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62" r:id="rId3"/>
    <p:sldId id="263" r:id="rId4"/>
    <p:sldId id="264" r:id="rId5"/>
    <p:sldId id="258" r:id="rId6"/>
    <p:sldId id="265" r:id="rId7"/>
    <p:sldId id="266" r:id="rId8"/>
    <p:sldId id="267" r:id="rId9"/>
    <p:sldId id="268" r:id="rId10"/>
    <p:sldId id="259" r:id="rId11"/>
    <p:sldId id="269" r:id="rId12"/>
    <p:sldId id="261" r:id="rId13"/>
    <p:sldId id="270" r:id="rId14"/>
    <p:sldId id="271" r:id="rId15"/>
    <p:sldId id="272" r:id="rId16"/>
    <p:sldId id="273" r:id="rId17"/>
    <p:sldId id="260" r:id="rId18"/>
    <p:sldId id="274" r:id="rId19"/>
    <p:sldId id="275" r:id="rId20"/>
    <p:sldId id="276" r:id="rId21"/>
    <p:sldId id="277" r:id="rId22"/>
    <p:sldId id="278" r:id="rId23"/>
    <p:sldId id="279" r:id="rId24"/>
    <p:sldId id="280" r:id="rId25"/>
    <p:sldId id="281" r:id="rId26"/>
    <p:sldId id="282" r:id="rId27"/>
    <p:sldId id="283"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617" userDrawn="1">
          <p15:clr>
            <a:srgbClr val="A4A3A4"/>
          </p15:clr>
        </p15:guide>
        <p15:guide id="2" pos="75" userDrawn="1">
          <p15:clr>
            <a:srgbClr val="A4A3A4"/>
          </p15:clr>
        </p15:guide>
        <p15:guide id="3" orient="horz" pos="3770" userDrawn="1">
          <p15:clr>
            <a:srgbClr val="A4A3A4"/>
          </p15:clr>
        </p15:guide>
        <p15:guide id="4" orient="horz" pos="595" userDrawn="1">
          <p15:clr>
            <a:srgbClr val="A4A3A4"/>
          </p15:clr>
        </p15:guide>
        <p15:guide id="5" pos="3931" userDrawn="1">
          <p15:clr>
            <a:srgbClr val="A4A3A4"/>
          </p15:clr>
        </p15:guide>
        <p15:guide id="6" pos="660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AF7"/>
    <a:srgbClr val="EDF9F1"/>
    <a:srgbClr val="F3FBF5"/>
    <a:srgbClr val="C1C890"/>
    <a:srgbClr val="F0F0F0"/>
    <a:srgbClr val="E6F4E9"/>
    <a:srgbClr val="F9FDFA"/>
    <a:srgbClr val="F8FCFA"/>
    <a:srgbClr val="46B359"/>
    <a:srgbClr val="9CD8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976" autoAdjust="0"/>
    <p:restoredTop sz="96115" autoAdjust="0"/>
  </p:normalViewPr>
  <p:slideViewPr>
    <p:cSldViewPr snapToGrid="0" showGuides="1">
      <p:cViewPr varScale="1">
        <p:scale>
          <a:sx n="102" d="100"/>
          <a:sy n="102" d="100"/>
        </p:scale>
        <p:origin x="240" y="114"/>
      </p:cViewPr>
      <p:guideLst>
        <p:guide pos="1617"/>
        <p:guide pos="75"/>
        <p:guide orient="horz" pos="3770"/>
        <p:guide orient="horz" pos="595"/>
        <p:guide pos="3931"/>
        <p:guide pos="6607"/>
      </p:guideLst>
    </p:cSldViewPr>
  </p:slideViewPr>
  <p:notesTextViewPr>
    <p:cViewPr>
      <p:scale>
        <a:sx n="1" d="1"/>
        <a:sy n="1" d="1"/>
      </p:scale>
      <p:origin x="0" y="0"/>
    </p:cViewPr>
  </p:notesTextViewPr>
  <p:sorterViewPr>
    <p:cViewPr>
      <p:scale>
        <a:sx n="111" d="100"/>
        <a:sy n="111" d="100"/>
      </p:scale>
      <p:origin x="0" y="0"/>
    </p:cViewPr>
  </p:sorterViewPr>
  <p:notesViewPr>
    <p:cSldViewPr snapToGrid="0" showGuides="1">
      <p:cViewPr varScale="1">
        <p:scale>
          <a:sx n="114" d="100"/>
          <a:sy n="114" d="100"/>
        </p:scale>
        <p:origin x="401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0" vertOverflow="ellipsis" vert="horz" wrap="square" anchor="ctr" anchorCtr="1"/>
        <a:lstStyle/>
        <a:p>
          <a:pPr>
            <a:defRPr lang="zh-CN" sz="1400" b="1" i="0" u="none" strike="noStrike" kern="1200" spc="0" baseline="0">
              <a:solidFill>
                <a:schemeClr val="tx1">
                  <a:lumMod val="65000"/>
                  <a:lumOff val="35000"/>
                </a:schemeClr>
              </a:solidFill>
              <a:latin typeface="等线" panose="02010600030101010101" charset="-122"/>
              <a:ea typeface="等线" panose="02010600030101010101" charset="-122"/>
              <a:cs typeface="等线" panose="02010600030101010101" charset="-122"/>
              <a:sym typeface="等线" panose="02010600030101010101" charset="-122"/>
            </a:defRPr>
          </a:pPr>
          <a:endParaRPr lang="en-US"/>
        </a:p>
      </c:txPr>
    </c:title>
    <c:autoTitleDeleted val="0"/>
    <c:plotArea>
      <c:layout>
        <c:manualLayout>
          <c:layoutTarget val="inner"/>
          <c:xMode val="edge"/>
          <c:yMode val="edge"/>
          <c:x val="5.5559999999999998E-2"/>
          <c:y val="0.10199999999999999"/>
          <c:w val="0.94144000000000005"/>
          <c:h val="0.76671999999999996"/>
        </c:manualLayout>
      </c:layout>
      <c:barChart>
        <c:barDir val="col"/>
        <c:grouping val="clustered"/>
        <c:varyColors val="0"/>
        <c:ser>
          <c:idx val="0"/>
          <c:order val="0"/>
          <c:tx>
            <c:strRef>
              <c:f>Sheet1!$B$1</c:f>
              <c:strCache>
                <c:ptCount val="1"/>
                <c:pt idx="0">
                  <c:v>系列 1</c:v>
                </c:pt>
              </c:strCache>
            </c:strRef>
          </c:tx>
          <c:spPr>
            <a:gradFill>
              <a:gsLst>
                <a:gs pos="0">
                  <a:srgbClr val="3EB060"/>
                </a:gs>
                <a:gs pos="100000">
                  <a:srgbClr val="3EB060">
                    <a:alpha val="0"/>
                  </a:srgbClr>
                </a:gs>
              </a:gsLst>
              <a:lin ang="5400000" scaled="0"/>
            </a:gra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0EB-46B5-8214-A58E86680AD3}"/>
            </c:ext>
          </c:extLst>
        </c:ser>
        <c:ser>
          <c:idx val="1"/>
          <c:order val="1"/>
          <c:tx>
            <c:strRef>
              <c:f>Sheet1!$C$1</c:f>
              <c:strCache>
                <c:ptCount val="1"/>
                <c:pt idx="0">
                  <c:v>系列 2</c:v>
                </c:pt>
              </c:strCache>
            </c:strRef>
          </c:tx>
          <c:spPr>
            <a:gradFill>
              <a:gsLst>
                <a:gs pos="0">
                  <a:srgbClr val="49A149">
                    <a:lumMod val="75000"/>
                  </a:srgbClr>
                </a:gs>
                <a:gs pos="100000">
                  <a:srgbClr val="49A149">
                    <a:lumMod val="75000"/>
                    <a:alpha val="0"/>
                  </a:srgbClr>
                </a:gs>
              </a:gsLst>
              <a:lin ang="5400000" scaled="0"/>
            </a:gra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0EB-46B5-8214-A58E86680AD3}"/>
            </c:ext>
          </c:extLst>
        </c:ser>
        <c:dLbls>
          <c:showLegendKey val="0"/>
          <c:showVal val="0"/>
          <c:showCatName val="0"/>
          <c:showSerName val="0"/>
          <c:showPercent val="0"/>
          <c:showBubbleSize val="0"/>
        </c:dLbls>
        <c:gapWidth val="464"/>
        <c:overlap val="-22"/>
        <c:axId val="545426503"/>
        <c:axId val="58124530"/>
      </c:barChart>
      <c:catAx>
        <c:axId val="545426503"/>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0" vertOverflow="ellipsis" vert="horz" wrap="square" anchor="ctr" anchorCtr="1" forceAA="0"/>
          <a:lstStyle/>
          <a:p>
            <a:pPr>
              <a:defRPr lang="zh-CN" sz="900" b="1" i="0" u="none" strike="noStrike" kern="1200" baseline="0">
                <a:solidFill>
                  <a:schemeClr val="tx1">
                    <a:lumMod val="65000"/>
                    <a:lumOff val="35000"/>
                  </a:schemeClr>
                </a:solidFill>
                <a:latin typeface="等线" panose="02010600030101010101" charset="-122"/>
                <a:ea typeface="等线" panose="02010600030101010101" charset="-122"/>
                <a:cs typeface="等线" panose="02010600030101010101" charset="-122"/>
                <a:sym typeface="等线" panose="02010600030101010101" charset="-122"/>
              </a:defRPr>
            </a:pPr>
            <a:endParaRPr lang="en-US"/>
          </a:p>
        </c:txPr>
        <c:crossAx val="58124530"/>
        <c:crosses val="autoZero"/>
        <c:auto val="1"/>
        <c:lblAlgn val="ctr"/>
        <c:lblOffset val="100"/>
        <c:noMultiLvlLbl val="0"/>
      </c:catAx>
      <c:valAx>
        <c:axId val="58124530"/>
        <c:scaling>
          <c:orientation val="minMax"/>
        </c:scaling>
        <c:delete val="0"/>
        <c:axPos val="l"/>
        <c:numFmt formatCode="General" sourceLinked="1"/>
        <c:majorTickMark val="out"/>
        <c:minorTickMark val="none"/>
        <c:tickLblPos val="nextTo"/>
        <c:spPr>
          <a:noFill/>
          <a:ln>
            <a:noFill/>
          </a:ln>
          <a:effectLst/>
        </c:spPr>
        <c:txPr>
          <a:bodyPr rot="-60000000" spcFirstLastPara="0" vertOverflow="ellipsis" vert="horz" wrap="square" anchor="ctr" anchorCtr="1" forceAA="0"/>
          <a:lstStyle/>
          <a:p>
            <a:pPr>
              <a:defRPr lang="zh-CN" sz="900" b="1" i="0" u="none" strike="noStrike" kern="1200" baseline="0">
                <a:solidFill>
                  <a:schemeClr val="tx1">
                    <a:lumMod val="65000"/>
                    <a:lumOff val="35000"/>
                  </a:schemeClr>
                </a:solidFill>
                <a:latin typeface="等线" panose="02010600030101010101" charset="-122"/>
                <a:ea typeface="等线" panose="02010600030101010101" charset="-122"/>
                <a:cs typeface="等线" panose="02010600030101010101" charset="-122"/>
                <a:sym typeface="等线" panose="02010600030101010101" charset="-122"/>
              </a:defRPr>
            </a:pPr>
            <a:endParaRPr lang="en-US"/>
          </a:p>
        </c:txPr>
        <c:crossAx val="545426503"/>
        <c:crosses val="autoZero"/>
        <c:crossBetween val="between"/>
      </c:valAx>
      <c:spPr>
        <a:noFill/>
        <a:ln w="12700" cmpd="sng">
          <a:noFill/>
          <a:prstDash val="solid"/>
        </a:ln>
        <a:effectLst/>
      </c:spPr>
    </c:plotArea>
    <c:legend>
      <c:legendPos val="b"/>
      <c:legendEntry>
        <c:idx val="0"/>
        <c:txPr>
          <a:bodyPr rot="0" spcFirstLastPara="0" vertOverflow="ellipsis" vert="horz" wrap="square" anchor="ctr" anchorCtr="1"/>
          <a:lstStyle/>
          <a:p>
            <a:pPr>
              <a:defRPr lang="zh-CN" sz="900" b="1" i="0" u="none" strike="noStrike" kern="1200" baseline="0">
                <a:solidFill>
                  <a:schemeClr val="tx1">
                    <a:lumMod val="65000"/>
                    <a:lumOff val="35000"/>
                  </a:schemeClr>
                </a:solidFill>
                <a:latin typeface="等线" panose="02010600030101010101" charset="-122"/>
                <a:ea typeface="等线" panose="02010600030101010101" charset="-122"/>
                <a:cs typeface="等线" panose="02010600030101010101" charset="-122"/>
                <a:sym typeface="等线" panose="02010600030101010101" charset="-122"/>
              </a:defRPr>
            </a:pPr>
            <a:endParaRPr lang="en-US"/>
          </a:p>
        </c:txPr>
      </c:legendEntry>
      <c:legendEntry>
        <c:idx val="1"/>
        <c:txPr>
          <a:bodyPr rot="0" spcFirstLastPara="0" vertOverflow="ellipsis" vert="horz" wrap="square" anchor="ctr" anchorCtr="1"/>
          <a:lstStyle/>
          <a:p>
            <a:pPr>
              <a:defRPr lang="zh-CN" sz="900" b="1" i="0" u="none" strike="noStrike" kern="1200" baseline="0">
                <a:solidFill>
                  <a:schemeClr val="tx1">
                    <a:lumMod val="65000"/>
                    <a:lumOff val="35000"/>
                  </a:schemeClr>
                </a:solidFill>
                <a:latin typeface="等线" panose="02010600030101010101" charset="-122"/>
                <a:ea typeface="等线" panose="02010600030101010101" charset="-122"/>
                <a:cs typeface="等线" panose="02010600030101010101" charset="-122"/>
                <a:sym typeface="等线" panose="02010600030101010101" charset="-122"/>
              </a:defRPr>
            </a:pPr>
            <a:endParaRPr lang="en-US"/>
          </a:p>
        </c:txPr>
      </c:legendEntry>
      <c:overlay val="0"/>
      <c:spPr>
        <a:noFill/>
        <a:ln>
          <a:noFill/>
        </a:ln>
        <a:effectLst/>
      </c:spPr>
      <c:txPr>
        <a:bodyPr rot="0" spcFirstLastPara="0" vertOverflow="ellipsis" vert="horz" wrap="square" anchor="ctr" anchorCtr="1" forceAA="0"/>
        <a:lstStyle/>
        <a:p>
          <a:pPr>
            <a:defRPr lang="zh-CN" sz="900" b="1" i="0" u="none" strike="noStrike" kern="1200" baseline="0">
              <a:solidFill>
                <a:schemeClr val="tx1">
                  <a:lumMod val="65000"/>
                  <a:lumOff val="35000"/>
                </a:schemeClr>
              </a:solidFill>
              <a:latin typeface="等线" panose="02010600030101010101" charset="-122"/>
              <a:ea typeface="等线" panose="02010600030101010101" charset="-122"/>
              <a:cs typeface="等线" panose="02010600030101010101" charset="-122"/>
              <a:sym typeface="等线" panose="02010600030101010101" charset="-122"/>
            </a:defRPr>
          </a:pPr>
          <a:endParaRPr lang="en-US"/>
        </a:p>
      </c:txPr>
    </c:legend>
    <c:plotVisOnly val="1"/>
    <c:dispBlanksAs val="gap"/>
    <c:showDLblsOverMax val="0"/>
  </c:chart>
  <c:spPr>
    <a:noFill/>
    <a:ln w="9525" cap="flat" cmpd="sng" algn="ctr">
      <a:noFill/>
      <a:round/>
    </a:ln>
    <a:effectLst/>
  </c:spPr>
  <c:txPr>
    <a:bodyPr/>
    <a:lstStyle/>
    <a:p>
      <a:pPr>
        <a:defRPr lang="zh-CN" b="1">
          <a:latin typeface="等线" panose="02010600030101010101" charset="-122"/>
          <a:ea typeface="等线" panose="02010600030101010101" charset="-122"/>
          <a:cs typeface="等线" panose="02010600030101010101" charset="-122"/>
          <a:sym typeface="等线" panose="02010600030101010101" charset="-122"/>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资金来源</c:v>
                </c:pt>
              </c:strCache>
            </c:strRef>
          </c:tx>
          <c:spPr>
            <a:gradFill>
              <a:gsLst>
                <a:gs pos="98000">
                  <a:schemeClr val="accent2">
                    <a:lumMod val="60000"/>
                    <a:lumOff val="40000"/>
                  </a:schemeClr>
                </a:gs>
                <a:gs pos="0">
                  <a:schemeClr val="accent1"/>
                </a:gs>
              </a:gsLst>
              <a:lin ang="16200000" scaled="1"/>
            </a:gradFill>
          </c:spPr>
          <c:dPt>
            <c:idx val="0"/>
            <c:bubble3D val="0"/>
            <c:spPr>
              <a:gradFill flip="none" rotWithShape="1">
                <a:gsLst>
                  <a:gs pos="98000">
                    <a:schemeClr val="accent1">
                      <a:lumMod val="40000"/>
                      <a:lumOff val="60000"/>
                    </a:schemeClr>
                  </a:gs>
                  <a:gs pos="0">
                    <a:schemeClr val="accent1">
                      <a:lumMod val="75000"/>
                    </a:schemeClr>
                  </a:gs>
                </a:gsLst>
                <a:lin ang="8100000" scaled="1"/>
                <a:tileRect/>
              </a:gradFill>
              <a:ln w="19050">
                <a:solidFill>
                  <a:schemeClr val="lt1"/>
                </a:solidFill>
              </a:ln>
              <a:effectLst/>
            </c:spPr>
            <c:extLst>
              <c:ext xmlns:c16="http://schemas.microsoft.com/office/drawing/2014/chart" uri="{C3380CC4-5D6E-409C-BE32-E72D297353CC}">
                <c16:uniqueId val="{00000003-F120-4250-AF19-45F204F0ECE5}"/>
              </c:ext>
            </c:extLst>
          </c:dPt>
          <c:dPt>
            <c:idx val="1"/>
            <c:bubble3D val="0"/>
            <c:spPr>
              <a:gradFill flip="none" rotWithShape="1">
                <a:gsLst>
                  <a:gs pos="98000">
                    <a:schemeClr val="accent1">
                      <a:lumMod val="20000"/>
                      <a:lumOff val="80000"/>
                    </a:schemeClr>
                  </a:gs>
                  <a:gs pos="0">
                    <a:schemeClr val="accent2">
                      <a:lumMod val="60000"/>
                      <a:lumOff val="40000"/>
                    </a:schemeClr>
                  </a:gs>
                </a:gsLst>
                <a:lin ang="16200000" scaled="1"/>
                <a:tileRect/>
              </a:gradFill>
              <a:ln w="19050">
                <a:solidFill>
                  <a:schemeClr val="lt1"/>
                </a:solidFill>
              </a:ln>
              <a:effectLst/>
            </c:spPr>
            <c:extLst>
              <c:ext xmlns:c16="http://schemas.microsoft.com/office/drawing/2014/chart" uri="{C3380CC4-5D6E-409C-BE32-E72D297353CC}">
                <c16:uniqueId val="{00000004-F120-4250-AF19-45F204F0ECE5}"/>
              </c:ext>
            </c:extLst>
          </c:dPt>
          <c:dPt>
            <c:idx val="2"/>
            <c:bubble3D val="0"/>
            <c:spPr>
              <a:gradFill flip="none" rotWithShape="1">
                <a:gsLst>
                  <a:gs pos="98000">
                    <a:schemeClr val="accent1">
                      <a:lumMod val="60000"/>
                      <a:lumOff val="40000"/>
                    </a:schemeClr>
                  </a:gs>
                  <a:gs pos="0">
                    <a:schemeClr val="accent1">
                      <a:lumMod val="75000"/>
                    </a:schemeClr>
                  </a:gs>
                </a:gsLst>
                <a:lin ang="8100000" scaled="1"/>
                <a:tileRect/>
              </a:gradFill>
              <a:ln w="19050">
                <a:solidFill>
                  <a:schemeClr val="lt1"/>
                </a:solidFill>
              </a:ln>
              <a:effectLst/>
            </c:spPr>
            <c:extLst>
              <c:ext xmlns:c16="http://schemas.microsoft.com/office/drawing/2014/chart" uri="{C3380CC4-5D6E-409C-BE32-E72D297353CC}">
                <c16:uniqueId val="{00000002-F120-4250-AF19-45F204F0ECE5}"/>
              </c:ext>
            </c:extLst>
          </c:dPt>
          <c:dLbls>
            <c:dLbl>
              <c:idx val="0"/>
              <c:layout>
                <c:manualLayout>
                  <c:x val="0.1026119402985074"/>
                  <c:y val="1.09011635704572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20-4250-AF19-45F204F0ECE5}"/>
                </c:ext>
              </c:extLst>
            </c:dLbl>
            <c:dLbl>
              <c:idx val="1"/>
              <c:layout>
                <c:manualLayout>
                  <c:x val="-7.462686567164179E-3"/>
                  <c:y val="0.138989835523329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120-4250-AF19-45F204F0ECE5}"/>
                </c:ext>
              </c:extLst>
            </c:dLbl>
            <c:dLbl>
              <c:idx val="2"/>
              <c:layout>
                <c:manualLayout>
                  <c:x val="2.0522388059701493E-2"/>
                  <c:y val="0.138989835523329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120-4250-AF19-45F204F0ECE5}"/>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Sheet1!$A$2:$A$4</c:f>
              <c:strCache>
                <c:ptCount val="3"/>
                <c:pt idx="0">
                  <c:v>知识产权</c:v>
                </c:pt>
                <c:pt idx="1">
                  <c:v>自筹</c:v>
                </c:pt>
                <c:pt idx="2">
                  <c:v>融资</c:v>
                </c:pt>
              </c:strCache>
            </c:strRef>
          </c:cat>
          <c:val>
            <c:numRef>
              <c:f>Sheet1!$B$2:$B$4</c:f>
              <c:numCache>
                <c:formatCode>0%</c:formatCode>
                <c:ptCount val="3"/>
                <c:pt idx="0">
                  <c:v>0.28999999999999998</c:v>
                </c:pt>
                <c:pt idx="1">
                  <c:v>0.23</c:v>
                </c:pt>
                <c:pt idx="2">
                  <c:v>0.48</c:v>
                </c:pt>
              </c:numCache>
            </c:numRef>
          </c:val>
          <c:extLst>
            <c:ext xmlns:c16="http://schemas.microsoft.com/office/drawing/2014/chart" uri="{C3380CC4-5D6E-409C-BE32-E72D297353CC}">
              <c16:uniqueId val="{00000000-F120-4250-AF19-45F204F0ECE5}"/>
            </c:ext>
          </c:extLst>
        </c:ser>
        <c:dLbls>
          <c:showLegendKey val="0"/>
          <c:showVal val="1"/>
          <c:showCatName val="0"/>
          <c:showSerName val="0"/>
          <c:showPercent val="0"/>
          <c:showBubbleSize val="0"/>
          <c:showLeaderLines val="0"/>
        </c:dLbls>
        <c:firstSliceAng val="144"/>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资金来源</c:v>
                </c:pt>
              </c:strCache>
            </c:strRef>
          </c:tx>
          <c:spPr>
            <a:gradFill>
              <a:gsLst>
                <a:gs pos="98000">
                  <a:schemeClr val="accent2">
                    <a:lumMod val="60000"/>
                    <a:lumOff val="40000"/>
                  </a:schemeClr>
                </a:gs>
                <a:gs pos="0">
                  <a:schemeClr val="accent1"/>
                </a:gs>
              </a:gsLst>
              <a:lin ang="16200000" scaled="1"/>
            </a:gradFill>
          </c:spPr>
          <c:dPt>
            <c:idx val="0"/>
            <c:bubble3D val="0"/>
            <c:spPr>
              <a:gradFill flip="none" rotWithShape="1">
                <a:gsLst>
                  <a:gs pos="98000">
                    <a:schemeClr val="accent1">
                      <a:lumMod val="40000"/>
                      <a:lumOff val="60000"/>
                    </a:schemeClr>
                  </a:gs>
                  <a:gs pos="0">
                    <a:schemeClr val="accent1">
                      <a:lumMod val="75000"/>
                    </a:schemeClr>
                  </a:gs>
                </a:gsLst>
                <a:lin ang="8100000" scaled="1"/>
                <a:tileRect/>
              </a:gradFill>
              <a:ln w="19050">
                <a:solidFill>
                  <a:schemeClr val="lt1"/>
                </a:solidFill>
              </a:ln>
              <a:effectLst/>
            </c:spPr>
            <c:extLst>
              <c:ext xmlns:c16="http://schemas.microsoft.com/office/drawing/2014/chart" uri="{C3380CC4-5D6E-409C-BE32-E72D297353CC}">
                <c16:uniqueId val="{00000003-F120-4250-AF19-45F204F0ECE5}"/>
              </c:ext>
            </c:extLst>
          </c:dPt>
          <c:dPt>
            <c:idx val="1"/>
            <c:bubble3D val="0"/>
            <c:spPr>
              <a:gradFill flip="none" rotWithShape="1">
                <a:gsLst>
                  <a:gs pos="98000">
                    <a:schemeClr val="accent1">
                      <a:lumMod val="20000"/>
                      <a:lumOff val="80000"/>
                    </a:schemeClr>
                  </a:gs>
                  <a:gs pos="0">
                    <a:schemeClr val="accent2">
                      <a:lumMod val="60000"/>
                      <a:lumOff val="40000"/>
                    </a:schemeClr>
                  </a:gs>
                </a:gsLst>
                <a:lin ang="16200000" scaled="1"/>
                <a:tileRect/>
              </a:gradFill>
              <a:ln w="19050">
                <a:solidFill>
                  <a:schemeClr val="lt1"/>
                </a:solidFill>
              </a:ln>
              <a:effectLst/>
            </c:spPr>
            <c:extLst>
              <c:ext xmlns:c16="http://schemas.microsoft.com/office/drawing/2014/chart" uri="{C3380CC4-5D6E-409C-BE32-E72D297353CC}">
                <c16:uniqueId val="{00000004-F120-4250-AF19-45F204F0ECE5}"/>
              </c:ext>
            </c:extLst>
          </c:dPt>
          <c:dPt>
            <c:idx val="2"/>
            <c:bubble3D val="0"/>
            <c:spPr>
              <a:gradFill>
                <a:gsLst>
                  <a:gs pos="98000">
                    <a:schemeClr val="accent2">
                      <a:lumMod val="60000"/>
                      <a:lumOff val="40000"/>
                    </a:schemeClr>
                  </a:gs>
                  <a:gs pos="0">
                    <a:schemeClr val="accent1"/>
                  </a:gs>
                </a:gsLst>
                <a:lin ang="16200000" scaled="1"/>
              </a:gradFill>
              <a:ln w="19050">
                <a:solidFill>
                  <a:schemeClr val="lt1"/>
                </a:solidFill>
              </a:ln>
              <a:effectLst/>
            </c:spPr>
            <c:extLst>
              <c:ext xmlns:c16="http://schemas.microsoft.com/office/drawing/2014/chart" uri="{C3380CC4-5D6E-409C-BE32-E72D297353CC}">
                <c16:uniqueId val="{00000002-F120-4250-AF19-45F204F0ECE5}"/>
              </c:ext>
            </c:extLst>
          </c:dPt>
          <c:dPt>
            <c:idx val="3"/>
            <c:bubble3D val="0"/>
            <c:spPr>
              <a:gradFill flip="none" rotWithShape="1">
                <a:gsLst>
                  <a:gs pos="98000">
                    <a:schemeClr val="accent1">
                      <a:lumMod val="60000"/>
                      <a:lumOff val="40000"/>
                    </a:schemeClr>
                  </a:gs>
                  <a:gs pos="0">
                    <a:schemeClr val="accent1">
                      <a:lumMod val="75000"/>
                    </a:schemeClr>
                  </a:gs>
                </a:gsLst>
                <a:lin ang="8100000" scaled="1"/>
                <a:tileRect/>
              </a:gradFill>
              <a:ln w="19050">
                <a:solidFill>
                  <a:schemeClr val="lt1"/>
                </a:solidFill>
              </a:ln>
              <a:effectLst/>
            </c:spPr>
            <c:extLst>
              <c:ext xmlns:c16="http://schemas.microsoft.com/office/drawing/2014/chart" uri="{C3380CC4-5D6E-409C-BE32-E72D297353CC}">
                <c16:uniqueId val="{00000007-4D2E-494C-84E4-D2AC8CF0F546}"/>
              </c:ext>
            </c:extLst>
          </c:dPt>
          <c:dLbls>
            <c:dLbl>
              <c:idx val="0"/>
              <c:layout>
                <c:manualLayout>
                  <c:x val="0.1026119402985074"/>
                  <c:y val="1.09011635704572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120-4250-AF19-45F204F0ECE5}"/>
                </c:ext>
              </c:extLst>
            </c:dLbl>
            <c:dLbl>
              <c:idx val="1"/>
              <c:layout>
                <c:manualLayout>
                  <c:x val="4.3205027494108402E-3"/>
                  <c:y val="-4.446527597384210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120-4250-AF19-45F204F0ECE5}"/>
                </c:ext>
              </c:extLst>
            </c:dLbl>
            <c:dLbl>
              <c:idx val="3"/>
              <c:layout>
                <c:manualLayout>
                  <c:x val="2.0522388059701493E-2"/>
                  <c:y val="0.1389898355233298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2E-494C-84E4-D2AC8CF0F546}"/>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4"/>
                <c:pt idx="0">
                  <c:v>运输</c:v>
                </c:pt>
                <c:pt idx="1">
                  <c:v>宣传</c:v>
                </c:pt>
                <c:pt idx="2">
                  <c:v>团队建设</c:v>
                </c:pt>
                <c:pt idx="3">
                  <c:v>IP合作</c:v>
                </c:pt>
              </c:strCache>
            </c:strRef>
          </c:cat>
          <c:val>
            <c:numRef>
              <c:f>Sheet1!$B$2:$B$5</c:f>
              <c:numCache>
                <c:formatCode>0%</c:formatCode>
                <c:ptCount val="4"/>
                <c:pt idx="0">
                  <c:v>0.28000000000000003</c:v>
                </c:pt>
                <c:pt idx="1">
                  <c:v>0.12</c:v>
                </c:pt>
                <c:pt idx="2">
                  <c:v>0.12</c:v>
                </c:pt>
                <c:pt idx="3">
                  <c:v>0.48</c:v>
                </c:pt>
              </c:numCache>
            </c:numRef>
          </c:val>
          <c:extLst>
            <c:ext xmlns:c16="http://schemas.microsoft.com/office/drawing/2014/chart" uri="{C3380CC4-5D6E-409C-BE32-E72D297353CC}">
              <c16:uniqueId val="{00000000-F120-4250-AF19-45F204F0ECE5}"/>
            </c:ext>
          </c:extLst>
        </c:ser>
        <c:dLbls>
          <c:showLegendKey val="0"/>
          <c:showVal val="1"/>
          <c:showCatName val="0"/>
          <c:showSerName val="0"/>
          <c:showPercent val="0"/>
          <c:showBubbleSize val="0"/>
          <c:showLeaderLines val="0"/>
        </c:dLbls>
        <c:firstSliceAng val="144"/>
        <c:holeSize val="4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产品01</c:v>
                </c:pt>
              </c:strCache>
            </c:strRef>
          </c:tx>
          <c:spPr>
            <a:ln w="28575" cap="rnd" cmpd="sng">
              <a:solidFill>
                <a:schemeClr val="tx1">
                  <a:lumMod val="50000"/>
                  <a:lumOff val="50000"/>
                </a:schemeClr>
              </a:solidFill>
              <a:prstDash val="solid"/>
              <a:round/>
            </a:ln>
            <a:effectLst/>
          </c:spPr>
          <c:marker>
            <c:symbol val="none"/>
          </c:marker>
          <c:dPt>
            <c:idx val="11"/>
            <c:marker>
              <c:symbol val="none"/>
            </c:marker>
            <c:bubble3D val="0"/>
            <c:spPr>
              <a:ln w="28575" cap="rnd" cmpd="sng">
                <a:solidFill>
                  <a:schemeClr val="tx1">
                    <a:lumMod val="50000"/>
                    <a:lumOff val="50000"/>
                  </a:schemeClr>
                </a:solidFill>
                <a:prstDash val="solid"/>
                <a:round/>
              </a:ln>
              <a:effectLst/>
            </c:spPr>
            <c:extLst>
              <c:ext xmlns:c16="http://schemas.microsoft.com/office/drawing/2014/chart" uri="{C3380CC4-5D6E-409C-BE32-E72D297353CC}">
                <c16:uniqueId val="{00000001-C74E-4B0A-B0EF-9A99B565FC67}"/>
              </c:ext>
            </c:extLst>
          </c:dPt>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Sheet1!$B$2:$B$13</c:f>
              <c:numCache>
                <c:formatCode>General</c:formatCode>
                <c:ptCount val="12"/>
                <c:pt idx="0">
                  <c:v>4.5</c:v>
                </c:pt>
                <c:pt idx="1">
                  <c:v>3.1</c:v>
                </c:pt>
                <c:pt idx="2">
                  <c:v>3.6</c:v>
                </c:pt>
                <c:pt idx="3">
                  <c:v>5.0999999999999996</c:v>
                </c:pt>
                <c:pt idx="4">
                  <c:v>4.2</c:v>
                </c:pt>
                <c:pt idx="5">
                  <c:v>6.5</c:v>
                </c:pt>
                <c:pt idx="6">
                  <c:v>5.9</c:v>
                </c:pt>
                <c:pt idx="7">
                  <c:v>4.8</c:v>
                </c:pt>
                <c:pt idx="8">
                  <c:v>4.0999999999999996</c:v>
                </c:pt>
                <c:pt idx="9">
                  <c:v>2.5</c:v>
                </c:pt>
                <c:pt idx="10">
                  <c:v>2.4</c:v>
                </c:pt>
                <c:pt idx="11">
                  <c:v>1.9</c:v>
                </c:pt>
              </c:numCache>
            </c:numRef>
          </c:val>
          <c:smooth val="1"/>
          <c:extLst>
            <c:ext xmlns:c16="http://schemas.microsoft.com/office/drawing/2014/chart" uri="{C3380CC4-5D6E-409C-BE32-E72D297353CC}">
              <c16:uniqueId val="{00000002-C74E-4B0A-B0EF-9A99B565FC67}"/>
            </c:ext>
          </c:extLst>
        </c:ser>
        <c:ser>
          <c:idx val="1"/>
          <c:order val="1"/>
          <c:tx>
            <c:strRef>
              <c:f>Sheet1!$C$1</c:f>
              <c:strCache>
                <c:ptCount val="1"/>
                <c:pt idx="0">
                  <c:v>产品02</c:v>
                </c:pt>
              </c:strCache>
            </c:strRef>
          </c:tx>
          <c:spPr>
            <a:ln w="28575" cap="rnd">
              <a:solidFill>
                <a:schemeClr val="accent1"/>
              </a:solidFill>
              <a:round/>
            </a:ln>
            <a:effectLst/>
          </c:spPr>
          <c:marker>
            <c:symbol val="none"/>
          </c:marke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Sheet1!$C$2:$C$13</c:f>
              <c:numCache>
                <c:formatCode>General</c:formatCode>
                <c:ptCount val="12"/>
                <c:pt idx="0">
                  <c:v>2.1</c:v>
                </c:pt>
                <c:pt idx="1">
                  <c:v>3.2</c:v>
                </c:pt>
                <c:pt idx="2">
                  <c:v>3.5</c:v>
                </c:pt>
                <c:pt idx="3">
                  <c:v>7.6</c:v>
                </c:pt>
                <c:pt idx="4">
                  <c:v>4.3</c:v>
                </c:pt>
                <c:pt idx="5">
                  <c:v>5.6</c:v>
                </c:pt>
                <c:pt idx="6">
                  <c:v>8.1</c:v>
                </c:pt>
                <c:pt idx="7">
                  <c:v>2.2999999999999998</c:v>
                </c:pt>
                <c:pt idx="8">
                  <c:v>4.9000000000000004</c:v>
                </c:pt>
                <c:pt idx="9">
                  <c:v>1.5</c:v>
                </c:pt>
                <c:pt idx="10">
                  <c:v>4.5</c:v>
                </c:pt>
                <c:pt idx="11">
                  <c:v>1.5</c:v>
                </c:pt>
              </c:numCache>
            </c:numRef>
          </c:val>
          <c:smooth val="1"/>
          <c:extLst>
            <c:ext xmlns:c16="http://schemas.microsoft.com/office/drawing/2014/chart" uri="{C3380CC4-5D6E-409C-BE32-E72D297353CC}">
              <c16:uniqueId val="{00000003-C74E-4B0A-B0EF-9A99B565FC67}"/>
            </c:ext>
          </c:extLst>
        </c:ser>
        <c:ser>
          <c:idx val="2"/>
          <c:order val="2"/>
          <c:tx>
            <c:strRef>
              <c:f>Sheet1!$D$1</c:f>
              <c:strCache>
                <c:ptCount val="1"/>
                <c:pt idx="0">
                  <c:v>产品03</c:v>
                </c:pt>
              </c:strCache>
            </c:strRef>
          </c:tx>
          <c:spPr>
            <a:ln w="28575" cap="rnd">
              <a:solidFill>
                <a:schemeClr val="accent2"/>
              </a:solidFill>
              <a:round/>
            </a:ln>
            <a:effectLst/>
          </c:spPr>
          <c:marker>
            <c:symbol val="none"/>
          </c:marker>
          <c:cat>
            <c:strRef>
              <c:f>Sheet1!$A$2:$A$13</c:f>
              <c:strCache>
                <c:ptCount val="12"/>
                <c:pt idx="0">
                  <c:v>1月</c:v>
                </c:pt>
                <c:pt idx="1">
                  <c:v>2月</c:v>
                </c:pt>
                <c:pt idx="2">
                  <c:v>3月</c:v>
                </c:pt>
                <c:pt idx="3">
                  <c:v>4月</c:v>
                </c:pt>
                <c:pt idx="4">
                  <c:v>5月</c:v>
                </c:pt>
                <c:pt idx="5">
                  <c:v>6月</c:v>
                </c:pt>
                <c:pt idx="6">
                  <c:v>7月</c:v>
                </c:pt>
                <c:pt idx="7">
                  <c:v>8月</c:v>
                </c:pt>
                <c:pt idx="8">
                  <c:v>9月</c:v>
                </c:pt>
                <c:pt idx="9">
                  <c:v>10月</c:v>
                </c:pt>
                <c:pt idx="10">
                  <c:v>11月</c:v>
                </c:pt>
                <c:pt idx="11">
                  <c:v>12月</c:v>
                </c:pt>
              </c:strCache>
            </c:strRef>
          </c:cat>
          <c:val>
            <c:numRef>
              <c:f>Sheet1!$D$2:$D$13</c:f>
              <c:numCache>
                <c:formatCode>General</c:formatCode>
                <c:ptCount val="12"/>
                <c:pt idx="0">
                  <c:v>4.0999999999999996</c:v>
                </c:pt>
                <c:pt idx="1">
                  <c:v>4.5</c:v>
                </c:pt>
                <c:pt idx="2">
                  <c:v>2.2999999999999998</c:v>
                </c:pt>
                <c:pt idx="3">
                  <c:v>8.1999999999999993</c:v>
                </c:pt>
                <c:pt idx="4">
                  <c:v>2.6</c:v>
                </c:pt>
                <c:pt idx="5">
                  <c:v>4.5999999999999996</c:v>
                </c:pt>
                <c:pt idx="6">
                  <c:v>6.5</c:v>
                </c:pt>
                <c:pt idx="7">
                  <c:v>1.2</c:v>
                </c:pt>
                <c:pt idx="8">
                  <c:v>3.2</c:v>
                </c:pt>
                <c:pt idx="9">
                  <c:v>3.5</c:v>
                </c:pt>
                <c:pt idx="10">
                  <c:v>1.2</c:v>
                </c:pt>
                <c:pt idx="11">
                  <c:v>2.2999999999999998</c:v>
                </c:pt>
              </c:numCache>
            </c:numRef>
          </c:val>
          <c:smooth val="1"/>
          <c:extLst>
            <c:ext xmlns:c16="http://schemas.microsoft.com/office/drawing/2014/chart" uri="{C3380CC4-5D6E-409C-BE32-E72D297353CC}">
              <c16:uniqueId val="{00000004-C74E-4B0A-B0EF-9A99B565FC67}"/>
            </c:ext>
          </c:extLst>
        </c:ser>
        <c:dLbls>
          <c:showLegendKey val="0"/>
          <c:showVal val="0"/>
          <c:showCatName val="0"/>
          <c:showSerName val="0"/>
          <c:showPercent val="0"/>
          <c:showBubbleSize val="0"/>
        </c:dLbls>
        <c:smooth val="0"/>
        <c:axId val="683836554"/>
        <c:axId val="34405214"/>
      </c:lineChart>
      <c:catAx>
        <c:axId val="683836554"/>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en-US"/>
          </a:p>
        </c:txPr>
        <c:crossAx val="34405214"/>
        <c:crosses val="autoZero"/>
        <c:auto val="1"/>
        <c:lblAlgn val="ctr"/>
        <c:lblOffset val="100"/>
        <c:noMultiLvlLbl val="0"/>
      </c:catAx>
      <c:valAx>
        <c:axId val="34405214"/>
        <c:scaling>
          <c:orientation val="minMax"/>
        </c:scaling>
        <c:delete val="0"/>
        <c:axPos val="l"/>
        <c:numFmt formatCode="General" sourceLinked="1"/>
        <c:majorTickMark val="out"/>
        <c:minorTickMark val="none"/>
        <c:tickLblPos val="nextTo"/>
        <c:spPr>
          <a:noFill/>
          <a:ln>
            <a:noFill/>
          </a:ln>
          <a:effectLst/>
        </c:spPr>
        <c:txPr>
          <a:bodyPr rot="-60000000" spcFirstLastPara="0" vertOverflow="ellipsis" vert="horz" wrap="square" anchor="ctr" anchorCtr="1"/>
          <a:lstStyle/>
          <a:p>
            <a:pPr>
              <a:defRPr lang="zh-CN" sz="9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lang="en-US"/>
          </a:p>
        </c:txPr>
        <c:crossAx val="683836554"/>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01AD86-87C1-F34F-A570-94653B213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983CAC2-274D-AA49-9273-0BB99AAEE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D4BB7-ADC9-E64E-AAAA-DB1E10F7C241}" type="datetimeFigureOut">
              <a:rPr kumimoji="1" lang="zh-CN" altLang="en-US" smtClean="0"/>
              <a:t>2023/6/28</a:t>
            </a:fld>
            <a:endParaRPr kumimoji="1" lang="zh-CN" altLang="en-US"/>
          </a:p>
        </p:txBody>
      </p:sp>
      <p:sp>
        <p:nvSpPr>
          <p:cNvPr id="4" name="页脚占位符 3">
            <a:extLst>
              <a:ext uri="{FF2B5EF4-FFF2-40B4-BE49-F238E27FC236}">
                <a16:creationId xmlns:a16="http://schemas.microsoft.com/office/drawing/2014/main" id="{A5DFFCAF-3164-5B4A-A7AA-1F95C1C80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2C173253-261F-124A-8FD0-6B2BCD6E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BD9CB6-B921-3743-B681-02986F8A8226}" type="slidenum">
              <a:rPr kumimoji="1" lang="zh-CN" altLang="en-US" smtClean="0"/>
              <a:t>‹#›</a:t>
            </a:fld>
            <a:endParaRPr kumimoji="1" lang="zh-CN" altLang="en-US"/>
          </a:p>
        </p:txBody>
      </p:sp>
    </p:spTree>
    <p:extLst>
      <p:ext uri="{BB962C8B-B14F-4D97-AF65-F5344CB8AC3E}">
        <p14:creationId xmlns:p14="http://schemas.microsoft.com/office/powerpoint/2010/main" val="340772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30C6B-F34A-4F02-BACE-D18C28E3B70A}" type="datetimeFigureOut">
              <a:rPr lang="zh-CN" altLang="en-US" smtClean="0"/>
              <a:t>2023/6/28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DD2B1-1A58-4FDB-AD54-64407EF7A1E7}" type="slidenum">
              <a:rPr lang="zh-CN" altLang="en-US" smtClean="0"/>
              <a:t>‹#›</a:t>
            </a:fld>
            <a:endParaRPr lang="zh-CN" altLang="en-US"/>
          </a:p>
        </p:txBody>
      </p:sp>
    </p:spTree>
    <p:extLst>
      <p:ext uri="{BB962C8B-B14F-4D97-AF65-F5344CB8AC3E}">
        <p14:creationId xmlns:p14="http://schemas.microsoft.com/office/powerpoint/2010/main" val="383071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封底">
    <p:bg>
      <p:bgPr>
        <a:gradFill flip="none" rotWithShape="1">
          <a:gsLst>
            <a:gs pos="0">
              <a:schemeClr val="accent1">
                <a:lumMod val="5000"/>
                <a:lumOff val="95000"/>
              </a:schemeClr>
            </a:gs>
            <a:gs pos="32000">
              <a:schemeClr val="accent1">
                <a:lumMod val="45000"/>
                <a:lumOff val="55000"/>
                <a:alpha val="58000"/>
              </a:schemeClr>
            </a:gs>
            <a:gs pos="45000">
              <a:schemeClr val="accent1">
                <a:lumMod val="45000"/>
                <a:lumOff val="55000"/>
                <a:alpha val="68000"/>
              </a:schemeClr>
            </a:gs>
            <a:gs pos="98000">
              <a:srgbClr val="EFF7FF">
                <a:alpha val="34902"/>
              </a:srgbClr>
            </a:gs>
          </a:gsLst>
          <a:lin ang="16200000" scaled="1"/>
          <a:tileRect/>
        </a:gradFill>
        <a:effectLst/>
      </p:bgPr>
    </p:bg>
    <p:spTree>
      <p:nvGrpSpPr>
        <p:cNvPr id="1" name=""/>
        <p:cNvGrpSpPr/>
        <p:nvPr/>
      </p:nvGrpSpPr>
      <p:grpSpPr>
        <a:xfrm>
          <a:off x="0" y="0"/>
          <a:ext cx="0" cy="0"/>
          <a:chOff x="0" y="0"/>
          <a:chExt cx="0" cy="0"/>
        </a:xfrm>
      </p:grpSpPr>
      <p:pic>
        <p:nvPicPr>
          <p:cNvPr id="9" name="Rectangle 2">
            <a:extLst>
              <a:ext uri="{FF2B5EF4-FFF2-40B4-BE49-F238E27FC236}">
                <a16:creationId xmlns:a16="http://schemas.microsoft.com/office/drawing/2014/main" id="{AB7E1E58-6FF7-48A0-88D4-CE68572EDE3C}"/>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190000"/>
                    </a14:imgEffect>
                    <a14:imgEffect>
                      <a14:brightnessContrast bright="10000"/>
                    </a14:imgEffect>
                  </a14:imgLayer>
                </a14:imgProps>
              </a:ext>
            </a:extLst>
          </a:blip>
          <a:stretch>
            <a:fillRect/>
          </a:stretch>
        </p:blipFill>
        <p:spPr>
          <a:xfrm>
            <a:off x="0" y="0"/>
            <a:ext cx="12192002" cy="6858000"/>
          </a:xfrm>
          <a:prstGeom prst="rect">
            <a:avLst/>
          </a:prstGeom>
        </p:spPr>
      </p:pic>
      <p:pic>
        <p:nvPicPr>
          <p:cNvPr id="3" name="图片 2" descr="黑暗中有许多云&#10;&#10;中度可信度描述已自动生成">
            <a:extLst>
              <a:ext uri="{FF2B5EF4-FFF2-40B4-BE49-F238E27FC236}">
                <a16:creationId xmlns:a16="http://schemas.microsoft.com/office/drawing/2014/main" id="{C377F85D-7D74-4718-9E71-B085FF638208}"/>
              </a:ext>
            </a:extLst>
          </p:cNvPr>
          <p:cNvPicPr>
            <a:picLocks noChangeAspect="1"/>
          </p:cNvPicPr>
          <p:nvPr userDrawn="1"/>
        </p:nvPicPr>
        <p:blipFill>
          <a:blip r:embed="rId4">
            <a:extLst>
              <a:ext uri="{28A0092B-C50C-407E-A947-70E740481C1C}">
                <a14:useLocalDpi xmlns:a14="http://schemas.microsoft.com/office/drawing/2010/main" val="0"/>
              </a:ext>
            </a:extLst>
          </a:blip>
          <a:srcRect l="11392" t="23293"/>
          <a:stretch>
            <a:fillRect/>
          </a:stretch>
        </p:blipFill>
        <p:spPr>
          <a:xfrm>
            <a:off x="0" y="1"/>
            <a:ext cx="10803038" cy="3579471"/>
          </a:xfrm>
          <a:custGeom>
            <a:avLst/>
            <a:gdLst>
              <a:gd name="connsiteX0" fmla="*/ 0 w 10803038"/>
              <a:gd name="connsiteY0" fmla="*/ 0 h 3579471"/>
              <a:gd name="connsiteX1" fmla="*/ 10803038 w 10803038"/>
              <a:gd name="connsiteY1" fmla="*/ 0 h 3579471"/>
              <a:gd name="connsiteX2" fmla="*/ 10803038 w 10803038"/>
              <a:gd name="connsiteY2" fmla="*/ 3579471 h 3579471"/>
              <a:gd name="connsiteX3" fmla="*/ 0 w 10803038"/>
              <a:gd name="connsiteY3" fmla="*/ 3579471 h 3579471"/>
            </a:gdLst>
            <a:ahLst/>
            <a:cxnLst>
              <a:cxn ang="0">
                <a:pos x="connsiteX0" y="connsiteY0"/>
              </a:cxn>
              <a:cxn ang="0">
                <a:pos x="connsiteX1" y="connsiteY1"/>
              </a:cxn>
              <a:cxn ang="0">
                <a:pos x="connsiteX2" y="connsiteY2"/>
              </a:cxn>
              <a:cxn ang="0">
                <a:pos x="connsiteX3" y="connsiteY3"/>
              </a:cxn>
            </a:cxnLst>
            <a:rect l="l" t="t" r="r" b="b"/>
            <a:pathLst>
              <a:path w="10803038" h="3579471">
                <a:moveTo>
                  <a:pt x="0" y="0"/>
                </a:moveTo>
                <a:lnTo>
                  <a:pt x="10803038" y="0"/>
                </a:lnTo>
                <a:lnTo>
                  <a:pt x="10803038" y="3579471"/>
                </a:lnTo>
                <a:lnTo>
                  <a:pt x="0" y="3579471"/>
                </a:lnTo>
                <a:close/>
              </a:path>
            </a:pathLst>
          </a:custGeom>
        </p:spPr>
      </p:pic>
      <p:pic>
        <p:nvPicPr>
          <p:cNvPr id="4" name="图片 3" descr="蒸汽火车&#10;&#10;低可信度描述已自动生成">
            <a:extLst>
              <a:ext uri="{FF2B5EF4-FFF2-40B4-BE49-F238E27FC236}">
                <a16:creationId xmlns:a16="http://schemas.microsoft.com/office/drawing/2014/main" id="{169F6380-EA4D-4792-94B7-0417CFC0597E}"/>
              </a:ext>
            </a:extLst>
          </p:cNvPr>
          <p:cNvPicPr>
            <a:picLocks noChangeAspect="1"/>
          </p:cNvPicPr>
          <p:nvPr userDrawn="1"/>
        </p:nvPicPr>
        <p:blipFill>
          <a:blip r:embed="rId5">
            <a:extLst>
              <a:ext uri="{28A0092B-C50C-407E-A947-70E740481C1C}">
                <a14:useLocalDpi xmlns:a14="http://schemas.microsoft.com/office/drawing/2010/main" val="0"/>
              </a:ext>
            </a:extLst>
          </a:blip>
          <a:srcRect t="11026" r="4084"/>
          <a:stretch>
            <a:fillRect/>
          </a:stretch>
        </p:blipFill>
        <p:spPr>
          <a:xfrm>
            <a:off x="497924" y="0"/>
            <a:ext cx="11694077" cy="4230674"/>
          </a:xfrm>
          <a:custGeom>
            <a:avLst/>
            <a:gdLst>
              <a:gd name="connsiteX0" fmla="*/ 0 w 11694077"/>
              <a:gd name="connsiteY0" fmla="*/ 0 h 4230674"/>
              <a:gd name="connsiteX1" fmla="*/ 11694077 w 11694077"/>
              <a:gd name="connsiteY1" fmla="*/ 0 h 4230674"/>
              <a:gd name="connsiteX2" fmla="*/ 11694077 w 11694077"/>
              <a:gd name="connsiteY2" fmla="*/ 4230674 h 4230674"/>
              <a:gd name="connsiteX3" fmla="*/ 0 w 11694077"/>
              <a:gd name="connsiteY3" fmla="*/ 4230674 h 4230674"/>
            </a:gdLst>
            <a:ahLst/>
            <a:cxnLst>
              <a:cxn ang="0">
                <a:pos x="connsiteX0" y="connsiteY0"/>
              </a:cxn>
              <a:cxn ang="0">
                <a:pos x="connsiteX1" y="connsiteY1"/>
              </a:cxn>
              <a:cxn ang="0">
                <a:pos x="connsiteX2" y="connsiteY2"/>
              </a:cxn>
              <a:cxn ang="0">
                <a:pos x="connsiteX3" y="connsiteY3"/>
              </a:cxn>
            </a:cxnLst>
            <a:rect l="l" t="t" r="r" b="b"/>
            <a:pathLst>
              <a:path w="11694077" h="4230674">
                <a:moveTo>
                  <a:pt x="0" y="0"/>
                </a:moveTo>
                <a:lnTo>
                  <a:pt x="11694077" y="0"/>
                </a:lnTo>
                <a:lnTo>
                  <a:pt x="11694077" y="4230674"/>
                </a:lnTo>
                <a:lnTo>
                  <a:pt x="0" y="4230674"/>
                </a:lnTo>
                <a:close/>
              </a:path>
            </a:pathLst>
          </a:custGeom>
        </p:spPr>
      </p:pic>
      <p:pic>
        <p:nvPicPr>
          <p:cNvPr id="5" name="图片 4" descr="图片包含 烟, 未来, 蒸汽, 火车&#10;&#10;描述已自动生成">
            <a:extLst>
              <a:ext uri="{FF2B5EF4-FFF2-40B4-BE49-F238E27FC236}">
                <a16:creationId xmlns:a16="http://schemas.microsoft.com/office/drawing/2014/main" id="{CB6F6D67-75B3-42D1-A8F4-6CB0676ACBB3}"/>
              </a:ext>
            </a:extLst>
          </p:cNvPr>
          <p:cNvPicPr>
            <a:picLocks noChangeAspect="1"/>
          </p:cNvPicPr>
          <p:nvPr userDrawn="1"/>
        </p:nvPicPr>
        <p:blipFill>
          <a:blip r:embed="rId6">
            <a:extLst>
              <a:ext uri="{28A0092B-C50C-407E-A947-70E740481C1C}">
                <a14:useLocalDpi xmlns:a14="http://schemas.microsoft.com/office/drawing/2010/main" val="0"/>
              </a:ext>
            </a:extLst>
          </a:blip>
          <a:srcRect t="25421" r="33231"/>
          <a:stretch>
            <a:fillRect/>
          </a:stretch>
        </p:blipFill>
        <p:spPr>
          <a:xfrm>
            <a:off x="4051562" y="0"/>
            <a:ext cx="8140439" cy="3188910"/>
          </a:xfrm>
          <a:custGeom>
            <a:avLst/>
            <a:gdLst>
              <a:gd name="connsiteX0" fmla="*/ 0 w 8140439"/>
              <a:gd name="connsiteY0" fmla="*/ 0 h 3188910"/>
              <a:gd name="connsiteX1" fmla="*/ 8140439 w 8140439"/>
              <a:gd name="connsiteY1" fmla="*/ 0 h 3188910"/>
              <a:gd name="connsiteX2" fmla="*/ 8140439 w 8140439"/>
              <a:gd name="connsiteY2" fmla="*/ 3188910 h 3188910"/>
              <a:gd name="connsiteX3" fmla="*/ 0 w 8140439"/>
              <a:gd name="connsiteY3" fmla="*/ 3188910 h 3188910"/>
            </a:gdLst>
            <a:ahLst/>
            <a:cxnLst>
              <a:cxn ang="0">
                <a:pos x="connsiteX0" y="connsiteY0"/>
              </a:cxn>
              <a:cxn ang="0">
                <a:pos x="connsiteX1" y="connsiteY1"/>
              </a:cxn>
              <a:cxn ang="0">
                <a:pos x="connsiteX2" y="connsiteY2"/>
              </a:cxn>
              <a:cxn ang="0">
                <a:pos x="connsiteX3" y="connsiteY3"/>
              </a:cxn>
            </a:cxnLst>
            <a:rect l="l" t="t" r="r" b="b"/>
            <a:pathLst>
              <a:path w="8140439" h="3188910">
                <a:moveTo>
                  <a:pt x="0" y="0"/>
                </a:moveTo>
                <a:lnTo>
                  <a:pt x="8140439" y="0"/>
                </a:lnTo>
                <a:lnTo>
                  <a:pt x="8140439" y="3188910"/>
                </a:lnTo>
                <a:lnTo>
                  <a:pt x="0" y="3188910"/>
                </a:lnTo>
                <a:close/>
              </a:path>
            </a:pathLst>
          </a:custGeom>
        </p:spPr>
      </p:pic>
      <p:pic>
        <p:nvPicPr>
          <p:cNvPr id="6" name="图片 5" descr="图片包含 烟, 飞行, 游戏机, 黑暗&#10;&#10;描述已自动生成">
            <a:extLst>
              <a:ext uri="{FF2B5EF4-FFF2-40B4-BE49-F238E27FC236}">
                <a16:creationId xmlns:a16="http://schemas.microsoft.com/office/drawing/2014/main" id="{1851FB6A-A354-416E-8155-98F626C951E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348" t="21008"/>
          <a:stretch/>
        </p:blipFill>
        <p:spPr>
          <a:xfrm>
            <a:off x="501166" y="44426"/>
            <a:ext cx="7865496" cy="3360293"/>
          </a:xfrm>
          <a:custGeom>
            <a:avLst/>
            <a:gdLst>
              <a:gd name="connsiteX0" fmla="*/ 0 w 7865496"/>
              <a:gd name="connsiteY0" fmla="*/ 0 h 4253968"/>
              <a:gd name="connsiteX1" fmla="*/ 7865496 w 7865496"/>
              <a:gd name="connsiteY1" fmla="*/ 0 h 4253968"/>
              <a:gd name="connsiteX2" fmla="*/ 7865496 w 7865496"/>
              <a:gd name="connsiteY2" fmla="*/ 4253968 h 4253968"/>
              <a:gd name="connsiteX3" fmla="*/ 0 w 7865496"/>
              <a:gd name="connsiteY3" fmla="*/ 4253968 h 4253968"/>
            </a:gdLst>
            <a:ahLst/>
            <a:cxnLst>
              <a:cxn ang="0">
                <a:pos x="connsiteX0" y="connsiteY0"/>
              </a:cxn>
              <a:cxn ang="0">
                <a:pos x="connsiteX1" y="connsiteY1"/>
              </a:cxn>
              <a:cxn ang="0">
                <a:pos x="connsiteX2" y="connsiteY2"/>
              </a:cxn>
              <a:cxn ang="0">
                <a:pos x="connsiteX3" y="connsiteY3"/>
              </a:cxn>
            </a:cxnLst>
            <a:rect l="l" t="t" r="r" b="b"/>
            <a:pathLst>
              <a:path w="7865496" h="4253968">
                <a:moveTo>
                  <a:pt x="0" y="0"/>
                </a:moveTo>
                <a:lnTo>
                  <a:pt x="7865496" y="0"/>
                </a:lnTo>
                <a:lnTo>
                  <a:pt x="7865496" y="4253968"/>
                </a:lnTo>
                <a:lnTo>
                  <a:pt x="0" y="4253968"/>
                </a:lnTo>
                <a:close/>
              </a:path>
            </a:pathLst>
          </a:custGeom>
        </p:spPr>
      </p:pic>
      <p:pic>
        <p:nvPicPr>
          <p:cNvPr id="7" name="图片 6" descr="黑暗中有烟&#10;&#10;中度可信度描述已自动生成">
            <a:extLst>
              <a:ext uri="{FF2B5EF4-FFF2-40B4-BE49-F238E27FC236}">
                <a16:creationId xmlns:a16="http://schemas.microsoft.com/office/drawing/2014/main" id="{F2B70D36-3978-4B2B-B554-6153B304393E}"/>
              </a:ext>
            </a:extLst>
          </p:cNvPr>
          <p:cNvPicPr>
            <a:picLocks noChangeAspect="1"/>
          </p:cNvPicPr>
          <p:nvPr userDrawn="1"/>
        </p:nvPicPr>
        <p:blipFill>
          <a:blip r:embed="rId8">
            <a:extLst>
              <a:ext uri="{28A0092B-C50C-407E-A947-70E740481C1C}">
                <a14:useLocalDpi xmlns:a14="http://schemas.microsoft.com/office/drawing/2010/main" val="0"/>
              </a:ext>
            </a:extLst>
          </a:blip>
          <a:srcRect t="36807" r="36825"/>
          <a:stretch>
            <a:fillRect/>
          </a:stretch>
        </p:blipFill>
        <p:spPr>
          <a:xfrm>
            <a:off x="4489759" y="0"/>
            <a:ext cx="7702241" cy="3709730"/>
          </a:xfrm>
          <a:custGeom>
            <a:avLst/>
            <a:gdLst>
              <a:gd name="connsiteX0" fmla="*/ 0 w 7702241"/>
              <a:gd name="connsiteY0" fmla="*/ 0 h 3709730"/>
              <a:gd name="connsiteX1" fmla="*/ 7702241 w 7702241"/>
              <a:gd name="connsiteY1" fmla="*/ 0 h 3709730"/>
              <a:gd name="connsiteX2" fmla="*/ 7702241 w 7702241"/>
              <a:gd name="connsiteY2" fmla="*/ 3709730 h 3709730"/>
              <a:gd name="connsiteX3" fmla="*/ 0 w 7702241"/>
              <a:gd name="connsiteY3" fmla="*/ 3709730 h 3709730"/>
            </a:gdLst>
            <a:ahLst/>
            <a:cxnLst>
              <a:cxn ang="0">
                <a:pos x="connsiteX0" y="connsiteY0"/>
              </a:cxn>
              <a:cxn ang="0">
                <a:pos x="connsiteX1" y="connsiteY1"/>
              </a:cxn>
              <a:cxn ang="0">
                <a:pos x="connsiteX2" y="connsiteY2"/>
              </a:cxn>
              <a:cxn ang="0">
                <a:pos x="connsiteX3" y="connsiteY3"/>
              </a:cxn>
            </a:cxnLst>
            <a:rect l="l" t="t" r="r" b="b"/>
            <a:pathLst>
              <a:path w="7702241" h="3709730">
                <a:moveTo>
                  <a:pt x="0" y="0"/>
                </a:moveTo>
                <a:lnTo>
                  <a:pt x="7702241" y="0"/>
                </a:lnTo>
                <a:lnTo>
                  <a:pt x="7702241" y="3709730"/>
                </a:lnTo>
                <a:lnTo>
                  <a:pt x="0" y="3709730"/>
                </a:lnTo>
                <a:close/>
              </a:path>
            </a:pathLst>
          </a:custGeom>
        </p:spPr>
      </p:pic>
      <p:sp>
        <p:nvSpPr>
          <p:cNvPr id="10" name="矩形 9">
            <a:extLst>
              <a:ext uri="{FF2B5EF4-FFF2-40B4-BE49-F238E27FC236}">
                <a16:creationId xmlns:a16="http://schemas.microsoft.com/office/drawing/2014/main" id="{31F7AA80-7EDB-404B-A037-BD15FC8AF51A}"/>
              </a:ext>
            </a:extLst>
          </p:cNvPr>
          <p:cNvSpPr/>
          <p:nvPr userDrawn="1"/>
        </p:nvSpPr>
        <p:spPr>
          <a:xfrm>
            <a:off x="0" y="0"/>
            <a:ext cx="12192000" cy="6858000"/>
          </a:xfrm>
          <a:prstGeom prst="rect">
            <a:avLst/>
          </a:prstGeom>
          <a:gradFill>
            <a:gsLst>
              <a:gs pos="0">
                <a:schemeClr val="accent1">
                  <a:alpha val="55000"/>
                </a:schemeClr>
              </a:gs>
              <a:gs pos="38000">
                <a:schemeClr val="accent1">
                  <a:lumMod val="45000"/>
                  <a:lumOff val="55000"/>
                  <a:alpha val="21000"/>
                </a:schemeClr>
              </a:gs>
              <a:gs pos="65000">
                <a:schemeClr val="accent1">
                  <a:lumMod val="45000"/>
                  <a:lumOff val="55000"/>
                  <a:alpha val="18000"/>
                </a:schemeClr>
              </a:gs>
              <a:gs pos="100000">
                <a:schemeClr val="accent1">
                  <a:lumMod val="20000"/>
                  <a:lumOff val="80000"/>
                  <a:alpha val="5000"/>
                </a:schemeClr>
              </a:gs>
            </a:gsLst>
            <a:lin ang="162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a16="http://schemas.microsoft.com/office/drawing/2014/main" id="{E05FF5F3-5670-40CD-B234-5D1E5454A4A3}"/>
              </a:ext>
            </a:extLst>
          </p:cNvPr>
          <p:cNvSpPr/>
          <p:nvPr userDrawn="1"/>
        </p:nvSpPr>
        <p:spPr>
          <a:xfrm>
            <a:off x="0" y="0"/>
            <a:ext cx="12192000" cy="3919649"/>
          </a:xfrm>
          <a:custGeom>
            <a:avLst/>
            <a:gdLst>
              <a:gd name="connsiteX0" fmla="*/ 0 w 12192000"/>
              <a:gd name="connsiteY0" fmla="*/ 0 h 3919649"/>
              <a:gd name="connsiteX1" fmla="*/ 12192000 w 12192000"/>
              <a:gd name="connsiteY1" fmla="*/ 0 h 3919649"/>
              <a:gd name="connsiteX2" fmla="*/ 12192000 w 12192000"/>
              <a:gd name="connsiteY2" fmla="*/ 3106139 h 3919649"/>
              <a:gd name="connsiteX3" fmla="*/ 12093451 w 12192000"/>
              <a:gd name="connsiteY3" fmla="*/ 3137475 h 3919649"/>
              <a:gd name="connsiteX4" fmla="*/ 6271592 w 12192000"/>
              <a:gd name="connsiteY4" fmla="*/ 3919649 h 3919649"/>
              <a:gd name="connsiteX5" fmla="*/ 82148 w 12192000"/>
              <a:gd name="connsiteY5" fmla="*/ 3020593 h 3919649"/>
              <a:gd name="connsiteX6" fmla="*/ 0 w 12192000"/>
              <a:gd name="connsiteY6" fmla="*/ 2991801 h 391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919649">
                <a:moveTo>
                  <a:pt x="0" y="0"/>
                </a:moveTo>
                <a:lnTo>
                  <a:pt x="12192000" y="0"/>
                </a:lnTo>
                <a:lnTo>
                  <a:pt x="12192000" y="3106139"/>
                </a:lnTo>
                <a:lnTo>
                  <a:pt x="12093451" y="3137475"/>
                </a:lnTo>
                <a:cubicBezTo>
                  <a:pt x="10470004" y="3628730"/>
                  <a:pt x="8454762" y="3919649"/>
                  <a:pt x="6271592" y="3919649"/>
                </a:cubicBezTo>
                <a:cubicBezTo>
                  <a:pt x="3920486" y="3919649"/>
                  <a:pt x="1764137" y="3582252"/>
                  <a:pt x="82148" y="3020593"/>
                </a:cubicBezTo>
                <a:lnTo>
                  <a:pt x="0" y="2991801"/>
                </a:lnTo>
                <a:close/>
              </a:path>
            </a:pathLst>
          </a:custGeom>
          <a:solidFill>
            <a:schemeClr val="bg1">
              <a:alpha val="53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a:extLst>
              <a:ext uri="{FF2B5EF4-FFF2-40B4-BE49-F238E27FC236}">
                <a16:creationId xmlns:a16="http://schemas.microsoft.com/office/drawing/2014/main" id="{6C14DFDE-264A-4624-AB68-937A3A79A965}"/>
              </a:ext>
            </a:extLst>
          </p:cNvPr>
          <p:cNvSpPr/>
          <p:nvPr userDrawn="1"/>
        </p:nvSpPr>
        <p:spPr>
          <a:xfrm>
            <a:off x="0" y="2986913"/>
            <a:ext cx="12192000" cy="1006106"/>
          </a:xfrm>
          <a:custGeom>
            <a:avLst/>
            <a:gdLst>
              <a:gd name="connsiteX0" fmla="*/ 0 w 12192000"/>
              <a:gd name="connsiteY0" fmla="*/ 0 h 1006106"/>
              <a:gd name="connsiteX1" fmla="*/ 82148 w 12192000"/>
              <a:gd name="connsiteY1" fmla="*/ 28792 h 1006106"/>
              <a:gd name="connsiteX2" fmla="*/ 6271592 w 12192000"/>
              <a:gd name="connsiteY2" fmla="*/ 927848 h 1006106"/>
              <a:gd name="connsiteX3" fmla="*/ 12093451 w 12192000"/>
              <a:gd name="connsiteY3" fmla="*/ 145674 h 1006106"/>
              <a:gd name="connsiteX4" fmla="*/ 12192000 w 12192000"/>
              <a:gd name="connsiteY4" fmla="*/ 114338 h 1006106"/>
              <a:gd name="connsiteX5" fmla="*/ 12192000 w 12192000"/>
              <a:gd name="connsiteY5" fmla="*/ 192596 h 1006106"/>
              <a:gd name="connsiteX6" fmla="*/ 12093451 w 12192000"/>
              <a:gd name="connsiteY6" fmla="*/ 223932 h 1006106"/>
              <a:gd name="connsiteX7" fmla="*/ 6271592 w 12192000"/>
              <a:gd name="connsiteY7" fmla="*/ 1006106 h 1006106"/>
              <a:gd name="connsiteX8" fmla="*/ 82148 w 12192000"/>
              <a:gd name="connsiteY8" fmla="*/ 107050 h 1006106"/>
              <a:gd name="connsiteX9" fmla="*/ 0 w 12192000"/>
              <a:gd name="connsiteY9" fmla="*/ 78258 h 100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006106">
                <a:moveTo>
                  <a:pt x="0" y="0"/>
                </a:moveTo>
                <a:lnTo>
                  <a:pt x="82148" y="28792"/>
                </a:lnTo>
                <a:cubicBezTo>
                  <a:pt x="1764137" y="590451"/>
                  <a:pt x="3920486" y="927848"/>
                  <a:pt x="6271592" y="927848"/>
                </a:cubicBezTo>
                <a:cubicBezTo>
                  <a:pt x="8454762" y="927848"/>
                  <a:pt x="10470004" y="636929"/>
                  <a:pt x="12093451" y="145674"/>
                </a:cubicBezTo>
                <a:lnTo>
                  <a:pt x="12192000" y="114338"/>
                </a:lnTo>
                <a:lnTo>
                  <a:pt x="12192000" y="192596"/>
                </a:lnTo>
                <a:lnTo>
                  <a:pt x="12093451" y="223932"/>
                </a:lnTo>
                <a:cubicBezTo>
                  <a:pt x="10470004" y="715187"/>
                  <a:pt x="8454762" y="1006106"/>
                  <a:pt x="6271592" y="1006106"/>
                </a:cubicBezTo>
                <a:cubicBezTo>
                  <a:pt x="3920486" y="1006106"/>
                  <a:pt x="1764137" y="668709"/>
                  <a:pt x="82148" y="107050"/>
                </a:cubicBezTo>
                <a:lnTo>
                  <a:pt x="0" y="78258"/>
                </a:lnTo>
                <a:close/>
              </a:path>
            </a:pathLst>
          </a:custGeom>
          <a:gradFill flip="none" rotWithShape="1">
            <a:gsLst>
              <a:gs pos="0">
                <a:schemeClr val="accent1">
                  <a:alpha val="0"/>
                </a:schemeClr>
              </a:gs>
              <a:gs pos="32000">
                <a:schemeClr val="accent1">
                  <a:lumMod val="60000"/>
                  <a:lumOff val="40000"/>
                </a:schemeClr>
              </a:gs>
              <a:gs pos="63000">
                <a:schemeClr val="accent1">
                  <a:lumMod val="60000"/>
                  <a:lumOff val="40000"/>
                </a:schemeClr>
              </a:gs>
              <a:gs pos="100000">
                <a:schemeClr val="accent1">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形状 7">
            <a:extLst>
              <a:ext uri="{FF2B5EF4-FFF2-40B4-BE49-F238E27FC236}">
                <a16:creationId xmlns:a16="http://schemas.microsoft.com/office/drawing/2014/main" id="{1C65B192-5574-4C7C-B55E-FCE6602B58B6}"/>
              </a:ext>
            </a:extLst>
          </p:cNvPr>
          <p:cNvSpPr/>
          <p:nvPr userDrawn="1"/>
        </p:nvSpPr>
        <p:spPr>
          <a:xfrm rot="10800000">
            <a:off x="0" y="62578"/>
            <a:ext cx="1833003" cy="2761199"/>
          </a:xfrm>
          <a:custGeom>
            <a:avLst/>
            <a:gdLst>
              <a:gd name="connsiteX0" fmla="*/ 1830049 w 1833003"/>
              <a:gd name="connsiteY0" fmla="*/ 32347 h 2761199"/>
              <a:gd name="connsiteX1" fmla="*/ 1814029 w 1833003"/>
              <a:gd name="connsiteY1" fmla="*/ 14820 h 2761199"/>
              <a:gd name="connsiteX2" fmla="*/ 1832310 w 1833003"/>
              <a:gd name="connsiteY2" fmla="*/ 118 h 2761199"/>
              <a:gd name="connsiteX3" fmla="*/ 1833003 w 1833003"/>
              <a:gd name="connsiteY3" fmla="*/ 896 h 2761199"/>
              <a:gd name="connsiteX4" fmla="*/ 1833003 w 1833003"/>
              <a:gd name="connsiteY4" fmla="*/ 31243 h 2761199"/>
              <a:gd name="connsiteX5" fmla="*/ 1377158 w 1833003"/>
              <a:gd name="connsiteY5" fmla="*/ 255873 h 2761199"/>
              <a:gd name="connsiteX6" fmla="*/ 1360006 w 1833003"/>
              <a:gd name="connsiteY6" fmla="*/ 238912 h 2761199"/>
              <a:gd name="connsiteX7" fmla="*/ 1376028 w 1833003"/>
              <a:gd name="connsiteY7" fmla="*/ 221194 h 2761199"/>
              <a:gd name="connsiteX8" fmla="*/ 1394875 w 1833003"/>
              <a:gd name="connsiteY8" fmla="*/ 236084 h 2761199"/>
              <a:gd name="connsiteX9" fmla="*/ 1377158 w 1833003"/>
              <a:gd name="connsiteY9" fmla="*/ 255873 h 2761199"/>
              <a:gd name="connsiteX10" fmla="*/ 1598986 w 1833003"/>
              <a:gd name="connsiteY10" fmla="*/ 260394 h 2761199"/>
              <a:gd name="connsiteX11" fmla="*/ 1577877 w 1833003"/>
              <a:gd name="connsiteY11" fmla="*/ 237402 h 2761199"/>
              <a:gd name="connsiteX12" fmla="*/ 1600872 w 1833003"/>
              <a:gd name="connsiteY12" fmla="*/ 216294 h 2761199"/>
              <a:gd name="connsiteX13" fmla="*/ 1622544 w 1833003"/>
              <a:gd name="connsiteY13" fmla="*/ 239098 h 2761199"/>
              <a:gd name="connsiteX14" fmla="*/ 1598986 w 1833003"/>
              <a:gd name="connsiteY14" fmla="*/ 260394 h 2761199"/>
              <a:gd name="connsiteX15" fmla="*/ 1827599 w 1833003"/>
              <a:gd name="connsiteY15" fmla="*/ 261338 h 2761199"/>
              <a:gd name="connsiteX16" fmla="*/ 1806866 w 1833003"/>
              <a:gd name="connsiteY16" fmla="*/ 237778 h 2761199"/>
              <a:gd name="connsiteX17" fmla="*/ 1832498 w 1833003"/>
              <a:gd name="connsiteY17" fmla="*/ 215351 h 2761199"/>
              <a:gd name="connsiteX18" fmla="*/ 1833003 w 1833003"/>
              <a:gd name="connsiteY18" fmla="*/ 215594 h 2761199"/>
              <a:gd name="connsiteX19" fmla="*/ 1833003 w 1833003"/>
              <a:gd name="connsiteY19" fmla="*/ 259787 h 2761199"/>
              <a:gd name="connsiteX20" fmla="*/ 931238 w 1833003"/>
              <a:gd name="connsiteY20" fmla="*/ 477138 h 2761199"/>
              <a:gd name="connsiteX21" fmla="*/ 917102 w 1833003"/>
              <a:gd name="connsiteY21" fmla="*/ 458101 h 2761199"/>
              <a:gd name="connsiteX22" fmla="*/ 936705 w 1833003"/>
              <a:gd name="connsiteY22" fmla="*/ 445096 h 2761199"/>
              <a:gd name="connsiteX23" fmla="*/ 949143 w 1833003"/>
              <a:gd name="connsiteY23" fmla="*/ 461682 h 2761199"/>
              <a:gd name="connsiteX24" fmla="*/ 931238 w 1833003"/>
              <a:gd name="connsiteY24" fmla="*/ 477138 h 2761199"/>
              <a:gd name="connsiteX25" fmla="*/ 1154386 w 1833003"/>
              <a:gd name="connsiteY25" fmla="*/ 482789 h 2761199"/>
              <a:gd name="connsiteX26" fmla="*/ 1133277 w 1833003"/>
              <a:gd name="connsiteY26" fmla="*/ 459796 h 2761199"/>
              <a:gd name="connsiteX27" fmla="*/ 1156269 w 1833003"/>
              <a:gd name="connsiteY27" fmla="*/ 438688 h 2761199"/>
              <a:gd name="connsiteX28" fmla="*/ 1177944 w 1833003"/>
              <a:gd name="connsiteY28" fmla="*/ 461492 h 2761199"/>
              <a:gd name="connsiteX29" fmla="*/ 1154386 w 1833003"/>
              <a:gd name="connsiteY29" fmla="*/ 482789 h 2761199"/>
              <a:gd name="connsiteX30" fmla="*/ 1375650 w 1833003"/>
              <a:gd name="connsiteY30" fmla="*/ 484486 h 2761199"/>
              <a:gd name="connsiteX31" fmla="*/ 1353599 w 1833003"/>
              <a:gd name="connsiteY31" fmla="*/ 457910 h 2761199"/>
              <a:gd name="connsiteX32" fmla="*/ 1377346 w 1833003"/>
              <a:gd name="connsiteY32" fmla="*/ 436614 h 2761199"/>
              <a:gd name="connsiteX33" fmla="*/ 1401848 w 1833003"/>
              <a:gd name="connsiteY33" fmla="*/ 459042 h 2761199"/>
              <a:gd name="connsiteX34" fmla="*/ 1375650 w 1833003"/>
              <a:gd name="connsiteY34" fmla="*/ 484486 h 2761199"/>
              <a:gd name="connsiteX35" fmla="*/ 1599362 w 1833003"/>
              <a:gd name="connsiteY35" fmla="*/ 486748 h 2761199"/>
              <a:gd name="connsiteX36" fmla="*/ 1574108 w 1833003"/>
              <a:gd name="connsiteY36" fmla="*/ 458290 h 2761199"/>
              <a:gd name="connsiteX37" fmla="*/ 1600304 w 1833003"/>
              <a:gd name="connsiteY37" fmla="*/ 434918 h 2761199"/>
              <a:gd name="connsiteX38" fmla="*/ 1625560 w 1833003"/>
              <a:gd name="connsiteY38" fmla="*/ 463190 h 2761199"/>
              <a:gd name="connsiteX39" fmla="*/ 1599362 w 1833003"/>
              <a:gd name="connsiteY39" fmla="*/ 486748 h 2761199"/>
              <a:gd name="connsiteX40" fmla="*/ 1833003 w 1833003"/>
              <a:gd name="connsiteY40" fmla="*/ 488992 h 2761199"/>
              <a:gd name="connsiteX41" fmla="*/ 1810966 w 1833003"/>
              <a:gd name="connsiteY41" fmla="*/ 482861 h 2761199"/>
              <a:gd name="connsiteX42" fmla="*/ 1801589 w 1833003"/>
              <a:gd name="connsiteY42" fmla="*/ 461872 h 2761199"/>
              <a:gd name="connsiteX43" fmla="*/ 1827033 w 1833003"/>
              <a:gd name="connsiteY43" fmla="*/ 432469 h 2761199"/>
              <a:gd name="connsiteX44" fmla="*/ 1833003 w 1833003"/>
              <a:gd name="connsiteY44" fmla="*/ 434205 h 2761199"/>
              <a:gd name="connsiteX45" fmla="*/ 703001 w 1833003"/>
              <a:gd name="connsiteY45" fmla="*/ 708198 h 2761199"/>
              <a:gd name="connsiteX46" fmla="*/ 685661 w 1833003"/>
              <a:gd name="connsiteY46" fmla="*/ 688033 h 2761199"/>
              <a:gd name="connsiteX47" fmla="*/ 704698 w 1833003"/>
              <a:gd name="connsiteY47" fmla="*/ 673520 h 2761199"/>
              <a:gd name="connsiteX48" fmla="*/ 720340 w 1833003"/>
              <a:gd name="connsiteY48" fmla="*/ 691613 h 2761199"/>
              <a:gd name="connsiteX49" fmla="*/ 703001 w 1833003"/>
              <a:gd name="connsiteY49" fmla="*/ 708198 h 2761199"/>
              <a:gd name="connsiteX50" fmla="*/ 936705 w 1833003"/>
              <a:gd name="connsiteY50" fmla="*/ 713665 h 2761199"/>
              <a:gd name="connsiteX51" fmla="*/ 910129 w 1833003"/>
              <a:gd name="connsiteY51" fmla="*/ 692557 h 2761199"/>
              <a:gd name="connsiteX52" fmla="*/ 933311 w 1833003"/>
              <a:gd name="connsiteY52" fmla="*/ 667679 h 2761199"/>
              <a:gd name="connsiteX53" fmla="*/ 956682 w 1833003"/>
              <a:gd name="connsiteY53" fmla="*/ 686904 h 2761199"/>
              <a:gd name="connsiteX54" fmla="*/ 936705 w 1833003"/>
              <a:gd name="connsiteY54" fmla="*/ 713665 h 2761199"/>
              <a:gd name="connsiteX55" fmla="*/ 1153820 w 1833003"/>
              <a:gd name="connsiteY55" fmla="*/ 716491 h 2761199"/>
              <a:gd name="connsiteX56" fmla="*/ 1129508 w 1833003"/>
              <a:gd name="connsiteY56" fmla="*/ 691237 h 2761199"/>
              <a:gd name="connsiteX57" fmla="*/ 1156647 w 1833003"/>
              <a:gd name="connsiteY57" fmla="*/ 665039 h 2761199"/>
              <a:gd name="connsiteX58" fmla="*/ 1181337 w 1833003"/>
              <a:gd name="connsiteY58" fmla="*/ 690861 h 2761199"/>
              <a:gd name="connsiteX59" fmla="*/ 1153820 w 1833003"/>
              <a:gd name="connsiteY59" fmla="*/ 716491 h 2761199"/>
              <a:gd name="connsiteX60" fmla="*/ 1374896 w 1833003"/>
              <a:gd name="connsiteY60" fmla="*/ 720450 h 2761199"/>
              <a:gd name="connsiteX61" fmla="*/ 1347945 w 1833003"/>
              <a:gd name="connsiteY61" fmla="*/ 691237 h 2761199"/>
              <a:gd name="connsiteX62" fmla="*/ 1377912 w 1833003"/>
              <a:gd name="connsiteY62" fmla="*/ 660706 h 2761199"/>
              <a:gd name="connsiteX63" fmla="*/ 1406935 w 1833003"/>
              <a:gd name="connsiteY63" fmla="*/ 692557 h 2761199"/>
              <a:gd name="connsiteX64" fmla="*/ 1374896 w 1833003"/>
              <a:gd name="connsiteY64" fmla="*/ 720450 h 2761199"/>
              <a:gd name="connsiteX65" fmla="*/ 1600116 w 1833003"/>
              <a:gd name="connsiteY65" fmla="*/ 722714 h 2761199"/>
              <a:gd name="connsiteX66" fmla="*/ 1568641 w 1833003"/>
              <a:gd name="connsiteY66" fmla="*/ 689541 h 2761199"/>
              <a:gd name="connsiteX67" fmla="*/ 1599172 w 1833003"/>
              <a:gd name="connsiteY67" fmla="*/ 659764 h 2761199"/>
              <a:gd name="connsiteX68" fmla="*/ 1631025 w 1833003"/>
              <a:gd name="connsiteY68" fmla="*/ 692181 h 2761199"/>
              <a:gd name="connsiteX69" fmla="*/ 1600116 w 1833003"/>
              <a:gd name="connsiteY69" fmla="*/ 722714 h 2761199"/>
              <a:gd name="connsiteX70" fmla="*/ 1830990 w 1833003"/>
              <a:gd name="connsiteY70" fmla="*/ 723088 h 2761199"/>
              <a:gd name="connsiteX71" fmla="*/ 1797634 w 1833003"/>
              <a:gd name="connsiteY71" fmla="*/ 688975 h 2761199"/>
              <a:gd name="connsiteX72" fmla="*/ 1830804 w 1833003"/>
              <a:gd name="connsiteY72" fmla="*/ 658444 h 2761199"/>
              <a:gd name="connsiteX73" fmla="*/ 1833003 w 1833003"/>
              <a:gd name="connsiteY73" fmla="*/ 659304 h 2761199"/>
              <a:gd name="connsiteX74" fmla="*/ 1833003 w 1833003"/>
              <a:gd name="connsiteY74" fmla="*/ 722302 h 2761199"/>
              <a:gd name="connsiteX75" fmla="*/ 477215 w 1833003"/>
              <a:gd name="connsiteY75" fmla="*/ 930216 h 2761199"/>
              <a:gd name="connsiteX76" fmla="*/ 463267 w 1833003"/>
              <a:gd name="connsiteY76" fmla="*/ 910615 h 2761199"/>
              <a:gd name="connsiteX77" fmla="*/ 482114 w 1833003"/>
              <a:gd name="connsiteY77" fmla="*/ 895538 h 2761199"/>
              <a:gd name="connsiteX78" fmla="*/ 497946 w 1833003"/>
              <a:gd name="connsiteY78" fmla="*/ 913631 h 2761199"/>
              <a:gd name="connsiteX79" fmla="*/ 477215 w 1833003"/>
              <a:gd name="connsiteY79" fmla="*/ 930216 h 2761199"/>
              <a:gd name="connsiteX80" fmla="*/ 702059 w 1833003"/>
              <a:gd name="connsiteY80" fmla="*/ 937001 h 2761199"/>
              <a:gd name="connsiteX81" fmla="*/ 678123 w 1833003"/>
              <a:gd name="connsiteY81" fmla="*/ 913065 h 2761199"/>
              <a:gd name="connsiteX82" fmla="*/ 705450 w 1833003"/>
              <a:gd name="connsiteY82" fmla="*/ 889129 h 2761199"/>
              <a:gd name="connsiteX83" fmla="*/ 726559 w 1833003"/>
              <a:gd name="connsiteY83" fmla="*/ 916646 h 2761199"/>
              <a:gd name="connsiteX84" fmla="*/ 702059 w 1833003"/>
              <a:gd name="connsiteY84" fmla="*/ 937001 h 2761199"/>
              <a:gd name="connsiteX85" fmla="*/ 934441 w 1833003"/>
              <a:gd name="connsiteY85" fmla="*/ 942090 h 2761199"/>
              <a:gd name="connsiteX86" fmla="*/ 905040 w 1833003"/>
              <a:gd name="connsiteY86" fmla="*/ 916836 h 2761199"/>
              <a:gd name="connsiteX87" fmla="*/ 931426 w 1833003"/>
              <a:gd name="connsiteY87" fmla="*/ 884796 h 2761199"/>
              <a:gd name="connsiteX88" fmla="*/ 961581 w 1833003"/>
              <a:gd name="connsiteY88" fmla="*/ 913255 h 2761199"/>
              <a:gd name="connsiteX89" fmla="*/ 934441 w 1833003"/>
              <a:gd name="connsiteY89" fmla="*/ 942090 h 2761199"/>
              <a:gd name="connsiteX90" fmla="*/ 1154386 w 1833003"/>
              <a:gd name="connsiteY90" fmla="*/ 943598 h 2761199"/>
              <a:gd name="connsiteX91" fmla="*/ 1125172 w 1833003"/>
              <a:gd name="connsiteY91" fmla="*/ 909486 h 2761199"/>
              <a:gd name="connsiteX92" fmla="*/ 1158155 w 1833003"/>
              <a:gd name="connsiteY92" fmla="*/ 882722 h 2761199"/>
              <a:gd name="connsiteX93" fmla="*/ 1186613 w 1833003"/>
              <a:gd name="connsiteY93" fmla="*/ 913821 h 2761199"/>
              <a:gd name="connsiteX94" fmla="*/ 1154386 w 1833003"/>
              <a:gd name="connsiteY94" fmla="*/ 943598 h 2761199"/>
              <a:gd name="connsiteX95" fmla="*/ 1374518 w 1833003"/>
              <a:gd name="connsiteY95" fmla="*/ 945296 h 2761199"/>
              <a:gd name="connsiteX96" fmla="*/ 1345305 w 1833003"/>
              <a:gd name="connsiteY96" fmla="*/ 910805 h 2761199"/>
              <a:gd name="connsiteX97" fmla="*/ 1379042 w 1833003"/>
              <a:gd name="connsiteY97" fmla="*/ 880084 h 2761199"/>
              <a:gd name="connsiteX98" fmla="*/ 1409950 w 1833003"/>
              <a:gd name="connsiteY98" fmla="*/ 913255 h 2761199"/>
              <a:gd name="connsiteX99" fmla="*/ 1374518 w 1833003"/>
              <a:gd name="connsiteY99" fmla="*/ 945296 h 2761199"/>
              <a:gd name="connsiteX100" fmla="*/ 1601059 w 1833003"/>
              <a:gd name="connsiteY100" fmla="*/ 947933 h 2761199"/>
              <a:gd name="connsiteX101" fmla="*/ 1565061 w 1833003"/>
              <a:gd name="connsiteY101" fmla="*/ 914197 h 2761199"/>
              <a:gd name="connsiteX102" fmla="*/ 1599362 w 1833003"/>
              <a:gd name="connsiteY102" fmla="*/ 877823 h 2761199"/>
              <a:gd name="connsiteX103" fmla="*/ 1634796 w 1833003"/>
              <a:gd name="connsiteY103" fmla="*/ 911935 h 2761199"/>
              <a:gd name="connsiteX104" fmla="*/ 1601059 w 1833003"/>
              <a:gd name="connsiteY104" fmla="*/ 947933 h 2761199"/>
              <a:gd name="connsiteX105" fmla="*/ 1829673 w 1833003"/>
              <a:gd name="connsiteY105" fmla="*/ 950195 h 2761199"/>
              <a:gd name="connsiteX106" fmla="*/ 1792920 w 1833003"/>
              <a:gd name="connsiteY106" fmla="*/ 915705 h 2761199"/>
              <a:gd name="connsiteX107" fmla="*/ 1828543 w 1833003"/>
              <a:gd name="connsiteY107" fmla="*/ 874995 h 2761199"/>
              <a:gd name="connsiteX108" fmla="*/ 1833003 w 1833003"/>
              <a:gd name="connsiteY108" fmla="*/ 876788 h 2761199"/>
              <a:gd name="connsiteX109" fmla="*/ 1833003 w 1833003"/>
              <a:gd name="connsiteY109" fmla="*/ 948930 h 2761199"/>
              <a:gd name="connsiteX110" fmla="*/ 260852 w 1833003"/>
              <a:gd name="connsiteY110" fmla="*/ 1152610 h 2761199"/>
              <a:gd name="connsiteX111" fmla="*/ 241063 w 1833003"/>
              <a:gd name="connsiteY111" fmla="*/ 1134895 h 2761199"/>
              <a:gd name="connsiteX112" fmla="*/ 258024 w 1833003"/>
              <a:gd name="connsiteY112" fmla="*/ 1117744 h 2761199"/>
              <a:gd name="connsiteX113" fmla="*/ 275742 w 1833003"/>
              <a:gd name="connsiteY113" fmla="*/ 1133763 h 2761199"/>
              <a:gd name="connsiteX114" fmla="*/ 260852 w 1833003"/>
              <a:gd name="connsiteY114" fmla="*/ 1152610 h 2761199"/>
              <a:gd name="connsiteX115" fmla="*/ 478535 w 1833003"/>
              <a:gd name="connsiteY115" fmla="*/ 1158454 h 2761199"/>
              <a:gd name="connsiteX116" fmla="*/ 457612 w 1833003"/>
              <a:gd name="connsiteY116" fmla="*/ 1135271 h 2761199"/>
              <a:gd name="connsiteX117" fmla="*/ 482868 w 1833003"/>
              <a:gd name="connsiteY117" fmla="*/ 1112277 h 2761199"/>
              <a:gd name="connsiteX118" fmla="*/ 504543 w 1833003"/>
              <a:gd name="connsiteY118" fmla="*/ 1133951 h 2761199"/>
              <a:gd name="connsiteX119" fmla="*/ 478535 w 1833003"/>
              <a:gd name="connsiteY119" fmla="*/ 1158454 h 2761199"/>
              <a:gd name="connsiteX120" fmla="*/ 702059 w 1833003"/>
              <a:gd name="connsiteY120" fmla="*/ 1164296 h 2761199"/>
              <a:gd name="connsiteX121" fmla="*/ 674543 w 1833003"/>
              <a:gd name="connsiteY121" fmla="*/ 1132634 h 2761199"/>
              <a:gd name="connsiteX122" fmla="*/ 703754 w 1833003"/>
              <a:gd name="connsiteY122" fmla="*/ 1107002 h 2761199"/>
              <a:gd name="connsiteX123" fmla="*/ 731272 w 1833003"/>
              <a:gd name="connsiteY123" fmla="*/ 1138099 h 2761199"/>
              <a:gd name="connsiteX124" fmla="*/ 702059 w 1833003"/>
              <a:gd name="connsiteY124" fmla="*/ 1164296 h 2761199"/>
              <a:gd name="connsiteX125" fmla="*/ 933497 w 1833003"/>
              <a:gd name="connsiteY125" fmla="*/ 1166370 h 2761199"/>
              <a:gd name="connsiteX126" fmla="*/ 901834 w 1833003"/>
              <a:gd name="connsiteY126" fmla="*/ 1133766 h 2761199"/>
              <a:gd name="connsiteX127" fmla="*/ 930484 w 1833003"/>
              <a:gd name="connsiteY127" fmla="*/ 1103044 h 2761199"/>
              <a:gd name="connsiteX128" fmla="*/ 964218 w 1833003"/>
              <a:gd name="connsiteY128" fmla="*/ 1136781 h 2761199"/>
              <a:gd name="connsiteX129" fmla="*/ 933497 w 1833003"/>
              <a:gd name="connsiteY129" fmla="*/ 1166370 h 2761199"/>
              <a:gd name="connsiteX130" fmla="*/ 1152690 w 1833003"/>
              <a:gd name="connsiteY130" fmla="*/ 1169008 h 2761199"/>
              <a:gd name="connsiteX131" fmla="*/ 1121593 w 1833003"/>
              <a:gd name="connsiteY131" fmla="*/ 1135461 h 2761199"/>
              <a:gd name="connsiteX132" fmla="*/ 1155895 w 1833003"/>
              <a:gd name="connsiteY132" fmla="*/ 1100971 h 2761199"/>
              <a:gd name="connsiteX133" fmla="*/ 1189064 w 1833003"/>
              <a:gd name="connsiteY133" fmla="*/ 1136969 h 2761199"/>
              <a:gd name="connsiteX134" fmla="*/ 1152690 w 1833003"/>
              <a:gd name="connsiteY134" fmla="*/ 1169008 h 2761199"/>
              <a:gd name="connsiteX135" fmla="*/ 1375272 w 1833003"/>
              <a:gd name="connsiteY135" fmla="*/ 1172399 h 2761199"/>
              <a:gd name="connsiteX136" fmla="*/ 1340406 w 1833003"/>
              <a:gd name="connsiteY136" fmla="*/ 1136025 h 2761199"/>
              <a:gd name="connsiteX137" fmla="*/ 1376592 w 1833003"/>
              <a:gd name="connsiteY137" fmla="*/ 1097011 h 2761199"/>
              <a:gd name="connsiteX138" fmla="*/ 1414662 w 1833003"/>
              <a:gd name="connsiteY138" fmla="*/ 1136591 h 2761199"/>
              <a:gd name="connsiteX139" fmla="*/ 1375272 w 1833003"/>
              <a:gd name="connsiteY139" fmla="*/ 1172399 h 2761199"/>
              <a:gd name="connsiteX140" fmla="*/ 1600492 w 1833003"/>
              <a:gd name="connsiteY140" fmla="*/ 1174663 h 2761199"/>
              <a:gd name="connsiteX141" fmla="*/ 1561290 w 1833003"/>
              <a:gd name="connsiteY141" fmla="*/ 1134517 h 2761199"/>
              <a:gd name="connsiteX142" fmla="*/ 1598608 w 1833003"/>
              <a:gd name="connsiteY142" fmla="*/ 1096823 h 2761199"/>
              <a:gd name="connsiteX143" fmla="*/ 1638186 w 1833003"/>
              <a:gd name="connsiteY143" fmla="*/ 1136027 h 2761199"/>
              <a:gd name="connsiteX144" fmla="*/ 1600492 w 1833003"/>
              <a:gd name="connsiteY144" fmla="*/ 1174663 h 2761199"/>
              <a:gd name="connsiteX145" fmla="*/ 1831368 w 1833003"/>
              <a:gd name="connsiteY145" fmla="*/ 1174851 h 2761199"/>
              <a:gd name="connsiteX146" fmla="*/ 1790471 w 1833003"/>
              <a:gd name="connsiteY146" fmla="*/ 1136779 h 2761199"/>
              <a:gd name="connsiteX147" fmla="*/ 1828543 w 1833003"/>
              <a:gd name="connsiteY147" fmla="*/ 1095882 h 2761199"/>
              <a:gd name="connsiteX148" fmla="*/ 1833003 w 1833003"/>
              <a:gd name="connsiteY148" fmla="*/ 1097351 h 2761199"/>
              <a:gd name="connsiteX149" fmla="*/ 1833003 w 1833003"/>
              <a:gd name="connsiteY149" fmla="*/ 1174173 h 2761199"/>
              <a:gd name="connsiteX150" fmla="*/ 259532 w 1833003"/>
              <a:gd name="connsiteY150" fmla="*/ 1380660 h 2761199"/>
              <a:gd name="connsiteX151" fmla="*/ 236538 w 1833003"/>
              <a:gd name="connsiteY151" fmla="*/ 1356723 h 2761199"/>
              <a:gd name="connsiteX152" fmla="*/ 259532 w 1833003"/>
              <a:gd name="connsiteY152" fmla="*/ 1335615 h 2761199"/>
              <a:gd name="connsiteX153" fmla="*/ 280641 w 1833003"/>
              <a:gd name="connsiteY153" fmla="*/ 1358609 h 2761199"/>
              <a:gd name="connsiteX154" fmla="*/ 259532 w 1833003"/>
              <a:gd name="connsiteY154" fmla="*/ 1380660 h 2761199"/>
              <a:gd name="connsiteX155" fmla="*/ 479287 w 1833003"/>
              <a:gd name="connsiteY155" fmla="*/ 1383297 h 2761199"/>
              <a:gd name="connsiteX156" fmla="*/ 454975 w 1833003"/>
              <a:gd name="connsiteY156" fmla="*/ 1354272 h 2761199"/>
              <a:gd name="connsiteX157" fmla="*/ 480418 w 1833003"/>
              <a:gd name="connsiteY157" fmla="*/ 1331468 h 2761199"/>
              <a:gd name="connsiteX158" fmla="*/ 506426 w 1833003"/>
              <a:gd name="connsiteY158" fmla="*/ 1357099 h 2761199"/>
              <a:gd name="connsiteX159" fmla="*/ 479287 w 1833003"/>
              <a:gd name="connsiteY159" fmla="*/ 1383297 h 2761199"/>
              <a:gd name="connsiteX160" fmla="*/ 703942 w 1833003"/>
              <a:gd name="connsiteY160" fmla="*/ 1388764 h 2761199"/>
              <a:gd name="connsiteX161" fmla="*/ 671716 w 1833003"/>
              <a:gd name="connsiteY161" fmla="*/ 1356723 h 2761199"/>
              <a:gd name="connsiteX162" fmla="*/ 699609 w 1833003"/>
              <a:gd name="connsiteY162" fmla="*/ 1325626 h 2761199"/>
              <a:gd name="connsiteX163" fmla="*/ 734099 w 1833003"/>
              <a:gd name="connsiteY163" fmla="*/ 1358609 h 2761199"/>
              <a:gd name="connsiteX164" fmla="*/ 703942 w 1833003"/>
              <a:gd name="connsiteY164" fmla="*/ 1388764 h 2761199"/>
              <a:gd name="connsiteX165" fmla="*/ 930294 w 1833003"/>
              <a:gd name="connsiteY165" fmla="*/ 1391402 h 2761199"/>
              <a:gd name="connsiteX166" fmla="*/ 899197 w 1833003"/>
              <a:gd name="connsiteY166" fmla="*/ 1357855 h 2761199"/>
              <a:gd name="connsiteX167" fmla="*/ 933499 w 1833003"/>
              <a:gd name="connsiteY167" fmla="*/ 1323365 h 2761199"/>
              <a:gd name="connsiteX168" fmla="*/ 966670 w 1833003"/>
              <a:gd name="connsiteY168" fmla="*/ 1359363 h 2761199"/>
              <a:gd name="connsiteX169" fmla="*/ 930294 w 1833003"/>
              <a:gd name="connsiteY169" fmla="*/ 1391402 h 2761199"/>
              <a:gd name="connsiteX170" fmla="*/ 1155893 w 1833003"/>
              <a:gd name="connsiteY170" fmla="*/ 1394606 h 2761199"/>
              <a:gd name="connsiteX171" fmla="*/ 1118199 w 1833003"/>
              <a:gd name="connsiteY171" fmla="*/ 1357102 h 2761199"/>
              <a:gd name="connsiteX172" fmla="*/ 1152878 w 1833003"/>
              <a:gd name="connsiteY172" fmla="*/ 1320537 h 2761199"/>
              <a:gd name="connsiteX173" fmla="*/ 1193399 w 1833003"/>
              <a:gd name="connsiteY173" fmla="*/ 1356346 h 2761199"/>
              <a:gd name="connsiteX174" fmla="*/ 1155893 w 1833003"/>
              <a:gd name="connsiteY174" fmla="*/ 1394606 h 2761199"/>
              <a:gd name="connsiteX175" fmla="*/ 1376968 w 1833003"/>
              <a:gd name="connsiteY175" fmla="*/ 1396679 h 2761199"/>
              <a:gd name="connsiteX176" fmla="*/ 1338520 w 1833003"/>
              <a:gd name="connsiteY176" fmla="*/ 1355970 h 2761199"/>
              <a:gd name="connsiteX177" fmla="*/ 1376214 w 1833003"/>
              <a:gd name="connsiteY177" fmla="*/ 1318464 h 2761199"/>
              <a:gd name="connsiteX178" fmla="*/ 1417677 w 1833003"/>
              <a:gd name="connsiteY178" fmla="*/ 1357290 h 2761199"/>
              <a:gd name="connsiteX179" fmla="*/ 1376968 w 1833003"/>
              <a:gd name="connsiteY179" fmla="*/ 1396679 h 2761199"/>
              <a:gd name="connsiteX180" fmla="*/ 1599550 w 1833003"/>
              <a:gd name="connsiteY180" fmla="*/ 1397809 h 2761199"/>
              <a:gd name="connsiteX181" fmla="*/ 1559594 w 1833003"/>
              <a:gd name="connsiteY181" fmla="*/ 1358419 h 2761199"/>
              <a:gd name="connsiteX182" fmla="*/ 1597478 w 1833003"/>
              <a:gd name="connsiteY182" fmla="*/ 1317144 h 2761199"/>
              <a:gd name="connsiteX183" fmla="*/ 1639883 w 1833003"/>
              <a:gd name="connsiteY183" fmla="*/ 1355026 h 2761199"/>
              <a:gd name="connsiteX184" fmla="*/ 1599550 w 1833003"/>
              <a:gd name="connsiteY184" fmla="*/ 1397809 h 2761199"/>
              <a:gd name="connsiteX185" fmla="*/ 1829107 w 1833003"/>
              <a:gd name="connsiteY185" fmla="*/ 1399507 h 2761199"/>
              <a:gd name="connsiteX186" fmla="*/ 1788022 w 1833003"/>
              <a:gd name="connsiteY186" fmla="*/ 1356724 h 2761199"/>
              <a:gd name="connsiteX187" fmla="*/ 1830804 w 1833003"/>
              <a:gd name="connsiteY187" fmla="*/ 1315638 h 2761199"/>
              <a:gd name="connsiteX188" fmla="*/ 1833003 w 1833003"/>
              <a:gd name="connsiteY188" fmla="*/ 1316479 h 2761199"/>
              <a:gd name="connsiteX189" fmla="*/ 1833003 w 1833003"/>
              <a:gd name="connsiteY189" fmla="*/ 1398198 h 2761199"/>
              <a:gd name="connsiteX190" fmla="*/ 31295 w 1833003"/>
              <a:gd name="connsiteY190" fmla="*/ 1607953 h 2761199"/>
              <a:gd name="connsiteX191" fmla="*/ 7925 w 1833003"/>
              <a:gd name="connsiteY191" fmla="*/ 1587976 h 2761199"/>
              <a:gd name="connsiteX192" fmla="*/ 27337 w 1833003"/>
              <a:gd name="connsiteY192" fmla="*/ 1567056 h 2761199"/>
              <a:gd name="connsiteX193" fmla="*/ 48446 w 1833003"/>
              <a:gd name="connsiteY193" fmla="*/ 1585715 h 2761199"/>
              <a:gd name="connsiteX194" fmla="*/ 31295 w 1833003"/>
              <a:gd name="connsiteY194" fmla="*/ 1607953 h 2761199"/>
              <a:gd name="connsiteX195" fmla="*/ 256329 w 1833003"/>
              <a:gd name="connsiteY195" fmla="*/ 1612476 h 2761199"/>
              <a:gd name="connsiteX196" fmla="*/ 233712 w 1833003"/>
              <a:gd name="connsiteY196" fmla="*/ 1586656 h 2761199"/>
              <a:gd name="connsiteX197" fmla="*/ 258590 w 1833003"/>
              <a:gd name="connsiteY197" fmla="*/ 1562720 h 2761199"/>
              <a:gd name="connsiteX198" fmla="*/ 283278 w 1833003"/>
              <a:gd name="connsiteY198" fmla="*/ 1587032 h 2761199"/>
              <a:gd name="connsiteX199" fmla="*/ 256329 w 1833003"/>
              <a:gd name="connsiteY199" fmla="*/ 1612476 h 2761199"/>
              <a:gd name="connsiteX200" fmla="*/ 481550 w 1833003"/>
              <a:gd name="connsiteY200" fmla="*/ 1617943 h 2761199"/>
              <a:gd name="connsiteX201" fmla="*/ 450265 w 1833003"/>
              <a:gd name="connsiteY201" fmla="*/ 1585715 h 2761199"/>
              <a:gd name="connsiteX202" fmla="*/ 481550 w 1833003"/>
              <a:gd name="connsiteY202" fmla="*/ 1557255 h 2761199"/>
              <a:gd name="connsiteX203" fmla="*/ 511705 w 1833003"/>
              <a:gd name="connsiteY203" fmla="*/ 1587598 h 2761199"/>
              <a:gd name="connsiteX204" fmla="*/ 481550 w 1833003"/>
              <a:gd name="connsiteY204" fmla="*/ 1617943 h 2761199"/>
              <a:gd name="connsiteX205" fmla="*/ 701117 w 1833003"/>
              <a:gd name="connsiteY205" fmla="*/ 1620015 h 2761199"/>
              <a:gd name="connsiteX206" fmla="*/ 670586 w 1833003"/>
              <a:gd name="connsiteY206" fmla="*/ 1587032 h 2761199"/>
              <a:gd name="connsiteX207" fmla="*/ 702813 w 1833003"/>
              <a:gd name="connsiteY207" fmla="*/ 1554994 h 2761199"/>
              <a:gd name="connsiteX208" fmla="*/ 735229 w 1833003"/>
              <a:gd name="connsiteY208" fmla="*/ 1586656 h 2761199"/>
              <a:gd name="connsiteX209" fmla="*/ 701117 w 1833003"/>
              <a:gd name="connsiteY209" fmla="*/ 1620015 h 2761199"/>
              <a:gd name="connsiteX210" fmla="*/ 933311 w 1833003"/>
              <a:gd name="connsiteY210" fmla="*/ 1624916 h 2761199"/>
              <a:gd name="connsiteX211" fmla="*/ 895993 w 1833003"/>
              <a:gd name="connsiteY211" fmla="*/ 1587035 h 2761199"/>
              <a:gd name="connsiteX212" fmla="*/ 931048 w 1833003"/>
              <a:gd name="connsiteY212" fmla="*/ 1550660 h 2761199"/>
              <a:gd name="connsiteX213" fmla="*/ 971193 w 1833003"/>
              <a:gd name="connsiteY213" fmla="*/ 1587035 h 2761199"/>
              <a:gd name="connsiteX214" fmla="*/ 933311 w 1833003"/>
              <a:gd name="connsiteY214" fmla="*/ 1624916 h 2761199"/>
              <a:gd name="connsiteX215" fmla="*/ 1155893 w 1833003"/>
              <a:gd name="connsiteY215" fmla="*/ 1626802 h 2761199"/>
              <a:gd name="connsiteX216" fmla="*/ 1116126 w 1833003"/>
              <a:gd name="connsiteY216" fmla="*/ 1587410 h 2761199"/>
              <a:gd name="connsiteX217" fmla="*/ 1152688 w 1833003"/>
              <a:gd name="connsiteY217" fmla="*/ 1548587 h 2761199"/>
              <a:gd name="connsiteX218" fmla="*/ 1195471 w 1833003"/>
              <a:gd name="connsiteY218" fmla="*/ 1583641 h 2761199"/>
              <a:gd name="connsiteX219" fmla="*/ 1155893 w 1833003"/>
              <a:gd name="connsiteY219" fmla="*/ 1626802 h 2761199"/>
              <a:gd name="connsiteX220" fmla="*/ 1375838 w 1833003"/>
              <a:gd name="connsiteY220" fmla="*/ 1628308 h 2761199"/>
              <a:gd name="connsiteX221" fmla="*/ 1337012 w 1833003"/>
              <a:gd name="connsiteY221" fmla="*/ 1584019 h 2761199"/>
              <a:gd name="connsiteX222" fmla="*/ 1379983 w 1833003"/>
              <a:gd name="connsiteY222" fmla="*/ 1546513 h 2761199"/>
              <a:gd name="connsiteX223" fmla="*/ 1418243 w 1833003"/>
              <a:gd name="connsiteY223" fmla="*/ 1587410 h 2761199"/>
              <a:gd name="connsiteX224" fmla="*/ 1375838 w 1833003"/>
              <a:gd name="connsiteY224" fmla="*/ 1628308 h 2761199"/>
              <a:gd name="connsiteX225" fmla="*/ 1596912 w 1833003"/>
              <a:gd name="connsiteY225" fmla="*/ 1631323 h 2761199"/>
              <a:gd name="connsiteX226" fmla="*/ 1556013 w 1833003"/>
              <a:gd name="connsiteY226" fmla="*/ 1586845 h 2761199"/>
              <a:gd name="connsiteX227" fmla="*/ 1602565 w 1833003"/>
              <a:gd name="connsiteY227" fmla="*/ 1544061 h 2761199"/>
              <a:gd name="connsiteX228" fmla="*/ 1644217 w 1833003"/>
              <a:gd name="connsiteY228" fmla="*/ 1587787 h 2761199"/>
              <a:gd name="connsiteX229" fmla="*/ 1596912 w 1833003"/>
              <a:gd name="connsiteY229" fmla="*/ 1631323 h 2761199"/>
              <a:gd name="connsiteX230" fmla="*/ 1829861 w 1833003"/>
              <a:gd name="connsiteY230" fmla="*/ 1633585 h 2761199"/>
              <a:gd name="connsiteX231" fmla="*/ 1784252 w 1833003"/>
              <a:gd name="connsiteY231" fmla="*/ 1584773 h 2761199"/>
              <a:gd name="connsiteX232" fmla="*/ 1832122 w 1833003"/>
              <a:gd name="connsiteY232" fmla="*/ 1542366 h 2761199"/>
              <a:gd name="connsiteX233" fmla="*/ 1833003 w 1833003"/>
              <a:gd name="connsiteY233" fmla="*/ 1542752 h 2761199"/>
              <a:gd name="connsiteX234" fmla="*/ 1833003 w 1833003"/>
              <a:gd name="connsiteY234" fmla="*/ 1632316 h 2761199"/>
              <a:gd name="connsiteX235" fmla="*/ 25642 w 1833003"/>
              <a:gd name="connsiteY235" fmla="*/ 1833175 h 2761199"/>
              <a:gd name="connsiteX236" fmla="*/ 5287 w 1833003"/>
              <a:gd name="connsiteY236" fmla="*/ 1809239 h 2761199"/>
              <a:gd name="connsiteX237" fmla="*/ 31107 w 1833003"/>
              <a:gd name="connsiteY237" fmla="*/ 1787000 h 2761199"/>
              <a:gd name="connsiteX238" fmla="*/ 52028 w 1833003"/>
              <a:gd name="connsiteY238" fmla="*/ 1811312 h 2761199"/>
              <a:gd name="connsiteX239" fmla="*/ 25642 w 1833003"/>
              <a:gd name="connsiteY239" fmla="*/ 1833175 h 2761199"/>
              <a:gd name="connsiteX240" fmla="*/ 261606 w 1833003"/>
              <a:gd name="connsiteY240" fmla="*/ 1838264 h 2761199"/>
              <a:gd name="connsiteX241" fmla="*/ 229943 w 1833003"/>
              <a:gd name="connsiteY241" fmla="*/ 1811312 h 2761199"/>
              <a:gd name="connsiteX242" fmla="*/ 255197 w 1833003"/>
              <a:gd name="connsiteY242" fmla="*/ 1781723 h 2761199"/>
              <a:gd name="connsiteX243" fmla="*/ 287426 w 1833003"/>
              <a:gd name="connsiteY243" fmla="*/ 1808863 h 2761199"/>
              <a:gd name="connsiteX244" fmla="*/ 261606 w 1833003"/>
              <a:gd name="connsiteY244" fmla="*/ 1838264 h 2761199"/>
              <a:gd name="connsiteX245" fmla="*/ 478909 w 1833003"/>
              <a:gd name="connsiteY245" fmla="*/ 1841655 h 2761199"/>
              <a:gd name="connsiteX246" fmla="*/ 448944 w 1833003"/>
              <a:gd name="connsiteY246" fmla="*/ 1808295 h 2761199"/>
              <a:gd name="connsiteX247" fmla="*/ 482490 w 1833003"/>
              <a:gd name="connsiteY247" fmla="*/ 1777764 h 2761199"/>
              <a:gd name="connsiteX248" fmla="*/ 512269 w 1833003"/>
              <a:gd name="connsiteY248" fmla="*/ 1811688 h 2761199"/>
              <a:gd name="connsiteX249" fmla="*/ 478909 w 1833003"/>
              <a:gd name="connsiteY249" fmla="*/ 1841655 h 2761199"/>
              <a:gd name="connsiteX250" fmla="*/ 706394 w 1833003"/>
              <a:gd name="connsiteY250" fmla="*/ 1845991 h 2761199"/>
              <a:gd name="connsiteX251" fmla="*/ 666816 w 1833003"/>
              <a:gd name="connsiteY251" fmla="*/ 1811500 h 2761199"/>
              <a:gd name="connsiteX252" fmla="*/ 703378 w 1833003"/>
              <a:gd name="connsiteY252" fmla="*/ 1773806 h 2761199"/>
              <a:gd name="connsiteX253" fmla="*/ 739943 w 1833003"/>
              <a:gd name="connsiteY253" fmla="*/ 1809051 h 2761199"/>
              <a:gd name="connsiteX254" fmla="*/ 706394 w 1833003"/>
              <a:gd name="connsiteY254" fmla="*/ 1845991 h 2761199"/>
              <a:gd name="connsiteX255" fmla="*/ 930862 w 1833003"/>
              <a:gd name="connsiteY255" fmla="*/ 1849196 h 2761199"/>
              <a:gd name="connsiteX256" fmla="*/ 893922 w 1833003"/>
              <a:gd name="connsiteY256" fmla="*/ 1810748 h 2761199"/>
              <a:gd name="connsiteX257" fmla="*/ 933313 w 1833003"/>
              <a:gd name="connsiteY257" fmla="*/ 1770981 h 2761199"/>
              <a:gd name="connsiteX258" fmla="*/ 973079 w 1833003"/>
              <a:gd name="connsiteY258" fmla="*/ 1811502 h 2761199"/>
              <a:gd name="connsiteX259" fmla="*/ 930862 w 1833003"/>
              <a:gd name="connsiteY259" fmla="*/ 1849196 h 2761199"/>
              <a:gd name="connsiteX260" fmla="*/ 1154762 w 1833003"/>
              <a:gd name="connsiteY260" fmla="*/ 1850702 h 2761199"/>
              <a:gd name="connsiteX261" fmla="*/ 1114618 w 1833003"/>
              <a:gd name="connsiteY261" fmla="*/ 1811500 h 2761199"/>
              <a:gd name="connsiteX262" fmla="*/ 1155703 w 1833003"/>
              <a:gd name="connsiteY262" fmla="*/ 1769283 h 2761199"/>
              <a:gd name="connsiteX263" fmla="*/ 1196413 w 1833003"/>
              <a:gd name="connsiteY263" fmla="*/ 1808485 h 2761199"/>
              <a:gd name="connsiteX264" fmla="*/ 1154762 w 1833003"/>
              <a:gd name="connsiteY264" fmla="*/ 1850702 h 2761199"/>
              <a:gd name="connsiteX265" fmla="*/ 1374896 w 1833003"/>
              <a:gd name="connsiteY265" fmla="*/ 1853718 h 2761199"/>
              <a:gd name="connsiteX266" fmla="*/ 1333809 w 1833003"/>
              <a:gd name="connsiteY266" fmla="*/ 1809429 h 2761199"/>
              <a:gd name="connsiteX267" fmla="*/ 1379983 w 1833003"/>
              <a:gd name="connsiteY267" fmla="*/ 1766268 h 2761199"/>
              <a:gd name="connsiteX268" fmla="*/ 1421824 w 1833003"/>
              <a:gd name="connsiteY268" fmla="*/ 1810746 h 2761199"/>
              <a:gd name="connsiteX269" fmla="*/ 1374896 w 1833003"/>
              <a:gd name="connsiteY269" fmla="*/ 1853718 h 2761199"/>
              <a:gd name="connsiteX270" fmla="*/ 1597290 w 1833003"/>
              <a:gd name="connsiteY270" fmla="*/ 1855981 h 2761199"/>
              <a:gd name="connsiteX271" fmla="*/ 1553753 w 1833003"/>
              <a:gd name="connsiteY271" fmla="*/ 1809429 h 2761199"/>
              <a:gd name="connsiteX272" fmla="*/ 1602379 w 1833003"/>
              <a:gd name="connsiteY272" fmla="*/ 1764008 h 2761199"/>
              <a:gd name="connsiteX273" fmla="*/ 1647232 w 1833003"/>
              <a:gd name="connsiteY273" fmla="*/ 1809051 h 2761199"/>
              <a:gd name="connsiteX274" fmla="*/ 1597290 w 1833003"/>
              <a:gd name="connsiteY274" fmla="*/ 1855981 h 2761199"/>
              <a:gd name="connsiteX275" fmla="*/ 1829861 w 1833003"/>
              <a:gd name="connsiteY275" fmla="*/ 1857489 h 2761199"/>
              <a:gd name="connsiteX276" fmla="*/ 1782556 w 1833003"/>
              <a:gd name="connsiteY276" fmla="*/ 1810746 h 2761199"/>
              <a:gd name="connsiteX277" fmla="*/ 1827787 w 1833003"/>
              <a:gd name="connsiteY277" fmla="*/ 1761368 h 2761199"/>
              <a:gd name="connsiteX278" fmla="*/ 1833003 w 1833003"/>
              <a:gd name="connsiteY278" fmla="*/ 1763243 h 2761199"/>
              <a:gd name="connsiteX279" fmla="*/ 1833003 w 1833003"/>
              <a:gd name="connsiteY279" fmla="*/ 1856929 h 2761199"/>
              <a:gd name="connsiteX280" fmla="*/ 28091 w 1833003"/>
              <a:gd name="connsiteY280" fmla="*/ 2056511 h 2761199"/>
              <a:gd name="connsiteX281" fmla="*/ 4343 w 1833003"/>
              <a:gd name="connsiteY281" fmla="*/ 2031067 h 2761199"/>
              <a:gd name="connsiteX282" fmla="*/ 30353 w 1833003"/>
              <a:gd name="connsiteY282" fmla="*/ 2008263 h 2761199"/>
              <a:gd name="connsiteX283" fmla="*/ 52216 w 1833003"/>
              <a:gd name="connsiteY283" fmla="*/ 2031445 h 2761199"/>
              <a:gd name="connsiteX284" fmla="*/ 28091 w 1833003"/>
              <a:gd name="connsiteY284" fmla="*/ 2056511 h 2761199"/>
              <a:gd name="connsiteX285" fmla="*/ 258590 w 1833003"/>
              <a:gd name="connsiteY285" fmla="*/ 2062544 h 2761199"/>
              <a:gd name="connsiteX286" fmla="*/ 228247 w 1833003"/>
              <a:gd name="connsiteY286" fmla="*/ 2029183 h 2761199"/>
              <a:gd name="connsiteX287" fmla="*/ 260476 w 1833003"/>
              <a:gd name="connsiteY287" fmla="*/ 2001668 h 2761199"/>
              <a:gd name="connsiteX288" fmla="*/ 290065 w 1833003"/>
              <a:gd name="connsiteY288" fmla="*/ 2031447 h 2761199"/>
              <a:gd name="connsiteX289" fmla="*/ 258590 w 1833003"/>
              <a:gd name="connsiteY289" fmla="*/ 2062544 h 2761199"/>
              <a:gd name="connsiteX290" fmla="*/ 483810 w 1833003"/>
              <a:gd name="connsiteY290" fmla="*/ 2065935 h 2761199"/>
              <a:gd name="connsiteX291" fmla="*/ 446870 w 1833003"/>
              <a:gd name="connsiteY291" fmla="*/ 2034460 h 2761199"/>
              <a:gd name="connsiteX292" fmla="*/ 479852 w 1833003"/>
              <a:gd name="connsiteY292" fmla="*/ 1998086 h 2761199"/>
              <a:gd name="connsiteX293" fmla="*/ 514531 w 1833003"/>
              <a:gd name="connsiteY293" fmla="*/ 2032011 h 2761199"/>
              <a:gd name="connsiteX294" fmla="*/ 483810 w 1833003"/>
              <a:gd name="connsiteY294" fmla="*/ 2065935 h 2761199"/>
              <a:gd name="connsiteX295" fmla="*/ 702625 w 1833003"/>
              <a:gd name="connsiteY295" fmla="*/ 2071023 h 2761199"/>
              <a:gd name="connsiteX296" fmla="*/ 665119 w 1833003"/>
              <a:gd name="connsiteY296" fmla="*/ 2032953 h 2761199"/>
              <a:gd name="connsiteX297" fmla="*/ 705262 w 1833003"/>
              <a:gd name="connsiteY297" fmla="*/ 1994505 h 2761199"/>
              <a:gd name="connsiteX298" fmla="*/ 740884 w 1833003"/>
              <a:gd name="connsiteY298" fmla="*/ 2033517 h 2761199"/>
              <a:gd name="connsiteX299" fmla="*/ 702625 w 1833003"/>
              <a:gd name="connsiteY299" fmla="*/ 2071023 h 2761199"/>
              <a:gd name="connsiteX300" fmla="*/ 934065 w 1833003"/>
              <a:gd name="connsiteY300" fmla="*/ 2072908 h 2761199"/>
              <a:gd name="connsiteX301" fmla="*/ 892980 w 1833003"/>
              <a:gd name="connsiteY301" fmla="*/ 2033895 h 2761199"/>
              <a:gd name="connsiteX302" fmla="*/ 934255 w 1833003"/>
              <a:gd name="connsiteY302" fmla="*/ 1992053 h 2761199"/>
              <a:gd name="connsiteX303" fmla="*/ 973267 w 1833003"/>
              <a:gd name="connsiteY303" fmla="*/ 2032387 h 2761199"/>
              <a:gd name="connsiteX304" fmla="*/ 934065 w 1833003"/>
              <a:gd name="connsiteY304" fmla="*/ 2072908 h 2761199"/>
              <a:gd name="connsiteX305" fmla="*/ 1154952 w 1833003"/>
              <a:gd name="connsiteY305" fmla="*/ 2074038 h 2761199"/>
              <a:gd name="connsiteX306" fmla="*/ 1113300 w 1833003"/>
              <a:gd name="connsiteY306" fmla="*/ 2031821 h 2761199"/>
              <a:gd name="connsiteX307" fmla="*/ 1155517 w 1833003"/>
              <a:gd name="connsiteY307" fmla="*/ 1990170 h 2761199"/>
              <a:gd name="connsiteX308" fmla="*/ 1197735 w 1833003"/>
              <a:gd name="connsiteY308" fmla="*/ 2030879 h 2761199"/>
              <a:gd name="connsiteX309" fmla="*/ 1154952 w 1833003"/>
              <a:gd name="connsiteY309" fmla="*/ 2074038 h 2761199"/>
              <a:gd name="connsiteX310" fmla="*/ 1376968 w 1833003"/>
              <a:gd name="connsiteY310" fmla="*/ 2078185 h 2761199"/>
              <a:gd name="connsiteX311" fmla="*/ 1331545 w 1833003"/>
              <a:gd name="connsiteY311" fmla="*/ 2033519 h 2761199"/>
              <a:gd name="connsiteX312" fmla="*/ 1378100 w 1833003"/>
              <a:gd name="connsiteY312" fmla="*/ 1986212 h 2761199"/>
              <a:gd name="connsiteX313" fmla="*/ 1424650 w 1833003"/>
              <a:gd name="connsiteY313" fmla="*/ 2031257 h 2761199"/>
              <a:gd name="connsiteX314" fmla="*/ 1376968 w 1833003"/>
              <a:gd name="connsiteY314" fmla="*/ 2078185 h 2761199"/>
              <a:gd name="connsiteX315" fmla="*/ 1601811 w 1833003"/>
              <a:gd name="connsiteY315" fmla="*/ 2080635 h 2761199"/>
              <a:gd name="connsiteX316" fmla="*/ 1552243 w 1833003"/>
              <a:gd name="connsiteY316" fmla="*/ 2034648 h 2761199"/>
              <a:gd name="connsiteX317" fmla="*/ 1600304 w 1833003"/>
              <a:gd name="connsiteY317" fmla="*/ 1984516 h 2761199"/>
              <a:gd name="connsiteX318" fmla="*/ 1647232 w 1833003"/>
              <a:gd name="connsiteY318" fmla="*/ 2031633 h 2761199"/>
              <a:gd name="connsiteX319" fmla="*/ 1601811 w 1833003"/>
              <a:gd name="connsiteY319" fmla="*/ 2080635 h 2761199"/>
              <a:gd name="connsiteX320" fmla="*/ 1830615 w 1833003"/>
              <a:gd name="connsiteY320" fmla="*/ 2081201 h 2761199"/>
              <a:gd name="connsiteX321" fmla="*/ 1781237 w 1833003"/>
              <a:gd name="connsiteY321" fmla="*/ 2031821 h 2761199"/>
              <a:gd name="connsiteX322" fmla="*/ 1827411 w 1833003"/>
              <a:gd name="connsiteY322" fmla="*/ 1983197 h 2761199"/>
              <a:gd name="connsiteX323" fmla="*/ 1833003 w 1833003"/>
              <a:gd name="connsiteY323" fmla="*/ 1983909 h 2761199"/>
              <a:gd name="connsiteX324" fmla="*/ 1833003 w 1833003"/>
              <a:gd name="connsiteY324" fmla="*/ 2080767 h 2761199"/>
              <a:gd name="connsiteX325" fmla="*/ 29599 w 1833003"/>
              <a:gd name="connsiteY325" fmla="*/ 2287198 h 2761199"/>
              <a:gd name="connsiteX326" fmla="*/ 3589 w 1833003"/>
              <a:gd name="connsiteY326" fmla="*/ 2260812 h 2761199"/>
              <a:gd name="connsiteX327" fmla="*/ 28843 w 1833003"/>
              <a:gd name="connsiteY327" fmla="*/ 2237632 h 2761199"/>
              <a:gd name="connsiteX328" fmla="*/ 53345 w 1833003"/>
              <a:gd name="connsiteY328" fmla="*/ 2262320 h 2761199"/>
              <a:gd name="connsiteX329" fmla="*/ 29599 w 1833003"/>
              <a:gd name="connsiteY329" fmla="*/ 2287198 h 2761199"/>
              <a:gd name="connsiteX330" fmla="*/ 257458 w 1833003"/>
              <a:gd name="connsiteY330" fmla="*/ 2293607 h 2761199"/>
              <a:gd name="connsiteX331" fmla="*/ 227303 w 1833003"/>
              <a:gd name="connsiteY331" fmla="*/ 2263451 h 2761199"/>
              <a:gd name="connsiteX332" fmla="*/ 259344 w 1833003"/>
              <a:gd name="connsiteY332" fmla="*/ 2231223 h 2761199"/>
              <a:gd name="connsiteX333" fmla="*/ 290441 w 1833003"/>
              <a:gd name="connsiteY333" fmla="*/ 2259116 h 2761199"/>
              <a:gd name="connsiteX334" fmla="*/ 257458 w 1833003"/>
              <a:gd name="connsiteY334" fmla="*/ 2293607 h 2761199"/>
              <a:gd name="connsiteX335" fmla="*/ 481738 w 1833003"/>
              <a:gd name="connsiteY335" fmla="*/ 2297376 h 2761199"/>
              <a:gd name="connsiteX336" fmla="*/ 445740 w 1833003"/>
              <a:gd name="connsiteY336" fmla="*/ 2263639 h 2761199"/>
              <a:gd name="connsiteX337" fmla="*/ 479477 w 1833003"/>
              <a:gd name="connsiteY337" fmla="*/ 2227641 h 2761199"/>
              <a:gd name="connsiteX338" fmla="*/ 515851 w 1833003"/>
              <a:gd name="connsiteY338" fmla="*/ 2261754 h 2761199"/>
              <a:gd name="connsiteX339" fmla="*/ 481738 w 1833003"/>
              <a:gd name="connsiteY339" fmla="*/ 2297376 h 2761199"/>
              <a:gd name="connsiteX340" fmla="*/ 699231 w 1833003"/>
              <a:gd name="connsiteY340" fmla="*/ 2300767 h 2761199"/>
              <a:gd name="connsiteX341" fmla="*/ 664555 w 1833003"/>
              <a:gd name="connsiteY341" fmla="*/ 2260624 h 2761199"/>
              <a:gd name="connsiteX342" fmla="*/ 706772 w 1833003"/>
              <a:gd name="connsiteY342" fmla="*/ 2224062 h 2761199"/>
              <a:gd name="connsiteX343" fmla="*/ 742392 w 1833003"/>
              <a:gd name="connsiteY343" fmla="*/ 2264581 h 2761199"/>
              <a:gd name="connsiteX344" fmla="*/ 699231 w 1833003"/>
              <a:gd name="connsiteY344" fmla="*/ 2300767 h 2761199"/>
              <a:gd name="connsiteX345" fmla="*/ 932933 w 1833003"/>
              <a:gd name="connsiteY345" fmla="*/ 2302841 h 2761199"/>
              <a:gd name="connsiteX346" fmla="*/ 892412 w 1833003"/>
              <a:gd name="connsiteY346" fmla="*/ 2264015 h 2761199"/>
              <a:gd name="connsiteX347" fmla="*/ 933311 w 1833003"/>
              <a:gd name="connsiteY347" fmla="*/ 2221610 h 2761199"/>
              <a:gd name="connsiteX348" fmla="*/ 974397 w 1833003"/>
              <a:gd name="connsiteY348" fmla="*/ 2260246 h 2761199"/>
              <a:gd name="connsiteX349" fmla="*/ 932933 w 1833003"/>
              <a:gd name="connsiteY349" fmla="*/ 2302841 h 2761199"/>
              <a:gd name="connsiteX350" fmla="*/ 1154762 w 1833003"/>
              <a:gd name="connsiteY350" fmla="*/ 2306798 h 2761199"/>
              <a:gd name="connsiteX351" fmla="*/ 1110849 w 1833003"/>
              <a:gd name="connsiteY351" fmla="*/ 2260812 h 2761199"/>
              <a:gd name="connsiteX352" fmla="*/ 1154008 w 1833003"/>
              <a:gd name="connsiteY352" fmla="*/ 2217841 h 2761199"/>
              <a:gd name="connsiteX353" fmla="*/ 1200748 w 1833003"/>
              <a:gd name="connsiteY353" fmla="*/ 2261378 h 2761199"/>
              <a:gd name="connsiteX354" fmla="*/ 1154762 w 1833003"/>
              <a:gd name="connsiteY354" fmla="*/ 2306798 h 2761199"/>
              <a:gd name="connsiteX355" fmla="*/ 1376402 w 1833003"/>
              <a:gd name="connsiteY355" fmla="*/ 2309248 h 2761199"/>
              <a:gd name="connsiteX356" fmla="*/ 1330605 w 1833003"/>
              <a:gd name="connsiteY356" fmla="*/ 2261190 h 2761199"/>
              <a:gd name="connsiteX357" fmla="*/ 1378664 w 1833003"/>
              <a:gd name="connsiteY357" fmla="*/ 2215391 h 2761199"/>
              <a:gd name="connsiteX358" fmla="*/ 1425594 w 1833003"/>
              <a:gd name="connsiteY358" fmla="*/ 2263451 h 2761199"/>
              <a:gd name="connsiteX359" fmla="*/ 1376402 w 1833003"/>
              <a:gd name="connsiteY359" fmla="*/ 2309248 h 2761199"/>
              <a:gd name="connsiteX360" fmla="*/ 1597666 w 1833003"/>
              <a:gd name="connsiteY360" fmla="*/ 2311322 h 2761199"/>
              <a:gd name="connsiteX361" fmla="*/ 1550738 w 1833003"/>
              <a:gd name="connsiteY361" fmla="*/ 2259304 h 2761199"/>
              <a:gd name="connsiteX362" fmla="*/ 1599740 w 1833003"/>
              <a:gd name="connsiteY362" fmla="*/ 2213318 h 2761199"/>
              <a:gd name="connsiteX363" fmla="*/ 1648742 w 1833003"/>
              <a:gd name="connsiteY363" fmla="*/ 2263074 h 2761199"/>
              <a:gd name="connsiteX364" fmla="*/ 1597666 w 1833003"/>
              <a:gd name="connsiteY364" fmla="*/ 2311322 h 2761199"/>
              <a:gd name="connsiteX365" fmla="*/ 1830615 w 1833003"/>
              <a:gd name="connsiteY365" fmla="*/ 2314903 h 2761199"/>
              <a:gd name="connsiteX366" fmla="*/ 1777655 w 1833003"/>
              <a:gd name="connsiteY366" fmla="*/ 2262132 h 2761199"/>
              <a:gd name="connsiteX367" fmla="*/ 1827223 w 1833003"/>
              <a:gd name="connsiteY367" fmla="*/ 2210114 h 2761199"/>
              <a:gd name="connsiteX368" fmla="*/ 1833003 w 1833003"/>
              <a:gd name="connsiteY368" fmla="*/ 2210879 h 2761199"/>
              <a:gd name="connsiteX369" fmla="*/ 1833003 w 1833003"/>
              <a:gd name="connsiteY369" fmla="*/ 2314342 h 2761199"/>
              <a:gd name="connsiteX370" fmla="*/ 27715 w 1833003"/>
              <a:gd name="connsiteY370" fmla="*/ 2510724 h 2761199"/>
              <a:gd name="connsiteX371" fmla="*/ 2461 w 1833003"/>
              <a:gd name="connsiteY371" fmla="*/ 2482264 h 2761199"/>
              <a:gd name="connsiteX372" fmla="*/ 28657 w 1833003"/>
              <a:gd name="connsiteY372" fmla="*/ 2458894 h 2761199"/>
              <a:gd name="connsiteX373" fmla="*/ 53913 w 1833003"/>
              <a:gd name="connsiteY373" fmla="*/ 2487165 h 2761199"/>
              <a:gd name="connsiteX374" fmla="*/ 27715 w 1833003"/>
              <a:gd name="connsiteY374" fmla="*/ 2510724 h 2761199"/>
              <a:gd name="connsiteX375" fmla="*/ 257083 w 1833003"/>
              <a:gd name="connsiteY375" fmla="*/ 2516943 h 2761199"/>
              <a:gd name="connsiteX376" fmla="*/ 226737 w 1833003"/>
              <a:gd name="connsiteY376" fmla="*/ 2483394 h 2761199"/>
              <a:gd name="connsiteX377" fmla="*/ 259720 w 1833003"/>
              <a:gd name="connsiteY377" fmla="*/ 2452863 h 2761199"/>
              <a:gd name="connsiteX378" fmla="*/ 290251 w 1833003"/>
              <a:gd name="connsiteY378" fmla="*/ 2485846 h 2761199"/>
              <a:gd name="connsiteX379" fmla="*/ 257083 w 1833003"/>
              <a:gd name="connsiteY379" fmla="*/ 2516943 h 2761199"/>
              <a:gd name="connsiteX380" fmla="*/ 479475 w 1833003"/>
              <a:gd name="connsiteY380" fmla="*/ 2520712 h 2761199"/>
              <a:gd name="connsiteX381" fmla="*/ 443854 w 1833003"/>
              <a:gd name="connsiteY381" fmla="*/ 2485092 h 2761199"/>
              <a:gd name="connsiteX382" fmla="*/ 477967 w 1833003"/>
              <a:gd name="connsiteY382" fmla="*/ 2448528 h 2761199"/>
              <a:gd name="connsiteX383" fmla="*/ 516793 w 1833003"/>
              <a:gd name="connsiteY383" fmla="*/ 2483772 h 2761199"/>
              <a:gd name="connsiteX384" fmla="*/ 479475 w 1833003"/>
              <a:gd name="connsiteY384" fmla="*/ 2520712 h 2761199"/>
              <a:gd name="connsiteX385" fmla="*/ 704698 w 1833003"/>
              <a:gd name="connsiteY385" fmla="*/ 2524669 h 2761199"/>
              <a:gd name="connsiteX386" fmla="*/ 663987 w 1833003"/>
              <a:gd name="connsiteY386" fmla="*/ 2485280 h 2761199"/>
              <a:gd name="connsiteX387" fmla="*/ 703378 w 1833003"/>
              <a:gd name="connsiteY387" fmla="*/ 2445512 h 2761199"/>
              <a:gd name="connsiteX388" fmla="*/ 742014 w 1833003"/>
              <a:gd name="connsiteY388" fmla="*/ 2482074 h 2761199"/>
              <a:gd name="connsiteX389" fmla="*/ 704698 w 1833003"/>
              <a:gd name="connsiteY389" fmla="*/ 2524669 h 2761199"/>
              <a:gd name="connsiteX390" fmla="*/ 932180 w 1833003"/>
              <a:gd name="connsiteY390" fmla="*/ 2526555 h 2761199"/>
              <a:gd name="connsiteX391" fmla="*/ 891094 w 1833003"/>
              <a:gd name="connsiteY391" fmla="*/ 2483772 h 2761199"/>
              <a:gd name="connsiteX392" fmla="*/ 933877 w 1833003"/>
              <a:gd name="connsiteY392" fmla="*/ 2442121 h 2761199"/>
              <a:gd name="connsiteX393" fmla="*/ 974963 w 1833003"/>
              <a:gd name="connsiteY393" fmla="*/ 2485470 h 2761199"/>
              <a:gd name="connsiteX394" fmla="*/ 932180 w 1833003"/>
              <a:gd name="connsiteY394" fmla="*/ 2526555 h 2761199"/>
              <a:gd name="connsiteX395" fmla="*/ 1156647 w 1833003"/>
              <a:gd name="connsiteY395" fmla="*/ 2530512 h 2761199"/>
              <a:gd name="connsiteX396" fmla="*/ 1109341 w 1833003"/>
              <a:gd name="connsiteY396" fmla="*/ 2483960 h 2761199"/>
              <a:gd name="connsiteX397" fmla="*/ 1154386 w 1833003"/>
              <a:gd name="connsiteY397" fmla="*/ 2437407 h 2761199"/>
              <a:gd name="connsiteX398" fmla="*/ 1201314 w 1833003"/>
              <a:gd name="connsiteY398" fmla="*/ 2485090 h 2761199"/>
              <a:gd name="connsiteX399" fmla="*/ 1156647 w 1833003"/>
              <a:gd name="connsiteY399" fmla="*/ 2530512 h 2761199"/>
              <a:gd name="connsiteX400" fmla="*/ 1379229 w 1833003"/>
              <a:gd name="connsiteY400" fmla="*/ 2532586 h 2761199"/>
              <a:gd name="connsiteX401" fmla="*/ 1329285 w 1833003"/>
              <a:gd name="connsiteY401" fmla="*/ 2484338 h 2761199"/>
              <a:gd name="connsiteX402" fmla="*/ 1379795 w 1833003"/>
              <a:gd name="connsiteY402" fmla="*/ 2436468 h 2761199"/>
              <a:gd name="connsiteX403" fmla="*/ 1426348 w 1833003"/>
              <a:gd name="connsiteY403" fmla="*/ 2484904 h 2761199"/>
              <a:gd name="connsiteX404" fmla="*/ 1379229 w 1833003"/>
              <a:gd name="connsiteY404" fmla="*/ 2532586 h 2761199"/>
              <a:gd name="connsiteX405" fmla="*/ 1599174 w 1833003"/>
              <a:gd name="connsiteY405" fmla="*/ 2533904 h 2761199"/>
              <a:gd name="connsiteX406" fmla="*/ 1550550 w 1833003"/>
              <a:gd name="connsiteY406" fmla="*/ 2483960 h 2761199"/>
              <a:gd name="connsiteX407" fmla="*/ 1600494 w 1833003"/>
              <a:gd name="connsiteY407" fmla="*/ 2435336 h 2761199"/>
              <a:gd name="connsiteX408" fmla="*/ 1649872 w 1833003"/>
              <a:gd name="connsiteY408" fmla="*/ 2485280 h 2761199"/>
              <a:gd name="connsiteX409" fmla="*/ 1599174 w 1833003"/>
              <a:gd name="connsiteY409" fmla="*/ 2533904 h 2761199"/>
              <a:gd name="connsiteX410" fmla="*/ 1828543 w 1833003"/>
              <a:gd name="connsiteY410" fmla="*/ 2538427 h 2761199"/>
              <a:gd name="connsiteX411" fmla="*/ 1776147 w 1833003"/>
              <a:gd name="connsiteY411" fmla="*/ 2484148 h 2761199"/>
              <a:gd name="connsiteX412" fmla="*/ 1829673 w 1833003"/>
              <a:gd name="connsiteY412" fmla="*/ 2430813 h 2761199"/>
              <a:gd name="connsiteX413" fmla="*/ 1833003 w 1833003"/>
              <a:gd name="connsiteY413" fmla="*/ 2431508 h 2761199"/>
              <a:gd name="connsiteX414" fmla="*/ 1833003 w 1833003"/>
              <a:gd name="connsiteY414" fmla="*/ 2537542 h 2761199"/>
              <a:gd name="connsiteX415" fmla="*/ 26584 w 1833003"/>
              <a:gd name="connsiteY415" fmla="*/ 2735191 h 2761199"/>
              <a:gd name="connsiteX416" fmla="*/ 10 w 1833003"/>
              <a:gd name="connsiteY416" fmla="*/ 2706920 h 2761199"/>
              <a:gd name="connsiteX417" fmla="*/ 30165 w 1833003"/>
              <a:gd name="connsiteY417" fmla="*/ 2678463 h 2761199"/>
              <a:gd name="connsiteX418" fmla="*/ 57305 w 1833003"/>
              <a:gd name="connsiteY418" fmla="*/ 2707110 h 2761199"/>
              <a:gd name="connsiteX419" fmla="*/ 26584 w 1833003"/>
              <a:gd name="connsiteY419" fmla="*/ 2735191 h 2761199"/>
              <a:gd name="connsiteX420" fmla="*/ 259154 w 1833003"/>
              <a:gd name="connsiteY420" fmla="*/ 2738583 h 2761199"/>
              <a:gd name="connsiteX421" fmla="*/ 226737 w 1833003"/>
              <a:gd name="connsiteY421" fmla="*/ 2707674 h 2761199"/>
              <a:gd name="connsiteX422" fmla="*/ 257646 w 1833003"/>
              <a:gd name="connsiteY422" fmla="*/ 2675069 h 2761199"/>
              <a:gd name="connsiteX423" fmla="*/ 291007 w 1833003"/>
              <a:gd name="connsiteY423" fmla="*/ 2703151 h 2761199"/>
              <a:gd name="connsiteX424" fmla="*/ 259154 w 1833003"/>
              <a:gd name="connsiteY424" fmla="*/ 2738583 h 2761199"/>
              <a:gd name="connsiteX425" fmla="*/ 478347 w 1833003"/>
              <a:gd name="connsiteY425" fmla="*/ 2744048 h 2761199"/>
              <a:gd name="connsiteX426" fmla="*/ 443666 w 1833003"/>
              <a:gd name="connsiteY426" fmla="*/ 2703715 h 2761199"/>
              <a:gd name="connsiteX427" fmla="*/ 480984 w 1833003"/>
              <a:gd name="connsiteY427" fmla="*/ 2669790 h 2761199"/>
              <a:gd name="connsiteX428" fmla="*/ 518678 w 1833003"/>
              <a:gd name="connsiteY428" fmla="*/ 2708050 h 2761199"/>
              <a:gd name="connsiteX429" fmla="*/ 478347 w 1833003"/>
              <a:gd name="connsiteY429" fmla="*/ 2744048 h 2761199"/>
              <a:gd name="connsiteX430" fmla="*/ 703001 w 1833003"/>
              <a:gd name="connsiteY430" fmla="*/ 2746500 h 2761199"/>
              <a:gd name="connsiteX431" fmla="*/ 663423 w 1833003"/>
              <a:gd name="connsiteY431" fmla="*/ 2706920 h 2761199"/>
              <a:gd name="connsiteX432" fmla="*/ 703001 w 1833003"/>
              <a:gd name="connsiteY432" fmla="*/ 2667342 h 2761199"/>
              <a:gd name="connsiteX433" fmla="*/ 743334 w 1833003"/>
              <a:gd name="connsiteY433" fmla="*/ 2706920 h 2761199"/>
              <a:gd name="connsiteX434" fmla="*/ 703001 w 1833003"/>
              <a:gd name="connsiteY434" fmla="*/ 2746500 h 2761199"/>
              <a:gd name="connsiteX435" fmla="*/ 929730 w 1833003"/>
              <a:gd name="connsiteY435" fmla="*/ 2748761 h 2761199"/>
              <a:gd name="connsiteX436" fmla="*/ 890528 w 1833003"/>
              <a:gd name="connsiteY436" fmla="*/ 2703529 h 2761199"/>
              <a:gd name="connsiteX437" fmla="*/ 936327 w 1833003"/>
              <a:gd name="connsiteY437" fmla="*/ 2664893 h 2761199"/>
              <a:gd name="connsiteX438" fmla="*/ 974963 w 1833003"/>
              <a:gd name="connsiteY438" fmla="*/ 2710125 h 2761199"/>
              <a:gd name="connsiteX439" fmla="*/ 929730 w 1833003"/>
              <a:gd name="connsiteY439" fmla="*/ 2748761 h 2761199"/>
              <a:gd name="connsiteX440" fmla="*/ 1155517 w 1833003"/>
              <a:gd name="connsiteY440" fmla="*/ 2753283 h 2761199"/>
              <a:gd name="connsiteX441" fmla="*/ 1108777 w 1833003"/>
              <a:gd name="connsiteY441" fmla="*/ 2706166 h 2761199"/>
              <a:gd name="connsiteX442" fmla="*/ 1153066 w 1833003"/>
              <a:gd name="connsiteY442" fmla="*/ 2660368 h 2761199"/>
              <a:gd name="connsiteX443" fmla="*/ 1202822 w 1833003"/>
              <a:gd name="connsiteY443" fmla="*/ 2705600 h 2761199"/>
              <a:gd name="connsiteX444" fmla="*/ 1155517 w 1833003"/>
              <a:gd name="connsiteY444" fmla="*/ 2753283 h 2761199"/>
              <a:gd name="connsiteX445" fmla="*/ 1377912 w 1833003"/>
              <a:gd name="connsiteY445" fmla="*/ 2755546 h 2761199"/>
              <a:gd name="connsiteX446" fmla="*/ 1329097 w 1833003"/>
              <a:gd name="connsiteY446" fmla="*/ 2705224 h 2761199"/>
              <a:gd name="connsiteX447" fmla="*/ 1377158 w 1833003"/>
              <a:gd name="connsiteY447" fmla="*/ 2658296 h 2761199"/>
              <a:gd name="connsiteX448" fmla="*/ 1426158 w 1833003"/>
              <a:gd name="connsiteY448" fmla="*/ 2708428 h 2761199"/>
              <a:gd name="connsiteX449" fmla="*/ 1377912 w 1833003"/>
              <a:gd name="connsiteY449" fmla="*/ 2755546 h 2761199"/>
              <a:gd name="connsiteX450" fmla="*/ 1599174 w 1833003"/>
              <a:gd name="connsiteY450" fmla="*/ 2757430 h 2761199"/>
              <a:gd name="connsiteX451" fmla="*/ 1549418 w 1833003"/>
              <a:gd name="connsiteY451" fmla="*/ 2707484 h 2761199"/>
              <a:gd name="connsiteX452" fmla="*/ 1602001 w 1833003"/>
              <a:gd name="connsiteY452" fmla="*/ 2656786 h 2761199"/>
              <a:gd name="connsiteX453" fmla="*/ 1649684 w 1833003"/>
              <a:gd name="connsiteY453" fmla="*/ 2708238 h 2761199"/>
              <a:gd name="connsiteX454" fmla="*/ 1599174 w 1833003"/>
              <a:gd name="connsiteY454" fmla="*/ 2757430 h 2761199"/>
              <a:gd name="connsiteX455" fmla="*/ 1829295 w 1833003"/>
              <a:gd name="connsiteY455" fmla="*/ 2761199 h 2761199"/>
              <a:gd name="connsiteX456" fmla="*/ 1775579 w 1833003"/>
              <a:gd name="connsiteY456" fmla="*/ 2704282 h 2761199"/>
              <a:gd name="connsiteX457" fmla="*/ 1830615 w 1833003"/>
              <a:gd name="connsiteY457" fmla="*/ 2652641 h 2761199"/>
              <a:gd name="connsiteX458" fmla="*/ 1833003 w 1833003"/>
              <a:gd name="connsiteY458" fmla="*/ 2653210 h 2761199"/>
              <a:gd name="connsiteX459" fmla="*/ 1833003 w 1833003"/>
              <a:gd name="connsiteY459" fmla="*/ 2760449 h 27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1833003" h="2761199">
                <a:moveTo>
                  <a:pt x="1830049" y="32347"/>
                </a:moveTo>
                <a:cubicBezTo>
                  <a:pt x="1819118" y="31405"/>
                  <a:pt x="1813273" y="25562"/>
                  <a:pt x="1814029" y="14820"/>
                </a:cubicBezTo>
                <a:cubicBezTo>
                  <a:pt x="1814783" y="3888"/>
                  <a:pt x="1821944" y="-823"/>
                  <a:pt x="1832310" y="118"/>
                </a:cubicBezTo>
                <a:lnTo>
                  <a:pt x="1833003" y="896"/>
                </a:lnTo>
                <a:lnTo>
                  <a:pt x="1833003" y="31243"/>
                </a:lnTo>
                <a:close/>
                <a:moveTo>
                  <a:pt x="1377158" y="255873"/>
                </a:moveTo>
                <a:cubicBezTo>
                  <a:pt x="1366415" y="255685"/>
                  <a:pt x="1360948" y="249654"/>
                  <a:pt x="1360006" y="238912"/>
                </a:cubicBezTo>
                <a:cubicBezTo>
                  <a:pt x="1360194" y="228357"/>
                  <a:pt x="1365474" y="221949"/>
                  <a:pt x="1376028" y="221194"/>
                </a:cubicBezTo>
                <a:cubicBezTo>
                  <a:pt x="1386582" y="220441"/>
                  <a:pt x="1393931" y="225342"/>
                  <a:pt x="1394875" y="236084"/>
                </a:cubicBezTo>
                <a:cubicBezTo>
                  <a:pt x="1395817" y="248146"/>
                  <a:pt x="1390161" y="256061"/>
                  <a:pt x="1377158" y="255873"/>
                </a:cubicBezTo>
                <a:close/>
                <a:moveTo>
                  <a:pt x="1598986" y="260394"/>
                </a:moveTo>
                <a:cubicBezTo>
                  <a:pt x="1585794" y="259640"/>
                  <a:pt x="1577124" y="250784"/>
                  <a:pt x="1577877" y="237402"/>
                </a:cubicBezTo>
                <a:cubicBezTo>
                  <a:pt x="1578631" y="224208"/>
                  <a:pt x="1587490" y="215539"/>
                  <a:pt x="1600872" y="216294"/>
                </a:cubicBezTo>
                <a:cubicBezTo>
                  <a:pt x="1614063" y="217047"/>
                  <a:pt x="1621038" y="226094"/>
                  <a:pt x="1622544" y="239098"/>
                </a:cubicBezTo>
                <a:cubicBezTo>
                  <a:pt x="1619719" y="252102"/>
                  <a:pt x="1612556" y="261148"/>
                  <a:pt x="1598986" y="260394"/>
                </a:cubicBezTo>
                <a:close/>
                <a:moveTo>
                  <a:pt x="1827599" y="261338"/>
                </a:moveTo>
                <a:cubicBezTo>
                  <a:pt x="1814593" y="260019"/>
                  <a:pt x="1806114" y="251348"/>
                  <a:pt x="1806866" y="237778"/>
                </a:cubicBezTo>
                <a:cubicBezTo>
                  <a:pt x="1807810" y="222700"/>
                  <a:pt x="1817233" y="214032"/>
                  <a:pt x="1832498" y="215351"/>
                </a:cubicBezTo>
                <a:lnTo>
                  <a:pt x="1833003" y="215594"/>
                </a:lnTo>
                <a:lnTo>
                  <a:pt x="1833003" y="259787"/>
                </a:lnTo>
                <a:close/>
                <a:moveTo>
                  <a:pt x="931238" y="477138"/>
                </a:moveTo>
                <a:cubicBezTo>
                  <a:pt x="920119" y="475441"/>
                  <a:pt x="915596" y="468279"/>
                  <a:pt x="917102" y="458101"/>
                </a:cubicBezTo>
                <a:cubicBezTo>
                  <a:pt x="918610" y="447358"/>
                  <a:pt x="926526" y="443213"/>
                  <a:pt x="936705" y="445096"/>
                </a:cubicBezTo>
                <a:cubicBezTo>
                  <a:pt x="945373" y="446604"/>
                  <a:pt x="949709" y="452823"/>
                  <a:pt x="949143" y="461682"/>
                </a:cubicBezTo>
                <a:cubicBezTo>
                  <a:pt x="948389" y="472614"/>
                  <a:pt x="941792" y="477138"/>
                  <a:pt x="931238" y="477138"/>
                </a:cubicBezTo>
                <a:close/>
                <a:moveTo>
                  <a:pt x="1154386" y="482789"/>
                </a:moveTo>
                <a:cubicBezTo>
                  <a:pt x="1141192" y="482035"/>
                  <a:pt x="1132523" y="473178"/>
                  <a:pt x="1133277" y="459796"/>
                </a:cubicBezTo>
                <a:cubicBezTo>
                  <a:pt x="1134031" y="446602"/>
                  <a:pt x="1142889" y="437934"/>
                  <a:pt x="1156269" y="438688"/>
                </a:cubicBezTo>
                <a:cubicBezTo>
                  <a:pt x="1169651" y="439253"/>
                  <a:pt x="1176624" y="448488"/>
                  <a:pt x="1177944" y="461492"/>
                </a:cubicBezTo>
                <a:cubicBezTo>
                  <a:pt x="1175116" y="474496"/>
                  <a:pt x="1167955" y="483544"/>
                  <a:pt x="1154386" y="482789"/>
                </a:cubicBezTo>
                <a:close/>
                <a:moveTo>
                  <a:pt x="1375650" y="484486"/>
                </a:moveTo>
                <a:cubicBezTo>
                  <a:pt x="1359816" y="483542"/>
                  <a:pt x="1352280" y="473178"/>
                  <a:pt x="1353599" y="457910"/>
                </a:cubicBezTo>
                <a:cubicBezTo>
                  <a:pt x="1354729" y="444153"/>
                  <a:pt x="1363588" y="436614"/>
                  <a:pt x="1377346" y="436614"/>
                </a:cubicBezTo>
                <a:cubicBezTo>
                  <a:pt x="1393555" y="436614"/>
                  <a:pt x="1400528" y="446414"/>
                  <a:pt x="1401848" y="459042"/>
                </a:cubicBezTo>
                <a:cubicBezTo>
                  <a:pt x="1399962" y="476948"/>
                  <a:pt x="1391294" y="485428"/>
                  <a:pt x="1375650" y="484486"/>
                </a:cubicBezTo>
                <a:close/>
                <a:moveTo>
                  <a:pt x="1599362" y="486748"/>
                </a:moveTo>
                <a:cubicBezTo>
                  <a:pt x="1581645" y="485430"/>
                  <a:pt x="1572976" y="475440"/>
                  <a:pt x="1574108" y="458290"/>
                </a:cubicBezTo>
                <a:cubicBezTo>
                  <a:pt x="1575050" y="442647"/>
                  <a:pt x="1584848" y="434542"/>
                  <a:pt x="1600304" y="434918"/>
                </a:cubicBezTo>
                <a:cubicBezTo>
                  <a:pt x="1618019" y="435484"/>
                  <a:pt x="1626690" y="446039"/>
                  <a:pt x="1625560" y="463190"/>
                </a:cubicBezTo>
                <a:cubicBezTo>
                  <a:pt x="1624428" y="478643"/>
                  <a:pt x="1614627" y="486182"/>
                  <a:pt x="1599362" y="486748"/>
                </a:cubicBezTo>
                <a:close/>
                <a:moveTo>
                  <a:pt x="1833003" y="488992"/>
                </a:moveTo>
                <a:lnTo>
                  <a:pt x="1810966" y="482861"/>
                </a:lnTo>
                <a:cubicBezTo>
                  <a:pt x="1805548" y="478079"/>
                  <a:pt x="1802249" y="470823"/>
                  <a:pt x="1801589" y="461872"/>
                </a:cubicBezTo>
                <a:cubicBezTo>
                  <a:pt x="1800460" y="445475"/>
                  <a:pt x="1811202" y="434166"/>
                  <a:pt x="1827033" y="432469"/>
                </a:cubicBezTo>
                <a:lnTo>
                  <a:pt x="1833003" y="434205"/>
                </a:lnTo>
                <a:close/>
                <a:moveTo>
                  <a:pt x="703001" y="708198"/>
                </a:moveTo>
                <a:cubicBezTo>
                  <a:pt x="689997" y="708010"/>
                  <a:pt x="684532" y="700095"/>
                  <a:pt x="685661" y="688033"/>
                </a:cubicBezTo>
                <a:cubicBezTo>
                  <a:pt x="686793" y="677291"/>
                  <a:pt x="694330" y="672578"/>
                  <a:pt x="704698" y="673520"/>
                </a:cubicBezTo>
                <a:cubicBezTo>
                  <a:pt x="715439" y="674463"/>
                  <a:pt x="720528" y="681058"/>
                  <a:pt x="720340" y="691613"/>
                </a:cubicBezTo>
                <a:cubicBezTo>
                  <a:pt x="719398" y="702169"/>
                  <a:pt x="713743" y="708388"/>
                  <a:pt x="703001" y="708198"/>
                </a:cubicBezTo>
                <a:close/>
                <a:moveTo>
                  <a:pt x="936705" y="713665"/>
                </a:moveTo>
                <a:cubicBezTo>
                  <a:pt x="921625" y="715927"/>
                  <a:pt x="911259" y="707634"/>
                  <a:pt x="910129" y="692557"/>
                </a:cubicBezTo>
                <a:cubicBezTo>
                  <a:pt x="908997" y="677291"/>
                  <a:pt x="918044" y="668056"/>
                  <a:pt x="933311" y="667679"/>
                </a:cubicBezTo>
                <a:cubicBezTo>
                  <a:pt x="947069" y="667303"/>
                  <a:pt x="953476" y="676915"/>
                  <a:pt x="956682" y="686904"/>
                </a:cubicBezTo>
                <a:cubicBezTo>
                  <a:pt x="956494" y="702547"/>
                  <a:pt x="949709" y="711782"/>
                  <a:pt x="936705" y="713665"/>
                </a:cubicBezTo>
                <a:close/>
                <a:moveTo>
                  <a:pt x="1153820" y="716491"/>
                </a:moveTo>
                <a:cubicBezTo>
                  <a:pt x="1138366" y="715927"/>
                  <a:pt x="1129508" y="706693"/>
                  <a:pt x="1129508" y="691237"/>
                </a:cubicBezTo>
                <a:cubicBezTo>
                  <a:pt x="1129320" y="673710"/>
                  <a:pt x="1139310" y="664475"/>
                  <a:pt x="1156647" y="665039"/>
                </a:cubicBezTo>
                <a:cubicBezTo>
                  <a:pt x="1172291" y="665605"/>
                  <a:pt x="1180207" y="674839"/>
                  <a:pt x="1181337" y="690861"/>
                </a:cubicBezTo>
                <a:cubicBezTo>
                  <a:pt x="1180207" y="707446"/>
                  <a:pt x="1171349" y="717057"/>
                  <a:pt x="1153820" y="716491"/>
                </a:cubicBezTo>
                <a:close/>
                <a:moveTo>
                  <a:pt x="1374896" y="720450"/>
                </a:moveTo>
                <a:cubicBezTo>
                  <a:pt x="1358875" y="719132"/>
                  <a:pt x="1347756" y="707824"/>
                  <a:pt x="1347945" y="691237"/>
                </a:cubicBezTo>
                <a:cubicBezTo>
                  <a:pt x="1348132" y="672768"/>
                  <a:pt x="1360194" y="663156"/>
                  <a:pt x="1377912" y="660706"/>
                </a:cubicBezTo>
                <a:cubicBezTo>
                  <a:pt x="1396005" y="664097"/>
                  <a:pt x="1408255" y="674087"/>
                  <a:pt x="1406935" y="692557"/>
                </a:cubicBezTo>
                <a:cubicBezTo>
                  <a:pt x="1405803" y="710462"/>
                  <a:pt x="1393365" y="721958"/>
                  <a:pt x="1374896" y="720450"/>
                </a:cubicBezTo>
                <a:close/>
                <a:moveTo>
                  <a:pt x="1600116" y="722714"/>
                </a:moveTo>
                <a:cubicBezTo>
                  <a:pt x="1580703" y="720262"/>
                  <a:pt x="1567887" y="709896"/>
                  <a:pt x="1568641" y="689541"/>
                </a:cubicBezTo>
                <a:cubicBezTo>
                  <a:pt x="1569207" y="671450"/>
                  <a:pt x="1580891" y="659764"/>
                  <a:pt x="1599172" y="659764"/>
                </a:cubicBezTo>
                <a:cubicBezTo>
                  <a:pt x="1619529" y="659576"/>
                  <a:pt x="1631401" y="672014"/>
                  <a:pt x="1631025" y="692181"/>
                </a:cubicBezTo>
                <a:cubicBezTo>
                  <a:pt x="1630459" y="710462"/>
                  <a:pt x="1618397" y="720074"/>
                  <a:pt x="1600116" y="722714"/>
                </a:cubicBezTo>
                <a:close/>
                <a:moveTo>
                  <a:pt x="1830990" y="723088"/>
                </a:moveTo>
                <a:cubicBezTo>
                  <a:pt x="1808940" y="723466"/>
                  <a:pt x="1796690" y="710838"/>
                  <a:pt x="1797634" y="688975"/>
                </a:cubicBezTo>
                <a:cubicBezTo>
                  <a:pt x="1798386" y="668999"/>
                  <a:pt x="1810826" y="658066"/>
                  <a:pt x="1830804" y="658444"/>
                </a:cubicBezTo>
                <a:lnTo>
                  <a:pt x="1833003" y="659304"/>
                </a:lnTo>
                <a:lnTo>
                  <a:pt x="1833003" y="722302"/>
                </a:lnTo>
                <a:close/>
                <a:moveTo>
                  <a:pt x="477215" y="930216"/>
                </a:moveTo>
                <a:cubicBezTo>
                  <a:pt x="466471" y="928896"/>
                  <a:pt x="462137" y="920792"/>
                  <a:pt x="463267" y="910615"/>
                </a:cubicBezTo>
                <a:cubicBezTo>
                  <a:pt x="464585" y="899873"/>
                  <a:pt x="471748" y="895350"/>
                  <a:pt x="482114" y="895538"/>
                </a:cubicBezTo>
                <a:cubicBezTo>
                  <a:pt x="492668" y="897046"/>
                  <a:pt x="498511" y="902889"/>
                  <a:pt x="497946" y="913631"/>
                </a:cubicBezTo>
                <a:cubicBezTo>
                  <a:pt x="497380" y="926635"/>
                  <a:pt x="489087" y="931912"/>
                  <a:pt x="477215" y="930216"/>
                </a:cubicBezTo>
                <a:close/>
                <a:moveTo>
                  <a:pt x="702059" y="937001"/>
                </a:moveTo>
                <a:cubicBezTo>
                  <a:pt x="686037" y="936435"/>
                  <a:pt x="679442" y="926447"/>
                  <a:pt x="678123" y="913065"/>
                </a:cubicBezTo>
                <a:cubicBezTo>
                  <a:pt x="680762" y="895538"/>
                  <a:pt x="689997" y="887621"/>
                  <a:pt x="705450" y="889129"/>
                </a:cubicBezTo>
                <a:cubicBezTo>
                  <a:pt x="721284" y="890639"/>
                  <a:pt x="728444" y="901381"/>
                  <a:pt x="726559" y="916646"/>
                </a:cubicBezTo>
                <a:cubicBezTo>
                  <a:pt x="724863" y="930404"/>
                  <a:pt x="715816" y="937567"/>
                  <a:pt x="702059" y="937001"/>
                </a:cubicBezTo>
                <a:close/>
                <a:moveTo>
                  <a:pt x="934441" y="942090"/>
                </a:moveTo>
                <a:cubicBezTo>
                  <a:pt x="918610" y="941149"/>
                  <a:pt x="907113" y="932856"/>
                  <a:pt x="905040" y="916836"/>
                </a:cubicBezTo>
                <a:cubicBezTo>
                  <a:pt x="902778" y="898365"/>
                  <a:pt x="913709" y="886115"/>
                  <a:pt x="931426" y="884796"/>
                </a:cubicBezTo>
                <a:cubicBezTo>
                  <a:pt x="949519" y="883478"/>
                  <a:pt x="961205" y="895162"/>
                  <a:pt x="961581" y="913255"/>
                </a:cubicBezTo>
                <a:cubicBezTo>
                  <a:pt x="961769" y="929464"/>
                  <a:pt x="950839" y="938887"/>
                  <a:pt x="934441" y="942090"/>
                </a:cubicBezTo>
                <a:close/>
                <a:moveTo>
                  <a:pt x="1154386" y="943598"/>
                </a:moveTo>
                <a:cubicBezTo>
                  <a:pt x="1134783" y="942468"/>
                  <a:pt x="1122723" y="929462"/>
                  <a:pt x="1125172" y="909486"/>
                </a:cubicBezTo>
                <a:cubicBezTo>
                  <a:pt x="1127246" y="891768"/>
                  <a:pt x="1139872" y="880838"/>
                  <a:pt x="1158155" y="882722"/>
                </a:cubicBezTo>
                <a:cubicBezTo>
                  <a:pt x="1176058" y="884420"/>
                  <a:pt x="1184729" y="897234"/>
                  <a:pt x="1186613" y="913821"/>
                </a:cubicBezTo>
                <a:cubicBezTo>
                  <a:pt x="1182467" y="932478"/>
                  <a:pt x="1172667" y="944730"/>
                  <a:pt x="1154386" y="943598"/>
                </a:cubicBezTo>
                <a:close/>
                <a:moveTo>
                  <a:pt x="1374518" y="945296"/>
                </a:moveTo>
                <a:cubicBezTo>
                  <a:pt x="1354539" y="943788"/>
                  <a:pt x="1344175" y="930594"/>
                  <a:pt x="1345305" y="910805"/>
                </a:cubicBezTo>
                <a:cubicBezTo>
                  <a:pt x="1346437" y="890827"/>
                  <a:pt x="1359063" y="881216"/>
                  <a:pt x="1379042" y="880084"/>
                </a:cubicBezTo>
                <a:cubicBezTo>
                  <a:pt x="1398454" y="882534"/>
                  <a:pt x="1410328" y="893088"/>
                  <a:pt x="1409950" y="913255"/>
                </a:cubicBezTo>
                <a:cubicBezTo>
                  <a:pt x="1409572" y="935495"/>
                  <a:pt x="1396193" y="946992"/>
                  <a:pt x="1374518" y="945296"/>
                </a:cubicBezTo>
                <a:close/>
                <a:moveTo>
                  <a:pt x="1601059" y="947933"/>
                </a:moveTo>
                <a:cubicBezTo>
                  <a:pt x="1579385" y="948499"/>
                  <a:pt x="1565815" y="935871"/>
                  <a:pt x="1565061" y="914197"/>
                </a:cubicBezTo>
                <a:cubicBezTo>
                  <a:pt x="1564307" y="892712"/>
                  <a:pt x="1577124" y="880462"/>
                  <a:pt x="1599362" y="877823"/>
                </a:cubicBezTo>
                <a:cubicBezTo>
                  <a:pt x="1620282" y="879143"/>
                  <a:pt x="1634042" y="890263"/>
                  <a:pt x="1634796" y="911935"/>
                </a:cubicBezTo>
                <a:cubicBezTo>
                  <a:pt x="1635362" y="933610"/>
                  <a:pt x="1622732" y="947180"/>
                  <a:pt x="1601059" y="947933"/>
                </a:cubicBezTo>
                <a:close/>
                <a:moveTo>
                  <a:pt x="1829673" y="950195"/>
                </a:moveTo>
                <a:cubicBezTo>
                  <a:pt x="1808564" y="950383"/>
                  <a:pt x="1794428" y="936247"/>
                  <a:pt x="1792920" y="915705"/>
                </a:cubicBezTo>
                <a:cubicBezTo>
                  <a:pt x="1791225" y="892712"/>
                  <a:pt x="1806114" y="879896"/>
                  <a:pt x="1828543" y="874995"/>
                </a:cubicBezTo>
                <a:lnTo>
                  <a:pt x="1833003" y="876788"/>
                </a:lnTo>
                <a:lnTo>
                  <a:pt x="1833003" y="948930"/>
                </a:lnTo>
                <a:close/>
                <a:moveTo>
                  <a:pt x="260852" y="1152610"/>
                </a:moveTo>
                <a:cubicBezTo>
                  <a:pt x="248790" y="1153552"/>
                  <a:pt x="240873" y="1147899"/>
                  <a:pt x="241063" y="1134895"/>
                </a:cubicBezTo>
                <a:cubicBezTo>
                  <a:pt x="241063" y="1124151"/>
                  <a:pt x="247282" y="1118686"/>
                  <a:pt x="258024" y="1117744"/>
                </a:cubicBezTo>
                <a:cubicBezTo>
                  <a:pt x="268579" y="1117932"/>
                  <a:pt x="274988" y="1123209"/>
                  <a:pt x="275742" y="1133763"/>
                </a:cubicBezTo>
                <a:cubicBezTo>
                  <a:pt x="276495" y="1144318"/>
                  <a:pt x="271594" y="1151669"/>
                  <a:pt x="260852" y="1152610"/>
                </a:cubicBezTo>
                <a:close/>
                <a:moveTo>
                  <a:pt x="478535" y="1158454"/>
                </a:moveTo>
                <a:cubicBezTo>
                  <a:pt x="465529" y="1157510"/>
                  <a:pt x="457048" y="1148651"/>
                  <a:pt x="457612" y="1135271"/>
                </a:cubicBezTo>
                <a:cubicBezTo>
                  <a:pt x="458178" y="1120004"/>
                  <a:pt x="467603" y="1111335"/>
                  <a:pt x="482868" y="1112277"/>
                </a:cubicBezTo>
                <a:cubicBezTo>
                  <a:pt x="496250" y="1113031"/>
                  <a:pt x="502281" y="1122831"/>
                  <a:pt x="504543" y="1133951"/>
                </a:cubicBezTo>
                <a:cubicBezTo>
                  <a:pt x="502093" y="1150537"/>
                  <a:pt x="493800" y="1159771"/>
                  <a:pt x="478535" y="1158454"/>
                </a:cubicBezTo>
                <a:close/>
                <a:moveTo>
                  <a:pt x="702059" y="1164296"/>
                </a:moveTo>
                <a:cubicBezTo>
                  <a:pt x="684343" y="1161093"/>
                  <a:pt x="672847" y="1150727"/>
                  <a:pt x="674543" y="1132634"/>
                </a:cubicBezTo>
                <a:cubicBezTo>
                  <a:pt x="676051" y="1116802"/>
                  <a:pt x="687357" y="1106060"/>
                  <a:pt x="703754" y="1107002"/>
                </a:cubicBezTo>
                <a:cubicBezTo>
                  <a:pt x="721660" y="1107944"/>
                  <a:pt x="732780" y="1120006"/>
                  <a:pt x="731272" y="1138099"/>
                </a:cubicBezTo>
                <a:cubicBezTo>
                  <a:pt x="729952" y="1153930"/>
                  <a:pt x="718456" y="1162789"/>
                  <a:pt x="702059" y="1164296"/>
                </a:cubicBezTo>
                <a:close/>
                <a:moveTo>
                  <a:pt x="933497" y="1166370"/>
                </a:moveTo>
                <a:cubicBezTo>
                  <a:pt x="913145" y="1166370"/>
                  <a:pt x="901459" y="1153932"/>
                  <a:pt x="901834" y="1133766"/>
                </a:cubicBezTo>
                <a:cubicBezTo>
                  <a:pt x="902400" y="1115107"/>
                  <a:pt x="915594" y="1106814"/>
                  <a:pt x="930484" y="1103044"/>
                </a:cubicBezTo>
                <a:cubicBezTo>
                  <a:pt x="952344" y="1105872"/>
                  <a:pt x="964974" y="1116426"/>
                  <a:pt x="964218" y="1136781"/>
                </a:cubicBezTo>
                <a:cubicBezTo>
                  <a:pt x="963464" y="1154874"/>
                  <a:pt x="951780" y="1166370"/>
                  <a:pt x="933497" y="1166370"/>
                </a:cubicBezTo>
                <a:close/>
                <a:moveTo>
                  <a:pt x="1152690" y="1169008"/>
                </a:moveTo>
                <a:cubicBezTo>
                  <a:pt x="1132901" y="1167878"/>
                  <a:pt x="1121593" y="1155250"/>
                  <a:pt x="1121593" y="1135461"/>
                </a:cubicBezTo>
                <a:cubicBezTo>
                  <a:pt x="1121593" y="1113599"/>
                  <a:pt x="1134597" y="1102479"/>
                  <a:pt x="1155895" y="1100971"/>
                </a:cubicBezTo>
                <a:cubicBezTo>
                  <a:pt x="1177756" y="1103232"/>
                  <a:pt x="1190008" y="1115295"/>
                  <a:pt x="1189064" y="1136969"/>
                </a:cubicBezTo>
                <a:cubicBezTo>
                  <a:pt x="1188122" y="1158831"/>
                  <a:pt x="1174176" y="1170328"/>
                  <a:pt x="1152690" y="1169008"/>
                </a:cubicBezTo>
                <a:close/>
                <a:moveTo>
                  <a:pt x="1375272" y="1172399"/>
                </a:moveTo>
                <a:cubicBezTo>
                  <a:pt x="1354541" y="1171269"/>
                  <a:pt x="1340594" y="1157134"/>
                  <a:pt x="1340406" y="1136025"/>
                </a:cubicBezTo>
                <a:cubicBezTo>
                  <a:pt x="1340218" y="1112655"/>
                  <a:pt x="1356049" y="1101347"/>
                  <a:pt x="1376592" y="1097011"/>
                </a:cubicBezTo>
                <a:cubicBezTo>
                  <a:pt x="1400338" y="1101159"/>
                  <a:pt x="1415606" y="1113597"/>
                  <a:pt x="1414662" y="1136591"/>
                </a:cubicBezTo>
                <a:cubicBezTo>
                  <a:pt x="1413532" y="1159207"/>
                  <a:pt x="1398266" y="1173719"/>
                  <a:pt x="1375272" y="1172399"/>
                </a:cubicBezTo>
                <a:close/>
                <a:moveTo>
                  <a:pt x="1600492" y="1174663"/>
                </a:moveTo>
                <a:cubicBezTo>
                  <a:pt x="1576933" y="1171647"/>
                  <a:pt x="1560914" y="1159209"/>
                  <a:pt x="1561290" y="1134517"/>
                </a:cubicBezTo>
                <a:cubicBezTo>
                  <a:pt x="1561668" y="1111903"/>
                  <a:pt x="1576180" y="1097201"/>
                  <a:pt x="1598608" y="1096823"/>
                </a:cubicBezTo>
                <a:cubicBezTo>
                  <a:pt x="1623110" y="1096448"/>
                  <a:pt x="1638186" y="1111525"/>
                  <a:pt x="1638186" y="1136027"/>
                </a:cubicBezTo>
                <a:cubicBezTo>
                  <a:pt x="1638186" y="1158831"/>
                  <a:pt x="1622920" y="1170894"/>
                  <a:pt x="1600492" y="1174663"/>
                </a:cubicBezTo>
                <a:close/>
                <a:moveTo>
                  <a:pt x="1831368" y="1174851"/>
                </a:moveTo>
                <a:cubicBezTo>
                  <a:pt x="1806678" y="1175605"/>
                  <a:pt x="1791413" y="1161469"/>
                  <a:pt x="1790471" y="1136779"/>
                </a:cubicBezTo>
                <a:cubicBezTo>
                  <a:pt x="1789529" y="1112091"/>
                  <a:pt x="1803851" y="1097013"/>
                  <a:pt x="1828543" y="1095882"/>
                </a:cubicBezTo>
                <a:lnTo>
                  <a:pt x="1833003" y="1097351"/>
                </a:lnTo>
                <a:lnTo>
                  <a:pt x="1833003" y="1174173"/>
                </a:lnTo>
                <a:close/>
                <a:moveTo>
                  <a:pt x="259532" y="1380660"/>
                </a:moveTo>
                <a:cubicBezTo>
                  <a:pt x="244831" y="1377456"/>
                  <a:pt x="235784" y="1370293"/>
                  <a:pt x="236538" y="1356723"/>
                </a:cubicBezTo>
                <a:cubicBezTo>
                  <a:pt x="237292" y="1343532"/>
                  <a:pt x="246150" y="1334861"/>
                  <a:pt x="259532" y="1335615"/>
                </a:cubicBezTo>
                <a:cubicBezTo>
                  <a:pt x="272536" y="1336369"/>
                  <a:pt x="281205" y="1345039"/>
                  <a:pt x="280641" y="1358609"/>
                </a:cubicBezTo>
                <a:cubicBezTo>
                  <a:pt x="280075" y="1372179"/>
                  <a:pt x="270086" y="1378020"/>
                  <a:pt x="259532" y="1380660"/>
                </a:cubicBezTo>
                <a:close/>
                <a:moveTo>
                  <a:pt x="479287" y="1383297"/>
                </a:moveTo>
                <a:cubicBezTo>
                  <a:pt x="461383" y="1382543"/>
                  <a:pt x="453467" y="1371047"/>
                  <a:pt x="454975" y="1354272"/>
                </a:cubicBezTo>
                <a:cubicBezTo>
                  <a:pt x="456482" y="1338630"/>
                  <a:pt x="467037" y="1331844"/>
                  <a:pt x="480418" y="1331468"/>
                </a:cubicBezTo>
                <a:cubicBezTo>
                  <a:pt x="497568" y="1333163"/>
                  <a:pt x="506426" y="1341646"/>
                  <a:pt x="506426" y="1357099"/>
                </a:cubicBezTo>
                <a:cubicBezTo>
                  <a:pt x="506616" y="1374627"/>
                  <a:pt x="496626" y="1384051"/>
                  <a:pt x="479287" y="1383297"/>
                </a:cubicBezTo>
                <a:close/>
                <a:moveTo>
                  <a:pt x="703942" y="1388764"/>
                </a:moveTo>
                <a:cubicBezTo>
                  <a:pt x="683778" y="1389140"/>
                  <a:pt x="671716" y="1377078"/>
                  <a:pt x="671716" y="1356723"/>
                </a:cubicBezTo>
                <a:cubicBezTo>
                  <a:pt x="671716" y="1337877"/>
                  <a:pt x="684907" y="1329584"/>
                  <a:pt x="699609" y="1325626"/>
                </a:cubicBezTo>
                <a:cubicBezTo>
                  <a:pt x="721660" y="1328076"/>
                  <a:pt x="734475" y="1338066"/>
                  <a:pt x="734099" y="1358609"/>
                </a:cubicBezTo>
                <a:cubicBezTo>
                  <a:pt x="733722" y="1376702"/>
                  <a:pt x="722225" y="1388386"/>
                  <a:pt x="703942" y="1388764"/>
                </a:cubicBezTo>
                <a:close/>
                <a:moveTo>
                  <a:pt x="930294" y="1391402"/>
                </a:moveTo>
                <a:cubicBezTo>
                  <a:pt x="910505" y="1390272"/>
                  <a:pt x="899197" y="1377644"/>
                  <a:pt x="899197" y="1357855"/>
                </a:cubicBezTo>
                <a:cubicBezTo>
                  <a:pt x="899385" y="1335805"/>
                  <a:pt x="912201" y="1324685"/>
                  <a:pt x="933499" y="1323365"/>
                </a:cubicBezTo>
                <a:cubicBezTo>
                  <a:pt x="955362" y="1325627"/>
                  <a:pt x="967800" y="1337689"/>
                  <a:pt x="966670" y="1359363"/>
                </a:cubicBezTo>
                <a:cubicBezTo>
                  <a:pt x="965728" y="1381226"/>
                  <a:pt x="951780" y="1392722"/>
                  <a:pt x="930294" y="1391402"/>
                </a:cubicBezTo>
                <a:close/>
                <a:moveTo>
                  <a:pt x="1155893" y="1394606"/>
                </a:moveTo>
                <a:cubicBezTo>
                  <a:pt x="1133089" y="1394983"/>
                  <a:pt x="1118388" y="1379906"/>
                  <a:pt x="1118199" y="1357102"/>
                </a:cubicBezTo>
                <a:cubicBezTo>
                  <a:pt x="1118199" y="1336181"/>
                  <a:pt x="1132335" y="1321857"/>
                  <a:pt x="1152878" y="1320537"/>
                </a:cubicBezTo>
                <a:cubicBezTo>
                  <a:pt x="1175870" y="1319030"/>
                  <a:pt x="1188686" y="1333919"/>
                  <a:pt x="1193399" y="1356346"/>
                </a:cubicBezTo>
                <a:cubicBezTo>
                  <a:pt x="1190760" y="1378586"/>
                  <a:pt x="1178698" y="1394418"/>
                  <a:pt x="1155893" y="1394606"/>
                </a:cubicBezTo>
                <a:close/>
                <a:moveTo>
                  <a:pt x="1376968" y="1396679"/>
                </a:moveTo>
                <a:cubicBezTo>
                  <a:pt x="1352278" y="1396113"/>
                  <a:pt x="1337766" y="1380660"/>
                  <a:pt x="1338520" y="1355970"/>
                </a:cubicBezTo>
                <a:cubicBezTo>
                  <a:pt x="1339086" y="1333353"/>
                  <a:pt x="1353597" y="1319030"/>
                  <a:pt x="1376214" y="1318464"/>
                </a:cubicBezTo>
                <a:cubicBezTo>
                  <a:pt x="1401092" y="1317710"/>
                  <a:pt x="1413908" y="1333165"/>
                  <a:pt x="1417677" y="1357290"/>
                </a:cubicBezTo>
                <a:cubicBezTo>
                  <a:pt x="1414474" y="1381414"/>
                  <a:pt x="1401846" y="1397245"/>
                  <a:pt x="1376968" y="1396679"/>
                </a:cubicBezTo>
                <a:close/>
                <a:moveTo>
                  <a:pt x="1599550" y="1397809"/>
                </a:moveTo>
                <a:cubicBezTo>
                  <a:pt x="1574484" y="1397809"/>
                  <a:pt x="1560160" y="1383485"/>
                  <a:pt x="1559594" y="1358419"/>
                </a:cubicBezTo>
                <a:cubicBezTo>
                  <a:pt x="1559028" y="1333163"/>
                  <a:pt x="1573352" y="1319972"/>
                  <a:pt x="1597478" y="1317144"/>
                </a:cubicBezTo>
                <a:cubicBezTo>
                  <a:pt x="1622732" y="1318086"/>
                  <a:pt x="1638751" y="1329772"/>
                  <a:pt x="1639883" y="1355026"/>
                </a:cubicBezTo>
                <a:cubicBezTo>
                  <a:pt x="1641013" y="1381790"/>
                  <a:pt x="1626877" y="1397621"/>
                  <a:pt x="1599550" y="1397809"/>
                </a:cubicBezTo>
                <a:close/>
                <a:moveTo>
                  <a:pt x="1829107" y="1399507"/>
                </a:moveTo>
                <a:cubicBezTo>
                  <a:pt x="1802157" y="1398941"/>
                  <a:pt x="1787455" y="1383487"/>
                  <a:pt x="1788022" y="1356724"/>
                </a:cubicBezTo>
                <a:cubicBezTo>
                  <a:pt x="1788399" y="1329772"/>
                  <a:pt x="1804041" y="1315260"/>
                  <a:pt x="1830804" y="1315638"/>
                </a:cubicBezTo>
                <a:lnTo>
                  <a:pt x="1833003" y="1316479"/>
                </a:lnTo>
                <a:lnTo>
                  <a:pt x="1833003" y="1398198"/>
                </a:lnTo>
                <a:close/>
                <a:moveTo>
                  <a:pt x="31295" y="1607953"/>
                </a:moveTo>
                <a:cubicBezTo>
                  <a:pt x="17725" y="1609839"/>
                  <a:pt x="8491" y="1601546"/>
                  <a:pt x="7925" y="1587976"/>
                </a:cubicBezTo>
                <a:cubicBezTo>
                  <a:pt x="7359" y="1576102"/>
                  <a:pt x="15652" y="1569505"/>
                  <a:pt x="27337" y="1567056"/>
                </a:cubicBezTo>
                <a:cubicBezTo>
                  <a:pt x="38834" y="1567809"/>
                  <a:pt x="46938" y="1574406"/>
                  <a:pt x="48446" y="1585715"/>
                </a:cubicBezTo>
                <a:cubicBezTo>
                  <a:pt x="50142" y="1597587"/>
                  <a:pt x="42603" y="1606257"/>
                  <a:pt x="31295" y="1607953"/>
                </a:cubicBezTo>
                <a:close/>
                <a:moveTo>
                  <a:pt x="256329" y="1612476"/>
                </a:moveTo>
                <a:cubicBezTo>
                  <a:pt x="240873" y="1611722"/>
                  <a:pt x="233146" y="1601922"/>
                  <a:pt x="233712" y="1586656"/>
                </a:cubicBezTo>
                <a:cubicBezTo>
                  <a:pt x="234278" y="1571013"/>
                  <a:pt x="243323" y="1563474"/>
                  <a:pt x="258590" y="1562720"/>
                </a:cubicBezTo>
                <a:cubicBezTo>
                  <a:pt x="274044" y="1563662"/>
                  <a:pt x="283092" y="1571579"/>
                  <a:pt x="283278" y="1587032"/>
                </a:cubicBezTo>
                <a:cubicBezTo>
                  <a:pt x="283468" y="1604562"/>
                  <a:pt x="273480" y="1613418"/>
                  <a:pt x="256329" y="1612476"/>
                </a:cubicBezTo>
                <a:close/>
                <a:moveTo>
                  <a:pt x="481550" y="1617943"/>
                </a:moveTo>
                <a:cubicBezTo>
                  <a:pt x="461571" y="1618319"/>
                  <a:pt x="449322" y="1605691"/>
                  <a:pt x="450265" y="1585715"/>
                </a:cubicBezTo>
                <a:cubicBezTo>
                  <a:pt x="451207" y="1567998"/>
                  <a:pt x="463269" y="1556691"/>
                  <a:pt x="481550" y="1557255"/>
                </a:cubicBezTo>
                <a:cubicBezTo>
                  <a:pt x="499831" y="1557821"/>
                  <a:pt x="509256" y="1570071"/>
                  <a:pt x="511705" y="1587598"/>
                </a:cubicBezTo>
                <a:cubicBezTo>
                  <a:pt x="509256" y="1605315"/>
                  <a:pt x="499643" y="1617753"/>
                  <a:pt x="481550" y="1617943"/>
                </a:cubicBezTo>
                <a:close/>
                <a:moveTo>
                  <a:pt x="701117" y="1620015"/>
                </a:moveTo>
                <a:cubicBezTo>
                  <a:pt x="681140" y="1619261"/>
                  <a:pt x="670208" y="1607011"/>
                  <a:pt x="670586" y="1587032"/>
                </a:cubicBezTo>
                <a:cubicBezTo>
                  <a:pt x="670962" y="1566868"/>
                  <a:pt x="683024" y="1556689"/>
                  <a:pt x="702813" y="1554994"/>
                </a:cubicBezTo>
                <a:cubicBezTo>
                  <a:pt x="722415" y="1556501"/>
                  <a:pt x="734853" y="1566490"/>
                  <a:pt x="735229" y="1586656"/>
                </a:cubicBezTo>
                <a:cubicBezTo>
                  <a:pt x="735607" y="1608519"/>
                  <a:pt x="722979" y="1620769"/>
                  <a:pt x="701117" y="1620015"/>
                </a:cubicBezTo>
                <a:close/>
                <a:moveTo>
                  <a:pt x="933311" y="1624916"/>
                </a:moveTo>
                <a:cubicBezTo>
                  <a:pt x="910505" y="1624916"/>
                  <a:pt x="895805" y="1609839"/>
                  <a:pt x="895993" y="1587035"/>
                </a:cubicBezTo>
                <a:cubicBezTo>
                  <a:pt x="896181" y="1565926"/>
                  <a:pt x="910317" y="1551790"/>
                  <a:pt x="931048" y="1550660"/>
                </a:cubicBezTo>
                <a:cubicBezTo>
                  <a:pt x="954042" y="1549341"/>
                  <a:pt x="966670" y="1564418"/>
                  <a:pt x="971193" y="1587035"/>
                </a:cubicBezTo>
                <a:cubicBezTo>
                  <a:pt x="968178" y="1609273"/>
                  <a:pt x="956304" y="1624916"/>
                  <a:pt x="933311" y="1624916"/>
                </a:cubicBezTo>
                <a:close/>
                <a:moveTo>
                  <a:pt x="1155893" y="1626802"/>
                </a:moveTo>
                <a:cubicBezTo>
                  <a:pt x="1131203" y="1627178"/>
                  <a:pt x="1116314" y="1612100"/>
                  <a:pt x="1116126" y="1587410"/>
                </a:cubicBezTo>
                <a:cubicBezTo>
                  <a:pt x="1115938" y="1564606"/>
                  <a:pt x="1130262" y="1550282"/>
                  <a:pt x="1152688" y="1548587"/>
                </a:cubicBezTo>
                <a:cubicBezTo>
                  <a:pt x="1177944" y="1546701"/>
                  <a:pt x="1190006" y="1563098"/>
                  <a:pt x="1195471" y="1583641"/>
                </a:cubicBezTo>
                <a:cubicBezTo>
                  <a:pt x="1192834" y="1610405"/>
                  <a:pt x="1180771" y="1626424"/>
                  <a:pt x="1155893" y="1626802"/>
                </a:cubicBezTo>
                <a:close/>
                <a:moveTo>
                  <a:pt x="1375838" y="1628308"/>
                </a:moveTo>
                <a:cubicBezTo>
                  <a:pt x="1348320" y="1627366"/>
                  <a:pt x="1335316" y="1610593"/>
                  <a:pt x="1337012" y="1584019"/>
                </a:cubicBezTo>
                <a:cubicBezTo>
                  <a:pt x="1338708" y="1558575"/>
                  <a:pt x="1354729" y="1547267"/>
                  <a:pt x="1379983" y="1546513"/>
                </a:cubicBezTo>
                <a:cubicBezTo>
                  <a:pt x="1404107" y="1548963"/>
                  <a:pt x="1418431" y="1562157"/>
                  <a:pt x="1418243" y="1587410"/>
                </a:cubicBezTo>
                <a:cubicBezTo>
                  <a:pt x="1418055" y="1614738"/>
                  <a:pt x="1402788" y="1629252"/>
                  <a:pt x="1375838" y="1628308"/>
                </a:cubicBezTo>
                <a:close/>
                <a:moveTo>
                  <a:pt x="1596912" y="1631323"/>
                </a:moveTo>
                <a:cubicBezTo>
                  <a:pt x="1571468" y="1629816"/>
                  <a:pt x="1555071" y="1612476"/>
                  <a:pt x="1556013" y="1586845"/>
                </a:cubicBezTo>
                <a:cubicBezTo>
                  <a:pt x="1556957" y="1559329"/>
                  <a:pt x="1575050" y="1542556"/>
                  <a:pt x="1602565" y="1544061"/>
                </a:cubicBezTo>
                <a:cubicBezTo>
                  <a:pt x="1628009" y="1545381"/>
                  <a:pt x="1641579" y="1563286"/>
                  <a:pt x="1644217" y="1587787"/>
                </a:cubicBezTo>
                <a:cubicBezTo>
                  <a:pt x="1640071" y="1615870"/>
                  <a:pt x="1624428" y="1632831"/>
                  <a:pt x="1596912" y="1631323"/>
                </a:cubicBezTo>
                <a:close/>
                <a:moveTo>
                  <a:pt x="1829861" y="1633585"/>
                </a:moveTo>
                <a:cubicBezTo>
                  <a:pt x="1805171" y="1634905"/>
                  <a:pt x="1780859" y="1608897"/>
                  <a:pt x="1784252" y="1584773"/>
                </a:cubicBezTo>
                <a:cubicBezTo>
                  <a:pt x="1788022" y="1558009"/>
                  <a:pt x="1804795" y="1541046"/>
                  <a:pt x="1832122" y="1542366"/>
                </a:cubicBezTo>
                <a:lnTo>
                  <a:pt x="1833003" y="1542752"/>
                </a:lnTo>
                <a:lnTo>
                  <a:pt x="1833003" y="1632316"/>
                </a:lnTo>
                <a:close/>
                <a:moveTo>
                  <a:pt x="25642" y="1833175"/>
                </a:moveTo>
                <a:cubicBezTo>
                  <a:pt x="12826" y="1831667"/>
                  <a:pt x="4345" y="1822809"/>
                  <a:pt x="5287" y="1809239"/>
                </a:cubicBezTo>
                <a:cubicBezTo>
                  <a:pt x="6231" y="1793973"/>
                  <a:pt x="16029" y="1785492"/>
                  <a:pt x="31107" y="1787000"/>
                </a:cubicBezTo>
                <a:cubicBezTo>
                  <a:pt x="43925" y="1788320"/>
                  <a:pt x="51086" y="1797366"/>
                  <a:pt x="52028" y="1811312"/>
                </a:cubicBezTo>
                <a:cubicBezTo>
                  <a:pt x="49390" y="1825824"/>
                  <a:pt x="40907" y="1834871"/>
                  <a:pt x="25642" y="1833175"/>
                </a:cubicBezTo>
                <a:close/>
                <a:moveTo>
                  <a:pt x="261606" y="1838264"/>
                </a:moveTo>
                <a:cubicBezTo>
                  <a:pt x="243323" y="1840148"/>
                  <a:pt x="231263" y="1829217"/>
                  <a:pt x="229943" y="1811312"/>
                </a:cubicBezTo>
                <a:cubicBezTo>
                  <a:pt x="228811" y="1794915"/>
                  <a:pt x="239365" y="1783419"/>
                  <a:pt x="255197" y="1781723"/>
                </a:cubicBezTo>
                <a:cubicBezTo>
                  <a:pt x="273480" y="1779649"/>
                  <a:pt x="283844" y="1791146"/>
                  <a:pt x="287426" y="1808863"/>
                </a:cubicBezTo>
                <a:cubicBezTo>
                  <a:pt x="286106" y="1825070"/>
                  <a:pt x="277625" y="1836566"/>
                  <a:pt x="261606" y="1838264"/>
                </a:cubicBezTo>
                <a:close/>
                <a:moveTo>
                  <a:pt x="478909" y="1841655"/>
                </a:moveTo>
                <a:cubicBezTo>
                  <a:pt x="459120" y="1840524"/>
                  <a:pt x="448002" y="1828086"/>
                  <a:pt x="448944" y="1808295"/>
                </a:cubicBezTo>
                <a:cubicBezTo>
                  <a:pt x="449885" y="1788318"/>
                  <a:pt x="462701" y="1778706"/>
                  <a:pt x="482490" y="1777764"/>
                </a:cubicBezTo>
                <a:cubicBezTo>
                  <a:pt x="501527" y="1780967"/>
                  <a:pt x="513399" y="1791712"/>
                  <a:pt x="512269" y="1811688"/>
                </a:cubicBezTo>
                <a:cubicBezTo>
                  <a:pt x="511138" y="1831477"/>
                  <a:pt x="498888" y="1842597"/>
                  <a:pt x="478909" y="1841655"/>
                </a:cubicBezTo>
                <a:close/>
                <a:moveTo>
                  <a:pt x="706394" y="1845991"/>
                </a:moveTo>
                <a:cubicBezTo>
                  <a:pt x="683212" y="1848062"/>
                  <a:pt x="667946" y="1834117"/>
                  <a:pt x="666816" y="1811500"/>
                </a:cubicBezTo>
                <a:cubicBezTo>
                  <a:pt x="665685" y="1788696"/>
                  <a:pt x="680386" y="1773994"/>
                  <a:pt x="703378" y="1773806"/>
                </a:cubicBezTo>
                <a:cubicBezTo>
                  <a:pt x="724299" y="1773618"/>
                  <a:pt x="736173" y="1787752"/>
                  <a:pt x="739943" y="1809051"/>
                </a:cubicBezTo>
                <a:cubicBezTo>
                  <a:pt x="738057" y="1829405"/>
                  <a:pt x="727315" y="1844105"/>
                  <a:pt x="706394" y="1845991"/>
                </a:cubicBezTo>
                <a:close/>
                <a:moveTo>
                  <a:pt x="930862" y="1849196"/>
                </a:moveTo>
                <a:cubicBezTo>
                  <a:pt x="908245" y="1847876"/>
                  <a:pt x="893922" y="1833553"/>
                  <a:pt x="893922" y="1810748"/>
                </a:cubicBezTo>
                <a:cubicBezTo>
                  <a:pt x="893922" y="1786058"/>
                  <a:pt x="908621" y="1770981"/>
                  <a:pt x="933313" y="1770981"/>
                </a:cubicBezTo>
                <a:cubicBezTo>
                  <a:pt x="958189" y="1770981"/>
                  <a:pt x="970439" y="1787000"/>
                  <a:pt x="973079" y="1811502"/>
                </a:cubicBezTo>
                <a:cubicBezTo>
                  <a:pt x="968932" y="1835249"/>
                  <a:pt x="955740" y="1850516"/>
                  <a:pt x="930862" y="1849196"/>
                </a:cubicBezTo>
                <a:close/>
                <a:moveTo>
                  <a:pt x="1154762" y="1850702"/>
                </a:moveTo>
                <a:cubicBezTo>
                  <a:pt x="1129696" y="1850514"/>
                  <a:pt x="1115184" y="1836566"/>
                  <a:pt x="1114618" y="1811500"/>
                </a:cubicBezTo>
                <a:cubicBezTo>
                  <a:pt x="1114052" y="1784549"/>
                  <a:pt x="1128564" y="1769283"/>
                  <a:pt x="1155703" y="1769283"/>
                </a:cubicBezTo>
                <a:cubicBezTo>
                  <a:pt x="1180959" y="1769095"/>
                  <a:pt x="1193963" y="1783795"/>
                  <a:pt x="1196413" y="1808485"/>
                </a:cubicBezTo>
                <a:cubicBezTo>
                  <a:pt x="1195093" y="1835059"/>
                  <a:pt x="1182089" y="1850890"/>
                  <a:pt x="1154762" y="1850702"/>
                </a:cubicBezTo>
                <a:close/>
                <a:moveTo>
                  <a:pt x="1374896" y="1853718"/>
                </a:moveTo>
                <a:cubicBezTo>
                  <a:pt x="1349640" y="1852400"/>
                  <a:pt x="1333055" y="1835059"/>
                  <a:pt x="1333809" y="1809429"/>
                </a:cubicBezTo>
                <a:cubicBezTo>
                  <a:pt x="1334563" y="1781911"/>
                  <a:pt x="1352468" y="1764948"/>
                  <a:pt x="1379983" y="1766268"/>
                </a:cubicBezTo>
                <a:cubicBezTo>
                  <a:pt x="1405427" y="1767587"/>
                  <a:pt x="1419375" y="1784927"/>
                  <a:pt x="1421824" y="1810746"/>
                </a:cubicBezTo>
                <a:cubicBezTo>
                  <a:pt x="1417867" y="1837886"/>
                  <a:pt x="1402412" y="1855037"/>
                  <a:pt x="1374896" y="1853718"/>
                </a:cubicBezTo>
                <a:close/>
                <a:moveTo>
                  <a:pt x="1597290" y="1855981"/>
                </a:moveTo>
                <a:cubicBezTo>
                  <a:pt x="1570526" y="1854661"/>
                  <a:pt x="1552997" y="1836568"/>
                  <a:pt x="1553753" y="1809429"/>
                </a:cubicBezTo>
                <a:cubicBezTo>
                  <a:pt x="1554695" y="1780593"/>
                  <a:pt x="1573354" y="1762876"/>
                  <a:pt x="1602379" y="1764008"/>
                </a:cubicBezTo>
                <a:cubicBezTo>
                  <a:pt x="1629517" y="1764950"/>
                  <a:pt x="1643087" y="1784173"/>
                  <a:pt x="1647232" y="1809051"/>
                </a:cubicBezTo>
                <a:cubicBezTo>
                  <a:pt x="1642145" y="1838830"/>
                  <a:pt x="1626501" y="1857489"/>
                  <a:pt x="1597290" y="1855981"/>
                </a:cubicBezTo>
                <a:close/>
                <a:moveTo>
                  <a:pt x="1829861" y="1857489"/>
                </a:moveTo>
                <a:cubicBezTo>
                  <a:pt x="1800460" y="1856357"/>
                  <a:pt x="1783308" y="1840148"/>
                  <a:pt x="1782556" y="1810746"/>
                </a:cubicBezTo>
                <a:cubicBezTo>
                  <a:pt x="1781800" y="1781157"/>
                  <a:pt x="1799705" y="1765892"/>
                  <a:pt x="1827787" y="1761368"/>
                </a:cubicBezTo>
                <a:lnTo>
                  <a:pt x="1833003" y="1763243"/>
                </a:lnTo>
                <a:lnTo>
                  <a:pt x="1833003" y="1856929"/>
                </a:lnTo>
                <a:close/>
                <a:moveTo>
                  <a:pt x="28091" y="2056511"/>
                </a:moveTo>
                <a:cubicBezTo>
                  <a:pt x="12448" y="2055191"/>
                  <a:pt x="3591" y="2046898"/>
                  <a:pt x="4343" y="2031067"/>
                </a:cubicBezTo>
                <a:cubicBezTo>
                  <a:pt x="5099" y="2015235"/>
                  <a:pt x="14898" y="2007321"/>
                  <a:pt x="30353" y="2008263"/>
                </a:cubicBezTo>
                <a:cubicBezTo>
                  <a:pt x="44111" y="2009204"/>
                  <a:pt x="52028" y="2017687"/>
                  <a:pt x="52216" y="2031445"/>
                </a:cubicBezTo>
                <a:cubicBezTo>
                  <a:pt x="52591" y="2047276"/>
                  <a:pt x="43735" y="2055381"/>
                  <a:pt x="28091" y="2056511"/>
                </a:cubicBezTo>
                <a:close/>
                <a:moveTo>
                  <a:pt x="258590" y="2062544"/>
                </a:moveTo>
                <a:cubicBezTo>
                  <a:pt x="238613" y="2061978"/>
                  <a:pt x="226551" y="2049162"/>
                  <a:pt x="228247" y="2029183"/>
                </a:cubicBezTo>
                <a:cubicBezTo>
                  <a:pt x="229755" y="2011656"/>
                  <a:pt x="242193" y="2000536"/>
                  <a:pt x="260476" y="2001668"/>
                </a:cubicBezTo>
                <a:cubicBezTo>
                  <a:pt x="278569" y="2002987"/>
                  <a:pt x="287050" y="2015803"/>
                  <a:pt x="290065" y="2031447"/>
                </a:cubicBezTo>
                <a:cubicBezTo>
                  <a:pt x="286484" y="2050858"/>
                  <a:pt x="276683" y="2062920"/>
                  <a:pt x="258590" y="2062544"/>
                </a:cubicBezTo>
                <a:close/>
                <a:moveTo>
                  <a:pt x="483810" y="2065935"/>
                </a:moveTo>
                <a:cubicBezTo>
                  <a:pt x="462137" y="2067443"/>
                  <a:pt x="448190" y="2056323"/>
                  <a:pt x="446870" y="2034460"/>
                </a:cubicBezTo>
                <a:cubicBezTo>
                  <a:pt x="445552" y="2012786"/>
                  <a:pt x="457800" y="2000536"/>
                  <a:pt x="479852" y="1998086"/>
                </a:cubicBezTo>
                <a:cubicBezTo>
                  <a:pt x="500961" y="1999216"/>
                  <a:pt x="514153" y="2009960"/>
                  <a:pt x="514531" y="2032011"/>
                </a:cubicBezTo>
                <a:cubicBezTo>
                  <a:pt x="514719" y="2051800"/>
                  <a:pt x="503599" y="2064428"/>
                  <a:pt x="483810" y="2065935"/>
                </a:cubicBezTo>
                <a:close/>
                <a:moveTo>
                  <a:pt x="702625" y="2071023"/>
                </a:moveTo>
                <a:cubicBezTo>
                  <a:pt x="680574" y="2067631"/>
                  <a:pt x="665119" y="2055569"/>
                  <a:pt x="665119" y="2032953"/>
                </a:cubicBezTo>
                <a:cubicBezTo>
                  <a:pt x="665119" y="2008639"/>
                  <a:pt x="680950" y="1993185"/>
                  <a:pt x="705262" y="1994505"/>
                </a:cubicBezTo>
                <a:cubicBezTo>
                  <a:pt x="727313" y="1995635"/>
                  <a:pt x="741636" y="2010900"/>
                  <a:pt x="740884" y="2033517"/>
                </a:cubicBezTo>
                <a:cubicBezTo>
                  <a:pt x="739943" y="2055945"/>
                  <a:pt x="724863" y="2068007"/>
                  <a:pt x="702625" y="2071023"/>
                </a:cubicBezTo>
                <a:close/>
                <a:moveTo>
                  <a:pt x="934065" y="2072908"/>
                </a:moveTo>
                <a:cubicBezTo>
                  <a:pt x="909187" y="2071213"/>
                  <a:pt x="893544" y="2059150"/>
                  <a:pt x="892980" y="2033895"/>
                </a:cubicBezTo>
                <a:cubicBezTo>
                  <a:pt x="892224" y="2006943"/>
                  <a:pt x="907116" y="1991677"/>
                  <a:pt x="934255" y="1992053"/>
                </a:cubicBezTo>
                <a:cubicBezTo>
                  <a:pt x="959319" y="1992619"/>
                  <a:pt x="973267" y="2007321"/>
                  <a:pt x="973267" y="2032387"/>
                </a:cubicBezTo>
                <a:cubicBezTo>
                  <a:pt x="973267" y="2057643"/>
                  <a:pt x="958567" y="2070457"/>
                  <a:pt x="934065" y="2072908"/>
                </a:cubicBezTo>
                <a:close/>
                <a:moveTo>
                  <a:pt x="1154952" y="2074038"/>
                </a:moveTo>
                <a:cubicBezTo>
                  <a:pt x="1128188" y="2073850"/>
                  <a:pt x="1113112" y="2058585"/>
                  <a:pt x="1113300" y="2031821"/>
                </a:cubicBezTo>
                <a:cubicBezTo>
                  <a:pt x="1113488" y="2005059"/>
                  <a:pt x="1128754" y="1990170"/>
                  <a:pt x="1155517" y="1990170"/>
                </a:cubicBezTo>
                <a:cubicBezTo>
                  <a:pt x="1182845" y="1990170"/>
                  <a:pt x="1195849" y="2006189"/>
                  <a:pt x="1197735" y="2030879"/>
                </a:cubicBezTo>
                <a:cubicBezTo>
                  <a:pt x="1195661" y="2058960"/>
                  <a:pt x="1181901" y="2074226"/>
                  <a:pt x="1154952" y="2074038"/>
                </a:cubicBezTo>
                <a:close/>
                <a:moveTo>
                  <a:pt x="1376968" y="2078185"/>
                </a:moveTo>
                <a:cubicBezTo>
                  <a:pt x="1349828" y="2077997"/>
                  <a:pt x="1332113" y="2060470"/>
                  <a:pt x="1331545" y="2033519"/>
                </a:cubicBezTo>
                <a:cubicBezTo>
                  <a:pt x="1330981" y="2004493"/>
                  <a:pt x="1349074" y="1986212"/>
                  <a:pt x="1378100" y="1986212"/>
                </a:cubicBezTo>
                <a:cubicBezTo>
                  <a:pt x="1405427" y="1986212"/>
                  <a:pt x="1420127" y="2004305"/>
                  <a:pt x="1424650" y="2031257"/>
                </a:cubicBezTo>
                <a:cubicBezTo>
                  <a:pt x="1421259" y="2059338"/>
                  <a:pt x="1406181" y="2078373"/>
                  <a:pt x="1376968" y="2078185"/>
                </a:cubicBezTo>
                <a:close/>
                <a:moveTo>
                  <a:pt x="1601811" y="2080635"/>
                </a:moveTo>
                <a:cubicBezTo>
                  <a:pt x="1572600" y="2078373"/>
                  <a:pt x="1554695" y="2064050"/>
                  <a:pt x="1552243" y="2034648"/>
                </a:cubicBezTo>
                <a:cubicBezTo>
                  <a:pt x="1549984" y="2006755"/>
                  <a:pt x="1572410" y="1983197"/>
                  <a:pt x="1600304" y="1984516"/>
                </a:cubicBezTo>
                <a:cubicBezTo>
                  <a:pt x="1629517" y="1985836"/>
                  <a:pt x="1646668" y="2002232"/>
                  <a:pt x="1647232" y="2031633"/>
                </a:cubicBezTo>
                <a:cubicBezTo>
                  <a:pt x="1647798" y="2061412"/>
                  <a:pt x="1629705" y="2076490"/>
                  <a:pt x="1601811" y="2080635"/>
                </a:cubicBezTo>
                <a:close/>
                <a:moveTo>
                  <a:pt x="1830615" y="2081201"/>
                </a:moveTo>
                <a:cubicBezTo>
                  <a:pt x="1799140" y="2080447"/>
                  <a:pt x="1781237" y="2063296"/>
                  <a:pt x="1781237" y="2031821"/>
                </a:cubicBezTo>
                <a:cubicBezTo>
                  <a:pt x="1781237" y="2002232"/>
                  <a:pt x="1798010" y="1985458"/>
                  <a:pt x="1827411" y="1983197"/>
                </a:cubicBezTo>
                <a:lnTo>
                  <a:pt x="1833003" y="1983909"/>
                </a:lnTo>
                <a:lnTo>
                  <a:pt x="1833003" y="2080767"/>
                </a:lnTo>
                <a:close/>
                <a:moveTo>
                  <a:pt x="29599" y="2287198"/>
                </a:moveTo>
                <a:cubicBezTo>
                  <a:pt x="12258" y="2287576"/>
                  <a:pt x="2836" y="2278151"/>
                  <a:pt x="3589" y="2260812"/>
                </a:cubicBezTo>
                <a:cubicBezTo>
                  <a:pt x="4155" y="2245358"/>
                  <a:pt x="13578" y="2237442"/>
                  <a:pt x="28843" y="2237632"/>
                </a:cubicBezTo>
                <a:cubicBezTo>
                  <a:pt x="44487" y="2237820"/>
                  <a:pt x="52216" y="2246676"/>
                  <a:pt x="53345" y="2262320"/>
                </a:cubicBezTo>
                <a:cubicBezTo>
                  <a:pt x="52591" y="2277397"/>
                  <a:pt x="45053" y="2286822"/>
                  <a:pt x="29599" y="2287198"/>
                </a:cubicBezTo>
                <a:close/>
                <a:moveTo>
                  <a:pt x="257458" y="2293607"/>
                </a:moveTo>
                <a:cubicBezTo>
                  <a:pt x="239365" y="2293229"/>
                  <a:pt x="227681" y="2281733"/>
                  <a:pt x="227303" y="2263451"/>
                </a:cubicBezTo>
                <a:cubicBezTo>
                  <a:pt x="226927" y="2243285"/>
                  <a:pt x="238989" y="2231223"/>
                  <a:pt x="259344" y="2231223"/>
                </a:cubicBezTo>
                <a:cubicBezTo>
                  <a:pt x="278191" y="2231223"/>
                  <a:pt x="286484" y="2244417"/>
                  <a:pt x="290441" y="2259116"/>
                </a:cubicBezTo>
                <a:cubicBezTo>
                  <a:pt x="287991" y="2281167"/>
                  <a:pt x="278003" y="2293983"/>
                  <a:pt x="257458" y="2293607"/>
                </a:cubicBezTo>
                <a:close/>
                <a:moveTo>
                  <a:pt x="481738" y="2297376"/>
                </a:moveTo>
                <a:cubicBezTo>
                  <a:pt x="460064" y="2297940"/>
                  <a:pt x="446496" y="2285314"/>
                  <a:pt x="445740" y="2263639"/>
                </a:cubicBezTo>
                <a:cubicBezTo>
                  <a:pt x="445176" y="2241965"/>
                  <a:pt x="457802" y="2228395"/>
                  <a:pt x="479477" y="2227641"/>
                </a:cubicBezTo>
                <a:cubicBezTo>
                  <a:pt x="501151" y="2226887"/>
                  <a:pt x="513213" y="2239703"/>
                  <a:pt x="515851" y="2261754"/>
                </a:cubicBezTo>
                <a:cubicBezTo>
                  <a:pt x="514533" y="2282862"/>
                  <a:pt x="503413" y="2296620"/>
                  <a:pt x="481738" y="2297376"/>
                </a:cubicBezTo>
                <a:close/>
                <a:moveTo>
                  <a:pt x="699231" y="2300767"/>
                </a:moveTo>
                <a:cubicBezTo>
                  <a:pt x="677181" y="2298506"/>
                  <a:pt x="662857" y="2283428"/>
                  <a:pt x="664555" y="2260624"/>
                </a:cubicBezTo>
                <a:cubicBezTo>
                  <a:pt x="666250" y="2236312"/>
                  <a:pt x="682082" y="2221798"/>
                  <a:pt x="706772" y="2224062"/>
                </a:cubicBezTo>
                <a:cubicBezTo>
                  <a:pt x="729010" y="2226133"/>
                  <a:pt x="740506" y="2241777"/>
                  <a:pt x="742392" y="2264581"/>
                </a:cubicBezTo>
                <a:cubicBezTo>
                  <a:pt x="737303" y="2287764"/>
                  <a:pt x="724109" y="2303219"/>
                  <a:pt x="699231" y="2300767"/>
                </a:cubicBezTo>
                <a:close/>
                <a:moveTo>
                  <a:pt x="932933" y="2302841"/>
                </a:moveTo>
                <a:cubicBezTo>
                  <a:pt x="907867" y="2302841"/>
                  <a:pt x="893166" y="2289081"/>
                  <a:pt x="892412" y="2264015"/>
                </a:cubicBezTo>
                <a:cubicBezTo>
                  <a:pt x="891658" y="2237064"/>
                  <a:pt x="906172" y="2221798"/>
                  <a:pt x="933311" y="2221610"/>
                </a:cubicBezTo>
                <a:cubicBezTo>
                  <a:pt x="958565" y="2221422"/>
                  <a:pt x="971569" y="2235934"/>
                  <a:pt x="974397" y="2260246"/>
                </a:cubicBezTo>
                <a:cubicBezTo>
                  <a:pt x="973267" y="2287010"/>
                  <a:pt x="960449" y="2302841"/>
                  <a:pt x="932933" y="2302841"/>
                </a:cubicBezTo>
                <a:close/>
                <a:moveTo>
                  <a:pt x="1154762" y="2306798"/>
                </a:moveTo>
                <a:cubicBezTo>
                  <a:pt x="1127434" y="2306423"/>
                  <a:pt x="1110095" y="2288329"/>
                  <a:pt x="1110849" y="2260812"/>
                </a:cubicBezTo>
                <a:cubicBezTo>
                  <a:pt x="1111602" y="2235370"/>
                  <a:pt x="1128564" y="2218407"/>
                  <a:pt x="1154008" y="2217841"/>
                </a:cubicBezTo>
                <a:cubicBezTo>
                  <a:pt x="1181713" y="2217087"/>
                  <a:pt x="1196413" y="2235182"/>
                  <a:pt x="1200748" y="2261378"/>
                </a:cubicBezTo>
                <a:cubicBezTo>
                  <a:pt x="1197169" y="2289083"/>
                  <a:pt x="1182279" y="2307176"/>
                  <a:pt x="1154762" y="2306798"/>
                </a:cubicBezTo>
                <a:close/>
                <a:moveTo>
                  <a:pt x="1376402" y="2309248"/>
                </a:moveTo>
                <a:cubicBezTo>
                  <a:pt x="1347378" y="2308494"/>
                  <a:pt x="1329851" y="2290213"/>
                  <a:pt x="1330605" y="2261190"/>
                </a:cubicBezTo>
                <a:cubicBezTo>
                  <a:pt x="1331359" y="2232352"/>
                  <a:pt x="1349640" y="2214825"/>
                  <a:pt x="1378664" y="2215391"/>
                </a:cubicBezTo>
                <a:cubicBezTo>
                  <a:pt x="1408065" y="2215955"/>
                  <a:pt x="1422578" y="2234992"/>
                  <a:pt x="1425594" y="2263451"/>
                </a:cubicBezTo>
                <a:cubicBezTo>
                  <a:pt x="1421071" y="2291721"/>
                  <a:pt x="1405803" y="2310190"/>
                  <a:pt x="1376402" y="2309248"/>
                </a:cubicBezTo>
                <a:close/>
                <a:moveTo>
                  <a:pt x="1597666" y="2311322"/>
                </a:moveTo>
                <a:cubicBezTo>
                  <a:pt x="1569397" y="2310380"/>
                  <a:pt x="1548476" y="2287764"/>
                  <a:pt x="1550738" y="2259304"/>
                </a:cubicBezTo>
                <a:cubicBezTo>
                  <a:pt x="1553187" y="2229903"/>
                  <a:pt x="1570151" y="2214071"/>
                  <a:pt x="1599740" y="2213318"/>
                </a:cubicBezTo>
                <a:cubicBezTo>
                  <a:pt x="1628387" y="2212754"/>
                  <a:pt x="1649496" y="2234616"/>
                  <a:pt x="1648742" y="2263074"/>
                </a:cubicBezTo>
                <a:cubicBezTo>
                  <a:pt x="1648176" y="2291721"/>
                  <a:pt x="1626313" y="2312266"/>
                  <a:pt x="1597666" y="2311322"/>
                </a:cubicBezTo>
                <a:close/>
                <a:moveTo>
                  <a:pt x="1830615" y="2314903"/>
                </a:moveTo>
                <a:cubicBezTo>
                  <a:pt x="1802533" y="2315281"/>
                  <a:pt x="1776147" y="2290025"/>
                  <a:pt x="1777655" y="2262132"/>
                </a:cubicBezTo>
                <a:cubicBezTo>
                  <a:pt x="1779351" y="2231789"/>
                  <a:pt x="1797256" y="2213508"/>
                  <a:pt x="1827223" y="2210114"/>
                </a:cubicBezTo>
                <a:lnTo>
                  <a:pt x="1833003" y="2210879"/>
                </a:lnTo>
                <a:lnTo>
                  <a:pt x="1833003" y="2314342"/>
                </a:lnTo>
                <a:close/>
                <a:moveTo>
                  <a:pt x="27715" y="2510724"/>
                </a:moveTo>
                <a:cubicBezTo>
                  <a:pt x="9998" y="2509404"/>
                  <a:pt x="1330" y="2499415"/>
                  <a:pt x="2461" y="2482264"/>
                </a:cubicBezTo>
                <a:cubicBezTo>
                  <a:pt x="3403" y="2466623"/>
                  <a:pt x="13204" y="2458518"/>
                  <a:pt x="28657" y="2458894"/>
                </a:cubicBezTo>
                <a:cubicBezTo>
                  <a:pt x="46372" y="2459460"/>
                  <a:pt x="55043" y="2470014"/>
                  <a:pt x="53913" y="2487165"/>
                </a:cubicBezTo>
                <a:cubicBezTo>
                  <a:pt x="52969" y="2502619"/>
                  <a:pt x="42981" y="2510158"/>
                  <a:pt x="27715" y="2510724"/>
                </a:cubicBezTo>
                <a:close/>
                <a:moveTo>
                  <a:pt x="257083" y="2516943"/>
                </a:moveTo>
                <a:cubicBezTo>
                  <a:pt x="237858" y="2513927"/>
                  <a:pt x="225795" y="2503561"/>
                  <a:pt x="226737" y="2483394"/>
                </a:cubicBezTo>
                <a:cubicBezTo>
                  <a:pt x="227681" y="2463417"/>
                  <a:pt x="239741" y="2452109"/>
                  <a:pt x="259720" y="2452863"/>
                </a:cubicBezTo>
                <a:cubicBezTo>
                  <a:pt x="279697" y="2453617"/>
                  <a:pt x="291007" y="2465867"/>
                  <a:pt x="290251" y="2485846"/>
                </a:cubicBezTo>
                <a:cubicBezTo>
                  <a:pt x="289497" y="2505822"/>
                  <a:pt x="276871" y="2515623"/>
                  <a:pt x="257083" y="2516943"/>
                </a:cubicBezTo>
                <a:close/>
                <a:moveTo>
                  <a:pt x="479475" y="2520712"/>
                </a:moveTo>
                <a:cubicBezTo>
                  <a:pt x="458556" y="2520336"/>
                  <a:pt x="446870" y="2506200"/>
                  <a:pt x="443854" y="2485092"/>
                </a:cubicBezTo>
                <a:cubicBezTo>
                  <a:pt x="445928" y="2464547"/>
                  <a:pt x="457236" y="2449847"/>
                  <a:pt x="477967" y="2448528"/>
                </a:cubicBezTo>
                <a:cubicBezTo>
                  <a:pt x="500773" y="2447020"/>
                  <a:pt x="516227" y="2460968"/>
                  <a:pt x="516793" y="2483772"/>
                </a:cubicBezTo>
                <a:cubicBezTo>
                  <a:pt x="517169" y="2506576"/>
                  <a:pt x="502469" y="2521088"/>
                  <a:pt x="479475" y="2520712"/>
                </a:cubicBezTo>
                <a:close/>
                <a:moveTo>
                  <a:pt x="704698" y="2524669"/>
                </a:moveTo>
                <a:cubicBezTo>
                  <a:pt x="680384" y="2522218"/>
                  <a:pt x="664177" y="2510158"/>
                  <a:pt x="663987" y="2485280"/>
                </a:cubicBezTo>
                <a:cubicBezTo>
                  <a:pt x="663611" y="2460590"/>
                  <a:pt x="678688" y="2445700"/>
                  <a:pt x="703378" y="2445512"/>
                </a:cubicBezTo>
                <a:cubicBezTo>
                  <a:pt x="726183" y="2445324"/>
                  <a:pt x="740506" y="2459648"/>
                  <a:pt x="742014" y="2482074"/>
                </a:cubicBezTo>
                <a:cubicBezTo>
                  <a:pt x="743522" y="2506952"/>
                  <a:pt x="728256" y="2520146"/>
                  <a:pt x="704698" y="2524669"/>
                </a:cubicBezTo>
                <a:close/>
                <a:moveTo>
                  <a:pt x="932180" y="2526555"/>
                </a:moveTo>
                <a:cubicBezTo>
                  <a:pt x="905228" y="2526179"/>
                  <a:pt x="890718" y="2510536"/>
                  <a:pt x="891094" y="2483772"/>
                </a:cubicBezTo>
                <a:cubicBezTo>
                  <a:pt x="891660" y="2456632"/>
                  <a:pt x="907490" y="2443628"/>
                  <a:pt x="933877" y="2442121"/>
                </a:cubicBezTo>
                <a:cubicBezTo>
                  <a:pt x="960451" y="2444382"/>
                  <a:pt x="975529" y="2458706"/>
                  <a:pt x="974963" y="2485470"/>
                </a:cubicBezTo>
                <a:cubicBezTo>
                  <a:pt x="974585" y="2512419"/>
                  <a:pt x="958755" y="2527121"/>
                  <a:pt x="932180" y="2526555"/>
                </a:cubicBezTo>
                <a:close/>
                <a:moveTo>
                  <a:pt x="1156647" y="2530512"/>
                </a:moveTo>
                <a:cubicBezTo>
                  <a:pt x="1127624" y="2531076"/>
                  <a:pt x="1109341" y="2512983"/>
                  <a:pt x="1109341" y="2483960"/>
                </a:cubicBezTo>
                <a:cubicBezTo>
                  <a:pt x="1109341" y="2456820"/>
                  <a:pt x="1127434" y="2442119"/>
                  <a:pt x="1154386" y="2437407"/>
                </a:cubicBezTo>
                <a:cubicBezTo>
                  <a:pt x="1182467" y="2440801"/>
                  <a:pt x="1201502" y="2455878"/>
                  <a:pt x="1201314" y="2485090"/>
                </a:cubicBezTo>
                <a:cubicBezTo>
                  <a:pt x="1201126" y="2512229"/>
                  <a:pt x="1183599" y="2529947"/>
                  <a:pt x="1156647" y="2530512"/>
                </a:cubicBezTo>
                <a:close/>
                <a:moveTo>
                  <a:pt x="1379229" y="2532586"/>
                </a:moveTo>
                <a:cubicBezTo>
                  <a:pt x="1350960" y="2534282"/>
                  <a:pt x="1329097" y="2512419"/>
                  <a:pt x="1329285" y="2484338"/>
                </a:cubicBezTo>
                <a:cubicBezTo>
                  <a:pt x="1329473" y="2456256"/>
                  <a:pt x="1351712" y="2434582"/>
                  <a:pt x="1379795" y="2436468"/>
                </a:cubicBezTo>
                <a:cubicBezTo>
                  <a:pt x="1409197" y="2438539"/>
                  <a:pt x="1423708" y="2456256"/>
                  <a:pt x="1426348" y="2484904"/>
                </a:cubicBezTo>
                <a:cubicBezTo>
                  <a:pt x="1423332" y="2513363"/>
                  <a:pt x="1408819" y="2530890"/>
                  <a:pt x="1379229" y="2532586"/>
                </a:cubicBezTo>
                <a:close/>
                <a:moveTo>
                  <a:pt x="1599174" y="2533904"/>
                </a:moveTo>
                <a:cubicBezTo>
                  <a:pt x="1567701" y="2533528"/>
                  <a:pt x="1550172" y="2515247"/>
                  <a:pt x="1550550" y="2483960"/>
                </a:cubicBezTo>
                <a:cubicBezTo>
                  <a:pt x="1550926" y="2452487"/>
                  <a:pt x="1569019" y="2435146"/>
                  <a:pt x="1600494" y="2435336"/>
                </a:cubicBezTo>
                <a:cubicBezTo>
                  <a:pt x="1632157" y="2435524"/>
                  <a:pt x="1647800" y="2454371"/>
                  <a:pt x="1649872" y="2485280"/>
                </a:cubicBezTo>
                <a:cubicBezTo>
                  <a:pt x="1647046" y="2516189"/>
                  <a:pt x="1630837" y="2534470"/>
                  <a:pt x="1599174" y="2533904"/>
                </a:cubicBezTo>
                <a:close/>
                <a:moveTo>
                  <a:pt x="1828543" y="2538427"/>
                </a:moveTo>
                <a:cubicBezTo>
                  <a:pt x="1800649" y="2537673"/>
                  <a:pt x="1775769" y="2511853"/>
                  <a:pt x="1776147" y="2484148"/>
                </a:cubicBezTo>
                <a:cubicBezTo>
                  <a:pt x="1776525" y="2456254"/>
                  <a:pt x="1801779" y="2431000"/>
                  <a:pt x="1829673" y="2430813"/>
                </a:cubicBezTo>
                <a:lnTo>
                  <a:pt x="1833003" y="2431508"/>
                </a:lnTo>
                <a:lnTo>
                  <a:pt x="1833003" y="2537542"/>
                </a:lnTo>
                <a:close/>
                <a:moveTo>
                  <a:pt x="26584" y="2735191"/>
                </a:moveTo>
                <a:cubicBezTo>
                  <a:pt x="10564" y="2734250"/>
                  <a:pt x="-368" y="2723129"/>
                  <a:pt x="10" y="2706920"/>
                </a:cubicBezTo>
                <a:cubicBezTo>
                  <a:pt x="198" y="2688827"/>
                  <a:pt x="12072" y="2677519"/>
                  <a:pt x="30165" y="2678463"/>
                </a:cubicBezTo>
                <a:cubicBezTo>
                  <a:pt x="46185" y="2679216"/>
                  <a:pt x="55231" y="2690525"/>
                  <a:pt x="57305" y="2707110"/>
                </a:cubicBezTo>
                <a:cubicBezTo>
                  <a:pt x="54665" y="2724449"/>
                  <a:pt x="44865" y="2736133"/>
                  <a:pt x="26584" y="2735191"/>
                </a:cubicBezTo>
                <a:close/>
                <a:moveTo>
                  <a:pt x="259154" y="2738583"/>
                </a:moveTo>
                <a:cubicBezTo>
                  <a:pt x="239365" y="2738961"/>
                  <a:pt x="227303" y="2727653"/>
                  <a:pt x="226737" y="2707674"/>
                </a:cubicBezTo>
                <a:cubicBezTo>
                  <a:pt x="226173" y="2687697"/>
                  <a:pt x="237670" y="2676011"/>
                  <a:pt x="257646" y="2675069"/>
                </a:cubicBezTo>
                <a:cubicBezTo>
                  <a:pt x="278379" y="2674127"/>
                  <a:pt x="287048" y="2687885"/>
                  <a:pt x="291007" y="2703151"/>
                </a:cubicBezTo>
                <a:cubicBezTo>
                  <a:pt x="289121" y="2725579"/>
                  <a:pt x="279321" y="2738207"/>
                  <a:pt x="259154" y="2738583"/>
                </a:cubicBezTo>
                <a:close/>
                <a:moveTo>
                  <a:pt x="478347" y="2744048"/>
                </a:moveTo>
                <a:cubicBezTo>
                  <a:pt x="456106" y="2742352"/>
                  <a:pt x="441595" y="2726897"/>
                  <a:pt x="443666" y="2703715"/>
                </a:cubicBezTo>
                <a:cubicBezTo>
                  <a:pt x="445552" y="2683172"/>
                  <a:pt x="459876" y="2669226"/>
                  <a:pt x="480984" y="2669790"/>
                </a:cubicBezTo>
                <a:cubicBezTo>
                  <a:pt x="503977" y="2670168"/>
                  <a:pt x="515851" y="2685621"/>
                  <a:pt x="518678" y="2708050"/>
                </a:cubicBezTo>
                <a:cubicBezTo>
                  <a:pt x="514155" y="2730478"/>
                  <a:pt x="501339" y="2745744"/>
                  <a:pt x="478347" y="2744048"/>
                </a:cubicBezTo>
                <a:close/>
                <a:moveTo>
                  <a:pt x="703001" y="2746500"/>
                </a:moveTo>
                <a:cubicBezTo>
                  <a:pt x="678123" y="2746312"/>
                  <a:pt x="663423" y="2731798"/>
                  <a:pt x="663423" y="2706920"/>
                </a:cubicBezTo>
                <a:cubicBezTo>
                  <a:pt x="663423" y="2682042"/>
                  <a:pt x="678123" y="2667530"/>
                  <a:pt x="703001" y="2667342"/>
                </a:cubicBezTo>
                <a:cubicBezTo>
                  <a:pt x="728068" y="2667154"/>
                  <a:pt x="740506" y="2682608"/>
                  <a:pt x="743334" y="2706920"/>
                </a:cubicBezTo>
                <a:cubicBezTo>
                  <a:pt x="740506" y="2731232"/>
                  <a:pt x="728068" y="2746688"/>
                  <a:pt x="703001" y="2746500"/>
                </a:cubicBezTo>
                <a:close/>
                <a:moveTo>
                  <a:pt x="929730" y="2748761"/>
                </a:moveTo>
                <a:cubicBezTo>
                  <a:pt x="902590" y="2747066"/>
                  <a:pt x="890906" y="2729726"/>
                  <a:pt x="890528" y="2703529"/>
                </a:cubicBezTo>
                <a:cubicBezTo>
                  <a:pt x="894298" y="2676765"/>
                  <a:pt x="909939" y="2663195"/>
                  <a:pt x="936327" y="2664893"/>
                </a:cubicBezTo>
                <a:cubicBezTo>
                  <a:pt x="963466" y="2666776"/>
                  <a:pt x="976658" y="2683928"/>
                  <a:pt x="974963" y="2710125"/>
                </a:cubicBezTo>
                <a:cubicBezTo>
                  <a:pt x="973267" y="2737265"/>
                  <a:pt x="955926" y="2750457"/>
                  <a:pt x="929730" y="2748761"/>
                </a:cubicBezTo>
                <a:close/>
                <a:moveTo>
                  <a:pt x="1155517" y="2753283"/>
                </a:moveTo>
                <a:cubicBezTo>
                  <a:pt x="1126492" y="2753471"/>
                  <a:pt x="1108587" y="2735189"/>
                  <a:pt x="1108777" y="2706166"/>
                </a:cubicBezTo>
                <a:cubicBezTo>
                  <a:pt x="1108777" y="2679027"/>
                  <a:pt x="1126116" y="2661497"/>
                  <a:pt x="1153066" y="2660368"/>
                </a:cubicBezTo>
                <a:cubicBezTo>
                  <a:pt x="1182467" y="2659048"/>
                  <a:pt x="1198111" y="2677329"/>
                  <a:pt x="1202822" y="2705600"/>
                </a:cubicBezTo>
                <a:cubicBezTo>
                  <a:pt x="1199618" y="2734060"/>
                  <a:pt x="1184919" y="2753283"/>
                  <a:pt x="1155517" y="2753283"/>
                </a:cubicBezTo>
                <a:close/>
                <a:moveTo>
                  <a:pt x="1377912" y="2755546"/>
                </a:moveTo>
                <a:cubicBezTo>
                  <a:pt x="1349076" y="2755734"/>
                  <a:pt x="1327402" y="2734060"/>
                  <a:pt x="1329097" y="2705224"/>
                </a:cubicBezTo>
                <a:cubicBezTo>
                  <a:pt x="1330793" y="2675445"/>
                  <a:pt x="1347378" y="2659238"/>
                  <a:pt x="1377158" y="2658296"/>
                </a:cubicBezTo>
                <a:cubicBezTo>
                  <a:pt x="1405993" y="2657352"/>
                  <a:pt x="1427102" y="2679592"/>
                  <a:pt x="1426158" y="2708428"/>
                </a:cubicBezTo>
                <a:cubicBezTo>
                  <a:pt x="1425406" y="2735567"/>
                  <a:pt x="1405051" y="2755356"/>
                  <a:pt x="1377912" y="2755546"/>
                </a:cubicBezTo>
                <a:close/>
                <a:moveTo>
                  <a:pt x="1599174" y="2757430"/>
                </a:moveTo>
                <a:cubicBezTo>
                  <a:pt x="1568265" y="2754978"/>
                  <a:pt x="1550550" y="2738959"/>
                  <a:pt x="1549418" y="2707484"/>
                </a:cubicBezTo>
                <a:cubicBezTo>
                  <a:pt x="1548286" y="2677329"/>
                  <a:pt x="1571658" y="2654524"/>
                  <a:pt x="1602001" y="2656786"/>
                </a:cubicBezTo>
                <a:cubicBezTo>
                  <a:pt x="1633286" y="2659048"/>
                  <a:pt x="1650438" y="2677141"/>
                  <a:pt x="1649684" y="2708238"/>
                </a:cubicBezTo>
                <a:cubicBezTo>
                  <a:pt x="1649120" y="2739713"/>
                  <a:pt x="1630273" y="2755356"/>
                  <a:pt x="1599174" y="2757430"/>
                </a:cubicBezTo>
                <a:close/>
                <a:moveTo>
                  <a:pt x="1829295" y="2761199"/>
                </a:moveTo>
                <a:cubicBezTo>
                  <a:pt x="1800081" y="2760823"/>
                  <a:pt x="1773886" y="2733118"/>
                  <a:pt x="1775579" y="2704282"/>
                </a:cubicBezTo>
                <a:cubicBezTo>
                  <a:pt x="1777277" y="2676577"/>
                  <a:pt x="1803097" y="2652265"/>
                  <a:pt x="1830615" y="2652641"/>
                </a:cubicBezTo>
                <a:lnTo>
                  <a:pt x="1833003" y="2653210"/>
                </a:lnTo>
                <a:lnTo>
                  <a:pt x="1833003" y="2760449"/>
                </a:lnTo>
                <a:close/>
              </a:path>
            </a:pathLst>
          </a:custGeom>
          <a:solidFill>
            <a:schemeClr val="accent1">
              <a:alpha val="17000"/>
            </a:schemeClr>
          </a:solidFill>
          <a:ln w="13543" cap="flat">
            <a:noFill/>
            <a:prstDash val="solid"/>
            <a:miter/>
          </a:ln>
        </p:spPr>
        <p:txBody>
          <a:bodyPr wrap="square" rtlCol="0" anchor="ctr">
            <a:noAutofit/>
          </a:bodyPr>
          <a:lstStyle/>
          <a:p>
            <a:endParaRPr lang="zh-CN" altLang="en-US" dirty="0"/>
          </a:p>
        </p:txBody>
      </p:sp>
    </p:spTree>
    <p:extLst>
      <p:ext uri="{BB962C8B-B14F-4D97-AF65-F5344CB8AC3E}">
        <p14:creationId xmlns:p14="http://schemas.microsoft.com/office/powerpoint/2010/main" val="127904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14" name="Rectangle 2">
            <a:extLst>
              <a:ext uri="{FF2B5EF4-FFF2-40B4-BE49-F238E27FC236}">
                <a16:creationId xmlns:a16="http://schemas.microsoft.com/office/drawing/2014/main" id="{E34609D9-7CE2-495C-A818-43397F6EE732}"/>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190000"/>
                    </a14:imgEffect>
                    <a14:imgEffect>
                      <a14:brightnessContrast bright="10000"/>
                    </a14:imgEffect>
                  </a14:imgLayer>
                </a14:imgProps>
              </a:ext>
            </a:extLst>
          </a:blip>
          <a:stretch>
            <a:fillRect/>
          </a:stretch>
        </p:blipFill>
        <p:spPr>
          <a:xfrm>
            <a:off x="0" y="0"/>
            <a:ext cx="12192002" cy="6858000"/>
          </a:xfrm>
          <a:prstGeom prst="rect">
            <a:avLst/>
          </a:prstGeom>
        </p:spPr>
      </p:pic>
      <p:pic>
        <p:nvPicPr>
          <p:cNvPr id="15" name="图片 14" descr="黑暗中有许多云&#10;&#10;中度可信度描述已自动生成">
            <a:extLst>
              <a:ext uri="{FF2B5EF4-FFF2-40B4-BE49-F238E27FC236}">
                <a16:creationId xmlns:a16="http://schemas.microsoft.com/office/drawing/2014/main" id="{AE0BCE22-749B-4679-9B2B-2ECA4E422929}"/>
              </a:ext>
            </a:extLst>
          </p:cNvPr>
          <p:cNvPicPr>
            <a:picLocks noChangeAspect="1"/>
          </p:cNvPicPr>
          <p:nvPr userDrawn="1"/>
        </p:nvPicPr>
        <p:blipFill>
          <a:blip r:embed="rId4">
            <a:extLst>
              <a:ext uri="{28A0092B-C50C-407E-A947-70E740481C1C}">
                <a14:useLocalDpi xmlns:a14="http://schemas.microsoft.com/office/drawing/2010/main" val="0"/>
              </a:ext>
            </a:extLst>
          </a:blip>
          <a:srcRect l="11392" t="23293"/>
          <a:stretch>
            <a:fillRect/>
          </a:stretch>
        </p:blipFill>
        <p:spPr>
          <a:xfrm>
            <a:off x="0" y="1"/>
            <a:ext cx="10803038" cy="3579471"/>
          </a:xfrm>
          <a:custGeom>
            <a:avLst/>
            <a:gdLst>
              <a:gd name="connsiteX0" fmla="*/ 0 w 10803038"/>
              <a:gd name="connsiteY0" fmla="*/ 0 h 3579471"/>
              <a:gd name="connsiteX1" fmla="*/ 10803038 w 10803038"/>
              <a:gd name="connsiteY1" fmla="*/ 0 h 3579471"/>
              <a:gd name="connsiteX2" fmla="*/ 10803038 w 10803038"/>
              <a:gd name="connsiteY2" fmla="*/ 3579471 h 3579471"/>
              <a:gd name="connsiteX3" fmla="*/ 0 w 10803038"/>
              <a:gd name="connsiteY3" fmla="*/ 3579471 h 3579471"/>
            </a:gdLst>
            <a:ahLst/>
            <a:cxnLst>
              <a:cxn ang="0">
                <a:pos x="connsiteX0" y="connsiteY0"/>
              </a:cxn>
              <a:cxn ang="0">
                <a:pos x="connsiteX1" y="connsiteY1"/>
              </a:cxn>
              <a:cxn ang="0">
                <a:pos x="connsiteX2" y="connsiteY2"/>
              </a:cxn>
              <a:cxn ang="0">
                <a:pos x="connsiteX3" y="connsiteY3"/>
              </a:cxn>
            </a:cxnLst>
            <a:rect l="l" t="t" r="r" b="b"/>
            <a:pathLst>
              <a:path w="10803038" h="3579471">
                <a:moveTo>
                  <a:pt x="0" y="0"/>
                </a:moveTo>
                <a:lnTo>
                  <a:pt x="10803038" y="0"/>
                </a:lnTo>
                <a:lnTo>
                  <a:pt x="10803038" y="3579471"/>
                </a:lnTo>
                <a:lnTo>
                  <a:pt x="0" y="3579471"/>
                </a:lnTo>
                <a:close/>
              </a:path>
            </a:pathLst>
          </a:custGeom>
        </p:spPr>
      </p:pic>
      <p:pic>
        <p:nvPicPr>
          <p:cNvPr id="16" name="图片 15" descr="蒸汽火车&#10;&#10;低可信度描述已自动生成">
            <a:extLst>
              <a:ext uri="{FF2B5EF4-FFF2-40B4-BE49-F238E27FC236}">
                <a16:creationId xmlns:a16="http://schemas.microsoft.com/office/drawing/2014/main" id="{D8234709-8FF8-4CD2-B841-51037CD24E18}"/>
              </a:ext>
            </a:extLst>
          </p:cNvPr>
          <p:cNvPicPr>
            <a:picLocks noChangeAspect="1"/>
          </p:cNvPicPr>
          <p:nvPr userDrawn="1"/>
        </p:nvPicPr>
        <p:blipFill>
          <a:blip r:embed="rId5">
            <a:extLst>
              <a:ext uri="{28A0092B-C50C-407E-A947-70E740481C1C}">
                <a14:useLocalDpi xmlns:a14="http://schemas.microsoft.com/office/drawing/2010/main" val="0"/>
              </a:ext>
            </a:extLst>
          </a:blip>
          <a:srcRect t="11026" r="4084"/>
          <a:stretch>
            <a:fillRect/>
          </a:stretch>
        </p:blipFill>
        <p:spPr>
          <a:xfrm>
            <a:off x="497924" y="0"/>
            <a:ext cx="11694077" cy="4230674"/>
          </a:xfrm>
          <a:custGeom>
            <a:avLst/>
            <a:gdLst>
              <a:gd name="connsiteX0" fmla="*/ 0 w 11694077"/>
              <a:gd name="connsiteY0" fmla="*/ 0 h 4230674"/>
              <a:gd name="connsiteX1" fmla="*/ 11694077 w 11694077"/>
              <a:gd name="connsiteY1" fmla="*/ 0 h 4230674"/>
              <a:gd name="connsiteX2" fmla="*/ 11694077 w 11694077"/>
              <a:gd name="connsiteY2" fmla="*/ 4230674 h 4230674"/>
              <a:gd name="connsiteX3" fmla="*/ 0 w 11694077"/>
              <a:gd name="connsiteY3" fmla="*/ 4230674 h 4230674"/>
            </a:gdLst>
            <a:ahLst/>
            <a:cxnLst>
              <a:cxn ang="0">
                <a:pos x="connsiteX0" y="connsiteY0"/>
              </a:cxn>
              <a:cxn ang="0">
                <a:pos x="connsiteX1" y="connsiteY1"/>
              </a:cxn>
              <a:cxn ang="0">
                <a:pos x="connsiteX2" y="connsiteY2"/>
              </a:cxn>
              <a:cxn ang="0">
                <a:pos x="connsiteX3" y="connsiteY3"/>
              </a:cxn>
            </a:cxnLst>
            <a:rect l="l" t="t" r="r" b="b"/>
            <a:pathLst>
              <a:path w="11694077" h="4230674">
                <a:moveTo>
                  <a:pt x="0" y="0"/>
                </a:moveTo>
                <a:lnTo>
                  <a:pt x="11694077" y="0"/>
                </a:lnTo>
                <a:lnTo>
                  <a:pt x="11694077" y="4230674"/>
                </a:lnTo>
                <a:lnTo>
                  <a:pt x="0" y="4230674"/>
                </a:lnTo>
                <a:close/>
              </a:path>
            </a:pathLst>
          </a:custGeom>
        </p:spPr>
      </p:pic>
      <p:pic>
        <p:nvPicPr>
          <p:cNvPr id="17" name="图片 16" descr="图片包含 烟, 未来, 蒸汽, 火车&#10;&#10;描述已自动生成">
            <a:extLst>
              <a:ext uri="{FF2B5EF4-FFF2-40B4-BE49-F238E27FC236}">
                <a16:creationId xmlns:a16="http://schemas.microsoft.com/office/drawing/2014/main" id="{AE13D140-6580-4168-B31C-3F5890F40A4B}"/>
              </a:ext>
            </a:extLst>
          </p:cNvPr>
          <p:cNvPicPr>
            <a:picLocks noChangeAspect="1"/>
          </p:cNvPicPr>
          <p:nvPr userDrawn="1"/>
        </p:nvPicPr>
        <p:blipFill>
          <a:blip r:embed="rId6">
            <a:extLst>
              <a:ext uri="{28A0092B-C50C-407E-A947-70E740481C1C}">
                <a14:useLocalDpi xmlns:a14="http://schemas.microsoft.com/office/drawing/2010/main" val="0"/>
              </a:ext>
            </a:extLst>
          </a:blip>
          <a:srcRect t="25421" r="33231"/>
          <a:stretch>
            <a:fillRect/>
          </a:stretch>
        </p:blipFill>
        <p:spPr>
          <a:xfrm>
            <a:off x="4051562" y="0"/>
            <a:ext cx="8140439" cy="3188910"/>
          </a:xfrm>
          <a:custGeom>
            <a:avLst/>
            <a:gdLst>
              <a:gd name="connsiteX0" fmla="*/ 0 w 8140439"/>
              <a:gd name="connsiteY0" fmla="*/ 0 h 3188910"/>
              <a:gd name="connsiteX1" fmla="*/ 8140439 w 8140439"/>
              <a:gd name="connsiteY1" fmla="*/ 0 h 3188910"/>
              <a:gd name="connsiteX2" fmla="*/ 8140439 w 8140439"/>
              <a:gd name="connsiteY2" fmla="*/ 3188910 h 3188910"/>
              <a:gd name="connsiteX3" fmla="*/ 0 w 8140439"/>
              <a:gd name="connsiteY3" fmla="*/ 3188910 h 3188910"/>
            </a:gdLst>
            <a:ahLst/>
            <a:cxnLst>
              <a:cxn ang="0">
                <a:pos x="connsiteX0" y="connsiteY0"/>
              </a:cxn>
              <a:cxn ang="0">
                <a:pos x="connsiteX1" y="connsiteY1"/>
              </a:cxn>
              <a:cxn ang="0">
                <a:pos x="connsiteX2" y="connsiteY2"/>
              </a:cxn>
              <a:cxn ang="0">
                <a:pos x="connsiteX3" y="connsiteY3"/>
              </a:cxn>
            </a:cxnLst>
            <a:rect l="l" t="t" r="r" b="b"/>
            <a:pathLst>
              <a:path w="8140439" h="3188910">
                <a:moveTo>
                  <a:pt x="0" y="0"/>
                </a:moveTo>
                <a:lnTo>
                  <a:pt x="8140439" y="0"/>
                </a:lnTo>
                <a:lnTo>
                  <a:pt x="8140439" y="3188910"/>
                </a:lnTo>
                <a:lnTo>
                  <a:pt x="0" y="3188910"/>
                </a:lnTo>
                <a:close/>
              </a:path>
            </a:pathLst>
          </a:custGeom>
        </p:spPr>
      </p:pic>
      <p:pic>
        <p:nvPicPr>
          <p:cNvPr id="18" name="图片 17" descr="图片包含 烟, 飞行, 游戏机, 黑暗&#10;&#10;描述已自动生成">
            <a:extLst>
              <a:ext uri="{FF2B5EF4-FFF2-40B4-BE49-F238E27FC236}">
                <a16:creationId xmlns:a16="http://schemas.microsoft.com/office/drawing/2014/main" id="{D992EEE5-E9DB-44F7-9C9E-F15EDF440C2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348" t="21008"/>
          <a:stretch/>
        </p:blipFill>
        <p:spPr>
          <a:xfrm>
            <a:off x="501166" y="44426"/>
            <a:ext cx="7865496" cy="3360293"/>
          </a:xfrm>
          <a:custGeom>
            <a:avLst/>
            <a:gdLst>
              <a:gd name="connsiteX0" fmla="*/ 0 w 7865496"/>
              <a:gd name="connsiteY0" fmla="*/ 0 h 4253968"/>
              <a:gd name="connsiteX1" fmla="*/ 7865496 w 7865496"/>
              <a:gd name="connsiteY1" fmla="*/ 0 h 4253968"/>
              <a:gd name="connsiteX2" fmla="*/ 7865496 w 7865496"/>
              <a:gd name="connsiteY2" fmla="*/ 4253968 h 4253968"/>
              <a:gd name="connsiteX3" fmla="*/ 0 w 7865496"/>
              <a:gd name="connsiteY3" fmla="*/ 4253968 h 4253968"/>
            </a:gdLst>
            <a:ahLst/>
            <a:cxnLst>
              <a:cxn ang="0">
                <a:pos x="connsiteX0" y="connsiteY0"/>
              </a:cxn>
              <a:cxn ang="0">
                <a:pos x="connsiteX1" y="connsiteY1"/>
              </a:cxn>
              <a:cxn ang="0">
                <a:pos x="connsiteX2" y="connsiteY2"/>
              </a:cxn>
              <a:cxn ang="0">
                <a:pos x="connsiteX3" y="connsiteY3"/>
              </a:cxn>
            </a:cxnLst>
            <a:rect l="l" t="t" r="r" b="b"/>
            <a:pathLst>
              <a:path w="7865496" h="4253968">
                <a:moveTo>
                  <a:pt x="0" y="0"/>
                </a:moveTo>
                <a:lnTo>
                  <a:pt x="7865496" y="0"/>
                </a:lnTo>
                <a:lnTo>
                  <a:pt x="7865496" y="4253968"/>
                </a:lnTo>
                <a:lnTo>
                  <a:pt x="0" y="4253968"/>
                </a:lnTo>
                <a:close/>
              </a:path>
            </a:pathLst>
          </a:custGeom>
        </p:spPr>
      </p:pic>
      <p:pic>
        <p:nvPicPr>
          <p:cNvPr id="19" name="图片 18" descr="黑暗中有烟&#10;&#10;中度可信度描述已自动生成">
            <a:extLst>
              <a:ext uri="{FF2B5EF4-FFF2-40B4-BE49-F238E27FC236}">
                <a16:creationId xmlns:a16="http://schemas.microsoft.com/office/drawing/2014/main" id="{FACBF05F-B14B-4627-99A2-5536A4E5CE5C}"/>
              </a:ext>
            </a:extLst>
          </p:cNvPr>
          <p:cNvPicPr>
            <a:picLocks noChangeAspect="1"/>
          </p:cNvPicPr>
          <p:nvPr userDrawn="1"/>
        </p:nvPicPr>
        <p:blipFill>
          <a:blip r:embed="rId8">
            <a:extLst>
              <a:ext uri="{28A0092B-C50C-407E-A947-70E740481C1C}">
                <a14:useLocalDpi xmlns:a14="http://schemas.microsoft.com/office/drawing/2010/main" val="0"/>
              </a:ext>
            </a:extLst>
          </a:blip>
          <a:srcRect t="36807" r="36825"/>
          <a:stretch>
            <a:fillRect/>
          </a:stretch>
        </p:blipFill>
        <p:spPr>
          <a:xfrm>
            <a:off x="4489759" y="0"/>
            <a:ext cx="7702241" cy="3709730"/>
          </a:xfrm>
          <a:custGeom>
            <a:avLst/>
            <a:gdLst>
              <a:gd name="connsiteX0" fmla="*/ 0 w 7702241"/>
              <a:gd name="connsiteY0" fmla="*/ 0 h 3709730"/>
              <a:gd name="connsiteX1" fmla="*/ 7702241 w 7702241"/>
              <a:gd name="connsiteY1" fmla="*/ 0 h 3709730"/>
              <a:gd name="connsiteX2" fmla="*/ 7702241 w 7702241"/>
              <a:gd name="connsiteY2" fmla="*/ 3709730 h 3709730"/>
              <a:gd name="connsiteX3" fmla="*/ 0 w 7702241"/>
              <a:gd name="connsiteY3" fmla="*/ 3709730 h 3709730"/>
            </a:gdLst>
            <a:ahLst/>
            <a:cxnLst>
              <a:cxn ang="0">
                <a:pos x="connsiteX0" y="connsiteY0"/>
              </a:cxn>
              <a:cxn ang="0">
                <a:pos x="connsiteX1" y="connsiteY1"/>
              </a:cxn>
              <a:cxn ang="0">
                <a:pos x="connsiteX2" y="connsiteY2"/>
              </a:cxn>
              <a:cxn ang="0">
                <a:pos x="connsiteX3" y="connsiteY3"/>
              </a:cxn>
            </a:cxnLst>
            <a:rect l="l" t="t" r="r" b="b"/>
            <a:pathLst>
              <a:path w="7702241" h="3709730">
                <a:moveTo>
                  <a:pt x="0" y="0"/>
                </a:moveTo>
                <a:lnTo>
                  <a:pt x="7702241" y="0"/>
                </a:lnTo>
                <a:lnTo>
                  <a:pt x="7702241" y="3709730"/>
                </a:lnTo>
                <a:lnTo>
                  <a:pt x="0" y="3709730"/>
                </a:lnTo>
                <a:close/>
              </a:path>
            </a:pathLst>
          </a:custGeom>
        </p:spPr>
      </p:pic>
      <p:sp>
        <p:nvSpPr>
          <p:cNvPr id="20" name="矩形 19">
            <a:extLst>
              <a:ext uri="{FF2B5EF4-FFF2-40B4-BE49-F238E27FC236}">
                <a16:creationId xmlns:a16="http://schemas.microsoft.com/office/drawing/2014/main" id="{A3EBA6AC-F3BE-416A-A5AE-34655284A574}"/>
              </a:ext>
            </a:extLst>
          </p:cNvPr>
          <p:cNvSpPr/>
          <p:nvPr userDrawn="1"/>
        </p:nvSpPr>
        <p:spPr>
          <a:xfrm>
            <a:off x="0" y="0"/>
            <a:ext cx="12192000" cy="6858000"/>
          </a:xfrm>
          <a:prstGeom prst="rect">
            <a:avLst/>
          </a:prstGeom>
          <a:gradFill>
            <a:gsLst>
              <a:gs pos="0">
                <a:schemeClr val="accent1">
                  <a:alpha val="55000"/>
                </a:schemeClr>
              </a:gs>
              <a:gs pos="38000">
                <a:schemeClr val="accent1">
                  <a:lumMod val="45000"/>
                  <a:lumOff val="55000"/>
                  <a:alpha val="21000"/>
                </a:schemeClr>
              </a:gs>
              <a:gs pos="65000">
                <a:schemeClr val="accent1">
                  <a:lumMod val="45000"/>
                  <a:lumOff val="55000"/>
                  <a:alpha val="18000"/>
                </a:schemeClr>
              </a:gs>
              <a:gs pos="100000">
                <a:schemeClr val="accent1">
                  <a:lumMod val="20000"/>
                  <a:lumOff val="80000"/>
                  <a:alpha val="5000"/>
                </a:schemeClr>
              </a:gs>
            </a:gsLst>
            <a:lin ang="162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对角圆角 36">
            <a:extLst>
              <a:ext uri="{FF2B5EF4-FFF2-40B4-BE49-F238E27FC236}">
                <a16:creationId xmlns:a16="http://schemas.microsoft.com/office/drawing/2014/main" id="{C5E62EA8-A5BC-4A78-8B90-13B6ABD0A790}"/>
              </a:ext>
            </a:extLst>
          </p:cNvPr>
          <p:cNvSpPr/>
          <p:nvPr userDrawn="1"/>
        </p:nvSpPr>
        <p:spPr>
          <a:xfrm>
            <a:off x="347472" y="304679"/>
            <a:ext cx="11497056" cy="6248642"/>
          </a:xfrm>
          <a:prstGeom prst="round2DiagRect">
            <a:avLst>
              <a:gd name="adj1" fmla="val 11856"/>
              <a:gd name="adj2" fmla="val 0"/>
            </a:avLst>
          </a:prstGeom>
          <a:gradFill flip="none" rotWithShape="1">
            <a:gsLst>
              <a:gs pos="100000">
                <a:schemeClr val="bg1">
                  <a:alpha val="67000"/>
                </a:schemeClr>
              </a:gs>
              <a:gs pos="32000">
                <a:srgbClr val="EDF9F1"/>
              </a:gs>
            </a:gsLst>
            <a:lin ang="162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a:extLst>
              <a:ext uri="{FF2B5EF4-FFF2-40B4-BE49-F238E27FC236}">
                <a16:creationId xmlns:a16="http://schemas.microsoft.com/office/drawing/2014/main" id="{0355E2D3-B1AD-4A3D-A050-60B1F5BAB2AC}"/>
              </a:ext>
            </a:extLst>
          </p:cNvPr>
          <p:cNvSpPr/>
          <p:nvPr userDrawn="1"/>
        </p:nvSpPr>
        <p:spPr>
          <a:xfrm rot="10800000">
            <a:off x="0" y="62578"/>
            <a:ext cx="1833003" cy="2761199"/>
          </a:xfrm>
          <a:custGeom>
            <a:avLst/>
            <a:gdLst>
              <a:gd name="connsiteX0" fmla="*/ 1830049 w 1833003"/>
              <a:gd name="connsiteY0" fmla="*/ 32347 h 2761199"/>
              <a:gd name="connsiteX1" fmla="*/ 1814029 w 1833003"/>
              <a:gd name="connsiteY1" fmla="*/ 14820 h 2761199"/>
              <a:gd name="connsiteX2" fmla="*/ 1832310 w 1833003"/>
              <a:gd name="connsiteY2" fmla="*/ 118 h 2761199"/>
              <a:gd name="connsiteX3" fmla="*/ 1833003 w 1833003"/>
              <a:gd name="connsiteY3" fmla="*/ 896 h 2761199"/>
              <a:gd name="connsiteX4" fmla="*/ 1833003 w 1833003"/>
              <a:gd name="connsiteY4" fmla="*/ 31243 h 2761199"/>
              <a:gd name="connsiteX5" fmla="*/ 1377158 w 1833003"/>
              <a:gd name="connsiteY5" fmla="*/ 255873 h 2761199"/>
              <a:gd name="connsiteX6" fmla="*/ 1360006 w 1833003"/>
              <a:gd name="connsiteY6" fmla="*/ 238912 h 2761199"/>
              <a:gd name="connsiteX7" fmla="*/ 1376028 w 1833003"/>
              <a:gd name="connsiteY7" fmla="*/ 221194 h 2761199"/>
              <a:gd name="connsiteX8" fmla="*/ 1394875 w 1833003"/>
              <a:gd name="connsiteY8" fmla="*/ 236084 h 2761199"/>
              <a:gd name="connsiteX9" fmla="*/ 1377158 w 1833003"/>
              <a:gd name="connsiteY9" fmla="*/ 255873 h 2761199"/>
              <a:gd name="connsiteX10" fmla="*/ 1598986 w 1833003"/>
              <a:gd name="connsiteY10" fmla="*/ 260394 h 2761199"/>
              <a:gd name="connsiteX11" fmla="*/ 1577877 w 1833003"/>
              <a:gd name="connsiteY11" fmla="*/ 237402 h 2761199"/>
              <a:gd name="connsiteX12" fmla="*/ 1600872 w 1833003"/>
              <a:gd name="connsiteY12" fmla="*/ 216294 h 2761199"/>
              <a:gd name="connsiteX13" fmla="*/ 1622544 w 1833003"/>
              <a:gd name="connsiteY13" fmla="*/ 239098 h 2761199"/>
              <a:gd name="connsiteX14" fmla="*/ 1598986 w 1833003"/>
              <a:gd name="connsiteY14" fmla="*/ 260394 h 2761199"/>
              <a:gd name="connsiteX15" fmla="*/ 1827599 w 1833003"/>
              <a:gd name="connsiteY15" fmla="*/ 261338 h 2761199"/>
              <a:gd name="connsiteX16" fmla="*/ 1806866 w 1833003"/>
              <a:gd name="connsiteY16" fmla="*/ 237778 h 2761199"/>
              <a:gd name="connsiteX17" fmla="*/ 1832498 w 1833003"/>
              <a:gd name="connsiteY17" fmla="*/ 215351 h 2761199"/>
              <a:gd name="connsiteX18" fmla="*/ 1833003 w 1833003"/>
              <a:gd name="connsiteY18" fmla="*/ 215594 h 2761199"/>
              <a:gd name="connsiteX19" fmla="*/ 1833003 w 1833003"/>
              <a:gd name="connsiteY19" fmla="*/ 259787 h 2761199"/>
              <a:gd name="connsiteX20" fmla="*/ 931238 w 1833003"/>
              <a:gd name="connsiteY20" fmla="*/ 477138 h 2761199"/>
              <a:gd name="connsiteX21" fmla="*/ 917102 w 1833003"/>
              <a:gd name="connsiteY21" fmla="*/ 458101 h 2761199"/>
              <a:gd name="connsiteX22" fmla="*/ 936705 w 1833003"/>
              <a:gd name="connsiteY22" fmla="*/ 445096 h 2761199"/>
              <a:gd name="connsiteX23" fmla="*/ 949143 w 1833003"/>
              <a:gd name="connsiteY23" fmla="*/ 461682 h 2761199"/>
              <a:gd name="connsiteX24" fmla="*/ 931238 w 1833003"/>
              <a:gd name="connsiteY24" fmla="*/ 477138 h 2761199"/>
              <a:gd name="connsiteX25" fmla="*/ 1154386 w 1833003"/>
              <a:gd name="connsiteY25" fmla="*/ 482789 h 2761199"/>
              <a:gd name="connsiteX26" fmla="*/ 1133277 w 1833003"/>
              <a:gd name="connsiteY26" fmla="*/ 459796 h 2761199"/>
              <a:gd name="connsiteX27" fmla="*/ 1156269 w 1833003"/>
              <a:gd name="connsiteY27" fmla="*/ 438688 h 2761199"/>
              <a:gd name="connsiteX28" fmla="*/ 1177944 w 1833003"/>
              <a:gd name="connsiteY28" fmla="*/ 461492 h 2761199"/>
              <a:gd name="connsiteX29" fmla="*/ 1154386 w 1833003"/>
              <a:gd name="connsiteY29" fmla="*/ 482789 h 2761199"/>
              <a:gd name="connsiteX30" fmla="*/ 1375650 w 1833003"/>
              <a:gd name="connsiteY30" fmla="*/ 484486 h 2761199"/>
              <a:gd name="connsiteX31" fmla="*/ 1353599 w 1833003"/>
              <a:gd name="connsiteY31" fmla="*/ 457910 h 2761199"/>
              <a:gd name="connsiteX32" fmla="*/ 1377346 w 1833003"/>
              <a:gd name="connsiteY32" fmla="*/ 436614 h 2761199"/>
              <a:gd name="connsiteX33" fmla="*/ 1401848 w 1833003"/>
              <a:gd name="connsiteY33" fmla="*/ 459042 h 2761199"/>
              <a:gd name="connsiteX34" fmla="*/ 1375650 w 1833003"/>
              <a:gd name="connsiteY34" fmla="*/ 484486 h 2761199"/>
              <a:gd name="connsiteX35" fmla="*/ 1599362 w 1833003"/>
              <a:gd name="connsiteY35" fmla="*/ 486748 h 2761199"/>
              <a:gd name="connsiteX36" fmla="*/ 1574108 w 1833003"/>
              <a:gd name="connsiteY36" fmla="*/ 458290 h 2761199"/>
              <a:gd name="connsiteX37" fmla="*/ 1600304 w 1833003"/>
              <a:gd name="connsiteY37" fmla="*/ 434918 h 2761199"/>
              <a:gd name="connsiteX38" fmla="*/ 1625560 w 1833003"/>
              <a:gd name="connsiteY38" fmla="*/ 463190 h 2761199"/>
              <a:gd name="connsiteX39" fmla="*/ 1599362 w 1833003"/>
              <a:gd name="connsiteY39" fmla="*/ 486748 h 2761199"/>
              <a:gd name="connsiteX40" fmla="*/ 1833003 w 1833003"/>
              <a:gd name="connsiteY40" fmla="*/ 488992 h 2761199"/>
              <a:gd name="connsiteX41" fmla="*/ 1810966 w 1833003"/>
              <a:gd name="connsiteY41" fmla="*/ 482861 h 2761199"/>
              <a:gd name="connsiteX42" fmla="*/ 1801589 w 1833003"/>
              <a:gd name="connsiteY42" fmla="*/ 461872 h 2761199"/>
              <a:gd name="connsiteX43" fmla="*/ 1827033 w 1833003"/>
              <a:gd name="connsiteY43" fmla="*/ 432469 h 2761199"/>
              <a:gd name="connsiteX44" fmla="*/ 1833003 w 1833003"/>
              <a:gd name="connsiteY44" fmla="*/ 434205 h 2761199"/>
              <a:gd name="connsiteX45" fmla="*/ 703001 w 1833003"/>
              <a:gd name="connsiteY45" fmla="*/ 708198 h 2761199"/>
              <a:gd name="connsiteX46" fmla="*/ 685661 w 1833003"/>
              <a:gd name="connsiteY46" fmla="*/ 688033 h 2761199"/>
              <a:gd name="connsiteX47" fmla="*/ 704698 w 1833003"/>
              <a:gd name="connsiteY47" fmla="*/ 673520 h 2761199"/>
              <a:gd name="connsiteX48" fmla="*/ 720340 w 1833003"/>
              <a:gd name="connsiteY48" fmla="*/ 691613 h 2761199"/>
              <a:gd name="connsiteX49" fmla="*/ 703001 w 1833003"/>
              <a:gd name="connsiteY49" fmla="*/ 708198 h 2761199"/>
              <a:gd name="connsiteX50" fmla="*/ 936705 w 1833003"/>
              <a:gd name="connsiteY50" fmla="*/ 713665 h 2761199"/>
              <a:gd name="connsiteX51" fmla="*/ 910129 w 1833003"/>
              <a:gd name="connsiteY51" fmla="*/ 692557 h 2761199"/>
              <a:gd name="connsiteX52" fmla="*/ 933311 w 1833003"/>
              <a:gd name="connsiteY52" fmla="*/ 667679 h 2761199"/>
              <a:gd name="connsiteX53" fmla="*/ 956682 w 1833003"/>
              <a:gd name="connsiteY53" fmla="*/ 686904 h 2761199"/>
              <a:gd name="connsiteX54" fmla="*/ 936705 w 1833003"/>
              <a:gd name="connsiteY54" fmla="*/ 713665 h 2761199"/>
              <a:gd name="connsiteX55" fmla="*/ 1153820 w 1833003"/>
              <a:gd name="connsiteY55" fmla="*/ 716491 h 2761199"/>
              <a:gd name="connsiteX56" fmla="*/ 1129508 w 1833003"/>
              <a:gd name="connsiteY56" fmla="*/ 691237 h 2761199"/>
              <a:gd name="connsiteX57" fmla="*/ 1156647 w 1833003"/>
              <a:gd name="connsiteY57" fmla="*/ 665039 h 2761199"/>
              <a:gd name="connsiteX58" fmla="*/ 1181337 w 1833003"/>
              <a:gd name="connsiteY58" fmla="*/ 690861 h 2761199"/>
              <a:gd name="connsiteX59" fmla="*/ 1153820 w 1833003"/>
              <a:gd name="connsiteY59" fmla="*/ 716491 h 2761199"/>
              <a:gd name="connsiteX60" fmla="*/ 1374896 w 1833003"/>
              <a:gd name="connsiteY60" fmla="*/ 720450 h 2761199"/>
              <a:gd name="connsiteX61" fmla="*/ 1347945 w 1833003"/>
              <a:gd name="connsiteY61" fmla="*/ 691237 h 2761199"/>
              <a:gd name="connsiteX62" fmla="*/ 1377912 w 1833003"/>
              <a:gd name="connsiteY62" fmla="*/ 660706 h 2761199"/>
              <a:gd name="connsiteX63" fmla="*/ 1406935 w 1833003"/>
              <a:gd name="connsiteY63" fmla="*/ 692557 h 2761199"/>
              <a:gd name="connsiteX64" fmla="*/ 1374896 w 1833003"/>
              <a:gd name="connsiteY64" fmla="*/ 720450 h 2761199"/>
              <a:gd name="connsiteX65" fmla="*/ 1600116 w 1833003"/>
              <a:gd name="connsiteY65" fmla="*/ 722714 h 2761199"/>
              <a:gd name="connsiteX66" fmla="*/ 1568641 w 1833003"/>
              <a:gd name="connsiteY66" fmla="*/ 689541 h 2761199"/>
              <a:gd name="connsiteX67" fmla="*/ 1599172 w 1833003"/>
              <a:gd name="connsiteY67" fmla="*/ 659764 h 2761199"/>
              <a:gd name="connsiteX68" fmla="*/ 1631025 w 1833003"/>
              <a:gd name="connsiteY68" fmla="*/ 692181 h 2761199"/>
              <a:gd name="connsiteX69" fmla="*/ 1600116 w 1833003"/>
              <a:gd name="connsiteY69" fmla="*/ 722714 h 2761199"/>
              <a:gd name="connsiteX70" fmla="*/ 1830990 w 1833003"/>
              <a:gd name="connsiteY70" fmla="*/ 723088 h 2761199"/>
              <a:gd name="connsiteX71" fmla="*/ 1797634 w 1833003"/>
              <a:gd name="connsiteY71" fmla="*/ 688975 h 2761199"/>
              <a:gd name="connsiteX72" fmla="*/ 1830804 w 1833003"/>
              <a:gd name="connsiteY72" fmla="*/ 658444 h 2761199"/>
              <a:gd name="connsiteX73" fmla="*/ 1833003 w 1833003"/>
              <a:gd name="connsiteY73" fmla="*/ 659304 h 2761199"/>
              <a:gd name="connsiteX74" fmla="*/ 1833003 w 1833003"/>
              <a:gd name="connsiteY74" fmla="*/ 722302 h 2761199"/>
              <a:gd name="connsiteX75" fmla="*/ 477215 w 1833003"/>
              <a:gd name="connsiteY75" fmla="*/ 930216 h 2761199"/>
              <a:gd name="connsiteX76" fmla="*/ 463267 w 1833003"/>
              <a:gd name="connsiteY76" fmla="*/ 910615 h 2761199"/>
              <a:gd name="connsiteX77" fmla="*/ 482114 w 1833003"/>
              <a:gd name="connsiteY77" fmla="*/ 895538 h 2761199"/>
              <a:gd name="connsiteX78" fmla="*/ 497946 w 1833003"/>
              <a:gd name="connsiteY78" fmla="*/ 913631 h 2761199"/>
              <a:gd name="connsiteX79" fmla="*/ 477215 w 1833003"/>
              <a:gd name="connsiteY79" fmla="*/ 930216 h 2761199"/>
              <a:gd name="connsiteX80" fmla="*/ 702059 w 1833003"/>
              <a:gd name="connsiteY80" fmla="*/ 937001 h 2761199"/>
              <a:gd name="connsiteX81" fmla="*/ 678123 w 1833003"/>
              <a:gd name="connsiteY81" fmla="*/ 913065 h 2761199"/>
              <a:gd name="connsiteX82" fmla="*/ 705450 w 1833003"/>
              <a:gd name="connsiteY82" fmla="*/ 889129 h 2761199"/>
              <a:gd name="connsiteX83" fmla="*/ 726559 w 1833003"/>
              <a:gd name="connsiteY83" fmla="*/ 916646 h 2761199"/>
              <a:gd name="connsiteX84" fmla="*/ 702059 w 1833003"/>
              <a:gd name="connsiteY84" fmla="*/ 937001 h 2761199"/>
              <a:gd name="connsiteX85" fmla="*/ 934441 w 1833003"/>
              <a:gd name="connsiteY85" fmla="*/ 942090 h 2761199"/>
              <a:gd name="connsiteX86" fmla="*/ 905040 w 1833003"/>
              <a:gd name="connsiteY86" fmla="*/ 916836 h 2761199"/>
              <a:gd name="connsiteX87" fmla="*/ 931426 w 1833003"/>
              <a:gd name="connsiteY87" fmla="*/ 884796 h 2761199"/>
              <a:gd name="connsiteX88" fmla="*/ 961581 w 1833003"/>
              <a:gd name="connsiteY88" fmla="*/ 913255 h 2761199"/>
              <a:gd name="connsiteX89" fmla="*/ 934441 w 1833003"/>
              <a:gd name="connsiteY89" fmla="*/ 942090 h 2761199"/>
              <a:gd name="connsiteX90" fmla="*/ 1154386 w 1833003"/>
              <a:gd name="connsiteY90" fmla="*/ 943598 h 2761199"/>
              <a:gd name="connsiteX91" fmla="*/ 1125172 w 1833003"/>
              <a:gd name="connsiteY91" fmla="*/ 909486 h 2761199"/>
              <a:gd name="connsiteX92" fmla="*/ 1158155 w 1833003"/>
              <a:gd name="connsiteY92" fmla="*/ 882722 h 2761199"/>
              <a:gd name="connsiteX93" fmla="*/ 1186613 w 1833003"/>
              <a:gd name="connsiteY93" fmla="*/ 913821 h 2761199"/>
              <a:gd name="connsiteX94" fmla="*/ 1154386 w 1833003"/>
              <a:gd name="connsiteY94" fmla="*/ 943598 h 2761199"/>
              <a:gd name="connsiteX95" fmla="*/ 1374518 w 1833003"/>
              <a:gd name="connsiteY95" fmla="*/ 945296 h 2761199"/>
              <a:gd name="connsiteX96" fmla="*/ 1345305 w 1833003"/>
              <a:gd name="connsiteY96" fmla="*/ 910805 h 2761199"/>
              <a:gd name="connsiteX97" fmla="*/ 1379042 w 1833003"/>
              <a:gd name="connsiteY97" fmla="*/ 880084 h 2761199"/>
              <a:gd name="connsiteX98" fmla="*/ 1409950 w 1833003"/>
              <a:gd name="connsiteY98" fmla="*/ 913255 h 2761199"/>
              <a:gd name="connsiteX99" fmla="*/ 1374518 w 1833003"/>
              <a:gd name="connsiteY99" fmla="*/ 945296 h 2761199"/>
              <a:gd name="connsiteX100" fmla="*/ 1601059 w 1833003"/>
              <a:gd name="connsiteY100" fmla="*/ 947933 h 2761199"/>
              <a:gd name="connsiteX101" fmla="*/ 1565061 w 1833003"/>
              <a:gd name="connsiteY101" fmla="*/ 914197 h 2761199"/>
              <a:gd name="connsiteX102" fmla="*/ 1599362 w 1833003"/>
              <a:gd name="connsiteY102" fmla="*/ 877823 h 2761199"/>
              <a:gd name="connsiteX103" fmla="*/ 1634796 w 1833003"/>
              <a:gd name="connsiteY103" fmla="*/ 911935 h 2761199"/>
              <a:gd name="connsiteX104" fmla="*/ 1601059 w 1833003"/>
              <a:gd name="connsiteY104" fmla="*/ 947933 h 2761199"/>
              <a:gd name="connsiteX105" fmla="*/ 1829673 w 1833003"/>
              <a:gd name="connsiteY105" fmla="*/ 950195 h 2761199"/>
              <a:gd name="connsiteX106" fmla="*/ 1792920 w 1833003"/>
              <a:gd name="connsiteY106" fmla="*/ 915705 h 2761199"/>
              <a:gd name="connsiteX107" fmla="*/ 1828543 w 1833003"/>
              <a:gd name="connsiteY107" fmla="*/ 874995 h 2761199"/>
              <a:gd name="connsiteX108" fmla="*/ 1833003 w 1833003"/>
              <a:gd name="connsiteY108" fmla="*/ 876788 h 2761199"/>
              <a:gd name="connsiteX109" fmla="*/ 1833003 w 1833003"/>
              <a:gd name="connsiteY109" fmla="*/ 948930 h 2761199"/>
              <a:gd name="connsiteX110" fmla="*/ 260852 w 1833003"/>
              <a:gd name="connsiteY110" fmla="*/ 1152610 h 2761199"/>
              <a:gd name="connsiteX111" fmla="*/ 241063 w 1833003"/>
              <a:gd name="connsiteY111" fmla="*/ 1134895 h 2761199"/>
              <a:gd name="connsiteX112" fmla="*/ 258024 w 1833003"/>
              <a:gd name="connsiteY112" fmla="*/ 1117744 h 2761199"/>
              <a:gd name="connsiteX113" fmla="*/ 275742 w 1833003"/>
              <a:gd name="connsiteY113" fmla="*/ 1133763 h 2761199"/>
              <a:gd name="connsiteX114" fmla="*/ 260852 w 1833003"/>
              <a:gd name="connsiteY114" fmla="*/ 1152610 h 2761199"/>
              <a:gd name="connsiteX115" fmla="*/ 478535 w 1833003"/>
              <a:gd name="connsiteY115" fmla="*/ 1158454 h 2761199"/>
              <a:gd name="connsiteX116" fmla="*/ 457612 w 1833003"/>
              <a:gd name="connsiteY116" fmla="*/ 1135271 h 2761199"/>
              <a:gd name="connsiteX117" fmla="*/ 482868 w 1833003"/>
              <a:gd name="connsiteY117" fmla="*/ 1112277 h 2761199"/>
              <a:gd name="connsiteX118" fmla="*/ 504543 w 1833003"/>
              <a:gd name="connsiteY118" fmla="*/ 1133951 h 2761199"/>
              <a:gd name="connsiteX119" fmla="*/ 478535 w 1833003"/>
              <a:gd name="connsiteY119" fmla="*/ 1158454 h 2761199"/>
              <a:gd name="connsiteX120" fmla="*/ 702059 w 1833003"/>
              <a:gd name="connsiteY120" fmla="*/ 1164296 h 2761199"/>
              <a:gd name="connsiteX121" fmla="*/ 674543 w 1833003"/>
              <a:gd name="connsiteY121" fmla="*/ 1132634 h 2761199"/>
              <a:gd name="connsiteX122" fmla="*/ 703754 w 1833003"/>
              <a:gd name="connsiteY122" fmla="*/ 1107002 h 2761199"/>
              <a:gd name="connsiteX123" fmla="*/ 731272 w 1833003"/>
              <a:gd name="connsiteY123" fmla="*/ 1138099 h 2761199"/>
              <a:gd name="connsiteX124" fmla="*/ 702059 w 1833003"/>
              <a:gd name="connsiteY124" fmla="*/ 1164296 h 2761199"/>
              <a:gd name="connsiteX125" fmla="*/ 933497 w 1833003"/>
              <a:gd name="connsiteY125" fmla="*/ 1166370 h 2761199"/>
              <a:gd name="connsiteX126" fmla="*/ 901834 w 1833003"/>
              <a:gd name="connsiteY126" fmla="*/ 1133766 h 2761199"/>
              <a:gd name="connsiteX127" fmla="*/ 930484 w 1833003"/>
              <a:gd name="connsiteY127" fmla="*/ 1103044 h 2761199"/>
              <a:gd name="connsiteX128" fmla="*/ 964218 w 1833003"/>
              <a:gd name="connsiteY128" fmla="*/ 1136781 h 2761199"/>
              <a:gd name="connsiteX129" fmla="*/ 933497 w 1833003"/>
              <a:gd name="connsiteY129" fmla="*/ 1166370 h 2761199"/>
              <a:gd name="connsiteX130" fmla="*/ 1152690 w 1833003"/>
              <a:gd name="connsiteY130" fmla="*/ 1169008 h 2761199"/>
              <a:gd name="connsiteX131" fmla="*/ 1121593 w 1833003"/>
              <a:gd name="connsiteY131" fmla="*/ 1135461 h 2761199"/>
              <a:gd name="connsiteX132" fmla="*/ 1155895 w 1833003"/>
              <a:gd name="connsiteY132" fmla="*/ 1100971 h 2761199"/>
              <a:gd name="connsiteX133" fmla="*/ 1189064 w 1833003"/>
              <a:gd name="connsiteY133" fmla="*/ 1136969 h 2761199"/>
              <a:gd name="connsiteX134" fmla="*/ 1152690 w 1833003"/>
              <a:gd name="connsiteY134" fmla="*/ 1169008 h 2761199"/>
              <a:gd name="connsiteX135" fmla="*/ 1375272 w 1833003"/>
              <a:gd name="connsiteY135" fmla="*/ 1172399 h 2761199"/>
              <a:gd name="connsiteX136" fmla="*/ 1340406 w 1833003"/>
              <a:gd name="connsiteY136" fmla="*/ 1136025 h 2761199"/>
              <a:gd name="connsiteX137" fmla="*/ 1376592 w 1833003"/>
              <a:gd name="connsiteY137" fmla="*/ 1097011 h 2761199"/>
              <a:gd name="connsiteX138" fmla="*/ 1414662 w 1833003"/>
              <a:gd name="connsiteY138" fmla="*/ 1136591 h 2761199"/>
              <a:gd name="connsiteX139" fmla="*/ 1375272 w 1833003"/>
              <a:gd name="connsiteY139" fmla="*/ 1172399 h 2761199"/>
              <a:gd name="connsiteX140" fmla="*/ 1600492 w 1833003"/>
              <a:gd name="connsiteY140" fmla="*/ 1174663 h 2761199"/>
              <a:gd name="connsiteX141" fmla="*/ 1561290 w 1833003"/>
              <a:gd name="connsiteY141" fmla="*/ 1134517 h 2761199"/>
              <a:gd name="connsiteX142" fmla="*/ 1598608 w 1833003"/>
              <a:gd name="connsiteY142" fmla="*/ 1096823 h 2761199"/>
              <a:gd name="connsiteX143" fmla="*/ 1638186 w 1833003"/>
              <a:gd name="connsiteY143" fmla="*/ 1136027 h 2761199"/>
              <a:gd name="connsiteX144" fmla="*/ 1600492 w 1833003"/>
              <a:gd name="connsiteY144" fmla="*/ 1174663 h 2761199"/>
              <a:gd name="connsiteX145" fmla="*/ 1831368 w 1833003"/>
              <a:gd name="connsiteY145" fmla="*/ 1174851 h 2761199"/>
              <a:gd name="connsiteX146" fmla="*/ 1790471 w 1833003"/>
              <a:gd name="connsiteY146" fmla="*/ 1136779 h 2761199"/>
              <a:gd name="connsiteX147" fmla="*/ 1828543 w 1833003"/>
              <a:gd name="connsiteY147" fmla="*/ 1095882 h 2761199"/>
              <a:gd name="connsiteX148" fmla="*/ 1833003 w 1833003"/>
              <a:gd name="connsiteY148" fmla="*/ 1097351 h 2761199"/>
              <a:gd name="connsiteX149" fmla="*/ 1833003 w 1833003"/>
              <a:gd name="connsiteY149" fmla="*/ 1174173 h 2761199"/>
              <a:gd name="connsiteX150" fmla="*/ 259532 w 1833003"/>
              <a:gd name="connsiteY150" fmla="*/ 1380660 h 2761199"/>
              <a:gd name="connsiteX151" fmla="*/ 236538 w 1833003"/>
              <a:gd name="connsiteY151" fmla="*/ 1356723 h 2761199"/>
              <a:gd name="connsiteX152" fmla="*/ 259532 w 1833003"/>
              <a:gd name="connsiteY152" fmla="*/ 1335615 h 2761199"/>
              <a:gd name="connsiteX153" fmla="*/ 280641 w 1833003"/>
              <a:gd name="connsiteY153" fmla="*/ 1358609 h 2761199"/>
              <a:gd name="connsiteX154" fmla="*/ 259532 w 1833003"/>
              <a:gd name="connsiteY154" fmla="*/ 1380660 h 2761199"/>
              <a:gd name="connsiteX155" fmla="*/ 479287 w 1833003"/>
              <a:gd name="connsiteY155" fmla="*/ 1383297 h 2761199"/>
              <a:gd name="connsiteX156" fmla="*/ 454975 w 1833003"/>
              <a:gd name="connsiteY156" fmla="*/ 1354272 h 2761199"/>
              <a:gd name="connsiteX157" fmla="*/ 480418 w 1833003"/>
              <a:gd name="connsiteY157" fmla="*/ 1331468 h 2761199"/>
              <a:gd name="connsiteX158" fmla="*/ 506426 w 1833003"/>
              <a:gd name="connsiteY158" fmla="*/ 1357099 h 2761199"/>
              <a:gd name="connsiteX159" fmla="*/ 479287 w 1833003"/>
              <a:gd name="connsiteY159" fmla="*/ 1383297 h 2761199"/>
              <a:gd name="connsiteX160" fmla="*/ 703942 w 1833003"/>
              <a:gd name="connsiteY160" fmla="*/ 1388764 h 2761199"/>
              <a:gd name="connsiteX161" fmla="*/ 671716 w 1833003"/>
              <a:gd name="connsiteY161" fmla="*/ 1356723 h 2761199"/>
              <a:gd name="connsiteX162" fmla="*/ 699609 w 1833003"/>
              <a:gd name="connsiteY162" fmla="*/ 1325626 h 2761199"/>
              <a:gd name="connsiteX163" fmla="*/ 734099 w 1833003"/>
              <a:gd name="connsiteY163" fmla="*/ 1358609 h 2761199"/>
              <a:gd name="connsiteX164" fmla="*/ 703942 w 1833003"/>
              <a:gd name="connsiteY164" fmla="*/ 1388764 h 2761199"/>
              <a:gd name="connsiteX165" fmla="*/ 930294 w 1833003"/>
              <a:gd name="connsiteY165" fmla="*/ 1391402 h 2761199"/>
              <a:gd name="connsiteX166" fmla="*/ 899197 w 1833003"/>
              <a:gd name="connsiteY166" fmla="*/ 1357855 h 2761199"/>
              <a:gd name="connsiteX167" fmla="*/ 933499 w 1833003"/>
              <a:gd name="connsiteY167" fmla="*/ 1323365 h 2761199"/>
              <a:gd name="connsiteX168" fmla="*/ 966670 w 1833003"/>
              <a:gd name="connsiteY168" fmla="*/ 1359363 h 2761199"/>
              <a:gd name="connsiteX169" fmla="*/ 930294 w 1833003"/>
              <a:gd name="connsiteY169" fmla="*/ 1391402 h 2761199"/>
              <a:gd name="connsiteX170" fmla="*/ 1155893 w 1833003"/>
              <a:gd name="connsiteY170" fmla="*/ 1394606 h 2761199"/>
              <a:gd name="connsiteX171" fmla="*/ 1118199 w 1833003"/>
              <a:gd name="connsiteY171" fmla="*/ 1357102 h 2761199"/>
              <a:gd name="connsiteX172" fmla="*/ 1152878 w 1833003"/>
              <a:gd name="connsiteY172" fmla="*/ 1320537 h 2761199"/>
              <a:gd name="connsiteX173" fmla="*/ 1193399 w 1833003"/>
              <a:gd name="connsiteY173" fmla="*/ 1356346 h 2761199"/>
              <a:gd name="connsiteX174" fmla="*/ 1155893 w 1833003"/>
              <a:gd name="connsiteY174" fmla="*/ 1394606 h 2761199"/>
              <a:gd name="connsiteX175" fmla="*/ 1376968 w 1833003"/>
              <a:gd name="connsiteY175" fmla="*/ 1396679 h 2761199"/>
              <a:gd name="connsiteX176" fmla="*/ 1338520 w 1833003"/>
              <a:gd name="connsiteY176" fmla="*/ 1355970 h 2761199"/>
              <a:gd name="connsiteX177" fmla="*/ 1376214 w 1833003"/>
              <a:gd name="connsiteY177" fmla="*/ 1318464 h 2761199"/>
              <a:gd name="connsiteX178" fmla="*/ 1417677 w 1833003"/>
              <a:gd name="connsiteY178" fmla="*/ 1357290 h 2761199"/>
              <a:gd name="connsiteX179" fmla="*/ 1376968 w 1833003"/>
              <a:gd name="connsiteY179" fmla="*/ 1396679 h 2761199"/>
              <a:gd name="connsiteX180" fmla="*/ 1599550 w 1833003"/>
              <a:gd name="connsiteY180" fmla="*/ 1397809 h 2761199"/>
              <a:gd name="connsiteX181" fmla="*/ 1559594 w 1833003"/>
              <a:gd name="connsiteY181" fmla="*/ 1358419 h 2761199"/>
              <a:gd name="connsiteX182" fmla="*/ 1597478 w 1833003"/>
              <a:gd name="connsiteY182" fmla="*/ 1317144 h 2761199"/>
              <a:gd name="connsiteX183" fmla="*/ 1639883 w 1833003"/>
              <a:gd name="connsiteY183" fmla="*/ 1355026 h 2761199"/>
              <a:gd name="connsiteX184" fmla="*/ 1599550 w 1833003"/>
              <a:gd name="connsiteY184" fmla="*/ 1397809 h 2761199"/>
              <a:gd name="connsiteX185" fmla="*/ 1829107 w 1833003"/>
              <a:gd name="connsiteY185" fmla="*/ 1399507 h 2761199"/>
              <a:gd name="connsiteX186" fmla="*/ 1788022 w 1833003"/>
              <a:gd name="connsiteY186" fmla="*/ 1356724 h 2761199"/>
              <a:gd name="connsiteX187" fmla="*/ 1830804 w 1833003"/>
              <a:gd name="connsiteY187" fmla="*/ 1315638 h 2761199"/>
              <a:gd name="connsiteX188" fmla="*/ 1833003 w 1833003"/>
              <a:gd name="connsiteY188" fmla="*/ 1316479 h 2761199"/>
              <a:gd name="connsiteX189" fmla="*/ 1833003 w 1833003"/>
              <a:gd name="connsiteY189" fmla="*/ 1398198 h 2761199"/>
              <a:gd name="connsiteX190" fmla="*/ 31295 w 1833003"/>
              <a:gd name="connsiteY190" fmla="*/ 1607953 h 2761199"/>
              <a:gd name="connsiteX191" fmla="*/ 7925 w 1833003"/>
              <a:gd name="connsiteY191" fmla="*/ 1587976 h 2761199"/>
              <a:gd name="connsiteX192" fmla="*/ 27337 w 1833003"/>
              <a:gd name="connsiteY192" fmla="*/ 1567056 h 2761199"/>
              <a:gd name="connsiteX193" fmla="*/ 48446 w 1833003"/>
              <a:gd name="connsiteY193" fmla="*/ 1585715 h 2761199"/>
              <a:gd name="connsiteX194" fmla="*/ 31295 w 1833003"/>
              <a:gd name="connsiteY194" fmla="*/ 1607953 h 2761199"/>
              <a:gd name="connsiteX195" fmla="*/ 256329 w 1833003"/>
              <a:gd name="connsiteY195" fmla="*/ 1612476 h 2761199"/>
              <a:gd name="connsiteX196" fmla="*/ 233712 w 1833003"/>
              <a:gd name="connsiteY196" fmla="*/ 1586656 h 2761199"/>
              <a:gd name="connsiteX197" fmla="*/ 258590 w 1833003"/>
              <a:gd name="connsiteY197" fmla="*/ 1562720 h 2761199"/>
              <a:gd name="connsiteX198" fmla="*/ 283278 w 1833003"/>
              <a:gd name="connsiteY198" fmla="*/ 1587032 h 2761199"/>
              <a:gd name="connsiteX199" fmla="*/ 256329 w 1833003"/>
              <a:gd name="connsiteY199" fmla="*/ 1612476 h 2761199"/>
              <a:gd name="connsiteX200" fmla="*/ 481550 w 1833003"/>
              <a:gd name="connsiteY200" fmla="*/ 1617943 h 2761199"/>
              <a:gd name="connsiteX201" fmla="*/ 450265 w 1833003"/>
              <a:gd name="connsiteY201" fmla="*/ 1585715 h 2761199"/>
              <a:gd name="connsiteX202" fmla="*/ 481550 w 1833003"/>
              <a:gd name="connsiteY202" fmla="*/ 1557255 h 2761199"/>
              <a:gd name="connsiteX203" fmla="*/ 511705 w 1833003"/>
              <a:gd name="connsiteY203" fmla="*/ 1587598 h 2761199"/>
              <a:gd name="connsiteX204" fmla="*/ 481550 w 1833003"/>
              <a:gd name="connsiteY204" fmla="*/ 1617943 h 2761199"/>
              <a:gd name="connsiteX205" fmla="*/ 701117 w 1833003"/>
              <a:gd name="connsiteY205" fmla="*/ 1620015 h 2761199"/>
              <a:gd name="connsiteX206" fmla="*/ 670586 w 1833003"/>
              <a:gd name="connsiteY206" fmla="*/ 1587032 h 2761199"/>
              <a:gd name="connsiteX207" fmla="*/ 702813 w 1833003"/>
              <a:gd name="connsiteY207" fmla="*/ 1554994 h 2761199"/>
              <a:gd name="connsiteX208" fmla="*/ 735229 w 1833003"/>
              <a:gd name="connsiteY208" fmla="*/ 1586656 h 2761199"/>
              <a:gd name="connsiteX209" fmla="*/ 701117 w 1833003"/>
              <a:gd name="connsiteY209" fmla="*/ 1620015 h 2761199"/>
              <a:gd name="connsiteX210" fmla="*/ 933311 w 1833003"/>
              <a:gd name="connsiteY210" fmla="*/ 1624916 h 2761199"/>
              <a:gd name="connsiteX211" fmla="*/ 895993 w 1833003"/>
              <a:gd name="connsiteY211" fmla="*/ 1587035 h 2761199"/>
              <a:gd name="connsiteX212" fmla="*/ 931048 w 1833003"/>
              <a:gd name="connsiteY212" fmla="*/ 1550660 h 2761199"/>
              <a:gd name="connsiteX213" fmla="*/ 971193 w 1833003"/>
              <a:gd name="connsiteY213" fmla="*/ 1587035 h 2761199"/>
              <a:gd name="connsiteX214" fmla="*/ 933311 w 1833003"/>
              <a:gd name="connsiteY214" fmla="*/ 1624916 h 2761199"/>
              <a:gd name="connsiteX215" fmla="*/ 1155893 w 1833003"/>
              <a:gd name="connsiteY215" fmla="*/ 1626802 h 2761199"/>
              <a:gd name="connsiteX216" fmla="*/ 1116126 w 1833003"/>
              <a:gd name="connsiteY216" fmla="*/ 1587410 h 2761199"/>
              <a:gd name="connsiteX217" fmla="*/ 1152688 w 1833003"/>
              <a:gd name="connsiteY217" fmla="*/ 1548587 h 2761199"/>
              <a:gd name="connsiteX218" fmla="*/ 1195471 w 1833003"/>
              <a:gd name="connsiteY218" fmla="*/ 1583641 h 2761199"/>
              <a:gd name="connsiteX219" fmla="*/ 1155893 w 1833003"/>
              <a:gd name="connsiteY219" fmla="*/ 1626802 h 2761199"/>
              <a:gd name="connsiteX220" fmla="*/ 1375838 w 1833003"/>
              <a:gd name="connsiteY220" fmla="*/ 1628308 h 2761199"/>
              <a:gd name="connsiteX221" fmla="*/ 1337012 w 1833003"/>
              <a:gd name="connsiteY221" fmla="*/ 1584019 h 2761199"/>
              <a:gd name="connsiteX222" fmla="*/ 1379983 w 1833003"/>
              <a:gd name="connsiteY222" fmla="*/ 1546513 h 2761199"/>
              <a:gd name="connsiteX223" fmla="*/ 1418243 w 1833003"/>
              <a:gd name="connsiteY223" fmla="*/ 1587410 h 2761199"/>
              <a:gd name="connsiteX224" fmla="*/ 1375838 w 1833003"/>
              <a:gd name="connsiteY224" fmla="*/ 1628308 h 2761199"/>
              <a:gd name="connsiteX225" fmla="*/ 1596912 w 1833003"/>
              <a:gd name="connsiteY225" fmla="*/ 1631323 h 2761199"/>
              <a:gd name="connsiteX226" fmla="*/ 1556013 w 1833003"/>
              <a:gd name="connsiteY226" fmla="*/ 1586845 h 2761199"/>
              <a:gd name="connsiteX227" fmla="*/ 1602565 w 1833003"/>
              <a:gd name="connsiteY227" fmla="*/ 1544061 h 2761199"/>
              <a:gd name="connsiteX228" fmla="*/ 1644217 w 1833003"/>
              <a:gd name="connsiteY228" fmla="*/ 1587787 h 2761199"/>
              <a:gd name="connsiteX229" fmla="*/ 1596912 w 1833003"/>
              <a:gd name="connsiteY229" fmla="*/ 1631323 h 2761199"/>
              <a:gd name="connsiteX230" fmla="*/ 1829861 w 1833003"/>
              <a:gd name="connsiteY230" fmla="*/ 1633585 h 2761199"/>
              <a:gd name="connsiteX231" fmla="*/ 1784252 w 1833003"/>
              <a:gd name="connsiteY231" fmla="*/ 1584773 h 2761199"/>
              <a:gd name="connsiteX232" fmla="*/ 1832122 w 1833003"/>
              <a:gd name="connsiteY232" fmla="*/ 1542366 h 2761199"/>
              <a:gd name="connsiteX233" fmla="*/ 1833003 w 1833003"/>
              <a:gd name="connsiteY233" fmla="*/ 1542752 h 2761199"/>
              <a:gd name="connsiteX234" fmla="*/ 1833003 w 1833003"/>
              <a:gd name="connsiteY234" fmla="*/ 1632316 h 2761199"/>
              <a:gd name="connsiteX235" fmla="*/ 25642 w 1833003"/>
              <a:gd name="connsiteY235" fmla="*/ 1833175 h 2761199"/>
              <a:gd name="connsiteX236" fmla="*/ 5287 w 1833003"/>
              <a:gd name="connsiteY236" fmla="*/ 1809239 h 2761199"/>
              <a:gd name="connsiteX237" fmla="*/ 31107 w 1833003"/>
              <a:gd name="connsiteY237" fmla="*/ 1787000 h 2761199"/>
              <a:gd name="connsiteX238" fmla="*/ 52028 w 1833003"/>
              <a:gd name="connsiteY238" fmla="*/ 1811312 h 2761199"/>
              <a:gd name="connsiteX239" fmla="*/ 25642 w 1833003"/>
              <a:gd name="connsiteY239" fmla="*/ 1833175 h 2761199"/>
              <a:gd name="connsiteX240" fmla="*/ 261606 w 1833003"/>
              <a:gd name="connsiteY240" fmla="*/ 1838264 h 2761199"/>
              <a:gd name="connsiteX241" fmla="*/ 229943 w 1833003"/>
              <a:gd name="connsiteY241" fmla="*/ 1811312 h 2761199"/>
              <a:gd name="connsiteX242" fmla="*/ 255197 w 1833003"/>
              <a:gd name="connsiteY242" fmla="*/ 1781723 h 2761199"/>
              <a:gd name="connsiteX243" fmla="*/ 287426 w 1833003"/>
              <a:gd name="connsiteY243" fmla="*/ 1808863 h 2761199"/>
              <a:gd name="connsiteX244" fmla="*/ 261606 w 1833003"/>
              <a:gd name="connsiteY244" fmla="*/ 1838264 h 2761199"/>
              <a:gd name="connsiteX245" fmla="*/ 478909 w 1833003"/>
              <a:gd name="connsiteY245" fmla="*/ 1841655 h 2761199"/>
              <a:gd name="connsiteX246" fmla="*/ 448944 w 1833003"/>
              <a:gd name="connsiteY246" fmla="*/ 1808295 h 2761199"/>
              <a:gd name="connsiteX247" fmla="*/ 482490 w 1833003"/>
              <a:gd name="connsiteY247" fmla="*/ 1777764 h 2761199"/>
              <a:gd name="connsiteX248" fmla="*/ 512269 w 1833003"/>
              <a:gd name="connsiteY248" fmla="*/ 1811688 h 2761199"/>
              <a:gd name="connsiteX249" fmla="*/ 478909 w 1833003"/>
              <a:gd name="connsiteY249" fmla="*/ 1841655 h 2761199"/>
              <a:gd name="connsiteX250" fmla="*/ 706394 w 1833003"/>
              <a:gd name="connsiteY250" fmla="*/ 1845991 h 2761199"/>
              <a:gd name="connsiteX251" fmla="*/ 666816 w 1833003"/>
              <a:gd name="connsiteY251" fmla="*/ 1811500 h 2761199"/>
              <a:gd name="connsiteX252" fmla="*/ 703378 w 1833003"/>
              <a:gd name="connsiteY252" fmla="*/ 1773806 h 2761199"/>
              <a:gd name="connsiteX253" fmla="*/ 739943 w 1833003"/>
              <a:gd name="connsiteY253" fmla="*/ 1809051 h 2761199"/>
              <a:gd name="connsiteX254" fmla="*/ 706394 w 1833003"/>
              <a:gd name="connsiteY254" fmla="*/ 1845991 h 2761199"/>
              <a:gd name="connsiteX255" fmla="*/ 930862 w 1833003"/>
              <a:gd name="connsiteY255" fmla="*/ 1849196 h 2761199"/>
              <a:gd name="connsiteX256" fmla="*/ 893922 w 1833003"/>
              <a:gd name="connsiteY256" fmla="*/ 1810748 h 2761199"/>
              <a:gd name="connsiteX257" fmla="*/ 933313 w 1833003"/>
              <a:gd name="connsiteY257" fmla="*/ 1770981 h 2761199"/>
              <a:gd name="connsiteX258" fmla="*/ 973079 w 1833003"/>
              <a:gd name="connsiteY258" fmla="*/ 1811502 h 2761199"/>
              <a:gd name="connsiteX259" fmla="*/ 930862 w 1833003"/>
              <a:gd name="connsiteY259" fmla="*/ 1849196 h 2761199"/>
              <a:gd name="connsiteX260" fmla="*/ 1154762 w 1833003"/>
              <a:gd name="connsiteY260" fmla="*/ 1850702 h 2761199"/>
              <a:gd name="connsiteX261" fmla="*/ 1114618 w 1833003"/>
              <a:gd name="connsiteY261" fmla="*/ 1811500 h 2761199"/>
              <a:gd name="connsiteX262" fmla="*/ 1155703 w 1833003"/>
              <a:gd name="connsiteY262" fmla="*/ 1769283 h 2761199"/>
              <a:gd name="connsiteX263" fmla="*/ 1196413 w 1833003"/>
              <a:gd name="connsiteY263" fmla="*/ 1808485 h 2761199"/>
              <a:gd name="connsiteX264" fmla="*/ 1154762 w 1833003"/>
              <a:gd name="connsiteY264" fmla="*/ 1850702 h 2761199"/>
              <a:gd name="connsiteX265" fmla="*/ 1374896 w 1833003"/>
              <a:gd name="connsiteY265" fmla="*/ 1853718 h 2761199"/>
              <a:gd name="connsiteX266" fmla="*/ 1333809 w 1833003"/>
              <a:gd name="connsiteY266" fmla="*/ 1809429 h 2761199"/>
              <a:gd name="connsiteX267" fmla="*/ 1379983 w 1833003"/>
              <a:gd name="connsiteY267" fmla="*/ 1766268 h 2761199"/>
              <a:gd name="connsiteX268" fmla="*/ 1421824 w 1833003"/>
              <a:gd name="connsiteY268" fmla="*/ 1810746 h 2761199"/>
              <a:gd name="connsiteX269" fmla="*/ 1374896 w 1833003"/>
              <a:gd name="connsiteY269" fmla="*/ 1853718 h 2761199"/>
              <a:gd name="connsiteX270" fmla="*/ 1597290 w 1833003"/>
              <a:gd name="connsiteY270" fmla="*/ 1855981 h 2761199"/>
              <a:gd name="connsiteX271" fmla="*/ 1553753 w 1833003"/>
              <a:gd name="connsiteY271" fmla="*/ 1809429 h 2761199"/>
              <a:gd name="connsiteX272" fmla="*/ 1602379 w 1833003"/>
              <a:gd name="connsiteY272" fmla="*/ 1764008 h 2761199"/>
              <a:gd name="connsiteX273" fmla="*/ 1647232 w 1833003"/>
              <a:gd name="connsiteY273" fmla="*/ 1809051 h 2761199"/>
              <a:gd name="connsiteX274" fmla="*/ 1597290 w 1833003"/>
              <a:gd name="connsiteY274" fmla="*/ 1855981 h 2761199"/>
              <a:gd name="connsiteX275" fmla="*/ 1829861 w 1833003"/>
              <a:gd name="connsiteY275" fmla="*/ 1857489 h 2761199"/>
              <a:gd name="connsiteX276" fmla="*/ 1782556 w 1833003"/>
              <a:gd name="connsiteY276" fmla="*/ 1810746 h 2761199"/>
              <a:gd name="connsiteX277" fmla="*/ 1827787 w 1833003"/>
              <a:gd name="connsiteY277" fmla="*/ 1761368 h 2761199"/>
              <a:gd name="connsiteX278" fmla="*/ 1833003 w 1833003"/>
              <a:gd name="connsiteY278" fmla="*/ 1763243 h 2761199"/>
              <a:gd name="connsiteX279" fmla="*/ 1833003 w 1833003"/>
              <a:gd name="connsiteY279" fmla="*/ 1856929 h 2761199"/>
              <a:gd name="connsiteX280" fmla="*/ 28091 w 1833003"/>
              <a:gd name="connsiteY280" fmla="*/ 2056511 h 2761199"/>
              <a:gd name="connsiteX281" fmla="*/ 4343 w 1833003"/>
              <a:gd name="connsiteY281" fmla="*/ 2031067 h 2761199"/>
              <a:gd name="connsiteX282" fmla="*/ 30353 w 1833003"/>
              <a:gd name="connsiteY282" fmla="*/ 2008263 h 2761199"/>
              <a:gd name="connsiteX283" fmla="*/ 52216 w 1833003"/>
              <a:gd name="connsiteY283" fmla="*/ 2031445 h 2761199"/>
              <a:gd name="connsiteX284" fmla="*/ 28091 w 1833003"/>
              <a:gd name="connsiteY284" fmla="*/ 2056511 h 2761199"/>
              <a:gd name="connsiteX285" fmla="*/ 258590 w 1833003"/>
              <a:gd name="connsiteY285" fmla="*/ 2062544 h 2761199"/>
              <a:gd name="connsiteX286" fmla="*/ 228247 w 1833003"/>
              <a:gd name="connsiteY286" fmla="*/ 2029183 h 2761199"/>
              <a:gd name="connsiteX287" fmla="*/ 260476 w 1833003"/>
              <a:gd name="connsiteY287" fmla="*/ 2001668 h 2761199"/>
              <a:gd name="connsiteX288" fmla="*/ 290065 w 1833003"/>
              <a:gd name="connsiteY288" fmla="*/ 2031447 h 2761199"/>
              <a:gd name="connsiteX289" fmla="*/ 258590 w 1833003"/>
              <a:gd name="connsiteY289" fmla="*/ 2062544 h 2761199"/>
              <a:gd name="connsiteX290" fmla="*/ 483810 w 1833003"/>
              <a:gd name="connsiteY290" fmla="*/ 2065935 h 2761199"/>
              <a:gd name="connsiteX291" fmla="*/ 446870 w 1833003"/>
              <a:gd name="connsiteY291" fmla="*/ 2034460 h 2761199"/>
              <a:gd name="connsiteX292" fmla="*/ 479852 w 1833003"/>
              <a:gd name="connsiteY292" fmla="*/ 1998086 h 2761199"/>
              <a:gd name="connsiteX293" fmla="*/ 514531 w 1833003"/>
              <a:gd name="connsiteY293" fmla="*/ 2032011 h 2761199"/>
              <a:gd name="connsiteX294" fmla="*/ 483810 w 1833003"/>
              <a:gd name="connsiteY294" fmla="*/ 2065935 h 2761199"/>
              <a:gd name="connsiteX295" fmla="*/ 702625 w 1833003"/>
              <a:gd name="connsiteY295" fmla="*/ 2071023 h 2761199"/>
              <a:gd name="connsiteX296" fmla="*/ 665119 w 1833003"/>
              <a:gd name="connsiteY296" fmla="*/ 2032953 h 2761199"/>
              <a:gd name="connsiteX297" fmla="*/ 705262 w 1833003"/>
              <a:gd name="connsiteY297" fmla="*/ 1994505 h 2761199"/>
              <a:gd name="connsiteX298" fmla="*/ 740884 w 1833003"/>
              <a:gd name="connsiteY298" fmla="*/ 2033517 h 2761199"/>
              <a:gd name="connsiteX299" fmla="*/ 702625 w 1833003"/>
              <a:gd name="connsiteY299" fmla="*/ 2071023 h 2761199"/>
              <a:gd name="connsiteX300" fmla="*/ 934065 w 1833003"/>
              <a:gd name="connsiteY300" fmla="*/ 2072908 h 2761199"/>
              <a:gd name="connsiteX301" fmla="*/ 892980 w 1833003"/>
              <a:gd name="connsiteY301" fmla="*/ 2033895 h 2761199"/>
              <a:gd name="connsiteX302" fmla="*/ 934255 w 1833003"/>
              <a:gd name="connsiteY302" fmla="*/ 1992053 h 2761199"/>
              <a:gd name="connsiteX303" fmla="*/ 973267 w 1833003"/>
              <a:gd name="connsiteY303" fmla="*/ 2032387 h 2761199"/>
              <a:gd name="connsiteX304" fmla="*/ 934065 w 1833003"/>
              <a:gd name="connsiteY304" fmla="*/ 2072908 h 2761199"/>
              <a:gd name="connsiteX305" fmla="*/ 1154952 w 1833003"/>
              <a:gd name="connsiteY305" fmla="*/ 2074038 h 2761199"/>
              <a:gd name="connsiteX306" fmla="*/ 1113300 w 1833003"/>
              <a:gd name="connsiteY306" fmla="*/ 2031821 h 2761199"/>
              <a:gd name="connsiteX307" fmla="*/ 1155517 w 1833003"/>
              <a:gd name="connsiteY307" fmla="*/ 1990170 h 2761199"/>
              <a:gd name="connsiteX308" fmla="*/ 1197735 w 1833003"/>
              <a:gd name="connsiteY308" fmla="*/ 2030879 h 2761199"/>
              <a:gd name="connsiteX309" fmla="*/ 1154952 w 1833003"/>
              <a:gd name="connsiteY309" fmla="*/ 2074038 h 2761199"/>
              <a:gd name="connsiteX310" fmla="*/ 1376968 w 1833003"/>
              <a:gd name="connsiteY310" fmla="*/ 2078185 h 2761199"/>
              <a:gd name="connsiteX311" fmla="*/ 1331545 w 1833003"/>
              <a:gd name="connsiteY311" fmla="*/ 2033519 h 2761199"/>
              <a:gd name="connsiteX312" fmla="*/ 1378100 w 1833003"/>
              <a:gd name="connsiteY312" fmla="*/ 1986212 h 2761199"/>
              <a:gd name="connsiteX313" fmla="*/ 1424650 w 1833003"/>
              <a:gd name="connsiteY313" fmla="*/ 2031257 h 2761199"/>
              <a:gd name="connsiteX314" fmla="*/ 1376968 w 1833003"/>
              <a:gd name="connsiteY314" fmla="*/ 2078185 h 2761199"/>
              <a:gd name="connsiteX315" fmla="*/ 1601811 w 1833003"/>
              <a:gd name="connsiteY315" fmla="*/ 2080635 h 2761199"/>
              <a:gd name="connsiteX316" fmla="*/ 1552243 w 1833003"/>
              <a:gd name="connsiteY316" fmla="*/ 2034648 h 2761199"/>
              <a:gd name="connsiteX317" fmla="*/ 1600304 w 1833003"/>
              <a:gd name="connsiteY317" fmla="*/ 1984516 h 2761199"/>
              <a:gd name="connsiteX318" fmla="*/ 1647232 w 1833003"/>
              <a:gd name="connsiteY318" fmla="*/ 2031633 h 2761199"/>
              <a:gd name="connsiteX319" fmla="*/ 1601811 w 1833003"/>
              <a:gd name="connsiteY319" fmla="*/ 2080635 h 2761199"/>
              <a:gd name="connsiteX320" fmla="*/ 1830615 w 1833003"/>
              <a:gd name="connsiteY320" fmla="*/ 2081201 h 2761199"/>
              <a:gd name="connsiteX321" fmla="*/ 1781237 w 1833003"/>
              <a:gd name="connsiteY321" fmla="*/ 2031821 h 2761199"/>
              <a:gd name="connsiteX322" fmla="*/ 1827411 w 1833003"/>
              <a:gd name="connsiteY322" fmla="*/ 1983197 h 2761199"/>
              <a:gd name="connsiteX323" fmla="*/ 1833003 w 1833003"/>
              <a:gd name="connsiteY323" fmla="*/ 1983909 h 2761199"/>
              <a:gd name="connsiteX324" fmla="*/ 1833003 w 1833003"/>
              <a:gd name="connsiteY324" fmla="*/ 2080767 h 2761199"/>
              <a:gd name="connsiteX325" fmla="*/ 29599 w 1833003"/>
              <a:gd name="connsiteY325" fmla="*/ 2287198 h 2761199"/>
              <a:gd name="connsiteX326" fmla="*/ 3589 w 1833003"/>
              <a:gd name="connsiteY326" fmla="*/ 2260812 h 2761199"/>
              <a:gd name="connsiteX327" fmla="*/ 28843 w 1833003"/>
              <a:gd name="connsiteY327" fmla="*/ 2237632 h 2761199"/>
              <a:gd name="connsiteX328" fmla="*/ 53345 w 1833003"/>
              <a:gd name="connsiteY328" fmla="*/ 2262320 h 2761199"/>
              <a:gd name="connsiteX329" fmla="*/ 29599 w 1833003"/>
              <a:gd name="connsiteY329" fmla="*/ 2287198 h 2761199"/>
              <a:gd name="connsiteX330" fmla="*/ 257458 w 1833003"/>
              <a:gd name="connsiteY330" fmla="*/ 2293607 h 2761199"/>
              <a:gd name="connsiteX331" fmla="*/ 227303 w 1833003"/>
              <a:gd name="connsiteY331" fmla="*/ 2263451 h 2761199"/>
              <a:gd name="connsiteX332" fmla="*/ 259344 w 1833003"/>
              <a:gd name="connsiteY332" fmla="*/ 2231223 h 2761199"/>
              <a:gd name="connsiteX333" fmla="*/ 290441 w 1833003"/>
              <a:gd name="connsiteY333" fmla="*/ 2259116 h 2761199"/>
              <a:gd name="connsiteX334" fmla="*/ 257458 w 1833003"/>
              <a:gd name="connsiteY334" fmla="*/ 2293607 h 2761199"/>
              <a:gd name="connsiteX335" fmla="*/ 481738 w 1833003"/>
              <a:gd name="connsiteY335" fmla="*/ 2297376 h 2761199"/>
              <a:gd name="connsiteX336" fmla="*/ 445740 w 1833003"/>
              <a:gd name="connsiteY336" fmla="*/ 2263639 h 2761199"/>
              <a:gd name="connsiteX337" fmla="*/ 479477 w 1833003"/>
              <a:gd name="connsiteY337" fmla="*/ 2227641 h 2761199"/>
              <a:gd name="connsiteX338" fmla="*/ 515851 w 1833003"/>
              <a:gd name="connsiteY338" fmla="*/ 2261754 h 2761199"/>
              <a:gd name="connsiteX339" fmla="*/ 481738 w 1833003"/>
              <a:gd name="connsiteY339" fmla="*/ 2297376 h 2761199"/>
              <a:gd name="connsiteX340" fmla="*/ 699231 w 1833003"/>
              <a:gd name="connsiteY340" fmla="*/ 2300767 h 2761199"/>
              <a:gd name="connsiteX341" fmla="*/ 664555 w 1833003"/>
              <a:gd name="connsiteY341" fmla="*/ 2260624 h 2761199"/>
              <a:gd name="connsiteX342" fmla="*/ 706772 w 1833003"/>
              <a:gd name="connsiteY342" fmla="*/ 2224062 h 2761199"/>
              <a:gd name="connsiteX343" fmla="*/ 742392 w 1833003"/>
              <a:gd name="connsiteY343" fmla="*/ 2264581 h 2761199"/>
              <a:gd name="connsiteX344" fmla="*/ 699231 w 1833003"/>
              <a:gd name="connsiteY344" fmla="*/ 2300767 h 2761199"/>
              <a:gd name="connsiteX345" fmla="*/ 932933 w 1833003"/>
              <a:gd name="connsiteY345" fmla="*/ 2302841 h 2761199"/>
              <a:gd name="connsiteX346" fmla="*/ 892412 w 1833003"/>
              <a:gd name="connsiteY346" fmla="*/ 2264015 h 2761199"/>
              <a:gd name="connsiteX347" fmla="*/ 933311 w 1833003"/>
              <a:gd name="connsiteY347" fmla="*/ 2221610 h 2761199"/>
              <a:gd name="connsiteX348" fmla="*/ 974397 w 1833003"/>
              <a:gd name="connsiteY348" fmla="*/ 2260246 h 2761199"/>
              <a:gd name="connsiteX349" fmla="*/ 932933 w 1833003"/>
              <a:gd name="connsiteY349" fmla="*/ 2302841 h 2761199"/>
              <a:gd name="connsiteX350" fmla="*/ 1154762 w 1833003"/>
              <a:gd name="connsiteY350" fmla="*/ 2306798 h 2761199"/>
              <a:gd name="connsiteX351" fmla="*/ 1110849 w 1833003"/>
              <a:gd name="connsiteY351" fmla="*/ 2260812 h 2761199"/>
              <a:gd name="connsiteX352" fmla="*/ 1154008 w 1833003"/>
              <a:gd name="connsiteY352" fmla="*/ 2217841 h 2761199"/>
              <a:gd name="connsiteX353" fmla="*/ 1200748 w 1833003"/>
              <a:gd name="connsiteY353" fmla="*/ 2261378 h 2761199"/>
              <a:gd name="connsiteX354" fmla="*/ 1154762 w 1833003"/>
              <a:gd name="connsiteY354" fmla="*/ 2306798 h 2761199"/>
              <a:gd name="connsiteX355" fmla="*/ 1376402 w 1833003"/>
              <a:gd name="connsiteY355" fmla="*/ 2309248 h 2761199"/>
              <a:gd name="connsiteX356" fmla="*/ 1330605 w 1833003"/>
              <a:gd name="connsiteY356" fmla="*/ 2261190 h 2761199"/>
              <a:gd name="connsiteX357" fmla="*/ 1378664 w 1833003"/>
              <a:gd name="connsiteY357" fmla="*/ 2215391 h 2761199"/>
              <a:gd name="connsiteX358" fmla="*/ 1425594 w 1833003"/>
              <a:gd name="connsiteY358" fmla="*/ 2263451 h 2761199"/>
              <a:gd name="connsiteX359" fmla="*/ 1376402 w 1833003"/>
              <a:gd name="connsiteY359" fmla="*/ 2309248 h 2761199"/>
              <a:gd name="connsiteX360" fmla="*/ 1597666 w 1833003"/>
              <a:gd name="connsiteY360" fmla="*/ 2311322 h 2761199"/>
              <a:gd name="connsiteX361" fmla="*/ 1550738 w 1833003"/>
              <a:gd name="connsiteY361" fmla="*/ 2259304 h 2761199"/>
              <a:gd name="connsiteX362" fmla="*/ 1599740 w 1833003"/>
              <a:gd name="connsiteY362" fmla="*/ 2213318 h 2761199"/>
              <a:gd name="connsiteX363" fmla="*/ 1648742 w 1833003"/>
              <a:gd name="connsiteY363" fmla="*/ 2263074 h 2761199"/>
              <a:gd name="connsiteX364" fmla="*/ 1597666 w 1833003"/>
              <a:gd name="connsiteY364" fmla="*/ 2311322 h 2761199"/>
              <a:gd name="connsiteX365" fmla="*/ 1830615 w 1833003"/>
              <a:gd name="connsiteY365" fmla="*/ 2314903 h 2761199"/>
              <a:gd name="connsiteX366" fmla="*/ 1777655 w 1833003"/>
              <a:gd name="connsiteY366" fmla="*/ 2262132 h 2761199"/>
              <a:gd name="connsiteX367" fmla="*/ 1827223 w 1833003"/>
              <a:gd name="connsiteY367" fmla="*/ 2210114 h 2761199"/>
              <a:gd name="connsiteX368" fmla="*/ 1833003 w 1833003"/>
              <a:gd name="connsiteY368" fmla="*/ 2210879 h 2761199"/>
              <a:gd name="connsiteX369" fmla="*/ 1833003 w 1833003"/>
              <a:gd name="connsiteY369" fmla="*/ 2314342 h 2761199"/>
              <a:gd name="connsiteX370" fmla="*/ 27715 w 1833003"/>
              <a:gd name="connsiteY370" fmla="*/ 2510724 h 2761199"/>
              <a:gd name="connsiteX371" fmla="*/ 2461 w 1833003"/>
              <a:gd name="connsiteY371" fmla="*/ 2482264 h 2761199"/>
              <a:gd name="connsiteX372" fmla="*/ 28657 w 1833003"/>
              <a:gd name="connsiteY372" fmla="*/ 2458894 h 2761199"/>
              <a:gd name="connsiteX373" fmla="*/ 53913 w 1833003"/>
              <a:gd name="connsiteY373" fmla="*/ 2487165 h 2761199"/>
              <a:gd name="connsiteX374" fmla="*/ 27715 w 1833003"/>
              <a:gd name="connsiteY374" fmla="*/ 2510724 h 2761199"/>
              <a:gd name="connsiteX375" fmla="*/ 257083 w 1833003"/>
              <a:gd name="connsiteY375" fmla="*/ 2516943 h 2761199"/>
              <a:gd name="connsiteX376" fmla="*/ 226737 w 1833003"/>
              <a:gd name="connsiteY376" fmla="*/ 2483394 h 2761199"/>
              <a:gd name="connsiteX377" fmla="*/ 259720 w 1833003"/>
              <a:gd name="connsiteY377" fmla="*/ 2452863 h 2761199"/>
              <a:gd name="connsiteX378" fmla="*/ 290251 w 1833003"/>
              <a:gd name="connsiteY378" fmla="*/ 2485846 h 2761199"/>
              <a:gd name="connsiteX379" fmla="*/ 257083 w 1833003"/>
              <a:gd name="connsiteY379" fmla="*/ 2516943 h 2761199"/>
              <a:gd name="connsiteX380" fmla="*/ 479475 w 1833003"/>
              <a:gd name="connsiteY380" fmla="*/ 2520712 h 2761199"/>
              <a:gd name="connsiteX381" fmla="*/ 443854 w 1833003"/>
              <a:gd name="connsiteY381" fmla="*/ 2485092 h 2761199"/>
              <a:gd name="connsiteX382" fmla="*/ 477967 w 1833003"/>
              <a:gd name="connsiteY382" fmla="*/ 2448528 h 2761199"/>
              <a:gd name="connsiteX383" fmla="*/ 516793 w 1833003"/>
              <a:gd name="connsiteY383" fmla="*/ 2483772 h 2761199"/>
              <a:gd name="connsiteX384" fmla="*/ 479475 w 1833003"/>
              <a:gd name="connsiteY384" fmla="*/ 2520712 h 2761199"/>
              <a:gd name="connsiteX385" fmla="*/ 704698 w 1833003"/>
              <a:gd name="connsiteY385" fmla="*/ 2524669 h 2761199"/>
              <a:gd name="connsiteX386" fmla="*/ 663987 w 1833003"/>
              <a:gd name="connsiteY386" fmla="*/ 2485280 h 2761199"/>
              <a:gd name="connsiteX387" fmla="*/ 703378 w 1833003"/>
              <a:gd name="connsiteY387" fmla="*/ 2445512 h 2761199"/>
              <a:gd name="connsiteX388" fmla="*/ 742014 w 1833003"/>
              <a:gd name="connsiteY388" fmla="*/ 2482074 h 2761199"/>
              <a:gd name="connsiteX389" fmla="*/ 704698 w 1833003"/>
              <a:gd name="connsiteY389" fmla="*/ 2524669 h 2761199"/>
              <a:gd name="connsiteX390" fmla="*/ 932180 w 1833003"/>
              <a:gd name="connsiteY390" fmla="*/ 2526555 h 2761199"/>
              <a:gd name="connsiteX391" fmla="*/ 891094 w 1833003"/>
              <a:gd name="connsiteY391" fmla="*/ 2483772 h 2761199"/>
              <a:gd name="connsiteX392" fmla="*/ 933877 w 1833003"/>
              <a:gd name="connsiteY392" fmla="*/ 2442121 h 2761199"/>
              <a:gd name="connsiteX393" fmla="*/ 974963 w 1833003"/>
              <a:gd name="connsiteY393" fmla="*/ 2485470 h 2761199"/>
              <a:gd name="connsiteX394" fmla="*/ 932180 w 1833003"/>
              <a:gd name="connsiteY394" fmla="*/ 2526555 h 2761199"/>
              <a:gd name="connsiteX395" fmla="*/ 1156647 w 1833003"/>
              <a:gd name="connsiteY395" fmla="*/ 2530512 h 2761199"/>
              <a:gd name="connsiteX396" fmla="*/ 1109341 w 1833003"/>
              <a:gd name="connsiteY396" fmla="*/ 2483960 h 2761199"/>
              <a:gd name="connsiteX397" fmla="*/ 1154386 w 1833003"/>
              <a:gd name="connsiteY397" fmla="*/ 2437407 h 2761199"/>
              <a:gd name="connsiteX398" fmla="*/ 1201314 w 1833003"/>
              <a:gd name="connsiteY398" fmla="*/ 2485090 h 2761199"/>
              <a:gd name="connsiteX399" fmla="*/ 1156647 w 1833003"/>
              <a:gd name="connsiteY399" fmla="*/ 2530512 h 2761199"/>
              <a:gd name="connsiteX400" fmla="*/ 1379229 w 1833003"/>
              <a:gd name="connsiteY400" fmla="*/ 2532586 h 2761199"/>
              <a:gd name="connsiteX401" fmla="*/ 1329285 w 1833003"/>
              <a:gd name="connsiteY401" fmla="*/ 2484338 h 2761199"/>
              <a:gd name="connsiteX402" fmla="*/ 1379795 w 1833003"/>
              <a:gd name="connsiteY402" fmla="*/ 2436468 h 2761199"/>
              <a:gd name="connsiteX403" fmla="*/ 1426348 w 1833003"/>
              <a:gd name="connsiteY403" fmla="*/ 2484904 h 2761199"/>
              <a:gd name="connsiteX404" fmla="*/ 1379229 w 1833003"/>
              <a:gd name="connsiteY404" fmla="*/ 2532586 h 2761199"/>
              <a:gd name="connsiteX405" fmla="*/ 1599174 w 1833003"/>
              <a:gd name="connsiteY405" fmla="*/ 2533904 h 2761199"/>
              <a:gd name="connsiteX406" fmla="*/ 1550550 w 1833003"/>
              <a:gd name="connsiteY406" fmla="*/ 2483960 h 2761199"/>
              <a:gd name="connsiteX407" fmla="*/ 1600494 w 1833003"/>
              <a:gd name="connsiteY407" fmla="*/ 2435336 h 2761199"/>
              <a:gd name="connsiteX408" fmla="*/ 1649872 w 1833003"/>
              <a:gd name="connsiteY408" fmla="*/ 2485280 h 2761199"/>
              <a:gd name="connsiteX409" fmla="*/ 1599174 w 1833003"/>
              <a:gd name="connsiteY409" fmla="*/ 2533904 h 2761199"/>
              <a:gd name="connsiteX410" fmla="*/ 1828543 w 1833003"/>
              <a:gd name="connsiteY410" fmla="*/ 2538427 h 2761199"/>
              <a:gd name="connsiteX411" fmla="*/ 1776147 w 1833003"/>
              <a:gd name="connsiteY411" fmla="*/ 2484148 h 2761199"/>
              <a:gd name="connsiteX412" fmla="*/ 1829673 w 1833003"/>
              <a:gd name="connsiteY412" fmla="*/ 2430813 h 2761199"/>
              <a:gd name="connsiteX413" fmla="*/ 1833003 w 1833003"/>
              <a:gd name="connsiteY413" fmla="*/ 2431508 h 2761199"/>
              <a:gd name="connsiteX414" fmla="*/ 1833003 w 1833003"/>
              <a:gd name="connsiteY414" fmla="*/ 2537542 h 2761199"/>
              <a:gd name="connsiteX415" fmla="*/ 26584 w 1833003"/>
              <a:gd name="connsiteY415" fmla="*/ 2735191 h 2761199"/>
              <a:gd name="connsiteX416" fmla="*/ 10 w 1833003"/>
              <a:gd name="connsiteY416" fmla="*/ 2706920 h 2761199"/>
              <a:gd name="connsiteX417" fmla="*/ 30165 w 1833003"/>
              <a:gd name="connsiteY417" fmla="*/ 2678463 h 2761199"/>
              <a:gd name="connsiteX418" fmla="*/ 57305 w 1833003"/>
              <a:gd name="connsiteY418" fmla="*/ 2707110 h 2761199"/>
              <a:gd name="connsiteX419" fmla="*/ 26584 w 1833003"/>
              <a:gd name="connsiteY419" fmla="*/ 2735191 h 2761199"/>
              <a:gd name="connsiteX420" fmla="*/ 259154 w 1833003"/>
              <a:gd name="connsiteY420" fmla="*/ 2738583 h 2761199"/>
              <a:gd name="connsiteX421" fmla="*/ 226737 w 1833003"/>
              <a:gd name="connsiteY421" fmla="*/ 2707674 h 2761199"/>
              <a:gd name="connsiteX422" fmla="*/ 257646 w 1833003"/>
              <a:gd name="connsiteY422" fmla="*/ 2675069 h 2761199"/>
              <a:gd name="connsiteX423" fmla="*/ 291007 w 1833003"/>
              <a:gd name="connsiteY423" fmla="*/ 2703151 h 2761199"/>
              <a:gd name="connsiteX424" fmla="*/ 259154 w 1833003"/>
              <a:gd name="connsiteY424" fmla="*/ 2738583 h 2761199"/>
              <a:gd name="connsiteX425" fmla="*/ 478347 w 1833003"/>
              <a:gd name="connsiteY425" fmla="*/ 2744048 h 2761199"/>
              <a:gd name="connsiteX426" fmla="*/ 443666 w 1833003"/>
              <a:gd name="connsiteY426" fmla="*/ 2703715 h 2761199"/>
              <a:gd name="connsiteX427" fmla="*/ 480984 w 1833003"/>
              <a:gd name="connsiteY427" fmla="*/ 2669790 h 2761199"/>
              <a:gd name="connsiteX428" fmla="*/ 518678 w 1833003"/>
              <a:gd name="connsiteY428" fmla="*/ 2708050 h 2761199"/>
              <a:gd name="connsiteX429" fmla="*/ 478347 w 1833003"/>
              <a:gd name="connsiteY429" fmla="*/ 2744048 h 2761199"/>
              <a:gd name="connsiteX430" fmla="*/ 703001 w 1833003"/>
              <a:gd name="connsiteY430" fmla="*/ 2746500 h 2761199"/>
              <a:gd name="connsiteX431" fmla="*/ 663423 w 1833003"/>
              <a:gd name="connsiteY431" fmla="*/ 2706920 h 2761199"/>
              <a:gd name="connsiteX432" fmla="*/ 703001 w 1833003"/>
              <a:gd name="connsiteY432" fmla="*/ 2667342 h 2761199"/>
              <a:gd name="connsiteX433" fmla="*/ 743334 w 1833003"/>
              <a:gd name="connsiteY433" fmla="*/ 2706920 h 2761199"/>
              <a:gd name="connsiteX434" fmla="*/ 703001 w 1833003"/>
              <a:gd name="connsiteY434" fmla="*/ 2746500 h 2761199"/>
              <a:gd name="connsiteX435" fmla="*/ 929730 w 1833003"/>
              <a:gd name="connsiteY435" fmla="*/ 2748761 h 2761199"/>
              <a:gd name="connsiteX436" fmla="*/ 890528 w 1833003"/>
              <a:gd name="connsiteY436" fmla="*/ 2703529 h 2761199"/>
              <a:gd name="connsiteX437" fmla="*/ 936327 w 1833003"/>
              <a:gd name="connsiteY437" fmla="*/ 2664893 h 2761199"/>
              <a:gd name="connsiteX438" fmla="*/ 974963 w 1833003"/>
              <a:gd name="connsiteY438" fmla="*/ 2710125 h 2761199"/>
              <a:gd name="connsiteX439" fmla="*/ 929730 w 1833003"/>
              <a:gd name="connsiteY439" fmla="*/ 2748761 h 2761199"/>
              <a:gd name="connsiteX440" fmla="*/ 1155517 w 1833003"/>
              <a:gd name="connsiteY440" fmla="*/ 2753283 h 2761199"/>
              <a:gd name="connsiteX441" fmla="*/ 1108777 w 1833003"/>
              <a:gd name="connsiteY441" fmla="*/ 2706166 h 2761199"/>
              <a:gd name="connsiteX442" fmla="*/ 1153066 w 1833003"/>
              <a:gd name="connsiteY442" fmla="*/ 2660368 h 2761199"/>
              <a:gd name="connsiteX443" fmla="*/ 1202822 w 1833003"/>
              <a:gd name="connsiteY443" fmla="*/ 2705600 h 2761199"/>
              <a:gd name="connsiteX444" fmla="*/ 1155517 w 1833003"/>
              <a:gd name="connsiteY444" fmla="*/ 2753283 h 2761199"/>
              <a:gd name="connsiteX445" fmla="*/ 1377912 w 1833003"/>
              <a:gd name="connsiteY445" fmla="*/ 2755546 h 2761199"/>
              <a:gd name="connsiteX446" fmla="*/ 1329097 w 1833003"/>
              <a:gd name="connsiteY446" fmla="*/ 2705224 h 2761199"/>
              <a:gd name="connsiteX447" fmla="*/ 1377158 w 1833003"/>
              <a:gd name="connsiteY447" fmla="*/ 2658296 h 2761199"/>
              <a:gd name="connsiteX448" fmla="*/ 1426158 w 1833003"/>
              <a:gd name="connsiteY448" fmla="*/ 2708428 h 2761199"/>
              <a:gd name="connsiteX449" fmla="*/ 1377912 w 1833003"/>
              <a:gd name="connsiteY449" fmla="*/ 2755546 h 2761199"/>
              <a:gd name="connsiteX450" fmla="*/ 1599174 w 1833003"/>
              <a:gd name="connsiteY450" fmla="*/ 2757430 h 2761199"/>
              <a:gd name="connsiteX451" fmla="*/ 1549418 w 1833003"/>
              <a:gd name="connsiteY451" fmla="*/ 2707484 h 2761199"/>
              <a:gd name="connsiteX452" fmla="*/ 1602001 w 1833003"/>
              <a:gd name="connsiteY452" fmla="*/ 2656786 h 2761199"/>
              <a:gd name="connsiteX453" fmla="*/ 1649684 w 1833003"/>
              <a:gd name="connsiteY453" fmla="*/ 2708238 h 2761199"/>
              <a:gd name="connsiteX454" fmla="*/ 1599174 w 1833003"/>
              <a:gd name="connsiteY454" fmla="*/ 2757430 h 2761199"/>
              <a:gd name="connsiteX455" fmla="*/ 1829295 w 1833003"/>
              <a:gd name="connsiteY455" fmla="*/ 2761199 h 2761199"/>
              <a:gd name="connsiteX456" fmla="*/ 1775579 w 1833003"/>
              <a:gd name="connsiteY456" fmla="*/ 2704282 h 2761199"/>
              <a:gd name="connsiteX457" fmla="*/ 1830615 w 1833003"/>
              <a:gd name="connsiteY457" fmla="*/ 2652641 h 2761199"/>
              <a:gd name="connsiteX458" fmla="*/ 1833003 w 1833003"/>
              <a:gd name="connsiteY458" fmla="*/ 2653210 h 2761199"/>
              <a:gd name="connsiteX459" fmla="*/ 1833003 w 1833003"/>
              <a:gd name="connsiteY459" fmla="*/ 2760449 h 27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1833003" h="2761199">
                <a:moveTo>
                  <a:pt x="1830049" y="32347"/>
                </a:moveTo>
                <a:cubicBezTo>
                  <a:pt x="1819118" y="31405"/>
                  <a:pt x="1813273" y="25562"/>
                  <a:pt x="1814029" y="14820"/>
                </a:cubicBezTo>
                <a:cubicBezTo>
                  <a:pt x="1814783" y="3888"/>
                  <a:pt x="1821944" y="-823"/>
                  <a:pt x="1832310" y="118"/>
                </a:cubicBezTo>
                <a:lnTo>
                  <a:pt x="1833003" y="896"/>
                </a:lnTo>
                <a:lnTo>
                  <a:pt x="1833003" y="31243"/>
                </a:lnTo>
                <a:close/>
                <a:moveTo>
                  <a:pt x="1377158" y="255873"/>
                </a:moveTo>
                <a:cubicBezTo>
                  <a:pt x="1366415" y="255685"/>
                  <a:pt x="1360948" y="249654"/>
                  <a:pt x="1360006" y="238912"/>
                </a:cubicBezTo>
                <a:cubicBezTo>
                  <a:pt x="1360194" y="228357"/>
                  <a:pt x="1365474" y="221949"/>
                  <a:pt x="1376028" y="221194"/>
                </a:cubicBezTo>
                <a:cubicBezTo>
                  <a:pt x="1386582" y="220441"/>
                  <a:pt x="1393931" y="225342"/>
                  <a:pt x="1394875" y="236084"/>
                </a:cubicBezTo>
                <a:cubicBezTo>
                  <a:pt x="1395817" y="248146"/>
                  <a:pt x="1390161" y="256061"/>
                  <a:pt x="1377158" y="255873"/>
                </a:cubicBezTo>
                <a:close/>
                <a:moveTo>
                  <a:pt x="1598986" y="260394"/>
                </a:moveTo>
                <a:cubicBezTo>
                  <a:pt x="1585794" y="259640"/>
                  <a:pt x="1577124" y="250784"/>
                  <a:pt x="1577877" y="237402"/>
                </a:cubicBezTo>
                <a:cubicBezTo>
                  <a:pt x="1578631" y="224208"/>
                  <a:pt x="1587490" y="215539"/>
                  <a:pt x="1600872" y="216294"/>
                </a:cubicBezTo>
                <a:cubicBezTo>
                  <a:pt x="1614063" y="217047"/>
                  <a:pt x="1621038" y="226094"/>
                  <a:pt x="1622544" y="239098"/>
                </a:cubicBezTo>
                <a:cubicBezTo>
                  <a:pt x="1619719" y="252102"/>
                  <a:pt x="1612556" y="261148"/>
                  <a:pt x="1598986" y="260394"/>
                </a:cubicBezTo>
                <a:close/>
                <a:moveTo>
                  <a:pt x="1827599" y="261338"/>
                </a:moveTo>
                <a:cubicBezTo>
                  <a:pt x="1814593" y="260019"/>
                  <a:pt x="1806114" y="251348"/>
                  <a:pt x="1806866" y="237778"/>
                </a:cubicBezTo>
                <a:cubicBezTo>
                  <a:pt x="1807810" y="222700"/>
                  <a:pt x="1817233" y="214032"/>
                  <a:pt x="1832498" y="215351"/>
                </a:cubicBezTo>
                <a:lnTo>
                  <a:pt x="1833003" y="215594"/>
                </a:lnTo>
                <a:lnTo>
                  <a:pt x="1833003" y="259787"/>
                </a:lnTo>
                <a:close/>
                <a:moveTo>
                  <a:pt x="931238" y="477138"/>
                </a:moveTo>
                <a:cubicBezTo>
                  <a:pt x="920119" y="475441"/>
                  <a:pt x="915596" y="468279"/>
                  <a:pt x="917102" y="458101"/>
                </a:cubicBezTo>
                <a:cubicBezTo>
                  <a:pt x="918610" y="447358"/>
                  <a:pt x="926526" y="443213"/>
                  <a:pt x="936705" y="445096"/>
                </a:cubicBezTo>
                <a:cubicBezTo>
                  <a:pt x="945373" y="446604"/>
                  <a:pt x="949709" y="452823"/>
                  <a:pt x="949143" y="461682"/>
                </a:cubicBezTo>
                <a:cubicBezTo>
                  <a:pt x="948389" y="472614"/>
                  <a:pt x="941792" y="477138"/>
                  <a:pt x="931238" y="477138"/>
                </a:cubicBezTo>
                <a:close/>
                <a:moveTo>
                  <a:pt x="1154386" y="482789"/>
                </a:moveTo>
                <a:cubicBezTo>
                  <a:pt x="1141192" y="482035"/>
                  <a:pt x="1132523" y="473178"/>
                  <a:pt x="1133277" y="459796"/>
                </a:cubicBezTo>
                <a:cubicBezTo>
                  <a:pt x="1134031" y="446602"/>
                  <a:pt x="1142889" y="437934"/>
                  <a:pt x="1156269" y="438688"/>
                </a:cubicBezTo>
                <a:cubicBezTo>
                  <a:pt x="1169651" y="439253"/>
                  <a:pt x="1176624" y="448488"/>
                  <a:pt x="1177944" y="461492"/>
                </a:cubicBezTo>
                <a:cubicBezTo>
                  <a:pt x="1175116" y="474496"/>
                  <a:pt x="1167955" y="483544"/>
                  <a:pt x="1154386" y="482789"/>
                </a:cubicBezTo>
                <a:close/>
                <a:moveTo>
                  <a:pt x="1375650" y="484486"/>
                </a:moveTo>
                <a:cubicBezTo>
                  <a:pt x="1359816" y="483542"/>
                  <a:pt x="1352280" y="473178"/>
                  <a:pt x="1353599" y="457910"/>
                </a:cubicBezTo>
                <a:cubicBezTo>
                  <a:pt x="1354729" y="444153"/>
                  <a:pt x="1363588" y="436614"/>
                  <a:pt x="1377346" y="436614"/>
                </a:cubicBezTo>
                <a:cubicBezTo>
                  <a:pt x="1393555" y="436614"/>
                  <a:pt x="1400528" y="446414"/>
                  <a:pt x="1401848" y="459042"/>
                </a:cubicBezTo>
                <a:cubicBezTo>
                  <a:pt x="1399962" y="476948"/>
                  <a:pt x="1391294" y="485428"/>
                  <a:pt x="1375650" y="484486"/>
                </a:cubicBezTo>
                <a:close/>
                <a:moveTo>
                  <a:pt x="1599362" y="486748"/>
                </a:moveTo>
                <a:cubicBezTo>
                  <a:pt x="1581645" y="485430"/>
                  <a:pt x="1572976" y="475440"/>
                  <a:pt x="1574108" y="458290"/>
                </a:cubicBezTo>
                <a:cubicBezTo>
                  <a:pt x="1575050" y="442647"/>
                  <a:pt x="1584848" y="434542"/>
                  <a:pt x="1600304" y="434918"/>
                </a:cubicBezTo>
                <a:cubicBezTo>
                  <a:pt x="1618019" y="435484"/>
                  <a:pt x="1626690" y="446039"/>
                  <a:pt x="1625560" y="463190"/>
                </a:cubicBezTo>
                <a:cubicBezTo>
                  <a:pt x="1624428" y="478643"/>
                  <a:pt x="1614627" y="486182"/>
                  <a:pt x="1599362" y="486748"/>
                </a:cubicBezTo>
                <a:close/>
                <a:moveTo>
                  <a:pt x="1833003" y="488992"/>
                </a:moveTo>
                <a:lnTo>
                  <a:pt x="1810966" y="482861"/>
                </a:lnTo>
                <a:cubicBezTo>
                  <a:pt x="1805548" y="478079"/>
                  <a:pt x="1802249" y="470823"/>
                  <a:pt x="1801589" y="461872"/>
                </a:cubicBezTo>
                <a:cubicBezTo>
                  <a:pt x="1800460" y="445475"/>
                  <a:pt x="1811202" y="434166"/>
                  <a:pt x="1827033" y="432469"/>
                </a:cubicBezTo>
                <a:lnTo>
                  <a:pt x="1833003" y="434205"/>
                </a:lnTo>
                <a:close/>
                <a:moveTo>
                  <a:pt x="703001" y="708198"/>
                </a:moveTo>
                <a:cubicBezTo>
                  <a:pt x="689997" y="708010"/>
                  <a:pt x="684532" y="700095"/>
                  <a:pt x="685661" y="688033"/>
                </a:cubicBezTo>
                <a:cubicBezTo>
                  <a:pt x="686793" y="677291"/>
                  <a:pt x="694330" y="672578"/>
                  <a:pt x="704698" y="673520"/>
                </a:cubicBezTo>
                <a:cubicBezTo>
                  <a:pt x="715439" y="674463"/>
                  <a:pt x="720528" y="681058"/>
                  <a:pt x="720340" y="691613"/>
                </a:cubicBezTo>
                <a:cubicBezTo>
                  <a:pt x="719398" y="702169"/>
                  <a:pt x="713743" y="708388"/>
                  <a:pt x="703001" y="708198"/>
                </a:cubicBezTo>
                <a:close/>
                <a:moveTo>
                  <a:pt x="936705" y="713665"/>
                </a:moveTo>
                <a:cubicBezTo>
                  <a:pt x="921625" y="715927"/>
                  <a:pt x="911259" y="707634"/>
                  <a:pt x="910129" y="692557"/>
                </a:cubicBezTo>
                <a:cubicBezTo>
                  <a:pt x="908997" y="677291"/>
                  <a:pt x="918044" y="668056"/>
                  <a:pt x="933311" y="667679"/>
                </a:cubicBezTo>
                <a:cubicBezTo>
                  <a:pt x="947069" y="667303"/>
                  <a:pt x="953476" y="676915"/>
                  <a:pt x="956682" y="686904"/>
                </a:cubicBezTo>
                <a:cubicBezTo>
                  <a:pt x="956494" y="702547"/>
                  <a:pt x="949709" y="711782"/>
                  <a:pt x="936705" y="713665"/>
                </a:cubicBezTo>
                <a:close/>
                <a:moveTo>
                  <a:pt x="1153820" y="716491"/>
                </a:moveTo>
                <a:cubicBezTo>
                  <a:pt x="1138366" y="715927"/>
                  <a:pt x="1129508" y="706693"/>
                  <a:pt x="1129508" y="691237"/>
                </a:cubicBezTo>
                <a:cubicBezTo>
                  <a:pt x="1129320" y="673710"/>
                  <a:pt x="1139310" y="664475"/>
                  <a:pt x="1156647" y="665039"/>
                </a:cubicBezTo>
                <a:cubicBezTo>
                  <a:pt x="1172291" y="665605"/>
                  <a:pt x="1180207" y="674839"/>
                  <a:pt x="1181337" y="690861"/>
                </a:cubicBezTo>
                <a:cubicBezTo>
                  <a:pt x="1180207" y="707446"/>
                  <a:pt x="1171349" y="717057"/>
                  <a:pt x="1153820" y="716491"/>
                </a:cubicBezTo>
                <a:close/>
                <a:moveTo>
                  <a:pt x="1374896" y="720450"/>
                </a:moveTo>
                <a:cubicBezTo>
                  <a:pt x="1358875" y="719132"/>
                  <a:pt x="1347756" y="707824"/>
                  <a:pt x="1347945" y="691237"/>
                </a:cubicBezTo>
                <a:cubicBezTo>
                  <a:pt x="1348132" y="672768"/>
                  <a:pt x="1360194" y="663156"/>
                  <a:pt x="1377912" y="660706"/>
                </a:cubicBezTo>
                <a:cubicBezTo>
                  <a:pt x="1396005" y="664097"/>
                  <a:pt x="1408255" y="674087"/>
                  <a:pt x="1406935" y="692557"/>
                </a:cubicBezTo>
                <a:cubicBezTo>
                  <a:pt x="1405803" y="710462"/>
                  <a:pt x="1393365" y="721958"/>
                  <a:pt x="1374896" y="720450"/>
                </a:cubicBezTo>
                <a:close/>
                <a:moveTo>
                  <a:pt x="1600116" y="722714"/>
                </a:moveTo>
                <a:cubicBezTo>
                  <a:pt x="1580703" y="720262"/>
                  <a:pt x="1567887" y="709896"/>
                  <a:pt x="1568641" y="689541"/>
                </a:cubicBezTo>
                <a:cubicBezTo>
                  <a:pt x="1569207" y="671450"/>
                  <a:pt x="1580891" y="659764"/>
                  <a:pt x="1599172" y="659764"/>
                </a:cubicBezTo>
                <a:cubicBezTo>
                  <a:pt x="1619529" y="659576"/>
                  <a:pt x="1631401" y="672014"/>
                  <a:pt x="1631025" y="692181"/>
                </a:cubicBezTo>
                <a:cubicBezTo>
                  <a:pt x="1630459" y="710462"/>
                  <a:pt x="1618397" y="720074"/>
                  <a:pt x="1600116" y="722714"/>
                </a:cubicBezTo>
                <a:close/>
                <a:moveTo>
                  <a:pt x="1830990" y="723088"/>
                </a:moveTo>
                <a:cubicBezTo>
                  <a:pt x="1808940" y="723466"/>
                  <a:pt x="1796690" y="710838"/>
                  <a:pt x="1797634" y="688975"/>
                </a:cubicBezTo>
                <a:cubicBezTo>
                  <a:pt x="1798386" y="668999"/>
                  <a:pt x="1810826" y="658066"/>
                  <a:pt x="1830804" y="658444"/>
                </a:cubicBezTo>
                <a:lnTo>
                  <a:pt x="1833003" y="659304"/>
                </a:lnTo>
                <a:lnTo>
                  <a:pt x="1833003" y="722302"/>
                </a:lnTo>
                <a:close/>
                <a:moveTo>
                  <a:pt x="477215" y="930216"/>
                </a:moveTo>
                <a:cubicBezTo>
                  <a:pt x="466471" y="928896"/>
                  <a:pt x="462137" y="920792"/>
                  <a:pt x="463267" y="910615"/>
                </a:cubicBezTo>
                <a:cubicBezTo>
                  <a:pt x="464585" y="899873"/>
                  <a:pt x="471748" y="895350"/>
                  <a:pt x="482114" y="895538"/>
                </a:cubicBezTo>
                <a:cubicBezTo>
                  <a:pt x="492668" y="897046"/>
                  <a:pt x="498511" y="902889"/>
                  <a:pt x="497946" y="913631"/>
                </a:cubicBezTo>
                <a:cubicBezTo>
                  <a:pt x="497380" y="926635"/>
                  <a:pt x="489087" y="931912"/>
                  <a:pt x="477215" y="930216"/>
                </a:cubicBezTo>
                <a:close/>
                <a:moveTo>
                  <a:pt x="702059" y="937001"/>
                </a:moveTo>
                <a:cubicBezTo>
                  <a:pt x="686037" y="936435"/>
                  <a:pt x="679442" y="926447"/>
                  <a:pt x="678123" y="913065"/>
                </a:cubicBezTo>
                <a:cubicBezTo>
                  <a:pt x="680762" y="895538"/>
                  <a:pt x="689997" y="887621"/>
                  <a:pt x="705450" y="889129"/>
                </a:cubicBezTo>
                <a:cubicBezTo>
                  <a:pt x="721284" y="890639"/>
                  <a:pt x="728444" y="901381"/>
                  <a:pt x="726559" y="916646"/>
                </a:cubicBezTo>
                <a:cubicBezTo>
                  <a:pt x="724863" y="930404"/>
                  <a:pt x="715816" y="937567"/>
                  <a:pt x="702059" y="937001"/>
                </a:cubicBezTo>
                <a:close/>
                <a:moveTo>
                  <a:pt x="934441" y="942090"/>
                </a:moveTo>
                <a:cubicBezTo>
                  <a:pt x="918610" y="941149"/>
                  <a:pt x="907113" y="932856"/>
                  <a:pt x="905040" y="916836"/>
                </a:cubicBezTo>
                <a:cubicBezTo>
                  <a:pt x="902778" y="898365"/>
                  <a:pt x="913709" y="886115"/>
                  <a:pt x="931426" y="884796"/>
                </a:cubicBezTo>
                <a:cubicBezTo>
                  <a:pt x="949519" y="883478"/>
                  <a:pt x="961205" y="895162"/>
                  <a:pt x="961581" y="913255"/>
                </a:cubicBezTo>
                <a:cubicBezTo>
                  <a:pt x="961769" y="929464"/>
                  <a:pt x="950839" y="938887"/>
                  <a:pt x="934441" y="942090"/>
                </a:cubicBezTo>
                <a:close/>
                <a:moveTo>
                  <a:pt x="1154386" y="943598"/>
                </a:moveTo>
                <a:cubicBezTo>
                  <a:pt x="1134783" y="942468"/>
                  <a:pt x="1122723" y="929462"/>
                  <a:pt x="1125172" y="909486"/>
                </a:cubicBezTo>
                <a:cubicBezTo>
                  <a:pt x="1127246" y="891768"/>
                  <a:pt x="1139872" y="880838"/>
                  <a:pt x="1158155" y="882722"/>
                </a:cubicBezTo>
                <a:cubicBezTo>
                  <a:pt x="1176058" y="884420"/>
                  <a:pt x="1184729" y="897234"/>
                  <a:pt x="1186613" y="913821"/>
                </a:cubicBezTo>
                <a:cubicBezTo>
                  <a:pt x="1182467" y="932478"/>
                  <a:pt x="1172667" y="944730"/>
                  <a:pt x="1154386" y="943598"/>
                </a:cubicBezTo>
                <a:close/>
                <a:moveTo>
                  <a:pt x="1374518" y="945296"/>
                </a:moveTo>
                <a:cubicBezTo>
                  <a:pt x="1354539" y="943788"/>
                  <a:pt x="1344175" y="930594"/>
                  <a:pt x="1345305" y="910805"/>
                </a:cubicBezTo>
                <a:cubicBezTo>
                  <a:pt x="1346437" y="890827"/>
                  <a:pt x="1359063" y="881216"/>
                  <a:pt x="1379042" y="880084"/>
                </a:cubicBezTo>
                <a:cubicBezTo>
                  <a:pt x="1398454" y="882534"/>
                  <a:pt x="1410328" y="893088"/>
                  <a:pt x="1409950" y="913255"/>
                </a:cubicBezTo>
                <a:cubicBezTo>
                  <a:pt x="1409572" y="935495"/>
                  <a:pt x="1396193" y="946992"/>
                  <a:pt x="1374518" y="945296"/>
                </a:cubicBezTo>
                <a:close/>
                <a:moveTo>
                  <a:pt x="1601059" y="947933"/>
                </a:moveTo>
                <a:cubicBezTo>
                  <a:pt x="1579385" y="948499"/>
                  <a:pt x="1565815" y="935871"/>
                  <a:pt x="1565061" y="914197"/>
                </a:cubicBezTo>
                <a:cubicBezTo>
                  <a:pt x="1564307" y="892712"/>
                  <a:pt x="1577124" y="880462"/>
                  <a:pt x="1599362" y="877823"/>
                </a:cubicBezTo>
                <a:cubicBezTo>
                  <a:pt x="1620282" y="879143"/>
                  <a:pt x="1634042" y="890263"/>
                  <a:pt x="1634796" y="911935"/>
                </a:cubicBezTo>
                <a:cubicBezTo>
                  <a:pt x="1635362" y="933610"/>
                  <a:pt x="1622732" y="947180"/>
                  <a:pt x="1601059" y="947933"/>
                </a:cubicBezTo>
                <a:close/>
                <a:moveTo>
                  <a:pt x="1829673" y="950195"/>
                </a:moveTo>
                <a:cubicBezTo>
                  <a:pt x="1808564" y="950383"/>
                  <a:pt x="1794428" y="936247"/>
                  <a:pt x="1792920" y="915705"/>
                </a:cubicBezTo>
                <a:cubicBezTo>
                  <a:pt x="1791225" y="892712"/>
                  <a:pt x="1806114" y="879896"/>
                  <a:pt x="1828543" y="874995"/>
                </a:cubicBezTo>
                <a:lnTo>
                  <a:pt x="1833003" y="876788"/>
                </a:lnTo>
                <a:lnTo>
                  <a:pt x="1833003" y="948930"/>
                </a:lnTo>
                <a:close/>
                <a:moveTo>
                  <a:pt x="260852" y="1152610"/>
                </a:moveTo>
                <a:cubicBezTo>
                  <a:pt x="248790" y="1153552"/>
                  <a:pt x="240873" y="1147899"/>
                  <a:pt x="241063" y="1134895"/>
                </a:cubicBezTo>
                <a:cubicBezTo>
                  <a:pt x="241063" y="1124151"/>
                  <a:pt x="247282" y="1118686"/>
                  <a:pt x="258024" y="1117744"/>
                </a:cubicBezTo>
                <a:cubicBezTo>
                  <a:pt x="268579" y="1117932"/>
                  <a:pt x="274988" y="1123209"/>
                  <a:pt x="275742" y="1133763"/>
                </a:cubicBezTo>
                <a:cubicBezTo>
                  <a:pt x="276495" y="1144318"/>
                  <a:pt x="271594" y="1151669"/>
                  <a:pt x="260852" y="1152610"/>
                </a:cubicBezTo>
                <a:close/>
                <a:moveTo>
                  <a:pt x="478535" y="1158454"/>
                </a:moveTo>
                <a:cubicBezTo>
                  <a:pt x="465529" y="1157510"/>
                  <a:pt x="457048" y="1148651"/>
                  <a:pt x="457612" y="1135271"/>
                </a:cubicBezTo>
                <a:cubicBezTo>
                  <a:pt x="458178" y="1120004"/>
                  <a:pt x="467603" y="1111335"/>
                  <a:pt x="482868" y="1112277"/>
                </a:cubicBezTo>
                <a:cubicBezTo>
                  <a:pt x="496250" y="1113031"/>
                  <a:pt x="502281" y="1122831"/>
                  <a:pt x="504543" y="1133951"/>
                </a:cubicBezTo>
                <a:cubicBezTo>
                  <a:pt x="502093" y="1150537"/>
                  <a:pt x="493800" y="1159771"/>
                  <a:pt x="478535" y="1158454"/>
                </a:cubicBezTo>
                <a:close/>
                <a:moveTo>
                  <a:pt x="702059" y="1164296"/>
                </a:moveTo>
                <a:cubicBezTo>
                  <a:pt x="684343" y="1161093"/>
                  <a:pt x="672847" y="1150727"/>
                  <a:pt x="674543" y="1132634"/>
                </a:cubicBezTo>
                <a:cubicBezTo>
                  <a:pt x="676051" y="1116802"/>
                  <a:pt x="687357" y="1106060"/>
                  <a:pt x="703754" y="1107002"/>
                </a:cubicBezTo>
                <a:cubicBezTo>
                  <a:pt x="721660" y="1107944"/>
                  <a:pt x="732780" y="1120006"/>
                  <a:pt x="731272" y="1138099"/>
                </a:cubicBezTo>
                <a:cubicBezTo>
                  <a:pt x="729952" y="1153930"/>
                  <a:pt x="718456" y="1162789"/>
                  <a:pt x="702059" y="1164296"/>
                </a:cubicBezTo>
                <a:close/>
                <a:moveTo>
                  <a:pt x="933497" y="1166370"/>
                </a:moveTo>
                <a:cubicBezTo>
                  <a:pt x="913145" y="1166370"/>
                  <a:pt x="901459" y="1153932"/>
                  <a:pt x="901834" y="1133766"/>
                </a:cubicBezTo>
                <a:cubicBezTo>
                  <a:pt x="902400" y="1115107"/>
                  <a:pt x="915594" y="1106814"/>
                  <a:pt x="930484" y="1103044"/>
                </a:cubicBezTo>
                <a:cubicBezTo>
                  <a:pt x="952344" y="1105872"/>
                  <a:pt x="964974" y="1116426"/>
                  <a:pt x="964218" y="1136781"/>
                </a:cubicBezTo>
                <a:cubicBezTo>
                  <a:pt x="963464" y="1154874"/>
                  <a:pt x="951780" y="1166370"/>
                  <a:pt x="933497" y="1166370"/>
                </a:cubicBezTo>
                <a:close/>
                <a:moveTo>
                  <a:pt x="1152690" y="1169008"/>
                </a:moveTo>
                <a:cubicBezTo>
                  <a:pt x="1132901" y="1167878"/>
                  <a:pt x="1121593" y="1155250"/>
                  <a:pt x="1121593" y="1135461"/>
                </a:cubicBezTo>
                <a:cubicBezTo>
                  <a:pt x="1121593" y="1113599"/>
                  <a:pt x="1134597" y="1102479"/>
                  <a:pt x="1155895" y="1100971"/>
                </a:cubicBezTo>
                <a:cubicBezTo>
                  <a:pt x="1177756" y="1103232"/>
                  <a:pt x="1190008" y="1115295"/>
                  <a:pt x="1189064" y="1136969"/>
                </a:cubicBezTo>
                <a:cubicBezTo>
                  <a:pt x="1188122" y="1158831"/>
                  <a:pt x="1174176" y="1170328"/>
                  <a:pt x="1152690" y="1169008"/>
                </a:cubicBezTo>
                <a:close/>
                <a:moveTo>
                  <a:pt x="1375272" y="1172399"/>
                </a:moveTo>
                <a:cubicBezTo>
                  <a:pt x="1354541" y="1171269"/>
                  <a:pt x="1340594" y="1157134"/>
                  <a:pt x="1340406" y="1136025"/>
                </a:cubicBezTo>
                <a:cubicBezTo>
                  <a:pt x="1340218" y="1112655"/>
                  <a:pt x="1356049" y="1101347"/>
                  <a:pt x="1376592" y="1097011"/>
                </a:cubicBezTo>
                <a:cubicBezTo>
                  <a:pt x="1400338" y="1101159"/>
                  <a:pt x="1415606" y="1113597"/>
                  <a:pt x="1414662" y="1136591"/>
                </a:cubicBezTo>
                <a:cubicBezTo>
                  <a:pt x="1413532" y="1159207"/>
                  <a:pt x="1398266" y="1173719"/>
                  <a:pt x="1375272" y="1172399"/>
                </a:cubicBezTo>
                <a:close/>
                <a:moveTo>
                  <a:pt x="1600492" y="1174663"/>
                </a:moveTo>
                <a:cubicBezTo>
                  <a:pt x="1576933" y="1171647"/>
                  <a:pt x="1560914" y="1159209"/>
                  <a:pt x="1561290" y="1134517"/>
                </a:cubicBezTo>
                <a:cubicBezTo>
                  <a:pt x="1561668" y="1111903"/>
                  <a:pt x="1576180" y="1097201"/>
                  <a:pt x="1598608" y="1096823"/>
                </a:cubicBezTo>
                <a:cubicBezTo>
                  <a:pt x="1623110" y="1096448"/>
                  <a:pt x="1638186" y="1111525"/>
                  <a:pt x="1638186" y="1136027"/>
                </a:cubicBezTo>
                <a:cubicBezTo>
                  <a:pt x="1638186" y="1158831"/>
                  <a:pt x="1622920" y="1170894"/>
                  <a:pt x="1600492" y="1174663"/>
                </a:cubicBezTo>
                <a:close/>
                <a:moveTo>
                  <a:pt x="1831368" y="1174851"/>
                </a:moveTo>
                <a:cubicBezTo>
                  <a:pt x="1806678" y="1175605"/>
                  <a:pt x="1791413" y="1161469"/>
                  <a:pt x="1790471" y="1136779"/>
                </a:cubicBezTo>
                <a:cubicBezTo>
                  <a:pt x="1789529" y="1112091"/>
                  <a:pt x="1803851" y="1097013"/>
                  <a:pt x="1828543" y="1095882"/>
                </a:cubicBezTo>
                <a:lnTo>
                  <a:pt x="1833003" y="1097351"/>
                </a:lnTo>
                <a:lnTo>
                  <a:pt x="1833003" y="1174173"/>
                </a:lnTo>
                <a:close/>
                <a:moveTo>
                  <a:pt x="259532" y="1380660"/>
                </a:moveTo>
                <a:cubicBezTo>
                  <a:pt x="244831" y="1377456"/>
                  <a:pt x="235784" y="1370293"/>
                  <a:pt x="236538" y="1356723"/>
                </a:cubicBezTo>
                <a:cubicBezTo>
                  <a:pt x="237292" y="1343532"/>
                  <a:pt x="246150" y="1334861"/>
                  <a:pt x="259532" y="1335615"/>
                </a:cubicBezTo>
                <a:cubicBezTo>
                  <a:pt x="272536" y="1336369"/>
                  <a:pt x="281205" y="1345039"/>
                  <a:pt x="280641" y="1358609"/>
                </a:cubicBezTo>
                <a:cubicBezTo>
                  <a:pt x="280075" y="1372179"/>
                  <a:pt x="270086" y="1378020"/>
                  <a:pt x="259532" y="1380660"/>
                </a:cubicBezTo>
                <a:close/>
                <a:moveTo>
                  <a:pt x="479287" y="1383297"/>
                </a:moveTo>
                <a:cubicBezTo>
                  <a:pt x="461383" y="1382543"/>
                  <a:pt x="453467" y="1371047"/>
                  <a:pt x="454975" y="1354272"/>
                </a:cubicBezTo>
                <a:cubicBezTo>
                  <a:pt x="456482" y="1338630"/>
                  <a:pt x="467037" y="1331844"/>
                  <a:pt x="480418" y="1331468"/>
                </a:cubicBezTo>
                <a:cubicBezTo>
                  <a:pt x="497568" y="1333163"/>
                  <a:pt x="506426" y="1341646"/>
                  <a:pt x="506426" y="1357099"/>
                </a:cubicBezTo>
                <a:cubicBezTo>
                  <a:pt x="506616" y="1374627"/>
                  <a:pt x="496626" y="1384051"/>
                  <a:pt x="479287" y="1383297"/>
                </a:cubicBezTo>
                <a:close/>
                <a:moveTo>
                  <a:pt x="703942" y="1388764"/>
                </a:moveTo>
                <a:cubicBezTo>
                  <a:pt x="683778" y="1389140"/>
                  <a:pt x="671716" y="1377078"/>
                  <a:pt x="671716" y="1356723"/>
                </a:cubicBezTo>
                <a:cubicBezTo>
                  <a:pt x="671716" y="1337877"/>
                  <a:pt x="684907" y="1329584"/>
                  <a:pt x="699609" y="1325626"/>
                </a:cubicBezTo>
                <a:cubicBezTo>
                  <a:pt x="721660" y="1328076"/>
                  <a:pt x="734475" y="1338066"/>
                  <a:pt x="734099" y="1358609"/>
                </a:cubicBezTo>
                <a:cubicBezTo>
                  <a:pt x="733722" y="1376702"/>
                  <a:pt x="722225" y="1388386"/>
                  <a:pt x="703942" y="1388764"/>
                </a:cubicBezTo>
                <a:close/>
                <a:moveTo>
                  <a:pt x="930294" y="1391402"/>
                </a:moveTo>
                <a:cubicBezTo>
                  <a:pt x="910505" y="1390272"/>
                  <a:pt x="899197" y="1377644"/>
                  <a:pt x="899197" y="1357855"/>
                </a:cubicBezTo>
                <a:cubicBezTo>
                  <a:pt x="899385" y="1335805"/>
                  <a:pt x="912201" y="1324685"/>
                  <a:pt x="933499" y="1323365"/>
                </a:cubicBezTo>
                <a:cubicBezTo>
                  <a:pt x="955362" y="1325627"/>
                  <a:pt x="967800" y="1337689"/>
                  <a:pt x="966670" y="1359363"/>
                </a:cubicBezTo>
                <a:cubicBezTo>
                  <a:pt x="965728" y="1381226"/>
                  <a:pt x="951780" y="1392722"/>
                  <a:pt x="930294" y="1391402"/>
                </a:cubicBezTo>
                <a:close/>
                <a:moveTo>
                  <a:pt x="1155893" y="1394606"/>
                </a:moveTo>
                <a:cubicBezTo>
                  <a:pt x="1133089" y="1394983"/>
                  <a:pt x="1118388" y="1379906"/>
                  <a:pt x="1118199" y="1357102"/>
                </a:cubicBezTo>
                <a:cubicBezTo>
                  <a:pt x="1118199" y="1336181"/>
                  <a:pt x="1132335" y="1321857"/>
                  <a:pt x="1152878" y="1320537"/>
                </a:cubicBezTo>
                <a:cubicBezTo>
                  <a:pt x="1175870" y="1319030"/>
                  <a:pt x="1188686" y="1333919"/>
                  <a:pt x="1193399" y="1356346"/>
                </a:cubicBezTo>
                <a:cubicBezTo>
                  <a:pt x="1190760" y="1378586"/>
                  <a:pt x="1178698" y="1394418"/>
                  <a:pt x="1155893" y="1394606"/>
                </a:cubicBezTo>
                <a:close/>
                <a:moveTo>
                  <a:pt x="1376968" y="1396679"/>
                </a:moveTo>
                <a:cubicBezTo>
                  <a:pt x="1352278" y="1396113"/>
                  <a:pt x="1337766" y="1380660"/>
                  <a:pt x="1338520" y="1355970"/>
                </a:cubicBezTo>
                <a:cubicBezTo>
                  <a:pt x="1339086" y="1333353"/>
                  <a:pt x="1353597" y="1319030"/>
                  <a:pt x="1376214" y="1318464"/>
                </a:cubicBezTo>
                <a:cubicBezTo>
                  <a:pt x="1401092" y="1317710"/>
                  <a:pt x="1413908" y="1333165"/>
                  <a:pt x="1417677" y="1357290"/>
                </a:cubicBezTo>
                <a:cubicBezTo>
                  <a:pt x="1414474" y="1381414"/>
                  <a:pt x="1401846" y="1397245"/>
                  <a:pt x="1376968" y="1396679"/>
                </a:cubicBezTo>
                <a:close/>
                <a:moveTo>
                  <a:pt x="1599550" y="1397809"/>
                </a:moveTo>
                <a:cubicBezTo>
                  <a:pt x="1574484" y="1397809"/>
                  <a:pt x="1560160" y="1383485"/>
                  <a:pt x="1559594" y="1358419"/>
                </a:cubicBezTo>
                <a:cubicBezTo>
                  <a:pt x="1559028" y="1333163"/>
                  <a:pt x="1573352" y="1319972"/>
                  <a:pt x="1597478" y="1317144"/>
                </a:cubicBezTo>
                <a:cubicBezTo>
                  <a:pt x="1622732" y="1318086"/>
                  <a:pt x="1638751" y="1329772"/>
                  <a:pt x="1639883" y="1355026"/>
                </a:cubicBezTo>
                <a:cubicBezTo>
                  <a:pt x="1641013" y="1381790"/>
                  <a:pt x="1626877" y="1397621"/>
                  <a:pt x="1599550" y="1397809"/>
                </a:cubicBezTo>
                <a:close/>
                <a:moveTo>
                  <a:pt x="1829107" y="1399507"/>
                </a:moveTo>
                <a:cubicBezTo>
                  <a:pt x="1802157" y="1398941"/>
                  <a:pt x="1787455" y="1383487"/>
                  <a:pt x="1788022" y="1356724"/>
                </a:cubicBezTo>
                <a:cubicBezTo>
                  <a:pt x="1788399" y="1329772"/>
                  <a:pt x="1804041" y="1315260"/>
                  <a:pt x="1830804" y="1315638"/>
                </a:cubicBezTo>
                <a:lnTo>
                  <a:pt x="1833003" y="1316479"/>
                </a:lnTo>
                <a:lnTo>
                  <a:pt x="1833003" y="1398198"/>
                </a:lnTo>
                <a:close/>
                <a:moveTo>
                  <a:pt x="31295" y="1607953"/>
                </a:moveTo>
                <a:cubicBezTo>
                  <a:pt x="17725" y="1609839"/>
                  <a:pt x="8491" y="1601546"/>
                  <a:pt x="7925" y="1587976"/>
                </a:cubicBezTo>
                <a:cubicBezTo>
                  <a:pt x="7359" y="1576102"/>
                  <a:pt x="15652" y="1569505"/>
                  <a:pt x="27337" y="1567056"/>
                </a:cubicBezTo>
                <a:cubicBezTo>
                  <a:pt x="38834" y="1567809"/>
                  <a:pt x="46938" y="1574406"/>
                  <a:pt x="48446" y="1585715"/>
                </a:cubicBezTo>
                <a:cubicBezTo>
                  <a:pt x="50142" y="1597587"/>
                  <a:pt x="42603" y="1606257"/>
                  <a:pt x="31295" y="1607953"/>
                </a:cubicBezTo>
                <a:close/>
                <a:moveTo>
                  <a:pt x="256329" y="1612476"/>
                </a:moveTo>
                <a:cubicBezTo>
                  <a:pt x="240873" y="1611722"/>
                  <a:pt x="233146" y="1601922"/>
                  <a:pt x="233712" y="1586656"/>
                </a:cubicBezTo>
                <a:cubicBezTo>
                  <a:pt x="234278" y="1571013"/>
                  <a:pt x="243323" y="1563474"/>
                  <a:pt x="258590" y="1562720"/>
                </a:cubicBezTo>
                <a:cubicBezTo>
                  <a:pt x="274044" y="1563662"/>
                  <a:pt x="283092" y="1571579"/>
                  <a:pt x="283278" y="1587032"/>
                </a:cubicBezTo>
                <a:cubicBezTo>
                  <a:pt x="283468" y="1604562"/>
                  <a:pt x="273480" y="1613418"/>
                  <a:pt x="256329" y="1612476"/>
                </a:cubicBezTo>
                <a:close/>
                <a:moveTo>
                  <a:pt x="481550" y="1617943"/>
                </a:moveTo>
                <a:cubicBezTo>
                  <a:pt x="461571" y="1618319"/>
                  <a:pt x="449322" y="1605691"/>
                  <a:pt x="450265" y="1585715"/>
                </a:cubicBezTo>
                <a:cubicBezTo>
                  <a:pt x="451207" y="1567998"/>
                  <a:pt x="463269" y="1556691"/>
                  <a:pt x="481550" y="1557255"/>
                </a:cubicBezTo>
                <a:cubicBezTo>
                  <a:pt x="499831" y="1557821"/>
                  <a:pt x="509256" y="1570071"/>
                  <a:pt x="511705" y="1587598"/>
                </a:cubicBezTo>
                <a:cubicBezTo>
                  <a:pt x="509256" y="1605315"/>
                  <a:pt x="499643" y="1617753"/>
                  <a:pt x="481550" y="1617943"/>
                </a:cubicBezTo>
                <a:close/>
                <a:moveTo>
                  <a:pt x="701117" y="1620015"/>
                </a:moveTo>
                <a:cubicBezTo>
                  <a:pt x="681140" y="1619261"/>
                  <a:pt x="670208" y="1607011"/>
                  <a:pt x="670586" y="1587032"/>
                </a:cubicBezTo>
                <a:cubicBezTo>
                  <a:pt x="670962" y="1566868"/>
                  <a:pt x="683024" y="1556689"/>
                  <a:pt x="702813" y="1554994"/>
                </a:cubicBezTo>
                <a:cubicBezTo>
                  <a:pt x="722415" y="1556501"/>
                  <a:pt x="734853" y="1566490"/>
                  <a:pt x="735229" y="1586656"/>
                </a:cubicBezTo>
                <a:cubicBezTo>
                  <a:pt x="735607" y="1608519"/>
                  <a:pt x="722979" y="1620769"/>
                  <a:pt x="701117" y="1620015"/>
                </a:cubicBezTo>
                <a:close/>
                <a:moveTo>
                  <a:pt x="933311" y="1624916"/>
                </a:moveTo>
                <a:cubicBezTo>
                  <a:pt x="910505" y="1624916"/>
                  <a:pt x="895805" y="1609839"/>
                  <a:pt x="895993" y="1587035"/>
                </a:cubicBezTo>
                <a:cubicBezTo>
                  <a:pt x="896181" y="1565926"/>
                  <a:pt x="910317" y="1551790"/>
                  <a:pt x="931048" y="1550660"/>
                </a:cubicBezTo>
                <a:cubicBezTo>
                  <a:pt x="954042" y="1549341"/>
                  <a:pt x="966670" y="1564418"/>
                  <a:pt x="971193" y="1587035"/>
                </a:cubicBezTo>
                <a:cubicBezTo>
                  <a:pt x="968178" y="1609273"/>
                  <a:pt x="956304" y="1624916"/>
                  <a:pt x="933311" y="1624916"/>
                </a:cubicBezTo>
                <a:close/>
                <a:moveTo>
                  <a:pt x="1155893" y="1626802"/>
                </a:moveTo>
                <a:cubicBezTo>
                  <a:pt x="1131203" y="1627178"/>
                  <a:pt x="1116314" y="1612100"/>
                  <a:pt x="1116126" y="1587410"/>
                </a:cubicBezTo>
                <a:cubicBezTo>
                  <a:pt x="1115938" y="1564606"/>
                  <a:pt x="1130262" y="1550282"/>
                  <a:pt x="1152688" y="1548587"/>
                </a:cubicBezTo>
                <a:cubicBezTo>
                  <a:pt x="1177944" y="1546701"/>
                  <a:pt x="1190006" y="1563098"/>
                  <a:pt x="1195471" y="1583641"/>
                </a:cubicBezTo>
                <a:cubicBezTo>
                  <a:pt x="1192834" y="1610405"/>
                  <a:pt x="1180771" y="1626424"/>
                  <a:pt x="1155893" y="1626802"/>
                </a:cubicBezTo>
                <a:close/>
                <a:moveTo>
                  <a:pt x="1375838" y="1628308"/>
                </a:moveTo>
                <a:cubicBezTo>
                  <a:pt x="1348320" y="1627366"/>
                  <a:pt x="1335316" y="1610593"/>
                  <a:pt x="1337012" y="1584019"/>
                </a:cubicBezTo>
                <a:cubicBezTo>
                  <a:pt x="1338708" y="1558575"/>
                  <a:pt x="1354729" y="1547267"/>
                  <a:pt x="1379983" y="1546513"/>
                </a:cubicBezTo>
                <a:cubicBezTo>
                  <a:pt x="1404107" y="1548963"/>
                  <a:pt x="1418431" y="1562157"/>
                  <a:pt x="1418243" y="1587410"/>
                </a:cubicBezTo>
                <a:cubicBezTo>
                  <a:pt x="1418055" y="1614738"/>
                  <a:pt x="1402788" y="1629252"/>
                  <a:pt x="1375838" y="1628308"/>
                </a:cubicBezTo>
                <a:close/>
                <a:moveTo>
                  <a:pt x="1596912" y="1631323"/>
                </a:moveTo>
                <a:cubicBezTo>
                  <a:pt x="1571468" y="1629816"/>
                  <a:pt x="1555071" y="1612476"/>
                  <a:pt x="1556013" y="1586845"/>
                </a:cubicBezTo>
                <a:cubicBezTo>
                  <a:pt x="1556957" y="1559329"/>
                  <a:pt x="1575050" y="1542556"/>
                  <a:pt x="1602565" y="1544061"/>
                </a:cubicBezTo>
                <a:cubicBezTo>
                  <a:pt x="1628009" y="1545381"/>
                  <a:pt x="1641579" y="1563286"/>
                  <a:pt x="1644217" y="1587787"/>
                </a:cubicBezTo>
                <a:cubicBezTo>
                  <a:pt x="1640071" y="1615870"/>
                  <a:pt x="1624428" y="1632831"/>
                  <a:pt x="1596912" y="1631323"/>
                </a:cubicBezTo>
                <a:close/>
                <a:moveTo>
                  <a:pt x="1829861" y="1633585"/>
                </a:moveTo>
                <a:cubicBezTo>
                  <a:pt x="1805171" y="1634905"/>
                  <a:pt x="1780859" y="1608897"/>
                  <a:pt x="1784252" y="1584773"/>
                </a:cubicBezTo>
                <a:cubicBezTo>
                  <a:pt x="1788022" y="1558009"/>
                  <a:pt x="1804795" y="1541046"/>
                  <a:pt x="1832122" y="1542366"/>
                </a:cubicBezTo>
                <a:lnTo>
                  <a:pt x="1833003" y="1542752"/>
                </a:lnTo>
                <a:lnTo>
                  <a:pt x="1833003" y="1632316"/>
                </a:lnTo>
                <a:close/>
                <a:moveTo>
                  <a:pt x="25642" y="1833175"/>
                </a:moveTo>
                <a:cubicBezTo>
                  <a:pt x="12826" y="1831667"/>
                  <a:pt x="4345" y="1822809"/>
                  <a:pt x="5287" y="1809239"/>
                </a:cubicBezTo>
                <a:cubicBezTo>
                  <a:pt x="6231" y="1793973"/>
                  <a:pt x="16029" y="1785492"/>
                  <a:pt x="31107" y="1787000"/>
                </a:cubicBezTo>
                <a:cubicBezTo>
                  <a:pt x="43925" y="1788320"/>
                  <a:pt x="51086" y="1797366"/>
                  <a:pt x="52028" y="1811312"/>
                </a:cubicBezTo>
                <a:cubicBezTo>
                  <a:pt x="49390" y="1825824"/>
                  <a:pt x="40907" y="1834871"/>
                  <a:pt x="25642" y="1833175"/>
                </a:cubicBezTo>
                <a:close/>
                <a:moveTo>
                  <a:pt x="261606" y="1838264"/>
                </a:moveTo>
                <a:cubicBezTo>
                  <a:pt x="243323" y="1840148"/>
                  <a:pt x="231263" y="1829217"/>
                  <a:pt x="229943" y="1811312"/>
                </a:cubicBezTo>
                <a:cubicBezTo>
                  <a:pt x="228811" y="1794915"/>
                  <a:pt x="239365" y="1783419"/>
                  <a:pt x="255197" y="1781723"/>
                </a:cubicBezTo>
                <a:cubicBezTo>
                  <a:pt x="273480" y="1779649"/>
                  <a:pt x="283844" y="1791146"/>
                  <a:pt x="287426" y="1808863"/>
                </a:cubicBezTo>
                <a:cubicBezTo>
                  <a:pt x="286106" y="1825070"/>
                  <a:pt x="277625" y="1836566"/>
                  <a:pt x="261606" y="1838264"/>
                </a:cubicBezTo>
                <a:close/>
                <a:moveTo>
                  <a:pt x="478909" y="1841655"/>
                </a:moveTo>
                <a:cubicBezTo>
                  <a:pt x="459120" y="1840524"/>
                  <a:pt x="448002" y="1828086"/>
                  <a:pt x="448944" y="1808295"/>
                </a:cubicBezTo>
                <a:cubicBezTo>
                  <a:pt x="449885" y="1788318"/>
                  <a:pt x="462701" y="1778706"/>
                  <a:pt x="482490" y="1777764"/>
                </a:cubicBezTo>
                <a:cubicBezTo>
                  <a:pt x="501527" y="1780967"/>
                  <a:pt x="513399" y="1791712"/>
                  <a:pt x="512269" y="1811688"/>
                </a:cubicBezTo>
                <a:cubicBezTo>
                  <a:pt x="511138" y="1831477"/>
                  <a:pt x="498888" y="1842597"/>
                  <a:pt x="478909" y="1841655"/>
                </a:cubicBezTo>
                <a:close/>
                <a:moveTo>
                  <a:pt x="706394" y="1845991"/>
                </a:moveTo>
                <a:cubicBezTo>
                  <a:pt x="683212" y="1848062"/>
                  <a:pt x="667946" y="1834117"/>
                  <a:pt x="666816" y="1811500"/>
                </a:cubicBezTo>
                <a:cubicBezTo>
                  <a:pt x="665685" y="1788696"/>
                  <a:pt x="680386" y="1773994"/>
                  <a:pt x="703378" y="1773806"/>
                </a:cubicBezTo>
                <a:cubicBezTo>
                  <a:pt x="724299" y="1773618"/>
                  <a:pt x="736173" y="1787752"/>
                  <a:pt x="739943" y="1809051"/>
                </a:cubicBezTo>
                <a:cubicBezTo>
                  <a:pt x="738057" y="1829405"/>
                  <a:pt x="727315" y="1844105"/>
                  <a:pt x="706394" y="1845991"/>
                </a:cubicBezTo>
                <a:close/>
                <a:moveTo>
                  <a:pt x="930862" y="1849196"/>
                </a:moveTo>
                <a:cubicBezTo>
                  <a:pt x="908245" y="1847876"/>
                  <a:pt x="893922" y="1833553"/>
                  <a:pt x="893922" y="1810748"/>
                </a:cubicBezTo>
                <a:cubicBezTo>
                  <a:pt x="893922" y="1786058"/>
                  <a:pt x="908621" y="1770981"/>
                  <a:pt x="933313" y="1770981"/>
                </a:cubicBezTo>
                <a:cubicBezTo>
                  <a:pt x="958189" y="1770981"/>
                  <a:pt x="970439" y="1787000"/>
                  <a:pt x="973079" y="1811502"/>
                </a:cubicBezTo>
                <a:cubicBezTo>
                  <a:pt x="968932" y="1835249"/>
                  <a:pt x="955740" y="1850516"/>
                  <a:pt x="930862" y="1849196"/>
                </a:cubicBezTo>
                <a:close/>
                <a:moveTo>
                  <a:pt x="1154762" y="1850702"/>
                </a:moveTo>
                <a:cubicBezTo>
                  <a:pt x="1129696" y="1850514"/>
                  <a:pt x="1115184" y="1836566"/>
                  <a:pt x="1114618" y="1811500"/>
                </a:cubicBezTo>
                <a:cubicBezTo>
                  <a:pt x="1114052" y="1784549"/>
                  <a:pt x="1128564" y="1769283"/>
                  <a:pt x="1155703" y="1769283"/>
                </a:cubicBezTo>
                <a:cubicBezTo>
                  <a:pt x="1180959" y="1769095"/>
                  <a:pt x="1193963" y="1783795"/>
                  <a:pt x="1196413" y="1808485"/>
                </a:cubicBezTo>
                <a:cubicBezTo>
                  <a:pt x="1195093" y="1835059"/>
                  <a:pt x="1182089" y="1850890"/>
                  <a:pt x="1154762" y="1850702"/>
                </a:cubicBezTo>
                <a:close/>
                <a:moveTo>
                  <a:pt x="1374896" y="1853718"/>
                </a:moveTo>
                <a:cubicBezTo>
                  <a:pt x="1349640" y="1852400"/>
                  <a:pt x="1333055" y="1835059"/>
                  <a:pt x="1333809" y="1809429"/>
                </a:cubicBezTo>
                <a:cubicBezTo>
                  <a:pt x="1334563" y="1781911"/>
                  <a:pt x="1352468" y="1764948"/>
                  <a:pt x="1379983" y="1766268"/>
                </a:cubicBezTo>
                <a:cubicBezTo>
                  <a:pt x="1405427" y="1767587"/>
                  <a:pt x="1419375" y="1784927"/>
                  <a:pt x="1421824" y="1810746"/>
                </a:cubicBezTo>
                <a:cubicBezTo>
                  <a:pt x="1417867" y="1837886"/>
                  <a:pt x="1402412" y="1855037"/>
                  <a:pt x="1374896" y="1853718"/>
                </a:cubicBezTo>
                <a:close/>
                <a:moveTo>
                  <a:pt x="1597290" y="1855981"/>
                </a:moveTo>
                <a:cubicBezTo>
                  <a:pt x="1570526" y="1854661"/>
                  <a:pt x="1552997" y="1836568"/>
                  <a:pt x="1553753" y="1809429"/>
                </a:cubicBezTo>
                <a:cubicBezTo>
                  <a:pt x="1554695" y="1780593"/>
                  <a:pt x="1573354" y="1762876"/>
                  <a:pt x="1602379" y="1764008"/>
                </a:cubicBezTo>
                <a:cubicBezTo>
                  <a:pt x="1629517" y="1764950"/>
                  <a:pt x="1643087" y="1784173"/>
                  <a:pt x="1647232" y="1809051"/>
                </a:cubicBezTo>
                <a:cubicBezTo>
                  <a:pt x="1642145" y="1838830"/>
                  <a:pt x="1626501" y="1857489"/>
                  <a:pt x="1597290" y="1855981"/>
                </a:cubicBezTo>
                <a:close/>
                <a:moveTo>
                  <a:pt x="1829861" y="1857489"/>
                </a:moveTo>
                <a:cubicBezTo>
                  <a:pt x="1800460" y="1856357"/>
                  <a:pt x="1783308" y="1840148"/>
                  <a:pt x="1782556" y="1810746"/>
                </a:cubicBezTo>
                <a:cubicBezTo>
                  <a:pt x="1781800" y="1781157"/>
                  <a:pt x="1799705" y="1765892"/>
                  <a:pt x="1827787" y="1761368"/>
                </a:cubicBezTo>
                <a:lnTo>
                  <a:pt x="1833003" y="1763243"/>
                </a:lnTo>
                <a:lnTo>
                  <a:pt x="1833003" y="1856929"/>
                </a:lnTo>
                <a:close/>
                <a:moveTo>
                  <a:pt x="28091" y="2056511"/>
                </a:moveTo>
                <a:cubicBezTo>
                  <a:pt x="12448" y="2055191"/>
                  <a:pt x="3591" y="2046898"/>
                  <a:pt x="4343" y="2031067"/>
                </a:cubicBezTo>
                <a:cubicBezTo>
                  <a:pt x="5099" y="2015235"/>
                  <a:pt x="14898" y="2007321"/>
                  <a:pt x="30353" y="2008263"/>
                </a:cubicBezTo>
                <a:cubicBezTo>
                  <a:pt x="44111" y="2009204"/>
                  <a:pt x="52028" y="2017687"/>
                  <a:pt x="52216" y="2031445"/>
                </a:cubicBezTo>
                <a:cubicBezTo>
                  <a:pt x="52591" y="2047276"/>
                  <a:pt x="43735" y="2055381"/>
                  <a:pt x="28091" y="2056511"/>
                </a:cubicBezTo>
                <a:close/>
                <a:moveTo>
                  <a:pt x="258590" y="2062544"/>
                </a:moveTo>
                <a:cubicBezTo>
                  <a:pt x="238613" y="2061978"/>
                  <a:pt x="226551" y="2049162"/>
                  <a:pt x="228247" y="2029183"/>
                </a:cubicBezTo>
                <a:cubicBezTo>
                  <a:pt x="229755" y="2011656"/>
                  <a:pt x="242193" y="2000536"/>
                  <a:pt x="260476" y="2001668"/>
                </a:cubicBezTo>
                <a:cubicBezTo>
                  <a:pt x="278569" y="2002987"/>
                  <a:pt x="287050" y="2015803"/>
                  <a:pt x="290065" y="2031447"/>
                </a:cubicBezTo>
                <a:cubicBezTo>
                  <a:pt x="286484" y="2050858"/>
                  <a:pt x="276683" y="2062920"/>
                  <a:pt x="258590" y="2062544"/>
                </a:cubicBezTo>
                <a:close/>
                <a:moveTo>
                  <a:pt x="483810" y="2065935"/>
                </a:moveTo>
                <a:cubicBezTo>
                  <a:pt x="462137" y="2067443"/>
                  <a:pt x="448190" y="2056323"/>
                  <a:pt x="446870" y="2034460"/>
                </a:cubicBezTo>
                <a:cubicBezTo>
                  <a:pt x="445552" y="2012786"/>
                  <a:pt x="457800" y="2000536"/>
                  <a:pt x="479852" y="1998086"/>
                </a:cubicBezTo>
                <a:cubicBezTo>
                  <a:pt x="500961" y="1999216"/>
                  <a:pt x="514153" y="2009960"/>
                  <a:pt x="514531" y="2032011"/>
                </a:cubicBezTo>
                <a:cubicBezTo>
                  <a:pt x="514719" y="2051800"/>
                  <a:pt x="503599" y="2064428"/>
                  <a:pt x="483810" y="2065935"/>
                </a:cubicBezTo>
                <a:close/>
                <a:moveTo>
                  <a:pt x="702625" y="2071023"/>
                </a:moveTo>
                <a:cubicBezTo>
                  <a:pt x="680574" y="2067631"/>
                  <a:pt x="665119" y="2055569"/>
                  <a:pt x="665119" y="2032953"/>
                </a:cubicBezTo>
                <a:cubicBezTo>
                  <a:pt x="665119" y="2008639"/>
                  <a:pt x="680950" y="1993185"/>
                  <a:pt x="705262" y="1994505"/>
                </a:cubicBezTo>
                <a:cubicBezTo>
                  <a:pt x="727313" y="1995635"/>
                  <a:pt x="741636" y="2010900"/>
                  <a:pt x="740884" y="2033517"/>
                </a:cubicBezTo>
                <a:cubicBezTo>
                  <a:pt x="739943" y="2055945"/>
                  <a:pt x="724863" y="2068007"/>
                  <a:pt x="702625" y="2071023"/>
                </a:cubicBezTo>
                <a:close/>
                <a:moveTo>
                  <a:pt x="934065" y="2072908"/>
                </a:moveTo>
                <a:cubicBezTo>
                  <a:pt x="909187" y="2071213"/>
                  <a:pt x="893544" y="2059150"/>
                  <a:pt x="892980" y="2033895"/>
                </a:cubicBezTo>
                <a:cubicBezTo>
                  <a:pt x="892224" y="2006943"/>
                  <a:pt x="907116" y="1991677"/>
                  <a:pt x="934255" y="1992053"/>
                </a:cubicBezTo>
                <a:cubicBezTo>
                  <a:pt x="959319" y="1992619"/>
                  <a:pt x="973267" y="2007321"/>
                  <a:pt x="973267" y="2032387"/>
                </a:cubicBezTo>
                <a:cubicBezTo>
                  <a:pt x="973267" y="2057643"/>
                  <a:pt x="958567" y="2070457"/>
                  <a:pt x="934065" y="2072908"/>
                </a:cubicBezTo>
                <a:close/>
                <a:moveTo>
                  <a:pt x="1154952" y="2074038"/>
                </a:moveTo>
                <a:cubicBezTo>
                  <a:pt x="1128188" y="2073850"/>
                  <a:pt x="1113112" y="2058585"/>
                  <a:pt x="1113300" y="2031821"/>
                </a:cubicBezTo>
                <a:cubicBezTo>
                  <a:pt x="1113488" y="2005059"/>
                  <a:pt x="1128754" y="1990170"/>
                  <a:pt x="1155517" y="1990170"/>
                </a:cubicBezTo>
                <a:cubicBezTo>
                  <a:pt x="1182845" y="1990170"/>
                  <a:pt x="1195849" y="2006189"/>
                  <a:pt x="1197735" y="2030879"/>
                </a:cubicBezTo>
                <a:cubicBezTo>
                  <a:pt x="1195661" y="2058960"/>
                  <a:pt x="1181901" y="2074226"/>
                  <a:pt x="1154952" y="2074038"/>
                </a:cubicBezTo>
                <a:close/>
                <a:moveTo>
                  <a:pt x="1376968" y="2078185"/>
                </a:moveTo>
                <a:cubicBezTo>
                  <a:pt x="1349828" y="2077997"/>
                  <a:pt x="1332113" y="2060470"/>
                  <a:pt x="1331545" y="2033519"/>
                </a:cubicBezTo>
                <a:cubicBezTo>
                  <a:pt x="1330981" y="2004493"/>
                  <a:pt x="1349074" y="1986212"/>
                  <a:pt x="1378100" y="1986212"/>
                </a:cubicBezTo>
                <a:cubicBezTo>
                  <a:pt x="1405427" y="1986212"/>
                  <a:pt x="1420127" y="2004305"/>
                  <a:pt x="1424650" y="2031257"/>
                </a:cubicBezTo>
                <a:cubicBezTo>
                  <a:pt x="1421259" y="2059338"/>
                  <a:pt x="1406181" y="2078373"/>
                  <a:pt x="1376968" y="2078185"/>
                </a:cubicBezTo>
                <a:close/>
                <a:moveTo>
                  <a:pt x="1601811" y="2080635"/>
                </a:moveTo>
                <a:cubicBezTo>
                  <a:pt x="1572600" y="2078373"/>
                  <a:pt x="1554695" y="2064050"/>
                  <a:pt x="1552243" y="2034648"/>
                </a:cubicBezTo>
                <a:cubicBezTo>
                  <a:pt x="1549984" y="2006755"/>
                  <a:pt x="1572410" y="1983197"/>
                  <a:pt x="1600304" y="1984516"/>
                </a:cubicBezTo>
                <a:cubicBezTo>
                  <a:pt x="1629517" y="1985836"/>
                  <a:pt x="1646668" y="2002232"/>
                  <a:pt x="1647232" y="2031633"/>
                </a:cubicBezTo>
                <a:cubicBezTo>
                  <a:pt x="1647798" y="2061412"/>
                  <a:pt x="1629705" y="2076490"/>
                  <a:pt x="1601811" y="2080635"/>
                </a:cubicBezTo>
                <a:close/>
                <a:moveTo>
                  <a:pt x="1830615" y="2081201"/>
                </a:moveTo>
                <a:cubicBezTo>
                  <a:pt x="1799140" y="2080447"/>
                  <a:pt x="1781237" y="2063296"/>
                  <a:pt x="1781237" y="2031821"/>
                </a:cubicBezTo>
                <a:cubicBezTo>
                  <a:pt x="1781237" y="2002232"/>
                  <a:pt x="1798010" y="1985458"/>
                  <a:pt x="1827411" y="1983197"/>
                </a:cubicBezTo>
                <a:lnTo>
                  <a:pt x="1833003" y="1983909"/>
                </a:lnTo>
                <a:lnTo>
                  <a:pt x="1833003" y="2080767"/>
                </a:lnTo>
                <a:close/>
                <a:moveTo>
                  <a:pt x="29599" y="2287198"/>
                </a:moveTo>
                <a:cubicBezTo>
                  <a:pt x="12258" y="2287576"/>
                  <a:pt x="2836" y="2278151"/>
                  <a:pt x="3589" y="2260812"/>
                </a:cubicBezTo>
                <a:cubicBezTo>
                  <a:pt x="4155" y="2245358"/>
                  <a:pt x="13578" y="2237442"/>
                  <a:pt x="28843" y="2237632"/>
                </a:cubicBezTo>
                <a:cubicBezTo>
                  <a:pt x="44487" y="2237820"/>
                  <a:pt x="52216" y="2246676"/>
                  <a:pt x="53345" y="2262320"/>
                </a:cubicBezTo>
                <a:cubicBezTo>
                  <a:pt x="52591" y="2277397"/>
                  <a:pt x="45053" y="2286822"/>
                  <a:pt x="29599" y="2287198"/>
                </a:cubicBezTo>
                <a:close/>
                <a:moveTo>
                  <a:pt x="257458" y="2293607"/>
                </a:moveTo>
                <a:cubicBezTo>
                  <a:pt x="239365" y="2293229"/>
                  <a:pt x="227681" y="2281733"/>
                  <a:pt x="227303" y="2263451"/>
                </a:cubicBezTo>
                <a:cubicBezTo>
                  <a:pt x="226927" y="2243285"/>
                  <a:pt x="238989" y="2231223"/>
                  <a:pt x="259344" y="2231223"/>
                </a:cubicBezTo>
                <a:cubicBezTo>
                  <a:pt x="278191" y="2231223"/>
                  <a:pt x="286484" y="2244417"/>
                  <a:pt x="290441" y="2259116"/>
                </a:cubicBezTo>
                <a:cubicBezTo>
                  <a:pt x="287991" y="2281167"/>
                  <a:pt x="278003" y="2293983"/>
                  <a:pt x="257458" y="2293607"/>
                </a:cubicBezTo>
                <a:close/>
                <a:moveTo>
                  <a:pt x="481738" y="2297376"/>
                </a:moveTo>
                <a:cubicBezTo>
                  <a:pt x="460064" y="2297940"/>
                  <a:pt x="446496" y="2285314"/>
                  <a:pt x="445740" y="2263639"/>
                </a:cubicBezTo>
                <a:cubicBezTo>
                  <a:pt x="445176" y="2241965"/>
                  <a:pt x="457802" y="2228395"/>
                  <a:pt x="479477" y="2227641"/>
                </a:cubicBezTo>
                <a:cubicBezTo>
                  <a:pt x="501151" y="2226887"/>
                  <a:pt x="513213" y="2239703"/>
                  <a:pt x="515851" y="2261754"/>
                </a:cubicBezTo>
                <a:cubicBezTo>
                  <a:pt x="514533" y="2282862"/>
                  <a:pt x="503413" y="2296620"/>
                  <a:pt x="481738" y="2297376"/>
                </a:cubicBezTo>
                <a:close/>
                <a:moveTo>
                  <a:pt x="699231" y="2300767"/>
                </a:moveTo>
                <a:cubicBezTo>
                  <a:pt x="677181" y="2298506"/>
                  <a:pt x="662857" y="2283428"/>
                  <a:pt x="664555" y="2260624"/>
                </a:cubicBezTo>
                <a:cubicBezTo>
                  <a:pt x="666250" y="2236312"/>
                  <a:pt x="682082" y="2221798"/>
                  <a:pt x="706772" y="2224062"/>
                </a:cubicBezTo>
                <a:cubicBezTo>
                  <a:pt x="729010" y="2226133"/>
                  <a:pt x="740506" y="2241777"/>
                  <a:pt x="742392" y="2264581"/>
                </a:cubicBezTo>
                <a:cubicBezTo>
                  <a:pt x="737303" y="2287764"/>
                  <a:pt x="724109" y="2303219"/>
                  <a:pt x="699231" y="2300767"/>
                </a:cubicBezTo>
                <a:close/>
                <a:moveTo>
                  <a:pt x="932933" y="2302841"/>
                </a:moveTo>
                <a:cubicBezTo>
                  <a:pt x="907867" y="2302841"/>
                  <a:pt x="893166" y="2289081"/>
                  <a:pt x="892412" y="2264015"/>
                </a:cubicBezTo>
                <a:cubicBezTo>
                  <a:pt x="891658" y="2237064"/>
                  <a:pt x="906172" y="2221798"/>
                  <a:pt x="933311" y="2221610"/>
                </a:cubicBezTo>
                <a:cubicBezTo>
                  <a:pt x="958565" y="2221422"/>
                  <a:pt x="971569" y="2235934"/>
                  <a:pt x="974397" y="2260246"/>
                </a:cubicBezTo>
                <a:cubicBezTo>
                  <a:pt x="973267" y="2287010"/>
                  <a:pt x="960449" y="2302841"/>
                  <a:pt x="932933" y="2302841"/>
                </a:cubicBezTo>
                <a:close/>
                <a:moveTo>
                  <a:pt x="1154762" y="2306798"/>
                </a:moveTo>
                <a:cubicBezTo>
                  <a:pt x="1127434" y="2306423"/>
                  <a:pt x="1110095" y="2288329"/>
                  <a:pt x="1110849" y="2260812"/>
                </a:cubicBezTo>
                <a:cubicBezTo>
                  <a:pt x="1111602" y="2235370"/>
                  <a:pt x="1128564" y="2218407"/>
                  <a:pt x="1154008" y="2217841"/>
                </a:cubicBezTo>
                <a:cubicBezTo>
                  <a:pt x="1181713" y="2217087"/>
                  <a:pt x="1196413" y="2235182"/>
                  <a:pt x="1200748" y="2261378"/>
                </a:cubicBezTo>
                <a:cubicBezTo>
                  <a:pt x="1197169" y="2289083"/>
                  <a:pt x="1182279" y="2307176"/>
                  <a:pt x="1154762" y="2306798"/>
                </a:cubicBezTo>
                <a:close/>
                <a:moveTo>
                  <a:pt x="1376402" y="2309248"/>
                </a:moveTo>
                <a:cubicBezTo>
                  <a:pt x="1347378" y="2308494"/>
                  <a:pt x="1329851" y="2290213"/>
                  <a:pt x="1330605" y="2261190"/>
                </a:cubicBezTo>
                <a:cubicBezTo>
                  <a:pt x="1331359" y="2232352"/>
                  <a:pt x="1349640" y="2214825"/>
                  <a:pt x="1378664" y="2215391"/>
                </a:cubicBezTo>
                <a:cubicBezTo>
                  <a:pt x="1408065" y="2215955"/>
                  <a:pt x="1422578" y="2234992"/>
                  <a:pt x="1425594" y="2263451"/>
                </a:cubicBezTo>
                <a:cubicBezTo>
                  <a:pt x="1421071" y="2291721"/>
                  <a:pt x="1405803" y="2310190"/>
                  <a:pt x="1376402" y="2309248"/>
                </a:cubicBezTo>
                <a:close/>
                <a:moveTo>
                  <a:pt x="1597666" y="2311322"/>
                </a:moveTo>
                <a:cubicBezTo>
                  <a:pt x="1569397" y="2310380"/>
                  <a:pt x="1548476" y="2287764"/>
                  <a:pt x="1550738" y="2259304"/>
                </a:cubicBezTo>
                <a:cubicBezTo>
                  <a:pt x="1553187" y="2229903"/>
                  <a:pt x="1570151" y="2214071"/>
                  <a:pt x="1599740" y="2213318"/>
                </a:cubicBezTo>
                <a:cubicBezTo>
                  <a:pt x="1628387" y="2212754"/>
                  <a:pt x="1649496" y="2234616"/>
                  <a:pt x="1648742" y="2263074"/>
                </a:cubicBezTo>
                <a:cubicBezTo>
                  <a:pt x="1648176" y="2291721"/>
                  <a:pt x="1626313" y="2312266"/>
                  <a:pt x="1597666" y="2311322"/>
                </a:cubicBezTo>
                <a:close/>
                <a:moveTo>
                  <a:pt x="1830615" y="2314903"/>
                </a:moveTo>
                <a:cubicBezTo>
                  <a:pt x="1802533" y="2315281"/>
                  <a:pt x="1776147" y="2290025"/>
                  <a:pt x="1777655" y="2262132"/>
                </a:cubicBezTo>
                <a:cubicBezTo>
                  <a:pt x="1779351" y="2231789"/>
                  <a:pt x="1797256" y="2213508"/>
                  <a:pt x="1827223" y="2210114"/>
                </a:cubicBezTo>
                <a:lnTo>
                  <a:pt x="1833003" y="2210879"/>
                </a:lnTo>
                <a:lnTo>
                  <a:pt x="1833003" y="2314342"/>
                </a:lnTo>
                <a:close/>
                <a:moveTo>
                  <a:pt x="27715" y="2510724"/>
                </a:moveTo>
                <a:cubicBezTo>
                  <a:pt x="9998" y="2509404"/>
                  <a:pt x="1330" y="2499415"/>
                  <a:pt x="2461" y="2482264"/>
                </a:cubicBezTo>
                <a:cubicBezTo>
                  <a:pt x="3403" y="2466623"/>
                  <a:pt x="13204" y="2458518"/>
                  <a:pt x="28657" y="2458894"/>
                </a:cubicBezTo>
                <a:cubicBezTo>
                  <a:pt x="46372" y="2459460"/>
                  <a:pt x="55043" y="2470014"/>
                  <a:pt x="53913" y="2487165"/>
                </a:cubicBezTo>
                <a:cubicBezTo>
                  <a:pt x="52969" y="2502619"/>
                  <a:pt x="42981" y="2510158"/>
                  <a:pt x="27715" y="2510724"/>
                </a:cubicBezTo>
                <a:close/>
                <a:moveTo>
                  <a:pt x="257083" y="2516943"/>
                </a:moveTo>
                <a:cubicBezTo>
                  <a:pt x="237858" y="2513927"/>
                  <a:pt x="225795" y="2503561"/>
                  <a:pt x="226737" y="2483394"/>
                </a:cubicBezTo>
                <a:cubicBezTo>
                  <a:pt x="227681" y="2463417"/>
                  <a:pt x="239741" y="2452109"/>
                  <a:pt x="259720" y="2452863"/>
                </a:cubicBezTo>
                <a:cubicBezTo>
                  <a:pt x="279697" y="2453617"/>
                  <a:pt x="291007" y="2465867"/>
                  <a:pt x="290251" y="2485846"/>
                </a:cubicBezTo>
                <a:cubicBezTo>
                  <a:pt x="289497" y="2505822"/>
                  <a:pt x="276871" y="2515623"/>
                  <a:pt x="257083" y="2516943"/>
                </a:cubicBezTo>
                <a:close/>
                <a:moveTo>
                  <a:pt x="479475" y="2520712"/>
                </a:moveTo>
                <a:cubicBezTo>
                  <a:pt x="458556" y="2520336"/>
                  <a:pt x="446870" y="2506200"/>
                  <a:pt x="443854" y="2485092"/>
                </a:cubicBezTo>
                <a:cubicBezTo>
                  <a:pt x="445928" y="2464547"/>
                  <a:pt x="457236" y="2449847"/>
                  <a:pt x="477967" y="2448528"/>
                </a:cubicBezTo>
                <a:cubicBezTo>
                  <a:pt x="500773" y="2447020"/>
                  <a:pt x="516227" y="2460968"/>
                  <a:pt x="516793" y="2483772"/>
                </a:cubicBezTo>
                <a:cubicBezTo>
                  <a:pt x="517169" y="2506576"/>
                  <a:pt x="502469" y="2521088"/>
                  <a:pt x="479475" y="2520712"/>
                </a:cubicBezTo>
                <a:close/>
                <a:moveTo>
                  <a:pt x="704698" y="2524669"/>
                </a:moveTo>
                <a:cubicBezTo>
                  <a:pt x="680384" y="2522218"/>
                  <a:pt x="664177" y="2510158"/>
                  <a:pt x="663987" y="2485280"/>
                </a:cubicBezTo>
                <a:cubicBezTo>
                  <a:pt x="663611" y="2460590"/>
                  <a:pt x="678688" y="2445700"/>
                  <a:pt x="703378" y="2445512"/>
                </a:cubicBezTo>
                <a:cubicBezTo>
                  <a:pt x="726183" y="2445324"/>
                  <a:pt x="740506" y="2459648"/>
                  <a:pt x="742014" y="2482074"/>
                </a:cubicBezTo>
                <a:cubicBezTo>
                  <a:pt x="743522" y="2506952"/>
                  <a:pt x="728256" y="2520146"/>
                  <a:pt x="704698" y="2524669"/>
                </a:cubicBezTo>
                <a:close/>
                <a:moveTo>
                  <a:pt x="932180" y="2526555"/>
                </a:moveTo>
                <a:cubicBezTo>
                  <a:pt x="905228" y="2526179"/>
                  <a:pt x="890718" y="2510536"/>
                  <a:pt x="891094" y="2483772"/>
                </a:cubicBezTo>
                <a:cubicBezTo>
                  <a:pt x="891660" y="2456632"/>
                  <a:pt x="907490" y="2443628"/>
                  <a:pt x="933877" y="2442121"/>
                </a:cubicBezTo>
                <a:cubicBezTo>
                  <a:pt x="960451" y="2444382"/>
                  <a:pt x="975529" y="2458706"/>
                  <a:pt x="974963" y="2485470"/>
                </a:cubicBezTo>
                <a:cubicBezTo>
                  <a:pt x="974585" y="2512419"/>
                  <a:pt x="958755" y="2527121"/>
                  <a:pt x="932180" y="2526555"/>
                </a:cubicBezTo>
                <a:close/>
                <a:moveTo>
                  <a:pt x="1156647" y="2530512"/>
                </a:moveTo>
                <a:cubicBezTo>
                  <a:pt x="1127624" y="2531076"/>
                  <a:pt x="1109341" y="2512983"/>
                  <a:pt x="1109341" y="2483960"/>
                </a:cubicBezTo>
                <a:cubicBezTo>
                  <a:pt x="1109341" y="2456820"/>
                  <a:pt x="1127434" y="2442119"/>
                  <a:pt x="1154386" y="2437407"/>
                </a:cubicBezTo>
                <a:cubicBezTo>
                  <a:pt x="1182467" y="2440801"/>
                  <a:pt x="1201502" y="2455878"/>
                  <a:pt x="1201314" y="2485090"/>
                </a:cubicBezTo>
                <a:cubicBezTo>
                  <a:pt x="1201126" y="2512229"/>
                  <a:pt x="1183599" y="2529947"/>
                  <a:pt x="1156647" y="2530512"/>
                </a:cubicBezTo>
                <a:close/>
                <a:moveTo>
                  <a:pt x="1379229" y="2532586"/>
                </a:moveTo>
                <a:cubicBezTo>
                  <a:pt x="1350960" y="2534282"/>
                  <a:pt x="1329097" y="2512419"/>
                  <a:pt x="1329285" y="2484338"/>
                </a:cubicBezTo>
                <a:cubicBezTo>
                  <a:pt x="1329473" y="2456256"/>
                  <a:pt x="1351712" y="2434582"/>
                  <a:pt x="1379795" y="2436468"/>
                </a:cubicBezTo>
                <a:cubicBezTo>
                  <a:pt x="1409197" y="2438539"/>
                  <a:pt x="1423708" y="2456256"/>
                  <a:pt x="1426348" y="2484904"/>
                </a:cubicBezTo>
                <a:cubicBezTo>
                  <a:pt x="1423332" y="2513363"/>
                  <a:pt x="1408819" y="2530890"/>
                  <a:pt x="1379229" y="2532586"/>
                </a:cubicBezTo>
                <a:close/>
                <a:moveTo>
                  <a:pt x="1599174" y="2533904"/>
                </a:moveTo>
                <a:cubicBezTo>
                  <a:pt x="1567701" y="2533528"/>
                  <a:pt x="1550172" y="2515247"/>
                  <a:pt x="1550550" y="2483960"/>
                </a:cubicBezTo>
                <a:cubicBezTo>
                  <a:pt x="1550926" y="2452487"/>
                  <a:pt x="1569019" y="2435146"/>
                  <a:pt x="1600494" y="2435336"/>
                </a:cubicBezTo>
                <a:cubicBezTo>
                  <a:pt x="1632157" y="2435524"/>
                  <a:pt x="1647800" y="2454371"/>
                  <a:pt x="1649872" y="2485280"/>
                </a:cubicBezTo>
                <a:cubicBezTo>
                  <a:pt x="1647046" y="2516189"/>
                  <a:pt x="1630837" y="2534470"/>
                  <a:pt x="1599174" y="2533904"/>
                </a:cubicBezTo>
                <a:close/>
                <a:moveTo>
                  <a:pt x="1828543" y="2538427"/>
                </a:moveTo>
                <a:cubicBezTo>
                  <a:pt x="1800649" y="2537673"/>
                  <a:pt x="1775769" y="2511853"/>
                  <a:pt x="1776147" y="2484148"/>
                </a:cubicBezTo>
                <a:cubicBezTo>
                  <a:pt x="1776525" y="2456254"/>
                  <a:pt x="1801779" y="2431000"/>
                  <a:pt x="1829673" y="2430813"/>
                </a:cubicBezTo>
                <a:lnTo>
                  <a:pt x="1833003" y="2431508"/>
                </a:lnTo>
                <a:lnTo>
                  <a:pt x="1833003" y="2537542"/>
                </a:lnTo>
                <a:close/>
                <a:moveTo>
                  <a:pt x="26584" y="2735191"/>
                </a:moveTo>
                <a:cubicBezTo>
                  <a:pt x="10564" y="2734250"/>
                  <a:pt x="-368" y="2723129"/>
                  <a:pt x="10" y="2706920"/>
                </a:cubicBezTo>
                <a:cubicBezTo>
                  <a:pt x="198" y="2688827"/>
                  <a:pt x="12072" y="2677519"/>
                  <a:pt x="30165" y="2678463"/>
                </a:cubicBezTo>
                <a:cubicBezTo>
                  <a:pt x="46185" y="2679216"/>
                  <a:pt x="55231" y="2690525"/>
                  <a:pt x="57305" y="2707110"/>
                </a:cubicBezTo>
                <a:cubicBezTo>
                  <a:pt x="54665" y="2724449"/>
                  <a:pt x="44865" y="2736133"/>
                  <a:pt x="26584" y="2735191"/>
                </a:cubicBezTo>
                <a:close/>
                <a:moveTo>
                  <a:pt x="259154" y="2738583"/>
                </a:moveTo>
                <a:cubicBezTo>
                  <a:pt x="239365" y="2738961"/>
                  <a:pt x="227303" y="2727653"/>
                  <a:pt x="226737" y="2707674"/>
                </a:cubicBezTo>
                <a:cubicBezTo>
                  <a:pt x="226173" y="2687697"/>
                  <a:pt x="237670" y="2676011"/>
                  <a:pt x="257646" y="2675069"/>
                </a:cubicBezTo>
                <a:cubicBezTo>
                  <a:pt x="278379" y="2674127"/>
                  <a:pt x="287048" y="2687885"/>
                  <a:pt x="291007" y="2703151"/>
                </a:cubicBezTo>
                <a:cubicBezTo>
                  <a:pt x="289121" y="2725579"/>
                  <a:pt x="279321" y="2738207"/>
                  <a:pt x="259154" y="2738583"/>
                </a:cubicBezTo>
                <a:close/>
                <a:moveTo>
                  <a:pt x="478347" y="2744048"/>
                </a:moveTo>
                <a:cubicBezTo>
                  <a:pt x="456106" y="2742352"/>
                  <a:pt x="441595" y="2726897"/>
                  <a:pt x="443666" y="2703715"/>
                </a:cubicBezTo>
                <a:cubicBezTo>
                  <a:pt x="445552" y="2683172"/>
                  <a:pt x="459876" y="2669226"/>
                  <a:pt x="480984" y="2669790"/>
                </a:cubicBezTo>
                <a:cubicBezTo>
                  <a:pt x="503977" y="2670168"/>
                  <a:pt x="515851" y="2685621"/>
                  <a:pt x="518678" y="2708050"/>
                </a:cubicBezTo>
                <a:cubicBezTo>
                  <a:pt x="514155" y="2730478"/>
                  <a:pt x="501339" y="2745744"/>
                  <a:pt x="478347" y="2744048"/>
                </a:cubicBezTo>
                <a:close/>
                <a:moveTo>
                  <a:pt x="703001" y="2746500"/>
                </a:moveTo>
                <a:cubicBezTo>
                  <a:pt x="678123" y="2746312"/>
                  <a:pt x="663423" y="2731798"/>
                  <a:pt x="663423" y="2706920"/>
                </a:cubicBezTo>
                <a:cubicBezTo>
                  <a:pt x="663423" y="2682042"/>
                  <a:pt x="678123" y="2667530"/>
                  <a:pt x="703001" y="2667342"/>
                </a:cubicBezTo>
                <a:cubicBezTo>
                  <a:pt x="728068" y="2667154"/>
                  <a:pt x="740506" y="2682608"/>
                  <a:pt x="743334" y="2706920"/>
                </a:cubicBezTo>
                <a:cubicBezTo>
                  <a:pt x="740506" y="2731232"/>
                  <a:pt x="728068" y="2746688"/>
                  <a:pt x="703001" y="2746500"/>
                </a:cubicBezTo>
                <a:close/>
                <a:moveTo>
                  <a:pt x="929730" y="2748761"/>
                </a:moveTo>
                <a:cubicBezTo>
                  <a:pt x="902590" y="2747066"/>
                  <a:pt x="890906" y="2729726"/>
                  <a:pt x="890528" y="2703529"/>
                </a:cubicBezTo>
                <a:cubicBezTo>
                  <a:pt x="894298" y="2676765"/>
                  <a:pt x="909939" y="2663195"/>
                  <a:pt x="936327" y="2664893"/>
                </a:cubicBezTo>
                <a:cubicBezTo>
                  <a:pt x="963466" y="2666776"/>
                  <a:pt x="976658" y="2683928"/>
                  <a:pt x="974963" y="2710125"/>
                </a:cubicBezTo>
                <a:cubicBezTo>
                  <a:pt x="973267" y="2737265"/>
                  <a:pt x="955926" y="2750457"/>
                  <a:pt x="929730" y="2748761"/>
                </a:cubicBezTo>
                <a:close/>
                <a:moveTo>
                  <a:pt x="1155517" y="2753283"/>
                </a:moveTo>
                <a:cubicBezTo>
                  <a:pt x="1126492" y="2753471"/>
                  <a:pt x="1108587" y="2735189"/>
                  <a:pt x="1108777" y="2706166"/>
                </a:cubicBezTo>
                <a:cubicBezTo>
                  <a:pt x="1108777" y="2679027"/>
                  <a:pt x="1126116" y="2661497"/>
                  <a:pt x="1153066" y="2660368"/>
                </a:cubicBezTo>
                <a:cubicBezTo>
                  <a:pt x="1182467" y="2659048"/>
                  <a:pt x="1198111" y="2677329"/>
                  <a:pt x="1202822" y="2705600"/>
                </a:cubicBezTo>
                <a:cubicBezTo>
                  <a:pt x="1199618" y="2734060"/>
                  <a:pt x="1184919" y="2753283"/>
                  <a:pt x="1155517" y="2753283"/>
                </a:cubicBezTo>
                <a:close/>
                <a:moveTo>
                  <a:pt x="1377912" y="2755546"/>
                </a:moveTo>
                <a:cubicBezTo>
                  <a:pt x="1349076" y="2755734"/>
                  <a:pt x="1327402" y="2734060"/>
                  <a:pt x="1329097" y="2705224"/>
                </a:cubicBezTo>
                <a:cubicBezTo>
                  <a:pt x="1330793" y="2675445"/>
                  <a:pt x="1347378" y="2659238"/>
                  <a:pt x="1377158" y="2658296"/>
                </a:cubicBezTo>
                <a:cubicBezTo>
                  <a:pt x="1405993" y="2657352"/>
                  <a:pt x="1427102" y="2679592"/>
                  <a:pt x="1426158" y="2708428"/>
                </a:cubicBezTo>
                <a:cubicBezTo>
                  <a:pt x="1425406" y="2735567"/>
                  <a:pt x="1405051" y="2755356"/>
                  <a:pt x="1377912" y="2755546"/>
                </a:cubicBezTo>
                <a:close/>
                <a:moveTo>
                  <a:pt x="1599174" y="2757430"/>
                </a:moveTo>
                <a:cubicBezTo>
                  <a:pt x="1568265" y="2754978"/>
                  <a:pt x="1550550" y="2738959"/>
                  <a:pt x="1549418" y="2707484"/>
                </a:cubicBezTo>
                <a:cubicBezTo>
                  <a:pt x="1548286" y="2677329"/>
                  <a:pt x="1571658" y="2654524"/>
                  <a:pt x="1602001" y="2656786"/>
                </a:cubicBezTo>
                <a:cubicBezTo>
                  <a:pt x="1633286" y="2659048"/>
                  <a:pt x="1650438" y="2677141"/>
                  <a:pt x="1649684" y="2708238"/>
                </a:cubicBezTo>
                <a:cubicBezTo>
                  <a:pt x="1649120" y="2739713"/>
                  <a:pt x="1630273" y="2755356"/>
                  <a:pt x="1599174" y="2757430"/>
                </a:cubicBezTo>
                <a:close/>
                <a:moveTo>
                  <a:pt x="1829295" y="2761199"/>
                </a:moveTo>
                <a:cubicBezTo>
                  <a:pt x="1800081" y="2760823"/>
                  <a:pt x="1773886" y="2733118"/>
                  <a:pt x="1775579" y="2704282"/>
                </a:cubicBezTo>
                <a:cubicBezTo>
                  <a:pt x="1777277" y="2676577"/>
                  <a:pt x="1803097" y="2652265"/>
                  <a:pt x="1830615" y="2652641"/>
                </a:cubicBezTo>
                <a:lnTo>
                  <a:pt x="1833003" y="2653210"/>
                </a:lnTo>
                <a:lnTo>
                  <a:pt x="1833003" y="2760449"/>
                </a:lnTo>
                <a:close/>
              </a:path>
            </a:pathLst>
          </a:custGeom>
          <a:solidFill>
            <a:schemeClr val="accent1">
              <a:alpha val="17000"/>
            </a:schemeClr>
          </a:solidFill>
          <a:ln w="13543" cap="flat">
            <a:noFill/>
            <a:prstDash val="solid"/>
            <a:miter/>
          </a:ln>
        </p:spPr>
        <p:txBody>
          <a:bodyPr wrap="square" rtlCol="0" anchor="ctr">
            <a:noAutofit/>
          </a:bodyPr>
          <a:lstStyle/>
          <a:p>
            <a:endParaRPr lang="zh-CN" altLang="en-US" dirty="0"/>
          </a:p>
        </p:txBody>
      </p:sp>
      <p:sp>
        <p:nvSpPr>
          <p:cNvPr id="38" name="任意多边形: 形状 37">
            <a:extLst>
              <a:ext uri="{FF2B5EF4-FFF2-40B4-BE49-F238E27FC236}">
                <a16:creationId xmlns:a16="http://schemas.microsoft.com/office/drawing/2014/main" id="{D19E2351-A191-4141-B550-F71289CB7822}"/>
              </a:ext>
            </a:extLst>
          </p:cNvPr>
          <p:cNvSpPr/>
          <p:nvPr userDrawn="1"/>
        </p:nvSpPr>
        <p:spPr>
          <a:xfrm flipV="1">
            <a:off x="10193730" y="4861451"/>
            <a:ext cx="1998270" cy="1996549"/>
          </a:xfrm>
          <a:custGeom>
            <a:avLst/>
            <a:gdLst>
              <a:gd name="connsiteX0" fmla="*/ 619642 w 1998270"/>
              <a:gd name="connsiteY0" fmla="*/ 1989726 h 1996549"/>
              <a:gd name="connsiteX1" fmla="*/ 620494 w 1998270"/>
              <a:gd name="connsiteY1" fmla="*/ 1990579 h 1996549"/>
              <a:gd name="connsiteX2" fmla="*/ 619642 w 1998270"/>
              <a:gd name="connsiteY2" fmla="*/ 1991432 h 1996549"/>
              <a:gd name="connsiteX3" fmla="*/ 618789 w 1998270"/>
              <a:gd name="connsiteY3" fmla="*/ 1990579 h 1996549"/>
              <a:gd name="connsiteX4" fmla="*/ 619642 w 1998270"/>
              <a:gd name="connsiteY4" fmla="*/ 1989726 h 1996549"/>
              <a:gd name="connsiteX5" fmla="*/ 681042 w 1998270"/>
              <a:gd name="connsiteY5" fmla="*/ 1989385 h 1996549"/>
              <a:gd name="connsiteX6" fmla="*/ 682236 w 1998270"/>
              <a:gd name="connsiteY6" fmla="*/ 1990579 h 1996549"/>
              <a:gd name="connsiteX7" fmla="*/ 681042 w 1998270"/>
              <a:gd name="connsiteY7" fmla="*/ 1991773 h 1996549"/>
              <a:gd name="connsiteX8" fmla="*/ 679849 w 1998270"/>
              <a:gd name="connsiteY8" fmla="*/ 1990579 h 1996549"/>
              <a:gd name="connsiteX9" fmla="*/ 681042 w 1998270"/>
              <a:gd name="connsiteY9" fmla="*/ 1989385 h 1996549"/>
              <a:gd name="connsiteX10" fmla="*/ 743126 w 1998270"/>
              <a:gd name="connsiteY10" fmla="*/ 1989044 h 1996549"/>
              <a:gd name="connsiteX11" fmla="*/ 744661 w 1998270"/>
              <a:gd name="connsiteY11" fmla="*/ 1990579 h 1996549"/>
              <a:gd name="connsiteX12" fmla="*/ 743126 w 1998270"/>
              <a:gd name="connsiteY12" fmla="*/ 1992115 h 1996549"/>
              <a:gd name="connsiteX13" fmla="*/ 741591 w 1998270"/>
              <a:gd name="connsiteY13" fmla="*/ 1990579 h 1996549"/>
              <a:gd name="connsiteX14" fmla="*/ 743126 w 1998270"/>
              <a:gd name="connsiteY14" fmla="*/ 1989044 h 1996549"/>
              <a:gd name="connsiteX15" fmla="*/ 803844 w 1998270"/>
              <a:gd name="connsiteY15" fmla="*/ 1988703 h 1996549"/>
              <a:gd name="connsiteX16" fmla="*/ 805721 w 1998270"/>
              <a:gd name="connsiteY16" fmla="*/ 1990580 h 1996549"/>
              <a:gd name="connsiteX17" fmla="*/ 803844 w 1998270"/>
              <a:gd name="connsiteY17" fmla="*/ 1992456 h 1996549"/>
              <a:gd name="connsiteX18" fmla="*/ 801969 w 1998270"/>
              <a:gd name="connsiteY18" fmla="*/ 1990580 h 1996549"/>
              <a:gd name="connsiteX19" fmla="*/ 803844 w 1998270"/>
              <a:gd name="connsiteY19" fmla="*/ 1988703 h 1996549"/>
              <a:gd name="connsiteX20" fmla="*/ 865246 w 1998270"/>
              <a:gd name="connsiteY20" fmla="*/ 1988362 h 1996549"/>
              <a:gd name="connsiteX21" fmla="*/ 867463 w 1998270"/>
              <a:gd name="connsiteY21" fmla="*/ 1990580 h 1996549"/>
              <a:gd name="connsiteX22" fmla="*/ 865246 w 1998270"/>
              <a:gd name="connsiteY22" fmla="*/ 1992797 h 1996549"/>
              <a:gd name="connsiteX23" fmla="*/ 863029 w 1998270"/>
              <a:gd name="connsiteY23" fmla="*/ 1990580 h 1996549"/>
              <a:gd name="connsiteX24" fmla="*/ 865246 w 1998270"/>
              <a:gd name="connsiteY24" fmla="*/ 1988362 h 1996549"/>
              <a:gd name="connsiteX25" fmla="*/ 926647 w 1998270"/>
              <a:gd name="connsiteY25" fmla="*/ 1988021 h 1996549"/>
              <a:gd name="connsiteX26" fmla="*/ 927005 w 1998270"/>
              <a:gd name="connsiteY26" fmla="*/ 1988021 h 1996549"/>
              <a:gd name="connsiteX27" fmla="*/ 929206 w 1998270"/>
              <a:gd name="connsiteY27" fmla="*/ 1990579 h 1996549"/>
              <a:gd name="connsiteX28" fmla="*/ 926647 w 1998270"/>
              <a:gd name="connsiteY28" fmla="*/ 1993138 h 1996549"/>
              <a:gd name="connsiteX29" fmla="*/ 924089 w 1998270"/>
              <a:gd name="connsiteY29" fmla="*/ 1990579 h 1996549"/>
              <a:gd name="connsiteX30" fmla="*/ 926647 w 1998270"/>
              <a:gd name="connsiteY30" fmla="*/ 1988021 h 1996549"/>
              <a:gd name="connsiteX31" fmla="*/ 988049 w 1998270"/>
              <a:gd name="connsiteY31" fmla="*/ 1987681 h 1996549"/>
              <a:gd name="connsiteX32" fmla="*/ 988407 w 1998270"/>
              <a:gd name="connsiteY32" fmla="*/ 1987681 h 1996549"/>
              <a:gd name="connsiteX33" fmla="*/ 990949 w 1998270"/>
              <a:gd name="connsiteY33" fmla="*/ 1990580 h 1996549"/>
              <a:gd name="connsiteX34" fmla="*/ 988049 w 1998270"/>
              <a:gd name="connsiteY34" fmla="*/ 1993480 h 1996549"/>
              <a:gd name="connsiteX35" fmla="*/ 985150 w 1998270"/>
              <a:gd name="connsiteY35" fmla="*/ 1990580 h 1996549"/>
              <a:gd name="connsiteX36" fmla="*/ 988049 w 1998270"/>
              <a:gd name="connsiteY36" fmla="*/ 1987681 h 1996549"/>
              <a:gd name="connsiteX37" fmla="*/ 1050132 w 1998270"/>
              <a:gd name="connsiteY37" fmla="*/ 1987340 h 1996549"/>
              <a:gd name="connsiteX38" fmla="*/ 1050490 w 1998270"/>
              <a:gd name="connsiteY38" fmla="*/ 1987340 h 1996549"/>
              <a:gd name="connsiteX39" fmla="*/ 1053373 w 1998270"/>
              <a:gd name="connsiteY39" fmla="*/ 1990580 h 1996549"/>
              <a:gd name="connsiteX40" fmla="*/ 1050132 w 1998270"/>
              <a:gd name="connsiteY40" fmla="*/ 1993821 h 1996549"/>
              <a:gd name="connsiteX41" fmla="*/ 1046892 w 1998270"/>
              <a:gd name="connsiteY41" fmla="*/ 1990580 h 1996549"/>
              <a:gd name="connsiteX42" fmla="*/ 1050132 w 1998270"/>
              <a:gd name="connsiteY42" fmla="*/ 1987340 h 1996549"/>
              <a:gd name="connsiteX43" fmla="*/ 1110851 w 1998270"/>
              <a:gd name="connsiteY43" fmla="*/ 1987168 h 1996549"/>
              <a:gd name="connsiteX44" fmla="*/ 1114262 w 1998270"/>
              <a:gd name="connsiteY44" fmla="*/ 1990580 h 1996549"/>
              <a:gd name="connsiteX45" fmla="*/ 1110851 w 1998270"/>
              <a:gd name="connsiteY45" fmla="*/ 1993991 h 1996549"/>
              <a:gd name="connsiteX46" fmla="*/ 1107440 w 1998270"/>
              <a:gd name="connsiteY46" fmla="*/ 1990580 h 1996549"/>
              <a:gd name="connsiteX47" fmla="*/ 1110851 w 1998270"/>
              <a:gd name="connsiteY47" fmla="*/ 1987168 h 1996549"/>
              <a:gd name="connsiteX48" fmla="*/ 1172253 w 1998270"/>
              <a:gd name="connsiteY48" fmla="*/ 1986827 h 1996549"/>
              <a:gd name="connsiteX49" fmla="*/ 1176005 w 1998270"/>
              <a:gd name="connsiteY49" fmla="*/ 1990580 h 1996549"/>
              <a:gd name="connsiteX50" fmla="*/ 1172253 w 1998270"/>
              <a:gd name="connsiteY50" fmla="*/ 1994332 h 1996549"/>
              <a:gd name="connsiteX51" fmla="*/ 1168501 w 1998270"/>
              <a:gd name="connsiteY51" fmla="*/ 1990580 h 1996549"/>
              <a:gd name="connsiteX52" fmla="*/ 1172253 w 1998270"/>
              <a:gd name="connsiteY52" fmla="*/ 1986827 h 1996549"/>
              <a:gd name="connsiteX53" fmla="*/ 1234020 w 1998270"/>
              <a:gd name="connsiteY53" fmla="*/ 1986522 h 1996549"/>
              <a:gd name="connsiteX54" fmla="*/ 1237943 w 1998270"/>
              <a:gd name="connsiteY54" fmla="*/ 1990445 h 1996549"/>
              <a:gd name="connsiteX55" fmla="*/ 1234020 w 1998270"/>
              <a:gd name="connsiteY55" fmla="*/ 1994368 h 1996549"/>
              <a:gd name="connsiteX56" fmla="*/ 1230097 w 1998270"/>
              <a:gd name="connsiteY56" fmla="*/ 1990445 h 1996549"/>
              <a:gd name="connsiteX57" fmla="*/ 1234020 w 1998270"/>
              <a:gd name="connsiteY57" fmla="*/ 1986522 h 1996549"/>
              <a:gd name="connsiteX58" fmla="*/ 1664145 w 1998270"/>
              <a:gd name="connsiteY58" fmla="*/ 1985975 h 1996549"/>
              <a:gd name="connsiteX59" fmla="*/ 1664486 w 1998270"/>
              <a:gd name="connsiteY59" fmla="*/ 1985975 h 1996549"/>
              <a:gd name="connsiteX60" fmla="*/ 1669262 w 1998270"/>
              <a:gd name="connsiteY60" fmla="*/ 1991092 h 1996549"/>
              <a:gd name="connsiteX61" fmla="*/ 1664145 w 1998270"/>
              <a:gd name="connsiteY61" fmla="*/ 1996209 h 1996549"/>
              <a:gd name="connsiteX62" fmla="*/ 1659029 w 1998270"/>
              <a:gd name="connsiteY62" fmla="*/ 1991092 h 1996549"/>
              <a:gd name="connsiteX63" fmla="*/ 1664145 w 1998270"/>
              <a:gd name="connsiteY63" fmla="*/ 1985975 h 1996549"/>
              <a:gd name="connsiteX64" fmla="*/ 1602061 w 1998270"/>
              <a:gd name="connsiteY64" fmla="*/ 1985975 h 1996549"/>
              <a:gd name="connsiteX65" fmla="*/ 1602403 w 1998270"/>
              <a:gd name="connsiteY65" fmla="*/ 1985975 h 1996549"/>
              <a:gd name="connsiteX66" fmla="*/ 1607178 w 1998270"/>
              <a:gd name="connsiteY66" fmla="*/ 1991092 h 1996549"/>
              <a:gd name="connsiteX67" fmla="*/ 1602061 w 1998270"/>
              <a:gd name="connsiteY67" fmla="*/ 1996209 h 1996549"/>
              <a:gd name="connsiteX68" fmla="*/ 1596945 w 1998270"/>
              <a:gd name="connsiteY68" fmla="*/ 1991092 h 1996549"/>
              <a:gd name="connsiteX69" fmla="*/ 1602061 w 1998270"/>
              <a:gd name="connsiteY69" fmla="*/ 1985975 h 1996549"/>
              <a:gd name="connsiteX70" fmla="*/ 1971151 w 1998270"/>
              <a:gd name="connsiteY70" fmla="*/ 1985974 h 1996549"/>
              <a:gd name="connsiteX71" fmla="*/ 1975756 w 1998270"/>
              <a:gd name="connsiteY71" fmla="*/ 1990580 h 1996549"/>
              <a:gd name="connsiteX72" fmla="*/ 1971151 w 1998270"/>
              <a:gd name="connsiteY72" fmla="*/ 1995185 h 1996549"/>
              <a:gd name="connsiteX73" fmla="*/ 1966547 w 1998270"/>
              <a:gd name="connsiteY73" fmla="*/ 1990580 h 1996549"/>
              <a:gd name="connsiteX74" fmla="*/ 1971151 w 1998270"/>
              <a:gd name="connsiteY74" fmla="*/ 1985974 h 1996549"/>
              <a:gd name="connsiteX75" fmla="*/ 1909068 w 1998270"/>
              <a:gd name="connsiteY75" fmla="*/ 1985974 h 1996549"/>
              <a:gd name="connsiteX76" fmla="*/ 1914356 w 1998270"/>
              <a:gd name="connsiteY76" fmla="*/ 1991262 h 1996549"/>
              <a:gd name="connsiteX77" fmla="*/ 1909068 w 1998270"/>
              <a:gd name="connsiteY77" fmla="*/ 1996549 h 1996549"/>
              <a:gd name="connsiteX78" fmla="*/ 1903781 w 1998270"/>
              <a:gd name="connsiteY78" fmla="*/ 1991262 h 1996549"/>
              <a:gd name="connsiteX79" fmla="*/ 1909068 w 1998270"/>
              <a:gd name="connsiteY79" fmla="*/ 1985974 h 1996549"/>
              <a:gd name="connsiteX80" fmla="*/ 1847667 w 1998270"/>
              <a:gd name="connsiteY80" fmla="*/ 1985974 h 1996549"/>
              <a:gd name="connsiteX81" fmla="*/ 1852954 w 1998270"/>
              <a:gd name="connsiteY81" fmla="*/ 1991262 h 1996549"/>
              <a:gd name="connsiteX82" fmla="*/ 1847667 w 1998270"/>
              <a:gd name="connsiteY82" fmla="*/ 1996549 h 1996549"/>
              <a:gd name="connsiteX83" fmla="*/ 1842380 w 1998270"/>
              <a:gd name="connsiteY83" fmla="*/ 1991262 h 1996549"/>
              <a:gd name="connsiteX84" fmla="*/ 1847667 w 1998270"/>
              <a:gd name="connsiteY84" fmla="*/ 1985974 h 1996549"/>
              <a:gd name="connsiteX85" fmla="*/ 1786265 w 1998270"/>
              <a:gd name="connsiteY85" fmla="*/ 1985974 h 1996549"/>
              <a:gd name="connsiteX86" fmla="*/ 1791552 w 1998270"/>
              <a:gd name="connsiteY86" fmla="*/ 1991262 h 1996549"/>
              <a:gd name="connsiteX87" fmla="*/ 1786265 w 1998270"/>
              <a:gd name="connsiteY87" fmla="*/ 1996549 h 1996549"/>
              <a:gd name="connsiteX88" fmla="*/ 1780978 w 1998270"/>
              <a:gd name="connsiteY88" fmla="*/ 1991262 h 1996549"/>
              <a:gd name="connsiteX89" fmla="*/ 1786265 w 1998270"/>
              <a:gd name="connsiteY89" fmla="*/ 1985974 h 1996549"/>
              <a:gd name="connsiteX90" fmla="*/ 1724864 w 1998270"/>
              <a:gd name="connsiteY90" fmla="*/ 1985974 h 1996549"/>
              <a:gd name="connsiteX91" fmla="*/ 1730151 w 1998270"/>
              <a:gd name="connsiteY91" fmla="*/ 1991262 h 1996549"/>
              <a:gd name="connsiteX92" fmla="*/ 1724864 w 1998270"/>
              <a:gd name="connsiteY92" fmla="*/ 1996549 h 1996549"/>
              <a:gd name="connsiteX93" fmla="*/ 1719577 w 1998270"/>
              <a:gd name="connsiteY93" fmla="*/ 1991262 h 1996549"/>
              <a:gd name="connsiteX94" fmla="*/ 1724864 w 1998270"/>
              <a:gd name="connsiteY94" fmla="*/ 1985974 h 1996549"/>
              <a:gd name="connsiteX95" fmla="*/ 1479259 w 1998270"/>
              <a:gd name="connsiteY95" fmla="*/ 1985974 h 1996549"/>
              <a:gd name="connsiteX96" fmla="*/ 1479600 w 1998270"/>
              <a:gd name="connsiteY96" fmla="*/ 1985974 h 1996549"/>
              <a:gd name="connsiteX97" fmla="*/ 1484035 w 1998270"/>
              <a:gd name="connsiteY97" fmla="*/ 1990750 h 1996549"/>
              <a:gd name="connsiteX98" fmla="*/ 1479259 w 1998270"/>
              <a:gd name="connsiteY98" fmla="*/ 1995526 h 1996549"/>
              <a:gd name="connsiteX99" fmla="*/ 1474484 w 1998270"/>
              <a:gd name="connsiteY99" fmla="*/ 1990750 h 1996549"/>
              <a:gd name="connsiteX100" fmla="*/ 1479259 w 1998270"/>
              <a:gd name="connsiteY100" fmla="*/ 1985974 h 1996549"/>
              <a:gd name="connsiteX101" fmla="*/ 1417857 w 1998270"/>
              <a:gd name="connsiteY101" fmla="*/ 1985974 h 1996549"/>
              <a:gd name="connsiteX102" fmla="*/ 1422462 w 1998270"/>
              <a:gd name="connsiteY102" fmla="*/ 1990580 h 1996549"/>
              <a:gd name="connsiteX103" fmla="*/ 1417857 w 1998270"/>
              <a:gd name="connsiteY103" fmla="*/ 1995185 h 1996549"/>
              <a:gd name="connsiteX104" fmla="*/ 1413253 w 1998270"/>
              <a:gd name="connsiteY104" fmla="*/ 1990580 h 1996549"/>
              <a:gd name="connsiteX105" fmla="*/ 1417857 w 1998270"/>
              <a:gd name="connsiteY105" fmla="*/ 1985974 h 1996549"/>
              <a:gd name="connsiteX106" fmla="*/ 1357138 w 1998270"/>
              <a:gd name="connsiteY106" fmla="*/ 1985974 h 1996549"/>
              <a:gd name="connsiteX107" fmla="*/ 1357479 w 1998270"/>
              <a:gd name="connsiteY107" fmla="*/ 1985974 h 1996549"/>
              <a:gd name="connsiteX108" fmla="*/ 1361573 w 1998270"/>
              <a:gd name="connsiteY108" fmla="*/ 1990409 h 1996549"/>
              <a:gd name="connsiteX109" fmla="*/ 1357138 w 1998270"/>
              <a:gd name="connsiteY109" fmla="*/ 1994843 h 1996549"/>
              <a:gd name="connsiteX110" fmla="*/ 1352704 w 1998270"/>
              <a:gd name="connsiteY110" fmla="*/ 1990409 h 1996549"/>
              <a:gd name="connsiteX111" fmla="*/ 1357138 w 1998270"/>
              <a:gd name="connsiteY111" fmla="*/ 1985974 h 1996549"/>
              <a:gd name="connsiteX112" fmla="*/ 1295055 w 1998270"/>
              <a:gd name="connsiteY112" fmla="*/ 1985974 h 1996549"/>
              <a:gd name="connsiteX113" fmla="*/ 1299319 w 1998270"/>
              <a:gd name="connsiteY113" fmla="*/ 1990238 h 1996549"/>
              <a:gd name="connsiteX114" fmla="*/ 1295055 w 1998270"/>
              <a:gd name="connsiteY114" fmla="*/ 1994502 h 1996549"/>
              <a:gd name="connsiteX115" fmla="*/ 1290791 w 1998270"/>
              <a:gd name="connsiteY115" fmla="*/ 1990238 h 1996549"/>
              <a:gd name="connsiteX116" fmla="*/ 1295055 w 1998270"/>
              <a:gd name="connsiteY116" fmla="*/ 1985974 h 1996549"/>
              <a:gd name="connsiteX117" fmla="*/ 1541026 w 1998270"/>
              <a:gd name="connsiteY117" fmla="*/ 1985499 h 1996549"/>
              <a:gd name="connsiteX118" fmla="*/ 1545972 w 1998270"/>
              <a:gd name="connsiteY118" fmla="*/ 1990445 h 1996549"/>
              <a:gd name="connsiteX119" fmla="*/ 1541026 w 1998270"/>
              <a:gd name="connsiteY119" fmla="*/ 1995391 h 1996549"/>
              <a:gd name="connsiteX120" fmla="*/ 1536080 w 1998270"/>
              <a:gd name="connsiteY120" fmla="*/ 1990445 h 1996549"/>
              <a:gd name="connsiteX121" fmla="*/ 1541026 w 1998270"/>
              <a:gd name="connsiteY121" fmla="*/ 1985499 h 1996549"/>
              <a:gd name="connsiteX122" fmla="*/ 558240 w 1998270"/>
              <a:gd name="connsiteY122" fmla="*/ 1928155 h 1996549"/>
              <a:gd name="connsiteX123" fmla="*/ 558632 w 1998270"/>
              <a:gd name="connsiteY123" fmla="*/ 1928155 h 1996549"/>
              <a:gd name="connsiteX124" fmla="*/ 559263 w 1998270"/>
              <a:gd name="connsiteY124" fmla="*/ 1929179 h 1996549"/>
              <a:gd name="connsiteX125" fmla="*/ 558240 w 1998270"/>
              <a:gd name="connsiteY125" fmla="*/ 1930202 h 1996549"/>
              <a:gd name="connsiteX126" fmla="*/ 557217 w 1998270"/>
              <a:gd name="connsiteY126" fmla="*/ 1929179 h 1996549"/>
              <a:gd name="connsiteX127" fmla="*/ 558240 w 1998270"/>
              <a:gd name="connsiteY127" fmla="*/ 1928155 h 1996549"/>
              <a:gd name="connsiteX128" fmla="*/ 620008 w 1998270"/>
              <a:gd name="connsiteY128" fmla="*/ 1927509 h 1996549"/>
              <a:gd name="connsiteX129" fmla="*/ 621543 w 1998270"/>
              <a:gd name="connsiteY129" fmla="*/ 1929044 h 1996549"/>
              <a:gd name="connsiteX130" fmla="*/ 620008 w 1998270"/>
              <a:gd name="connsiteY130" fmla="*/ 1930579 h 1996549"/>
              <a:gd name="connsiteX131" fmla="*/ 618473 w 1998270"/>
              <a:gd name="connsiteY131" fmla="*/ 1929044 h 1996549"/>
              <a:gd name="connsiteX132" fmla="*/ 620008 w 1998270"/>
              <a:gd name="connsiteY132" fmla="*/ 1927509 h 1996549"/>
              <a:gd name="connsiteX133" fmla="*/ 681042 w 1998270"/>
              <a:gd name="connsiteY133" fmla="*/ 1927131 h 1996549"/>
              <a:gd name="connsiteX134" fmla="*/ 683089 w 1998270"/>
              <a:gd name="connsiteY134" fmla="*/ 1929178 h 1996549"/>
              <a:gd name="connsiteX135" fmla="*/ 681042 w 1998270"/>
              <a:gd name="connsiteY135" fmla="*/ 1931225 h 1996549"/>
              <a:gd name="connsiteX136" fmla="*/ 678996 w 1998270"/>
              <a:gd name="connsiteY136" fmla="*/ 1929178 h 1996549"/>
              <a:gd name="connsiteX137" fmla="*/ 681042 w 1998270"/>
              <a:gd name="connsiteY137" fmla="*/ 1927131 h 1996549"/>
              <a:gd name="connsiteX138" fmla="*/ 743126 w 1998270"/>
              <a:gd name="connsiteY138" fmla="*/ 1926790 h 1996549"/>
              <a:gd name="connsiteX139" fmla="*/ 745514 w 1998270"/>
              <a:gd name="connsiteY139" fmla="*/ 1929178 h 1996549"/>
              <a:gd name="connsiteX140" fmla="*/ 743126 w 1998270"/>
              <a:gd name="connsiteY140" fmla="*/ 1931566 h 1996549"/>
              <a:gd name="connsiteX141" fmla="*/ 740738 w 1998270"/>
              <a:gd name="connsiteY141" fmla="*/ 1929178 h 1996549"/>
              <a:gd name="connsiteX142" fmla="*/ 743126 w 1998270"/>
              <a:gd name="connsiteY142" fmla="*/ 1926790 h 1996549"/>
              <a:gd name="connsiteX143" fmla="*/ 803845 w 1998270"/>
              <a:gd name="connsiteY143" fmla="*/ 1926279 h 1996549"/>
              <a:gd name="connsiteX144" fmla="*/ 804203 w 1998270"/>
              <a:gd name="connsiteY144" fmla="*/ 1926279 h 1996549"/>
              <a:gd name="connsiteX145" fmla="*/ 806745 w 1998270"/>
              <a:gd name="connsiteY145" fmla="*/ 1929178 h 1996549"/>
              <a:gd name="connsiteX146" fmla="*/ 803845 w 1998270"/>
              <a:gd name="connsiteY146" fmla="*/ 1932078 h 1996549"/>
              <a:gd name="connsiteX147" fmla="*/ 800946 w 1998270"/>
              <a:gd name="connsiteY147" fmla="*/ 1929178 h 1996549"/>
              <a:gd name="connsiteX148" fmla="*/ 803845 w 1998270"/>
              <a:gd name="connsiteY148" fmla="*/ 1926279 h 1996549"/>
              <a:gd name="connsiteX149" fmla="*/ 865246 w 1998270"/>
              <a:gd name="connsiteY149" fmla="*/ 1925938 h 1996549"/>
              <a:gd name="connsiteX150" fmla="*/ 865604 w 1998270"/>
              <a:gd name="connsiteY150" fmla="*/ 1925938 h 1996549"/>
              <a:gd name="connsiteX151" fmla="*/ 868487 w 1998270"/>
              <a:gd name="connsiteY151" fmla="*/ 1929178 h 1996549"/>
              <a:gd name="connsiteX152" fmla="*/ 865246 w 1998270"/>
              <a:gd name="connsiteY152" fmla="*/ 1932419 h 1996549"/>
              <a:gd name="connsiteX153" fmla="*/ 862006 w 1998270"/>
              <a:gd name="connsiteY153" fmla="*/ 1929178 h 1996549"/>
              <a:gd name="connsiteX154" fmla="*/ 865246 w 1998270"/>
              <a:gd name="connsiteY154" fmla="*/ 1925938 h 1996549"/>
              <a:gd name="connsiteX155" fmla="*/ 926648 w 1998270"/>
              <a:gd name="connsiteY155" fmla="*/ 1925426 h 1996549"/>
              <a:gd name="connsiteX156" fmla="*/ 930400 w 1998270"/>
              <a:gd name="connsiteY156" fmla="*/ 1929179 h 1996549"/>
              <a:gd name="connsiteX157" fmla="*/ 926648 w 1998270"/>
              <a:gd name="connsiteY157" fmla="*/ 1932931 h 1996549"/>
              <a:gd name="connsiteX158" fmla="*/ 922896 w 1998270"/>
              <a:gd name="connsiteY158" fmla="*/ 1929179 h 1996549"/>
              <a:gd name="connsiteX159" fmla="*/ 926648 w 1998270"/>
              <a:gd name="connsiteY159" fmla="*/ 1925426 h 1996549"/>
              <a:gd name="connsiteX160" fmla="*/ 988049 w 1998270"/>
              <a:gd name="connsiteY160" fmla="*/ 1925085 h 1996549"/>
              <a:gd name="connsiteX161" fmla="*/ 988390 w 1998270"/>
              <a:gd name="connsiteY161" fmla="*/ 1925085 h 1996549"/>
              <a:gd name="connsiteX162" fmla="*/ 992143 w 1998270"/>
              <a:gd name="connsiteY162" fmla="*/ 1929179 h 1996549"/>
              <a:gd name="connsiteX163" fmla="*/ 988049 w 1998270"/>
              <a:gd name="connsiteY163" fmla="*/ 1933272 h 1996549"/>
              <a:gd name="connsiteX164" fmla="*/ 983956 w 1998270"/>
              <a:gd name="connsiteY164" fmla="*/ 1929179 h 1996549"/>
              <a:gd name="connsiteX165" fmla="*/ 988049 w 1998270"/>
              <a:gd name="connsiteY165" fmla="*/ 1925085 h 1996549"/>
              <a:gd name="connsiteX166" fmla="*/ 1050132 w 1998270"/>
              <a:gd name="connsiteY166" fmla="*/ 1924744 h 1996549"/>
              <a:gd name="connsiteX167" fmla="*/ 1050473 w 1998270"/>
              <a:gd name="connsiteY167" fmla="*/ 1924744 h 1996549"/>
              <a:gd name="connsiteX168" fmla="*/ 1054567 w 1998270"/>
              <a:gd name="connsiteY168" fmla="*/ 1929179 h 1996549"/>
              <a:gd name="connsiteX169" fmla="*/ 1050132 w 1998270"/>
              <a:gd name="connsiteY169" fmla="*/ 1933613 h 1996549"/>
              <a:gd name="connsiteX170" fmla="*/ 1045698 w 1998270"/>
              <a:gd name="connsiteY170" fmla="*/ 1929179 h 1996549"/>
              <a:gd name="connsiteX171" fmla="*/ 1050132 w 1998270"/>
              <a:gd name="connsiteY171" fmla="*/ 1924744 h 1996549"/>
              <a:gd name="connsiteX172" fmla="*/ 1110851 w 1998270"/>
              <a:gd name="connsiteY172" fmla="*/ 1924403 h 1996549"/>
              <a:gd name="connsiteX173" fmla="*/ 1111192 w 1998270"/>
              <a:gd name="connsiteY173" fmla="*/ 1924403 h 1996549"/>
              <a:gd name="connsiteX174" fmla="*/ 1115627 w 1998270"/>
              <a:gd name="connsiteY174" fmla="*/ 1929179 h 1996549"/>
              <a:gd name="connsiteX175" fmla="*/ 1110851 w 1998270"/>
              <a:gd name="connsiteY175" fmla="*/ 1933955 h 1996549"/>
              <a:gd name="connsiteX176" fmla="*/ 1106076 w 1998270"/>
              <a:gd name="connsiteY176" fmla="*/ 1929179 h 1996549"/>
              <a:gd name="connsiteX177" fmla="*/ 1110851 w 1998270"/>
              <a:gd name="connsiteY177" fmla="*/ 1924403 h 1996549"/>
              <a:gd name="connsiteX178" fmla="*/ 1172253 w 1998270"/>
              <a:gd name="connsiteY178" fmla="*/ 1924062 h 1996549"/>
              <a:gd name="connsiteX179" fmla="*/ 1172594 w 1998270"/>
              <a:gd name="connsiteY179" fmla="*/ 1924062 h 1996549"/>
              <a:gd name="connsiteX180" fmla="*/ 1177369 w 1998270"/>
              <a:gd name="connsiteY180" fmla="*/ 1929179 h 1996549"/>
              <a:gd name="connsiteX181" fmla="*/ 1172253 w 1998270"/>
              <a:gd name="connsiteY181" fmla="*/ 1934296 h 1996549"/>
              <a:gd name="connsiteX182" fmla="*/ 1167136 w 1998270"/>
              <a:gd name="connsiteY182" fmla="*/ 1929179 h 1996549"/>
              <a:gd name="connsiteX183" fmla="*/ 1172253 w 1998270"/>
              <a:gd name="connsiteY183" fmla="*/ 1924062 h 1996549"/>
              <a:gd name="connsiteX184" fmla="*/ 1234020 w 1998270"/>
              <a:gd name="connsiteY184" fmla="*/ 1923757 h 1996549"/>
              <a:gd name="connsiteX185" fmla="*/ 1239308 w 1998270"/>
              <a:gd name="connsiteY185" fmla="*/ 1929044 h 1996549"/>
              <a:gd name="connsiteX186" fmla="*/ 1234020 w 1998270"/>
              <a:gd name="connsiteY186" fmla="*/ 1934332 h 1996549"/>
              <a:gd name="connsiteX187" fmla="*/ 1228733 w 1998270"/>
              <a:gd name="connsiteY187" fmla="*/ 1929044 h 1996549"/>
              <a:gd name="connsiteX188" fmla="*/ 1234020 w 1998270"/>
              <a:gd name="connsiteY188" fmla="*/ 1923757 h 1996549"/>
              <a:gd name="connsiteX189" fmla="*/ 1295055 w 1998270"/>
              <a:gd name="connsiteY189" fmla="*/ 1923550 h 1996549"/>
              <a:gd name="connsiteX190" fmla="*/ 1300684 w 1998270"/>
              <a:gd name="connsiteY190" fmla="*/ 1929179 h 1996549"/>
              <a:gd name="connsiteX191" fmla="*/ 1295055 w 1998270"/>
              <a:gd name="connsiteY191" fmla="*/ 1934807 h 1996549"/>
              <a:gd name="connsiteX192" fmla="*/ 1289427 w 1998270"/>
              <a:gd name="connsiteY192" fmla="*/ 1929179 h 1996549"/>
              <a:gd name="connsiteX193" fmla="*/ 1295055 w 1998270"/>
              <a:gd name="connsiteY193" fmla="*/ 1923550 h 1996549"/>
              <a:gd name="connsiteX194" fmla="*/ 1357139 w 1998270"/>
              <a:gd name="connsiteY194" fmla="*/ 1923379 h 1996549"/>
              <a:gd name="connsiteX195" fmla="*/ 1362937 w 1998270"/>
              <a:gd name="connsiteY195" fmla="*/ 1929008 h 1996549"/>
              <a:gd name="connsiteX196" fmla="*/ 1357139 w 1998270"/>
              <a:gd name="connsiteY196" fmla="*/ 1934807 h 1996549"/>
              <a:gd name="connsiteX197" fmla="*/ 1351340 w 1998270"/>
              <a:gd name="connsiteY197" fmla="*/ 1929178 h 1996549"/>
              <a:gd name="connsiteX198" fmla="*/ 1357139 w 1998270"/>
              <a:gd name="connsiteY198" fmla="*/ 1923379 h 1996549"/>
              <a:gd name="connsiteX199" fmla="*/ 1971151 w 1998270"/>
              <a:gd name="connsiteY199" fmla="*/ 1923209 h 1996549"/>
              <a:gd name="connsiteX200" fmla="*/ 1977121 w 1998270"/>
              <a:gd name="connsiteY200" fmla="*/ 1928837 h 1996549"/>
              <a:gd name="connsiteX201" fmla="*/ 1971151 w 1998270"/>
              <a:gd name="connsiteY201" fmla="*/ 1934807 h 1996549"/>
              <a:gd name="connsiteX202" fmla="*/ 1965182 w 1998270"/>
              <a:gd name="connsiteY202" fmla="*/ 1929178 h 1996549"/>
              <a:gd name="connsiteX203" fmla="*/ 1971151 w 1998270"/>
              <a:gd name="connsiteY203" fmla="*/ 1923209 h 1996549"/>
              <a:gd name="connsiteX204" fmla="*/ 1417857 w 1998270"/>
              <a:gd name="connsiteY204" fmla="*/ 1923038 h 1996549"/>
              <a:gd name="connsiteX205" fmla="*/ 1423998 w 1998270"/>
              <a:gd name="connsiteY205" fmla="*/ 1929179 h 1996549"/>
              <a:gd name="connsiteX206" fmla="*/ 1417857 w 1998270"/>
              <a:gd name="connsiteY206" fmla="*/ 1935319 h 1996549"/>
              <a:gd name="connsiteX207" fmla="*/ 1411718 w 1998270"/>
              <a:gd name="connsiteY207" fmla="*/ 1929179 h 1996549"/>
              <a:gd name="connsiteX208" fmla="*/ 1417857 w 1998270"/>
              <a:gd name="connsiteY208" fmla="*/ 1923038 h 1996549"/>
              <a:gd name="connsiteX209" fmla="*/ 1479259 w 1998270"/>
              <a:gd name="connsiteY209" fmla="*/ 1922868 h 1996549"/>
              <a:gd name="connsiteX210" fmla="*/ 1479600 w 1998270"/>
              <a:gd name="connsiteY210" fmla="*/ 1922868 h 1996549"/>
              <a:gd name="connsiteX211" fmla="*/ 1485570 w 1998270"/>
              <a:gd name="connsiteY211" fmla="*/ 1929179 h 1996549"/>
              <a:gd name="connsiteX212" fmla="*/ 1479259 w 1998270"/>
              <a:gd name="connsiteY212" fmla="*/ 1935489 h 1996549"/>
              <a:gd name="connsiteX213" fmla="*/ 1472949 w 1998270"/>
              <a:gd name="connsiteY213" fmla="*/ 1929179 h 1996549"/>
              <a:gd name="connsiteX214" fmla="*/ 1479259 w 1998270"/>
              <a:gd name="connsiteY214" fmla="*/ 1922868 h 1996549"/>
              <a:gd name="connsiteX215" fmla="*/ 1540660 w 1998270"/>
              <a:gd name="connsiteY215" fmla="*/ 1922697 h 1996549"/>
              <a:gd name="connsiteX216" fmla="*/ 1547141 w 1998270"/>
              <a:gd name="connsiteY216" fmla="*/ 1929179 h 1996549"/>
              <a:gd name="connsiteX217" fmla="*/ 1540660 w 1998270"/>
              <a:gd name="connsiteY217" fmla="*/ 1935660 h 1996549"/>
              <a:gd name="connsiteX218" fmla="*/ 1534179 w 1998270"/>
              <a:gd name="connsiteY218" fmla="*/ 1929179 h 1996549"/>
              <a:gd name="connsiteX219" fmla="*/ 1540660 w 1998270"/>
              <a:gd name="connsiteY219" fmla="*/ 1922697 h 1996549"/>
              <a:gd name="connsiteX220" fmla="*/ 1664145 w 1998270"/>
              <a:gd name="connsiteY220" fmla="*/ 1922527 h 1996549"/>
              <a:gd name="connsiteX221" fmla="*/ 1664486 w 1998270"/>
              <a:gd name="connsiteY221" fmla="*/ 1922527 h 1996549"/>
              <a:gd name="connsiteX222" fmla="*/ 1670797 w 1998270"/>
              <a:gd name="connsiteY222" fmla="*/ 1929179 h 1996549"/>
              <a:gd name="connsiteX223" fmla="*/ 1664145 w 1998270"/>
              <a:gd name="connsiteY223" fmla="*/ 1935831 h 1996549"/>
              <a:gd name="connsiteX224" fmla="*/ 1657493 w 1998270"/>
              <a:gd name="connsiteY224" fmla="*/ 1929179 h 1996549"/>
              <a:gd name="connsiteX225" fmla="*/ 1664145 w 1998270"/>
              <a:gd name="connsiteY225" fmla="*/ 1922527 h 1996549"/>
              <a:gd name="connsiteX226" fmla="*/ 1602428 w 1998270"/>
              <a:gd name="connsiteY226" fmla="*/ 1922392 h 1996549"/>
              <a:gd name="connsiteX227" fmla="*/ 1609080 w 1998270"/>
              <a:gd name="connsiteY227" fmla="*/ 1929044 h 1996549"/>
              <a:gd name="connsiteX228" fmla="*/ 1602428 w 1998270"/>
              <a:gd name="connsiteY228" fmla="*/ 1935696 h 1996549"/>
              <a:gd name="connsiteX229" fmla="*/ 1595776 w 1998270"/>
              <a:gd name="connsiteY229" fmla="*/ 1929044 h 1996549"/>
              <a:gd name="connsiteX230" fmla="*/ 1602428 w 1998270"/>
              <a:gd name="connsiteY230" fmla="*/ 1922392 h 1996549"/>
              <a:gd name="connsiteX231" fmla="*/ 1909068 w 1998270"/>
              <a:gd name="connsiteY231" fmla="*/ 1922356 h 1996549"/>
              <a:gd name="connsiteX232" fmla="*/ 1915891 w 1998270"/>
              <a:gd name="connsiteY232" fmla="*/ 1929179 h 1996549"/>
              <a:gd name="connsiteX233" fmla="*/ 1909068 w 1998270"/>
              <a:gd name="connsiteY233" fmla="*/ 1936001 h 1996549"/>
              <a:gd name="connsiteX234" fmla="*/ 1902246 w 1998270"/>
              <a:gd name="connsiteY234" fmla="*/ 1929179 h 1996549"/>
              <a:gd name="connsiteX235" fmla="*/ 1909068 w 1998270"/>
              <a:gd name="connsiteY235" fmla="*/ 1922356 h 1996549"/>
              <a:gd name="connsiteX236" fmla="*/ 1847666 w 1998270"/>
              <a:gd name="connsiteY236" fmla="*/ 1922356 h 1996549"/>
              <a:gd name="connsiteX237" fmla="*/ 1854489 w 1998270"/>
              <a:gd name="connsiteY237" fmla="*/ 1929179 h 1996549"/>
              <a:gd name="connsiteX238" fmla="*/ 1847666 w 1998270"/>
              <a:gd name="connsiteY238" fmla="*/ 1936001 h 1996549"/>
              <a:gd name="connsiteX239" fmla="*/ 1840844 w 1998270"/>
              <a:gd name="connsiteY239" fmla="*/ 1929179 h 1996549"/>
              <a:gd name="connsiteX240" fmla="*/ 1847666 w 1998270"/>
              <a:gd name="connsiteY240" fmla="*/ 1922356 h 1996549"/>
              <a:gd name="connsiteX241" fmla="*/ 1786265 w 1998270"/>
              <a:gd name="connsiteY241" fmla="*/ 1922356 h 1996549"/>
              <a:gd name="connsiteX242" fmla="*/ 1793087 w 1998270"/>
              <a:gd name="connsiteY242" fmla="*/ 1929179 h 1996549"/>
              <a:gd name="connsiteX243" fmla="*/ 1786265 w 1998270"/>
              <a:gd name="connsiteY243" fmla="*/ 1936001 h 1996549"/>
              <a:gd name="connsiteX244" fmla="*/ 1779443 w 1998270"/>
              <a:gd name="connsiteY244" fmla="*/ 1929179 h 1996549"/>
              <a:gd name="connsiteX245" fmla="*/ 1786265 w 1998270"/>
              <a:gd name="connsiteY245" fmla="*/ 1922356 h 1996549"/>
              <a:gd name="connsiteX246" fmla="*/ 1724864 w 1998270"/>
              <a:gd name="connsiteY246" fmla="*/ 1922356 h 1996549"/>
              <a:gd name="connsiteX247" fmla="*/ 1731686 w 1998270"/>
              <a:gd name="connsiteY247" fmla="*/ 1929179 h 1996549"/>
              <a:gd name="connsiteX248" fmla="*/ 1724864 w 1998270"/>
              <a:gd name="connsiteY248" fmla="*/ 1936001 h 1996549"/>
              <a:gd name="connsiteX249" fmla="*/ 1718042 w 1998270"/>
              <a:gd name="connsiteY249" fmla="*/ 1929179 h 1996549"/>
              <a:gd name="connsiteX250" fmla="*/ 1724864 w 1998270"/>
              <a:gd name="connsiteY250" fmla="*/ 1922356 h 1996549"/>
              <a:gd name="connsiteX251" fmla="*/ 558240 w 1998270"/>
              <a:gd name="connsiteY251" fmla="*/ 1866584 h 1996549"/>
              <a:gd name="connsiteX252" fmla="*/ 558598 w 1998270"/>
              <a:gd name="connsiteY252" fmla="*/ 1866584 h 1996549"/>
              <a:gd name="connsiteX253" fmla="*/ 559946 w 1998270"/>
              <a:gd name="connsiteY253" fmla="*/ 1868289 h 1996549"/>
              <a:gd name="connsiteX254" fmla="*/ 558240 w 1998270"/>
              <a:gd name="connsiteY254" fmla="*/ 1869995 h 1996549"/>
              <a:gd name="connsiteX255" fmla="*/ 556535 w 1998270"/>
              <a:gd name="connsiteY255" fmla="*/ 1868289 h 1996549"/>
              <a:gd name="connsiteX256" fmla="*/ 558240 w 1998270"/>
              <a:gd name="connsiteY256" fmla="*/ 1866584 h 1996549"/>
              <a:gd name="connsiteX257" fmla="*/ 496839 w 1998270"/>
              <a:gd name="connsiteY257" fmla="*/ 1866583 h 1996549"/>
              <a:gd name="connsiteX258" fmla="*/ 498033 w 1998270"/>
              <a:gd name="connsiteY258" fmla="*/ 1867777 h 1996549"/>
              <a:gd name="connsiteX259" fmla="*/ 496839 w 1998270"/>
              <a:gd name="connsiteY259" fmla="*/ 1868971 h 1996549"/>
              <a:gd name="connsiteX260" fmla="*/ 495645 w 1998270"/>
              <a:gd name="connsiteY260" fmla="*/ 1867777 h 1996549"/>
              <a:gd name="connsiteX261" fmla="*/ 496839 w 1998270"/>
              <a:gd name="connsiteY261" fmla="*/ 1866583 h 1996549"/>
              <a:gd name="connsiteX262" fmla="*/ 619641 w 1998270"/>
              <a:gd name="connsiteY262" fmla="*/ 1865560 h 1996549"/>
              <a:gd name="connsiteX263" fmla="*/ 621858 w 1998270"/>
              <a:gd name="connsiteY263" fmla="*/ 1867778 h 1996549"/>
              <a:gd name="connsiteX264" fmla="*/ 619641 w 1998270"/>
              <a:gd name="connsiteY264" fmla="*/ 1869995 h 1996549"/>
              <a:gd name="connsiteX265" fmla="*/ 617424 w 1998270"/>
              <a:gd name="connsiteY265" fmla="*/ 1867778 h 1996549"/>
              <a:gd name="connsiteX266" fmla="*/ 619641 w 1998270"/>
              <a:gd name="connsiteY266" fmla="*/ 1865560 h 1996549"/>
              <a:gd name="connsiteX267" fmla="*/ 681042 w 1998270"/>
              <a:gd name="connsiteY267" fmla="*/ 1865048 h 1996549"/>
              <a:gd name="connsiteX268" fmla="*/ 683771 w 1998270"/>
              <a:gd name="connsiteY268" fmla="*/ 1867777 h 1996549"/>
              <a:gd name="connsiteX269" fmla="*/ 681042 w 1998270"/>
              <a:gd name="connsiteY269" fmla="*/ 1870506 h 1996549"/>
              <a:gd name="connsiteX270" fmla="*/ 678314 w 1998270"/>
              <a:gd name="connsiteY270" fmla="*/ 1867777 h 1996549"/>
              <a:gd name="connsiteX271" fmla="*/ 681042 w 1998270"/>
              <a:gd name="connsiteY271" fmla="*/ 1865048 h 1996549"/>
              <a:gd name="connsiteX272" fmla="*/ 743126 w 1998270"/>
              <a:gd name="connsiteY272" fmla="*/ 1864537 h 1996549"/>
              <a:gd name="connsiteX273" fmla="*/ 743484 w 1998270"/>
              <a:gd name="connsiteY273" fmla="*/ 1864537 h 1996549"/>
              <a:gd name="connsiteX274" fmla="*/ 746367 w 1998270"/>
              <a:gd name="connsiteY274" fmla="*/ 1867777 h 1996549"/>
              <a:gd name="connsiteX275" fmla="*/ 743126 w 1998270"/>
              <a:gd name="connsiteY275" fmla="*/ 1871018 h 1996549"/>
              <a:gd name="connsiteX276" fmla="*/ 739886 w 1998270"/>
              <a:gd name="connsiteY276" fmla="*/ 1867777 h 1996549"/>
              <a:gd name="connsiteX277" fmla="*/ 743126 w 1998270"/>
              <a:gd name="connsiteY277" fmla="*/ 1864537 h 1996549"/>
              <a:gd name="connsiteX278" fmla="*/ 803845 w 1998270"/>
              <a:gd name="connsiteY278" fmla="*/ 1864195 h 1996549"/>
              <a:gd name="connsiteX279" fmla="*/ 807427 w 1998270"/>
              <a:gd name="connsiteY279" fmla="*/ 1867777 h 1996549"/>
              <a:gd name="connsiteX280" fmla="*/ 803845 w 1998270"/>
              <a:gd name="connsiteY280" fmla="*/ 1871359 h 1996549"/>
              <a:gd name="connsiteX281" fmla="*/ 800264 w 1998270"/>
              <a:gd name="connsiteY281" fmla="*/ 1867777 h 1996549"/>
              <a:gd name="connsiteX282" fmla="*/ 803845 w 1998270"/>
              <a:gd name="connsiteY282" fmla="*/ 1864195 h 1996549"/>
              <a:gd name="connsiteX283" fmla="*/ 865246 w 1998270"/>
              <a:gd name="connsiteY283" fmla="*/ 1863683 h 1996549"/>
              <a:gd name="connsiteX284" fmla="*/ 869339 w 1998270"/>
              <a:gd name="connsiteY284" fmla="*/ 1867777 h 1996549"/>
              <a:gd name="connsiteX285" fmla="*/ 865246 w 1998270"/>
              <a:gd name="connsiteY285" fmla="*/ 1871870 h 1996549"/>
              <a:gd name="connsiteX286" fmla="*/ 861153 w 1998270"/>
              <a:gd name="connsiteY286" fmla="*/ 1867777 h 1996549"/>
              <a:gd name="connsiteX287" fmla="*/ 865246 w 1998270"/>
              <a:gd name="connsiteY287" fmla="*/ 1863683 h 1996549"/>
              <a:gd name="connsiteX288" fmla="*/ 926647 w 1998270"/>
              <a:gd name="connsiteY288" fmla="*/ 1863342 h 1996549"/>
              <a:gd name="connsiteX289" fmla="*/ 926988 w 1998270"/>
              <a:gd name="connsiteY289" fmla="*/ 1863342 h 1996549"/>
              <a:gd name="connsiteX290" fmla="*/ 931081 w 1998270"/>
              <a:gd name="connsiteY290" fmla="*/ 1867777 h 1996549"/>
              <a:gd name="connsiteX291" fmla="*/ 926647 w 1998270"/>
              <a:gd name="connsiteY291" fmla="*/ 1872211 h 1996549"/>
              <a:gd name="connsiteX292" fmla="*/ 922213 w 1998270"/>
              <a:gd name="connsiteY292" fmla="*/ 1867777 h 1996549"/>
              <a:gd name="connsiteX293" fmla="*/ 926647 w 1998270"/>
              <a:gd name="connsiteY293" fmla="*/ 1863342 h 1996549"/>
              <a:gd name="connsiteX294" fmla="*/ 988048 w 1998270"/>
              <a:gd name="connsiteY294" fmla="*/ 1863001 h 1996549"/>
              <a:gd name="connsiteX295" fmla="*/ 988390 w 1998270"/>
              <a:gd name="connsiteY295" fmla="*/ 1863001 h 1996549"/>
              <a:gd name="connsiteX296" fmla="*/ 992824 w 1998270"/>
              <a:gd name="connsiteY296" fmla="*/ 1867777 h 1996549"/>
              <a:gd name="connsiteX297" fmla="*/ 988048 w 1998270"/>
              <a:gd name="connsiteY297" fmla="*/ 1872553 h 1996549"/>
              <a:gd name="connsiteX298" fmla="*/ 983273 w 1998270"/>
              <a:gd name="connsiteY298" fmla="*/ 1867777 h 1996549"/>
              <a:gd name="connsiteX299" fmla="*/ 988048 w 1998270"/>
              <a:gd name="connsiteY299" fmla="*/ 1863001 h 1996549"/>
              <a:gd name="connsiteX300" fmla="*/ 1050132 w 1998270"/>
              <a:gd name="connsiteY300" fmla="*/ 1862660 h 1996549"/>
              <a:gd name="connsiteX301" fmla="*/ 1050473 w 1998270"/>
              <a:gd name="connsiteY301" fmla="*/ 1862660 h 1996549"/>
              <a:gd name="connsiteX302" fmla="*/ 1055249 w 1998270"/>
              <a:gd name="connsiteY302" fmla="*/ 1867777 h 1996549"/>
              <a:gd name="connsiteX303" fmla="*/ 1050132 w 1998270"/>
              <a:gd name="connsiteY303" fmla="*/ 1872894 h 1996549"/>
              <a:gd name="connsiteX304" fmla="*/ 1045016 w 1998270"/>
              <a:gd name="connsiteY304" fmla="*/ 1867777 h 1996549"/>
              <a:gd name="connsiteX305" fmla="*/ 1050132 w 1998270"/>
              <a:gd name="connsiteY305" fmla="*/ 1862660 h 1996549"/>
              <a:gd name="connsiteX306" fmla="*/ 1110852 w 1998270"/>
              <a:gd name="connsiteY306" fmla="*/ 1862319 h 1996549"/>
              <a:gd name="connsiteX307" fmla="*/ 1116310 w 1998270"/>
              <a:gd name="connsiteY307" fmla="*/ 1867777 h 1996549"/>
              <a:gd name="connsiteX308" fmla="*/ 1110852 w 1998270"/>
              <a:gd name="connsiteY308" fmla="*/ 1873235 h 1996549"/>
              <a:gd name="connsiteX309" fmla="*/ 1105394 w 1998270"/>
              <a:gd name="connsiteY309" fmla="*/ 1867777 h 1996549"/>
              <a:gd name="connsiteX310" fmla="*/ 1110852 w 1998270"/>
              <a:gd name="connsiteY310" fmla="*/ 1862319 h 1996549"/>
              <a:gd name="connsiteX311" fmla="*/ 1172619 w 1998270"/>
              <a:gd name="connsiteY311" fmla="*/ 1861844 h 1996549"/>
              <a:gd name="connsiteX312" fmla="*/ 1178418 w 1998270"/>
              <a:gd name="connsiteY312" fmla="*/ 1867643 h 1996549"/>
              <a:gd name="connsiteX313" fmla="*/ 1172619 w 1998270"/>
              <a:gd name="connsiteY313" fmla="*/ 1873442 h 1996549"/>
              <a:gd name="connsiteX314" fmla="*/ 1166820 w 1998270"/>
              <a:gd name="connsiteY314" fmla="*/ 1867643 h 1996549"/>
              <a:gd name="connsiteX315" fmla="*/ 1172619 w 1998270"/>
              <a:gd name="connsiteY315" fmla="*/ 1861844 h 1996549"/>
              <a:gd name="connsiteX316" fmla="*/ 1233654 w 1998270"/>
              <a:gd name="connsiteY316" fmla="*/ 1861637 h 1996549"/>
              <a:gd name="connsiteX317" fmla="*/ 1239794 w 1998270"/>
              <a:gd name="connsiteY317" fmla="*/ 1867778 h 1996549"/>
              <a:gd name="connsiteX318" fmla="*/ 1233654 w 1998270"/>
              <a:gd name="connsiteY318" fmla="*/ 1873918 h 1996549"/>
              <a:gd name="connsiteX319" fmla="*/ 1227514 w 1998270"/>
              <a:gd name="connsiteY319" fmla="*/ 1867778 h 1996549"/>
              <a:gd name="connsiteX320" fmla="*/ 1233654 w 1998270"/>
              <a:gd name="connsiteY320" fmla="*/ 1861637 h 1996549"/>
              <a:gd name="connsiteX321" fmla="*/ 1295055 w 1998270"/>
              <a:gd name="connsiteY321" fmla="*/ 1861467 h 1996549"/>
              <a:gd name="connsiteX322" fmla="*/ 1295397 w 1998270"/>
              <a:gd name="connsiteY322" fmla="*/ 1861467 h 1996549"/>
              <a:gd name="connsiteX323" fmla="*/ 1301366 w 1998270"/>
              <a:gd name="connsiteY323" fmla="*/ 1867778 h 1996549"/>
              <a:gd name="connsiteX324" fmla="*/ 1295055 w 1998270"/>
              <a:gd name="connsiteY324" fmla="*/ 1874088 h 1996549"/>
              <a:gd name="connsiteX325" fmla="*/ 1288745 w 1998270"/>
              <a:gd name="connsiteY325" fmla="*/ 1867778 h 1996549"/>
              <a:gd name="connsiteX326" fmla="*/ 1295055 w 1998270"/>
              <a:gd name="connsiteY326" fmla="*/ 1861467 h 1996549"/>
              <a:gd name="connsiteX327" fmla="*/ 1971152 w 1998270"/>
              <a:gd name="connsiteY327" fmla="*/ 1861125 h 1996549"/>
              <a:gd name="connsiteX328" fmla="*/ 1971493 w 1998270"/>
              <a:gd name="connsiteY328" fmla="*/ 1861125 h 1996549"/>
              <a:gd name="connsiteX329" fmla="*/ 1977804 w 1998270"/>
              <a:gd name="connsiteY329" fmla="*/ 1867777 h 1996549"/>
              <a:gd name="connsiteX330" fmla="*/ 1971152 w 1998270"/>
              <a:gd name="connsiteY330" fmla="*/ 1874429 h 1996549"/>
              <a:gd name="connsiteX331" fmla="*/ 1964500 w 1998270"/>
              <a:gd name="connsiteY331" fmla="*/ 1867777 h 1996549"/>
              <a:gd name="connsiteX332" fmla="*/ 1971152 w 1998270"/>
              <a:gd name="connsiteY332" fmla="*/ 1861125 h 1996549"/>
              <a:gd name="connsiteX333" fmla="*/ 1357139 w 1998270"/>
              <a:gd name="connsiteY333" fmla="*/ 1861125 h 1996549"/>
              <a:gd name="connsiteX334" fmla="*/ 1357480 w 1998270"/>
              <a:gd name="connsiteY334" fmla="*/ 1861125 h 1996549"/>
              <a:gd name="connsiteX335" fmla="*/ 1363791 w 1998270"/>
              <a:gd name="connsiteY335" fmla="*/ 1867777 h 1996549"/>
              <a:gd name="connsiteX336" fmla="*/ 1357139 w 1998270"/>
              <a:gd name="connsiteY336" fmla="*/ 1874429 h 1996549"/>
              <a:gd name="connsiteX337" fmla="*/ 1350487 w 1998270"/>
              <a:gd name="connsiteY337" fmla="*/ 1867777 h 1996549"/>
              <a:gd name="connsiteX338" fmla="*/ 1357139 w 1998270"/>
              <a:gd name="connsiteY338" fmla="*/ 1861125 h 1996549"/>
              <a:gd name="connsiteX339" fmla="*/ 1417858 w 1998270"/>
              <a:gd name="connsiteY339" fmla="*/ 1860954 h 1996549"/>
              <a:gd name="connsiteX340" fmla="*/ 1424680 w 1998270"/>
              <a:gd name="connsiteY340" fmla="*/ 1867777 h 1996549"/>
              <a:gd name="connsiteX341" fmla="*/ 1417858 w 1998270"/>
              <a:gd name="connsiteY341" fmla="*/ 1874599 h 1996549"/>
              <a:gd name="connsiteX342" fmla="*/ 1411036 w 1998270"/>
              <a:gd name="connsiteY342" fmla="*/ 1867777 h 1996549"/>
              <a:gd name="connsiteX343" fmla="*/ 1417858 w 1998270"/>
              <a:gd name="connsiteY343" fmla="*/ 1860954 h 1996549"/>
              <a:gd name="connsiteX344" fmla="*/ 1479625 w 1998270"/>
              <a:gd name="connsiteY344" fmla="*/ 1860650 h 1996549"/>
              <a:gd name="connsiteX345" fmla="*/ 1486618 w 1998270"/>
              <a:gd name="connsiteY345" fmla="*/ 1867643 h 1996549"/>
              <a:gd name="connsiteX346" fmla="*/ 1479625 w 1998270"/>
              <a:gd name="connsiteY346" fmla="*/ 1874636 h 1996549"/>
              <a:gd name="connsiteX347" fmla="*/ 1472632 w 1998270"/>
              <a:gd name="connsiteY347" fmla="*/ 1867643 h 1996549"/>
              <a:gd name="connsiteX348" fmla="*/ 1479625 w 1998270"/>
              <a:gd name="connsiteY348" fmla="*/ 1860650 h 1996549"/>
              <a:gd name="connsiteX349" fmla="*/ 1540660 w 1998270"/>
              <a:gd name="connsiteY349" fmla="*/ 1860613 h 1996549"/>
              <a:gd name="connsiteX350" fmla="*/ 1547823 w 1998270"/>
              <a:gd name="connsiteY350" fmla="*/ 1867777 h 1996549"/>
              <a:gd name="connsiteX351" fmla="*/ 1540660 w 1998270"/>
              <a:gd name="connsiteY351" fmla="*/ 1874940 h 1996549"/>
              <a:gd name="connsiteX352" fmla="*/ 1533497 w 1998270"/>
              <a:gd name="connsiteY352" fmla="*/ 1867777 h 1996549"/>
              <a:gd name="connsiteX353" fmla="*/ 1540660 w 1998270"/>
              <a:gd name="connsiteY353" fmla="*/ 1860613 h 1996549"/>
              <a:gd name="connsiteX354" fmla="*/ 1602061 w 1998270"/>
              <a:gd name="connsiteY354" fmla="*/ 1860443 h 1996549"/>
              <a:gd name="connsiteX355" fmla="*/ 1609396 w 1998270"/>
              <a:gd name="connsiteY355" fmla="*/ 1867777 h 1996549"/>
              <a:gd name="connsiteX356" fmla="*/ 1602061 w 1998270"/>
              <a:gd name="connsiteY356" fmla="*/ 1875112 h 1996549"/>
              <a:gd name="connsiteX357" fmla="*/ 1594728 w 1998270"/>
              <a:gd name="connsiteY357" fmla="*/ 1867777 h 1996549"/>
              <a:gd name="connsiteX358" fmla="*/ 1602061 w 1998270"/>
              <a:gd name="connsiteY358" fmla="*/ 1860443 h 1996549"/>
              <a:gd name="connsiteX359" fmla="*/ 1664145 w 1998270"/>
              <a:gd name="connsiteY359" fmla="*/ 1860273 h 1996549"/>
              <a:gd name="connsiteX360" fmla="*/ 1664486 w 1998270"/>
              <a:gd name="connsiteY360" fmla="*/ 1860273 h 1996549"/>
              <a:gd name="connsiteX361" fmla="*/ 1671650 w 1998270"/>
              <a:gd name="connsiteY361" fmla="*/ 1867778 h 1996549"/>
              <a:gd name="connsiteX362" fmla="*/ 1664145 w 1998270"/>
              <a:gd name="connsiteY362" fmla="*/ 1875282 h 1996549"/>
              <a:gd name="connsiteX363" fmla="*/ 1656641 w 1998270"/>
              <a:gd name="connsiteY363" fmla="*/ 1867778 h 1996549"/>
              <a:gd name="connsiteX364" fmla="*/ 1664145 w 1998270"/>
              <a:gd name="connsiteY364" fmla="*/ 1860273 h 1996549"/>
              <a:gd name="connsiteX365" fmla="*/ 1909067 w 1998270"/>
              <a:gd name="connsiteY365" fmla="*/ 1860102 h 1996549"/>
              <a:gd name="connsiteX366" fmla="*/ 1916743 w 1998270"/>
              <a:gd name="connsiteY366" fmla="*/ 1867778 h 1996549"/>
              <a:gd name="connsiteX367" fmla="*/ 1909067 w 1998270"/>
              <a:gd name="connsiteY367" fmla="*/ 1875453 h 1996549"/>
              <a:gd name="connsiteX368" fmla="*/ 1901393 w 1998270"/>
              <a:gd name="connsiteY368" fmla="*/ 1867778 h 1996549"/>
              <a:gd name="connsiteX369" fmla="*/ 1909067 w 1998270"/>
              <a:gd name="connsiteY369" fmla="*/ 1860102 h 1996549"/>
              <a:gd name="connsiteX370" fmla="*/ 1847667 w 1998270"/>
              <a:gd name="connsiteY370" fmla="*/ 1860102 h 1996549"/>
              <a:gd name="connsiteX371" fmla="*/ 1855342 w 1998270"/>
              <a:gd name="connsiteY371" fmla="*/ 1867778 h 1996549"/>
              <a:gd name="connsiteX372" fmla="*/ 1847667 w 1998270"/>
              <a:gd name="connsiteY372" fmla="*/ 1875453 h 1996549"/>
              <a:gd name="connsiteX373" fmla="*/ 1839992 w 1998270"/>
              <a:gd name="connsiteY373" fmla="*/ 1867778 h 1996549"/>
              <a:gd name="connsiteX374" fmla="*/ 1847667 w 1998270"/>
              <a:gd name="connsiteY374" fmla="*/ 1860102 h 1996549"/>
              <a:gd name="connsiteX375" fmla="*/ 1786265 w 1998270"/>
              <a:gd name="connsiteY375" fmla="*/ 1860102 h 1996549"/>
              <a:gd name="connsiteX376" fmla="*/ 1793940 w 1998270"/>
              <a:gd name="connsiteY376" fmla="*/ 1867778 h 1996549"/>
              <a:gd name="connsiteX377" fmla="*/ 1786265 w 1998270"/>
              <a:gd name="connsiteY377" fmla="*/ 1875453 h 1996549"/>
              <a:gd name="connsiteX378" fmla="*/ 1778590 w 1998270"/>
              <a:gd name="connsiteY378" fmla="*/ 1867778 h 1996549"/>
              <a:gd name="connsiteX379" fmla="*/ 1786265 w 1998270"/>
              <a:gd name="connsiteY379" fmla="*/ 1860102 h 1996549"/>
              <a:gd name="connsiteX380" fmla="*/ 1724864 w 1998270"/>
              <a:gd name="connsiteY380" fmla="*/ 1860102 h 1996549"/>
              <a:gd name="connsiteX381" fmla="*/ 1732539 w 1998270"/>
              <a:gd name="connsiteY381" fmla="*/ 1867778 h 1996549"/>
              <a:gd name="connsiteX382" fmla="*/ 1724864 w 1998270"/>
              <a:gd name="connsiteY382" fmla="*/ 1875453 h 1996549"/>
              <a:gd name="connsiteX383" fmla="*/ 1717189 w 1998270"/>
              <a:gd name="connsiteY383" fmla="*/ 1867778 h 1996549"/>
              <a:gd name="connsiteX384" fmla="*/ 1724864 w 1998270"/>
              <a:gd name="connsiteY384" fmla="*/ 1860102 h 1996549"/>
              <a:gd name="connsiteX385" fmla="*/ 373184 w 1998270"/>
              <a:gd name="connsiteY385" fmla="*/ 1806376 h 1996549"/>
              <a:gd name="connsiteX386" fmla="*/ 374036 w 1998270"/>
              <a:gd name="connsiteY386" fmla="*/ 1806376 h 1996549"/>
              <a:gd name="connsiteX387" fmla="*/ 374889 w 1998270"/>
              <a:gd name="connsiteY387" fmla="*/ 1806376 h 1996549"/>
              <a:gd name="connsiteX388" fmla="*/ 374036 w 1998270"/>
              <a:gd name="connsiteY388" fmla="*/ 1807229 h 1996549"/>
              <a:gd name="connsiteX389" fmla="*/ 373184 w 1998270"/>
              <a:gd name="connsiteY389" fmla="*/ 1806376 h 1996549"/>
              <a:gd name="connsiteX390" fmla="*/ 435437 w 1998270"/>
              <a:gd name="connsiteY390" fmla="*/ 1805011 h 1996549"/>
              <a:gd name="connsiteX391" fmla="*/ 435812 w 1998270"/>
              <a:gd name="connsiteY391" fmla="*/ 1805011 h 1996549"/>
              <a:gd name="connsiteX392" fmla="*/ 436802 w 1998270"/>
              <a:gd name="connsiteY392" fmla="*/ 1806376 h 1996549"/>
              <a:gd name="connsiteX393" fmla="*/ 435437 w 1998270"/>
              <a:gd name="connsiteY393" fmla="*/ 1807740 h 1996549"/>
              <a:gd name="connsiteX394" fmla="*/ 434073 w 1998270"/>
              <a:gd name="connsiteY394" fmla="*/ 1806376 h 1996549"/>
              <a:gd name="connsiteX395" fmla="*/ 435437 w 1998270"/>
              <a:gd name="connsiteY395" fmla="*/ 1805011 h 1996549"/>
              <a:gd name="connsiteX396" fmla="*/ 496838 w 1998270"/>
              <a:gd name="connsiteY396" fmla="*/ 1804499 h 1996549"/>
              <a:gd name="connsiteX397" fmla="*/ 498715 w 1998270"/>
              <a:gd name="connsiteY397" fmla="*/ 1806376 h 1996549"/>
              <a:gd name="connsiteX398" fmla="*/ 496838 w 1998270"/>
              <a:gd name="connsiteY398" fmla="*/ 1808252 h 1996549"/>
              <a:gd name="connsiteX399" fmla="*/ 494963 w 1998270"/>
              <a:gd name="connsiteY399" fmla="*/ 1806376 h 1996549"/>
              <a:gd name="connsiteX400" fmla="*/ 496838 w 1998270"/>
              <a:gd name="connsiteY400" fmla="*/ 1804499 h 1996549"/>
              <a:gd name="connsiteX401" fmla="*/ 558240 w 1998270"/>
              <a:gd name="connsiteY401" fmla="*/ 1803988 h 1996549"/>
              <a:gd name="connsiteX402" fmla="*/ 560627 w 1998270"/>
              <a:gd name="connsiteY402" fmla="*/ 1806376 h 1996549"/>
              <a:gd name="connsiteX403" fmla="*/ 558240 w 1998270"/>
              <a:gd name="connsiteY403" fmla="*/ 1808764 h 1996549"/>
              <a:gd name="connsiteX404" fmla="*/ 555852 w 1998270"/>
              <a:gd name="connsiteY404" fmla="*/ 1806376 h 1996549"/>
              <a:gd name="connsiteX405" fmla="*/ 558240 w 1998270"/>
              <a:gd name="connsiteY405" fmla="*/ 1803988 h 1996549"/>
              <a:gd name="connsiteX406" fmla="*/ 619641 w 1998270"/>
              <a:gd name="connsiteY406" fmla="*/ 1803477 h 1996549"/>
              <a:gd name="connsiteX407" fmla="*/ 619999 w 1998270"/>
              <a:gd name="connsiteY407" fmla="*/ 1803477 h 1996549"/>
              <a:gd name="connsiteX408" fmla="*/ 622541 w 1998270"/>
              <a:gd name="connsiteY408" fmla="*/ 1806376 h 1996549"/>
              <a:gd name="connsiteX409" fmla="*/ 619641 w 1998270"/>
              <a:gd name="connsiteY409" fmla="*/ 1809276 h 1996549"/>
              <a:gd name="connsiteX410" fmla="*/ 616742 w 1998270"/>
              <a:gd name="connsiteY410" fmla="*/ 1806376 h 1996549"/>
              <a:gd name="connsiteX411" fmla="*/ 619641 w 1998270"/>
              <a:gd name="connsiteY411" fmla="*/ 1803477 h 1996549"/>
              <a:gd name="connsiteX412" fmla="*/ 681042 w 1998270"/>
              <a:gd name="connsiteY412" fmla="*/ 1802964 h 1996549"/>
              <a:gd name="connsiteX413" fmla="*/ 684454 w 1998270"/>
              <a:gd name="connsiteY413" fmla="*/ 1806376 h 1996549"/>
              <a:gd name="connsiteX414" fmla="*/ 681042 w 1998270"/>
              <a:gd name="connsiteY414" fmla="*/ 1809787 h 1996549"/>
              <a:gd name="connsiteX415" fmla="*/ 677632 w 1998270"/>
              <a:gd name="connsiteY415" fmla="*/ 1806376 h 1996549"/>
              <a:gd name="connsiteX416" fmla="*/ 681042 w 1998270"/>
              <a:gd name="connsiteY416" fmla="*/ 1802964 h 1996549"/>
              <a:gd name="connsiteX417" fmla="*/ 743126 w 1998270"/>
              <a:gd name="connsiteY417" fmla="*/ 1802453 h 1996549"/>
              <a:gd name="connsiteX418" fmla="*/ 747049 w 1998270"/>
              <a:gd name="connsiteY418" fmla="*/ 1806376 h 1996549"/>
              <a:gd name="connsiteX419" fmla="*/ 743126 w 1998270"/>
              <a:gd name="connsiteY419" fmla="*/ 1810299 h 1996549"/>
              <a:gd name="connsiteX420" fmla="*/ 739203 w 1998270"/>
              <a:gd name="connsiteY420" fmla="*/ 1806376 h 1996549"/>
              <a:gd name="connsiteX421" fmla="*/ 743126 w 1998270"/>
              <a:gd name="connsiteY421" fmla="*/ 1802453 h 1996549"/>
              <a:gd name="connsiteX422" fmla="*/ 803845 w 1998270"/>
              <a:gd name="connsiteY422" fmla="*/ 1802112 h 1996549"/>
              <a:gd name="connsiteX423" fmla="*/ 808109 w 1998270"/>
              <a:gd name="connsiteY423" fmla="*/ 1806376 h 1996549"/>
              <a:gd name="connsiteX424" fmla="*/ 803845 w 1998270"/>
              <a:gd name="connsiteY424" fmla="*/ 1810640 h 1996549"/>
              <a:gd name="connsiteX425" fmla="*/ 799581 w 1998270"/>
              <a:gd name="connsiteY425" fmla="*/ 1806376 h 1996549"/>
              <a:gd name="connsiteX426" fmla="*/ 803845 w 1998270"/>
              <a:gd name="connsiteY426" fmla="*/ 1802112 h 1996549"/>
              <a:gd name="connsiteX427" fmla="*/ 865246 w 1998270"/>
              <a:gd name="connsiteY427" fmla="*/ 1801600 h 1996549"/>
              <a:gd name="connsiteX428" fmla="*/ 865587 w 1998270"/>
              <a:gd name="connsiteY428" fmla="*/ 1801600 h 1996549"/>
              <a:gd name="connsiteX429" fmla="*/ 870022 w 1998270"/>
              <a:gd name="connsiteY429" fmla="*/ 1806376 h 1996549"/>
              <a:gd name="connsiteX430" fmla="*/ 865246 w 1998270"/>
              <a:gd name="connsiteY430" fmla="*/ 1811152 h 1996549"/>
              <a:gd name="connsiteX431" fmla="*/ 860471 w 1998270"/>
              <a:gd name="connsiteY431" fmla="*/ 1806376 h 1996549"/>
              <a:gd name="connsiteX432" fmla="*/ 865246 w 1998270"/>
              <a:gd name="connsiteY432" fmla="*/ 1801600 h 1996549"/>
              <a:gd name="connsiteX433" fmla="*/ 926648 w 1998270"/>
              <a:gd name="connsiteY433" fmla="*/ 1801259 h 1996549"/>
              <a:gd name="connsiteX434" fmla="*/ 926989 w 1998270"/>
              <a:gd name="connsiteY434" fmla="*/ 1801259 h 1996549"/>
              <a:gd name="connsiteX435" fmla="*/ 931764 w 1998270"/>
              <a:gd name="connsiteY435" fmla="*/ 1806376 h 1996549"/>
              <a:gd name="connsiteX436" fmla="*/ 926648 w 1998270"/>
              <a:gd name="connsiteY436" fmla="*/ 1811493 h 1996549"/>
              <a:gd name="connsiteX437" fmla="*/ 921531 w 1998270"/>
              <a:gd name="connsiteY437" fmla="*/ 1806376 h 1996549"/>
              <a:gd name="connsiteX438" fmla="*/ 926648 w 1998270"/>
              <a:gd name="connsiteY438" fmla="*/ 1801259 h 1996549"/>
              <a:gd name="connsiteX439" fmla="*/ 988049 w 1998270"/>
              <a:gd name="connsiteY439" fmla="*/ 1800747 h 1996549"/>
              <a:gd name="connsiteX440" fmla="*/ 993678 w 1998270"/>
              <a:gd name="connsiteY440" fmla="*/ 1806376 h 1996549"/>
              <a:gd name="connsiteX441" fmla="*/ 988049 w 1998270"/>
              <a:gd name="connsiteY441" fmla="*/ 1812004 h 1996549"/>
              <a:gd name="connsiteX442" fmla="*/ 982421 w 1998270"/>
              <a:gd name="connsiteY442" fmla="*/ 1806376 h 1996549"/>
              <a:gd name="connsiteX443" fmla="*/ 988049 w 1998270"/>
              <a:gd name="connsiteY443" fmla="*/ 1800747 h 1996549"/>
              <a:gd name="connsiteX444" fmla="*/ 1050132 w 1998270"/>
              <a:gd name="connsiteY444" fmla="*/ 1800406 h 1996549"/>
              <a:gd name="connsiteX445" fmla="*/ 1050473 w 1998270"/>
              <a:gd name="connsiteY445" fmla="*/ 1800406 h 1996549"/>
              <a:gd name="connsiteX446" fmla="*/ 1056102 w 1998270"/>
              <a:gd name="connsiteY446" fmla="*/ 1806376 h 1996549"/>
              <a:gd name="connsiteX447" fmla="*/ 1050132 w 1998270"/>
              <a:gd name="connsiteY447" fmla="*/ 1812345 h 1996549"/>
              <a:gd name="connsiteX448" fmla="*/ 1044163 w 1998270"/>
              <a:gd name="connsiteY448" fmla="*/ 1806376 h 1996549"/>
              <a:gd name="connsiteX449" fmla="*/ 1050132 w 1998270"/>
              <a:gd name="connsiteY449" fmla="*/ 1800406 h 1996549"/>
              <a:gd name="connsiteX450" fmla="*/ 1110851 w 1998270"/>
              <a:gd name="connsiteY450" fmla="*/ 1800065 h 1996549"/>
              <a:gd name="connsiteX451" fmla="*/ 1111192 w 1998270"/>
              <a:gd name="connsiteY451" fmla="*/ 1800065 h 1996549"/>
              <a:gd name="connsiteX452" fmla="*/ 1117162 w 1998270"/>
              <a:gd name="connsiteY452" fmla="*/ 1806376 h 1996549"/>
              <a:gd name="connsiteX453" fmla="*/ 1110851 w 1998270"/>
              <a:gd name="connsiteY453" fmla="*/ 1812686 h 1996549"/>
              <a:gd name="connsiteX454" fmla="*/ 1104541 w 1998270"/>
              <a:gd name="connsiteY454" fmla="*/ 1806376 h 1996549"/>
              <a:gd name="connsiteX455" fmla="*/ 1110851 w 1998270"/>
              <a:gd name="connsiteY455" fmla="*/ 1800065 h 1996549"/>
              <a:gd name="connsiteX456" fmla="*/ 1172253 w 1998270"/>
              <a:gd name="connsiteY456" fmla="*/ 1799724 h 1996549"/>
              <a:gd name="connsiteX457" fmla="*/ 1172594 w 1998270"/>
              <a:gd name="connsiteY457" fmla="*/ 1799724 h 1996549"/>
              <a:gd name="connsiteX458" fmla="*/ 1178904 w 1998270"/>
              <a:gd name="connsiteY458" fmla="*/ 1806376 h 1996549"/>
              <a:gd name="connsiteX459" fmla="*/ 1172253 w 1998270"/>
              <a:gd name="connsiteY459" fmla="*/ 1813028 h 1996549"/>
              <a:gd name="connsiteX460" fmla="*/ 1165601 w 1998270"/>
              <a:gd name="connsiteY460" fmla="*/ 1806376 h 1996549"/>
              <a:gd name="connsiteX461" fmla="*/ 1172253 w 1998270"/>
              <a:gd name="connsiteY461" fmla="*/ 1799724 h 1996549"/>
              <a:gd name="connsiteX462" fmla="*/ 1234020 w 1998270"/>
              <a:gd name="connsiteY462" fmla="*/ 1799419 h 1996549"/>
              <a:gd name="connsiteX463" fmla="*/ 1240843 w 1998270"/>
              <a:gd name="connsiteY463" fmla="*/ 1806241 h 1996549"/>
              <a:gd name="connsiteX464" fmla="*/ 1234020 w 1998270"/>
              <a:gd name="connsiteY464" fmla="*/ 1813064 h 1996549"/>
              <a:gd name="connsiteX465" fmla="*/ 1227198 w 1998270"/>
              <a:gd name="connsiteY465" fmla="*/ 1806241 h 1996549"/>
              <a:gd name="connsiteX466" fmla="*/ 1234020 w 1998270"/>
              <a:gd name="connsiteY466" fmla="*/ 1799419 h 1996549"/>
              <a:gd name="connsiteX467" fmla="*/ 1295055 w 1998270"/>
              <a:gd name="connsiteY467" fmla="*/ 1799212 h 1996549"/>
              <a:gd name="connsiteX468" fmla="*/ 1302218 w 1998270"/>
              <a:gd name="connsiteY468" fmla="*/ 1806376 h 1996549"/>
              <a:gd name="connsiteX469" fmla="*/ 1295055 w 1998270"/>
              <a:gd name="connsiteY469" fmla="*/ 1813539 h 1996549"/>
              <a:gd name="connsiteX470" fmla="*/ 1287892 w 1998270"/>
              <a:gd name="connsiteY470" fmla="*/ 1806376 h 1996549"/>
              <a:gd name="connsiteX471" fmla="*/ 1295055 w 1998270"/>
              <a:gd name="connsiteY471" fmla="*/ 1799212 h 1996549"/>
              <a:gd name="connsiteX472" fmla="*/ 1602061 w 1998270"/>
              <a:gd name="connsiteY472" fmla="*/ 1798360 h 1996549"/>
              <a:gd name="connsiteX473" fmla="*/ 1602403 w 1998270"/>
              <a:gd name="connsiteY473" fmla="*/ 1798360 h 1996549"/>
              <a:gd name="connsiteX474" fmla="*/ 1610248 w 1998270"/>
              <a:gd name="connsiteY474" fmla="*/ 1806547 h 1996549"/>
              <a:gd name="connsiteX475" fmla="*/ 1602061 w 1998270"/>
              <a:gd name="connsiteY475" fmla="*/ 1814733 h 1996549"/>
              <a:gd name="connsiteX476" fmla="*/ 1593875 w 1998270"/>
              <a:gd name="connsiteY476" fmla="*/ 1806547 h 1996549"/>
              <a:gd name="connsiteX477" fmla="*/ 1602061 w 1998270"/>
              <a:gd name="connsiteY477" fmla="*/ 1798360 h 1996549"/>
              <a:gd name="connsiteX478" fmla="*/ 1479259 w 1998270"/>
              <a:gd name="connsiteY478" fmla="*/ 1798360 h 1996549"/>
              <a:gd name="connsiteX479" fmla="*/ 1479600 w 1998270"/>
              <a:gd name="connsiteY479" fmla="*/ 1798360 h 1996549"/>
              <a:gd name="connsiteX480" fmla="*/ 1487105 w 1998270"/>
              <a:gd name="connsiteY480" fmla="*/ 1806206 h 1996549"/>
              <a:gd name="connsiteX481" fmla="*/ 1479259 w 1998270"/>
              <a:gd name="connsiteY481" fmla="*/ 1814051 h 1996549"/>
              <a:gd name="connsiteX482" fmla="*/ 1471414 w 1998270"/>
              <a:gd name="connsiteY482" fmla="*/ 1806206 h 1996549"/>
              <a:gd name="connsiteX483" fmla="*/ 1479259 w 1998270"/>
              <a:gd name="connsiteY483" fmla="*/ 1798360 h 1996549"/>
              <a:gd name="connsiteX484" fmla="*/ 1357138 w 1998270"/>
              <a:gd name="connsiteY484" fmla="*/ 1798360 h 1996549"/>
              <a:gd name="connsiteX485" fmla="*/ 1357479 w 1998270"/>
              <a:gd name="connsiteY485" fmla="*/ 1798360 h 1996549"/>
              <a:gd name="connsiteX486" fmla="*/ 1364643 w 1998270"/>
              <a:gd name="connsiteY486" fmla="*/ 1805865 h 1996549"/>
              <a:gd name="connsiteX487" fmla="*/ 1357138 w 1998270"/>
              <a:gd name="connsiteY487" fmla="*/ 1813369 h 1996549"/>
              <a:gd name="connsiteX488" fmla="*/ 1349634 w 1998270"/>
              <a:gd name="connsiteY488" fmla="*/ 1805865 h 1996549"/>
              <a:gd name="connsiteX489" fmla="*/ 1357138 w 1998270"/>
              <a:gd name="connsiteY489" fmla="*/ 1798360 h 1996549"/>
              <a:gd name="connsiteX490" fmla="*/ 1971151 w 1998270"/>
              <a:gd name="connsiteY490" fmla="*/ 1798359 h 1996549"/>
              <a:gd name="connsiteX491" fmla="*/ 1978485 w 1998270"/>
              <a:gd name="connsiteY491" fmla="*/ 1805693 h 1996549"/>
              <a:gd name="connsiteX492" fmla="*/ 1971151 w 1998270"/>
              <a:gd name="connsiteY492" fmla="*/ 1813028 h 1996549"/>
              <a:gd name="connsiteX493" fmla="*/ 1963818 w 1998270"/>
              <a:gd name="connsiteY493" fmla="*/ 1805693 h 1996549"/>
              <a:gd name="connsiteX494" fmla="*/ 1971151 w 1998270"/>
              <a:gd name="connsiteY494" fmla="*/ 1798359 h 1996549"/>
              <a:gd name="connsiteX495" fmla="*/ 1909068 w 1998270"/>
              <a:gd name="connsiteY495" fmla="*/ 1798359 h 1996549"/>
              <a:gd name="connsiteX496" fmla="*/ 1917595 w 1998270"/>
              <a:gd name="connsiteY496" fmla="*/ 1806887 h 1996549"/>
              <a:gd name="connsiteX497" fmla="*/ 1909068 w 1998270"/>
              <a:gd name="connsiteY497" fmla="*/ 1815415 h 1996549"/>
              <a:gd name="connsiteX498" fmla="*/ 1900540 w 1998270"/>
              <a:gd name="connsiteY498" fmla="*/ 1806887 h 1996549"/>
              <a:gd name="connsiteX499" fmla="*/ 1909068 w 1998270"/>
              <a:gd name="connsiteY499" fmla="*/ 1798359 h 1996549"/>
              <a:gd name="connsiteX500" fmla="*/ 1847667 w 1998270"/>
              <a:gd name="connsiteY500" fmla="*/ 1798359 h 1996549"/>
              <a:gd name="connsiteX501" fmla="*/ 1856194 w 1998270"/>
              <a:gd name="connsiteY501" fmla="*/ 1806887 h 1996549"/>
              <a:gd name="connsiteX502" fmla="*/ 1847667 w 1998270"/>
              <a:gd name="connsiteY502" fmla="*/ 1815415 h 1996549"/>
              <a:gd name="connsiteX503" fmla="*/ 1839139 w 1998270"/>
              <a:gd name="connsiteY503" fmla="*/ 1806887 h 1996549"/>
              <a:gd name="connsiteX504" fmla="*/ 1847667 w 1998270"/>
              <a:gd name="connsiteY504" fmla="*/ 1798359 h 1996549"/>
              <a:gd name="connsiteX505" fmla="*/ 1786266 w 1998270"/>
              <a:gd name="connsiteY505" fmla="*/ 1798359 h 1996549"/>
              <a:gd name="connsiteX506" fmla="*/ 1794793 w 1998270"/>
              <a:gd name="connsiteY506" fmla="*/ 1806887 h 1996549"/>
              <a:gd name="connsiteX507" fmla="*/ 1786266 w 1998270"/>
              <a:gd name="connsiteY507" fmla="*/ 1815415 h 1996549"/>
              <a:gd name="connsiteX508" fmla="*/ 1777738 w 1998270"/>
              <a:gd name="connsiteY508" fmla="*/ 1806887 h 1996549"/>
              <a:gd name="connsiteX509" fmla="*/ 1786266 w 1998270"/>
              <a:gd name="connsiteY509" fmla="*/ 1798359 h 1996549"/>
              <a:gd name="connsiteX510" fmla="*/ 1724864 w 1998270"/>
              <a:gd name="connsiteY510" fmla="*/ 1798359 h 1996549"/>
              <a:gd name="connsiteX511" fmla="*/ 1733221 w 1998270"/>
              <a:gd name="connsiteY511" fmla="*/ 1806717 h 1996549"/>
              <a:gd name="connsiteX512" fmla="*/ 1724864 w 1998270"/>
              <a:gd name="connsiteY512" fmla="*/ 1815074 h 1996549"/>
              <a:gd name="connsiteX513" fmla="*/ 1716507 w 1998270"/>
              <a:gd name="connsiteY513" fmla="*/ 1806717 h 1996549"/>
              <a:gd name="connsiteX514" fmla="*/ 1724864 w 1998270"/>
              <a:gd name="connsiteY514" fmla="*/ 1798359 h 1996549"/>
              <a:gd name="connsiteX515" fmla="*/ 1664145 w 1998270"/>
              <a:gd name="connsiteY515" fmla="*/ 1798359 h 1996549"/>
              <a:gd name="connsiteX516" fmla="*/ 1664486 w 1998270"/>
              <a:gd name="connsiteY516" fmla="*/ 1798366 h 1996549"/>
              <a:gd name="connsiteX517" fmla="*/ 1672502 w 1998270"/>
              <a:gd name="connsiteY517" fmla="*/ 1807058 h 1996549"/>
              <a:gd name="connsiteX518" fmla="*/ 1664145 w 1998270"/>
              <a:gd name="connsiteY518" fmla="*/ 1815415 h 1996549"/>
              <a:gd name="connsiteX519" fmla="*/ 1663804 w 1998270"/>
              <a:gd name="connsiteY519" fmla="*/ 1815409 h 1996549"/>
              <a:gd name="connsiteX520" fmla="*/ 1655788 w 1998270"/>
              <a:gd name="connsiteY520" fmla="*/ 1806717 h 1996549"/>
              <a:gd name="connsiteX521" fmla="*/ 1664145 w 1998270"/>
              <a:gd name="connsiteY521" fmla="*/ 1798359 h 1996549"/>
              <a:gd name="connsiteX522" fmla="*/ 1540660 w 1998270"/>
              <a:gd name="connsiteY522" fmla="*/ 1798359 h 1996549"/>
              <a:gd name="connsiteX523" fmla="*/ 1548676 w 1998270"/>
              <a:gd name="connsiteY523" fmla="*/ 1806376 h 1996549"/>
              <a:gd name="connsiteX524" fmla="*/ 1540660 w 1998270"/>
              <a:gd name="connsiteY524" fmla="*/ 1814392 h 1996549"/>
              <a:gd name="connsiteX525" fmla="*/ 1532644 w 1998270"/>
              <a:gd name="connsiteY525" fmla="*/ 1806376 h 1996549"/>
              <a:gd name="connsiteX526" fmla="*/ 1540660 w 1998270"/>
              <a:gd name="connsiteY526" fmla="*/ 1798359 h 1996549"/>
              <a:gd name="connsiteX527" fmla="*/ 1417858 w 1998270"/>
              <a:gd name="connsiteY527" fmla="*/ 1798359 h 1996549"/>
              <a:gd name="connsiteX528" fmla="*/ 1425533 w 1998270"/>
              <a:gd name="connsiteY528" fmla="*/ 1806035 h 1996549"/>
              <a:gd name="connsiteX529" fmla="*/ 1417858 w 1998270"/>
              <a:gd name="connsiteY529" fmla="*/ 1813710 h 1996549"/>
              <a:gd name="connsiteX530" fmla="*/ 1410183 w 1998270"/>
              <a:gd name="connsiteY530" fmla="*/ 1806035 h 1996549"/>
              <a:gd name="connsiteX531" fmla="*/ 1417858 w 1998270"/>
              <a:gd name="connsiteY531" fmla="*/ 1798359 h 1996549"/>
              <a:gd name="connsiteX532" fmla="*/ 311782 w 1998270"/>
              <a:gd name="connsiteY532" fmla="*/ 1744974 h 1996549"/>
              <a:gd name="connsiteX533" fmla="*/ 312635 w 1998270"/>
              <a:gd name="connsiteY533" fmla="*/ 1744974 h 1996549"/>
              <a:gd name="connsiteX534" fmla="*/ 313487 w 1998270"/>
              <a:gd name="connsiteY534" fmla="*/ 1744974 h 1996549"/>
              <a:gd name="connsiteX535" fmla="*/ 312635 w 1998270"/>
              <a:gd name="connsiteY535" fmla="*/ 1745827 h 1996549"/>
              <a:gd name="connsiteX536" fmla="*/ 311782 w 1998270"/>
              <a:gd name="connsiteY536" fmla="*/ 1744974 h 1996549"/>
              <a:gd name="connsiteX537" fmla="*/ 374036 w 1998270"/>
              <a:gd name="connsiteY537" fmla="*/ 1743439 h 1996549"/>
              <a:gd name="connsiteX538" fmla="*/ 375571 w 1998270"/>
              <a:gd name="connsiteY538" fmla="*/ 1744974 h 1996549"/>
              <a:gd name="connsiteX539" fmla="*/ 374036 w 1998270"/>
              <a:gd name="connsiteY539" fmla="*/ 1746510 h 1996549"/>
              <a:gd name="connsiteX540" fmla="*/ 372501 w 1998270"/>
              <a:gd name="connsiteY540" fmla="*/ 1744974 h 1996549"/>
              <a:gd name="connsiteX541" fmla="*/ 374036 w 1998270"/>
              <a:gd name="connsiteY541" fmla="*/ 1743439 h 1996549"/>
              <a:gd name="connsiteX542" fmla="*/ 436119 w 1998270"/>
              <a:gd name="connsiteY542" fmla="*/ 1742928 h 1996549"/>
              <a:gd name="connsiteX543" fmla="*/ 436290 w 1998270"/>
              <a:gd name="connsiteY543" fmla="*/ 1742935 h 1996549"/>
              <a:gd name="connsiteX544" fmla="*/ 438166 w 1998270"/>
              <a:gd name="connsiteY544" fmla="*/ 1745146 h 1996549"/>
              <a:gd name="connsiteX545" fmla="*/ 436119 w 1998270"/>
              <a:gd name="connsiteY545" fmla="*/ 1747192 h 1996549"/>
              <a:gd name="connsiteX546" fmla="*/ 434073 w 1998270"/>
              <a:gd name="connsiteY546" fmla="*/ 1744975 h 1996549"/>
              <a:gd name="connsiteX547" fmla="*/ 436119 w 1998270"/>
              <a:gd name="connsiteY547" fmla="*/ 1742928 h 1996549"/>
              <a:gd name="connsiteX548" fmla="*/ 496839 w 1998270"/>
              <a:gd name="connsiteY548" fmla="*/ 1742416 h 1996549"/>
              <a:gd name="connsiteX549" fmla="*/ 497197 w 1998270"/>
              <a:gd name="connsiteY549" fmla="*/ 1742416 h 1996549"/>
              <a:gd name="connsiteX550" fmla="*/ 499397 w 1998270"/>
              <a:gd name="connsiteY550" fmla="*/ 1744974 h 1996549"/>
              <a:gd name="connsiteX551" fmla="*/ 496839 w 1998270"/>
              <a:gd name="connsiteY551" fmla="*/ 1747533 h 1996549"/>
              <a:gd name="connsiteX552" fmla="*/ 494281 w 1998270"/>
              <a:gd name="connsiteY552" fmla="*/ 1744974 h 1996549"/>
              <a:gd name="connsiteX553" fmla="*/ 496839 w 1998270"/>
              <a:gd name="connsiteY553" fmla="*/ 1742416 h 1996549"/>
              <a:gd name="connsiteX554" fmla="*/ 558240 w 1998270"/>
              <a:gd name="connsiteY554" fmla="*/ 1741904 h 1996549"/>
              <a:gd name="connsiteX555" fmla="*/ 561309 w 1998270"/>
              <a:gd name="connsiteY555" fmla="*/ 1744975 h 1996549"/>
              <a:gd name="connsiteX556" fmla="*/ 558240 w 1998270"/>
              <a:gd name="connsiteY556" fmla="*/ 1748045 h 1996549"/>
              <a:gd name="connsiteX557" fmla="*/ 555170 w 1998270"/>
              <a:gd name="connsiteY557" fmla="*/ 1744975 h 1996549"/>
              <a:gd name="connsiteX558" fmla="*/ 558240 w 1998270"/>
              <a:gd name="connsiteY558" fmla="*/ 1741904 h 1996549"/>
              <a:gd name="connsiteX559" fmla="*/ 619642 w 1998270"/>
              <a:gd name="connsiteY559" fmla="*/ 1741392 h 1996549"/>
              <a:gd name="connsiteX560" fmla="*/ 623223 w 1998270"/>
              <a:gd name="connsiteY560" fmla="*/ 1744974 h 1996549"/>
              <a:gd name="connsiteX561" fmla="*/ 619642 w 1998270"/>
              <a:gd name="connsiteY561" fmla="*/ 1748556 h 1996549"/>
              <a:gd name="connsiteX562" fmla="*/ 616060 w 1998270"/>
              <a:gd name="connsiteY562" fmla="*/ 1744974 h 1996549"/>
              <a:gd name="connsiteX563" fmla="*/ 619642 w 1998270"/>
              <a:gd name="connsiteY563" fmla="*/ 1741392 h 1996549"/>
              <a:gd name="connsiteX564" fmla="*/ 681042 w 1998270"/>
              <a:gd name="connsiteY564" fmla="*/ 1740881 h 1996549"/>
              <a:gd name="connsiteX565" fmla="*/ 681383 w 1998270"/>
              <a:gd name="connsiteY565" fmla="*/ 1740881 h 1996549"/>
              <a:gd name="connsiteX566" fmla="*/ 685136 w 1998270"/>
              <a:gd name="connsiteY566" fmla="*/ 1744975 h 1996549"/>
              <a:gd name="connsiteX567" fmla="*/ 681042 w 1998270"/>
              <a:gd name="connsiteY567" fmla="*/ 1749068 h 1996549"/>
              <a:gd name="connsiteX568" fmla="*/ 676949 w 1998270"/>
              <a:gd name="connsiteY568" fmla="*/ 1744975 h 1996549"/>
              <a:gd name="connsiteX569" fmla="*/ 681042 w 1998270"/>
              <a:gd name="connsiteY569" fmla="*/ 1740881 h 1996549"/>
              <a:gd name="connsiteX570" fmla="*/ 743125 w 1998270"/>
              <a:gd name="connsiteY570" fmla="*/ 1740369 h 1996549"/>
              <a:gd name="connsiteX571" fmla="*/ 747730 w 1998270"/>
              <a:gd name="connsiteY571" fmla="*/ 1744975 h 1996549"/>
              <a:gd name="connsiteX572" fmla="*/ 743125 w 1998270"/>
              <a:gd name="connsiteY572" fmla="*/ 1749580 h 1996549"/>
              <a:gd name="connsiteX573" fmla="*/ 738521 w 1998270"/>
              <a:gd name="connsiteY573" fmla="*/ 1744975 h 1996549"/>
              <a:gd name="connsiteX574" fmla="*/ 743125 w 1998270"/>
              <a:gd name="connsiteY574" fmla="*/ 1740369 h 1996549"/>
              <a:gd name="connsiteX575" fmla="*/ 803845 w 1998270"/>
              <a:gd name="connsiteY575" fmla="*/ 1740028 h 1996549"/>
              <a:gd name="connsiteX576" fmla="*/ 808791 w 1998270"/>
              <a:gd name="connsiteY576" fmla="*/ 1744975 h 1996549"/>
              <a:gd name="connsiteX577" fmla="*/ 803845 w 1998270"/>
              <a:gd name="connsiteY577" fmla="*/ 1749921 h 1996549"/>
              <a:gd name="connsiteX578" fmla="*/ 798899 w 1998270"/>
              <a:gd name="connsiteY578" fmla="*/ 1744975 h 1996549"/>
              <a:gd name="connsiteX579" fmla="*/ 803845 w 1998270"/>
              <a:gd name="connsiteY579" fmla="*/ 1740028 h 1996549"/>
              <a:gd name="connsiteX580" fmla="*/ 865247 w 1998270"/>
              <a:gd name="connsiteY580" fmla="*/ 1739516 h 1996549"/>
              <a:gd name="connsiteX581" fmla="*/ 870705 w 1998270"/>
              <a:gd name="connsiteY581" fmla="*/ 1744974 h 1996549"/>
              <a:gd name="connsiteX582" fmla="*/ 865247 w 1998270"/>
              <a:gd name="connsiteY582" fmla="*/ 1750432 h 1996549"/>
              <a:gd name="connsiteX583" fmla="*/ 859789 w 1998270"/>
              <a:gd name="connsiteY583" fmla="*/ 1744974 h 1996549"/>
              <a:gd name="connsiteX584" fmla="*/ 865247 w 1998270"/>
              <a:gd name="connsiteY584" fmla="*/ 1739516 h 1996549"/>
              <a:gd name="connsiteX585" fmla="*/ 926647 w 1998270"/>
              <a:gd name="connsiteY585" fmla="*/ 1739005 h 1996549"/>
              <a:gd name="connsiteX586" fmla="*/ 926988 w 1998270"/>
              <a:gd name="connsiteY586" fmla="*/ 1739005 h 1996549"/>
              <a:gd name="connsiteX587" fmla="*/ 932616 w 1998270"/>
              <a:gd name="connsiteY587" fmla="*/ 1744975 h 1996549"/>
              <a:gd name="connsiteX588" fmla="*/ 926647 w 1998270"/>
              <a:gd name="connsiteY588" fmla="*/ 1750944 h 1996549"/>
              <a:gd name="connsiteX589" fmla="*/ 920678 w 1998270"/>
              <a:gd name="connsiteY589" fmla="*/ 1744975 h 1996549"/>
              <a:gd name="connsiteX590" fmla="*/ 926647 w 1998270"/>
              <a:gd name="connsiteY590" fmla="*/ 1739005 h 1996549"/>
              <a:gd name="connsiteX591" fmla="*/ 988048 w 1998270"/>
              <a:gd name="connsiteY591" fmla="*/ 1738664 h 1996549"/>
              <a:gd name="connsiteX592" fmla="*/ 988390 w 1998270"/>
              <a:gd name="connsiteY592" fmla="*/ 1738664 h 1996549"/>
              <a:gd name="connsiteX593" fmla="*/ 994359 w 1998270"/>
              <a:gd name="connsiteY593" fmla="*/ 1744975 h 1996549"/>
              <a:gd name="connsiteX594" fmla="*/ 988048 w 1998270"/>
              <a:gd name="connsiteY594" fmla="*/ 1751285 h 1996549"/>
              <a:gd name="connsiteX595" fmla="*/ 981738 w 1998270"/>
              <a:gd name="connsiteY595" fmla="*/ 1744975 h 1996549"/>
              <a:gd name="connsiteX596" fmla="*/ 988048 w 1998270"/>
              <a:gd name="connsiteY596" fmla="*/ 1738664 h 1996549"/>
              <a:gd name="connsiteX597" fmla="*/ 1050133 w 1998270"/>
              <a:gd name="connsiteY597" fmla="*/ 1738323 h 1996549"/>
              <a:gd name="connsiteX598" fmla="*/ 1050474 w 1998270"/>
              <a:gd name="connsiteY598" fmla="*/ 1738323 h 1996549"/>
              <a:gd name="connsiteX599" fmla="*/ 1056785 w 1998270"/>
              <a:gd name="connsiteY599" fmla="*/ 1744975 h 1996549"/>
              <a:gd name="connsiteX600" fmla="*/ 1050133 w 1998270"/>
              <a:gd name="connsiteY600" fmla="*/ 1751627 h 1996549"/>
              <a:gd name="connsiteX601" fmla="*/ 1043481 w 1998270"/>
              <a:gd name="connsiteY601" fmla="*/ 1744975 h 1996549"/>
              <a:gd name="connsiteX602" fmla="*/ 1050133 w 1998270"/>
              <a:gd name="connsiteY602" fmla="*/ 1738323 h 1996549"/>
              <a:gd name="connsiteX603" fmla="*/ 1110852 w 1998270"/>
              <a:gd name="connsiteY603" fmla="*/ 1737981 h 1996549"/>
              <a:gd name="connsiteX604" fmla="*/ 1117845 w 1998270"/>
              <a:gd name="connsiteY604" fmla="*/ 1744974 h 1996549"/>
              <a:gd name="connsiteX605" fmla="*/ 1110852 w 1998270"/>
              <a:gd name="connsiteY605" fmla="*/ 1751967 h 1996549"/>
              <a:gd name="connsiteX606" fmla="*/ 1103859 w 1998270"/>
              <a:gd name="connsiteY606" fmla="*/ 1744974 h 1996549"/>
              <a:gd name="connsiteX607" fmla="*/ 1110852 w 1998270"/>
              <a:gd name="connsiteY607" fmla="*/ 1737981 h 1996549"/>
              <a:gd name="connsiteX608" fmla="*/ 1172252 w 1998270"/>
              <a:gd name="connsiteY608" fmla="*/ 1737640 h 1996549"/>
              <a:gd name="connsiteX609" fmla="*/ 1179586 w 1998270"/>
              <a:gd name="connsiteY609" fmla="*/ 1744974 h 1996549"/>
              <a:gd name="connsiteX610" fmla="*/ 1172252 w 1998270"/>
              <a:gd name="connsiteY610" fmla="*/ 1752309 h 1996549"/>
              <a:gd name="connsiteX611" fmla="*/ 1164919 w 1998270"/>
              <a:gd name="connsiteY611" fmla="*/ 1744974 h 1996549"/>
              <a:gd name="connsiteX612" fmla="*/ 1172252 w 1998270"/>
              <a:gd name="connsiteY612" fmla="*/ 1737640 h 1996549"/>
              <a:gd name="connsiteX613" fmla="*/ 1233654 w 1998270"/>
              <a:gd name="connsiteY613" fmla="*/ 1737299 h 1996549"/>
              <a:gd name="connsiteX614" fmla="*/ 1241329 w 1998270"/>
              <a:gd name="connsiteY614" fmla="*/ 1744975 h 1996549"/>
              <a:gd name="connsiteX615" fmla="*/ 1233654 w 1998270"/>
              <a:gd name="connsiteY615" fmla="*/ 1752650 h 1996549"/>
              <a:gd name="connsiteX616" fmla="*/ 1225979 w 1998270"/>
              <a:gd name="connsiteY616" fmla="*/ 1744975 h 1996549"/>
              <a:gd name="connsiteX617" fmla="*/ 1233654 w 1998270"/>
              <a:gd name="connsiteY617" fmla="*/ 1737299 h 1996549"/>
              <a:gd name="connsiteX618" fmla="*/ 1295054 w 1998270"/>
              <a:gd name="connsiteY618" fmla="*/ 1736958 h 1996549"/>
              <a:gd name="connsiteX619" fmla="*/ 1303071 w 1998270"/>
              <a:gd name="connsiteY619" fmla="*/ 1744975 h 1996549"/>
              <a:gd name="connsiteX620" fmla="*/ 1295054 w 1998270"/>
              <a:gd name="connsiteY620" fmla="*/ 1752991 h 1996549"/>
              <a:gd name="connsiteX621" fmla="*/ 1287039 w 1998270"/>
              <a:gd name="connsiteY621" fmla="*/ 1744975 h 1996549"/>
              <a:gd name="connsiteX622" fmla="*/ 1295054 w 1998270"/>
              <a:gd name="connsiteY622" fmla="*/ 1736958 h 1996549"/>
              <a:gd name="connsiteX623" fmla="*/ 1971152 w 1998270"/>
              <a:gd name="connsiteY623" fmla="*/ 1736788 h 1996549"/>
              <a:gd name="connsiteX624" fmla="*/ 1971493 w 1998270"/>
              <a:gd name="connsiteY624" fmla="*/ 1736788 h 1996549"/>
              <a:gd name="connsiteX625" fmla="*/ 1979339 w 1998270"/>
              <a:gd name="connsiteY625" fmla="*/ 1744975 h 1996549"/>
              <a:gd name="connsiteX626" fmla="*/ 1971152 w 1998270"/>
              <a:gd name="connsiteY626" fmla="*/ 1753161 h 1996549"/>
              <a:gd name="connsiteX627" fmla="*/ 1962965 w 1998270"/>
              <a:gd name="connsiteY627" fmla="*/ 1744975 h 1996549"/>
              <a:gd name="connsiteX628" fmla="*/ 1971152 w 1998270"/>
              <a:gd name="connsiteY628" fmla="*/ 1736788 h 1996549"/>
              <a:gd name="connsiteX629" fmla="*/ 1357139 w 1998270"/>
              <a:gd name="connsiteY629" fmla="*/ 1736788 h 1996549"/>
              <a:gd name="connsiteX630" fmla="*/ 1357480 w 1998270"/>
              <a:gd name="connsiteY630" fmla="*/ 1736788 h 1996549"/>
              <a:gd name="connsiteX631" fmla="*/ 1365326 w 1998270"/>
              <a:gd name="connsiteY631" fmla="*/ 1744975 h 1996549"/>
              <a:gd name="connsiteX632" fmla="*/ 1357139 w 1998270"/>
              <a:gd name="connsiteY632" fmla="*/ 1753161 h 1996549"/>
              <a:gd name="connsiteX633" fmla="*/ 1348952 w 1998270"/>
              <a:gd name="connsiteY633" fmla="*/ 1744975 h 1996549"/>
              <a:gd name="connsiteX634" fmla="*/ 1357139 w 1998270"/>
              <a:gd name="connsiteY634" fmla="*/ 1736788 h 1996549"/>
              <a:gd name="connsiteX635" fmla="*/ 1417858 w 1998270"/>
              <a:gd name="connsiteY635" fmla="*/ 1736446 h 1996549"/>
              <a:gd name="connsiteX636" fmla="*/ 1426385 w 1998270"/>
              <a:gd name="connsiteY636" fmla="*/ 1744974 h 1996549"/>
              <a:gd name="connsiteX637" fmla="*/ 1417858 w 1998270"/>
              <a:gd name="connsiteY637" fmla="*/ 1753502 h 1996549"/>
              <a:gd name="connsiteX638" fmla="*/ 1409330 w 1998270"/>
              <a:gd name="connsiteY638" fmla="*/ 1744974 h 1996549"/>
              <a:gd name="connsiteX639" fmla="*/ 1417858 w 1998270"/>
              <a:gd name="connsiteY639" fmla="*/ 1736446 h 1996549"/>
              <a:gd name="connsiteX640" fmla="*/ 1479259 w 1998270"/>
              <a:gd name="connsiteY640" fmla="*/ 1736276 h 1996549"/>
              <a:gd name="connsiteX641" fmla="*/ 1487958 w 1998270"/>
              <a:gd name="connsiteY641" fmla="*/ 1744975 h 1996549"/>
              <a:gd name="connsiteX642" fmla="*/ 1479259 w 1998270"/>
              <a:gd name="connsiteY642" fmla="*/ 1753673 h 1996549"/>
              <a:gd name="connsiteX643" fmla="*/ 1470561 w 1998270"/>
              <a:gd name="connsiteY643" fmla="*/ 1744975 h 1996549"/>
              <a:gd name="connsiteX644" fmla="*/ 1479259 w 1998270"/>
              <a:gd name="connsiteY644" fmla="*/ 1736276 h 1996549"/>
              <a:gd name="connsiteX645" fmla="*/ 1541026 w 1998270"/>
              <a:gd name="connsiteY645" fmla="*/ 1735971 h 1996549"/>
              <a:gd name="connsiteX646" fmla="*/ 1549895 w 1998270"/>
              <a:gd name="connsiteY646" fmla="*/ 1744840 h 1996549"/>
              <a:gd name="connsiteX647" fmla="*/ 1541026 w 1998270"/>
              <a:gd name="connsiteY647" fmla="*/ 1753709 h 1996549"/>
              <a:gd name="connsiteX648" fmla="*/ 1532157 w 1998270"/>
              <a:gd name="connsiteY648" fmla="*/ 1744840 h 1996549"/>
              <a:gd name="connsiteX649" fmla="*/ 1541026 w 1998270"/>
              <a:gd name="connsiteY649" fmla="*/ 1735971 h 1996549"/>
              <a:gd name="connsiteX650" fmla="*/ 1602061 w 1998270"/>
              <a:gd name="connsiteY650" fmla="*/ 1735935 h 1996549"/>
              <a:gd name="connsiteX651" fmla="*/ 1611101 w 1998270"/>
              <a:gd name="connsiteY651" fmla="*/ 1744975 h 1996549"/>
              <a:gd name="connsiteX652" fmla="*/ 1602061 w 1998270"/>
              <a:gd name="connsiteY652" fmla="*/ 1754015 h 1996549"/>
              <a:gd name="connsiteX653" fmla="*/ 1593022 w 1998270"/>
              <a:gd name="connsiteY653" fmla="*/ 1744975 h 1996549"/>
              <a:gd name="connsiteX654" fmla="*/ 1602061 w 1998270"/>
              <a:gd name="connsiteY654" fmla="*/ 1735935 h 1996549"/>
              <a:gd name="connsiteX655" fmla="*/ 1724864 w 1998270"/>
              <a:gd name="connsiteY655" fmla="*/ 1735764 h 1996549"/>
              <a:gd name="connsiteX656" fmla="*/ 1734074 w 1998270"/>
              <a:gd name="connsiteY656" fmla="*/ 1744975 h 1996549"/>
              <a:gd name="connsiteX657" fmla="*/ 1724864 w 1998270"/>
              <a:gd name="connsiteY657" fmla="*/ 1754185 h 1996549"/>
              <a:gd name="connsiteX658" fmla="*/ 1715654 w 1998270"/>
              <a:gd name="connsiteY658" fmla="*/ 1744975 h 1996549"/>
              <a:gd name="connsiteX659" fmla="*/ 1724864 w 1998270"/>
              <a:gd name="connsiteY659" fmla="*/ 1735764 h 1996549"/>
              <a:gd name="connsiteX660" fmla="*/ 1664145 w 1998270"/>
              <a:gd name="connsiteY660" fmla="*/ 1735764 h 1996549"/>
              <a:gd name="connsiteX661" fmla="*/ 1673355 w 1998270"/>
              <a:gd name="connsiteY661" fmla="*/ 1744975 h 1996549"/>
              <a:gd name="connsiteX662" fmla="*/ 1664145 w 1998270"/>
              <a:gd name="connsiteY662" fmla="*/ 1754185 h 1996549"/>
              <a:gd name="connsiteX663" fmla="*/ 1654935 w 1998270"/>
              <a:gd name="connsiteY663" fmla="*/ 1744975 h 1996549"/>
              <a:gd name="connsiteX664" fmla="*/ 1664145 w 1998270"/>
              <a:gd name="connsiteY664" fmla="*/ 1735764 h 1996549"/>
              <a:gd name="connsiteX665" fmla="*/ 1909067 w 1998270"/>
              <a:gd name="connsiteY665" fmla="*/ 1735594 h 1996549"/>
              <a:gd name="connsiteX666" fmla="*/ 1909409 w 1998270"/>
              <a:gd name="connsiteY666" fmla="*/ 1735594 h 1996549"/>
              <a:gd name="connsiteX667" fmla="*/ 1918448 w 1998270"/>
              <a:gd name="connsiteY667" fmla="*/ 1744974 h 1996549"/>
              <a:gd name="connsiteX668" fmla="*/ 1909067 w 1998270"/>
              <a:gd name="connsiteY668" fmla="*/ 1754355 h 1996549"/>
              <a:gd name="connsiteX669" fmla="*/ 1899687 w 1998270"/>
              <a:gd name="connsiteY669" fmla="*/ 1744974 h 1996549"/>
              <a:gd name="connsiteX670" fmla="*/ 1909067 w 1998270"/>
              <a:gd name="connsiteY670" fmla="*/ 1735594 h 1996549"/>
              <a:gd name="connsiteX671" fmla="*/ 1847667 w 1998270"/>
              <a:gd name="connsiteY671" fmla="*/ 1735594 h 1996549"/>
              <a:gd name="connsiteX672" fmla="*/ 1848008 w 1998270"/>
              <a:gd name="connsiteY672" fmla="*/ 1735594 h 1996549"/>
              <a:gd name="connsiteX673" fmla="*/ 1857047 w 1998270"/>
              <a:gd name="connsiteY673" fmla="*/ 1744974 h 1996549"/>
              <a:gd name="connsiteX674" fmla="*/ 1847667 w 1998270"/>
              <a:gd name="connsiteY674" fmla="*/ 1754355 h 1996549"/>
              <a:gd name="connsiteX675" fmla="*/ 1838286 w 1998270"/>
              <a:gd name="connsiteY675" fmla="*/ 1744974 h 1996549"/>
              <a:gd name="connsiteX676" fmla="*/ 1847667 w 1998270"/>
              <a:gd name="connsiteY676" fmla="*/ 1735594 h 1996549"/>
              <a:gd name="connsiteX677" fmla="*/ 1786266 w 1998270"/>
              <a:gd name="connsiteY677" fmla="*/ 1735594 h 1996549"/>
              <a:gd name="connsiteX678" fmla="*/ 1786607 w 1998270"/>
              <a:gd name="connsiteY678" fmla="*/ 1735594 h 1996549"/>
              <a:gd name="connsiteX679" fmla="*/ 1795646 w 1998270"/>
              <a:gd name="connsiteY679" fmla="*/ 1744974 h 1996549"/>
              <a:gd name="connsiteX680" fmla="*/ 1786266 w 1998270"/>
              <a:gd name="connsiteY680" fmla="*/ 1754355 h 1996549"/>
              <a:gd name="connsiteX681" fmla="*/ 1776885 w 1998270"/>
              <a:gd name="connsiteY681" fmla="*/ 1744974 h 1996549"/>
              <a:gd name="connsiteX682" fmla="*/ 1786266 w 1998270"/>
              <a:gd name="connsiteY682" fmla="*/ 1735594 h 1996549"/>
              <a:gd name="connsiteX683" fmla="*/ 251234 w 1998270"/>
              <a:gd name="connsiteY683" fmla="*/ 1682550 h 1996549"/>
              <a:gd name="connsiteX684" fmla="*/ 251626 w 1998270"/>
              <a:gd name="connsiteY684" fmla="*/ 1682550 h 1996549"/>
              <a:gd name="connsiteX685" fmla="*/ 252257 w 1998270"/>
              <a:gd name="connsiteY685" fmla="*/ 1683574 h 1996549"/>
              <a:gd name="connsiteX686" fmla="*/ 251234 w 1998270"/>
              <a:gd name="connsiteY686" fmla="*/ 1684597 h 1996549"/>
              <a:gd name="connsiteX687" fmla="*/ 250211 w 1998270"/>
              <a:gd name="connsiteY687" fmla="*/ 1683574 h 1996549"/>
              <a:gd name="connsiteX688" fmla="*/ 251234 w 1998270"/>
              <a:gd name="connsiteY688" fmla="*/ 1682550 h 1996549"/>
              <a:gd name="connsiteX689" fmla="*/ 312635 w 1998270"/>
              <a:gd name="connsiteY689" fmla="*/ 1682038 h 1996549"/>
              <a:gd name="connsiteX690" fmla="*/ 314170 w 1998270"/>
              <a:gd name="connsiteY690" fmla="*/ 1683573 h 1996549"/>
              <a:gd name="connsiteX691" fmla="*/ 312635 w 1998270"/>
              <a:gd name="connsiteY691" fmla="*/ 1685109 h 1996549"/>
              <a:gd name="connsiteX692" fmla="*/ 311100 w 1998270"/>
              <a:gd name="connsiteY692" fmla="*/ 1683573 h 1996549"/>
              <a:gd name="connsiteX693" fmla="*/ 312635 w 1998270"/>
              <a:gd name="connsiteY693" fmla="*/ 1682038 h 1996549"/>
              <a:gd name="connsiteX694" fmla="*/ 374036 w 1998270"/>
              <a:gd name="connsiteY694" fmla="*/ 1681526 h 1996549"/>
              <a:gd name="connsiteX695" fmla="*/ 376083 w 1998270"/>
              <a:gd name="connsiteY695" fmla="*/ 1683573 h 1996549"/>
              <a:gd name="connsiteX696" fmla="*/ 374036 w 1998270"/>
              <a:gd name="connsiteY696" fmla="*/ 1685620 h 1996549"/>
              <a:gd name="connsiteX697" fmla="*/ 371990 w 1998270"/>
              <a:gd name="connsiteY697" fmla="*/ 1683573 h 1996549"/>
              <a:gd name="connsiteX698" fmla="*/ 374036 w 1998270"/>
              <a:gd name="connsiteY698" fmla="*/ 1681526 h 1996549"/>
              <a:gd name="connsiteX699" fmla="*/ 436120 w 1998270"/>
              <a:gd name="connsiteY699" fmla="*/ 1680844 h 1996549"/>
              <a:gd name="connsiteX700" fmla="*/ 438849 w 1998270"/>
              <a:gd name="connsiteY700" fmla="*/ 1683573 h 1996549"/>
              <a:gd name="connsiteX701" fmla="*/ 436120 w 1998270"/>
              <a:gd name="connsiteY701" fmla="*/ 1686302 h 1996549"/>
              <a:gd name="connsiteX702" fmla="*/ 433391 w 1998270"/>
              <a:gd name="connsiteY702" fmla="*/ 1683573 h 1996549"/>
              <a:gd name="connsiteX703" fmla="*/ 436120 w 1998270"/>
              <a:gd name="connsiteY703" fmla="*/ 1680844 h 1996549"/>
              <a:gd name="connsiteX704" fmla="*/ 496838 w 1998270"/>
              <a:gd name="connsiteY704" fmla="*/ 1680333 h 1996549"/>
              <a:gd name="connsiteX705" fmla="*/ 497196 w 1998270"/>
              <a:gd name="connsiteY705" fmla="*/ 1680333 h 1996549"/>
              <a:gd name="connsiteX706" fmla="*/ 500079 w 1998270"/>
              <a:gd name="connsiteY706" fmla="*/ 1683573 h 1996549"/>
              <a:gd name="connsiteX707" fmla="*/ 496838 w 1998270"/>
              <a:gd name="connsiteY707" fmla="*/ 1686814 h 1996549"/>
              <a:gd name="connsiteX708" fmla="*/ 493598 w 1998270"/>
              <a:gd name="connsiteY708" fmla="*/ 1683573 h 1996549"/>
              <a:gd name="connsiteX709" fmla="*/ 496838 w 1998270"/>
              <a:gd name="connsiteY709" fmla="*/ 1680333 h 1996549"/>
              <a:gd name="connsiteX710" fmla="*/ 558240 w 1998270"/>
              <a:gd name="connsiteY710" fmla="*/ 1679821 h 1996549"/>
              <a:gd name="connsiteX711" fmla="*/ 561992 w 1998270"/>
              <a:gd name="connsiteY711" fmla="*/ 1683574 h 1996549"/>
              <a:gd name="connsiteX712" fmla="*/ 558240 w 1998270"/>
              <a:gd name="connsiteY712" fmla="*/ 1687326 h 1996549"/>
              <a:gd name="connsiteX713" fmla="*/ 554488 w 1998270"/>
              <a:gd name="connsiteY713" fmla="*/ 1683574 h 1996549"/>
              <a:gd name="connsiteX714" fmla="*/ 558240 w 1998270"/>
              <a:gd name="connsiteY714" fmla="*/ 1679821 h 1996549"/>
              <a:gd name="connsiteX715" fmla="*/ 743126 w 1998270"/>
              <a:gd name="connsiteY715" fmla="*/ 1678968 h 1996549"/>
              <a:gd name="connsiteX716" fmla="*/ 748413 w 1998270"/>
              <a:gd name="connsiteY716" fmla="*/ 1684256 h 1996549"/>
              <a:gd name="connsiteX717" fmla="*/ 743126 w 1998270"/>
              <a:gd name="connsiteY717" fmla="*/ 1689543 h 1996549"/>
              <a:gd name="connsiteX718" fmla="*/ 737839 w 1998270"/>
              <a:gd name="connsiteY718" fmla="*/ 1684256 h 1996549"/>
              <a:gd name="connsiteX719" fmla="*/ 743126 w 1998270"/>
              <a:gd name="connsiteY719" fmla="*/ 1678968 h 1996549"/>
              <a:gd name="connsiteX720" fmla="*/ 681042 w 1998270"/>
              <a:gd name="connsiteY720" fmla="*/ 1678968 h 1996549"/>
              <a:gd name="connsiteX721" fmla="*/ 681384 w 1998270"/>
              <a:gd name="connsiteY721" fmla="*/ 1678968 h 1996549"/>
              <a:gd name="connsiteX722" fmla="*/ 685818 w 1998270"/>
              <a:gd name="connsiteY722" fmla="*/ 1683744 h 1996549"/>
              <a:gd name="connsiteX723" fmla="*/ 681042 w 1998270"/>
              <a:gd name="connsiteY723" fmla="*/ 1688520 h 1996549"/>
              <a:gd name="connsiteX724" fmla="*/ 676267 w 1998270"/>
              <a:gd name="connsiteY724" fmla="*/ 1683744 h 1996549"/>
              <a:gd name="connsiteX725" fmla="*/ 681042 w 1998270"/>
              <a:gd name="connsiteY725" fmla="*/ 1678968 h 1996549"/>
              <a:gd name="connsiteX726" fmla="*/ 619642 w 1998270"/>
              <a:gd name="connsiteY726" fmla="*/ 1678968 h 1996549"/>
              <a:gd name="connsiteX727" fmla="*/ 623906 w 1998270"/>
              <a:gd name="connsiteY727" fmla="*/ 1683232 h 1996549"/>
              <a:gd name="connsiteX728" fmla="*/ 619642 w 1998270"/>
              <a:gd name="connsiteY728" fmla="*/ 1687496 h 1996549"/>
              <a:gd name="connsiteX729" fmla="*/ 615378 w 1998270"/>
              <a:gd name="connsiteY729" fmla="*/ 1683232 h 1996549"/>
              <a:gd name="connsiteX730" fmla="*/ 619642 w 1998270"/>
              <a:gd name="connsiteY730" fmla="*/ 1678968 h 1996549"/>
              <a:gd name="connsiteX731" fmla="*/ 803845 w 1998270"/>
              <a:gd name="connsiteY731" fmla="*/ 1677945 h 1996549"/>
              <a:gd name="connsiteX732" fmla="*/ 809474 w 1998270"/>
              <a:gd name="connsiteY732" fmla="*/ 1683574 h 1996549"/>
              <a:gd name="connsiteX733" fmla="*/ 803845 w 1998270"/>
              <a:gd name="connsiteY733" fmla="*/ 1689202 h 1996549"/>
              <a:gd name="connsiteX734" fmla="*/ 798217 w 1998270"/>
              <a:gd name="connsiteY734" fmla="*/ 1683574 h 1996549"/>
              <a:gd name="connsiteX735" fmla="*/ 803845 w 1998270"/>
              <a:gd name="connsiteY735" fmla="*/ 1677945 h 1996549"/>
              <a:gd name="connsiteX736" fmla="*/ 865246 w 1998270"/>
              <a:gd name="connsiteY736" fmla="*/ 1677433 h 1996549"/>
              <a:gd name="connsiteX737" fmla="*/ 871386 w 1998270"/>
              <a:gd name="connsiteY737" fmla="*/ 1683574 h 1996549"/>
              <a:gd name="connsiteX738" fmla="*/ 865246 w 1998270"/>
              <a:gd name="connsiteY738" fmla="*/ 1689714 h 1996549"/>
              <a:gd name="connsiteX739" fmla="*/ 859106 w 1998270"/>
              <a:gd name="connsiteY739" fmla="*/ 1683574 h 1996549"/>
              <a:gd name="connsiteX740" fmla="*/ 865246 w 1998270"/>
              <a:gd name="connsiteY740" fmla="*/ 1677433 h 1996549"/>
              <a:gd name="connsiteX741" fmla="*/ 926648 w 1998270"/>
              <a:gd name="connsiteY741" fmla="*/ 1676922 h 1996549"/>
              <a:gd name="connsiteX742" fmla="*/ 926989 w 1998270"/>
              <a:gd name="connsiteY742" fmla="*/ 1676922 h 1996549"/>
              <a:gd name="connsiteX743" fmla="*/ 933299 w 1998270"/>
              <a:gd name="connsiteY743" fmla="*/ 1683574 h 1996549"/>
              <a:gd name="connsiteX744" fmla="*/ 926648 w 1998270"/>
              <a:gd name="connsiteY744" fmla="*/ 1690226 h 1996549"/>
              <a:gd name="connsiteX745" fmla="*/ 919996 w 1998270"/>
              <a:gd name="connsiteY745" fmla="*/ 1683574 h 1996549"/>
              <a:gd name="connsiteX746" fmla="*/ 926648 w 1998270"/>
              <a:gd name="connsiteY746" fmla="*/ 1676922 h 1996549"/>
              <a:gd name="connsiteX747" fmla="*/ 988415 w 1998270"/>
              <a:gd name="connsiteY747" fmla="*/ 1676446 h 1996549"/>
              <a:gd name="connsiteX748" fmla="*/ 995408 w 1998270"/>
              <a:gd name="connsiteY748" fmla="*/ 1683439 h 1996549"/>
              <a:gd name="connsiteX749" fmla="*/ 988415 w 1998270"/>
              <a:gd name="connsiteY749" fmla="*/ 1690432 h 1996549"/>
              <a:gd name="connsiteX750" fmla="*/ 981422 w 1998270"/>
              <a:gd name="connsiteY750" fmla="*/ 1683439 h 1996549"/>
              <a:gd name="connsiteX751" fmla="*/ 988415 w 1998270"/>
              <a:gd name="connsiteY751" fmla="*/ 1676446 h 1996549"/>
              <a:gd name="connsiteX752" fmla="*/ 1050132 w 1998270"/>
              <a:gd name="connsiteY752" fmla="*/ 1676239 h 1996549"/>
              <a:gd name="connsiteX753" fmla="*/ 1057466 w 1998270"/>
              <a:gd name="connsiteY753" fmla="*/ 1683573 h 1996549"/>
              <a:gd name="connsiteX754" fmla="*/ 1050132 w 1998270"/>
              <a:gd name="connsiteY754" fmla="*/ 1690908 h 1996549"/>
              <a:gd name="connsiteX755" fmla="*/ 1042799 w 1998270"/>
              <a:gd name="connsiteY755" fmla="*/ 1683573 h 1996549"/>
              <a:gd name="connsiteX756" fmla="*/ 1050132 w 1998270"/>
              <a:gd name="connsiteY756" fmla="*/ 1676239 h 1996549"/>
              <a:gd name="connsiteX757" fmla="*/ 1110851 w 1998270"/>
              <a:gd name="connsiteY757" fmla="*/ 1675728 h 1996549"/>
              <a:gd name="connsiteX758" fmla="*/ 1111192 w 1998270"/>
              <a:gd name="connsiteY758" fmla="*/ 1675728 h 1996549"/>
              <a:gd name="connsiteX759" fmla="*/ 1118697 w 1998270"/>
              <a:gd name="connsiteY759" fmla="*/ 1683574 h 1996549"/>
              <a:gd name="connsiteX760" fmla="*/ 1110851 w 1998270"/>
              <a:gd name="connsiteY760" fmla="*/ 1691419 h 1996549"/>
              <a:gd name="connsiteX761" fmla="*/ 1103006 w 1998270"/>
              <a:gd name="connsiteY761" fmla="*/ 1683574 h 1996549"/>
              <a:gd name="connsiteX762" fmla="*/ 1110851 w 1998270"/>
              <a:gd name="connsiteY762" fmla="*/ 1675728 h 1996549"/>
              <a:gd name="connsiteX763" fmla="*/ 1172253 w 1998270"/>
              <a:gd name="connsiteY763" fmla="*/ 1675387 h 1996549"/>
              <a:gd name="connsiteX764" fmla="*/ 1172594 w 1998270"/>
              <a:gd name="connsiteY764" fmla="*/ 1675387 h 1996549"/>
              <a:gd name="connsiteX765" fmla="*/ 1180440 w 1998270"/>
              <a:gd name="connsiteY765" fmla="*/ 1683574 h 1996549"/>
              <a:gd name="connsiteX766" fmla="*/ 1172253 w 1998270"/>
              <a:gd name="connsiteY766" fmla="*/ 1691760 h 1996549"/>
              <a:gd name="connsiteX767" fmla="*/ 1164066 w 1998270"/>
              <a:gd name="connsiteY767" fmla="*/ 1683574 h 1996549"/>
              <a:gd name="connsiteX768" fmla="*/ 1172253 w 1998270"/>
              <a:gd name="connsiteY768" fmla="*/ 1675387 h 1996549"/>
              <a:gd name="connsiteX769" fmla="*/ 1233654 w 1998270"/>
              <a:gd name="connsiteY769" fmla="*/ 1675045 h 1996549"/>
              <a:gd name="connsiteX770" fmla="*/ 1242181 w 1998270"/>
              <a:gd name="connsiteY770" fmla="*/ 1683573 h 1996549"/>
              <a:gd name="connsiteX771" fmla="*/ 1233654 w 1998270"/>
              <a:gd name="connsiteY771" fmla="*/ 1692101 h 1996549"/>
              <a:gd name="connsiteX772" fmla="*/ 1225126 w 1998270"/>
              <a:gd name="connsiteY772" fmla="*/ 1683573 h 1996549"/>
              <a:gd name="connsiteX773" fmla="*/ 1233654 w 1998270"/>
              <a:gd name="connsiteY773" fmla="*/ 1675045 h 1996549"/>
              <a:gd name="connsiteX774" fmla="*/ 1295055 w 1998270"/>
              <a:gd name="connsiteY774" fmla="*/ 1674874 h 1996549"/>
              <a:gd name="connsiteX775" fmla="*/ 1303753 w 1998270"/>
              <a:gd name="connsiteY775" fmla="*/ 1683573 h 1996549"/>
              <a:gd name="connsiteX776" fmla="*/ 1295055 w 1998270"/>
              <a:gd name="connsiteY776" fmla="*/ 1692271 h 1996549"/>
              <a:gd name="connsiteX777" fmla="*/ 1286357 w 1998270"/>
              <a:gd name="connsiteY777" fmla="*/ 1683573 h 1996549"/>
              <a:gd name="connsiteX778" fmla="*/ 1295055 w 1998270"/>
              <a:gd name="connsiteY778" fmla="*/ 1674874 h 1996549"/>
              <a:gd name="connsiteX779" fmla="*/ 1970835 w 1998270"/>
              <a:gd name="connsiteY779" fmla="*/ 1674570 h 1996549"/>
              <a:gd name="connsiteX780" fmla="*/ 1979704 w 1998270"/>
              <a:gd name="connsiteY780" fmla="*/ 1683439 h 1996549"/>
              <a:gd name="connsiteX781" fmla="*/ 1970835 w 1998270"/>
              <a:gd name="connsiteY781" fmla="*/ 1692308 h 1996549"/>
              <a:gd name="connsiteX782" fmla="*/ 1961966 w 1998270"/>
              <a:gd name="connsiteY782" fmla="*/ 1683439 h 1996549"/>
              <a:gd name="connsiteX783" fmla="*/ 1970835 w 1998270"/>
              <a:gd name="connsiteY783" fmla="*/ 1674570 h 1996549"/>
              <a:gd name="connsiteX784" fmla="*/ 1357138 w 1998270"/>
              <a:gd name="connsiteY784" fmla="*/ 1674533 h 1996549"/>
              <a:gd name="connsiteX785" fmla="*/ 1366178 w 1998270"/>
              <a:gd name="connsiteY785" fmla="*/ 1683573 h 1996549"/>
              <a:gd name="connsiteX786" fmla="*/ 1357138 w 1998270"/>
              <a:gd name="connsiteY786" fmla="*/ 1692613 h 1996549"/>
              <a:gd name="connsiteX787" fmla="*/ 1348099 w 1998270"/>
              <a:gd name="connsiteY787" fmla="*/ 1683573 h 1996549"/>
              <a:gd name="connsiteX788" fmla="*/ 1357138 w 1998270"/>
              <a:gd name="connsiteY788" fmla="*/ 1674533 h 1996549"/>
              <a:gd name="connsiteX789" fmla="*/ 1417858 w 1998270"/>
              <a:gd name="connsiteY789" fmla="*/ 1674363 h 1996549"/>
              <a:gd name="connsiteX790" fmla="*/ 1427068 w 1998270"/>
              <a:gd name="connsiteY790" fmla="*/ 1683574 h 1996549"/>
              <a:gd name="connsiteX791" fmla="*/ 1417858 w 1998270"/>
              <a:gd name="connsiteY791" fmla="*/ 1692784 h 1996549"/>
              <a:gd name="connsiteX792" fmla="*/ 1408648 w 1998270"/>
              <a:gd name="connsiteY792" fmla="*/ 1683574 h 1996549"/>
              <a:gd name="connsiteX793" fmla="*/ 1417858 w 1998270"/>
              <a:gd name="connsiteY793" fmla="*/ 1674363 h 1996549"/>
              <a:gd name="connsiteX794" fmla="*/ 1479259 w 1998270"/>
              <a:gd name="connsiteY794" fmla="*/ 1674022 h 1996549"/>
              <a:gd name="connsiteX795" fmla="*/ 1488810 w 1998270"/>
              <a:gd name="connsiteY795" fmla="*/ 1683574 h 1996549"/>
              <a:gd name="connsiteX796" fmla="*/ 1479259 w 1998270"/>
              <a:gd name="connsiteY796" fmla="*/ 1693125 h 1996549"/>
              <a:gd name="connsiteX797" fmla="*/ 1469708 w 1998270"/>
              <a:gd name="connsiteY797" fmla="*/ 1683574 h 1996549"/>
              <a:gd name="connsiteX798" fmla="*/ 1479259 w 1998270"/>
              <a:gd name="connsiteY798" fmla="*/ 1674022 h 1996549"/>
              <a:gd name="connsiteX799" fmla="*/ 1540661 w 1998270"/>
              <a:gd name="connsiteY799" fmla="*/ 1673852 h 1996549"/>
              <a:gd name="connsiteX800" fmla="*/ 1541001 w 1998270"/>
              <a:gd name="connsiteY800" fmla="*/ 1673852 h 1996549"/>
              <a:gd name="connsiteX801" fmla="*/ 1550382 w 1998270"/>
              <a:gd name="connsiteY801" fmla="*/ 1683574 h 1996549"/>
              <a:gd name="connsiteX802" fmla="*/ 1540661 w 1998270"/>
              <a:gd name="connsiteY802" fmla="*/ 1693295 h 1996549"/>
              <a:gd name="connsiteX803" fmla="*/ 1530939 w 1998270"/>
              <a:gd name="connsiteY803" fmla="*/ 1683574 h 1996549"/>
              <a:gd name="connsiteX804" fmla="*/ 1540661 w 1998270"/>
              <a:gd name="connsiteY804" fmla="*/ 1673852 h 1996549"/>
              <a:gd name="connsiteX805" fmla="*/ 1602427 w 1998270"/>
              <a:gd name="connsiteY805" fmla="*/ 1673547 h 1996549"/>
              <a:gd name="connsiteX806" fmla="*/ 1612320 w 1998270"/>
              <a:gd name="connsiteY806" fmla="*/ 1683439 h 1996549"/>
              <a:gd name="connsiteX807" fmla="*/ 1602427 w 1998270"/>
              <a:gd name="connsiteY807" fmla="*/ 1693332 h 1996549"/>
              <a:gd name="connsiteX808" fmla="*/ 1592535 w 1998270"/>
              <a:gd name="connsiteY808" fmla="*/ 1683439 h 1996549"/>
              <a:gd name="connsiteX809" fmla="*/ 1602427 w 1998270"/>
              <a:gd name="connsiteY809" fmla="*/ 1673547 h 1996549"/>
              <a:gd name="connsiteX810" fmla="*/ 1724863 w 1998270"/>
              <a:gd name="connsiteY810" fmla="*/ 1673511 h 1996549"/>
              <a:gd name="connsiteX811" fmla="*/ 1725204 w 1998270"/>
              <a:gd name="connsiteY811" fmla="*/ 1673511 h 1996549"/>
              <a:gd name="connsiteX812" fmla="*/ 1734926 w 1998270"/>
              <a:gd name="connsiteY812" fmla="*/ 1683574 h 1996549"/>
              <a:gd name="connsiteX813" fmla="*/ 1724863 w 1998270"/>
              <a:gd name="connsiteY813" fmla="*/ 1693637 h 1996549"/>
              <a:gd name="connsiteX814" fmla="*/ 1714801 w 1998270"/>
              <a:gd name="connsiteY814" fmla="*/ 1683574 h 1996549"/>
              <a:gd name="connsiteX815" fmla="*/ 1724863 w 1998270"/>
              <a:gd name="connsiteY815" fmla="*/ 1673511 h 1996549"/>
              <a:gd name="connsiteX816" fmla="*/ 1664144 w 1998270"/>
              <a:gd name="connsiteY816" fmla="*/ 1673511 h 1996549"/>
              <a:gd name="connsiteX817" fmla="*/ 1664485 w 1998270"/>
              <a:gd name="connsiteY817" fmla="*/ 1673511 h 1996549"/>
              <a:gd name="connsiteX818" fmla="*/ 1674207 w 1998270"/>
              <a:gd name="connsiteY818" fmla="*/ 1683574 h 1996549"/>
              <a:gd name="connsiteX819" fmla="*/ 1664144 w 1998270"/>
              <a:gd name="connsiteY819" fmla="*/ 1693637 h 1996549"/>
              <a:gd name="connsiteX820" fmla="*/ 1654082 w 1998270"/>
              <a:gd name="connsiteY820" fmla="*/ 1683574 h 1996549"/>
              <a:gd name="connsiteX821" fmla="*/ 1664144 w 1998270"/>
              <a:gd name="connsiteY821" fmla="*/ 1673511 h 1996549"/>
              <a:gd name="connsiteX822" fmla="*/ 1909068 w 1998270"/>
              <a:gd name="connsiteY822" fmla="*/ 1673339 h 1996549"/>
              <a:gd name="connsiteX823" fmla="*/ 1919301 w 1998270"/>
              <a:gd name="connsiteY823" fmla="*/ 1683573 h 1996549"/>
              <a:gd name="connsiteX824" fmla="*/ 1909068 w 1998270"/>
              <a:gd name="connsiteY824" fmla="*/ 1693807 h 1996549"/>
              <a:gd name="connsiteX825" fmla="*/ 1898835 w 1998270"/>
              <a:gd name="connsiteY825" fmla="*/ 1683573 h 1996549"/>
              <a:gd name="connsiteX826" fmla="*/ 1909068 w 1998270"/>
              <a:gd name="connsiteY826" fmla="*/ 1673339 h 1996549"/>
              <a:gd name="connsiteX827" fmla="*/ 1847666 w 1998270"/>
              <a:gd name="connsiteY827" fmla="*/ 1673339 h 1996549"/>
              <a:gd name="connsiteX828" fmla="*/ 1857899 w 1998270"/>
              <a:gd name="connsiteY828" fmla="*/ 1683573 h 1996549"/>
              <a:gd name="connsiteX829" fmla="*/ 1847666 w 1998270"/>
              <a:gd name="connsiteY829" fmla="*/ 1693807 h 1996549"/>
              <a:gd name="connsiteX830" fmla="*/ 1837433 w 1998270"/>
              <a:gd name="connsiteY830" fmla="*/ 1683573 h 1996549"/>
              <a:gd name="connsiteX831" fmla="*/ 1847666 w 1998270"/>
              <a:gd name="connsiteY831" fmla="*/ 1673339 h 1996549"/>
              <a:gd name="connsiteX832" fmla="*/ 1786265 w 1998270"/>
              <a:gd name="connsiteY832" fmla="*/ 1673339 h 1996549"/>
              <a:gd name="connsiteX833" fmla="*/ 1796499 w 1998270"/>
              <a:gd name="connsiteY833" fmla="*/ 1683573 h 1996549"/>
              <a:gd name="connsiteX834" fmla="*/ 1786265 w 1998270"/>
              <a:gd name="connsiteY834" fmla="*/ 1693807 h 1996549"/>
              <a:gd name="connsiteX835" fmla="*/ 1776032 w 1998270"/>
              <a:gd name="connsiteY835" fmla="*/ 1683573 h 1996549"/>
              <a:gd name="connsiteX836" fmla="*/ 1786265 w 1998270"/>
              <a:gd name="connsiteY836" fmla="*/ 1673339 h 1996549"/>
              <a:gd name="connsiteX837" fmla="*/ 189832 w 1998270"/>
              <a:gd name="connsiteY837" fmla="*/ 1621319 h 1996549"/>
              <a:gd name="connsiteX838" fmla="*/ 190685 w 1998270"/>
              <a:gd name="connsiteY838" fmla="*/ 1622172 h 1996549"/>
              <a:gd name="connsiteX839" fmla="*/ 189832 w 1998270"/>
              <a:gd name="connsiteY839" fmla="*/ 1622172 h 1996549"/>
              <a:gd name="connsiteX840" fmla="*/ 188980 w 1998270"/>
              <a:gd name="connsiteY840" fmla="*/ 1622172 h 1996549"/>
              <a:gd name="connsiteX841" fmla="*/ 189832 w 1998270"/>
              <a:gd name="connsiteY841" fmla="*/ 1621319 h 1996549"/>
              <a:gd name="connsiteX842" fmla="*/ 251234 w 1998270"/>
              <a:gd name="connsiteY842" fmla="*/ 1620637 h 1996549"/>
              <a:gd name="connsiteX843" fmla="*/ 252769 w 1998270"/>
              <a:gd name="connsiteY843" fmla="*/ 1622172 h 1996549"/>
              <a:gd name="connsiteX844" fmla="*/ 251234 w 1998270"/>
              <a:gd name="connsiteY844" fmla="*/ 1623707 h 1996549"/>
              <a:gd name="connsiteX845" fmla="*/ 249699 w 1998270"/>
              <a:gd name="connsiteY845" fmla="*/ 1622172 h 1996549"/>
              <a:gd name="connsiteX846" fmla="*/ 251234 w 1998270"/>
              <a:gd name="connsiteY846" fmla="*/ 1620637 h 1996549"/>
              <a:gd name="connsiteX847" fmla="*/ 312635 w 1998270"/>
              <a:gd name="connsiteY847" fmla="*/ 1620125 h 1996549"/>
              <a:gd name="connsiteX848" fmla="*/ 314682 w 1998270"/>
              <a:gd name="connsiteY848" fmla="*/ 1622172 h 1996549"/>
              <a:gd name="connsiteX849" fmla="*/ 312635 w 1998270"/>
              <a:gd name="connsiteY849" fmla="*/ 1624219 h 1996549"/>
              <a:gd name="connsiteX850" fmla="*/ 310589 w 1998270"/>
              <a:gd name="connsiteY850" fmla="*/ 1622172 h 1996549"/>
              <a:gd name="connsiteX851" fmla="*/ 312635 w 1998270"/>
              <a:gd name="connsiteY851" fmla="*/ 1620125 h 1996549"/>
              <a:gd name="connsiteX852" fmla="*/ 374036 w 1998270"/>
              <a:gd name="connsiteY852" fmla="*/ 1619443 h 1996549"/>
              <a:gd name="connsiteX853" fmla="*/ 376765 w 1998270"/>
              <a:gd name="connsiteY853" fmla="*/ 1622172 h 1996549"/>
              <a:gd name="connsiteX854" fmla="*/ 374036 w 1998270"/>
              <a:gd name="connsiteY854" fmla="*/ 1624901 h 1996549"/>
              <a:gd name="connsiteX855" fmla="*/ 371308 w 1998270"/>
              <a:gd name="connsiteY855" fmla="*/ 1622172 h 1996549"/>
              <a:gd name="connsiteX856" fmla="*/ 374036 w 1998270"/>
              <a:gd name="connsiteY856" fmla="*/ 1619443 h 1996549"/>
              <a:gd name="connsiteX857" fmla="*/ 436119 w 1998270"/>
              <a:gd name="connsiteY857" fmla="*/ 1618932 h 1996549"/>
              <a:gd name="connsiteX858" fmla="*/ 436477 w 1998270"/>
              <a:gd name="connsiteY858" fmla="*/ 1618932 h 1996549"/>
              <a:gd name="connsiteX859" fmla="*/ 439360 w 1998270"/>
              <a:gd name="connsiteY859" fmla="*/ 1622172 h 1996549"/>
              <a:gd name="connsiteX860" fmla="*/ 436119 w 1998270"/>
              <a:gd name="connsiteY860" fmla="*/ 1625413 h 1996549"/>
              <a:gd name="connsiteX861" fmla="*/ 432879 w 1998270"/>
              <a:gd name="connsiteY861" fmla="*/ 1622172 h 1996549"/>
              <a:gd name="connsiteX862" fmla="*/ 436119 w 1998270"/>
              <a:gd name="connsiteY862" fmla="*/ 1618932 h 1996549"/>
              <a:gd name="connsiteX863" fmla="*/ 496839 w 1998270"/>
              <a:gd name="connsiteY863" fmla="*/ 1618419 h 1996549"/>
              <a:gd name="connsiteX864" fmla="*/ 500591 w 1998270"/>
              <a:gd name="connsiteY864" fmla="*/ 1622172 h 1996549"/>
              <a:gd name="connsiteX865" fmla="*/ 496839 w 1998270"/>
              <a:gd name="connsiteY865" fmla="*/ 1625924 h 1996549"/>
              <a:gd name="connsiteX866" fmla="*/ 493087 w 1998270"/>
              <a:gd name="connsiteY866" fmla="*/ 1622172 h 1996549"/>
              <a:gd name="connsiteX867" fmla="*/ 496839 w 1998270"/>
              <a:gd name="connsiteY867" fmla="*/ 1618419 h 1996549"/>
              <a:gd name="connsiteX868" fmla="*/ 558240 w 1998270"/>
              <a:gd name="connsiteY868" fmla="*/ 1617737 h 1996549"/>
              <a:gd name="connsiteX869" fmla="*/ 558581 w 1998270"/>
              <a:gd name="connsiteY869" fmla="*/ 1617737 h 1996549"/>
              <a:gd name="connsiteX870" fmla="*/ 562675 w 1998270"/>
              <a:gd name="connsiteY870" fmla="*/ 1622172 h 1996549"/>
              <a:gd name="connsiteX871" fmla="*/ 558240 w 1998270"/>
              <a:gd name="connsiteY871" fmla="*/ 1626606 h 1996549"/>
              <a:gd name="connsiteX872" fmla="*/ 553806 w 1998270"/>
              <a:gd name="connsiteY872" fmla="*/ 1622172 h 1996549"/>
              <a:gd name="connsiteX873" fmla="*/ 558240 w 1998270"/>
              <a:gd name="connsiteY873" fmla="*/ 1617737 h 1996549"/>
              <a:gd name="connsiteX874" fmla="*/ 619641 w 1998270"/>
              <a:gd name="connsiteY874" fmla="*/ 1617226 h 1996549"/>
              <a:gd name="connsiteX875" fmla="*/ 624587 w 1998270"/>
              <a:gd name="connsiteY875" fmla="*/ 1622173 h 1996549"/>
              <a:gd name="connsiteX876" fmla="*/ 619641 w 1998270"/>
              <a:gd name="connsiteY876" fmla="*/ 1627119 h 1996549"/>
              <a:gd name="connsiteX877" fmla="*/ 614695 w 1998270"/>
              <a:gd name="connsiteY877" fmla="*/ 1622173 h 1996549"/>
              <a:gd name="connsiteX878" fmla="*/ 619641 w 1998270"/>
              <a:gd name="connsiteY878" fmla="*/ 1617226 h 1996549"/>
              <a:gd name="connsiteX879" fmla="*/ 681042 w 1998270"/>
              <a:gd name="connsiteY879" fmla="*/ 1616714 h 1996549"/>
              <a:gd name="connsiteX880" fmla="*/ 686500 w 1998270"/>
              <a:gd name="connsiteY880" fmla="*/ 1622172 h 1996549"/>
              <a:gd name="connsiteX881" fmla="*/ 681042 w 1998270"/>
              <a:gd name="connsiteY881" fmla="*/ 1627630 h 1996549"/>
              <a:gd name="connsiteX882" fmla="*/ 675585 w 1998270"/>
              <a:gd name="connsiteY882" fmla="*/ 1622172 h 1996549"/>
              <a:gd name="connsiteX883" fmla="*/ 681042 w 1998270"/>
              <a:gd name="connsiteY883" fmla="*/ 1616714 h 1996549"/>
              <a:gd name="connsiteX884" fmla="*/ 743126 w 1998270"/>
              <a:gd name="connsiteY884" fmla="*/ 1616203 h 1996549"/>
              <a:gd name="connsiteX885" fmla="*/ 749096 w 1998270"/>
              <a:gd name="connsiteY885" fmla="*/ 1621831 h 1996549"/>
              <a:gd name="connsiteX886" fmla="*/ 743126 w 1998270"/>
              <a:gd name="connsiteY886" fmla="*/ 1627801 h 1996549"/>
              <a:gd name="connsiteX887" fmla="*/ 737157 w 1998270"/>
              <a:gd name="connsiteY887" fmla="*/ 1622172 h 1996549"/>
              <a:gd name="connsiteX888" fmla="*/ 743126 w 1998270"/>
              <a:gd name="connsiteY888" fmla="*/ 1616203 h 1996549"/>
              <a:gd name="connsiteX889" fmla="*/ 803845 w 1998270"/>
              <a:gd name="connsiteY889" fmla="*/ 1615690 h 1996549"/>
              <a:gd name="connsiteX890" fmla="*/ 810326 w 1998270"/>
              <a:gd name="connsiteY890" fmla="*/ 1622172 h 1996549"/>
              <a:gd name="connsiteX891" fmla="*/ 803845 w 1998270"/>
              <a:gd name="connsiteY891" fmla="*/ 1628653 h 1996549"/>
              <a:gd name="connsiteX892" fmla="*/ 797364 w 1998270"/>
              <a:gd name="connsiteY892" fmla="*/ 1622172 h 1996549"/>
              <a:gd name="connsiteX893" fmla="*/ 803845 w 1998270"/>
              <a:gd name="connsiteY893" fmla="*/ 1615690 h 1996549"/>
              <a:gd name="connsiteX894" fmla="*/ 865246 w 1998270"/>
              <a:gd name="connsiteY894" fmla="*/ 1615349 h 1996549"/>
              <a:gd name="connsiteX895" fmla="*/ 872068 w 1998270"/>
              <a:gd name="connsiteY895" fmla="*/ 1622172 h 1996549"/>
              <a:gd name="connsiteX896" fmla="*/ 865246 w 1998270"/>
              <a:gd name="connsiteY896" fmla="*/ 1628994 h 1996549"/>
              <a:gd name="connsiteX897" fmla="*/ 858424 w 1998270"/>
              <a:gd name="connsiteY897" fmla="*/ 1622172 h 1996549"/>
              <a:gd name="connsiteX898" fmla="*/ 865246 w 1998270"/>
              <a:gd name="connsiteY898" fmla="*/ 1615349 h 1996549"/>
              <a:gd name="connsiteX899" fmla="*/ 926648 w 1998270"/>
              <a:gd name="connsiteY899" fmla="*/ 1614838 h 1996549"/>
              <a:gd name="connsiteX900" fmla="*/ 933982 w 1998270"/>
              <a:gd name="connsiteY900" fmla="*/ 1622172 h 1996549"/>
              <a:gd name="connsiteX901" fmla="*/ 926648 w 1998270"/>
              <a:gd name="connsiteY901" fmla="*/ 1629506 h 1996549"/>
              <a:gd name="connsiteX902" fmla="*/ 919314 w 1998270"/>
              <a:gd name="connsiteY902" fmla="*/ 1622172 h 1996549"/>
              <a:gd name="connsiteX903" fmla="*/ 926648 w 1998270"/>
              <a:gd name="connsiteY903" fmla="*/ 1614838 h 1996549"/>
              <a:gd name="connsiteX904" fmla="*/ 988048 w 1998270"/>
              <a:gd name="connsiteY904" fmla="*/ 1614497 h 1996549"/>
              <a:gd name="connsiteX905" fmla="*/ 995724 w 1998270"/>
              <a:gd name="connsiteY905" fmla="*/ 1622173 h 1996549"/>
              <a:gd name="connsiteX906" fmla="*/ 988048 w 1998270"/>
              <a:gd name="connsiteY906" fmla="*/ 1629848 h 1996549"/>
              <a:gd name="connsiteX907" fmla="*/ 980374 w 1998270"/>
              <a:gd name="connsiteY907" fmla="*/ 1622173 h 1996549"/>
              <a:gd name="connsiteX908" fmla="*/ 988048 w 1998270"/>
              <a:gd name="connsiteY908" fmla="*/ 1614497 h 1996549"/>
              <a:gd name="connsiteX909" fmla="*/ 1050133 w 1998270"/>
              <a:gd name="connsiteY909" fmla="*/ 1613986 h 1996549"/>
              <a:gd name="connsiteX910" fmla="*/ 1050474 w 1998270"/>
              <a:gd name="connsiteY910" fmla="*/ 1613986 h 1996549"/>
              <a:gd name="connsiteX911" fmla="*/ 1058320 w 1998270"/>
              <a:gd name="connsiteY911" fmla="*/ 1622173 h 1996549"/>
              <a:gd name="connsiteX912" fmla="*/ 1050133 w 1998270"/>
              <a:gd name="connsiteY912" fmla="*/ 1630359 h 1996549"/>
              <a:gd name="connsiteX913" fmla="*/ 1041946 w 1998270"/>
              <a:gd name="connsiteY913" fmla="*/ 1622173 h 1996549"/>
              <a:gd name="connsiteX914" fmla="*/ 1050133 w 1998270"/>
              <a:gd name="connsiteY914" fmla="*/ 1613986 h 1996549"/>
              <a:gd name="connsiteX915" fmla="*/ 1110852 w 1998270"/>
              <a:gd name="connsiteY915" fmla="*/ 1613644 h 1996549"/>
              <a:gd name="connsiteX916" fmla="*/ 1119379 w 1998270"/>
              <a:gd name="connsiteY916" fmla="*/ 1622172 h 1996549"/>
              <a:gd name="connsiteX917" fmla="*/ 1110852 w 1998270"/>
              <a:gd name="connsiteY917" fmla="*/ 1630700 h 1996549"/>
              <a:gd name="connsiteX918" fmla="*/ 1102324 w 1998270"/>
              <a:gd name="connsiteY918" fmla="*/ 1622172 h 1996549"/>
              <a:gd name="connsiteX919" fmla="*/ 1110852 w 1998270"/>
              <a:gd name="connsiteY919" fmla="*/ 1613644 h 1996549"/>
              <a:gd name="connsiteX920" fmla="*/ 1172252 w 1998270"/>
              <a:gd name="connsiteY920" fmla="*/ 1613303 h 1996549"/>
              <a:gd name="connsiteX921" fmla="*/ 1181121 w 1998270"/>
              <a:gd name="connsiteY921" fmla="*/ 1622172 h 1996549"/>
              <a:gd name="connsiteX922" fmla="*/ 1172252 w 1998270"/>
              <a:gd name="connsiteY922" fmla="*/ 1631042 h 1996549"/>
              <a:gd name="connsiteX923" fmla="*/ 1163384 w 1998270"/>
              <a:gd name="connsiteY923" fmla="*/ 1622172 h 1996549"/>
              <a:gd name="connsiteX924" fmla="*/ 1172252 w 1998270"/>
              <a:gd name="connsiteY924" fmla="*/ 1613303 h 1996549"/>
              <a:gd name="connsiteX925" fmla="*/ 1233654 w 1998270"/>
              <a:gd name="connsiteY925" fmla="*/ 1612962 h 1996549"/>
              <a:gd name="connsiteX926" fmla="*/ 1242864 w 1998270"/>
              <a:gd name="connsiteY926" fmla="*/ 1622173 h 1996549"/>
              <a:gd name="connsiteX927" fmla="*/ 1233654 w 1998270"/>
              <a:gd name="connsiteY927" fmla="*/ 1631383 h 1996549"/>
              <a:gd name="connsiteX928" fmla="*/ 1224444 w 1998270"/>
              <a:gd name="connsiteY928" fmla="*/ 1622173 h 1996549"/>
              <a:gd name="connsiteX929" fmla="*/ 1233654 w 1998270"/>
              <a:gd name="connsiteY929" fmla="*/ 1612962 h 1996549"/>
              <a:gd name="connsiteX930" fmla="*/ 1971151 w 1998270"/>
              <a:gd name="connsiteY930" fmla="*/ 1612620 h 1996549"/>
              <a:gd name="connsiteX931" fmla="*/ 1980702 w 1998270"/>
              <a:gd name="connsiteY931" fmla="*/ 1622172 h 1996549"/>
              <a:gd name="connsiteX932" fmla="*/ 1971151 w 1998270"/>
              <a:gd name="connsiteY932" fmla="*/ 1631723 h 1996549"/>
              <a:gd name="connsiteX933" fmla="*/ 1961600 w 1998270"/>
              <a:gd name="connsiteY933" fmla="*/ 1622172 h 1996549"/>
              <a:gd name="connsiteX934" fmla="*/ 1971151 w 1998270"/>
              <a:gd name="connsiteY934" fmla="*/ 1612620 h 1996549"/>
              <a:gd name="connsiteX935" fmla="*/ 1295055 w 1998270"/>
              <a:gd name="connsiteY935" fmla="*/ 1612620 h 1996549"/>
              <a:gd name="connsiteX936" fmla="*/ 1304607 w 1998270"/>
              <a:gd name="connsiteY936" fmla="*/ 1622172 h 1996549"/>
              <a:gd name="connsiteX937" fmla="*/ 1295055 w 1998270"/>
              <a:gd name="connsiteY937" fmla="*/ 1631723 h 1996549"/>
              <a:gd name="connsiteX938" fmla="*/ 1285504 w 1998270"/>
              <a:gd name="connsiteY938" fmla="*/ 1622172 h 1996549"/>
              <a:gd name="connsiteX939" fmla="*/ 1295055 w 1998270"/>
              <a:gd name="connsiteY939" fmla="*/ 1612620 h 1996549"/>
              <a:gd name="connsiteX940" fmla="*/ 1357139 w 1998270"/>
              <a:gd name="connsiteY940" fmla="*/ 1612279 h 1996549"/>
              <a:gd name="connsiteX941" fmla="*/ 1367031 w 1998270"/>
              <a:gd name="connsiteY941" fmla="*/ 1622172 h 1996549"/>
              <a:gd name="connsiteX942" fmla="*/ 1357139 w 1998270"/>
              <a:gd name="connsiteY942" fmla="*/ 1632064 h 1996549"/>
              <a:gd name="connsiteX943" fmla="*/ 1347247 w 1998270"/>
              <a:gd name="connsiteY943" fmla="*/ 1622172 h 1996549"/>
              <a:gd name="connsiteX944" fmla="*/ 1357139 w 1998270"/>
              <a:gd name="connsiteY944" fmla="*/ 1612279 h 1996549"/>
              <a:gd name="connsiteX945" fmla="*/ 1417857 w 1998270"/>
              <a:gd name="connsiteY945" fmla="*/ 1612109 h 1996549"/>
              <a:gd name="connsiteX946" fmla="*/ 1418198 w 1998270"/>
              <a:gd name="connsiteY946" fmla="*/ 1612109 h 1996549"/>
              <a:gd name="connsiteX947" fmla="*/ 1427920 w 1998270"/>
              <a:gd name="connsiteY947" fmla="*/ 1622172 h 1996549"/>
              <a:gd name="connsiteX948" fmla="*/ 1417857 w 1998270"/>
              <a:gd name="connsiteY948" fmla="*/ 1632235 h 1996549"/>
              <a:gd name="connsiteX949" fmla="*/ 1407795 w 1998270"/>
              <a:gd name="connsiteY949" fmla="*/ 1622172 h 1996549"/>
              <a:gd name="connsiteX950" fmla="*/ 1417857 w 1998270"/>
              <a:gd name="connsiteY950" fmla="*/ 1612109 h 1996549"/>
              <a:gd name="connsiteX951" fmla="*/ 1479259 w 1998270"/>
              <a:gd name="connsiteY951" fmla="*/ 1611938 h 1996549"/>
              <a:gd name="connsiteX952" fmla="*/ 1489493 w 1998270"/>
              <a:gd name="connsiteY952" fmla="*/ 1622172 h 1996549"/>
              <a:gd name="connsiteX953" fmla="*/ 1479259 w 1998270"/>
              <a:gd name="connsiteY953" fmla="*/ 1632406 h 1996549"/>
              <a:gd name="connsiteX954" fmla="*/ 1469026 w 1998270"/>
              <a:gd name="connsiteY954" fmla="*/ 1622172 h 1996549"/>
              <a:gd name="connsiteX955" fmla="*/ 1479259 w 1998270"/>
              <a:gd name="connsiteY955" fmla="*/ 1611938 h 1996549"/>
              <a:gd name="connsiteX956" fmla="*/ 1540660 w 1998270"/>
              <a:gd name="connsiteY956" fmla="*/ 1611597 h 1996549"/>
              <a:gd name="connsiteX957" fmla="*/ 1551235 w 1998270"/>
              <a:gd name="connsiteY957" fmla="*/ 1622172 h 1996549"/>
              <a:gd name="connsiteX958" fmla="*/ 1540660 w 1998270"/>
              <a:gd name="connsiteY958" fmla="*/ 1632747 h 1996549"/>
              <a:gd name="connsiteX959" fmla="*/ 1530086 w 1998270"/>
              <a:gd name="connsiteY959" fmla="*/ 1622172 h 1996549"/>
              <a:gd name="connsiteX960" fmla="*/ 1540660 w 1998270"/>
              <a:gd name="connsiteY960" fmla="*/ 1611597 h 1996549"/>
              <a:gd name="connsiteX961" fmla="*/ 1786266 w 1998270"/>
              <a:gd name="connsiteY961" fmla="*/ 1610745 h 1996549"/>
              <a:gd name="connsiteX962" fmla="*/ 1786607 w 1998270"/>
              <a:gd name="connsiteY962" fmla="*/ 1610745 h 1996549"/>
              <a:gd name="connsiteX963" fmla="*/ 1797181 w 1998270"/>
              <a:gd name="connsiteY963" fmla="*/ 1621660 h 1996549"/>
              <a:gd name="connsiteX964" fmla="*/ 1786266 w 1998270"/>
              <a:gd name="connsiteY964" fmla="*/ 1632576 h 1996549"/>
              <a:gd name="connsiteX965" fmla="*/ 1775350 w 1998270"/>
              <a:gd name="connsiteY965" fmla="*/ 1621660 h 1996549"/>
              <a:gd name="connsiteX966" fmla="*/ 1786266 w 1998270"/>
              <a:gd name="connsiteY966" fmla="*/ 1610745 h 1996549"/>
              <a:gd name="connsiteX967" fmla="*/ 1724864 w 1998270"/>
              <a:gd name="connsiteY967" fmla="*/ 1610745 h 1996549"/>
              <a:gd name="connsiteX968" fmla="*/ 1725205 w 1998270"/>
              <a:gd name="connsiteY968" fmla="*/ 1610745 h 1996549"/>
              <a:gd name="connsiteX969" fmla="*/ 1735780 w 1998270"/>
              <a:gd name="connsiteY969" fmla="*/ 1621660 h 1996549"/>
              <a:gd name="connsiteX970" fmla="*/ 1724864 w 1998270"/>
              <a:gd name="connsiteY970" fmla="*/ 1632576 h 1996549"/>
              <a:gd name="connsiteX971" fmla="*/ 1713949 w 1998270"/>
              <a:gd name="connsiteY971" fmla="*/ 1621660 h 1996549"/>
              <a:gd name="connsiteX972" fmla="*/ 1724864 w 1998270"/>
              <a:gd name="connsiteY972" fmla="*/ 1610745 h 1996549"/>
              <a:gd name="connsiteX973" fmla="*/ 1909068 w 1998270"/>
              <a:gd name="connsiteY973" fmla="*/ 1610744 h 1996549"/>
              <a:gd name="connsiteX974" fmla="*/ 1920155 w 1998270"/>
              <a:gd name="connsiteY974" fmla="*/ 1621831 h 1996549"/>
              <a:gd name="connsiteX975" fmla="*/ 1909068 w 1998270"/>
              <a:gd name="connsiteY975" fmla="*/ 1632917 h 1996549"/>
              <a:gd name="connsiteX976" fmla="*/ 1897982 w 1998270"/>
              <a:gd name="connsiteY976" fmla="*/ 1621831 h 1996549"/>
              <a:gd name="connsiteX977" fmla="*/ 1909068 w 1998270"/>
              <a:gd name="connsiteY977" fmla="*/ 1610744 h 1996549"/>
              <a:gd name="connsiteX978" fmla="*/ 1847666 w 1998270"/>
              <a:gd name="connsiteY978" fmla="*/ 1610744 h 1996549"/>
              <a:gd name="connsiteX979" fmla="*/ 1858753 w 1998270"/>
              <a:gd name="connsiteY979" fmla="*/ 1621831 h 1996549"/>
              <a:gd name="connsiteX980" fmla="*/ 1847666 w 1998270"/>
              <a:gd name="connsiteY980" fmla="*/ 1632917 h 1996549"/>
              <a:gd name="connsiteX981" fmla="*/ 1836580 w 1998270"/>
              <a:gd name="connsiteY981" fmla="*/ 1621831 h 1996549"/>
              <a:gd name="connsiteX982" fmla="*/ 1847666 w 1998270"/>
              <a:gd name="connsiteY982" fmla="*/ 1610744 h 1996549"/>
              <a:gd name="connsiteX983" fmla="*/ 1664145 w 1998270"/>
              <a:gd name="connsiteY983" fmla="*/ 1610744 h 1996549"/>
              <a:gd name="connsiteX984" fmla="*/ 1674890 w 1998270"/>
              <a:gd name="connsiteY984" fmla="*/ 1621490 h 1996549"/>
              <a:gd name="connsiteX985" fmla="*/ 1664145 w 1998270"/>
              <a:gd name="connsiteY985" fmla="*/ 1632235 h 1996549"/>
              <a:gd name="connsiteX986" fmla="*/ 1653400 w 1998270"/>
              <a:gd name="connsiteY986" fmla="*/ 1621490 h 1996549"/>
              <a:gd name="connsiteX987" fmla="*/ 1664145 w 1998270"/>
              <a:gd name="connsiteY987" fmla="*/ 1610744 h 1996549"/>
              <a:gd name="connsiteX988" fmla="*/ 1602061 w 1998270"/>
              <a:gd name="connsiteY988" fmla="*/ 1610744 h 1996549"/>
              <a:gd name="connsiteX989" fmla="*/ 1612807 w 1998270"/>
              <a:gd name="connsiteY989" fmla="*/ 1621490 h 1996549"/>
              <a:gd name="connsiteX990" fmla="*/ 1602061 w 1998270"/>
              <a:gd name="connsiteY990" fmla="*/ 1632235 h 1996549"/>
              <a:gd name="connsiteX991" fmla="*/ 1591317 w 1998270"/>
              <a:gd name="connsiteY991" fmla="*/ 1621490 h 1996549"/>
              <a:gd name="connsiteX992" fmla="*/ 1602061 w 1998270"/>
              <a:gd name="connsiteY992" fmla="*/ 1610744 h 1996549"/>
              <a:gd name="connsiteX993" fmla="*/ 251233 w 1998270"/>
              <a:gd name="connsiteY993" fmla="*/ 1559577 h 1996549"/>
              <a:gd name="connsiteX994" fmla="*/ 253280 w 1998270"/>
              <a:gd name="connsiteY994" fmla="*/ 1561624 h 1996549"/>
              <a:gd name="connsiteX995" fmla="*/ 251233 w 1998270"/>
              <a:gd name="connsiteY995" fmla="*/ 1563671 h 1996549"/>
              <a:gd name="connsiteX996" fmla="*/ 249187 w 1998270"/>
              <a:gd name="connsiteY996" fmla="*/ 1561624 h 1996549"/>
              <a:gd name="connsiteX997" fmla="*/ 251233 w 1998270"/>
              <a:gd name="connsiteY997" fmla="*/ 1559577 h 1996549"/>
              <a:gd name="connsiteX998" fmla="*/ 189833 w 1998270"/>
              <a:gd name="connsiteY998" fmla="*/ 1559577 h 1996549"/>
              <a:gd name="connsiteX999" fmla="*/ 191368 w 1998270"/>
              <a:gd name="connsiteY999" fmla="*/ 1561112 h 1996549"/>
              <a:gd name="connsiteX1000" fmla="*/ 189833 w 1998270"/>
              <a:gd name="connsiteY1000" fmla="*/ 1562648 h 1996549"/>
              <a:gd name="connsiteX1001" fmla="*/ 188298 w 1998270"/>
              <a:gd name="connsiteY1001" fmla="*/ 1561112 h 1996549"/>
              <a:gd name="connsiteX1002" fmla="*/ 189833 w 1998270"/>
              <a:gd name="connsiteY1002" fmla="*/ 1559577 h 1996549"/>
              <a:gd name="connsiteX1003" fmla="*/ 312635 w 1998270"/>
              <a:gd name="connsiteY1003" fmla="*/ 1558042 h 1996549"/>
              <a:gd name="connsiteX1004" fmla="*/ 315364 w 1998270"/>
              <a:gd name="connsiteY1004" fmla="*/ 1560771 h 1996549"/>
              <a:gd name="connsiteX1005" fmla="*/ 312635 w 1998270"/>
              <a:gd name="connsiteY1005" fmla="*/ 1563500 h 1996549"/>
              <a:gd name="connsiteX1006" fmla="*/ 309906 w 1998270"/>
              <a:gd name="connsiteY1006" fmla="*/ 1560771 h 1996549"/>
              <a:gd name="connsiteX1007" fmla="*/ 312635 w 1998270"/>
              <a:gd name="connsiteY1007" fmla="*/ 1558042 h 1996549"/>
              <a:gd name="connsiteX1008" fmla="*/ 374036 w 1998270"/>
              <a:gd name="connsiteY1008" fmla="*/ 1557531 h 1996549"/>
              <a:gd name="connsiteX1009" fmla="*/ 374394 w 1998270"/>
              <a:gd name="connsiteY1009" fmla="*/ 1557531 h 1996549"/>
              <a:gd name="connsiteX1010" fmla="*/ 377276 w 1998270"/>
              <a:gd name="connsiteY1010" fmla="*/ 1560771 h 1996549"/>
              <a:gd name="connsiteX1011" fmla="*/ 374036 w 1998270"/>
              <a:gd name="connsiteY1011" fmla="*/ 1564012 h 1996549"/>
              <a:gd name="connsiteX1012" fmla="*/ 370796 w 1998270"/>
              <a:gd name="connsiteY1012" fmla="*/ 1560771 h 1996549"/>
              <a:gd name="connsiteX1013" fmla="*/ 374036 w 1998270"/>
              <a:gd name="connsiteY1013" fmla="*/ 1557531 h 1996549"/>
              <a:gd name="connsiteX1014" fmla="*/ 436120 w 1998270"/>
              <a:gd name="connsiteY1014" fmla="*/ 1556848 h 1996549"/>
              <a:gd name="connsiteX1015" fmla="*/ 440043 w 1998270"/>
              <a:gd name="connsiteY1015" fmla="*/ 1560771 h 1996549"/>
              <a:gd name="connsiteX1016" fmla="*/ 436120 w 1998270"/>
              <a:gd name="connsiteY1016" fmla="*/ 1564694 h 1996549"/>
              <a:gd name="connsiteX1017" fmla="*/ 432197 w 1998270"/>
              <a:gd name="connsiteY1017" fmla="*/ 1560771 h 1996549"/>
              <a:gd name="connsiteX1018" fmla="*/ 436120 w 1998270"/>
              <a:gd name="connsiteY1018" fmla="*/ 1556848 h 1996549"/>
              <a:gd name="connsiteX1019" fmla="*/ 496838 w 1998270"/>
              <a:gd name="connsiteY1019" fmla="*/ 1556336 h 1996549"/>
              <a:gd name="connsiteX1020" fmla="*/ 497179 w 1998270"/>
              <a:gd name="connsiteY1020" fmla="*/ 1556336 h 1996549"/>
              <a:gd name="connsiteX1021" fmla="*/ 501273 w 1998270"/>
              <a:gd name="connsiteY1021" fmla="*/ 1560771 h 1996549"/>
              <a:gd name="connsiteX1022" fmla="*/ 496838 w 1998270"/>
              <a:gd name="connsiteY1022" fmla="*/ 1565205 h 1996549"/>
              <a:gd name="connsiteX1023" fmla="*/ 492404 w 1998270"/>
              <a:gd name="connsiteY1023" fmla="*/ 1560771 h 1996549"/>
              <a:gd name="connsiteX1024" fmla="*/ 496838 w 1998270"/>
              <a:gd name="connsiteY1024" fmla="*/ 1556336 h 1996549"/>
              <a:gd name="connsiteX1025" fmla="*/ 558606 w 1998270"/>
              <a:gd name="connsiteY1025" fmla="*/ 1555690 h 1996549"/>
              <a:gd name="connsiteX1026" fmla="*/ 563552 w 1998270"/>
              <a:gd name="connsiteY1026" fmla="*/ 1560636 h 1996549"/>
              <a:gd name="connsiteX1027" fmla="*/ 558606 w 1998270"/>
              <a:gd name="connsiteY1027" fmla="*/ 1565582 h 1996549"/>
              <a:gd name="connsiteX1028" fmla="*/ 553660 w 1998270"/>
              <a:gd name="connsiteY1028" fmla="*/ 1560636 h 1996549"/>
              <a:gd name="connsiteX1029" fmla="*/ 558606 w 1998270"/>
              <a:gd name="connsiteY1029" fmla="*/ 1555690 h 1996549"/>
              <a:gd name="connsiteX1030" fmla="*/ 619641 w 1998270"/>
              <a:gd name="connsiteY1030" fmla="*/ 1555142 h 1996549"/>
              <a:gd name="connsiteX1031" fmla="*/ 625270 w 1998270"/>
              <a:gd name="connsiteY1031" fmla="*/ 1560771 h 1996549"/>
              <a:gd name="connsiteX1032" fmla="*/ 619641 w 1998270"/>
              <a:gd name="connsiteY1032" fmla="*/ 1566399 h 1996549"/>
              <a:gd name="connsiteX1033" fmla="*/ 614013 w 1998270"/>
              <a:gd name="connsiteY1033" fmla="*/ 1560771 h 1996549"/>
              <a:gd name="connsiteX1034" fmla="*/ 619641 w 1998270"/>
              <a:gd name="connsiteY1034" fmla="*/ 1555142 h 1996549"/>
              <a:gd name="connsiteX1035" fmla="*/ 681042 w 1998270"/>
              <a:gd name="connsiteY1035" fmla="*/ 1554630 h 1996549"/>
              <a:gd name="connsiteX1036" fmla="*/ 687183 w 1998270"/>
              <a:gd name="connsiteY1036" fmla="*/ 1560771 h 1996549"/>
              <a:gd name="connsiteX1037" fmla="*/ 681042 w 1998270"/>
              <a:gd name="connsiteY1037" fmla="*/ 1566911 h 1996549"/>
              <a:gd name="connsiteX1038" fmla="*/ 674903 w 1998270"/>
              <a:gd name="connsiteY1038" fmla="*/ 1560771 h 1996549"/>
              <a:gd name="connsiteX1039" fmla="*/ 681042 w 1998270"/>
              <a:gd name="connsiteY1039" fmla="*/ 1554630 h 1996549"/>
              <a:gd name="connsiteX1040" fmla="*/ 743126 w 1998270"/>
              <a:gd name="connsiteY1040" fmla="*/ 1554119 h 1996549"/>
              <a:gd name="connsiteX1041" fmla="*/ 743467 w 1998270"/>
              <a:gd name="connsiteY1041" fmla="*/ 1554119 h 1996549"/>
              <a:gd name="connsiteX1042" fmla="*/ 749778 w 1998270"/>
              <a:gd name="connsiteY1042" fmla="*/ 1560771 h 1996549"/>
              <a:gd name="connsiteX1043" fmla="*/ 743126 w 1998270"/>
              <a:gd name="connsiteY1043" fmla="*/ 1567423 h 1996549"/>
              <a:gd name="connsiteX1044" fmla="*/ 736474 w 1998270"/>
              <a:gd name="connsiteY1044" fmla="*/ 1560771 h 1996549"/>
              <a:gd name="connsiteX1045" fmla="*/ 743126 w 1998270"/>
              <a:gd name="connsiteY1045" fmla="*/ 1554119 h 1996549"/>
              <a:gd name="connsiteX1046" fmla="*/ 803845 w 1998270"/>
              <a:gd name="connsiteY1046" fmla="*/ 1553607 h 1996549"/>
              <a:gd name="connsiteX1047" fmla="*/ 811008 w 1998270"/>
              <a:gd name="connsiteY1047" fmla="*/ 1560771 h 1996549"/>
              <a:gd name="connsiteX1048" fmla="*/ 803845 w 1998270"/>
              <a:gd name="connsiteY1048" fmla="*/ 1567934 h 1996549"/>
              <a:gd name="connsiteX1049" fmla="*/ 796682 w 1998270"/>
              <a:gd name="connsiteY1049" fmla="*/ 1560771 h 1996549"/>
              <a:gd name="connsiteX1050" fmla="*/ 803845 w 1998270"/>
              <a:gd name="connsiteY1050" fmla="*/ 1553607 h 1996549"/>
              <a:gd name="connsiteX1051" fmla="*/ 865246 w 1998270"/>
              <a:gd name="connsiteY1051" fmla="*/ 1553266 h 1996549"/>
              <a:gd name="connsiteX1052" fmla="*/ 865587 w 1998270"/>
              <a:gd name="connsiteY1052" fmla="*/ 1553266 h 1996549"/>
              <a:gd name="connsiteX1053" fmla="*/ 872751 w 1998270"/>
              <a:gd name="connsiteY1053" fmla="*/ 1560771 h 1996549"/>
              <a:gd name="connsiteX1054" fmla="*/ 865246 w 1998270"/>
              <a:gd name="connsiteY1054" fmla="*/ 1568275 h 1996549"/>
              <a:gd name="connsiteX1055" fmla="*/ 857742 w 1998270"/>
              <a:gd name="connsiteY1055" fmla="*/ 1560771 h 1996549"/>
              <a:gd name="connsiteX1056" fmla="*/ 865246 w 1998270"/>
              <a:gd name="connsiteY1056" fmla="*/ 1553266 h 1996549"/>
              <a:gd name="connsiteX1057" fmla="*/ 926648 w 1998270"/>
              <a:gd name="connsiteY1057" fmla="*/ 1552754 h 1996549"/>
              <a:gd name="connsiteX1058" fmla="*/ 934664 w 1998270"/>
              <a:gd name="connsiteY1058" fmla="*/ 1560771 h 1996549"/>
              <a:gd name="connsiteX1059" fmla="*/ 926648 w 1998270"/>
              <a:gd name="connsiteY1059" fmla="*/ 1568787 h 1996549"/>
              <a:gd name="connsiteX1060" fmla="*/ 918632 w 1998270"/>
              <a:gd name="connsiteY1060" fmla="*/ 1560771 h 1996549"/>
              <a:gd name="connsiteX1061" fmla="*/ 926648 w 1998270"/>
              <a:gd name="connsiteY1061" fmla="*/ 1552754 h 1996549"/>
              <a:gd name="connsiteX1062" fmla="*/ 988049 w 1998270"/>
              <a:gd name="connsiteY1062" fmla="*/ 1552242 h 1996549"/>
              <a:gd name="connsiteX1063" fmla="*/ 996576 w 1998270"/>
              <a:gd name="connsiteY1063" fmla="*/ 1560770 h 1996549"/>
              <a:gd name="connsiteX1064" fmla="*/ 988049 w 1998270"/>
              <a:gd name="connsiteY1064" fmla="*/ 1569298 h 1996549"/>
              <a:gd name="connsiteX1065" fmla="*/ 979521 w 1998270"/>
              <a:gd name="connsiteY1065" fmla="*/ 1560770 h 1996549"/>
              <a:gd name="connsiteX1066" fmla="*/ 988049 w 1998270"/>
              <a:gd name="connsiteY1066" fmla="*/ 1552242 h 1996549"/>
              <a:gd name="connsiteX1067" fmla="*/ 1049816 w 1998270"/>
              <a:gd name="connsiteY1067" fmla="*/ 1551767 h 1996549"/>
              <a:gd name="connsiteX1068" fmla="*/ 1058685 w 1998270"/>
              <a:gd name="connsiteY1068" fmla="*/ 1560636 h 1996549"/>
              <a:gd name="connsiteX1069" fmla="*/ 1049816 w 1998270"/>
              <a:gd name="connsiteY1069" fmla="*/ 1569505 h 1996549"/>
              <a:gd name="connsiteX1070" fmla="*/ 1040947 w 1998270"/>
              <a:gd name="connsiteY1070" fmla="*/ 1560636 h 1996549"/>
              <a:gd name="connsiteX1071" fmla="*/ 1049816 w 1998270"/>
              <a:gd name="connsiteY1071" fmla="*/ 1551767 h 1996549"/>
              <a:gd name="connsiteX1072" fmla="*/ 1110851 w 1998270"/>
              <a:gd name="connsiteY1072" fmla="*/ 1551560 h 1996549"/>
              <a:gd name="connsiteX1073" fmla="*/ 1120061 w 1998270"/>
              <a:gd name="connsiteY1073" fmla="*/ 1560771 h 1996549"/>
              <a:gd name="connsiteX1074" fmla="*/ 1110851 w 1998270"/>
              <a:gd name="connsiteY1074" fmla="*/ 1569981 h 1996549"/>
              <a:gd name="connsiteX1075" fmla="*/ 1101641 w 1998270"/>
              <a:gd name="connsiteY1075" fmla="*/ 1560771 h 1996549"/>
              <a:gd name="connsiteX1076" fmla="*/ 1110851 w 1998270"/>
              <a:gd name="connsiteY1076" fmla="*/ 1551560 h 1996549"/>
              <a:gd name="connsiteX1077" fmla="*/ 1172253 w 1998270"/>
              <a:gd name="connsiteY1077" fmla="*/ 1551049 h 1996549"/>
              <a:gd name="connsiteX1078" fmla="*/ 1172593 w 1998270"/>
              <a:gd name="connsiteY1078" fmla="*/ 1551049 h 1996549"/>
              <a:gd name="connsiteX1079" fmla="*/ 1181975 w 1998270"/>
              <a:gd name="connsiteY1079" fmla="*/ 1560771 h 1996549"/>
              <a:gd name="connsiteX1080" fmla="*/ 1172253 w 1998270"/>
              <a:gd name="connsiteY1080" fmla="*/ 1570492 h 1996549"/>
              <a:gd name="connsiteX1081" fmla="*/ 1162531 w 1998270"/>
              <a:gd name="connsiteY1081" fmla="*/ 1560771 h 1996549"/>
              <a:gd name="connsiteX1082" fmla="*/ 1172253 w 1998270"/>
              <a:gd name="connsiteY1082" fmla="*/ 1551049 h 1996549"/>
              <a:gd name="connsiteX1083" fmla="*/ 1233653 w 1998270"/>
              <a:gd name="connsiteY1083" fmla="*/ 1550708 h 1996549"/>
              <a:gd name="connsiteX1084" fmla="*/ 1233994 w 1998270"/>
              <a:gd name="connsiteY1084" fmla="*/ 1550708 h 1996549"/>
              <a:gd name="connsiteX1085" fmla="*/ 1243716 w 1998270"/>
              <a:gd name="connsiteY1085" fmla="*/ 1560771 h 1996549"/>
              <a:gd name="connsiteX1086" fmla="*/ 1233653 w 1998270"/>
              <a:gd name="connsiteY1086" fmla="*/ 1570834 h 1996549"/>
              <a:gd name="connsiteX1087" fmla="*/ 1223591 w 1998270"/>
              <a:gd name="connsiteY1087" fmla="*/ 1560771 h 1996549"/>
              <a:gd name="connsiteX1088" fmla="*/ 1233653 w 1998270"/>
              <a:gd name="connsiteY1088" fmla="*/ 1550708 h 1996549"/>
              <a:gd name="connsiteX1089" fmla="*/ 1971151 w 1998270"/>
              <a:gd name="connsiteY1089" fmla="*/ 1550537 h 1996549"/>
              <a:gd name="connsiteX1090" fmla="*/ 1981385 w 1998270"/>
              <a:gd name="connsiteY1090" fmla="*/ 1560771 h 1996549"/>
              <a:gd name="connsiteX1091" fmla="*/ 1971151 w 1998270"/>
              <a:gd name="connsiteY1091" fmla="*/ 1571004 h 1996549"/>
              <a:gd name="connsiteX1092" fmla="*/ 1960918 w 1998270"/>
              <a:gd name="connsiteY1092" fmla="*/ 1560771 h 1996549"/>
              <a:gd name="connsiteX1093" fmla="*/ 1971151 w 1998270"/>
              <a:gd name="connsiteY1093" fmla="*/ 1550537 h 1996549"/>
              <a:gd name="connsiteX1094" fmla="*/ 1295055 w 1998270"/>
              <a:gd name="connsiteY1094" fmla="*/ 1550537 h 1996549"/>
              <a:gd name="connsiteX1095" fmla="*/ 1305288 w 1998270"/>
              <a:gd name="connsiteY1095" fmla="*/ 1560771 h 1996549"/>
              <a:gd name="connsiteX1096" fmla="*/ 1295055 w 1998270"/>
              <a:gd name="connsiteY1096" fmla="*/ 1571004 h 1996549"/>
              <a:gd name="connsiteX1097" fmla="*/ 1284822 w 1998270"/>
              <a:gd name="connsiteY1097" fmla="*/ 1560771 h 1996549"/>
              <a:gd name="connsiteX1098" fmla="*/ 1295055 w 1998270"/>
              <a:gd name="connsiteY1098" fmla="*/ 1550537 h 1996549"/>
              <a:gd name="connsiteX1099" fmla="*/ 1357138 w 1998270"/>
              <a:gd name="connsiteY1099" fmla="*/ 1550196 h 1996549"/>
              <a:gd name="connsiteX1100" fmla="*/ 1367713 w 1998270"/>
              <a:gd name="connsiteY1100" fmla="*/ 1560771 h 1996549"/>
              <a:gd name="connsiteX1101" fmla="*/ 1357138 w 1998270"/>
              <a:gd name="connsiteY1101" fmla="*/ 1571346 h 1996549"/>
              <a:gd name="connsiteX1102" fmla="*/ 1346564 w 1998270"/>
              <a:gd name="connsiteY1102" fmla="*/ 1560771 h 1996549"/>
              <a:gd name="connsiteX1103" fmla="*/ 1357138 w 1998270"/>
              <a:gd name="connsiteY1103" fmla="*/ 1550196 h 1996549"/>
              <a:gd name="connsiteX1104" fmla="*/ 1417857 w 1998270"/>
              <a:gd name="connsiteY1104" fmla="*/ 1549855 h 1996549"/>
              <a:gd name="connsiteX1105" fmla="*/ 1418198 w 1998270"/>
              <a:gd name="connsiteY1105" fmla="*/ 1549855 h 1996549"/>
              <a:gd name="connsiteX1106" fmla="*/ 1428773 w 1998270"/>
              <a:gd name="connsiteY1106" fmla="*/ 1560770 h 1996549"/>
              <a:gd name="connsiteX1107" fmla="*/ 1417857 w 1998270"/>
              <a:gd name="connsiteY1107" fmla="*/ 1571686 h 1996549"/>
              <a:gd name="connsiteX1108" fmla="*/ 1406942 w 1998270"/>
              <a:gd name="connsiteY1108" fmla="*/ 1560770 h 1996549"/>
              <a:gd name="connsiteX1109" fmla="*/ 1417857 w 1998270"/>
              <a:gd name="connsiteY1109" fmla="*/ 1549855 h 1996549"/>
              <a:gd name="connsiteX1110" fmla="*/ 1479259 w 1998270"/>
              <a:gd name="connsiteY1110" fmla="*/ 1549684 h 1996549"/>
              <a:gd name="connsiteX1111" fmla="*/ 1490345 w 1998270"/>
              <a:gd name="connsiteY1111" fmla="*/ 1560771 h 1996549"/>
              <a:gd name="connsiteX1112" fmla="*/ 1479259 w 1998270"/>
              <a:gd name="connsiteY1112" fmla="*/ 1571857 h 1996549"/>
              <a:gd name="connsiteX1113" fmla="*/ 1468173 w 1998270"/>
              <a:gd name="connsiteY1113" fmla="*/ 1560771 h 1996549"/>
              <a:gd name="connsiteX1114" fmla="*/ 1479259 w 1998270"/>
              <a:gd name="connsiteY1114" fmla="*/ 1549684 h 1996549"/>
              <a:gd name="connsiteX1115" fmla="*/ 1540661 w 1998270"/>
              <a:gd name="connsiteY1115" fmla="*/ 1549514 h 1996549"/>
              <a:gd name="connsiteX1116" fmla="*/ 1541001 w 1998270"/>
              <a:gd name="connsiteY1116" fmla="*/ 1549514 h 1996549"/>
              <a:gd name="connsiteX1117" fmla="*/ 1551917 w 1998270"/>
              <a:gd name="connsiteY1117" fmla="*/ 1560771 h 1996549"/>
              <a:gd name="connsiteX1118" fmla="*/ 1540661 w 1998270"/>
              <a:gd name="connsiteY1118" fmla="*/ 1572028 h 1996549"/>
              <a:gd name="connsiteX1119" fmla="*/ 1529404 w 1998270"/>
              <a:gd name="connsiteY1119" fmla="*/ 1560771 h 1996549"/>
              <a:gd name="connsiteX1120" fmla="*/ 1540661 w 1998270"/>
              <a:gd name="connsiteY1120" fmla="*/ 1549514 h 1996549"/>
              <a:gd name="connsiteX1121" fmla="*/ 1602061 w 1998270"/>
              <a:gd name="connsiteY1121" fmla="*/ 1549343 h 1996549"/>
              <a:gd name="connsiteX1122" fmla="*/ 1613488 w 1998270"/>
              <a:gd name="connsiteY1122" fmla="*/ 1560771 h 1996549"/>
              <a:gd name="connsiteX1123" fmla="*/ 1602061 w 1998270"/>
              <a:gd name="connsiteY1123" fmla="*/ 1572198 h 1996549"/>
              <a:gd name="connsiteX1124" fmla="*/ 1590634 w 1998270"/>
              <a:gd name="connsiteY1124" fmla="*/ 1560771 h 1996549"/>
              <a:gd name="connsiteX1125" fmla="*/ 1602061 w 1998270"/>
              <a:gd name="connsiteY1125" fmla="*/ 1549343 h 1996549"/>
              <a:gd name="connsiteX1126" fmla="*/ 1664144 w 1998270"/>
              <a:gd name="connsiteY1126" fmla="*/ 1549173 h 1996549"/>
              <a:gd name="connsiteX1127" fmla="*/ 1664485 w 1998270"/>
              <a:gd name="connsiteY1127" fmla="*/ 1549173 h 1996549"/>
              <a:gd name="connsiteX1128" fmla="*/ 1675742 w 1998270"/>
              <a:gd name="connsiteY1128" fmla="*/ 1560771 h 1996549"/>
              <a:gd name="connsiteX1129" fmla="*/ 1664144 w 1998270"/>
              <a:gd name="connsiteY1129" fmla="*/ 1572369 h 1996549"/>
              <a:gd name="connsiteX1130" fmla="*/ 1652547 w 1998270"/>
              <a:gd name="connsiteY1130" fmla="*/ 1560771 h 1996549"/>
              <a:gd name="connsiteX1131" fmla="*/ 1664144 w 1998270"/>
              <a:gd name="connsiteY1131" fmla="*/ 1549173 h 1996549"/>
              <a:gd name="connsiteX1132" fmla="*/ 1786265 w 1998270"/>
              <a:gd name="connsiteY1132" fmla="*/ 1549002 h 1996549"/>
              <a:gd name="connsiteX1133" fmla="*/ 1798034 w 1998270"/>
              <a:gd name="connsiteY1133" fmla="*/ 1560771 h 1996549"/>
              <a:gd name="connsiteX1134" fmla="*/ 1786265 w 1998270"/>
              <a:gd name="connsiteY1134" fmla="*/ 1572540 h 1996549"/>
              <a:gd name="connsiteX1135" fmla="*/ 1774497 w 1998270"/>
              <a:gd name="connsiteY1135" fmla="*/ 1560771 h 1996549"/>
              <a:gd name="connsiteX1136" fmla="*/ 1786265 w 1998270"/>
              <a:gd name="connsiteY1136" fmla="*/ 1549002 h 1996549"/>
              <a:gd name="connsiteX1137" fmla="*/ 1724864 w 1998270"/>
              <a:gd name="connsiteY1137" fmla="*/ 1549002 h 1996549"/>
              <a:gd name="connsiteX1138" fmla="*/ 1736633 w 1998270"/>
              <a:gd name="connsiteY1138" fmla="*/ 1560771 h 1996549"/>
              <a:gd name="connsiteX1139" fmla="*/ 1724864 w 1998270"/>
              <a:gd name="connsiteY1139" fmla="*/ 1572540 h 1996549"/>
              <a:gd name="connsiteX1140" fmla="*/ 1713096 w 1998270"/>
              <a:gd name="connsiteY1140" fmla="*/ 1560771 h 1996549"/>
              <a:gd name="connsiteX1141" fmla="*/ 1724864 w 1998270"/>
              <a:gd name="connsiteY1141" fmla="*/ 1549002 h 1996549"/>
              <a:gd name="connsiteX1142" fmla="*/ 1909067 w 1998270"/>
              <a:gd name="connsiteY1142" fmla="*/ 1548831 h 1996549"/>
              <a:gd name="connsiteX1143" fmla="*/ 1921007 w 1998270"/>
              <a:gd name="connsiteY1143" fmla="*/ 1560771 h 1996549"/>
              <a:gd name="connsiteX1144" fmla="*/ 1909067 w 1998270"/>
              <a:gd name="connsiteY1144" fmla="*/ 1572710 h 1996549"/>
              <a:gd name="connsiteX1145" fmla="*/ 1897129 w 1998270"/>
              <a:gd name="connsiteY1145" fmla="*/ 1560771 h 1996549"/>
              <a:gd name="connsiteX1146" fmla="*/ 1909067 w 1998270"/>
              <a:gd name="connsiteY1146" fmla="*/ 1548831 h 1996549"/>
              <a:gd name="connsiteX1147" fmla="*/ 1847667 w 1998270"/>
              <a:gd name="connsiteY1147" fmla="*/ 1548831 h 1996549"/>
              <a:gd name="connsiteX1148" fmla="*/ 1859606 w 1998270"/>
              <a:gd name="connsiteY1148" fmla="*/ 1560771 h 1996549"/>
              <a:gd name="connsiteX1149" fmla="*/ 1847667 w 1998270"/>
              <a:gd name="connsiteY1149" fmla="*/ 1572710 h 1996549"/>
              <a:gd name="connsiteX1150" fmla="*/ 1835728 w 1998270"/>
              <a:gd name="connsiteY1150" fmla="*/ 1560771 h 1996549"/>
              <a:gd name="connsiteX1151" fmla="*/ 1847667 w 1998270"/>
              <a:gd name="connsiteY1151" fmla="*/ 1548831 h 1996549"/>
              <a:gd name="connsiteX1152" fmla="*/ 128431 w 1998270"/>
              <a:gd name="connsiteY1152" fmla="*/ 1498005 h 1996549"/>
              <a:gd name="connsiteX1153" fmla="*/ 128806 w 1998270"/>
              <a:gd name="connsiteY1153" fmla="*/ 1498005 h 1996549"/>
              <a:gd name="connsiteX1154" fmla="*/ 129796 w 1998270"/>
              <a:gd name="connsiteY1154" fmla="*/ 1499370 h 1996549"/>
              <a:gd name="connsiteX1155" fmla="*/ 128431 w 1998270"/>
              <a:gd name="connsiteY1155" fmla="*/ 1500734 h 1996549"/>
              <a:gd name="connsiteX1156" fmla="*/ 127067 w 1998270"/>
              <a:gd name="connsiteY1156" fmla="*/ 1499370 h 1996549"/>
              <a:gd name="connsiteX1157" fmla="*/ 128431 w 1998270"/>
              <a:gd name="connsiteY1157" fmla="*/ 1498005 h 1996549"/>
              <a:gd name="connsiteX1158" fmla="*/ 189832 w 1998270"/>
              <a:gd name="connsiteY1158" fmla="*/ 1497322 h 1996549"/>
              <a:gd name="connsiteX1159" fmla="*/ 191879 w 1998270"/>
              <a:gd name="connsiteY1159" fmla="*/ 1499369 h 1996549"/>
              <a:gd name="connsiteX1160" fmla="*/ 189832 w 1998270"/>
              <a:gd name="connsiteY1160" fmla="*/ 1501416 h 1996549"/>
              <a:gd name="connsiteX1161" fmla="*/ 187786 w 1998270"/>
              <a:gd name="connsiteY1161" fmla="*/ 1499369 h 1996549"/>
              <a:gd name="connsiteX1162" fmla="*/ 189832 w 1998270"/>
              <a:gd name="connsiteY1162" fmla="*/ 1497322 h 1996549"/>
              <a:gd name="connsiteX1163" fmla="*/ 251234 w 1998270"/>
              <a:gd name="connsiteY1163" fmla="*/ 1496640 h 1996549"/>
              <a:gd name="connsiteX1164" fmla="*/ 253963 w 1998270"/>
              <a:gd name="connsiteY1164" fmla="*/ 1499369 h 1996549"/>
              <a:gd name="connsiteX1165" fmla="*/ 251234 w 1998270"/>
              <a:gd name="connsiteY1165" fmla="*/ 1502098 h 1996549"/>
              <a:gd name="connsiteX1166" fmla="*/ 248505 w 1998270"/>
              <a:gd name="connsiteY1166" fmla="*/ 1499369 h 1996549"/>
              <a:gd name="connsiteX1167" fmla="*/ 251234 w 1998270"/>
              <a:gd name="connsiteY1167" fmla="*/ 1496640 h 1996549"/>
              <a:gd name="connsiteX1168" fmla="*/ 312635 w 1998270"/>
              <a:gd name="connsiteY1168" fmla="*/ 1496129 h 1996549"/>
              <a:gd name="connsiteX1169" fmla="*/ 312993 w 1998270"/>
              <a:gd name="connsiteY1169" fmla="*/ 1496129 h 1996549"/>
              <a:gd name="connsiteX1170" fmla="*/ 315876 w 1998270"/>
              <a:gd name="connsiteY1170" fmla="*/ 1499369 h 1996549"/>
              <a:gd name="connsiteX1171" fmla="*/ 312635 w 1998270"/>
              <a:gd name="connsiteY1171" fmla="*/ 1502610 h 1996549"/>
              <a:gd name="connsiteX1172" fmla="*/ 309395 w 1998270"/>
              <a:gd name="connsiteY1172" fmla="*/ 1499369 h 1996549"/>
              <a:gd name="connsiteX1173" fmla="*/ 312635 w 1998270"/>
              <a:gd name="connsiteY1173" fmla="*/ 1496129 h 1996549"/>
              <a:gd name="connsiteX1174" fmla="*/ 374036 w 1998270"/>
              <a:gd name="connsiteY1174" fmla="*/ 1495446 h 1996549"/>
              <a:gd name="connsiteX1175" fmla="*/ 377959 w 1998270"/>
              <a:gd name="connsiteY1175" fmla="*/ 1499369 h 1996549"/>
              <a:gd name="connsiteX1176" fmla="*/ 374036 w 1998270"/>
              <a:gd name="connsiteY1176" fmla="*/ 1503292 h 1996549"/>
              <a:gd name="connsiteX1177" fmla="*/ 370114 w 1998270"/>
              <a:gd name="connsiteY1177" fmla="*/ 1499369 h 1996549"/>
              <a:gd name="connsiteX1178" fmla="*/ 374036 w 1998270"/>
              <a:gd name="connsiteY1178" fmla="*/ 1495446 h 1996549"/>
              <a:gd name="connsiteX1179" fmla="*/ 436119 w 1998270"/>
              <a:gd name="connsiteY1179" fmla="*/ 1494935 h 1996549"/>
              <a:gd name="connsiteX1180" fmla="*/ 436460 w 1998270"/>
              <a:gd name="connsiteY1180" fmla="*/ 1494935 h 1996549"/>
              <a:gd name="connsiteX1181" fmla="*/ 440554 w 1998270"/>
              <a:gd name="connsiteY1181" fmla="*/ 1499370 h 1996549"/>
              <a:gd name="connsiteX1182" fmla="*/ 436119 w 1998270"/>
              <a:gd name="connsiteY1182" fmla="*/ 1503804 h 1996549"/>
              <a:gd name="connsiteX1183" fmla="*/ 431685 w 1998270"/>
              <a:gd name="connsiteY1183" fmla="*/ 1499370 h 1996549"/>
              <a:gd name="connsiteX1184" fmla="*/ 436119 w 1998270"/>
              <a:gd name="connsiteY1184" fmla="*/ 1494935 h 1996549"/>
              <a:gd name="connsiteX1185" fmla="*/ 496838 w 1998270"/>
              <a:gd name="connsiteY1185" fmla="*/ 1494253 h 1996549"/>
              <a:gd name="connsiteX1186" fmla="*/ 497179 w 1998270"/>
              <a:gd name="connsiteY1186" fmla="*/ 1494253 h 1996549"/>
              <a:gd name="connsiteX1187" fmla="*/ 501955 w 1998270"/>
              <a:gd name="connsiteY1187" fmla="*/ 1499370 h 1996549"/>
              <a:gd name="connsiteX1188" fmla="*/ 496838 w 1998270"/>
              <a:gd name="connsiteY1188" fmla="*/ 1504487 h 1996549"/>
              <a:gd name="connsiteX1189" fmla="*/ 491722 w 1998270"/>
              <a:gd name="connsiteY1189" fmla="*/ 1499370 h 1996549"/>
              <a:gd name="connsiteX1190" fmla="*/ 496838 w 1998270"/>
              <a:gd name="connsiteY1190" fmla="*/ 1494253 h 1996549"/>
              <a:gd name="connsiteX1191" fmla="*/ 558240 w 1998270"/>
              <a:gd name="connsiteY1191" fmla="*/ 1493741 h 1996549"/>
              <a:gd name="connsiteX1192" fmla="*/ 563869 w 1998270"/>
              <a:gd name="connsiteY1192" fmla="*/ 1499370 h 1996549"/>
              <a:gd name="connsiteX1193" fmla="*/ 558240 w 1998270"/>
              <a:gd name="connsiteY1193" fmla="*/ 1504998 h 1996549"/>
              <a:gd name="connsiteX1194" fmla="*/ 552612 w 1998270"/>
              <a:gd name="connsiteY1194" fmla="*/ 1499370 h 1996549"/>
              <a:gd name="connsiteX1195" fmla="*/ 558240 w 1998270"/>
              <a:gd name="connsiteY1195" fmla="*/ 1493741 h 1996549"/>
              <a:gd name="connsiteX1196" fmla="*/ 619641 w 1998270"/>
              <a:gd name="connsiteY1196" fmla="*/ 1493229 h 1996549"/>
              <a:gd name="connsiteX1197" fmla="*/ 625781 w 1998270"/>
              <a:gd name="connsiteY1197" fmla="*/ 1499370 h 1996549"/>
              <a:gd name="connsiteX1198" fmla="*/ 619641 w 1998270"/>
              <a:gd name="connsiteY1198" fmla="*/ 1505510 h 1996549"/>
              <a:gd name="connsiteX1199" fmla="*/ 613501 w 1998270"/>
              <a:gd name="connsiteY1199" fmla="*/ 1499370 h 1996549"/>
              <a:gd name="connsiteX1200" fmla="*/ 619641 w 1998270"/>
              <a:gd name="connsiteY1200" fmla="*/ 1493229 h 1996549"/>
              <a:gd name="connsiteX1201" fmla="*/ 681042 w 1998270"/>
              <a:gd name="connsiteY1201" fmla="*/ 1492718 h 1996549"/>
              <a:gd name="connsiteX1202" fmla="*/ 681384 w 1998270"/>
              <a:gd name="connsiteY1202" fmla="*/ 1492718 h 1996549"/>
              <a:gd name="connsiteX1203" fmla="*/ 687694 w 1998270"/>
              <a:gd name="connsiteY1203" fmla="*/ 1499370 h 1996549"/>
              <a:gd name="connsiteX1204" fmla="*/ 681042 w 1998270"/>
              <a:gd name="connsiteY1204" fmla="*/ 1506022 h 1996549"/>
              <a:gd name="connsiteX1205" fmla="*/ 674391 w 1998270"/>
              <a:gd name="connsiteY1205" fmla="*/ 1499370 h 1996549"/>
              <a:gd name="connsiteX1206" fmla="*/ 681042 w 1998270"/>
              <a:gd name="connsiteY1206" fmla="*/ 1492718 h 1996549"/>
              <a:gd name="connsiteX1207" fmla="*/ 743126 w 1998270"/>
              <a:gd name="connsiteY1207" fmla="*/ 1492206 h 1996549"/>
              <a:gd name="connsiteX1208" fmla="*/ 750290 w 1998270"/>
              <a:gd name="connsiteY1208" fmla="*/ 1499370 h 1996549"/>
              <a:gd name="connsiteX1209" fmla="*/ 743126 w 1998270"/>
              <a:gd name="connsiteY1209" fmla="*/ 1506533 h 1996549"/>
              <a:gd name="connsiteX1210" fmla="*/ 735963 w 1998270"/>
              <a:gd name="connsiteY1210" fmla="*/ 1499370 h 1996549"/>
              <a:gd name="connsiteX1211" fmla="*/ 743126 w 1998270"/>
              <a:gd name="connsiteY1211" fmla="*/ 1492206 h 1996549"/>
              <a:gd name="connsiteX1212" fmla="*/ 865247 w 1998270"/>
              <a:gd name="connsiteY1212" fmla="*/ 1491354 h 1996549"/>
              <a:gd name="connsiteX1213" fmla="*/ 865588 w 1998270"/>
              <a:gd name="connsiteY1213" fmla="*/ 1491354 h 1996549"/>
              <a:gd name="connsiteX1214" fmla="*/ 873434 w 1998270"/>
              <a:gd name="connsiteY1214" fmla="*/ 1499541 h 1996549"/>
              <a:gd name="connsiteX1215" fmla="*/ 865247 w 1998270"/>
              <a:gd name="connsiteY1215" fmla="*/ 1507727 h 1996549"/>
              <a:gd name="connsiteX1216" fmla="*/ 857060 w 1998270"/>
              <a:gd name="connsiteY1216" fmla="*/ 1499541 h 1996549"/>
              <a:gd name="connsiteX1217" fmla="*/ 865247 w 1998270"/>
              <a:gd name="connsiteY1217" fmla="*/ 1491354 h 1996549"/>
              <a:gd name="connsiteX1218" fmla="*/ 926647 w 1998270"/>
              <a:gd name="connsiteY1218" fmla="*/ 1491353 h 1996549"/>
              <a:gd name="connsiteX1219" fmla="*/ 935345 w 1998270"/>
              <a:gd name="connsiteY1219" fmla="*/ 1500052 h 1996549"/>
              <a:gd name="connsiteX1220" fmla="*/ 926647 w 1998270"/>
              <a:gd name="connsiteY1220" fmla="*/ 1508750 h 1996549"/>
              <a:gd name="connsiteX1221" fmla="*/ 917949 w 1998270"/>
              <a:gd name="connsiteY1221" fmla="*/ 1500052 h 1996549"/>
              <a:gd name="connsiteX1222" fmla="*/ 926647 w 1998270"/>
              <a:gd name="connsiteY1222" fmla="*/ 1491353 h 1996549"/>
              <a:gd name="connsiteX1223" fmla="*/ 803845 w 1998270"/>
              <a:gd name="connsiteY1223" fmla="*/ 1491353 h 1996549"/>
              <a:gd name="connsiteX1224" fmla="*/ 811520 w 1998270"/>
              <a:gd name="connsiteY1224" fmla="*/ 1499029 h 1996549"/>
              <a:gd name="connsiteX1225" fmla="*/ 803845 w 1998270"/>
              <a:gd name="connsiteY1225" fmla="*/ 1506704 h 1996549"/>
              <a:gd name="connsiteX1226" fmla="*/ 796170 w 1998270"/>
              <a:gd name="connsiteY1226" fmla="*/ 1499029 h 1996549"/>
              <a:gd name="connsiteX1227" fmla="*/ 803845 w 1998270"/>
              <a:gd name="connsiteY1227" fmla="*/ 1491353 h 1996549"/>
              <a:gd name="connsiteX1228" fmla="*/ 988048 w 1998270"/>
              <a:gd name="connsiteY1228" fmla="*/ 1490159 h 1996549"/>
              <a:gd name="connsiteX1229" fmla="*/ 997259 w 1998270"/>
              <a:gd name="connsiteY1229" fmla="*/ 1499370 h 1996549"/>
              <a:gd name="connsiteX1230" fmla="*/ 988048 w 1998270"/>
              <a:gd name="connsiteY1230" fmla="*/ 1508580 h 1996549"/>
              <a:gd name="connsiteX1231" fmla="*/ 978839 w 1998270"/>
              <a:gd name="connsiteY1231" fmla="*/ 1499370 h 1996549"/>
              <a:gd name="connsiteX1232" fmla="*/ 988048 w 1998270"/>
              <a:gd name="connsiteY1232" fmla="*/ 1490159 h 1996549"/>
              <a:gd name="connsiteX1233" fmla="*/ 1050132 w 1998270"/>
              <a:gd name="connsiteY1233" fmla="*/ 1489818 h 1996549"/>
              <a:gd name="connsiteX1234" fmla="*/ 1059683 w 1998270"/>
              <a:gd name="connsiteY1234" fmla="*/ 1498858 h 1996549"/>
              <a:gd name="connsiteX1235" fmla="*/ 1050132 w 1998270"/>
              <a:gd name="connsiteY1235" fmla="*/ 1508409 h 1996549"/>
              <a:gd name="connsiteX1236" fmla="*/ 1040581 w 1998270"/>
              <a:gd name="connsiteY1236" fmla="*/ 1499370 h 1996549"/>
              <a:gd name="connsiteX1237" fmla="*/ 1050132 w 1998270"/>
              <a:gd name="connsiteY1237" fmla="*/ 1489818 h 1996549"/>
              <a:gd name="connsiteX1238" fmla="*/ 1110851 w 1998270"/>
              <a:gd name="connsiteY1238" fmla="*/ 1489307 h 1996549"/>
              <a:gd name="connsiteX1239" fmla="*/ 1111192 w 1998270"/>
              <a:gd name="connsiteY1239" fmla="*/ 1489307 h 1996549"/>
              <a:gd name="connsiteX1240" fmla="*/ 1120914 w 1998270"/>
              <a:gd name="connsiteY1240" fmla="*/ 1499370 h 1996549"/>
              <a:gd name="connsiteX1241" fmla="*/ 1110851 w 1998270"/>
              <a:gd name="connsiteY1241" fmla="*/ 1509433 h 1996549"/>
              <a:gd name="connsiteX1242" fmla="*/ 1100789 w 1998270"/>
              <a:gd name="connsiteY1242" fmla="*/ 1499370 h 1996549"/>
              <a:gd name="connsiteX1243" fmla="*/ 1110851 w 1998270"/>
              <a:gd name="connsiteY1243" fmla="*/ 1489307 h 1996549"/>
              <a:gd name="connsiteX1244" fmla="*/ 1172253 w 1998270"/>
              <a:gd name="connsiteY1244" fmla="*/ 1488965 h 1996549"/>
              <a:gd name="connsiteX1245" fmla="*/ 1182657 w 1998270"/>
              <a:gd name="connsiteY1245" fmla="*/ 1499370 h 1996549"/>
              <a:gd name="connsiteX1246" fmla="*/ 1172253 w 1998270"/>
              <a:gd name="connsiteY1246" fmla="*/ 1509774 h 1996549"/>
              <a:gd name="connsiteX1247" fmla="*/ 1161849 w 1998270"/>
              <a:gd name="connsiteY1247" fmla="*/ 1499370 h 1996549"/>
              <a:gd name="connsiteX1248" fmla="*/ 1172253 w 1998270"/>
              <a:gd name="connsiteY1248" fmla="*/ 1488965 h 1996549"/>
              <a:gd name="connsiteX1249" fmla="*/ 1234020 w 1998270"/>
              <a:gd name="connsiteY1249" fmla="*/ 1488490 h 1996549"/>
              <a:gd name="connsiteX1250" fmla="*/ 1244765 w 1998270"/>
              <a:gd name="connsiteY1250" fmla="*/ 1499235 h 1996549"/>
              <a:gd name="connsiteX1251" fmla="*/ 1234020 w 1998270"/>
              <a:gd name="connsiteY1251" fmla="*/ 1509980 h 1996549"/>
              <a:gd name="connsiteX1252" fmla="*/ 1223275 w 1998270"/>
              <a:gd name="connsiteY1252" fmla="*/ 1499235 h 1996549"/>
              <a:gd name="connsiteX1253" fmla="*/ 1234020 w 1998270"/>
              <a:gd name="connsiteY1253" fmla="*/ 1488490 h 1996549"/>
              <a:gd name="connsiteX1254" fmla="*/ 1971151 w 1998270"/>
              <a:gd name="connsiteY1254" fmla="*/ 1488283 h 1996549"/>
              <a:gd name="connsiteX1255" fmla="*/ 1982237 w 1998270"/>
              <a:gd name="connsiteY1255" fmla="*/ 1499370 h 1996549"/>
              <a:gd name="connsiteX1256" fmla="*/ 1971151 w 1998270"/>
              <a:gd name="connsiteY1256" fmla="*/ 1510456 h 1996549"/>
              <a:gd name="connsiteX1257" fmla="*/ 1960065 w 1998270"/>
              <a:gd name="connsiteY1257" fmla="*/ 1499370 h 1996549"/>
              <a:gd name="connsiteX1258" fmla="*/ 1971151 w 1998270"/>
              <a:gd name="connsiteY1258" fmla="*/ 1488283 h 1996549"/>
              <a:gd name="connsiteX1259" fmla="*/ 1295055 w 1998270"/>
              <a:gd name="connsiteY1259" fmla="*/ 1488283 h 1996549"/>
              <a:gd name="connsiteX1260" fmla="*/ 1306142 w 1998270"/>
              <a:gd name="connsiteY1260" fmla="*/ 1499370 h 1996549"/>
              <a:gd name="connsiteX1261" fmla="*/ 1295055 w 1998270"/>
              <a:gd name="connsiteY1261" fmla="*/ 1510456 h 1996549"/>
              <a:gd name="connsiteX1262" fmla="*/ 1283969 w 1998270"/>
              <a:gd name="connsiteY1262" fmla="*/ 1499370 h 1996549"/>
              <a:gd name="connsiteX1263" fmla="*/ 1295055 w 1998270"/>
              <a:gd name="connsiteY1263" fmla="*/ 1488283 h 1996549"/>
              <a:gd name="connsiteX1264" fmla="*/ 1357138 w 1998270"/>
              <a:gd name="connsiteY1264" fmla="*/ 1487942 h 1996549"/>
              <a:gd name="connsiteX1265" fmla="*/ 1368566 w 1998270"/>
              <a:gd name="connsiteY1265" fmla="*/ 1499370 h 1996549"/>
              <a:gd name="connsiteX1266" fmla="*/ 1357138 w 1998270"/>
              <a:gd name="connsiteY1266" fmla="*/ 1510797 h 1996549"/>
              <a:gd name="connsiteX1267" fmla="*/ 1345711 w 1998270"/>
              <a:gd name="connsiteY1267" fmla="*/ 1499370 h 1996549"/>
              <a:gd name="connsiteX1268" fmla="*/ 1357138 w 1998270"/>
              <a:gd name="connsiteY1268" fmla="*/ 1487942 h 1996549"/>
              <a:gd name="connsiteX1269" fmla="*/ 1417857 w 1998270"/>
              <a:gd name="connsiteY1269" fmla="*/ 1487772 h 1996549"/>
              <a:gd name="connsiteX1270" fmla="*/ 1418198 w 1998270"/>
              <a:gd name="connsiteY1270" fmla="*/ 1487772 h 1996549"/>
              <a:gd name="connsiteX1271" fmla="*/ 1429455 w 1998270"/>
              <a:gd name="connsiteY1271" fmla="*/ 1499370 h 1996549"/>
              <a:gd name="connsiteX1272" fmla="*/ 1417857 w 1998270"/>
              <a:gd name="connsiteY1272" fmla="*/ 1510968 h 1996549"/>
              <a:gd name="connsiteX1273" fmla="*/ 1406260 w 1998270"/>
              <a:gd name="connsiteY1273" fmla="*/ 1499370 h 1996549"/>
              <a:gd name="connsiteX1274" fmla="*/ 1417857 w 1998270"/>
              <a:gd name="connsiteY1274" fmla="*/ 1487772 h 1996549"/>
              <a:gd name="connsiteX1275" fmla="*/ 1479259 w 1998270"/>
              <a:gd name="connsiteY1275" fmla="*/ 1487430 h 1996549"/>
              <a:gd name="connsiteX1276" fmla="*/ 1491198 w 1998270"/>
              <a:gd name="connsiteY1276" fmla="*/ 1499370 h 1996549"/>
              <a:gd name="connsiteX1277" fmla="*/ 1479259 w 1998270"/>
              <a:gd name="connsiteY1277" fmla="*/ 1511309 h 1996549"/>
              <a:gd name="connsiteX1278" fmla="*/ 1467320 w 1998270"/>
              <a:gd name="connsiteY1278" fmla="*/ 1499370 h 1996549"/>
              <a:gd name="connsiteX1279" fmla="*/ 1479259 w 1998270"/>
              <a:gd name="connsiteY1279" fmla="*/ 1487430 h 1996549"/>
              <a:gd name="connsiteX1280" fmla="*/ 1540661 w 1998270"/>
              <a:gd name="connsiteY1280" fmla="*/ 1487259 h 1996549"/>
              <a:gd name="connsiteX1281" fmla="*/ 1552770 w 1998270"/>
              <a:gd name="connsiteY1281" fmla="*/ 1499369 h 1996549"/>
              <a:gd name="connsiteX1282" fmla="*/ 1540661 w 1998270"/>
              <a:gd name="connsiteY1282" fmla="*/ 1511479 h 1996549"/>
              <a:gd name="connsiteX1283" fmla="*/ 1528551 w 1998270"/>
              <a:gd name="connsiteY1283" fmla="*/ 1499369 h 1996549"/>
              <a:gd name="connsiteX1284" fmla="*/ 1540661 w 1998270"/>
              <a:gd name="connsiteY1284" fmla="*/ 1487259 h 1996549"/>
              <a:gd name="connsiteX1285" fmla="*/ 1602061 w 1998270"/>
              <a:gd name="connsiteY1285" fmla="*/ 1487089 h 1996549"/>
              <a:gd name="connsiteX1286" fmla="*/ 1614342 w 1998270"/>
              <a:gd name="connsiteY1286" fmla="*/ 1499370 h 1996549"/>
              <a:gd name="connsiteX1287" fmla="*/ 1602061 w 1998270"/>
              <a:gd name="connsiteY1287" fmla="*/ 1511650 h 1996549"/>
              <a:gd name="connsiteX1288" fmla="*/ 1589782 w 1998270"/>
              <a:gd name="connsiteY1288" fmla="*/ 1499370 h 1996549"/>
              <a:gd name="connsiteX1289" fmla="*/ 1602061 w 1998270"/>
              <a:gd name="connsiteY1289" fmla="*/ 1487089 h 1996549"/>
              <a:gd name="connsiteX1290" fmla="*/ 1664145 w 1998270"/>
              <a:gd name="connsiteY1290" fmla="*/ 1486919 h 1996549"/>
              <a:gd name="connsiteX1291" fmla="*/ 1664485 w 1998270"/>
              <a:gd name="connsiteY1291" fmla="*/ 1486919 h 1996549"/>
              <a:gd name="connsiteX1292" fmla="*/ 1676596 w 1998270"/>
              <a:gd name="connsiteY1292" fmla="*/ 1499370 h 1996549"/>
              <a:gd name="connsiteX1293" fmla="*/ 1664145 w 1998270"/>
              <a:gd name="connsiteY1293" fmla="*/ 1511820 h 1996549"/>
              <a:gd name="connsiteX1294" fmla="*/ 1651694 w 1998270"/>
              <a:gd name="connsiteY1294" fmla="*/ 1499370 h 1996549"/>
              <a:gd name="connsiteX1295" fmla="*/ 1664145 w 1998270"/>
              <a:gd name="connsiteY1295" fmla="*/ 1486919 h 1996549"/>
              <a:gd name="connsiteX1296" fmla="*/ 1786265 w 1998270"/>
              <a:gd name="connsiteY1296" fmla="*/ 1486748 h 1996549"/>
              <a:gd name="connsiteX1297" fmla="*/ 1798886 w 1998270"/>
              <a:gd name="connsiteY1297" fmla="*/ 1499370 h 1996549"/>
              <a:gd name="connsiteX1298" fmla="*/ 1786265 w 1998270"/>
              <a:gd name="connsiteY1298" fmla="*/ 1511991 h 1996549"/>
              <a:gd name="connsiteX1299" fmla="*/ 1773644 w 1998270"/>
              <a:gd name="connsiteY1299" fmla="*/ 1499370 h 1996549"/>
              <a:gd name="connsiteX1300" fmla="*/ 1786265 w 1998270"/>
              <a:gd name="connsiteY1300" fmla="*/ 1486748 h 1996549"/>
              <a:gd name="connsiteX1301" fmla="*/ 1724864 w 1998270"/>
              <a:gd name="connsiteY1301" fmla="*/ 1486748 h 1996549"/>
              <a:gd name="connsiteX1302" fmla="*/ 1737485 w 1998270"/>
              <a:gd name="connsiteY1302" fmla="*/ 1499370 h 1996549"/>
              <a:gd name="connsiteX1303" fmla="*/ 1724864 w 1998270"/>
              <a:gd name="connsiteY1303" fmla="*/ 1511991 h 1996549"/>
              <a:gd name="connsiteX1304" fmla="*/ 1712243 w 1998270"/>
              <a:gd name="connsiteY1304" fmla="*/ 1499370 h 1996549"/>
              <a:gd name="connsiteX1305" fmla="*/ 1724864 w 1998270"/>
              <a:gd name="connsiteY1305" fmla="*/ 1486748 h 1996549"/>
              <a:gd name="connsiteX1306" fmla="*/ 1909067 w 1998270"/>
              <a:gd name="connsiteY1306" fmla="*/ 1486578 h 1996549"/>
              <a:gd name="connsiteX1307" fmla="*/ 1909409 w 1998270"/>
              <a:gd name="connsiteY1307" fmla="*/ 1486578 h 1996549"/>
              <a:gd name="connsiteX1308" fmla="*/ 1921859 w 1998270"/>
              <a:gd name="connsiteY1308" fmla="*/ 1499370 h 1996549"/>
              <a:gd name="connsiteX1309" fmla="*/ 1909067 w 1998270"/>
              <a:gd name="connsiteY1309" fmla="*/ 1512162 h 1996549"/>
              <a:gd name="connsiteX1310" fmla="*/ 1896276 w 1998270"/>
              <a:gd name="connsiteY1310" fmla="*/ 1499370 h 1996549"/>
              <a:gd name="connsiteX1311" fmla="*/ 1909067 w 1998270"/>
              <a:gd name="connsiteY1311" fmla="*/ 1486578 h 1996549"/>
              <a:gd name="connsiteX1312" fmla="*/ 1847666 w 1998270"/>
              <a:gd name="connsiteY1312" fmla="*/ 1486578 h 1996549"/>
              <a:gd name="connsiteX1313" fmla="*/ 1848007 w 1998270"/>
              <a:gd name="connsiteY1313" fmla="*/ 1486578 h 1996549"/>
              <a:gd name="connsiteX1314" fmla="*/ 1860458 w 1998270"/>
              <a:gd name="connsiteY1314" fmla="*/ 1499370 h 1996549"/>
              <a:gd name="connsiteX1315" fmla="*/ 1847666 w 1998270"/>
              <a:gd name="connsiteY1315" fmla="*/ 1512162 h 1996549"/>
              <a:gd name="connsiteX1316" fmla="*/ 1834875 w 1998270"/>
              <a:gd name="connsiteY1316" fmla="*/ 1499370 h 1996549"/>
              <a:gd name="connsiteX1317" fmla="*/ 1847666 w 1998270"/>
              <a:gd name="connsiteY1317" fmla="*/ 1486578 h 1996549"/>
              <a:gd name="connsiteX1318" fmla="*/ 67029 w 1998270"/>
              <a:gd name="connsiteY1318" fmla="*/ 1436774 h 1996549"/>
              <a:gd name="connsiteX1319" fmla="*/ 68223 w 1998270"/>
              <a:gd name="connsiteY1319" fmla="*/ 1437968 h 1996549"/>
              <a:gd name="connsiteX1320" fmla="*/ 67029 w 1998270"/>
              <a:gd name="connsiteY1320" fmla="*/ 1439162 h 1996549"/>
              <a:gd name="connsiteX1321" fmla="*/ 65836 w 1998270"/>
              <a:gd name="connsiteY1321" fmla="*/ 1437968 h 1996549"/>
              <a:gd name="connsiteX1322" fmla="*/ 67029 w 1998270"/>
              <a:gd name="connsiteY1322" fmla="*/ 1436774 h 1996549"/>
              <a:gd name="connsiteX1323" fmla="*/ 129113 w 1998270"/>
              <a:gd name="connsiteY1323" fmla="*/ 1436093 h 1996549"/>
              <a:gd name="connsiteX1324" fmla="*/ 129488 w 1998270"/>
              <a:gd name="connsiteY1324" fmla="*/ 1436123 h 1996549"/>
              <a:gd name="connsiteX1325" fmla="*/ 130989 w 1998270"/>
              <a:gd name="connsiteY1325" fmla="*/ 1438310 h 1996549"/>
              <a:gd name="connsiteX1326" fmla="*/ 129113 w 1998270"/>
              <a:gd name="connsiteY1326" fmla="*/ 1440186 h 1996549"/>
              <a:gd name="connsiteX1327" fmla="*/ 128738 w 1998270"/>
              <a:gd name="connsiteY1327" fmla="*/ 1440155 h 1996549"/>
              <a:gd name="connsiteX1328" fmla="*/ 127237 w 1998270"/>
              <a:gd name="connsiteY1328" fmla="*/ 1437969 h 1996549"/>
              <a:gd name="connsiteX1329" fmla="*/ 129113 w 1998270"/>
              <a:gd name="connsiteY1329" fmla="*/ 1436093 h 1996549"/>
              <a:gd name="connsiteX1330" fmla="*/ 189832 w 1998270"/>
              <a:gd name="connsiteY1330" fmla="*/ 1435410 h 1996549"/>
              <a:gd name="connsiteX1331" fmla="*/ 190190 w 1998270"/>
              <a:gd name="connsiteY1331" fmla="*/ 1435410 h 1996549"/>
              <a:gd name="connsiteX1332" fmla="*/ 192390 w 1998270"/>
              <a:gd name="connsiteY1332" fmla="*/ 1437968 h 1996549"/>
              <a:gd name="connsiteX1333" fmla="*/ 189832 w 1998270"/>
              <a:gd name="connsiteY1333" fmla="*/ 1440527 h 1996549"/>
              <a:gd name="connsiteX1334" fmla="*/ 187274 w 1998270"/>
              <a:gd name="connsiteY1334" fmla="*/ 1437968 h 1996549"/>
              <a:gd name="connsiteX1335" fmla="*/ 189832 w 1998270"/>
              <a:gd name="connsiteY1335" fmla="*/ 1435410 h 1996549"/>
              <a:gd name="connsiteX1336" fmla="*/ 251233 w 1998270"/>
              <a:gd name="connsiteY1336" fmla="*/ 1434728 h 1996549"/>
              <a:gd name="connsiteX1337" fmla="*/ 251591 w 1998270"/>
              <a:gd name="connsiteY1337" fmla="*/ 1434728 h 1996549"/>
              <a:gd name="connsiteX1338" fmla="*/ 254474 w 1998270"/>
              <a:gd name="connsiteY1338" fmla="*/ 1437968 h 1996549"/>
              <a:gd name="connsiteX1339" fmla="*/ 251233 w 1998270"/>
              <a:gd name="connsiteY1339" fmla="*/ 1441209 h 1996549"/>
              <a:gd name="connsiteX1340" fmla="*/ 247993 w 1998270"/>
              <a:gd name="connsiteY1340" fmla="*/ 1437968 h 1996549"/>
              <a:gd name="connsiteX1341" fmla="*/ 251233 w 1998270"/>
              <a:gd name="connsiteY1341" fmla="*/ 1434728 h 1996549"/>
              <a:gd name="connsiteX1342" fmla="*/ 312635 w 1998270"/>
              <a:gd name="connsiteY1342" fmla="*/ 1434216 h 1996549"/>
              <a:gd name="connsiteX1343" fmla="*/ 316387 w 1998270"/>
              <a:gd name="connsiteY1343" fmla="*/ 1437969 h 1996549"/>
              <a:gd name="connsiteX1344" fmla="*/ 312635 w 1998270"/>
              <a:gd name="connsiteY1344" fmla="*/ 1441721 h 1996549"/>
              <a:gd name="connsiteX1345" fmla="*/ 308883 w 1998270"/>
              <a:gd name="connsiteY1345" fmla="*/ 1437969 h 1996549"/>
              <a:gd name="connsiteX1346" fmla="*/ 312635 w 1998270"/>
              <a:gd name="connsiteY1346" fmla="*/ 1434216 h 1996549"/>
              <a:gd name="connsiteX1347" fmla="*/ 374036 w 1998270"/>
              <a:gd name="connsiteY1347" fmla="*/ 1433534 h 1996549"/>
              <a:gd name="connsiteX1348" fmla="*/ 374377 w 1998270"/>
              <a:gd name="connsiteY1348" fmla="*/ 1433534 h 1996549"/>
              <a:gd name="connsiteX1349" fmla="*/ 378470 w 1998270"/>
              <a:gd name="connsiteY1349" fmla="*/ 1437969 h 1996549"/>
              <a:gd name="connsiteX1350" fmla="*/ 374036 w 1998270"/>
              <a:gd name="connsiteY1350" fmla="*/ 1442403 h 1996549"/>
              <a:gd name="connsiteX1351" fmla="*/ 369602 w 1998270"/>
              <a:gd name="connsiteY1351" fmla="*/ 1437969 h 1996549"/>
              <a:gd name="connsiteX1352" fmla="*/ 374036 w 1998270"/>
              <a:gd name="connsiteY1352" fmla="*/ 1433534 h 1996549"/>
              <a:gd name="connsiteX1353" fmla="*/ 436119 w 1998270"/>
              <a:gd name="connsiteY1353" fmla="*/ 1432852 h 1996549"/>
              <a:gd name="connsiteX1354" fmla="*/ 436460 w 1998270"/>
              <a:gd name="connsiteY1354" fmla="*/ 1432852 h 1996549"/>
              <a:gd name="connsiteX1355" fmla="*/ 441236 w 1998270"/>
              <a:gd name="connsiteY1355" fmla="*/ 1437969 h 1996549"/>
              <a:gd name="connsiteX1356" fmla="*/ 436119 w 1998270"/>
              <a:gd name="connsiteY1356" fmla="*/ 1443085 h 1996549"/>
              <a:gd name="connsiteX1357" fmla="*/ 431003 w 1998270"/>
              <a:gd name="connsiteY1357" fmla="*/ 1437969 h 1996549"/>
              <a:gd name="connsiteX1358" fmla="*/ 436119 w 1998270"/>
              <a:gd name="connsiteY1358" fmla="*/ 1432852 h 1996549"/>
              <a:gd name="connsiteX1359" fmla="*/ 496839 w 1998270"/>
              <a:gd name="connsiteY1359" fmla="*/ 1432340 h 1996549"/>
              <a:gd name="connsiteX1360" fmla="*/ 502468 w 1998270"/>
              <a:gd name="connsiteY1360" fmla="*/ 1437969 h 1996549"/>
              <a:gd name="connsiteX1361" fmla="*/ 496839 w 1998270"/>
              <a:gd name="connsiteY1361" fmla="*/ 1443597 h 1996549"/>
              <a:gd name="connsiteX1362" fmla="*/ 491211 w 1998270"/>
              <a:gd name="connsiteY1362" fmla="*/ 1437969 h 1996549"/>
              <a:gd name="connsiteX1363" fmla="*/ 496839 w 1998270"/>
              <a:gd name="connsiteY1363" fmla="*/ 1432340 h 1996549"/>
              <a:gd name="connsiteX1364" fmla="*/ 558240 w 1998270"/>
              <a:gd name="connsiteY1364" fmla="*/ 1431658 h 1996549"/>
              <a:gd name="connsiteX1365" fmla="*/ 558581 w 1998270"/>
              <a:gd name="connsiteY1365" fmla="*/ 1431658 h 1996549"/>
              <a:gd name="connsiteX1366" fmla="*/ 564551 w 1998270"/>
              <a:gd name="connsiteY1366" fmla="*/ 1437969 h 1996549"/>
              <a:gd name="connsiteX1367" fmla="*/ 558240 w 1998270"/>
              <a:gd name="connsiteY1367" fmla="*/ 1444279 h 1996549"/>
              <a:gd name="connsiteX1368" fmla="*/ 551930 w 1998270"/>
              <a:gd name="connsiteY1368" fmla="*/ 1437969 h 1996549"/>
              <a:gd name="connsiteX1369" fmla="*/ 558240 w 1998270"/>
              <a:gd name="connsiteY1369" fmla="*/ 1431658 h 1996549"/>
              <a:gd name="connsiteX1370" fmla="*/ 620007 w 1998270"/>
              <a:gd name="connsiteY1370" fmla="*/ 1431012 h 1996549"/>
              <a:gd name="connsiteX1371" fmla="*/ 626830 w 1998270"/>
              <a:gd name="connsiteY1371" fmla="*/ 1437834 h 1996549"/>
              <a:gd name="connsiteX1372" fmla="*/ 620007 w 1998270"/>
              <a:gd name="connsiteY1372" fmla="*/ 1444657 h 1996549"/>
              <a:gd name="connsiteX1373" fmla="*/ 613185 w 1998270"/>
              <a:gd name="connsiteY1373" fmla="*/ 1437834 h 1996549"/>
              <a:gd name="connsiteX1374" fmla="*/ 620007 w 1998270"/>
              <a:gd name="connsiteY1374" fmla="*/ 1431012 h 1996549"/>
              <a:gd name="connsiteX1375" fmla="*/ 681042 w 1998270"/>
              <a:gd name="connsiteY1375" fmla="*/ 1430634 h 1996549"/>
              <a:gd name="connsiteX1376" fmla="*/ 688377 w 1998270"/>
              <a:gd name="connsiteY1376" fmla="*/ 1437968 h 1996549"/>
              <a:gd name="connsiteX1377" fmla="*/ 681042 w 1998270"/>
              <a:gd name="connsiteY1377" fmla="*/ 1445303 h 1996549"/>
              <a:gd name="connsiteX1378" fmla="*/ 673709 w 1998270"/>
              <a:gd name="connsiteY1378" fmla="*/ 1437968 h 1996549"/>
              <a:gd name="connsiteX1379" fmla="*/ 681042 w 1998270"/>
              <a:gd name="connsiteY1379" fmla="*/ 1430634 h 1996549"/>
              <a:gd name="connsiteX1380" fmla="*/ 743126 w 1998270"/>
              <a:gd name="connsiteY1380" fmla="*/ 1430123 h 1996549"/>
              <a:gd name="connsiteX1381" fmla="*/ 743467 w 1998270"/>
              <a:gd name="connsiteY1381" fmla="*/ 1430123 h 1996549"/>
              <a:gd name="connsiteX1382" fmla="*/ 750972 w 1998270"/>
              <a:gd name="connsiteY1382" fmla="*/ 1437969 h 1996549"/>
              <a:gd name="connsiteX1383" fmla="*/ 743126 w 1998270"/>
              <a:gd name="connsiteY1383" fmla="*/ 1445814 h 1996549"/>
              <a:gd name="connsiteX1384" fmla="*/ 735281 w 1998270"/>
              <a:gd name="connsiteY1384" fmla="*/ 1437969 h 1996549"/>
              <a:gd name="connsiteX1385" fmla="*/ 743126 w 1998270"/>
              <a:gd name="connsiteY1385" fmla="*/ 1430123 h 1996549"/>
              <a:gd name="connsiteX1386" fmla="*/ 803845 w 1998270"/>
              <a:gd name="connsiteY1386" fmla="*/ 1429611 h 1996549"/>
              <a:gd name="connsiteX1387" fmla="*/ 812202 w 1998270"/>
              <a:gd name="connsiteY1387" fmla="*/ 1437969 h 1996549"/>
              <a:gd name="connsiteX1388" fmla="*/ 803845 w 1998270"/>
              <a:gd name="connsiteY1388" fmla="*/ 1446326 h 1996549"/>
              <a:gd name="connsiteX1389" fmla="*/ 795488 w 1998270"/>
              <a:gd name="connsiteY1389" fmla="*/ 1437969 h 1996549"/>
              <a:gd name="connsiteX1390" fmla="*/ 803845 w 1998270"/>
              <a:gd name="connsiteY1390" fmla="*/ 1429611 h 1996549"/>
              <a:gd name="connsiteX1391" fmla="*/ 865613 w 1998270"/>
              <a:gd name="connsiteY1391" fmla="*/ 1428965 h 1996549"/>
              <a:gd name="connsiteX1392" fmla="*/ 874482 w 1998270"/>
              <a:gd name="connsiteY1392" fmla="*/ 1437834 h 1996549"/>
              <a:gd name="connsiteX1393" fmla="*/ 865613 w 1998270"/>
              <a:gd name="connsiteY1393" fmla="*/ 1446703 h 1996549"/>
              <a:gd name="connsiteX1394" fmla="*/ 856744 w 1998270"/>
              <a:gd name="connsiteY1394" fmla="*/ 1437834 h 1996549"/>
              <a:gd name="connsiteX1395" fmla="*/ 865613 w 1998270"/>
              <a:gd name="connsiteY1395" fmla="*/ 1428965 h 1996549"/>
              <a:gd name="connsiteX1396" fmla="*/ 926648 w 1998270"/>
              <a:gd name="connsiteY1396" fmla="*/ 1428588 h 1996549"/>
              <a:gd name="connsiteX1397" fmla="*/ 926989 w 1998270"/>
              <a:gd name="connsiteY1397" fmla="*/ 1428588 h 1996549"/>
              <a:gd name="connsiteX1398" fmla="*/ 936028 w 1998270"/>
              <a:gd name="connsiteY1398" fmla="*/ 1437968 h 1996549"/>
              <a:gd name="connsiteX1399" fmla="*/ 926648 w 1998270"/>
              <a:gd name="connsiteY1399" fmla="*/ 1447349 h 1996549"/>
              <a:gd name="connsiteX1400" fmla="*/ 917267 w 1998270"/>
              <a:gd name="connsiteY1400" fmla="*/ 1437968 h 1996549"/>
              <a:gd name="connsiteX1401" fmla="*/ 926648 w 1998270"/>
              <a:gd name="connsiteY1401" fmla="*/ 1428588 h 1996549"/>
              <a:gd name="connsiteX1402" fmla="*/ 988049 w 1998270"/>
              <a:gd name="connsiteY1402" fmla="*/ 1428076 h 1996549"/>
              <a:gd name="connsiteX1403" fmla="*/ 997941 w 1998270"/>
              <a:gd name="connsiteY1403" fmla="*/ 1437969 h 1996549"/>
              <a:gd name="connsiteX1404" fmla="*/ 988049 w 1998270"/>
              <a:gd name="connsiteY1404" fmla="*/ 1447861 h 1996549"/>
              <a:gd name="connsiteX1405" fmla="*/ 978157 w 1998270"/>
              <a:gd name="connsiteY1405" fmla="*/ 1437969 h 1996549"/>
              <a:gd name="connsiteX1406" fmla="*/ 988049 w 1998270"/>
              <a:gd name="connsiteY1406" fmla="*/ 1428076 h 1996549"/>
              <a:gd name="connsiteX1407" fmla="*/ 1050132 w 1998270"/>
              <a:gd name="connsiteY1407" fmla="*/ 1427734 h 1996549"/>
              <a:gd name="connsiteX1408" fmla="*/ 1060366 w 1998270"/>
              <a:gd name="connsiteY1408" fmla="*/ 1437968 h 1996549"/>
              <a:gd name="connsiteX1409" fmla="*/ 1050132 w 1998270"/>
              <a:gd name="connsiteY1409" fmla="*/ 1448202 h 1996549"/>
              <a:gd name="connsiteX1410" fmla="*/ 1039899 w 1998270"/>
              <a:gd name="connsiteY1410" fmla="*/ 1437968 h 1996549"/>
              <a:gd name="connsiteX1411" fmla="*/ 1050132 w 1998270"/>
              <a:gd name="connsiteY1411" fmla="*/ 1427734 h 1996549"/>
              <a:gd name="connsiteX1412" fmla="*/ 1111217 w 1998270"/>
              <a:gd name="connsiteY1412" fmla="*/ 1427089 h 1996549"/>
              <a:gd name="connsiteX1413" fmla="*/ 1121962 w 1998270"/>
              <a:gd name="connsiteY1413" fmla="*/ 1437834 h 1996549"/>
              <a:gd name="connsiteX1414" fmla="*/ 1111217 w 1998270"/>
              <a:gd name="connsiteY1414" fmla="*/ 1448579 h 1996549"/>
              <a:gd name="connsiteX1415" fmla="*/ 1100472 w 1998270"/>
              <a:gd name="connsiteY1415" fmla="*/ 1437834 h 1996549"/>
              <a:gd name="connsiteX1416" fmla="*/ 1111217 w 1998270"/>
              <a:gd name="connsiteY1416" fmla="*/ 1427089 h 1996549"/>
              <a:gd name="connsiteX1417" fmla="*/ 1172253 w 1998270"/>
              <a:gd name="connsiteY1417" fmla="*/ 1426882 h 1996549"/>
              <a:gd name="connsiteX1418" fmla="*/ 1183339 w 1998270"/>
              <a:gd name="connsiteY1418" fmla="*/ 1437969 h 1996549"/>
              <a:gd name="connsiteX1419" fmla="*/ 1172253 w 1998270"/>
              <a:gd name="connsiteY1419" fmla="*/ 1449055 h 1996549"/>
              <a:gd name="connsiteX1420" fmla="*/ 1161167 w 1998270"/>
              <a:gd name="connsiteY1420" fmla="*/ 1437969 h 1996549"/>
              <a:gd name="connsiteX1421" fmla="*/ 1172253 w 1998270"/>
              <a:gd name="connsiteY1421" fmla="*/ 1426882 h 1996549"/>
              <a:gd name="connsiteX1422" fmla="*/ 1233654 w 1998270"/>
              <a:gd name="connsiteY1422" fmla="*/ 1426540 h 1996549"/>
              <a:gd name="connsiteX1423" fmla="*/ 1245081 w 1998270"/>
              <a:gd name="connsiteY1423" fmla="*/ 1437968 h 1996549"/>
              <a:gd name="connsiteX1424" fmla="*/ 1233654 w 1998270"/>
              <a:gd name="connsiteY1424" fmla="*/ 1449395 h 1996549"/>
              <a:gd name="connsiteX1425" fmla="*/ 1222227 w 1998270"/>
              <a:gd name="connsiteY1425" fmla="*/ 1437968 h 1996549"/>
              <a:gd name="connsiteX1426" fmla="*/ 1233654 w 1998270"/>
              <a:gd name="connsiteY1426" fmla="*/ 1426540 h 1996549"/>
              <a:gd name="connsiteX1427" fmla="*/ 1971151 w 1998270"/>
              <a:gd name="connsiteY1427" fmla="*/ 1426199 h 1996549"/>
              <a:gd name="connsiteX1428" fmla="*/ 1982920 w 1998270"/>
              <a:gd name="connsiteY1428" fmla="*/ 1437968 h 1996549"/>
              <a:gd name="connsiteX1429" fmla="*/ 1971151 w 1998270"/>
              <a:gd name="connsiteY1429" fmla="*/ 1449737 h 1996549"/>
              <a:gd name="connsiteX1430" fmla="*/ 1959383 w 1998270"/>
              <a:gd name="connsiteY1430" fmla="*/ 1437968 h 1996549"/>
              <a:gd name="connsiteX1431" fmla="*/ 1971151 w 1998270"/>
              <a:gd name="connsiteY1431" fmla="*/ 1426199 h 1996549"/>
              <a:gd name="connsiteX1432" fmla="*/ 1295055 w 1998270"/>
              <a:gd name="connsiteY1432" fmla="*/ 1426199 h 1996549"/>
              <a:gd name="connsiteX1433" fmla="*/ 1306823 w 1998270"/>
              <a:gd name="connsiteY1433" fmla="*/ 1437968 h 1996549"/>
              <a:gd name="connsiteX1434" fmla="*/ 1295055 w 1998270"/>
              <a:gd name="connsiteY1434" fmla="*/ 1449737 h 1996549"/>
              <a:gd name="connsiteX1435" fmla="*/ 1283287 w 1998270"/>
              <a:gd name="connsiteY1435" fmla="*/ 1437968 h 1996549"/>
              <a:gd name="connsiteX1436" fmla="*/ 1295055 w 1998270"/>
              <a:gd name="connsiteY1436" fmla="*/ 1426199 h 1996549"/>
              <a:gd name="connsiteX1437" fmla="*/ 1357138 w 1998270"/>
              <a:gd name="connsiteY1437" fmla="*/ 1425858 h 1996549"/>
              <a:gd name="connsiteX1438" fmla="*/ 1369248 w 1998270"/>
              <a:gd name="connsiteY1438" fmla="*/ 1437968 h 1996549"/>
              <a:gd name="connsiteX1439" fmla="*/ 1357138 w 1998270"/>
              <a:gd name="connsiteY1439" fmla="*/ 1450078 h 1996549"/>
              <a:gd name="connsiteX1440" fmla="*/ 1345029 w 1998270"/>
              <a:gd name="connsiteY1440" fmla="*/ 1437968 h 1996549"/>
              <a:gd name="connsiteX1441" fmla="*/ 1357138 w 1998270"/>
              <a:gd name="connsiteY1441" fmla="*/ 1425858 h 1996549"/>
              <a:gd name="connsiteX1442" fmla="*/ 1417858 w 1998270"/>
              <a:gd name="connsiteY1442" fmla="*/ 1425518 h 1996549"/>
              <a:gd name="connsiteX1443" fmla="*/ 1418198 w 1998270"/>
              <a:gd name="connsiteY1443" fmla="*/ 1425518 h 1996549"/>
              <a:gd name="connsiteX1444" fmla="*/ 1430309 w 1998270"/>
              <a:gd name="connsiteY1444" fmla="*/ 1437969 h 1996549"/>
              <a:gd name="connsiteX1445" fmla="*/ 1417858 w 1998270"/>
              <a:gd name="connsiteY1445" fmla="*/ 1450419 h 1996549"/>
              <a:gd name="connsiteX1446" fmla="*/ 1405407 w 1998270"/>
              <a:gd name="connsiteY1446" fmla="*/ 1437969 h 1996549"/>
              <a:gd name="connsiteX1447" fmla="*/ 1417858 w 1998270"/>
              <a:gd name="connsiteY1447" fmla="*/ 1425518 h 1996549"/>
              <a:gd name="connsiteX1448" fmla="*/ 1479258 w 1998270"/>
              <a:gd name="connsiteY1448" fmla="*/ 1425177 h 1996549"/>
              <a:gd name="connsiteX1449" fmla="*/ 1479599 w 1998270"/>
              <a:gd name="connsiteY1449" fmla="*/ 1425177 h 1996549"/>
              <a:gd name="connsiteX1450" fmla="*/ 1492050 w 1998270"/>
              <a:gd name="connsiteY1450" fmla="*/ 1437969 h 1996549"/>
              <a:gd name="connsiteX1451" fmla="*/ 1479258 w 1998270"/>
              <a:gd name="connsiteY1451" fmla="*/ 1450761 h 1996549"/>
              <a:gd name="connsiteX1452" fmla="*/ 1466467 w 1998270"/>
              <a:gd name="connsiteY1452" fmla="*/ 1437969 h 1996549"/>
              <a:gd name="connsiteX1453" fmla="*/ 1479258 w 1998270"/>
              <a:gd name="connsiteY1453" fmla="*/ 1425177 h 1996549"/>
              <a:gd name="connsiteX1454" fmla="*/ 1540660 w 1998270"/>
              <a:gd name="connsiteY1454" fmla="*/ 1425005 h 1996549"/>
              <a:gd name="connsiteX1455" fmla="*/ 1553622 w 1998270"/>
              <a:gd name="connsiteY1455" fmla="*/ 1437968 h 1996549"/>
              <a:gd name="connsiteX1456" fmla="*/ 1540660 w 1998270"/>
              <a:gd name="connsiteY1456" fmla="*/ 1450930 h 1996549"/>
              <a:gd name="connsiteX1457" fmla="*/ 1527698 w 1998270"/>
              <a:gd name="connsiteY1457" fmla="*/ 1437968 h 1996549"/>
              <a:gd name="connsiteX1458" fmla="*/ 1540660 w 1998270"/>
              <a:gd name="connsiteY1458" fmla="*/ 1425005 h 1996549"/>
              <a:gd name="connsiteX1459" fmla="*/ 1602061 w 1998270"/>
              <a:gd name="connsiteY1459" fmla="*/ 1424836 h 1996549"/>
              <a:gd name="connsiteX1460" fmla="*/ 1602403 w 1998270"/>
              <a:gd name="connsiteY1460" fmla="*/ 1424836 h 1996549"/>
              <a:gd name="connsiteX1461" fmla="*/ 1615195 w 1998270"/>
              <a:gd name="connsiteY1461" fmla="*/ 1437969 h 1996549"/>
              <a:gd name="connsiteX1462" fmla="*/ 1602061 w 1998270"/>
              <a:gd name="connsiteY1462" fmla="*/ 1451102 h 1996549"/>
              <a:gd name="connsiteX1463" fmla="*/ 1588929 w 1998270"/>
              <a:gd name="connsiteY1463" fmla="*/ 1437969 h 1996549"/>
              <a:gd name="connsiteX1464" fmla="*/ 1602061 w 1998270"/>
              <a:gd name="connsiteY1464" fmla="*/ 1424836 h 1996549"/>
              <a:gd name="connsiteX1465" fmla="*/ 1664145 w 1998270"/>
              <a:gd name="connsiteY1465" fmla="*/ 1424664 h 1996549"/>
              <a:gd name="connsiteX1466" fmla="*/ 1677449 w 1998270"/>
              <a:gd name="connsiteY1466" fmla="*/ 1437968 h 1996549"/>
              <a:gd name="connsiteX1467" fmla="*/ 1664145 w 1998270"/>
              <a:gd name="connsiteY1467" fmla="*/ 1451272 h 1996549"/>
              <a:gd name="connsiteX1468" fmla="*/ 1650842 w 1998270"/>
              <a:gd name="connsiteY1468" fmla="*/ 1437968 h 1996549"/>
              <a:gd name="connsiteX1469" fmla="*/ 1664145 w 1998270"/>
              <a:gd name="connsiteY1469" fmla="*/ 1424664 h 1996549"/>
              <a:gd name="connsiteX1470" fmla="*/ 1909067 w 1998270"/>
              <a:gd name="connsiteY1470" fmla="*/ 1424494 h 1996549"/>
              <a:gd name="connsiteX1471" fmla="*/ 1922542 w 1998270"/>
              <a:gd name="connsiteY1471" fmla="*/ 1437969 h 1996549"/>
              <a:gd name="connsiteX1472" fmla="*/ 1909067 w 1998270"/>
              <a:gd name="connsiteY1472" fmla="*/ 1451443 h 1996549"/>
              <a:gd name="connsiteX1473" fmla="*/ 1895594 w 1998270"/>
              <a:gd name="connsiteY1473" fmla="*/ 1437969 h 1996549"/>
              <a:gd name="connsiteX1474" fmla="*/ 1909067 w 1998270"/>
              <a:gd name="connsiteY1474" fmla="*/ 1424494 h 1996549"/>
              <a:gd name="connsiteX1475" fmla="*/ 1847667 w 1998270"/>
              <a:gd name="connsiteY1475" fmla="*/ 1424494 h 1996549"/>
              <a:gd name="connsiteX1476" fmla="*/ 1861141 w 1998270"/>
              <a:gd name="connsiteY1476" fmla="*/ 1437969 h 1996549"/>
              <a:gd name="connsiteX1477" fmla="*/ 1847667 w 1998270"/>
              <a:gd name="connsiteY1477" fmla="*/ 1451443 h 1996549"/>
              <a:gd name="connsiteX1478" fmla="*/ 1834193 w 1998270"/>
              <a:gd name="connsiteY1478" fmla="*/ 1437969 h 1996549"/>
              <a:gd name="connsiteX1479" fmla="*/ 1847667 w 1998270"/>
              <a:gd name="connsiteY1479" fmla="*/ 1424494 h 1996549"/>
              <a:gd name="connsiteX1480" fmla="*/ 1786265 w 1998270"/>
              <a:gd name="connsiteY1480" fmla="*/ 1424494 h 1996549"/>
              <a:gd name="connsiteX1481" fmla="*/ 1799739 w 1998270"/>
              <a:gd name="connsiteY1481" fmla="*/ 1437969 h 1996549"/>
              <a:gd name="connsiteX1482" fmla="*/ 1786265 w 1998270"/>
              <a:gd name="connsiteY1482" fmla="*/ 1451443 h 1996549"/>
              <a:gd name="connsiteX1483" fmla="*/ 1772791 w 1998270"/>
              <a:gd name="connsiteY1483" fmla="*/ 1437969 h 1996549"/>
              <a:gd name="connsiteX1484" fmla="*/ 1786265 w 1998270"/>
              <a:gd name="connsiteY1484" fmla="*/ 1424494 h 1996549"/>
              <a:gd name="connsiteX1485" fmla="*/ 1724864 w 1998270"/>
              <a:gd name="connsiteY1485" fmla="*/ 1424494 h 1996549"/>
              <a:gd name="connsiteX1486" fmla="*/ 1738338 w 1998270"/>
              <a:gd name="connsiteY1486" fmla="*/ 1437969 h 1996549"/>
              <a:gd name="connsiteX1487" fmla="*/ 1724864 w 1998270"/>
              <a:gd name="connsiteY1487" fmla="*/ 1451443 h 1996549"/>
              <a:gd name="connsiteX1488" fmla="*/ 1711390 w 1998270"/>
              <a:gd name="connsiteY1488" fmla="*/ 1437969 h 1996549"/>
              <a:gd name="connsiteX1489" fmla="*/ 1724864 w 1998270"/>
              <a:gd name="connsiteY1489" fmla="*/ 1424494 h 1996549"/>
              <a:gd name="connsiteX1490" fmla="*/ 5629 w 1998270"/>
              <a:gd name="connsiteY1490" fmla="*/ 1375714 h 1996549"/>
              <a:gd name="connsiteX1491" fmla="*/ 6481 w 1998270"/>
              <a:gd name="connsiteY1491" fmla="*/ 1376567 h 1996549"/>
              <a:gd name="connsiteX1492" fmla="*/ 5629 w 1998270"/>
              <a:gd name="connsiteY1492" fmla="*/ 1376567 h 1996549"/>
              <a:gd name="connsiteX1493" fmla="*/ 4776 w 1998270"/>
              <a:gd name="connsiteY1493" fmla="*/ 1376567 h 1996549"/>
              <a:gd name="connsiteX1494" fmla="*/ 5629 w 1998270"/>
              <a:gd name="connsiteY1494" fmla="*/ 1375714 h 1996549"/>
              <a:gd name="connsiteX1495" fmla="*/ 67030 w 1998270"/>
              <a:gd name="connsiteY1495" fmla="*/ 1374862 h 1996549"/>
              <a:gd name="connsiteX1496" fmla="*/ 67388 w 1998270"/>
              <a:gd name="connsiteY1496" fmla="*/ 1374862 h 1996549"/>
              <a:gd name="connsiteX1497" fmla="*/ 68735 w 1998270"/>
              <a:gd name="connsiteY1497" fmla="*/ 1376567 h 1996549"/>
              <a:gd name="connsiteX1498" fmla="*/ 67030 w 1998270"/>
              <a:gd name="connsiteY1498" fmla="*/ 1378273 h 1996549"/>
              <a:gd name="connsiteX1499" fmla="*/ 65325 w 1998270"/>
              <a:gd name="connsiteY1499" fmla="*/ 1376567 h 1996549"/>
              <a:gd name="connsiteX1500" fmla="*/ 67030 w 1998270"/>
              <a:gd name="connsiteY1500" fmla="*/ 1374862 h 1996549"/>
              <a:gd name="connsiteX1501" fmla="*/ 129114 w 1998270"/>
              <a:gd name="connsiteY1501" fmla="*/ 1374179 h 1996549"/>
              <a:gd name="connsiteX1502" fmla="*/ 131502 w 1998270"/>
              <a:gd name="connsiteY1502" fmla="*/ 1376567 h 1996549"/>
              <a:gd name="connsiteX1503" fmla="*/ 129114 w 1998270"/>
              <a:gd name="connsiteY1503" fmla="*/ 1378955 h 1996549"/>
              <a:gd name="connsiteX1504" fmla="*/ 126726 w 1998270"/>
              <a:gd name="connsiteY1504" fmla="*/ 1376567 h 1996549"/>
              <a:gd name="connsiteX1505" fmla="*/ 129114 w 1998270"/>
              <a:gd name="connsiteY1505" fmla="*/ 1374179 h 1996549"/>
              <a:gd name="connsiteX1506" fmla="*/ 189833 w 1998270"/>
              <a:gd name="connsiteY1506" fmla="*/ 1373497 h 1996549"/>
              <a:gd name="connsiteX1507" fmla="*/ 192902 w 1998270"/>
              <a:gd name="connsiteY1507" fmla="*/ 1376568 h 1996549"/>
              <a:gd name="connsiteX1508" fmla="*/ 189833 w 1998270"/>
              <a:gd name="connsiteY1508" fmla="*/ 1379638 h 1996549"/>
              <a:gd name="connsiteX1509" fmla="*/ 186763 w 1998270"/>
              <a:gd name="connsiteY1509" fmla="*/ 1376568 h 1996549"/>
              <a:gd name="connsiteX1510" fmla="*/ 189833 w 1998270"/>
              <a:gd name="connsiteY1510" fmla="*/ 1373497 h 1996549"/>
              <a:gd name="connsiteX1511" fmla="*/ 251234 w 1998270"/>
              <a:gd name="connsiteY1511" fmla="*/ 1372814 h 1996549"/>
              <a:gd name="connsiteX1512" fmla="*/ 254986 w 1998270"/>
              <a:gd name="connsiteY1512" fmla="*/ 1376567 h 1996549"/>
              <a:gd name="connsiteX1513" fmla="*/ 251234 w 1998270"/>
              <a:gd name="connsiteY1513" fmla="*/ 1380319 h 1996549"/>
              <a:gd name="connsiteX1514" fmla="*/ 247482 w 1998270"/>
              <a:gd name="connsiteY1514" fmla="*/ 1376567 h 1996549"/>
              <a:gd name="connsiteX1515" fmla="*/ 251234 w 1998270"/>
              <a:gd name="connsiteY1515" fmla="*/ 1372814 h 1996549"/>
              <a:gd name="connsiteX1516" fmla="*/ 312635 w 1998270"/>
              <a:gd name="connsiteY1516" fmla="*/ 1371962 h 1996549"/>
              <a:gd name="connsiteX1517" fmla="*/ 312976 w 1998270"/>
              <a:gd name="connsiteY1517" fmla="*/ 1371962 h 1996549"/>
              <a:gd name="connsiteX1518" fmla="*/ 317069 w 1998270"/>
              <a:gd name="connsiteY1518" fmla="*/ 1376397 h 1996549"/>
              <a:gd name="connsiteX1519" fmla="*/ 312635 w 1998270"/>
              <a:gd name="connsiteY1519" fmla="*/ 1380831 h 1996549"/>
              <a:gd name="connsiteX1520" fmla="*/ 308201 w 1998270"/>
              <a:gd name="connsiteY1520" fmla="*/ 1376397 h 1996549"/>
              <a:gd name="connsiteX1521" fmla="*/ 312635 w 1998270"/>
              <a:gd name="connsiteY1521" fmla="*/ 1371962 h 1996549"/>
              <a:gd name="connsiteX1522" fmla="*/ 374402 w 1998270"/>
              <a:gd name="connsiteY1522" fmla="*/ 1371486 h 1996549"/>
              <a:gd name="connsiteX1523" fmla="*/ 379348 w 1998270"/>
              <a:gd name="connsiteY1523" fmla="*/ 1376432 h 1996549"/>
              <a:gd name="connsiteX1524" fmla="*/ 374402 w 1998270"/>
              <a:gd name="connsiteY1524" fmla="*/ 1381378 h 1996549"/>
              <a:gd name="connsiteX1525" fmla="*/ 369456 w 1998270"/>
              <a:gd name="connsiteY1525" fmla="*/ 1376432 h 1996549"/>
              <a:gd name="connsiteX1526" fmla="*/ 374402 w 1998270"/>
              <a:gd name="connsiteY1526" fmla="*/ 1371486 h 1996549"/>
              <a:gd name="connsiteX1527" fmla="*/ 436120 w 1998270"/>
              <a:gd name="connsiteY1527" fmla="*/ 1370938 h 1996549"/>
              <a:gd name="connsiteX1528" fmla="*/ 441748 w 1998270"/>
              <a:gd name="connsiteY1528" fmla="*/ 1376567 h 1996549"/>
              <a:gd name="connsiteX1529" fmla="*/ 436120 w 1998270"/>
              <a:gd name="connsiteY1529" fmla="*/ 1382195 h 1996549"/>
              <a:gd name="connsiteX1530" fmla="*/ 430492 w 1998270"/>
              <a:gd name="connsiteY1530" fmla="*/ 1376567 h 1996549"/>
              <a:gd name="connsiteX1531" fmla="*/ 436120 w 1998270"/>
              <a:gd name="connsiteY1531" fmla="*/ 1370938 h 1996549"/>
              <a:gd name="connsiteX1532" fmla="*/ 496838 w 1998270"/>
              <a:gd name="connsiteY1532" fmla="*/ 1370256 h 1996549"/>
              <a:gd name="connsiteX1533" fmla="*/ 497179 w 1998270"/>
              <a:gd name="connsiteY1533" fmla="*/ 1370256 h 1996549"/>
              <a:gd name="connsiteX1534" fmla="*/ 503149 w 1998270"/>
              <a:gd name="connsiteY1534" fmla="*/ 1376567 h 1996549"/>
              <a:gd name="connsiteX1535" fmla="*/ 496838 w 1998270"/>
              <a:gd name="connsiteY1535" fmla="*/ 1382877 h 1996549"/>
              <a:gd name="connsiteX1536" fmla="*/ 490528 w 1998270"/>
              <a:gd name="connsiteY1536" fmla="*/ 1376567 h 1996549"/>
              <a:gd name="connsiteX1537" fmla="*/ 496838 w 1998270"/>
              <a:gd name="connsiteY1537" fmla="*/ 1370256 h 1996549"/>
              <a:gd name="connsiteX1538" fmla="*/ 558606 w 1998270"/>
              <a:gd name="connsiteY1538" fmla="*/ 1369610 h 1996549"/>
              <a:gd name="connsiteX1539" fmla="*/ 565429 w 1998270"/>
              <a:gd name="connsiteY1539" fmla="*/ 1376432 h 1996549"/>
              <a:gd name="connsiteX1540" fmla="*/ 558606 w 1998270"/>
              <a:gd name="connsiteY1540" fmla="*/ 1383255 h 1996549"/>
              <a:gd name="connsiteX1541" fmla="*/ 551784 w 1998270"/>
              <a:gd name="connsiteY1541" fmla="*/ 1376432 h 1996549"/>
              <a:gd name="connsiteX1542" fmla="*/ 558606 w 1998270"/>
              <a:gd name="connsiteY1542" fmla="*/ 1369610 h 1996549"/>
              <a:gd name="connsiteX1543" fmla="*/ 619641 w 1998270"/>
              <a:gd name="connsiteY1543" fmla="*/ 1369233 h 1996549"/>
              <a:gd name="connsiteX1544" fmla="*/ 626975 w 1998270"/>
              <a:gd name="connsiteY1544" fmla="*/ 1376567 h 1996549"/>
              <a:gd name="connsiteX1545" fmla="*/ 619641 w 1998270"/>
              <a:gd name="connsiteY1545" fmla="*/ 1383902 h 1996549"/>
              <a:gd name="connsiteX1546" fmla="*/ 612307 w 1998270"/>
              <a:gd name="connsiteY1546" fmla="*/ 1376567 h 1996549"/>
              <a:gd name="connsiteX1547" fmla="*/ 619641 w 1998270"/>
              <a:gd name="connsiteY1547" fmla="*/ 1369233 h 1996549"/>
              <a:gd name="connsiteX1548" fmla="*/ 681042 w 1998270"/>
              <a:gd name="connsiteY1548" fmla="*/ 1368550 h 1996549"/>
              <a:gd name="connsiteX1549" fmla="*/ 689059 w 1998270"/>
              <a:gd name="connsiteY1549" fmla="*/ 1376567 h 1996549"/>
              <a:gd name="connsiteX1550" fmla="*/ 681042 w 1998270"/>
              <a:gd name="connsiteY1550" fmla="*/ 1384583 h 1996549"/>
              <a:gd name="connsiteX1551" fmla="*/ 673027 w 1998270"/>
              <a:gd name="connsiteY1551" fmla="*/ 1376567 h 1996549"/>
              <a:gd name="connsiteX1552" fmla="*/ 681042 w 1998270"/>
              <a:gd name="connsiteY1552" fmla="*/ 1368550 h 1996549"/>
              <a:gd name="connsiteX1553" fmla="*/ 743126 w 1998270"/>
              <a:gd name="connsiteY1553" fmla="*/ 1368039 h 1996549"/>
              <a:gd name="connsiteX1554" fmla="*/ 751653 w 1998270"/>
              <a:gd name="connsiteY1554" fmla="*/ 1376567 h 1996549"/>
              <a:gd name="connsiteX1555" fmla="*/ 743126 w 1998270"/>
              <a:gd name="connsiteY1555" fmla="*/ 1385095 h 1996549"/>
              <a:gd name="connsiteX1556" fmla="*/ 734598 w 1998270"/>
              <a:gd name="connsiteY1556" fmla="*/ 1376567 h 1996549"/>
              <a:gd name="connsiteX1557" fmla="*/ 743126 w 1998270"/>
              <a:gd name="connsiteY1557" fmla="*/ 1368039 h 1996549"/>
              <a:gd name="connsiteX1558" fmla="*/ 803845 w 1998270"/>
              <a:gd name="connsiteY1558" fmla="*/ 1367528 h 1996549"/>
              <a:gd name="connsiteX1559" fmla="*/ 804186 w 1998270"/>
              <a:gd name="connsiteY1559" fmla="*/ 1367528 h 1996549"/>
              <a:gd name="connsiteX1560" fmla="*/ 812885 w 1998270"/>
              <a:gd name="connsiteY1560" fmla="*/ 1376567 h 1996549"/>
              <a:gd name="connsiteX1561" fmla="*/ 803845 w 1998270"/>
              <a:gd name="connsiteY1561" fmla="*/ 1385607 h 1996549"/>
              <a:gd name="connsiteX1562" fmla="*/ 794806 w 1998270"/>
              <a:gd name="connsiteY1562" fmla="*/ 1376567 h 1996549"/>
              <a:gd name="connsiteX1563" fmla="*/ 803845 w 1998270"/>
              <a:gd name="connsiteY1563" fmla="*/ 1367528 h 1996549"/>
              <a:gd name="connsiteX1564" fmla="*/ 865246 w 1998270"/>
              <a:gd name="connsiteY1564" fmla="*/ 1367015 h 1996549"/>
              <a:gd name="connsiteX1565" fmla="*/ 874797 w 1998270"/>
              <a:gd name="connsiteY1565" fmla="*/ 1376567 h 1996549"/>
              <a:gd name="connsiteX1566" fmla="*/ 865246 w 1998270"/>
              <a:gd name="connsiteY1566" fmla="*/ 1386118 h 1996549"/>
              <a:gd name="connsiteX1567" fmla="*/ 855695 w 1998270"/>
              <a:gd name="connsiteY1567" fmla="*/ 1376567 h 1996549"/>
              <a:gd name="connsiteX1568" fmla="*/ 865246 w 1998270"/>
              <a:gd name="connsiteY1568" fmla="*/ 1367015 h 1996549"/>
              <a:gd name="connsiteX1569" fmla="*/ 926647 w 1998270"/>
              <a:gd name="connsiteY1569" fmla="*/ 1366504 h 1996549"/>
              <a:gd name="connsiteX1570" fmla="*/ 926988 w 1998270"/>
              <a:gd name="connsiteY1570" fmla="*/ 1366504 h 1996549"/>
              <a:gd name="connsiteX1571" fmla="*/ 936710 w 1998270"/>
              <a:gd name="connsiteY1571" fmla="*/ 1376567 h 1996549"/>
              <a:gd name="connsiteX1572" fmla="*/ 926647 w 1998270"/>
              <a:gd name="connsiteY1572" fmla="*/ 1386630 h 1996549"/>
              <a:gd name="connsiteX1573" fmla="*/ 916585 w 1998270"/>
              <a:gd name="connsiteY1573" fmla="*/ 1376567 h 1996549"/>
              <a:gd name="connsiteX1574" fmla="*/ 926647 w 1998270"/>
              <a:gd name="connsiteY1574" fmla="*/ 1366504 h 1996549"/>
              <a:gd name="connsiteX1575" fmla="*/ 988048 w 1998270"/>
              <a:gd name="connsiteY1575" fmla="*/ 1365992 h 1996549"/>
              <a:gd name="connsiteX1576" fmla="*/ 998623 w 1998270"/>
              <a:gd name="connsiteY1576" fmla="*/ 1376567 h 1996549"/>
              <a:gd name="connsiteX1577" fmla="*/ 988048 w 1998270"/>
              <a:gd name="connsiteY1577" fmla="*/ 1387142 h 1996549"/>
              <a:gd name="connsiteX1578" fmla="*/ 977474 w 1998270"/>
              <a:gd name="connsiteY1578" fmla="*/ 1376567 h 1996549"/>
              <a:gd name="connsiteX1579" fmla="*/ 988048 w 1998270"/>
              <a:gd name="connsiteY1579" fmla="*/ 1365992 h 1996549"/>
              <a:gd name="connsiteX1580" fmla="*/ 1050132 w 1998270"/>
              <a:gd name="connsiteY1580" fmla="*/ 1365480 h 1996549"/>
              <a:gd name="connsiteX1581" fmla="*/ 1061218 w 1998270"/>
              <a:gd name="connsiteY1581" fmla="*/ 1376567 h 1996549"/>
              <a:gd name="connsiteX1582" fmla="*/ 1050132 w 1998270"/>
              <a:gd name="connsiteY1582" fmla="*/ 1387653 h 1996549"/>
              <a:gd name="connsiteX1583" fmla="*/ 1039046 w 1998270"/>
              <a:gd name="connsiteY1583" fmla="*/ 1376567 h 1996549"/>
              <a:gd name="connsiteX1584" fmla="*/ 1050132 w 1998270"/>
              <a:gd name="connsiteY1584" fmla="*/ 1365480 h 1996549"/>
              <a:gd name="connsiteX1585" fmla="*/ 1110851 w 1998270"/>
              <a:gd name="connsiteY1585" fmla="*/ 1365139 h 1996549"/>
              <a:gd name="connsiteX1586" fmla="*/ 1122278 w 1998270"/>
              <a:gd name="connsiteY1586" fmla="*/ 1376567 h 1996549"/>
              <a:gd name="connsiteX1587" fmla="*/ 1110851 w 1998270"/>
              <a:gd name="connsiteY1587" fmla="*/ 1387994 h 1996549"/>
              <a:gd name="connsiteX1588" fmla="*/ 1099424 w 1998270"/>
              <a:gd name="connsiteY1588" fmla="*/ 1376567 h 1996549"/>
              <a:gd name="connsiteX1589" fmla="*/ 1110851 w 1998270"/>
              <a:gd name="connsiteY1589" fmla="*/ 1365139 h 1996549"/>
              <a:gd name="connsiteX1590" fmla="*/ 1172253 w 1998270"/>
              <a:gd name="connsiteY1590" fmla="*/ 1364628 h 1996549"/>
              <a:gd name="connsiteX1591" fmla="*/ 1184192 w 1998270"/>
              <a:gd name="connsiteY1591" fmla="*/ 1376568 h 1996549"/>
              <a:gd name="connsiteX1592" fmla="*/ 1172253 w 1998270"/>
              <a:gd name="connsiteY1592" fmla="*/ 1388507 h 1996549"/>
              <a:gd name="connsiteX1593" fmla="*/ 1160314 w 1998270"/>
              <a:gd name="connsiteY1593" fmla="*/ 1376568 h 1996549"/>
              <a:gd name="connsiteX1594" fmla="*/ 1172253 w 1998270"/>
              <a:gd name="connsiteY1594" fmla="*/ 1364628 h 1996549"/>
              <a:gd name="connsiteX1595" fmla="*/ 1233654 w 1998270"/>
              <a:gd name="connsiteY1595" fmla="*/ 1364286 h 1996549"/>
              <a:gd name="connsiteX1596" fmla="*/ 1245934 w 1998270"/>
              <a:gd name="connsiteY1596" fmla="*/ 1376567 h 1996549"/>
              <a:gd name="connsiteX1597" fmla="*/ 1233654 w 1998270"/>
              <a:gd name="connsiteY1597" fmla="*/ 1388847 h 1996549"/>
              <a:gd name="connsiteX1598" fmla="*/ 1221374 w 1998270"/>
              <a:gd name="connsiteY1598" fmla="*/ 1376567 h 1996549"/>
              <a:gd name="connsiteX1599" fmla="*/ 1233654 w 1998270"/>
              <a:gd name="connsiteY1599" fmla="*/ 1364286 h 1996549"/>
              <a:gd name="connsiteX1600" fmla="*/ 1971152 w 1998270"/>
              <a:gd name="connsiteY1600" fmla="*/ 1364117 h 1996549"/>
              <a:gd name="connsiteX1601" fmla="*/ 1971492 w 1998270"/>
              <a:gd name="connsiteY1601" fmla="*/ 1364117 h 1996549"/>
              <a:gd name="connsiteX1602" fmla="*/ 1983603 w 1998270"/>
              <a:gd name="connsiteY1602" fmla="*/ 1376568 h 1996549"/>
              <a:gd name="connsiteX1603" fmla="*/ 1971152 w 1998270"/>
              <a:gd name="connsiteY1603" fmla="*/ 1389018 h 1996549"/>
              <a:gd name="connsiteX1604" fmla="*/ 1958701 w 1998270"/>
              <a:gd name="connsiteY1604" fmla="*/ 1376568 h 1996549"/>
              <a:gd name="connsiteX1605" fmla="*/ 1971152 w 1998270"/>
              <a:gd name="connsiteY1605" fmla="*/ 1364117 h 1996549"/>
              <a:gd name="connsiteX1606" fmla="*/ 1295055 w 1998270"/>
              <a:gd name="connsiteY1606" fmla="*/ 1363945 h 1996549"/>
              <a:gd name="connsiteX1607" fmla="*/ 1307676 w 1998270"/>
              <a:gd name="connsiteY1607" fmla="*/ 1376567 h 1996549"/>
              <a:gd name="connsiteX1608" fmla="*/ 1295055 w 1998270"/>
              <a:gd name="connsiteY1608" fmla="*/ 1389188 h 1996549"/>
              <a:gd name="connsiteX1609" fmla="*/ 1282434 w 1998270"/>
              <a:gd name="connsiteY1609" fmla="*/ 1376567 h 1996549"/>
              <a:gd name="connsiteX1610" fmla="*/ 1295055 w 1998270"/>
              <a:gd name="connsiteY1610" fmla="*/ 1363945 h 1996549"/>
              <a:gd name="connsiteX1611" fmla="*/ 1357138 w 1998270"/>
              <a:gd name="connsiteY1611" fmla="*/ 1363604 h 1996549"/>
              <a:gd name="connsiteX1612" fmla="*/ 1370101 w 1998270"/>
              <a:gd name="connsiteY1612" fmla="*/ 1376055 h 1996549"/>
              <a:gd name="connsiteX1613" fmla="*/ 1357138 w 1998270"/>
              <a:gd name="connsiteY1613" fmla="*/ 1389018 h 1996549"/>
              <a:gd name="connsiteX1614" fmla="*/ 1344176 w 1998270"/>
              <a:gd name="connsiteY1614" fmla="*/ 1376567 h 1996549"/>
              <a:gd name="connsiteX1615" fmla="*/ 1357138 w 1998270"/>
              <a:gd name="connsiteY1615" fmla="*/ 1363604 h 1996549"/>
              <a:gd name="connsiteX1616" fmla="*/ 1417857 w 1998270"/>
              <a:gd name="connsiteY1616" fmla="*/ 1363263 h 1996549"/>
              <a:gd name="connsiteX1617" fmla="*/ 1431161 w 1998270"/>
              <a:gd name="connsiteY1617" fmla="*/ 1376567 h 1996549"/>
              <a:gd name="connsiteX1618" fmla="*/ 1417857 w 1998270"/>
              <a:gd name="connsiteY1618" fmla="*/ 1389871 h 1996549"/>
              <a:gd name="connsiteX1619" fmla="*/ 1404554 w 1998270"/>
              <a:gd name="connsiteY1619" fmla="*/ 1376567 h 1996549"/>
              <a:gd name="connsiteX1620" fmla="*/ 1417857 w 1998270"/>
              <a:gd name="connsiteY1620" fmla="*/ 1363263 h 1996549"/>
              <a:gd name="connsiteX1621" fmla="*/ 1479259 w 1998270"/>
              <a:gd name="connsiteY1621" fmla="*/ 1363092 h 1996549"/>
              <a:gd name="connsiteX1622" fmla="*/ 1492733 w 1998270"/>
              <a:gd name="connsiteY1622" fmla="*/ 1376567 h 1996549"/>
              <a:gd name="connsiteX1623" fmla="*/ 1479259 w 1998270"/>
              <a:gd name="connsiteY1623" fmla="*/ 1390041 h 1996549"/>
              <a:gd name="connsiteX1624" fmla="*/ 1465785 w 1998270"/>
              <a:gd name="connsiteY1624" fmla="*/ 1376567 h 1996549"/>
              <a:gd name="connsiteX1625" fmla="*/ 1479259 w 1998270"/>
              <a:gd name="connsiteY1625" fmla="*/ 1363092 h 1996549"/>
              <a:gd name="connsiteX1626" fmla="*/ 1541026 w 1998270"/>
              <a:gd name="connsiteY1626" fmla="*/ 1362617 h 1996549"/>
              <a:gd name="connsiteX1627" fmla="*/ 1554842 w 1998270"/>
              <a:gd name="connsiteY1627" fmla="*/ 1376432 h 1996549"/>
              <a:gd name="connsiteX1628" fmla="*/ 1541026 w 1998270"/>
              <a:gd name="connsiteY1628" fmla="*/ 1390248 h 1996549"/>
              <a:gd name="connsiteX1629" fmla="*/ 1527211 w 1998270"/>
              <a:gd name="connsiteY1629" fmla="*/ 1376432 h 1996549"/>
              <a:gd name="connsiteX1630" fmla="*/ 1541026 w 1998270"/>
              <a:gd name="connsiteY1630" fmla="*/ 1362617 h 1996549"/>
              <a:gd name="connsiteX1631" fmla="*/ 1602061 w 1998270"/>
              <a:gd name="connsiteY1631" fmla="*/ 1362581 h 1996549"/>
              <a:gd name="connsiteX1632" fmla="*/ 1616047 w 1998270"/>
              <a:gd name="connsiteY1632" fmla="*/ 1376567 h 1996549"/>
              <a:gd name="connsiteX1633" fmla="*/ 1602061 w 1998270"/>
              <a:gd name="connsiteY1633" fmla="*/ 1390553 h 1996549"/>
              <a:gd name="connsiteX1634" fmla="*/ 1588076 w 1998270"/>
              <a:gd name="connsiteY1634" fmla="*/ 1376567 h 1996549"/>
              <a:gd name="connsiteX1635" fmla="*/ 1602061 w 1998270"/>
              <a:gd name="connsiteY1635" fmla="*/ 1362581 h 1996549"/>
              <a:gd name="connsiteX1636" fmla="*/ 1724864 w 1998270"/>
              <a:gd name="connsiteY1636" fmla="*/ 1362410 h 1996549"/>
              <a:gd name="connsiteX1637" fmla="*/ 1739020 w 1998270"/>
              <a:gd name="connsiteY1637" fmla="*/ 1376567 h 1996549"/>
              <a:gd name="connsiteX1638" fmla="*/ 1724864 w 1998270"/>
              <a:gd name="connsiteY1638" fmla="*/ 1390723 h 1996549"/>
              <a:gd name="connsiteX1639" fmla="*/ 1710708 w 1998270"/>
              <a:gd name="connsiteY1639" fmla="*/ 1376567 h 1996549"/>
              <a:gd name="connsiteX1640" fmla="*/ 1724864 w 1998270"/>
              <a:gd name="connsiteY1640" fmla="*/ 1362410 h 1996549"/>
              <a:gd name="connsiteX1641" fmla="*/ 1664145 w 1998270"/>
              <a:gd name="connsiteY1641" fmla="*/ 1362410 h 1996549"/>
              <a:gd name="connsiteX1642" fmla="*/ 1678301 w 1998270"/>
              <a:gd name="connsiteY1642" fmla="*/ 1376567 h 1996549"/>
              <a:gd name="connsiteX1643" fmla="*/ 1664145 w 1998270"/>
              <a:gd name="connsiteY1643" fmla="*/ 1390723 h 1996549"/>
              <a:gd name="connsiteX1644" fmla="*/ 1649989 w 1998270"/>
              <a:gd name="connsiteY1644" fmla="*/ 1376567 h 1996549"/>
              <a:gd name="connsiteX1645" fmla="*/ 1664145 w 1998270"/>
              <a:gd name="connsiteY1645" fmla="*/ 1362410 h 1996549"/>
              <a:gd name="connsiteX1646" fmla="*/ 1909067 w 1998270"/>
              <a:gd name="connsiteY1646" fmla="*/ 1362240 h 1996549"/>
              <a:gd name="connsiteX1647" fmla="*/ 1909409 w 1998270"/>
              <a:gd name="connsiteY1647" fmla="*/ 1362240 h 1996549"/>
              <a:gd name="connsiteX1648" fmla="*/ 1923395 w 1998270"/>
              <a:gd name="connsiteY1648" fmla="*/ 1376567 h 1996549"/>
              <a:gd name="connsiteX1649" fmla="*/ 1909067 w 1998270"/>
              <a:gd name="connsiteY1649" fmla="*/ 1390894 h 1996549"/>
              <a:gd name="connsiteX1650" fmla="*/ 1894741 w 1998270"/>
              <a:gd name="connsiteY1650" fmla="*/ 1376567 h 1996549"/>
              <a:gd name="connsiteX1651" fmla="*/ 1909067 w 1998270"/>
              <a:gd name="connsiteY1651" fmla="*/ 1362240 h 1996549"/>
              <a:gd name="connsiteX1652" fmla="*/ 1847666 w 1998270"/>
              <a:gd name="connsiteY1652" fmla="*/ 1362240 h 1996549"/>
              <a:gd name="connsiteX1653" fmla="*/ 1848007 w 1998270"/>
              <a:gd name="connsiteY1653" fmla="*/ 1362240 h 1996549"/>
              <a:gd name="connsiteX1654" fmla="*/ 1861993 w 1998270"/>
              <a:gd name="connsiteY1654" fmla="*/ 1376567 h 1996549"/>
              <a:gd name="connsiteX1655" fmla="*/ 1847666 w 1998270"/>
              <a:gd name="connsiteY1655" fmla="*/ 1390894 h 1996549"/>
              <a:gd name="connsiteX1656" fmla="*/ 1833340 w 1998270"/>
              <a:gd name="connsiteY1656" fmla="*/ 1376567 h 1996549"/>
              <a:gd name="connsiteX1657" fmla="*/ 1847666 w 1998270"/>
              <a:gd name="connsiteY1657" fmla="*/ 1362240 h 1996549"/>
              <a:gd name="connsiteX1658" fmla="*/ 1786265 w 1998270"/>
              <a:gd name="connsiteY1658" fmla="*/ 1362240 h 1996549"/>
              <a:gd name="connsiteX1659" fmla="*/ 1786606 w 1998270"/>
              <a:gd name="connsiteY1659" fmla="*/ 1362240 h 1996549"/>
              <a:gd name="connsiteX1660" fmla="*/ 1800592 w 1998270"/>
              <a:gd name="connsiteY1660" fmla="*/ 1376567 h 1996549"/>
              <a:gd name="connsiteX1661" fmla="*/ 1786265 w 1998270"/>
              <a:gd name="connsiteY1661" fmla="*/ 1390894 h 1996549"/>
              <a:gd name="connsiteX1662" fmla="*/ 1771939 w 1998270"/>
              <a:gd name="connsiteY1662" fmla="*/ 1376567 h 1996549"/>
              <a:gd name="connsiteX1663" fmla="*/ 1786265 w 1998270"/>
              <a:gd name="connsiteY1663" fmla="*/ 1362240 h 1996549"/>
              <a:gd name="connsiteX1664" fmla="*/ 5628 w 1998270"/>
              <a:gd name="connsiteY1664" fmla="*/ 1313801 h 1996549"/>
              <a:gd name="connsiteX1665" fmla="*/ 6004 w 1998270"/>
              <a:gd name="connsiteY1665" fmla="*/ 1313801 h 1996549"/>
              <a:gd name="connsiteX1666" fmla="*/ 6993 w 1998270"/>
              <a:gd name="connsiteY1666" fmla="*/ 1315166 h 1996549"/>
              <a:gd name="connsiteX1667" fmla="*/ 5628 w 1998270"/>
              <a:gd name="connsiteY1667" fmla="*/ 1316530 h 1996549"/>
              <a:gd name="connsiteX1668" fmla="*/ 4264 w 1998270"/>
              <a:gd name="connsiteY1668" fmla="*/ 1315166 h 1996549"/>
              <a:gd name="connsiteX1669" fmla="*/ 5628 w 1998270"/>
              <a:gd name="connsiteY1669" fmla="*/ 1313801 h 1996549"/>
              <a:gd name="connsiteX1670" fmla="*/ 67029 w 1998270"/>
              <a:gd name="connsiteY1670" fmla="*/ 1312948 h 1996549"/>
              <a:gd name="connsiteX1671" fmla="*/ 69247 w 1998270"/>
              <a:gd name="connsiteY1671" fmla="*/ 1315166 h 1996549"/>
              <a:gd name="connsiteX1672" fmla="*/ 67029 w 1998270"/>
              <a:gd name="connsiteY1672" fmla="*/ 1317383 h 1996549"/>
              <a:gd name="connsiteX1673" fmla="*/ 64813 w 1998270"/>
              <a:gd name="connsiteY1673" fmla="*/ 1315166 h 1996549"/>
              <a:gd name="connsiteX1674" fmla="*/ 67029 w 1998270"/>
              <a:gd name="connsiteY1674" fmla="*/ 1312948 h 1996549"/>
              <a:gd name="connsiteX1675" fmla="*/ 129113 w 1998270"/>
              <a:gd name="connsiteY1675" fmla="*/ 1312267 h 1996549"/>
              <a:gd name="connsiteX1676" fmla="*/ 129471 w 1998270"/>
              <a:gd name="connsiteY1676" fmla="*/ 1312267 h 1996549"/>
              <a:gd name="connsiteX1677" fmla="*/ 132013 w 1998270"/>
              <a:gd name="connsiteY1677" fmla="*/ 1315166 h 1996549"/>
              <a:gd name="connsiteX1678" fmla="*/ 129113 w 1998270"/>
              <a:gd name="connsiteY1678" fmla="*/ 1318066 h 1996549"/>
              <a:gd name="connsiteX1679" fmla="*/ 126214 w 1998270"/>
              <a:gd name="connsiteY1679" fmla="*/ 1315166 h 1996549"/>
              <a:gd name="connsiteX1680" fmla="*/ 129113 w 1998270"/>
              <a:gd name="connsiteY1680" fmla="*/ 1312267 h 1996549"/>
              <a:gd name="connsiteX1681" fmla="*/ 190199 w 1998270"/>
              <a:gd name="connsiteY1681" fmla="*/ 1311450 h 1996549"/>
              <a:gd name="connsiteX1682" fmla="*/ 193780 w 1998270"/>
              <a:gd name="connsiteY1682" fmla="*/ 1315032 h 1996549"/>
              <a:gd name="connsiteX1683" fmla="*/ 190199 w 1998270"/>
              <a:gd name="connsiteY1683" fmla="*/ 1318613 h 1996549"/>
              <a:gd name="connsiteX1684" fmla="*/ 186617 w 1998270"/>
              <a:gd name="connsiteY1684" fmla="*/ 1315032 h 1996549"/>
              <a:gd name="connsiteX1685" fmla="*/ 190199 w 1998270"/>
              <a:gd name="connsiteY1685" fmla="*/ 1311450 h 1996549"/>
              <a:gd name="connsiteX1686" fmla="*/ 251234 w 1998270"/>
              <a:gd name="connsiteY1686" fmla="*/ 1310901 h 1996549"/>
              <a:gd name="connsiteX1687" fmla="*/ 255498 w 1998270"/>
              <a:gd name="connsiteY1687" fmla="*/ 1315165 h 1996549"/>
              <a:gd name="connsiteX1688" fmla="*/ 251234 w 1998270"/>
              <a:gd name="connsiteY1688" fmla="*/ 1319429 h 1996549"/>
              <a:gd name="connsiteX1689" fmla="*/ 246970 w 1998270"/>
              <a:gd name="connsiteY1689" fmla="*/ 1315165 h 1996549"/>
              <a:gd name="connsiteX1690" fmla="*/ 251234 w 1998270"/>
              <a:gd name="connsiteY1690" fmla="*/ 1310901 h 1996549"/>
              <a:gd name="connsiteX1691" fmla="*/ 312635 w 1998270"/>
              <a:gd name="connsiteY1691" fmla="*/ 1310219 h 1996549"/>
              <a:gd name="connsiteX1692" fmla="*/ 317581 w 1998270"/>
              <a:gd name="connsiteY1692" fmla="*/ 1315166 h 1996549"/>
              <a:gd name="connsiteX1693" fmla="*/ 312635 w 1998270"/>
              <a:gd name="connsiteY1693" fmla="*/ 1320112 h 1996549"/>
              <a:gd name="connsiteX1694" fmla="*/ 307689 w 1998270"/>
              <a:gd name="connsiteY1694" fmla="*/ 1315166 h 1996549"/>
              <a:gd name="connsiteX1695" fmla="*/ 312635 w 1998270"/>
              <a:gd name="connsiteY1695" fmla="*/ 1310219 h 1996549"/>
              <a:gd name="connsiteX1696" fmla="*/ 374036 w 1998270"/>
              <a:gd name="connsiteY1696" fmla="*/ 1309537 h 1996549"/>
              <a:gd name="connsiteX1697" fmla="*/ 379665 w 1998270"/>
              <a:gd name="connsiteY1697" fmla="*/ 1315166 h 1996549"/>
              <a:gd name="connsiteX1698" fmla="*/ 374036 w 1998270"/>
              <a:gd name="connsiteY1698" fmla="*/ 1320794 h 1996549"/>
              <a:gd name="connsiteX1699" fmla="*/ 368408 w 1998270"/>
              <a:gd name="connsiteY1699" fmla="*/ 1315166 h 1996549"/>
              <a:gd name="connsiteX1700" fmla="*/ 374036 w 1998270"/>
              <a:gd name="connsiteY1700" fmla="*/ 1309537 h 1996549"/>
              <a:gd name="connsiteX1701" fmla="*/ 436119 w 1998270"/>
              <a:gd name="connsiteY1701" fmla="*/ 1309025 h 1996549"/>
              <a:gd name="connsiteX1702" fmla="*/ 442259 w 1998270"/>
              <a:gd name="connsiteY1702" fmla="*/ 1314654 h 1996549"/>
              <a:gd name="connsiteX1703" fmla="*/ 436119 w 1998270"/>
              <a:gd name="connsiteY1703" fmla="*/ 1320794 h 1996549"/>
              <a:gd name="connsiteX1704" fmla="*/ 429980 w 1998270"/>
              <a:gd name="connsiteY1704" fmla="*/ 1315166 h 1996549"/>
              <a:gd name="connsiteX1705" fmla="*/ 436119 w 1998270"/>
              <a:gd name="connsiteY1705" fmla="*/ 1309025 h 1996549"/>
              <a:gd name="connsiteX1706" fmla="*/ 496839 w 1998270"/>
              <a:gd name="connsiteY1706" fmla="*/ 1308343 h 1996549"/>
              <a:gd name="connsiteX1707" fmla="*/ 503661 w 1998270"/>
              <a:gd name="connsiteY1707" fmla="*/ 1315166 h 1996549"/>
              <a:gd name="connsiteX1708" fmla="*/ 496839 w 1998270"/>
              <a:gd name="connsiteY1708" fmla="*/ 1321988 h 1996549"/>
              <a:gd name="connsiteX1709" fmla="*/ 490017 w 1998270"/>
              <a:gd name="connsiteY1709" fmla="*/ 1315166 h 1996549"/>
              <a:gd name="connsiteX1710" fmla="*/ 496839 w 1998270"/>
              <a:gd name="connsiteY1710" fmla="*/ 1308343 h 1996549"/>
              <a:gd name="connsiteX1711" fmla="*/ 558239 w 1998270"/>
              <a:gd name="connsiteY1711" fmla="*/ 1307831 h 1996549"/>
              <a:gd name="connsiteX1712" fmla="*/ 565573 w 1998270"/>
              <a:gd name="connsiteY1712" fmla="*/ 1315165 h 1996549"/>
              <a:gd name="connsiteX1713" fmla="*/ 558239 w 1998270"/>
              <a:gd name="connsiteY1713" fmla="*/ 1322499 h 1996549"/>
              <a:gd name="connsiteX1714" fmla="*/ 550906 w 1998270"/>
              <a:gd name="connsiteY1714" fmla="*/ 1315165 h 1996549"/>
              <a:gd name="connsiteX1715" fmla="*/ 558239 w 1998270"/>
              <a:gd name="connsiteY1715" fmla="*/ 1307831 h 1996549"/>
              <a:gd name="connsiteX1716" fmla="*/ 619641 w 1998270"/>
              <a:gd name="connsiteY1716" fmla="*/ 1307149 h 1996549"/>
              <a:gd name="connsiteX1717" fmla="*/ 627657 w 1998270"/>
              <a:gd name="connsiteY1717" fmla="*/ 1315166 h 1996549"/>
              <a:gd name="connsiteX1718" fmla="*/ 619641 w 1998270"/>
              <a:gd name="connsiteY1718" fmla="*/ 1323182 h 1996549"/>
              <a:gd name="connsiteX1719" fmla="*/ 611625 w 1998270"/>
              <a:gd name="connsiteY1719" fmla="*/ 1315166 h 1996549"/>
              <a:gd name="connsiteX1720" fmla="*/ 619641 w 1998270"/>
              <a:gd name="connsiteY1720" fmla="*/ 1307149 h 1996549"/>
              <a:gd name="connsiteX1721" fmla="*/ 681409 w 1998270"/>
              <a:gd name="connsiteY1721" fmla="*/ 1306503 h 1996549"/>
              <a:gd name="connsiteX1722" fmla="*/ 689937 w 1998270"/>
              <a:gd name="connsiteY1722" fmla="*/ 1315031 h 1996549"/>
              <a:gd name="connsiteX1723" fmla="*/ 681409 w 1998270"/>
              <a:gd name="connsiteY1723" fmla="*/ 1323559 h 1996549"/>
              <a:gd name="connsiteX1724" fmla="*/ 672881 w 1998270"/>
              <a:gd name="connsiteY1724" fmla="*/ 1315031 h 1996549"/>
              <a:gd name="connsiteX1725" fmla="*/ 681409 w 1998270"/>
              <a:gd name="connsiteY1725" fmla="*/ 1306503 h 1996549"/>
              <a:gd name="connsiteX1726" fmla="*/ 743126 w 1998270"/>
              <a:gd name="connsiteY1726" fmla="*/ 1305955 h 1996549"/>
              <a:gd name="connsiteX1727" fmla="*/ 752336 w 1998270"/>
              <a:gd name="connsiteY1727" fmla="*/ 1315166 h 1996549"/>
              <a:gd name="connsiteX1728" fmla="*/ 743126 w 1998270"/>
              <a:gd name="connsiteY1728" fmla="*/ 1324376 h 1996549"/>
              <a:gd name="connsiteX1729" fmla="*/ 733916 w 1998270"/>
              <a:gd name="connsiteY1729" fmla="*/ 1315166 h 1996549"/>
              <a:gd name="connsiteX1730" fmla="*/ 743126 w 1998270"/>
              <a:gd name="connsiteY1730" fmla="*/ 1305955 h 1996549"/>
              <a:gd name="connsiteX1731" fmla="*/ 803845 w 1998270"/>
              <a:gd name="connsiteY1731" fmla="*/ 1305444 h 1996549"/>
              <a:gd name="connsiteX1732" fmla="*/ 804185 w 1998270"/>
              <a:gd name="connsiteY1732" fmla="*/ 1305444 h 1996549"/>
              <a:gd name="connsiteX1733" fmla="*/ 813567 w 1998270"/>
              <a:gd name="connsiteY1733" fmla="*/ 1315166 h 1996549"/>
              <a:gd name="connsiteX1734" fmla="*/ 803845 w 1998270"/>
              <a:gd name="connsiteY1734" fmla="*/ 1324887 h 1996549"/>
              <a:gd name="connsiteX1735" fmla="*/ 794123 w 1998270"/>
              <a:gd name="connsiteY1735" fmla="*/ 1315166 h 1996549"/>
              <a:gd name="connsiteX1736" fmla="*/ 803845 w 1998270"/>
              <a:gd name="connsiteY1736" fmla="*/ 1305444 h 1996549"/>
              <a:gd name="connsiteX1737" fmla="*/ 865246 w 1998270"/>
              <a:gd name="connsiteY1737" fmla="*/ 1304932 h 1996549"/>
              <a:gd name="connsiteX1738" fmla="*/ 875480 w 1998270"/>
              <a:gd name="connsiteY1738" fmla="*/ 1315166 h 1996549"/>
              <a:gd name="connsiteX1739" fmla="*/ 865246 w 1998270"/>
              <a:gd name="connsiteY1739" fmla="*/ 1325400 h 1996549"/>
              <a:gd name="connsiteX1740" fmla="*/ 855013 w 1998270"/>
              <a:gd name="connsiteY1740" fmla="*/ 1315166 h 1996549"/>
              <a:gd name="connsiteX1741" fmla="*/ 865246 w 1998270"/>
              <a:gd name="connsiteY1741" fmla="*/ 1304932 h 1996549"/>
              <a:gd name="connsiteX1742" fmla="*/ 988048 w 1998270"/>
              <a:gd name="connsiteY1742" fmla="*/ 1303739 h 1996549"/>
              <a:gd name="connsiteX1743" fmla="*/ 988389 w 1998270"/>
              <a:gd name="connsiteY1743" fmla="*/ 1303739 h 1996549"/>
              <a:gd name="connsiteX1744" fmla="*/ 999305 w 1998270"/>
              <a:gd name="connsiteY1744" fmla="*/ 1314996 h 1996549"/>
              <a:gd name="connsiteX1745" fmla="*/ 988048 w 1998270"/>
              <a:gd name="connsiteY1745" fmla="*/ 1326253 h 1996549"/>
              <a:gd name="connsiteX1746" fmla="*/ 976792 w 1998270"/>
              <a:gd name="connsiteY1746" fmla="*/ 1314996 h 1996549"/>
              <a:gd name="connsiteX1747" fmla="*/ 988048 w 1998270"/>
              <a:gd name="connsiteY1747" fmla="*/ 1303739 h 1996549"/>
              <a:gd name="connsiteX1748" fmla="*/ 1110851 w 1998270"/>
              <a:gd name="connsiteY1748" fmla="*/ 1303738 h 1996549"/>
              <a:gd name="connsiteX1749" fmla="*/ 1122961 w 1998270"/>
              <a:gd name="connsiteY1749" fmla="*/ 1315848 h 1996549"/>
              <a:gd name="connsiteX1750" fmla="*/ 1110851 w 1998270"/>
              <a:gd name="connsiteY1750" fmla="*/ 1327958 h 1996549"/>
              <a:gd name="connsiteX1751" fmla="*/ 1098742 w 1998270"/>
              <a:gd name="connsiteY1751" fmla="*/ 1315848 h 1996549"/>
              <a:gd name="connsiteX1752" fmla="*/ 1110851 w 1998270"/>
              <a:gd name="connsiteY1752" fmla="*/ 1303738 h 1996549"/>
              <a:gd name="connsiteX1753" fmla="*/ 1050132 w 1998270"/>
              <a:gd name="connsiteY1753" fmla="*/ 1303738 h 1996549"/>
              <a:gd name="connsiteX1754" fmla="*/ 1061901 w 1998270"/>
              <a:gd name="connsiteY1754" fmla="*/ 1315507 h 1996549"/>
              <a:gd name="connsiteX1755" fmla="*/ 1050132 w 1998270"/>
              <a:gd name="connsiteY1755" fmla="*/ 1327276 h 1996549"/>
              <a:gd name="connsiteX1756" fmla="*/ 1038364 w 1998270"/>
              <a:gd name="connsiteY1756" fmla="*/ 1315507 h 1996549"/>
              <a:gd name="connsiteX1757" fmla="*/ 1050132 w 1998270"/>
              <a:gd name="connsiteY1757" fmla="*/ 1303738 h 1996549"/>
              <a:gd name="connsiteX1758" fmla="*/ 926648 w 1998270"/>
              <a:gd name="connsiteY1758" fmla="*/ 1303738 h 1996549"/>
              <a:gd name="connsiteX1759" fmla="*/ 937393 w 1998270"/>
              <a:gd name="connsiteY1759" fmla="*/ 1314484 h 1996549"/>
              <a:gd name="connsiteX1760" fmla="*/ 926648 w 1998270"/>
              <a:gd name="connsiteY1760" fmla="*/ 1325229 h 1996549"/>
              <a:gd name="connsiteX1761" fmla="*/ 915903 w 1998270"/>
              <a:gd name="connsiteY1761" fmla="*/ 1314484 h 1996549"/>
              <a:gd name="connsiteX1762" fmla="*/ 926648 w 1998270"/>
              <a:gd name="connsiteY1762" fmla="*/ 1303738 h 1996549"/>
              <a:gd name="connsiteX1763" fmla="*/ 1172253 w 1998270"/>
              <a:gd name="connsiteY1763" fmla="*/ 1302544 h 1996549"/>
              <a:gd name="connsiteX1764" fmla="*/ 1184874 w 1998270"/>
              <a:gd name="connsiteY1764" fmla="*/ 1315166 h 1996549"/>
              <a:gd name="connsiteX1765" fmla="*/ 1172253 w 1998270"/>
              <a:gd name="connsiteY1765" fmla="*/ 1327787 h 1996549"/>
              <a:gd name="connsiteX1766" fmla="*/ 1159632 w 1998270"/>
              <a:gd name="connsiteY1766" fmla="*/ 1315166 h 1996549"/>
              <a:gd name="connsiteX1767" fmla="*/ 1172253 w 1998270"/>
              <a:gd name="connsiteY1767" fmla="*/ 1302544 h 1996549"/>
              <a:gd name="connsiteX1768" fmla="*/ 1233654 w 1998270"/>
              <a:gd name="connsiteY1768" fmla="*/ 1302203 h 1996549"/>
              <a:gd name="connsiteX1769" fmla="*/ 1246616 w 1998270"/>
              <a:gd name="connsiteY1769" fmla="*/ 1315166 h 1996549"/>
              <a:gd name="connsiteX1770" fmla="*/ 1233654 w 1998270"/>
              <a:gd name="connsiteY1770" fmla="*/ 1328128 h 1996549"/>
              <a:gd name="connsiteX1771" fmla="*/ 1220692 w 1998270"/>
              <a:gd name="connsiteY1771" fmla="*/ 1315166 h 1996549"/>
              <a:gd name="connsiteX1772" fmla="*/ 1233654 w 1998270"/>
              <a:gd name="connsiteY1772" fmla="*/ 1302203 h 1996549"/>
              <a:gd name="connsiteX1773" fmla="*/ 1971151 w 1998270"/>
              <a:gd name="connsiteY1773" fmla="*/ 1302033 h 1996549"/>
              <a:gd name="connsiteX1774" fmla="*/ 1971492 w 1998270"/>
              <a:gd name="connsiteY1774" fmla="*/ 1302033 h 1996549"/>
              <a:gd name="connsiteX1775" fmla="*/ 1984284 w 1998270"/>
              <a:gd name="connsiteY1775" fmla="*/ 1315166 h 1996549"/>
              <a:gd name="connsiteX1776" fmla="*/ 1971151 w 1998270"/>
              <a:gd name="connsiteY1776" fmla="*/ 1328299 h 1996549"/>
              <a:gd name="connsiteX1777" fmla="*/ 1958019 w 1998270"/>
              <a:gd name="connsiteY1777" fmla="*/ 1315166 h 1996549"/>
              <a:gd name="connsiteX1778" fmla="*/ 1971151 w 1998270"/>
              <a:gd name="connsiteY1778" fmla="*/ 1302033 h 1996549"/>
              <a:gd name="connsiteX1779" fmla="*/ 1295055 w 1998270"/>
              <a:gd name="connsiteY1779" fmla="*/ 1301862 h 1996549"/>
              <a:gd name="connsiteX1780" fmla="*/ 1308359 w 1998270"/>
              <a:gd name="connsiteY1780" fmla="*/ 1315166 h 1996549"/>
              <a:gd name="connsiteX1781" fmla="*/ 1295055 w 1998270"/>
              <a:gd name="connsiteY1781" fmla="*/ 1328470 h 1996549"/>
              <a:gd name="connsiteX1782" fmla="*/ 1281752 w 1998270"/>
              <a:gd name="connsiteY1782" fmla="*/ 1315166 h 1996549"/>
              <a:gd name="connsiteX1783" fmla="*/ 1295055 w 1998270"/>
              <a:gd name="connsiteY1783" fmla="*/ 1301862 h 1996549"/>
              <a:gd name="connsiteX1784" fmla="*/ 1357138 w 1998270"/>
              <a:gd name="connsiteY1784" fmla="*/ 1301521 h 1996549"/>
              <a:gd name="connsiteX1785" fmla="*/ 1370783 w 1998270"/>
              <a:gd name="connsiteY1785" fmla="*/ 1315166 h 1996549"/>
              <a:gd name="connsiteX1786" fmla="*/ 1357138 w 1998270"/>
              <a:gd name="connsiteY1786" fmla="*/ 1328811 h 1996549"/>
              <a:gd name="connsiteX1787" fmla="*/ 1343494 w 1998270"/>
              <a:gd name="connsiteY1787" fmla="*/ 1315166 h 1996549"/>
              <a:gd name="connsiteX1788" fmla="*/ 1357138 w 1998270"/>
              <a:gd name="connsiteY1788" fmla="*/ 1301521 h 1996549"/>
              <a:gd name="connsiteX1789" fmla="*/ 1417858 w 1998270"/>
              <a:gd name="connsiteY1789" fmla="*/ 1301180 h 1996549"/>
              <a:gd name="connsiteX1790" fmla="*/ 1431844 w 1998270"/>
              <a:gd name="connsiteY1790" fmla="*/ 1315166 h 1996549"/>
              <a:gd name="connsiteX1791" fmla="*/ 1417858 w 1998270"/>
              <a:gd name="connsiteY1791" fmla="*/ 1329152 h 1996549"/>
              <a:gd name="connsiteX1792" fmla="*/ 1403872 w 1998270"/>
              <a:gd name="connsiteY1792" fmla="*/ 1315166 h 1996549"/>
              <a:gd name="connsiteX1793" fmla="*/ 1417858 w 1998270"/>
              <a:gd name="connsiteY1793" fmla="*/ 1301180 h 1996549"/>
              <a:gd name="connsiteX1794" fmla="*/ 1479258 w 1998270"/>
              <a:gd name="connsiteY1794" fmla="*/ 1300839 h 1996549"/>
              <a:gd name="connsiteX1795" fmla="*/ 1479599 w 1998270"/>
              <a:gd name="connsiteY1795" fmla="*/ 1300839 h 1996549"/>
              <a:gd name="connsiteX1796" fmla="*/ 1493585 w 1998270"/>
              <a:gd name="connsiteY1796" fmla="*/ 1315166 h 1996549"/>
              <a:gd name="connsiteX1797" fmla="*/ 1479258 w 1998270"/>
              <a:gd name="connsiteY1797" fmla="*/ 1329493 h 1996549"/>
              <a:gd name="connsiteX1798" fmla="*/ 1464932 w 1998270"/>
              <a:gd name="connsiteY1798" fmla="*/ 1315166 h 1996549"/>
              <a:gd name="connsiteX1799" fmla="*/ 1479258 w 1998270"/>
              <a:gd name="connsiteY1799" fmla="*/ 1300839 h 1996549"/>
              <a:gd name="connsiteX1800" fmla="*/ 1540660 w 1998270"/>
              <a:gd name="connsiteY1800" fmla="*/ 1300668 h 1996549"/>
              <a:gd name="connsiteX1801" fmla="*/ 1555157 w 1998270"/>
              <a:gd name="connsiteY1801" fmla="*/ 1315166 h 1996549"/>
              <a:gd name="connsiteX1802" fmla="*/ 1540660 w 1998270"/>
              <a:gd name="connsiteY1802" fmla="*/ 1329663 h 1996549"/>
              <a:gd name="connsiteX1803" fmla="*/ 1526163 w 1998270"/>
              <a:gd name="connsiteY1803" fmla="*/ 1315166 h 1996549"/>
              <a:gd name="connsiteX1804" fmla="*/ 1540660 w 1998270"/>
              <a:gd name="connsiteY1804" fmla="*/ 1300668 h 1996549"/>
              <a:gd name="connsiteX1805" fmla="*/ 1602061 w 1998270"/>
              <a:gd name="connsiteY1805" fmla="*/ 1300498 h 1996549"/>
              <a:gd name="connsiteX1806" fmla="*/ 1602403 w 1998270"/>
              <a:gd name="connsiteY1806" fmla="*/ 1300498 h 1996549"/>
              <a:gd name="connsiteX1807" fmla="*/ 1616730 w 1998270"/>
              <a:gd name="connsiteY1807" fmla="*/ 1315166 h 1996549"/>
              <a:gd name="connsiteX1808" fmla="*/ 1602061 w 1998270"/>
              <a:gd name="connsiteY1808" fmla="*/ 1329834 h 1996549"/>
              <a:gd name="connsiteX1809" fmla="*/ 1587394 w 1998270"/>
              <a:gd name="connsiteY1809" fmla="*/ 1315166 h 1996549"/>
              <a:gd name="connsiteX1810" fmla="*/ 1602061 w 1998270"/>
              <a:gd name="connsiteY1810" fmla="*/ 1300498 h 1996549"/>
              <a:gd name="connsiteX1811" fmla="*/ 1664145 w 1998270"/>
              <a:gd name="connsiteY1811" fmla="*/ 1300327 h 1996549"/>
              <a:gd name="connsiteX1812" fmla="*/ 1678984 w 1998270"/>
              <a:gd name="connsiteY1812" fmla="*/ 1315166 h 1996549"/>
              <a:gd name="connsiteX1813" fmla="*/ 1664145 w 1998270"/>
              <a:gd name="connsiteY1813" fmla="*/ 1330005 h 1996549"/>
              <a:gd name="connsiteX1814" fmla="*/ 1649307 w 1998270"/>
              <a:gd name="connsiteY1814" fmla="*/ 1315166 h 1996549"/>
              <a:gd name="connsiteX1815" fmla="*/ 1664145 w 1998270"/>
              <a:gd name="connsiteY1815" fmla="*/ 1300327 h 1996549"/>
              <a:gd name="connsiteX1816" fmla="*/ 1724864 w 1998270"/>
              <a:gd name="connsiteY1816" fmla="*/ 1300157 h 1996549"/>
              <a:gd name="connsiteX1817" fmla="*/ 1725205 w 1998270"/>
              <a:gd name="connsiteY1817" fmla="*/ 1300157 h 1996549"/>
              <a:gd name="connsiteX1818" fmla="*/ 1739873 w 1998270"/>
              <a:gd name="connsiteY1818" fmla="*/ 1315166 h 1996549"/>
              <a:gd name="connsiteX1819" fmla="*/ 1739873 w 1998270"/>
              <a:gd name="connsiteY1819" fmla="*/ 1315338 h 1996549"/>
              <a:gd name="connsiteX1820" fmla="*/ 1724864 w 1998270"/>
              <a:gd name="connsiteY1820" fmla="*/ 1330005 h 1996549"/>
              <a:gd name="connsiteX1821" fmla="*/ 1709855 w 1998270"/>
              <a:gd name="connsiteY1821" fmla="*/ 1315166 h 1996549"/>
              <a:gd name="connsiteX1822" fmla="*/ 1724864 w 1998270"/>
              <a:gd name="connsiteY1822" fmla="*/ 1300157 h 1996549"/>
              <a:gd name="connsiteX1823" fmla="*/ 1909067 w 1998270"/>
              <a:gd name="connsiteY1823" fmla="*/ 1299986 h 1996549"/>
              <a:gd name="connsiteX1824" fmla="*/ 1924247 w 1998270"/>
              <a:gd name="connsiteY1824" fmla="*/ 1315166 h 1996549"/>
              <a:gd name="connsiteX1825" fmla="*/ 1924247 w 1998270"/>
              <a:gd name="connsiteY1825" fmla="*/ 1315338 h 1996549"/>
              <a:gd name="connsiteX1826" fmla="*/ 1909067 w 1998270"/>
              <a:gd name="connsiteY1826" fmla="*/ 1330175 h 1996549"/>
              <a:gd name="connsiteX1827" fmla="*/ 1908897 w 1998270"/>
              <a:gd name="connsiteY1827" fmla="*/ 1330177 h 1996549"/>
              <a:gd name="connsiteX1828" fmla="*/ 1893888 w 1998270"/>
              <a:gd name="connsiteY1828" fmla="*/ 1315166 h 1996549"/>
              <a:gd name="connsiteX1829" fmla="*/ 1909067 w 1998270"/>
              <a:gd name="connsiteY1829" fmla="*/ 1299986 h 1996549"/>
              <a:gd name="connsiteX1830" fmla="*/ 1847667 w 1998270"/>
              <a:gd name="connsiteY1830" fmla="*/ 1299986 h 1996549"/>
              <a:gd name="connsiteX1831" fmla="*/ 1862846 w 1998270"/>
              <a:gd name="connsiteY1831" fmla="*/ 1315166 h 1996549"/>
              <a:gd name="connsiteX1832" fmla="*/ 1862846 w 1998270"/>
              <a:gd name="connsiteY1832" fmla="*/ 1315338 h 1996549"/>
              <a:gd name="connsiteX1833" fmla="*/ 1847667 w 1998270"/>
              <a:gd name="connsiteY1833" fmla="*/ 1330175 h 1996549"/>
              <a:gd name="connsiteX1834" fmla="*/ 1847496 w 1998270"/>
              <a:gd name="connsiteY1834" fmla="*/ 1330177 h 1996549"/>
              <a:gd name="connsiteX1835" fmla="*/ 1832487 w 1998270"/>
              <a:gd name="connsiteY1835" fmla="*/ 1315166 h 1996549"/>
              <a:gd name="connsiteX1836" fmla="*/ 1847667 w 1998270"/>
              <a:gd name="connsiteY1836" fmla="*/ 1299986 h 1996549"/>
              <a:gd name="connsiteX1837" fmla="*/ 1786266 w 1998270"/>
              <a:gd name="connsiteY1837" fmla="*/ 1299986 h 1996549"/>
              <a:gd name="connsiteX1838" fmla="*/ 1801445 w 1998270"/>
              <a:gd name="connsiteY1838" fmla="*/ 1315166 h 1996549"/>
              <a:gd name="connsiteX1839" fmla="*/ 1801445 w 1998270"/>
              <a:gd name="connsiteY1839" fmla="*/ 1315338 h 1996549"/>
              <a:gd name="connsiteX1840" fmla="*/ 1786266 w 1998270"/>
              <a:gd name="connsiteY1840" fmla="*/ 1330175 h 1996549"/>
              <a:gd name="connsiteX1841" fmla="*/ 1786095 w 1998270"/>
              <a:gd name="connsiteY1841" fmla="*/ 1330177 h 1996549"/>
              <a:gd name="connsiteX1842" fmla="*/ 1771086 w 1998270"/>
              <a:gd name="connsiteY1842" fmla="*/ 1315166 h 1996549"/>
              <a:gd name="connsiteX1843" fmla="*/ 1786266 w 1998270"/>
              <a:gd name="connsiteY1843" fmla="*/ 1299986 h 1996549"/>
              <a:gd name="connsiteX1844" fmla="*/ 5628 w 1998270"/>
              <a:gd name="connsiteY1844" fmla="*/ 1252571 h 1996549"/>
              <a:gd name="connsiteX1845" fmla="*/ 5986 w 1998270"/>
              <a:gd name="connsiteY1845" fmla="*/ 1252571 h 1996549"/>
              <a:gd name="connsiteX1846" fmla="*/ 7333 w 1998270"/>
              <a:gd name="connsiteY1846" fmla="*/ 1254276 h 1996549"/>
              <a:gd name="connsiteX1847" fmla="*/ 5628 w 1998270"/>
              <a:gd name="connsiteY1847" fmla="*/ 1255982 h 1996549"/>
              <a:gd name="connsiteX1848" fmla="*/ 3923 w 1998270"/>
              <a:gd name="connsiteY1848" fmla="*/ 1254276 h 1996549"/>
              <a:gd name="connsiteX1849" fmla="*/ 5628 w 1998270"/>
              <a:gd name="connsiteY1849" fmla="*/ 1252571 h 1996549"/>
              <a:gd name="connsiteX1850" fmla="*/ 67029 w 1998270"/>
              <a:gd name="connsiteY1850" fmla="*/ 1251035 h 1996549"/>
              <a:gd name="connsiteX1851" fmla="*/ 69758 w 1998270"/>
              <a:gd name="connsiteY1851" fmla="*/ 1253764 h 1996549"/>
              <a:gd name="connsiteX1852" fmla="*/ 67029 w 1998270"/>
              <a:gd name="connsiteY1852" fmla="*/ 1256493 h 1996549"/>
              <a:gd name="connsiteX1853" fmla="*/ 64301 w 1998270"/>
              <a:gd name="connsiteY1853" fmla="*/ 1253764 h 1996549"/>
              <a:gd name="connsiteX1854" fmla="*/ 67029 w 1998270"/>
              <a:gd name="connsiteY1854" fmla="*/ 1251035 h 1996549"/>
              <a:gd name="connsiteX1855" fmla="*/ 129113 w 1998270"/>
              <a:gd name="connsiteY1855" fmla="*/ 1250353 h 1996549"/>
              <a:gd name="connsiteX1856" fmla="*/ 132524 w 1998270"/>
              <a:gd name="connsiteY1856" fmla="*/ 1253765 h 1996549"/>
              <a:gd name="connsiteX1857" fmla="*/ 129113 w 1998270"/>
              <a:gd name="connsiteY1857" fmla="*/ 1257176 h 1996549"/>
              <a:gd name="connsiteX1858" fmla="*/ 125702 w 1998270"/>
              <a:gd name="connsiteY1858" fmla="*/ 1253765 h 1996549"/>
              <a:gd name="connsiteX1859" fmla="*/ 129113 w 1998270"/>
              <a:gd name="connsiteY1859" fmla="*/ 1250353 h 1996549"/>
              <a:gd name="connsiteX1860" fmla="*/ 189832 w 1998270"/>
              <a:gd name="connsiteY1860" fmla="*/ 1249671 h 1996549"/>
              <a:gd name="connsiteX1861" fmla="*/ 190173 w 1998270"/>
              <a:gd name="connsiteY1861" fmla="*/ 1249671 h 1996549"/>
              <a:gd name="connsiteX1862" fmla="*/ 193925 w 1998270"/>
              <a:gd name="connsiteY1862" fmla="*/ 1253765 h 1996549"/>
              <a:gd name="connsiteX1863" fmla="*/ 189832 w 1998270"/>
              <a:gd name="connsiteY1863" fmla="*/ 1257858 h 1996549"/>
              <a:gd name="connsiteX1864" fmla="*/ 185739 w 1998270"/>
              <a:gd name="connsiteY1864" fmla="*/ 1253765 h 1996549"/>
              <a:gd name="connsiteX1865" fmla="*/ 189832 w 1998270"/>
              <a:gd name="connsiteY1865" fmla="*/ 1249671 h 1996549"/>
              <a:gd name="connsiteX1866" fmla="*/ 251233 w 1998270"/>
              <a:gd name="connsiteY1866" fmla="*/ 1248989 h 1996549"/>
              <a:gd name="connsiteX1867" fmla="*/ 251574 w 1998270"/>
              <a:gd name="connsiteY1867" fmla="*/ 1248989 h 1996549"/>
              <a:gd name="connsiteX1868" fmla="*/ 256009 w 1998270"/>
              <a:gd name="connsiteY1868" fmla="*/ 1253765 h 1996549"/>
              <a:gd name="connsiteX1869" fmla="*/ 251233 w 1998270"/>
              <a:gd name="connsiteY1869" fmla="*/ 1258541 h 1996549"/>
              <a:gd name="connsiteX1870" fmla="*/ 246458 w 1998270"/>
              <a:gd name="connsiteY1870" fmla="*/ 1253765 h 1996549"/>
              <a:gd name="connsiteX1871" fmla="*/ 251233 w 1998270"/>
              <a:gd name="connsiteY1871" fmla="*/ 1248989 h 1996549"/>
              <a:gd name="connsiteX1872" fmla="*/ 312635 w 1998270"/>
              <a:gd name="connsiteY1872" fmla="*/ 1248306 h 1996549"/>
              <a:gd name="connsiteX1873" fmla="*/ 318092 w 1998270"/>
              <a:gd name="connsiteY1873" fmla="*/ 1253764 h 1996549"/>
              <a:gd name="connsiteX1874" fmla="*/ 312635 w 1998270"/>
              <a:gd name="connsiteY1874" fmla="*/ 1259222 h 1996549"/>
              <a:gd name="connsiteX1875" fmla="*/ 307177 w 1998270"/>
              <a:gd name="connsiteY1875" fmla="*/ 1253764 h 1996549"/>
              <a:gd name="connsiteX1876" fmla="*/ 312635 w 1998270"/>
              <a:gd name="connsiteY1876" fmla="*/ 1248306 h 1996549"/>
              <a:gd name="connsiteX1877" fmla="*/ 374035 w 1998270"/>
              <a:gd name="connsiteY1877" fmla="*/ 1247624 h 1996549"/>
              <a:gd name="connsiteX1878" fmla="*/ 380176 w 1998270"/>
              <a:gd name="connsiteY1878" fmla="*/ 1253765 h 1996549"/>
              <a:gd name="connsiteX1879" fmla="*/ 374035 w 1998270"/>
              <a:gd name="connsiteY1879" fmla="*/ 1259905 h 1996549"/>
              <a:gd name="connsiteX1880" fmla="*/ 367896 w 1998270"/>
              <a:gd name="connsiteY1880" fmla="*/ 1253765 h 1996549"/>
              <a:gd name="connsiteX1881" fmla="*/ 374035 w 1998270"/>
              <a:gd name="connsiteY1881" fmla="*/ 1247624 h 1996549"/>
              <a:gd name="connsiteX1882" fmla="*/ 436120 w 1998270"/>
              <a:gd name="connsiteY1882" fmla="*/ 1247113 h 1996549"/>
              <a:gd name="connsiteX1883" fmla="*/ 436461 w 1998270"/>
              <a:gd name="connsiteY1883" fmla="*/ 1247113 h 1996549"/>
              <a:gd name="connsiteX1884" fmla="*/ 442772 w 1998270"/>
              <a:gd name="connsiteY1884" fmla="*/ 1253765 h 1996549"/>
              <a:gd name="connsiteX1885" fmla="*/ 436120 w 1998270"/>
              <a:gd name="connsiteY1885" fmla="*/ 1260417 h 1996549"/>
              <a:gd name="connsiteX1886" fmla="*/ 429468 w 1998270"/>
              <a:gd name="connsiteY1886" fmla="*/ 1253765 h 1996549"/>
              <a:gd name="connsiteX1887" fmla="*/ 436120 w 1998270"/>
              <a:gd name="connsiteY1887" fmla="*/ 1247113 h 1996549"/>
              <a:gd name="connsiteX1888" fmla="*/ 496838 w 1998270"/>
              <a:gd name="connsiteY1888" fmla="*/ 1246430 h 1996549"/>
              <a:gd name="connsiteX1889" fmla="*/ 504172 w 1998270"/>
              <a:gd name="connsiteY1889" fmla="*/ 1253764 h 1996549"/>
              <a:gd name="connsiteX1890" fmla="*/ 496838 w 1998270"/>
              <a:gd name="connsiteY1890" fmla="*/ 1261099 h 1996549"/>
              <a:gd name="connsiteX1891" fmla="*/ 489505 w 1998270"/>
              <a:gd name="connsiteY1891" fmla="*/ 1253764 h 1996549"/>
              <a:gd name="connsiteX1892" fmla="*/ 496838 w 1998270"/>
              <a:gd name="connsiteY1892" fmla="*/ 1246430 h 1996549"/>
              <a:gd name="connsiteX1893" fmla="*/ 558240 w 1998270"/>
              <a:gd name="connsiteY1893" fmla="*/ 1245748 h 1996549"/>
              <a:gd name="connsiteX1894" fmla="*/ 566256 w 1998270"/>
              <a:gd name="connsiteY1894" fmla="*/ 1253765 h 1996549"/>
              <a:gd name="connsiteX1895" fmla="*/ 558240 w 1998270"/>
              <a:gd name="connsiteY1895" fmla="*/ 1261781 h 1996549"/>
              <a:gd name="connsiteX1896" fmla="*/ 550224 w 1998270"/>
              <a:gd name="connsiteY1896" fmla="*/ 1253765 h 1996549"/>
              <a:gd name="connsiteX1897" fmla="*/ 558240 w 1998270"/>
              <a:gd name="connsiteY1897" fmla="*/ 1245748 h 1996549"/>
              <a:gd name="connsiteX1898" fmla="*/ 619642 w 1998270"/>
              <a:gd name="connsiteY1898" fmla="*/ 1245236 h 1996549"/>
              <a:gd name="connsiteX1899" fmla="*/ 628169 w 1998270"/>
              <a:gd name="connsiteY1899" fmla="*/ 1253764 h 1996549"/>
              <a:gd name="connsiteX1900" fmla="*/ 619642 w 1998270"/>
              <a:gd name="connsiteY1900" fmla="*/ 1262292 h 1996549"/>
              <a:gd name="connsiteX1901" fmla="*/ 611114 w 1998270"/>
              <a:gd name="connsiteY1901" fmla="*/ 1253764 h 1996549"/>
              <a:gd name="connsiteX1902" fmla="*/ 619642 w 1998270"/>
              <a:gd name="connsiteY1902" fmla="*/ 1245236 h 1996549"/>
              <a:gd name="connsiteX1903" fmla="*/ 681042 w 1998270"/>
              <a:gd name="connsiteY1903" fmla="*/ 1244554 h 1996549"/>
              <a:gd name="connsiteX1904" fmla="*/ 690253 w 1998270"/>
              <a:gd name="connsiteY1904" fmla="*/ 1253765 h 1996549"/>
              <a:gd name="connsiteX1905" fmla="*/ 681042 w 1998270"/>
              <a:gd name="connsiteY1905" fmla="*/ 1262975 h 1996549"/>
              <a:gd name="connsiteX1906" fmla="*/ 671833 w 1998270"/>
              <a:gd name="connsiteY1906" fmla="*/ 1253765 h 1996549"/>
              <a:gd name="connsiteX1907" fmla="*/ 681042 w 1998270"/>
              <a:gd name="connsiteY1907" fmla="*/ 1244554 h 1996549"/>
              <a:gd name="connsiteX1908" fmla="*/ 743126 w 1998270"/>
              <a:gd name="connsiteY1908" fmla="*/ 1244043 h 1996549"/>
              <a:gd name="connsiteX1909" fmla="*/ 743466 w 1998270"/>
              <a:gd name="connsiteY1909" fmla="*/ 1244043 h 1996549"/>
              <a:gd name="connsiteX1910" fmla="*/ 752848 w 1998270"/>
              <a:gd name="connsiteY1910" fmla="*/ 1253765 h 1996549"/>
              <a:gd name="connsiteX1911" fmla="*/ 743126 w 1998270"/>
              <a:gd name="connsiteY1911" fmla="*/ 1263486 h 1996549"/>
              <a:gd name="connsiteX1912" fmla="*/ 733404 w 1998270"/>
              <a:gd name="connsiteY1912" fmla="*/ 1253765 h 1996549"/>
              <a:gd name="connsiteX1913" fmla="*/ 743126 w 1998270"/>
              <a:gd name="connsiteY1913" fmla="*/ 1244043 h 1996549"/>
              <a:gd name="connsiteX1914" fmla="*/ 803844 w 1998270"/>
              <a:gd name="connsiteY1914" fmla="*/ 1243360 h 1996549"/>
              <a:gd name="connsiteX1915" fmla="*/ 814249 w 1998270"/>
              <a:gd name="connsiteY1915" fmla="*/ 1253765 h 1996549"/>
              <a:gd name="connsiteX1916" fmla="*/ 803844 w 1998270"/>
              <a:gd name="connsiteY1916" fmla="*/ 1264169 h 1996549"/>
              <a:gd name="connsiteX1917" fmla="*/ 793441 w 1998270"/>
              <a:gd name="connsiteY1917" fmla="*/ 1253765 h 1996549"/>
              <a:gd name="connsiteX1918" fmla="*/ 803844 w 1998270"/>
              <a:gd name="connsiteY1918" fmla="*/ 1243360 h 1996549"/>
              <a:gd name="connsiteX1919" fmla="*/ 865247 w 1998270"/>
              <a:gd name="connsiteY1919" fmla="*/ 1242849 h 1996549"/>
              <a:gd name="connsiteX1920" fmla="*/ 865588 w 1998270"/>
              <a:gd name="connsiteY1920" fmla="*/ 1242849 h 1996549"/>
              <a:gd name="connsiteX1921" fmla="*/ 876162 w 1998270"/>
              <a:gd name="connsiteY1921" fmla="*/ 1253764 h 1996549"/>
              <a:gd name="connsiteX1922" fmla="*/ 865247 w 1998270"/>
              <a:gd name="connsiteY1922" fmla="*/ 1264680 h 1996549"/>
              <a:gd name="connsiteX1923" fmla="*/ 854331 w 1998270"/>
              <a:gd name="connsiteY1923" fmla="*/ 1253764 h 1996549"/>
              <a:gd name="connsiteX1924" fmla="*/ 865247 w 1998270"/>
              <a:gd name="connsiteY1924" fmla="*/ 1242849 h 1996549"/>
              <a:gd name="connsiteX1925" fmla="*/ 926647 w 1998270"/>
              <a:gd name="connsiteY1925" fmla="*/ 1242337 h 1996549"/>
              <a:gd name="connsiteX1926" fmla="*/ 938074 w 1998270"/>
              <a:gd name="connsiteY1926" fmla="*/ 1253765 h 1996549"/>
              <a:gd name="connsiteX1927" fmla="*/ 926647 w 1998270"/>
              <a:gd name="connsiteY1927" fmla="*/ 1265192 h 1996549"/>
              <a:gd name="connsiteX1928" fmla="*/ 915220 w 1998270"/>
              <a:gd name="connsiteY1928" fmla="*/ 1253765 h 1996549"/>
              <a:gd name="connsiteX1929" fmla="*/ 926647 w 1998270"/>
              <a:gd name="connsiteY1929" fmla="*/ 1242337 h 1996549"/>
              <a:gd name="connsiteX1930" fmla="*/ 988048 w 1998270"/>
              <a:gd name="connsiteY1930" fmla="*/ 1241825 h 1996549"/>
              <a:gd name="connsiteX1931" fmla="*/ 999988 w 1998270"/>
              <a:gd name="connsiteY1931" fmla="*/ 1253765 h 1996549"/>
              <a:gd name="connsiteX1932" fmla="*/ 988048 w 1998270"/>
              <a:gd name="connsiteY1932" fmla="*/ 1265704 h 1996549"/>
              <a:gd name="connsiteX1933" fmla="*/ 976110 w 1998270"/>
              <a:gd name="connsiteY1933" fmla="*/ 1253765 h 1996549"/>
              <a:gd name="connsiteX1934" fmla="*/ 988048 w 1998270"/>
              <a:gd name="connsiteY1934" fmla="*/ 1241825 h 1996549"/>
              <a:gd name="connsiteX1935" fmla="*/ 1050133 w 1998270"/>
              <a:gd name="connsiteY1935" fmla="*/ 1241314 h 1996549"/>
              <a:gd name="connsiteX1936" fmla="*/ 1050473 w 1998270"/>
              <a:gd name="connsiteY1936" fmla="*/ 1241314 h 1996549"/>
              <a:gd name="connsiteX1937" fmla="*/ 1062584 w 1998270"/>
              <a:gd name="connsiteY1937" fmla="*/ 1253765 h 1996549"/>
              <a:gd name="connsiteX1938" fmla="*/ 1050133 w 1998270"/>
              <a:gd name="connsiteY1938" fmla="*/ 1266215 h 1996549"/>
              <a:gd name="connsiteX1939" fmla="*/ 1037682 w 1998270"/>
              <a:gd name="connsiteY1939" fmla="*/ 1253765 h 1996549"/>
              <a:gd name="connsiteX1940" fmla="*/ 1050133 w 1998270"/>
              <a:gd name="connsiteY1940" fmla="*/ 1241314 h 1996549"/>
              <a:gd name="connsiteX1941" fmla="*/ 1110851 w 1998270"/>
              <a:gd name="connsiteY1941" fmla="*/ 1240973 h 1996549"/>
              <a:gd name="connsiteX1942" fmla="*/ 1111192 w 1998270"/>
              <a:gd name="connsiteY1942" fmla="*/ 1240973 h 1996549"/>
              <a:gd name="connsiteX1943" fmla="*/ 1123643 w 1998270"/>
              <a:gd name="connsiteY1943" fmla="*/ 1253765 h 1996549"/>
              <a:gd name="connsiteX1944" fmla="*/ 1110851 w 1998270"/>
              <a:gd name="connsiteY1944" fmla="*/ 1266557 h 1996549"/>
              <a:gd name="connsiteX1945" fmla="*/ 1098060 w 1998270"/>
              <a:gd name="connsiteY1945" fmla="*/ 1253765 h 1996549"/>
              <a:gd name="connsiteX1946" fmla="*/ 1110851 w 1998270"/>
              <a:gd name="connsiteY1946" fmla="*/ 1240973 h 1996549"/>
              <a:gd name="connsiteX1947" fmla="*/ 1172252 w 1998270"/>
              <a:gd name="connsiteY1947" fmla="*/ 1240461 h 1996549"/>
              <a:gd name="connsiteX1948" fmla="*/ 1185556 w 1998270"/>
              <a:gd name="connsiteY1948" fmla="*/ 1253765 h 1996549"/>
              <a:gd name="connsiteX1949" fmla="*/ 1172252 w 1998270"/>
              <a:gd name="connsiteY1949" fmla="*/ 1267069 h 1996549"/>
              <a:gd name="connsiteX1950" fmla="*/ 1158949 w 1998270"/>
              <a:gd name="connsiteY1950" fmla="*/ 1253765 h 1996549"/>
              <a:gd name="connsiteX1951" fmla="*/ 1172252 w 1998270"/>
              <a:gd name="connsiteY1951" fmla="*/ 1240461 h 1996549"/>
              <a:gd name="connsiteX1952" fmla="*/ 1970835 w 1998270"/>
              <a:gd name="connsiteY1952" fmla="*/ 1239815 h 1996549"/>
              <a:gd name="connsiteX1953" fmla="*/ 1984651 w 1998270"/>
              <a:gd name="connsiteY1953" fmla="*/ 1253630 h 1996549"/>
              <a:gd name="connsiteX1954" fmla="*/ 1970835 w 1998270"/>
              <a:gd name="connsiteY1954" fmla="*/ 1267446 h 1996549"/>
              <a:gd name="connsiteX1955" fmla="*/ 1957020 w 1998270"/>
              <a:gd name="connsiteY1955" fmla="*/ 1253630 h 1996549"/>
              <a:gd name="connsiteX1956" fmla="*/ 1970835 w 1998270"/>
              <a:gd name="connsiteY1956" fmla="*/ 1239815 h 1996549"/>
              <a:gd name="connsiteX1957" fmla="*/ 1234020 w 1998270"/>
              <a:gd name="connsiteY1957" fmla="*/ 1239815 h 1996549"/>
              <a:gd name="connsiteX1958" fmla="*/ 1247836 w 1998270"/>
              <a:gd name="connsiteY1958" fmla="*/ 1253630 h 1996549"/>
              <a:gd name="connsiteX1959" fmla="*/ 1234020 w 1998270"/>
              <a:gd name="connsiteY1959" fmla="*/ 1267446 h 1996549"/>
              <a:gd name="connsiteX1960" fmla="*/ 1220205 w 1998270"/>
              <a:gd name="connsiteY1960" fmla="*/ 1253630 h 1996549"/>
              <a:gd name="connsiteX1961" fmla="*/ 1234020 w 1998270"/>
              <a:gd name="connsiteY1961" fmla="*/ 1239815 h 1996549"/>
              <a:gd name="connsiteX1962" fmla="*/ 1295055 w 1998270"/>
              <a:gd name="connsiteY1962" fmla="*/ 1239608 h 1996549"/>
              <a:gd name="connsiteX1963" fmla="*/ 1309211 w 1998270"/>
              <a:gd name="connsiteY1963" fmla="*/ 1253765 h 1996549"/>
              <a:gd name="connsiteX1964" fmla="*/ 1295055 w 1998270"/>
              <a:gd name="connsiteY1964" fmla="*/ 1267921 h 1996549"/>
              <a:gd name="connsiteX1965" fmla="*/ 1280899 w 1998270"/>
              <a:gd name="connsiteY1965" fmla="*/ 1253765 h 1996549"/>
              <a:gd name="connsiteX1966" fmla="*/ 1295055 w 1998270"/>
              <a:gd name="connsiteY1966" fmla="*/ 1239608 h 1996549"/>
              <a:gd name="connsiteX1967" fmla="*/ 1357138 w 1998270"/>
              <a:gd name="connsiteY1967" fmla="*/ 1239267 h 1996549"/>
              <a:gd name="connsiteX1968" fmla="*/ 1371636 w 1998270"/>
              <a:gd name="connsiteY1968" fmla="*/ 1253765 h 1996549"/>
              <a:gd name="connsiteX1969" fmla="*/ 1357138 w 1998270"/>
              <a:gd name="connsiteY1969" fmla="*/ 1268262 h 1996549"/>
              <a:gd name="connsiteX1970" fmla="*/ 1342641 w 1998270"/>
              <a:gd name="connsiteY1970" fmla="*/ 1253765 h 1996549"/>
              <a:gd name="connsiteX1971" fmla="*/ 1357138 w 1998270"/>
              <a:gd name="connsiteY1971" fmla="*/ 1239267 h 1996549"/>
              <a:gd name="connsiteX1972" fmla="*/ 1417857 w 1998270"/>
              <a:gd name="connsiteY1972" fmla="*/ 1238926 h 1996549"/>
              <a:gd name="connsiteX1973" fmla="*/ 1432696 w 1998270"/>
              <a:gd name="connsiteY1973" fmla="*/ 1253765 h 1996549"/>
              <a:gd name="connsiteX1974" fmla="*/ 1417857 w 1998270"/>
              <a:gd name="connsiteY1974" fmla="*/ 1268604 h 1996549"/>
              <a:gd name="connsiteX1975" fmla="*/ 1403019 w 1998270"/>
              <a:gd name="connsiteY1975" fmla="*/ 1253765 h 1996549"/>
              <a:gd name="connsiteX1976" fmla="*/ 1417857 w 1998270"/>
              <a:gd name="connsiteY1976" fmla="*/ 1238926 h 1996549"/>
              <a:gd name="connsiteX1977" fmla="*/ 1479259 w 1998270"/>
              <a:gd name="connsiteY1977" fmla="*/ 1238756 h 1996549"/>
              <a:gd name="connsiteX1978" fmla="*/ 1479600 w 1998270"/>
              <a:gd name="connsiteY1978" fmla="*/ 1238756 h 1996549"/>
              <a:gd name="connsiteX1979" fmla="*/ 1494268 w 1998270"/>
              <a:gd name="connsiteY1979" fmla="*/ 1253765 h 1996549"/>
              <a:gd name="connsiteX1980" fmla="*/ 1494268 w 1998270"/>
              <a:gd name="connsiteY1980" fmla="*/ 1253937 h 1996549"/>
              <a:gd name="connsiteX1981" fmla="*/ 1479259 w 1998270"/>
              <a:gd name="connsiteY1981" fmla="*/ 1268604 h 1996549"/>
              <a:gd name="connsiteX1982" fmla="*/ 1464250 w 1998270"/>
              <a:gd name="connsiteY1982" fmla="*/ 1253765 h 1996549"/>
              <a:gd name="connsiteX1983" fmla="*/ 1479259 w 1998270"/>
              <a:gd name="connsiteY1983" fmla="*/ 1238756 h 1996549"/>
              <a:gd name="connsiteX1984" fmla="*/ 1540660 w 1998270"/>
              <a:gd name="connsiteY1984" fmla="*/ 1238414 h 1996549"/>
              <a:gd name="connsiteX1985" fmla="*/ 1556011 w 1998270"/>
              <a:gd name="connsiteY1985" fmla="*/ 1253765 h 1996549"/>
              <a:gd name="connsiteX1986" fmla="*/ 1556011 w 1998270"/>
              <a:gd name="connsiteY1986" fmla="*/ 1253937 h 1996549"/>
              <a:gd name="connsiteX1987" fmla="*/ 1540660 w 1998270"/>
              <a:gd name="connsiteY1987" fmla="*/ 1268945 h 1996549"/>
              <a:gd name="connsiteX1988" fmla="*/ 1525310 w 1998270"/>
              <a:gd name="connsiteY1988" fmla="*/ 1253765 h 1996549"/>
              <a:gd name="connsiteX1989" fmla="*/ 1540660 w 1998270"/>
              <a:gd name="connsiteY1989" fmla="*/ 1238414 h 1996549"/>
              <a:gd name="connsiteX1990" fmla="*/ 1602061 w 1998270"/>
              <a:gd name="connsiteY1990" fmla="*/ 1238243 h 1996549"/>
              <a:gd name="connsiteX1991" fmla="*/ 1617582 w 1998270"/>
              <a:gd name="connsiteY1991" fmla="*/ 1253764 h 1996549"/>
              <a:gd name="connsiteX1992" fmla="*/ 1617582 w 1998270"/>
              <a:gd name="connsiteY1992" fmla="*/ 1253937 h 1996549"/>
              <a:gd name="connsiteX1993" fmla="*/ 1602061 w 1998270"/>
              <a:gd name="connsiteY1993" fmla="*/ 1269115 h 1996549"/>
              <a:gd name="connsiteX1994" fmla="*/ 1601891 w 1998270"/>
              <a:gd name="connsiteY1994" fmla="*/ 1269116 h 1996549"/>
              <a:gd name="connsiteX1995" fmla="*/ 1586541 w 1998270"/>
              <a:gd name="connsiteY1995" fmla="*/ 1253764 h 1996549"/>
              <a:gd name="connsiteX1996" fmla="*/ 1602061 w 1998270"/>
              <a:gd name="connsiteY1996" fmla="*/ 1238243 h 1996549"/>
              <a:gd name="connsiteX1997" fmla="*/ 1663829 w 1998270"/>
              <a:gd name="connsiteY1997" fmla="*/ 1237939 h 1996549"/>
              <a:gd name="connsiteX1998" fmla="*/ 1679521 w 1998270"/>
              <a:gd name="connsiteY1998" fmla="*/ 1253630 h 1996549"/>
              <a:gd name="connsiteX1999" fmla="*/ 1663829 w 1998270"/>
              <a:gd name="connsiteY1999" fmla="*/ 1269322 h 1996549"/>
              <a:gd name="connsiteX2000" fmla="*/ 1648138 w 1998270"/>
              <a:gd name="connsiteY2000" fmla="*/ 1253630 h 1996549"/>
              <a:gd name="connsiteX2001" fmla="*/ 1663829 w 1998270"/>
              <a:gd name="connsiteY2001" fmla="*/ 1237939 h 1996549"/>
              <a:gd name="connsiteX2002" fmla="*/ 1724863 w 1998270"/>
              <a:gd name="connsiteY2002" fmla="*/ 1237903 h 1996549"/>
              <a:gd name="connsiteX2003" fmla="*/ 1725204 w 1998270"/>
              <a:gd name="connsiteY2003" fmla="*/ 1237903 h 1996549"/>
              <a:gd name="connsiteX2004" fmla="*/ 1740725 w 1998270"/>
              <a:gd name="connsiteY2004" fmla="*/ 1253765 h 1996549"/>
              <a:gd name="connsiteX2005" fmla="*/ 1740725 w 1998270"/>
              <a:gd name="connsiteY2005" fmla="*/ 1253937 h 1996549"/>
              <a:gd name="connsiteX2006" fmla="*/ 1724863 w 1998270"/>
              <a:gd name="connsiteY2006" fmla="*/ 1269456 h 1996549"/>
              <a:gd name="connsiteX2007" fmla="*/ 1709002 w 1998270"/>
              <a:gd name="connsiteY2007" fmla="*/ 1253765 h 1996549"/>
              <a:gd name="connsiteX2008" fmla="*/ 1724863 w 1998270"/>
              <a:gd name="connsiteY2008" fmla="*/ 1237903 h 1996549"/>
              <a:gd name="connsiteX2009" fmla="*/ 1909068 w 1998270"/>
              <a:gd name="connsiteY2009" fmla="*/ 1237732 h 1996549"/>
              <a:gd name="connsiteX2010" fmla="*/ 1925100 w 1998270"/>
              <a:gd name="connsiteY2010" fmla="*/ 1253765 h 1996549"/>
              <a:gd name="connsiteX2011" fmla="*/ 1909068 w 1998270"/>
              <a:gd name="connsiteY2011" fmla="*/ 1269627 h 1996549"/>
              <a:gd name="connsiteX2012" fmla="*/ 1893036 w 1998270"/>
              <a:gd name="connsiteY2012" fmla="*/ 1253765 h 1996549"/>
              <a:gd name="connsiteX2013" fmla="*/ 1909068 w 1998270"/>
              <a:gd name="connsiteY2013" fmla="*/ 1237732 h 1996549"/>
              <a:gd name="connsiteX2014" fmla="*/ 1847666 w 1998270"/>
              <a:gd name="connsiteY2014" fmla="*/ 1237732 h 1996549"/>
              <a:gd name="connsiteX2015" fmla="*/ 1863699 w 1998270"/>
              <a:gd name="connsiteY2015" fmla="*/ 1253765 h 1996549"/>
              <a:gd name="connsiteX2016" fmla="*/ 1847666 w 1998270"/>
              <a:gd name="connsiteY2016" fmla="*/ 1269627 h 1996549"/>
              <a:gd name="connsiteX2017" fmla="*/ 1831634 w 1998270"/>
              <a:gd name="connsiteY2017" fmla="*/ 1253765 h 1996549"/>
              <a:gd name="connsiteX2018" fmla="*/ 1847666 w 1998270"/>
              <a:gd name="connsiteY2018" fmla="*/ 1237732 h 1996549"/>
              <a:gd name="connsiteX2019" fmla="*/ 1786265 w 1998270"/>
              <a:gd name="connsiteY2019" fmla="*/ 1237732 h 1996549"/>
              <a:gd name="connsiteX2020" fmla="*/ 1802298 w 1998270"/>
              <a:gd name="connsiteY2020" fmla="*/ 1253765 h 1996549"/>
              <a:gd name="connsiteX2021" fmla="*/ 1786265 w 1998270"/>
              <a:gd name="connsiteY2021" fmla="*/ 1269627 h 1996549"/>
              <a:gd name="connsiteX2022" fmla="*/ 1770233 w 1998270"/>
              <a:gd name="connsiteY2022" fmla="*/ 1253765 h 1996549"/>
              <a:gd name="connsiteX2023" fmla="*/ 1786265 w 1998270"/>
              <a:gd name="connsiteY2023" fmla="*/ 1237732 h 1996549"/>
              <a:gd name="connsiteX2024" fmla="*/ 5628 w 1998270"/>
              <a:gd name="connsiteY2024" fmla="*/ 1190316 h 1996549"/>
              <a:gd name="connsiteX2025" fmla="*/ 7675 w 1998270"/>
              <a:gd name="connsiteY2025" fmla="*/ 1192363 h 1996549"/>
              <a:gd name="connsiteX2026" fmla="*/ 5628 w 1998270"/>
              <a:gd name="connsiteY2026" fmla="*/ 1194410 h 1996549"/>
              <a:gd name="connsiteX2027" fmla="*/ 3582 w 1998270"/>
              <a:gd name="connsiteY2027" fmla="*/ 1192363 h 1996549"/>
              <a:gd name="connsiteX2028" fmla="*/ 5628 w 1998270"/>
              <a:gd name="connsiteY2028" fmla="*/ 1190316 h 1996549"/>
              <a:gd name="connsiteX2029" fmla="*/ 67030 w 1998270"/>
              <a:gd name="connsiteY2029" fmla="*/ 1189123 h 1996549"/>
              <a:gd name="connsiteX2030" fmla="*/ 67388 w 1998270"/>
              <a:gd name="connsiteY2030" fmla="*/ 1189123 h 1996549"/>
              <a:gd name="connsiteX2031" fmla="*/ 70270 w 1998270"/>
              <a:gd name="connsiteY2031" fmla="*/ 1192363 h 1996549"/>
              <a:gd name="connsiteX2032" fmla="*/ 67030 w 1998270"/>
              <a:gd name="connsiteY2032" fmla="*/ 1195604 h 1996549"/>
              <a:gd name="connsiteX2033" fmla="*/ 63790 w 1998270"/>
              <a:gd name="connsiteY2033" fmla="*/ 1192363 h 1996549"/>
              <a:gd name="connsiteX2034" fmla="*/ 67030 w 1998270"/>
              <a:gd name="connsiteY2034" fmla="*/ 1189123 h 1996549"/>
              <a:gd name="connsiteX2035" fmla="*/ 129114 w 1998270"/>
              <a:gd name="connsiteY2035" fmla="*/ 1188440 h 1996549"/>
              <a:gd name="connsiteX2036" fmla="*/ 133037 w 1998270"/>
              <a:gd name="connsiteY2036" fmla="*/ 1192363 h 1996549"/>
              <a:gd name="connsiteX2037" fmla="*/ 129114 w 1998270"/>
              <a:gd name="connsiteY2037" fmla="*/ 1196286 h 1996549"/>
              <a:gd name="connsiteX2038" fmla="*/ 125191 w 1998270"/>
              <a:gd name="connsiteY2038" fmla="*/ 1192363 h 1996549"/>
              <a:gd name="connsiteX2039" fmla="*/ 129114 w 1998270"/>
              <a:gd name="connsiteY2039" fmla="*/ 1188440 h 1996549"/>
              <a:gd name="connsiteX2040" fmla="*/ 189832 w 1998270"/>
              <a:gd name="connsiteY2040" fmla="*/ 1187758 h 1996549"/>
              <a:gd name="connsiteX2041" fmla="*/ 194437 w 1998270"/>
              <a:gd name="connsiteY2041" fmla="*/ 1192364 h 1996549"/>
              <a:gd name="connsiteX2042" fmla="*/ 189832 w 1998270"/>
              <a:gd name="connsiteY2042" fmla="*/ 1196969 h 1996549"/>
              <a:gd name="connsiteX2043" fmla="*/ 185228 w 1998270"/>
              <a:gd name="connsiteY2043" fmla="*/ 1192364 h 1996549"/>
              <a:gd name="connsiteX2044" fmla="*/ 189832 w 1998270"/>
              <a:gd name="connsiteY2044" fmla="*/ 1187758 h 1996549"/>
              <a:gd name="connsiteX2045" fmla="*/ 251234 w 1998270"/>
              <a:gd name="connsiteY2045" fmla="*/ 1187076 h 1996549"/>
              <a:gd name="connsiteX2046" fmla="*/ 256521 w 1998270"/>
              <a:gd name="connsiteY2046" fmla="*/ 1192364 h 1996549"/>
              <a:gd name="connsiteX2047" fmla="*/ 251234 w 1998270"/>
              <a:gd name="connsiteY2047" fmla="*/ 1197651 h 1996549"/>
              <a:gd name="connsiteX2048" fmla="*/ 245947 w 1998270"/>
              <a:gd name="connsiteY2048" fmla="*/ 1192364 h 1996549"/>
              <a:gd name="connsiteX2049" fmla="*/ 251234 w 1998270"/>
              <a:gd name="connsiteY2049" fmla="*/ 1187076 h 1996549"/>
              <a:gd name="connsiteX2050" fmla="*/ 312635 w 1998270"/>
              <a:gd name="connsiteY2050" fmla="*/ 1186394 h 1996549"/>
              <a:gd name="connsiteX2051" fmla="*/ 312976 w 1998270"/>
              <a:gd name="connsiteY2051" fmla="*/ 1186394 h 1996549"/>
              <a:gd name="connsiteX2052" fmla="*/ 318604 w 1998270"/>
              <a:gd name="connsiteY2052" fmla="*/ 1192364 h 1996549"/>
              <a:gd name="connsiteX2053" fmla="*/ 312635 w 1998270"/>
              <a:gd name="connsiteY2053" fmla="*/ 1198333 h 1996549"/>
              <a:gd name="connsiteX2054" fmla="*/ 306666 w 1998270"/>
              <a:gd name="connsiteY2054" fmla="*/ 1192364 h 1996549"/>
              <a:gd name="connsiteX2055" fmla="*/ 312635 w 1998270"/>
              <a:gd name="connsiteY2055" fmla="*/ 1186394 h 1996549"/>
              <a:gd name="connsiteX2056" fmla="*/ 374036 w 1998270"/>
              <a:gd name="connsiteY2056" fmla="*/ 1185712 h 1996549"/>
              <a:gd name="connsiteX2057" fmla="*/ 374378 w 1998270"/>
              <a:gd name="connsiteY2057" fmla="*/ 1185712 h 1996549"/>
              <a:gd name="connsiteX2058" fmla="*/ 380688 w 1998270"/>
              <a:gd name="connsiteY2058" fmla="*/ 1192364 h 1996549"/>
              <a:gd name="connsiteX2059" fmla="*/ 374036 w 1998270"/>
              <a:gd name="connsiteY2059" fmla="*/ 1199016 h 1996549"/>
              <a:gd name="connsiteX2060" fmla="*/ 367385 w 1998270"/>
              <a:gd name="connsiteY2060" fmla="*/ 1192364 h 1996549"/>
              <a:gd name="connsiteX2061" fmla="*/ 374036 w 1998270"/>
              <a:gd name="connsiteY2061" fmla="*/ 1185712 h 1996549"/>
              <a:gd name="connsiteX2062" fmla="*/ 436119 w 1998270"/>
              <a:gd name="connsiteY2062" fmla="*/ 1185199 h 1996549"/>
              <a:gd name="connsiteX2063" fmla="*/ 443283 w 1998270"/>
              <a:gd name="connsiteY2063" fmla="*/ 1192363 h 1996549"/>
              <a:gd name="connsiteX2064" fmla="*/ 436119 w 1998270"/>
              <a:gd name="connsiteY2064" fmla="*/ 1199526 h 1996549"/>
              <a:gd name="connsiteX2065" fmla="*/ 428956 w 1998270"/>
              <a:gd name="connsiteY2065" fmla="*/ 1192363 h 1996549"/>
              <a:gd name="connsiteX2066" fmla="*/ 436119 w 1998270"/>
              <a:gd name="connsiteY2066" fmla="*/ 1185199 h 1996549"/>
              <a:gd name="connsiteX2067" fmla="*/ 558240 w 1998270"/>
              <a:gd name="connsiteY2067" fmla="*/ 1184347 h 1996549"/>
              <a:gd name="connsiteX2068" fmla="*/ 566767 w 1998270"/>
              <a:gd name="connsiteY2068" fmla="*/ 1192875 h 1996549"/>
              <a:gd name="connsiteX2069" fmla="*/ 558240 w 1998270"/>
              <a:gd name="connsiteY2069" fmla="*/ 1201403 h 1996549"/>
              <a:gd name="connsiteX2070" fmla="*/ 549712 w 1998270"/>
              <a:gd name="connsiteY2070" fmla="*/ 1192875 h 1996549"/>
              <a:gd name="connsiteX2071" fmla="*/ 558240 w 1998270"/>
              <a:gd name="connsiteY2071" fmla="*/ 1184347 h 1996549"/>
              <a:gd name="connsiteX2072" fmla="*/ 496838 w 1998270"/>
              <a:gd name="connsiteY2072" fmla="*/ 1184347 h 1996549"/>
              <a:gd name="connsiteX2073" fmla="*/ 497179 w 1998270"/>
              <a:gd name="connsiteY2073" fmla="*/ 1184347 h 1996549"/>
              <a:gd name="connsiteX2074" fmla="*/ 504684 w 1998270"/>
              <a:gd name="connsiteY2074" fmla="*/ 1192193 h 1996549"/>
              <a:gd name="connsiteX2075" fmla="*/ 496838 w 1998270"/>
              <a:gd name="connsiteY2075" fmla="*/ 1200038 h 1996549"/>
              <a:gd name="connsiteX2076" fmla="*/ 488993 w 1998270"/>
              <a:gd name="connsiteY2076" fmla="*/ 1192193 h 1996549"/>
              <a:gd name="connsiteX2077" fmla="*/ 496838 w 1998270"/>
              <a:gd name="connsiteY2077" fmla="*/ 1184347 h 1996549"/>
              <a:gd name="connsiteX2078" fmla="*/ 619641 w 1998270"/>
              <a:gd name="connsiteY2078" fmla="*/ 1183153 h 1996549"/>
              <a:gd name="connsiteX2079" fmla="*/ 628851 w 1998270"/>
              <a:gd name="connsiteY2079" fmla="*/ 1192364 h 1996549"/>
              <a:gd name="connsiteX2080" fmla="*/ 619641 w 1998270"/>
              <a:gd name="connsiteY2080" fmla="*/ 1201574 h 1996549"/>
              <a:gd name="connsiteX2081" fmla="*/ 610431 w 1998270"/>
              <a:gd name="connsiteY2081" fmla="*/ 1192364 h 1996549"/>
              <a:gd name="connsiteX2082" fmla="*/ 619641 w 1998270"/>
              <a:gd name="connsiteY2082" fmla="*/ 1183153 h 1996549"/>
              <a:gd name="connsiteX2083" fmla="*/ 681042 w 1998270"/>
              <a:gd name="connsiteY2083" fmla="*/ 1182642 h 1996549"/>
              <a:gd name="connsiteX2084" fmla="*/ 681383 w 1998270"/>
              <a:gd name="connsiteY2084" fmla="*/ 1182642 h 1996549"/>
              <a:gd name="connsiteX2085" fmla="*/ 690764 w 1998270"/>
              <a:gd name="connsiteY2085" fmla="*/ 1192364 h 1996549"/>
              <a:gd name="connsiteX2086" fmla="*/ 681042 w 1998270"/>
              <a:gd name="connsiteY2086" fmla="*/ 1202085 h 1996549"/>
              <a:gd name="connsiteX2087" fmla="*/ 671321 w 1998270"/>
              <a:gd name="connsiteY2087" fmla="*/ 1192364 h 1996549"/>
              <a:gd name="connsiteX2088" fmla="*/ 681042 w 1998270"/>
              <a:gd name="connsiteY2088" fmla="*/ 1182642 h 1996549"/>
              <a:gd name="connsiteX2089" fmla="*/ 743125 w 1998270"/>
              <a:gd name="connsiteY2089" fmla="*/ 1181959 h 1996549"/>
              <a:gd name="connsiteX2090" fmla="*/ 753529 w 1998270"/>
              <a:gd name="connsiteY2090" fmla="*/ 1192364 h 1996549"/>
              <a:gd name="connsiteX2091" fmla="*/ 743125 w 1998270"/>
              <a:gd name="connsiteY2091" fmla="*/ 1202768 h 1996549"/>
              <a:gd name="connsiteX2092" fmla="*/ 732722 w 1998270"/>
              <a:gd name="connsiteY2092" fmla="*/ 1192364 h 1996549"/>
              <a:gd name="connsiteX2093" fmla="*/ 743125 w 1998270"/>
              <a:gd name="connsiteY2093" fmla="*/ 1181959 h 1996549"/>
              <a:gd name="connsiteX2094" fmla="*/ 803845 w 1998270"/>
              <a:gd name="connsiteY2094" fmla="*/ 1181448 h 1996549"/>
              <a:gd name="connsiteX2095" fmla="*/ 804186 w 1998270"/>
              <a:gd name="connsiteY2095" fmla="*/ 1181448 h 1996549"/>
              <a:gd name="connsiteX2096" fmla="*/ 814761 w 1998270"/>
              <a:gd name="connsiteY2096" fmla="*/ 1192363 h 1996549"/>
              <a:gd name="connsiteX2097" fmla="*/ 803845 w 1998270"/>
              <a:gd name="connsiteY2097" fmla="*/ 1203279 h 1996549"/>
              <a:gd name="connsiteX2098" fmla="*/ 792930 w 1998270"/>
              <a:gd name="connsiteY2098" fmla="*/ 1192363 h 1996549"/>
              <a:gd name="connsiteX2099" fmla="*/ 803845 w 1998270"/>
              <a:gd name="connsiteY2099" fmla="*/ 1181448 h 1996549"/>
              <a:gd name="connsiteX2100" fmla="*/ 865246 w 1998270"/>
              <a:gd name="connsiteY2100" fmla="*/ 1180935 h 1996549"/>
              <a:gd name="connsiteX2101" fmla="*/ 876673 w 1998270"/>
              <a:gd name="connsiteY2101" fmla="*/ 1192363 h 1996549"/>
              <a:gd name="connsiteX2102" fmla="*/ 865246 w 1998270"/>
              <a:gd name="connsiteY2102" fmla="*/ 1203790 h 1996549"/>
              <a:gd name="connsiteX2103" fmla="*/ 853819 w 1998270"/>
              <a:gd name="connsiteY2103" fmla="*/ 1192363 h 1996549"/>
              <a:gd name="connsiteX2104" fmla="*/ 865246 w 1998270"/>
              <a:gd name="connsiteY2104" fmla="*/ 1180935 h 1996549"/>
              <a:gd name="connsiteX2105" fmla="*/ 926648 w 1998270"/>
              <a:gd name="connsiteY2105" fmla="*/ 1180253 h 1996549"/>
              <a:gd name="connsiteX2106" fmla="*/ 938757 w 1998270"/>
              <a:gd name="connsiteY2106" fmla="*/ 1192363 h 1996549"/>
              <a:gd name="connsiteX2107" fmla="*/ 926648 w 1998270"/>
              <a:gd name="connsiteY2107" fmla="*/ 1204473 h 1996549"/>
              <a:gd name="connsiteX2108" fmla="*/ 914538 w 1998270"/>
              <a:gd name="connsiteY2108" fmla="*/ 1192363 h 1996549"/>
              <a:gd name="connsiteX2109" fmla="*/ 926648 w 1998270"/>
              <a:gd name="connsiteY2109" fmla="*/ 1180253 h 1996549"/>
              <a:gd name="connsiteX2110" fmla="*/ 988049 w 1998270"/>
              <a:gd name="connsiteY2110" fmla="*/ 1179742 h 1996549"/>
              <a:gd name="connsiteX2111" fmla="*/ 1000670 w 1998270"/>
              <a:gd name="connsiteY2111" fmla="*/ 1192364 h 1996549"/>
              <a:gd name="connsiteX2112" fmla="*/ 988049 w 1998270"/>
              <a:gd name="connsiteY2112" fmla="*/ 1204985 h 1996549"/>
              <a:gd name="connsiteX2113" fmla="*/ 975428 w 1998270"/>
              <a:gd name="connsiteY2113" fmla="*/ 1192364 h 1996549"/>
              <a:gd name="connsiteX2114" fmla="*/ 988049 w 1998270"/>
              <a:gd name="connsiteY2114" fmla="*/ 1179742 h 1996549"/>
              <a:gd name="connsiteX2115" fmla="*/ 1050132 w 1998270"/>
              <a:gd name="connsiteY2115" fmla="*/ 1179231 h 1996549"/>
              <a:gd name="connsiteX2116" fmla="*/ 1050473 w 1998270"/>
              <a:gd name="connsiteY2116" fmla="*/ 1179231 h 1996549"/>
              <a:gd name="connsiteX2117" fmla="*/ 1063265 w 1998270"/>
              <a:gd name="connsiteY2117" fmla="*/ 1192364 h 1996549"/>
              <a:gd name="connsiteX2118" fmla="*/ 1050132 w 1998270"/>
              <a:gd name="connsiteY2118" fmla="*/ 1205497 h 1996549"/>
              <a:gd name="connsiteX2119" fmla="*/ 1037000 w 1998270"/>
              <a:gd name="connsiteY2119" fmla="*/ 1192364 h 1996549"/>
              <a:gd name="connsiteX2120" fmla="*/ 1050132 w 1998270"/>
              <a:gd name="connsiteY2120" fmla="*/ 1179231 h 1996549"/>
              <a:gd name="connsiteX2121" fmla="*/ 1110851 w 1998270"/>
              <a:gd name="connsiteY2121" fmla="*/ 1178718 h 1996549"/>
              <a:gd name="connsiteX2122" fmla="*/ 1124496 w 1998270"/>
              <a:gd name="connsiteY2122" fmla="*/ 1192363 h 1996549"/>
              <a:gd name="connsiteX2123" fmla="*/ 1110851 w 1998270"/>
              <a:gd name="connsiteY2123" fmla="*/ 1206008 h 1996549"/>
              <a:gd name="connsiteX2124" fmla="*/ 1097207 w 1998270"/>
              <a:gd name="connsiteY2124" fmla="*/ 1192363 h 1996549"/>
              <a:gd name="connsiteX2125" fmla="*/ 1110851 w 1998270"/>
              <a:gd name="connsiteY2125" fmla="*/ 1178718 h 1996549"/>
              <a:gd name="connsiteX2126" fmla="*/ 1172253 w 1998270"/>
              <a:gd name="connsiteY2126" fmla="*/ 1178377 h 1996549"/>
              <a:gd name="connsiteX2127" fmla="*/ 1186239 w 1998270"/>
              <a:gd name="connsiteY2127" fmla="*/ 1192363 h 1996549"/>
              <a:gd name="connsiteX2128" fmla="*/ 1172253 w 1998270"/>
              <a:gd name="connsiteY2128" fmla="*/ 1206349 h 1996549"/>
              <a:gd name="connsiteX2129" fmla="*/ 1158267 w 1998270"/>
              <a:gd name="connsiteY2129" fmla="*/ 1192363 h 1996549"/>
              <a:gd name="connsiteX2130" fmla="*/ 1172253 w 1998270"/>
              <a:gd name="connsiteY2130" fmla="*/ 1178377 h 1996549"/>
              <a:gd name="connsiteX2131" fmla="*/ 1233654 w 1998270"/>
              <a:gd name="connsiteY2131" fmla="*/ 1177865 h 1996549"/>
              <a:gd name="connsiteX2132" fmla="*/ 1248151 w 1998270"/>
              <a:gd name="connsiteY2132" fmla="*/ 1192363 h 1996549"/>
              <a:gd name="connsiteX2133" fmla="*/ 1233654 w 1998270"/>
              <a:gd name="connsiteY2133" fmla="*/ 1206860 h 1996549"/>
              <a:gd name="connsiteX2134" fmla="*/ 1219157 w 1998270"/>
              <a:gd name="connsiteY2134" fmla="*/ 1192363 h 1996549"/>
              <a:gd name="connsiteX2135" fmla="*/ 1233654 w 1998270"/>
              <a:gd name="connsiteY2135" fmla="*/ 1177865 h 1996549"/>
              <a:gd name="connsiteX2136" fmla="*/ 1971151 w 1998270"/>
              <a:gd name="connsiteY2136" fmla="*/ 1177696 h 1996549"/>
              <a:gd name="connsiteX2137" fmla="*/ 1971492 w 1998270"/>
              <a:gd name="connsiteY2137" fmla="*/ 1177696 h 1996549"/>
              <a:gd name="connsiteX2138" fmla="*/ 1985819 w 1998270"/>
              <a:gd name="connsiteY2138" fmla="*/ 1192364 h 1996549"/>
              <a:gd name="connsiteX2139" fmla="*/ 1971151 w 1998270"/>
              <a:gd name="connsiteY2139" fmla="*/ 1207032 h 1996549"/>
              <a:gd name="connsiteX2140" fmla="*/ 1956484 w 1998270"/>
              <a:gd name="connsiteY2140" fmla="*/ 1192364 h 1996549"/>
              <a:gd name="connsiteX2141" fmla="*/ 1971151 w 1998270"/>
              <a:gd name="connsiteY2141" fmla="*/ 1177696 h 1996549"/>
              <a:gd name="connsiteX2142" fmla="*/ 1295055 w 1998270"/>
              <a:gd name="connsiteY2142" fmla="*/ 1177524 h 1996549"/>
              <a:gd name="connsiteX2143" fmla="*/ 1309894 w 1998270"/>
              <a:gd name="connsiteY2143" fmla="*/ 1192363 h 1996549"/>
              <a:gd name="connsiteX2144" fmla="*/ 1295055 w 1998270"/>
              <a:gd name="connsiteY2144" fmla="*/ 1207202 h 1996549"/>
              <a:gd name="connsiteX2145" fmla="*/ 1280217 w 1998270"/>
              <a:gd name="connsiteY2145" fmla="*/ 1192363 h 1996549"/>
              <a:gd name="connsiteX2146" fmla="*/ 1295055 w 1998270"/>
              <a:gd name="connsiteY2146" fmla="*/ 1177524 h 1996549"/>
              <a:gd name="connsiteX2147" fmla="*/ 1357139 w 1998270"/>
              <a:gd name="connsiteY2147" fmla="*/ 1177183 h 1996549"/>
              <a:gd name="connsiteX2148" fmla="*/ 1372319 w 1998270"/>
              <a:gd name="connsiteY2148" fmla="*/ 1192363 h 1996549"/>
              <a:gd name="connsiteX2149" fmla="*/ 1372319 w 1998270"/>
              <a:gd name="connsiteY2149" fmla="*/ 1192535 h 1996549"/>
              <a:gd name="connsiteX2150" fmla="*/ 1357139 w 1998270"/>
              <a:gd name="connsiteY2150" fmla="*/ 1207372 h 1996549"/>
              <a:gd name="connsiteX2151" fmla="*/ 1356968 w 1998270"/>
              <a:gd name="connsiteY2151" fmla="*/ 1207374 h 1996549"/>
              <a:gd name="connsiteX2152" fmla="*/ 1341959 w 1998270"/>
              <a:gd name="connsiteY2152" fmla="*/ 1192363 h 1996549"/>
              <a:gd name="connsiteX2153" fmla="*/ 1357139 w 1998270"/>
              <a:gd name="connsiteY2153" fmla="*/ 1177183 h 1996549"/>
              <a:gd name="connsiteX2154" fmla="*/ 1417858 w 1998270"/>
              <a:gd name="connsiteY2154" fmla="*/ 1176842 h 1996549"/>
              <a:gd name="connsiteX2155" fmla="*/ 1433378 w 1998270"/>
              <a:gd name="connsiteY2155" fmla="*/ 1192363 h 1996549"/>
              <a:gd name="connsiteX2156" fmla="*/ 1433378 w 1998270"/>
              <a:gd name="connsiteY2156" fmla="*/ 1192536 h 1996549"/>
              <a:gd name="connsiteX2157" fmla="*/ 1417858 w 1998270"/>
              <a:gd name="connsiteY2157" fmla="*/ 1207714 h 1996549"/>
              <a:gd name="connsiteX2158" fmla="*/ 1417687 w 1998270"/>
              <a:gd name="connsiteY2158" fmla="*/ 1207715 h 1996549"/>
              <a:gd name="connsiteX2159" fmla="*/ 1402337 w 1998270"/>
              <a:gd name="connsiteY2159" fmla="*/ 1192363 h 1996549"/>
              <a:gd name="connsiteX2160" fmla="*/ 1417858 w 1998270"/>
              <a:gd name="connsiteY2160" fmla="*/ 1176842 h 1996549"/>
              <a:gd name="connsiteX2161" fmla="*/ 1479258 w 1998270"/>
              <a:gd name="connsiteY2161" fmla="*/ 1176502 h 1996549"/>
              <a:gd name="connsiteX2162" fmla="*/ 1479599 w 1998270"/>
              <a:gd name="connsiteY2162" fmla="*/ 1176502 h 1996549"/>
              <a:gd name="connsiteX2163" fmla="*/ 1495120 w 1998270"/>
              <a:gd name="connsiteY2163" fmla="*/ 1192364 h 1996549"/>
              <a:gd name="connsiteX2164" fmla="*/ 1495120 w 1998270"/>
              <a:gd name="connsiteY2164" fmla="*/ 1192536 h 1996549"/>
              <a:gd name="connsiteX2165" fmla="*/ 1479258 w 1998270"/>
              <a:gd name="connsiteY2165" fmla="*/ 1208055 h 1996549"/>
              <a:gd name="connsiteX2166" fmla="*/ 1463397 w 1998270"/>
              <a:gd name="connsiteY2166" fmla="*/ 1192364 h 1996549"/>
              <a:gd name="connsiteX2167" fmla="*/ 1479258 w 1998270"/>
              <a:gd name="connsiteY2167" fmla="*/ 1176502 h 1996549"/>
              <a:gd name="connsiteX2168" fmla="*/ 1540660 w 1998270"/>
              <a:gd name="connsiteY2168" fmla="*/ 1176160 h 1996549"/>
              <a:gd name="connsiteX2169" fmla="*/ 1541888 w 1998270"/>
              <a:gd name="connsiteY2169" fmla="*/ 1176190 h 1996549"/>
              <a:gd name="connsiteX2170" fmla="*/ 1556863 w 1998270"/>
              <a:gd name="connsiteY2170" fmla="*/ 1193216 h 1996549"/>
              <a:gd name="connsiteX2171" fmla="*/ 1556863 w 1998270"/>
              <a:gd name="connsiteY2171" fmla="*/ 1193388 h 1996549"/>
              <a:gd name="connsiteX2172" fmla="*/ 1540660 w 1998270"/>
              <a:gd name="connsiteY2172" fmla="*/ 1209248 h 1996549"/>
              <a:gd name="connsiteX2173" fmla="*/ 1524457 w 1998270"/>
              <a:gd name="connsiteY2173" fmla="*/ 1193216 h 1996549"/>
              <a:gd name="connsiteX2174" fmla="*/ 1540660 w 1998270"/>
              <a:gd name="connsiteY2174" fmla="*/ 1176160 h 1996549"/>
              <a:gd name="connsiteX2175" fmla="*/ 1602061 w 1998270"/>
              <a:gd name="connsiteY2175" fmla="*/ 1175989 h 1996549"/>
              <a:gd name="connsiteX2176" fmla="*/ 1619117 w 1998270"/>
              <a:gd name="connsiteY2176" fmla="*/ 1193045 h 1996549"/>
              <a:gd name="connsiteX2177" fmla="*/ 1602061 w 1998270"/>
              <a:gd name="connsiteY2177" fmla="*/ 1210101 h 1996549"/>
              <a:gd name="connsiteX2178" fmla="*/ 1585006 w 1998270"/>
              <a:gd name="connsiteY2178" fmla="*/ 1193045 h 1996549"/>
              <a:gd name="connsiteX2179" fmla="*/ 1602061 w 1998270"/>
              <a:gd name="connsiteY2179" fmla="*/ 1175989 h 1996549"/>
              <a:gd name="connsiteX2180" fmla="*/ 1664144 w 1998270"/>
              <a:gd name="connsiteY2180" fmla="*/ 1175819 h 1996549"/>
              <a:gd name="connsiteX2181" fmla="*/ 1681200 w 1998270"/>
              <a:gd name="connsiteY2181" fmla="*/ 1192875 h 1996549"/>
              <a:gd name="connsiteX2182" fmla="*/ 1664144 w 1998270"/>
              <a:gd name="connsiteY2182" fmla="*/ 1209931 h 1996549"/>
              <a:gd name="connsiteX2183" fmla="*/ 1647089 w 1998270"/>
              <a:gd name="connsiteY2183" fmla="*/ 1192875 h 1996549"/>
              <a:gd name="connsiteX2184" fmla="*/ 1664144 w 1998270"/>
              <a:gd name="connsiteY2184" fmla="*/ 1175819 h 1996549"/>
              <a:gd name="connsiteX2185" fmla="*/ 1724863 w 1998270"/>
              <a:gd name="connsiteY2185" fmla="*/ 1175648 h 1996549"/>
              <a:gd name="connsiteX2186" fmla="*/ 1741919 w 1998270"/>
              <a:gd name="connsiteY2186" fmla="*/ 1192704 h 1996549"/>
              <a:gd name="connsiteX2187" fmla="*/ 1724863 w 1998270"/>
              <a:gd name="connsiteY2187" fmla="*/ 1209760 h 1996549"/>
              <a:gd name="connsiteX2188" fmla="*/ 1707808 w 1998270"/>
              <a:gd name="connsiteY2188" fmla="*/ 1192704 h 1996549"/>
              <a:gd name="connsiteX2189" fmla="*/ 1724863 w 1998270"/>
              <a:gd name="connsiteY2189" fmla="*/ 1175648 h 1996549"/>
              <a:gd name="connsiteX2190" fmla="*/ 1909067 w 1998270"/>
              <a:gd name="connsiteY2190" fmla="*/ 1175478 h 1996549"/>
              <a:gd name="connsiteX2191" fmla="*/ 1926123 w 1998270"/>
              <a:gd name="connsiteY2191" fmla="*/ 1192534 h 1996549"/>
              <a:gd name="connsiteX2192" fmla="*/ 1909067 w 1998270"/>
              <a:gd name="connsiteY2192" fmla="*/ 1209590 h 1996549"/>
              <a:gd name="connsiteX2193" fmla="*/ 1892012 w 1998270"/>
              <a:gd name="connsiteY2193" fmla="*/ 1192534 h 1996549"/>
              <a:gd name="connsiteX2194" fmla="*/ 1909067 w 1998270"/>
              <a:gd name="connsiteY2194" fmla="*/ 1175478 h 1996549"/>
              <a:gd name="connsiteX2195" fmla="*/ 1847666 w 1998270"/>
              <a:gd name="connsiteY2195" fmla="*/ 1175478 h 1996549"/>
              <a:gd name="connsiteX2196" fmla="*/ 1864722 w 1998270"/>
              <a:gd name="connsiteY2196" fmla="*/ 1192534 h 1996549"/>
              <a:gd name="connsiteX2197" fmla="*/ 1847666 w 1998270"/>
              <a:gd name="connsiteY2197" fmla="*/ 1209590 h 1996549"/>
              <a:gd name="connsiteX2198" fmla="*/ 1830611 w 1998270"/>
              <a:gd name="connsiteY2198" fmla="*/ 1192534 h 1996549"/>
              <a:gd name="connsiteX2199" fmla="*/ 1847666 w 1998270"/>
              <a:gd name="connsiteY2199" fmla="*/ 1175478 h 1996549"/>
              <a:gd name="connsiteX2200" fmla="*/ 1786265 w 1998270"/>
              <a:gd name="connsiteY2200" fmla="*/ 1175478 h 1996549"/>
              <a:gd name="connsiteX2201" fmla="*/ 1803321 w 1998270"/>
              <a:gd name="connsiteY2201" fmla="*/ 1192534 h 1996549"/>
              <a:gd name="connsiteX2202" fmla="*/ 1786265 w 1998270"/>
              <a:gd name="connsiteY2202" fmla="*/ 1209590 h 1996549"/>
              <a:gd name="connsiteX2203" fmla="*/ 1769210 w 1998270"/>
              <a:gd name="connsiteY2203" fmla="*/ 1192534 h 1996549"/>
              <a:gd name="connsiteX2204" fmla="*/ 1786265 w 1998270"/>
              <a:gd name="connsiteY2204" fmla="*/ 1175478 h 1996549"/>
              <a:gd name="connsiteX2205" fmla="*/ 5629 w 1998270"/>
              <a:gd name="connsiteY2205" fmla="*/ 1128574 h 1996549"/>
              <a:gd name="connsiteX2206" fmla="*/ 8016 w 1998270"/>
              <a:gd name="connsiteY2206" fmla="*/ 1130962 h 1996549"/>
              <a:gd name="connsiteX2207" fmla="*/ 5629 w 1998270"/>
              <a:gd name="connsiteY2207" fmla="*/ 1133350 h 1996549"/>
              <a:gd name="connsiteX2208" fmla="*/ 3241 w 1998270"/>
              <a:gd name="connsiteY2208" fmla="*/ 1130962 h 1996549"/>
              <a:gd name="connsiteX2209" fmla="*/ 5629 w 1998270"/>
              <a:gd name="connsiteY2209" fmla="*/ 1128574 h 1996549"/>
              <a:gd name="connsiteX2210" fmla="*/ 67029 w 1998270"/>
              <a:gd name="connsiteY2210" fmla="*/ 1127380 h 1996549"/>
              <a:gd name="connsiteX2211" fmla="*/ 70611 w 1998270"/>
              <a:gd name="connsiteY2211" fmla="*/ 1130962 h 1996549"/>
              <a:gd name="connsiteX2212" fmla="*/ 67029 w 1998270"/>
              <a:gd name="connsiteY2212" fmla="*/ 1134544 h 1996549"/>
              <a:gd name="connsiteX2213" fmla="*/ 63448 w 1998270"/>
              <a:gd name="connsiteY2213" fmla="*/ 1130962 h 1996549"/>
              <a:gd name="connsiteX2214" fmla="*/ 67029 w 1998270"/>
              <a:gd name="connsiteY2214" fmla="*/ 1127380 h 1996549"/>
              <a:gd name="connsiteX2215" fmla="*/ 129114 w 1998270"/>
              <a:gd name="connsiteY2215" fmla="*/ 1126698 h 1996549"/>
              <a:gd name="connsiteX2216" fmla="*/ 133378 w 1998270"/>
              <a:gd name="connsiteY2216" fmla="*/ 1130962 h 1996549"/>
              <a:gd name="connsiteX2217" fmla="*/ 129114 w 1998270"/>
              <a:gd name="connsiteY2217" fmla="*/ 1135226 h 1996549"/>
              <a:gd name="connsiteX2218" fmla="*/ 124850 w 1998270"/>
              <a:gd name="connsiteY2218" fmla="*/ 1130962 h 1996549"/>
              <a:gd name="connsiteX2219" fmla="*/ 129114 w 1998270"/>
              <a:gd name="connsiteY2219" fmla="*/ 1126698 h 1996549"/>
              <a:gd name="connsiteX2220" fmla="*/ 190199 w 1998270"/>
              <a:gd name="connsiteY2220" fmla="*/ 1125881 h 1996549"/>
              <a:gd name="connsiteX2221" fmla="*/ 195145 w 1998270"/>
              <a:gd name="connsiteY2221" fmla="*/ 1130827 h 1996549"/>
              <a:gd name="connsiteX2222" fmla="*/ 190199 w 1998270"/>
              <a:gd name="connsiteY2222" fmla="*/ 1135773 h 1996549"/>
              <a:gd name="connsiteX2223" fmla="*/ 185253 w 1998270"/>
              <a:gd name="connsiteY2223" fmla="*/ 1130827 h 1996549"/>
              <a:gd name="connsiteX2224" fmla="*/ 190199 w 1998270"/>
              <a:gd name="connsiteY2224" fmla="*/ 1125881 h 1996549"/>
              <a:gd name="connsiteX2225" fmla="*/ 251234 w 1998270"/>
              <a:gd name="connsiteY2225" fmla="*/ 1125163 h 1996549"/>
              <a:gd name="connsiteX2226" fmla="*/ 257032 w 1998270"/>
              <a:gd name="connsiteY2226" fmla="*/ 1130963 h 1996549"/>
              <a:gd name="connsiteX2227" fmla="*/ 251234 w 1998270"/>
              <a:gd name="connsiteY2227" fmla="*/ 1136761 h 1996549"/>
              <a:gd name="connsiteX2228" fmla="*/ 245435 w 1998270"/>
              <a:gd name="connsiteY2228" fmla="*/ 1130963 h 1996549"/>
              <a:gd name="connsiteX2229" fmla="*/ 251234 w 1998270"/>
              <a:gd name="connsiteY2229" fmla="*/ 1125163 h 1996549"/>
              <a:gd name="connsiteX2230" fmla="*/ 312635 w 1998270"/>
              <a:gd name="connsiteY2230" fmla="*/ 1124480 h 1996549"/>
              <a:gd name="connsiteX2231" fmla="*/ 319116 w 1998270"/>
              <a:gd name="connsiteY2231" fmla="*/ 1130962 h 1996549"/>
              <a:gd name="connsiteX2232" fmla="*/ 312635 w 1998270"/>
              <a:gd name="connsiteY2232" fmla="*/ 1137443 h 1996549"/>
              <a:gd name="connsiteX2233" fmla="*/ 306154 w 1998270"/>
              <a:gd name="connsiteY2233" fmla="*/ 1130962 h 1996549"/>
              <a:gd name="connsiteX2234" fmla="*/ 312635 w 1998270"/>
              <a:gd name="connsiteY2234" fmla="*/ 1124480 h 1996549"/>
              <a:gd name="connsiteX2235" fmla="*/ 374036 w 1998270"/>
              <a:gd name="connsiteY2235" fmla="*/ 1123798 h 1996549"/>
              <a:gd name="connsiteX2236" fmla="*/ 381199 w 1998270"/>
              <a:gd name="connsiteY2236" fmla="*/ 1130962 h 1996549"/>
              <a:gd name="connsiteX2237" fmla="*/ 374036 w 1998270"/>
              <a:gd name="connsiteY2237" fmla="*/ 1138125 h 1996549"/>
              <a:gd name="connsiteX2238" fmla="*/ 366873 w 1998270"/>
              <a:gd name="connsiteY2238" fmla="*/ 1130962 h 1996549"/>
              <a:gd name="connsiteX2239" fmla="*/ 374036 w 1998270"/>
              <a:gd name="connsiteY2239" fmla="*/ 1123798 h 1996549"/>
              <a:gd name="connsiteX2240" fmla="*/ 436120 w 1998270"/>
              <a:gd name="connsiteY2240" fmla="*/ 1123286 h 1996549"/>
              <a:gd name="connsiteX2241" fmla="*/ 443795 w 1998270"/>
              <a:gd name="connsiteY2241" fmla="*/ 1130962 h 1996549"/>
              <a:gd name="connsiteX2242" fmla="*/ 436120 w 1998270"/>
              <a:gd name="connsiteY2242" fmla="*/ 1138637 h 1996549"/>
              <a:gd name="connsiteX2243" fmla="*/ 428445 w 1998270"/>
              <a:gd name="connsiteY2243" fmla="*/ 1130962 h 1996549"/>
              <a:gd name="connsiteX2244" fmla="*/ 436120 w 1998270"/>
              <a:gd name="connsiteY2244" fmla="*/ 1123286 h 1996549"/>
              <a:gd name="connsiteX2245" fmla="*/ 496839 w 1998270"/>
              <a:gd name="connsiteY2245" fmla="*/ 1122604 h 1996549"/>
              <a:gd name="connsiteX2246" fmla="*/ 505196 w 1998270"/>
              <a:gd name="connsiteY2246" fmla="*/ 1130962 h 1996549"/>
              <a:gd name="connsiteX2247" fmla="*/ 496839 w 1998270"/>
              <a:gd name="connsiteY2247" fmla="*/ 1139319 h 1996549"/>
              <a:gd name="connsiteX2248" fmla="*/ 488482 w 1998270"/>
              <a:gd name="connsiteY2248" fmla="*/ 1130962 h 1996549"/>
              <a:gd name="connsiteX2249" fmla="*/ 496839 w 1998270"/>
              <a:gd name="connsiteY2249" fmla="*/ 1122604 h 1996549"/>
              <a:gd name="connsiteX2250" fmla="*/ 558240 w 1998270"/>
              <a:gd name="connsiteY2250" fmla="*/ 1121923 h 1996549"/>
              <a:gd name="connsiteX2251" fmla="*/ 558581 w 1998270"/>
              <a:gd name="connsiteY2251" fmla="*/ 1121923 h 1996549"/>
              <a:gd name="connsiteX2252" fmla="*/ 567280 w 1998270"/>
              <a:gd name="connsiteY2252" fmla="*/ 1130962 h 1996549"/>
              <a:gd name="connsiteX2253" fmla="*/ 558240 w 1998270"/>
              <a:gd name="connsiteY2253" fmla="*/ 1140002 h 1996549"/>
              <a:gd name="connsiteX2254" fmla="*/ 549201 w 1998270"/>
              <a:gd name="connsiteY2254" fmla="*/ 1130962 h 1996549"/>
              <a:gd name="connsiteX2255" fmla="*/ 558240 w 1998270"/>
              <a:gd name="connsiteY2255" fmla="*/ 1121923 h 1996549"/>
              <a:gd name="connsiteX2256" fmla="*/ 619642 w 1998270"/>
              <a:gd name="connsiteY2256" fmla="*/ 1121240 h 1996549"/>
              <a:gd name="connsiteX2257" fmla="*/ 619982 w 1998270"/>
              <a:gd name="connsiteY2257" fmla="*/ 1121240 h 1996549"/>
              <a:gd name="connsiteX2258" fmla="*/ 629363 w 1998270"/>
              <a:gd name="connsiteY2258" fmla="*/ 1130962 h 1996549"/>
              <a:gd name="connsiteX2259" fmla="*/ 619642 w 1998270"/>
              <a:gd name="connsiteY2259" fmla="*/ 1140684 h 1996549"/>
              <a:gd name="connsiteX2260" fmla="*/ 609920 w 1998270"/>
              <a:gd name="connsiteY2260" fmla="*/ 1130962 h 1996549"/>
              <a:gd name="connsiteX2261" fmla="*/ 619642 w 1998270"/>
              <a:gd name="connsiteY2261" fmla="*/ 1121240 h 1996549"/>
              <a:gd name="connsiteX2262" fmla="*/ 681042 w 1998270"/>
              <a:gd name="connsiteY2262" fmla="*/ 1120558 h 1996549"/>
              <a:gd name="connsiteX2263" fmla="*/ 691447 w 1998270"/>
              <a:gd name="connsiteY2263" fmla="*/ 1130963 h 1996549"/>
              <a:gd name="connsiteX2264" fmla="*/ 681042 w 1998270"/>
              <a:gd name="connsiteY2264" fmla="*/ 1141367 h 1996549"/>
              <a:gd name="connsiteX2265" fmla="*/ 670639 w 1998270"/>
              <a:gd name="connsiteY2265" fmla="*/ 1130963 h 1996549"/>
              <a:gd name="connsiteX2266" fmla="*/ 681042 w 1998270"/>
              <a:gd name="connsiteY2266" fmla="*/ 1120558 h 1996549"/>
              <a:gd name="connsiteX2267" fmla="*/ 743126 w 1998270"/>
              <a:gd name="connsiteY2267" fmla="*/ 1120047 h 1996549"/>
              <a:gd name="connsiteX2268" fmla="*/ 743467 w 1998270"/>
              <a:gd name="connsiteY2268" fmla="*/ 1120047 h 1996549"/>
              <a:gd name="connsiteX2269" fmla="*/ 754042 w 1998270"/>
              <a:gd name="connsiteY2269" fmla="*/ 1130963 h 1996549"/>
              <a:gd name="connsiteX2270" fmla="*/ 743126 w 1998270"/>
              <a:gd name="connsiteY2270" fmla="*/ 1141878 h 1996549"/>
              <a:gd name="connsiteX2271" fmla="*/ 732210 w 1998270"/>
              <a:gd name="connsiteY2271" fmla="*/ 1130963 h 1996549"/>
              <a:gd name="connsiteX2272" fmla="*/ 743126 w 1998270"/>
              <a:gd name="connsiteY2272" fmla="*/ 1120047 h 1996549"/>
              <a:gd name="connsiteX2273" fmla="*/ 803844 w 1998270"/>
              <a:gd name="connsiteY2273" fmla="*/ 1119364 h 1996549"/>
              <a:gd name="connsiteX2274" fmla="*/ 804185 w 1998270"/>
              <a:gd name="connsiteY2274" fmla="*/ 1119364 h 1996549"/>
              <a:gd name="connsiteX2275" fmla="*/ 815442 w 1998270"/>
              <a:gd name="connsiteY2275" fmla="*/ 1130962 h 1996549"/>
              <a:gd name="connsiteX2276" fmla="*/ 803844 w 1998270"/>
              <a:gd name="connsiteY2276" fmla="*/ 1142560 h 1996549"/>
              <a:gd name="connsiteX2277" fmla="*/ 792247 w 1998270"/>
              <a:gd name="connsiteY2277" fmla="*/ 1130962 h 1996549"/>
              <a:gd name="connsiteX2278" fmla="*/ 803844 w 1998270"/>
              <a:gd name="connsiteY2278" fmla="*/ 1119364 h 1996549"/>
              <a:gd name="connsiteX2279" fmla="*/ 865246 w 1998270"/>
              <a:gd name="connsiteY2279" fmla="*/ 1118852 h 1996549"/>
              <a:gd name="connsiteX2280" fmla="*/ 877356 w 1998270"/>
              <a:gd name="connsiteY2280" fmla="*/ 1130962 h 1996549"/>
              <a:gd name="connsiteX2281" fmla="*/ 865246 w 1998270"/>
              <a:gd name="connsiteY2281" fmla="*/ 1143072 h 1996549"/>
              <a:gd name="connsiteX2282" fmla="*/ 853137 w 1998270"/>
              <a:gd name="connsiteY2282" fmla="*/ 1130962 h 1996549"/>
              <a:gd name="connsiteX2283" fmla="*/ 865246 w 1998270"/>
              <a:gd name="connsiteY2283" fmla="*/ 1118852 h 1996549"/>
              <a:gd name="connsiteX2284" fmla="*/ 926647 w 1998270"/>
              <a:gd name="connsiteY2284" fmla="*/ 1118340 h 1996549"/>
              <a:gd name="connsiteX2285" fmla="*/ 939268 w 1998270"/>
              <a:gd name="connsiteY2285" fmla="*/ 1130962 h 1996549"/>
              <a:gd name="connsiteX2286" fmla="*/ 926647 w 1998270"/>
              <a:gd name="connsiteY2286" fmla="*/ 1143583 h 1996549"/>
              <a:gd name="connsiteX2287" fmla="*/ 914026 w 1998270"/>
              <a:gd name="connsiteY2287" fmla="*/ 1130962 h 1996549"/>
              <a:gd name="connsiteX2288" fmla="*/ 926647 w 1998270"/>
              <a:gd name="connsiteY2288" fmla="*/ 1118340 h 1996549"/>
              <a:gd name="connsiteX2289" fmla="*/ 988048 w 1998270"/>
              <a:gd name="connsiteY2289" fmla="*/ 1117658 h 1996549"/>
              <a:gd name="connsiteX2290" fmla="*/ 1001352 w 1998270"/>
              <a:gd name="connsiteY2290" fmla="*/ 1130962 h 1996549"/>
              <a:gd name="connsiteX2291" fmla="*/ 988048 w 1998270"/>
              <a:gd name="connsiteY2291" fmla="*/ 1144266 h 1996549"/>
              <a:gd name="connsiteX2292" fmla="*/ 974745 w 1998270"/>
              <a:gd name="connsiteY2292" fmla="*/ 1130962 h 1996549"/>
              <a:gd name="connsiteX2293" fmla="*/ 988048 w 1998270"/>
              <a:gd name="connsiteY2293" fmla="*/ 1117658 h 1996549"/>
              <a:gd name="connsiteX2294" fmla="*/ 1049816 w 1998270"/>
              <a:gd name="connsiteY2294" fmla="*/ 1117012 h 1996549"/>
              <a:gd name="connsiteX2295" fmla="*/ 1063632 w 1998270"/>
              <a:gd name="connsiteY2295" fmla="*/ 1130827 h 1996549"/>
              <a:gd name="connsiteX2296" fmla="*/ 1049816 w 1998270"/>
              <a:gd name="connsiteY2296" fmla="*/ 1144642 h 1996549"/>
              <a:gd name="connsiteX2297" fmla="*/ 1036001 w 1998270"/>
              <a:gd name="connsiteY2297" fmla="*/ 1130827 h 1996549"/>
              <a:gd name="connsiteX2298" fmla="*/ 1049816 w 1998270"/>
              <a:gd name="connsiteY2298" fmla="*/ 1117012 h 1996549"/>
              <a:gd name="connsiteX2299" fmla="*/ 1172253 w 1998270"/>
              <a:gd name="connsiteY2299" fmla="*/ 1116124 h 1996549"/>
              <a:gd name="connsiteX2300" fmla="*/ 1172594 w 1998270"/>
              <a:gd name="connsiteY2300" fmla="*/ 1116124 h 1996549"/>
              <a:gd name="connsiteX2301" fmla="*/ 1186921 w 1998270"/>
              <a:gd name="connsiteY2301" fmla="*/ 1130792 h 1996549"/>
              <a:gd name="connsiteX2302" fmla="*/ 1172253 w 1998270"/>
              <a:gd name="connsiteY2302" fmla="*/ 1145460 h 1996549"/>
              <a:gd name="connsiteX2303" fmla="*/ 1157585 w 1998270"/>
              <a:gd name="connsiteY2303" fmla="*/ 1130792 h 1996549"/>
              <a:gd name="connsiteX2304" fmla="*/ 1172253 w 1998270"/>
              <a:gd name="connsiteY2304" fmla="*/ 1116124 h 1996549"/>
              <a:gd name="connsiteX2305" fmla="*/ 1971151 w 1998270"/>
              <a:gd name="connsiteY2305" fmla="*/ 1116123 h 1996549"/>
              <a:gd name="connsiteX2306" fmla="*/ 1986501 w 1998270"/>
              <a:gd name="connsiteY2306" fmla="*/ 1131474 h 1996549"/>
              <a:gd name="connsiteX2307" fmla="*/ 1986501 w 1998270"/>
              <a:gd name="connsiteY2307" fmla="*/ 1131646 h 1996549"/>
              <a:gd name="connsiteX2308" fmla="*/ 1971151 w 1998270"/>
              <a:gd name="connsiteY2308" fmla="*/ 1146654 h 1996549"/>
              <a:gd name="connsiteX2309" fmla="*/ 1955801 w 1998270"/>
              <a:gd name="connsiteY2309" fmla="*/ 1131474 h 1996549"/>
              <a:gd name="connsiteX2310" fmla="*/ 1971151 w 1998270"/>
              <a:gd name="connsiteY2310" fmla="*/ 1116123 h 1996549"/>
              <a:gd name="connsiteX2311" fmla="*/ 1295055 w 1998270"/>
              <a:gd name="connsiteY2311" fmla="*/ 1116123 h 1996549"/>
              <a:gd name="connsiteX2312" fmla="*/ 1310576 w 1998270"/>
              <a:gd name="connsiteY2312" fmla="*/ 1131644 h 1996549"/>
              <a:gd name="connsiteX2313" fmla="*/ 1310576 w 1998270"/>
              <a:gd name="connsiteY2313" fmla="*/ 1131817 h 1996549"/>
              <a:gd name="connsiteX2314" fmla="*/ 1295055 w 1998270"/>
              <a:gd name="connsiteY2314" fmla="*/ 1146995 h 1996549"/>
              <a:gd name="connsiteX2315" fmla="*/ 1294885 w 1998270"/>
              <a:gd name="connsiteY2315" fmla="*/ 1146996 h 1996549"/>
              <a:gd name="connsiteX2316" fmla="*/ 1279535 w 1998270"/>
              <a:gd name="connsiteY2316" fmla="*/ 1131644 h 1996549"/>
              <a:gd name="connsiteX2317" fmla="*/ 1295055 w 1998270"/>
              <a:gd name="connsiteY2317" fmla="*/ 1116123 h 1996549"/>
              <a:gd name="connsiteX2318" fmla="*/ 1233654 w 1998270"/>
              <a:gd name="connsiteY2318" fmla="*/ 1116123 h 1996549"/>
              <a:gd name="connsiteX2319" fmla="*/ 1248833 w 1998270"/>
              <a:gd name="connsiteY2319" fmla="*/ 1131303 h 1996549"/>
              <a:gd name="connsiteX2320" fmla="*/ 1248833 w 1998270"/>
              <a:gd name="connsiteY2320" fmla="*/ 1131475 h 1996549"/>
              <a:gd name="connsiteX2321" fmla="*/ 1233654 w 1998270"/>
              <a:gd name="connsiteY2321" fmla="*/ 1146312 h 1996549"/>
              <a:gd name="connsiteX2322" fmla="*/ 1233483 w 1998270"/>
              <a:gd name="connsiteY2322" fmla="*/ 1146314 h 1996549"/>
              <a:gd name="connsiteX2323" fmla="*/ 1218474 w 1998270"/>
              <a:gd name="connsiteY2323" fmla="*/ 1131303 h 1996549"/>
              <a:gd name="connsiteX2324" fmla="*/ 1233654 w 1998270"/>
              <a:gd name="connsiteY2324" fmla="*/ 1116123 h 1996549"/>
              <a:gd name="connsiteX2325" fmla="*/ 1110851 w 1998270"/>
              <a:gd name="connsiteY2325" fmla="*/ 1116123 h 1996549"/>
              <a:gd name="connsiteX2326" fmla="*/ 1125007 w 1998270"/>
              <a:gd name="connsiteY2326" fmla="*/ 1130280 h 1996549"/>
              <a:gd name="connsiteX2327" fmla="*/ 1110851 w 1998270"/>
              <a:gd name="connsiteY2327" fmla="*/ 1144436 h 1996549"/>
              <a:gd name="connsiteX2328" fmla="*/ 1096695 w 1998270"/>
              <a:gd name="connsiteY2328" fmla="*/ 1130280 h 1996549"/>
              <a:gd name="connsiteX2329" fmla="*/ 1110851 w 1998270"/>
              <a:gd name="connsiteY2329" fmla="*/ 1116123 h 1996549"/>
              <a:gd name="connsiteX2330" fmla="*/ 1357138 w 1998270"/>
              <a:gd name="connsiteY2330" fmla="*/ 1114929 h 1996549"/>
              <a:gd name="connsiteX2331" fmla="*/ 1373171 w 1998270"/>
              <a:gd name="connsiteY2331" fmla="*/ 1130962 h 1996549"/>
              <a:gd name="connsiteX2332" fmla="*/ 1357138 w 1998270"/>
              <a:gd name="connsiteY2332" fmla="*/ 1146824 h 1996549"/>
              <a:gd name="connsiteX2333" fmla="*/ 1341106 w 1998270"/>
              <a:gd name="connsiteY2333" fmla="*/ 1130962 h 1996549"/>
              <a:gd name="connsiteX2334" fmla="*/ 1357138 w 1998270"/>
              <a:gd name="connsiteY2334" fmla="*/ 1114929 h 1996549"/>
              <a:gd name="connsiteX2335" fmla="*/ 1417857 w 1998270"/>
              <a:gd name="connsiteY2335" fmla="*/ 1114588 h 1996549"/>
              <a:gd name="connsiteX2336" fmla="*/ 1434913 w 1998270"/>
              <a:gd name="connsiteY2336" fmla="*/ 1131644 h 1996549"/>
              <a:gd name="connsiteX2337" fmla="*/ 1417857 w 1998270"/>
              <a:gd name="connsiteY2337" fmla="*/ 1147847 h 1996549"/>
              <a:gd name="connsiteX2338" fmla="*/ 1400802 w 1998270"/>
              <a:gd name="connsiteY2338" fmla="*/ 1131644 h 1996549"/>
              <a:gd name="connsiteX2339" fmla="*/ 1417857 w 1998270"/>
              <a:gd name="connsiteY2339" fmla="*/ 1114588 h 1996549"/>
              <a:gd name="connsiteX2340" fmla="*/ 1479258 w 1998270"/>
              <a:gd name="connsiteY2340" fmla="*/ 1114247 h 1996549"/>
              <a:gd name="connsiteX2341" fmla="*/ 1496314 w 1998270"/>
              <a:gd name="connsiteY2341" fmla="*/ 1131303 h 1996549"/>
              <a:gd name="connsiteX2342" fmla="*/ 1479258 w 1998270"/>
              <a:gd name="connsiteY2342" fmla="*/ 1148359 h 1996549"/>
              <a:gd name="connsiteX2343" fmla="*/ 1462203 w 1998270"/>
              <a:gd name="connsiteY2343" fmla="*/ 1131303 h 1996549"/>
              <a:gd name="connsiteX2344" fmla="*/ 1479258 w 1998270"/>
              <a:gd name="connsiteY2344" fmla="*/ 1114247 h 1996549"/>
              <a:gd name="connsiteX2345" fmla="*/ 1540660 w 1998270"/>
              <a:gd name="connsiteY2345" fmla="*/ 1114076 h 1996549"/>
              <a:gd name="connsiteX2346" fmla="*/ 1557716 w 1998270"/>
              <a:gd name="connsiteY2346" fmla="*/ 1131132 h 1996549"/>
              <a:gd name="connsiteX2347" fmla="*/ 1540660 w 1998270"/>
              <a:gd name="connsiteY2347" fmla="*/ 1148188 h 1996549"/>
              <a:gd name="connsiteX2348" fmla="*/ 1523605 w 1998270"/>
              <a:gd name="connsiteY2348" fmla="*/ 1131132 h 1996549"/>
              <a:gd name="connsiteX2349" fmla="*/ 1540660 w 1998270"/>
              <a:gd name="connsiteY2349" fmla="*/ 1114076 h 1996549"/>
              <a:gd name="connsiteX2350" fmla="*/ 1602061 w 1998270"/>
              <a:gd name="connsiteY2350" fmla="*/ 1113735 h 1996549"/>
              <a:gd name="connsiteX2351" fmla="*/ 1619117 w 1998270"/>
              <a:gd name="connsiteY2351" fmla="*/ 1130791 h 1996549"/>
              <a:gd name="connsiteX2352" fmla="*/ 1602061 w 1998270"/>
              <a:gd name="connsiteY2352" fmla="*/ 1147847 h 1996549"/>
              <a:gd name="connsiteX2353" fmla="*/ 1585006 w 1998270"/>
              <a:gd name="connsiteY2353" fmla="*/ 1130791 h 1996549"/>
              <a:gd name="connsiteX2354" fmla="*/ 1602061 w 1998270"/>
              <a:gd name="connsiteY2354" fmla="*/ 1113735 h 1996549"/>
              <a:gd name="connsiteX2355" fmla="*/ 1664144 w 1998270"/>
              <a:gd name="connsiteY2355" fmla="*/ 1113565 h 1996549"/>
              <a:gd name="connsiteX2356" fmla="*/ 1681200 w 1998270"/>
              <a:gd name="connsiteY2356" fmla="*/ 1130621 h 1996549"/>
              <a:gd name="connsiteX2357" fmla="*/ 1664144 w 1998270"/>
              <a:gd name="connsiteY2357" fmla="*/ 1147677 h 1996549"/>
              <a:gd name="connsiteX2358" fmla="*/ 1647089 w 1998270"/>
              <a:gd name="connsiteY2358" fmla="*/ 1130621 h 1996549"/>
              <a:gd name="connsiteX2359" fmla="*/ 1664144 w 1998270"/>
              <a:gd name="connsiteY2359" fmla="*/ 1113565 h 1996549"/>
              <a:gd name="connsiteX2360" fmla="*/ 1786265 w 1998270"/>
              <a:gd name="connsiteY2360" fmla="*/ 1113394 h 1996549"/>
              <a:gd name="connsiteX2361" fmla="*/ 1803321 w 1998270"/>
              <a:gd name="connsiteY2361" fmla="*/ 1130450 h 1996549"/>
              <a:gd name="connsiteX2362" fmla="*/ 1786265 w 1998270"/>
              <a:gd name="connsiteY2362" fmla="*/ 1147506 h 1996549"/>
              <a:gd name="connsiteX2363" fmla="*/ 1769210 w 1998270"/>
              <a:gd name="connsiteY2363" fmla="*/ 1130450 h 1996549"/>
              <a:gd name="connsiteX2364" fmla="*/ 1786265 w 1998270"/>
              <a:gd name="connsiteY2364" fmla="*/ 1113394 h 1996549"/>
              <a:gd name="connsiteX2365" fmla="*/ 1724863 w 1998270"/>
              <a:gd name="connsiteY2365" fmla="*/ 1113394 h 1996549"/>
              <a:gd name="connsiteX2366" fmla="*/ 1741919 w 1998270"/>
              <a:gd name="connsiteY2366" fmla="*/ 1130450 h 1996549"/>
              <a:gd name="connsiteX2367" fmla="*/ 1724863 w 1998270"/>
              <a:gd name="connsiteY2367" fmla="*/ 1147506 h 1996549"/>
              <a:gd name="connsiteX2368" fmla="*/ 1707808 w 1998270"/>
              <a:gd name="connsiteY2368" fmla="*/ 1130450 h 1996549"/>
              <a:gd name="connsiteX2369" fmla="*/ 1724863 w 1998270"/>
              <a:gd name="connsiteY2369" fmla="*/ 1113394 h 1996549"/>
              <a:gd name="connsiteX2370" fmla="*/ 1909434 w 1998270"/>
              <a:gd name="connsiteY2370" fmla="*/ 1113089 h 1996549"/>
              <a:gd name="connsiteX2371" fmla="*/ 1927172 w 1998270"/>
              <a:gd name="connsiteY2371" fmla="*/ 1130827 h 1996549"/>
              <a:gd name="connsiteX2372" fmla="*/ 1909434 w 1998270"/>
              <a:gd name="connsiteY2372" fmla="*/ 1148565 h 1996549"/>
              <a:gd name="connsiteX2373" fmla="*/ 1891696 w 1998270"/>
              <a:gd name="connsiteY2373" fmla="*/ 1130827 h 1996549"/>
              <a:gd name="connsiteX2374" fmla="*/ 1909434 w 1998270"/>
              <a:gd name="connsiteY2374" fmla="*/ 1113089 h 1996549"/>
              <a:gd name="connsiteX2375" fmla="*/ 1848033 w 1998270"/>
              <a:gd name="connsiteY2375" fmla="*/ 1113089 h 1996549"/>
              <a:gd name="connsiteX2376" fmla="*/ 1865771 w 1998270"/>
              <a:gd name="connsiteY2376" fmla="*/ 1130827 h 1996549"/>
              <a:gd name="connsiteX2377" fmla="*/ 1848033 w 1998270"/>
              <a:gd name="connsiteY2377" fmla="*/ 1148565 h 1996549"/>
              <a:gd name="connsiteX2378" fmla="*/ 1830295 w 1998270"/>
              <a:gd name="connsiteY2378" fmla="*/ 1130827 h 1996549"/>
              <a:gd name="connsiteX2379" fmla="*/ 1848033 w 1998270"/>
              <a:gd name="connsiteY2379" fmla="*/ 1113089 h 1996549"/>
              <a:gd name="connsiteX2380" fmla="*/ 5629 w 1998270"/>
              <a:gd name="connsiteY2380" fmla="*/ 1066831 h 1996549"/>
              <a:gd name="connsiteX2381" fmla="*/ 8358 w 1998270"/>
              <a:gd name="connsiteY2381" fmla="*/ 1069560 h 1996549"/>
              <a:gd name="connsiteX2382" fmla="*/ 5629 w 1998270"/>
              <a:gd name="connsiteY2382" fmla="*/ 1072289 h 1996549"/>
              <a:gd name="connsiteX2383" fmla="*/ 2900 w 1998270"/>
              <a:gd name="connsiteY2383" fmla="*/ 1069560 h 1996549"/>
              <a:gd name="connsiteX2384" fmla="*/ 5629 w 1998270"/>
              <a:gd name="connsiteY2384" fmla="*/ 1066831 h 1996549"/>
              <a:gd name="connsiteX2385" fmla="*/ 189833 w 1998270"/>
              <a:gd name="connsiteY2385" fmla="*/ 1064955 h 1996549"/>
              <a:gd name="connsiteX2386" fmla="*/ 195291 w 1998270"/>
              <a:gd name="connsiteY2386" fmla="*/ 1070413 h 1996549"/>
              <a:gd name="connsiteX2387" fmla="*/ 189833 w 1998270"/>
              <a:gd name="connsiteY2387" fmla="*/ 1075871 h 1996549"/>
              <a:gd name="connsiteX2388" fmla="*/ 184375 w 1998270"/>
              <a:gd name="connsiteY2388" fmla="*/ 1070413 h 1996549"/>
              <a:gd name="connsiteX2389" fmla="*/ 189833 w 1998270"/>
              <a:gd name="connsiteY2389" fmla="*/ 1064955 h 1996549"/>
              <a:gd name="connsiteX2390" fmla="*/ 129113 w 1998270"/>
              <a:gd name="connsiteY2390" fmla="*/ 1064955 h 1996549"/>
              <a:gd name="connsiteX2391" fmla="*/ 129454 w 1998270"/>
              <a:gd name="connsiteY2391" fmla="*/ 1064955 h 1996549"/>
              <a:gd name="connsiteX2392" fmla="*/ 133889 w 1998270"/>
              <a:gd name="connsiteY2392" fmla="*/ 1069731 h 1996549"/>
              <a:gd name="connsiteX2393" fmla="*/ 129113 w 1998270"/>
              <a:gd name="connsiteY2393" fmla="*/ 1074507 h 1996549"/>
              <a:gd name="connsiteX2394" fmla="*/ 124338 w 1998270"/>
              <a:gd name="connsiteY2394" fmla="*/ 1069731 h 1996549"/>
              <a:gd name="connsiteX2395" fmla="*/ 129113 w 1998270"/>
              <a:gd name="connsiteY2395" fmla="*/ 1064955 h 1996549"/>
              <a:gd name="connsiteX2396" fmla="*/ 67030 w 1998270"/>
              <a:gd name="connsiteY2396" fmla="*/ 1064955 h 1996549"/>
              <a:gd name="connsiteX2397" fmla="*/ 67371 w 1998270"/>
              <a:gd name="connsiteY2397" fmla="*/ 1064955 h 1996549"/>
              <a:gd name="connsiteX2398" fmla="*/ 71124 w 1998270"/>
              <a:gd name="connsiteY2398" fmla="*/ 1069049 h 1996549"/>
              <a:gd name="connsiteX2399" fmla="*/ 67030 w 1998270"/>
              <a:gd name="connsiteY2399" fmla="*/ 1073142 h 1996549"/>
              <a:gd name="connsiteX2400" fmla="*/ 62937 w 1998270"/>
              <a:gd name="connsiteY2400" fmla="*/ 1069049 h 1996549"/>
              <a:gd name="connsiteX2401" fmla="*/ 67030 w 1998270"/>
              <a:gd name="connsiteY2401" fmla="*/ 1064955 h 1996549"/>
              <a:gd name="connsiteX2402" fmla="*/ 251234 w 1998270"/>
              <a:gd name="connsiteY2402" fmla="*/ 1063420 h 1996549"/>
              <a:gd name="connsiteX2403" fmla="*/ 257374 w 1998270"/>
              <a:gd name="connsiteY2403" fmla="*/ 1069560 h 1996549"/>
              <a:gd name="connsiteX2404" fmla="*/ 251234 w 1998270"/>
              <a:gd name="connsiteY2404" fmla="*/ 1075701 h 1996549"/>
              <a:gd name="connsiteX2405" fmla="*/ 245094 w 1998270"/>
              <a:gd name="connsiteY2405" fmla="*/ 1069560 h 1996549"/>
              <a:gd name="connsiteX2406" fmla="*/ 251234 w 1998270"/>
              <a:gd name="connsiteY2406" fmla="*/ 1063420 h 1996549"/>
              <a:gd name="connsiteX2407" fmla="*/ 312635 w 1998270"/>
              <a:gd name="connsiteY2407" fmla="*/ 1062738 h 1996549"/>
              <a:gd name="connsiteX2408" fmla="*/ 319458 w 1998270"/>
              <a:gd name="connsiteY2408" fmla="*/ 1069561 h 1996549"/>
              <a:gd name="connsiteX2409" fmla="*/ 312635 w 1998270"/>
              <a:gd name="connsiteY2409" fmla="*/ 1076383 h 1996549"/>
              <a:gd name="connsiteX2410" fmla="*/ 305813 w 1998270"/>
              <a:gd name="connsiteY2410" fmla="*/ 1069561 h 1996549"/>
              <a:gd name="connsiteX2411" fmla="*/ 312635 w 1998270"/>
              <a:gd name="connsiteY2411" fmla="*/ 1062738 h 1996549"/>
              <a:gd name="connsiteX2412" fmla="*/ 374036 w 1998270"/>
              <a:gd name="connsiteY2412" fmla="*/ 1062056 h 1996549"/>
              <a:gd name="connsiteX2413" fmla="*/ 374377 w 1998270"/>
              <a:gd name="connsiteY2413" fmla="*/ 1062056 h 1996549"/>
              <a:gd name="connsiteX2414" fmla="*/ 381540 w 1998270"/>
              <a:gd name="connsiteY2414" fmla="*/ 1069560 h 1996549"/>
              <a:gd name="connsiteX2415" fmla="*/ 374036 w 1998270"/>
              <a:gd name="connsiteY2415" fmla="*/ 1077065 h 1996549"/>
              <a:gd name="connsiteX2416" fmla="*/ 366532 w 1998270"/>
              <a:gd name="connsiteY2416" fmla="*/ 1069560 h 1996549"/>
              <a:gd name="connsiteX2417" fmla="*/ 374036 w 1998270"/>
              <a:gd name="connsiteY2417" fmla="*/ 1062056 h 1996549"/>
              <a:gd name="connsiteX2418" fmla="*/ 436120 w 1998270"/>
              <a:gd name="connsiteY2418" fmla="*/ 1061374 h 1996549"/>
              <a:gd name="connsiteX2419" fmla="*/ 436461 w 1998270"/>
              <a:gd name="connsiteY2419" fmla="*/ 1061374 h 1996549"/>
              <a:gd name="connsiteX2420" fmla="*/ 444307 w 1998270"/>
              <a:gd name="connsiteY2420" fmla="*/ 1069560 h 1996549"/>
              <a:gd name="connsiteX2421" fmla="*/ 436120 w 1998270"/>
              <a:gd name="connsiteY2421" fmla="*/ 1077747 h 1996549"/>
              <a:gd name="connsiteX2422" fmla="*/ 427933 w 1998270"/>
              <a:gd name="connsiteY2422" fmla="*/ 1069560 h 1996549"/>
              <a:gd name="connsiteX2423" fmla="*/ 436120 w 1998270"/>
              <a:gd name="connsiteY2423" fmla="*/ 1061374 h 1996549"/>
              <a:gd name="connsiteX2424" fmla="*/ 496838 w 1998270"/>
              <a:gd name="connsiteY2424" fmla="*/ 1060691 h 1996549"/>
              <a:gd name="connsiteX2425" fmla="*/ 505707 w 1998270"/>
              <a:gd name="connsiteY2425" fmla="*/ 1069560 h 1996549"/>
              <a:gd name="connsiteX2426" fmla="*/ 496838 w 1998270"/>
              <a:gd name="connsiteY2426" fmla="*/ 1078430 h 1996549"/>
              <a:gd name="connsiteX2427" fmla="*/ 487970 w 1998270"/>
              <a:gd name="connsiteY2427" fmla="*/ 1069560 h 1996549"/>
              <a:gd name="connsiteX2428" fmla="*/ 496838 w 1998270"/>
              <a:gd name="connsiteY2428" fmla="*/ 1060691 h 1996549"/>
              <a:gd name="connsiteX2429" fmla="*/ 558240 w 1998270"/>
              <a:gd name="connsiteY2429" fmla="*/ 1060009 h 1996549"/>
              <a:gd name="connsiteX2430" fmla="*/ 567791 w 1998270"/>
              <a:gd name="connsiteY2430" fmla="*/ 1069561 h 1996549"/>
              <a:gd name="connsiteX2431" fmla="*/ 558240 w 1998270"/>
              <a:gd name="connsiteY2431" fmla="*/ 1079112 h 1996549"/>
              <a:gd name="connsiteX2432" fmla="*/ 548689 w 1998270"/>
              <a:gd name="connsiteY2432" fmla="*/ 1069561 h 1996549"/>
              <a:gd name="connsiteX2433" fmla="*/ 558240 w 1998270"/>
              <a:gd name="connsiteY2433" fmla="*/ 1060009 h 1996549"/>
              <a:gd name="connsiteX2434" fmla="*/ 619641 w 1998270"/>
              <a:gd name="connsiteY2434" fmla="*/ 1059327 h 1996549"/>
              <a:gd name="connsiteX2435" fmla="*/ 629874 w 1998270"/>
              <a:gd name="connsiteY2435" fmla="*/ 1069561 h 1996549"/>
              <a:gd name="connsiteX2436" fmla="*/ 619641 w 1998270"/>
              <a:gd name="connsiteY2436" fmla="*/ 1079795 h 1996549"/>
              <a:gd name="connsiteX2437" fmla="*/ 609408 w 1998270"/>
              <a:gd name="connsiteY2437" fmla="*/ 1069561 h 1996549"/>
              <a:gd name="connsiteX2438" fmla="*/ 619641 w 1998270"/>
              <a:gd name="connsiteY2438" fmla="*/ 1059327 h 1996549"/>
              <a:gd name="connsiteX2439" fmla="*/ 681042 w 1998270"/>
              <a:gd name="connsiteY2439" fmla="*/ 1058645 h 1996549"/>
              <a:gd name="connsiteX2440" fmla="*/ 681384 w 1998270"/>
              <a:gd name="connsiteY2440" fmla="*/ 1058645 h 1996549"/>
              <a:gd name="connsiteX2441" fmla="*/ 691958 w 1998270"/>
              <a:gd name="connsiteY2441" fmla="*/ 1069560 h 1996549"/>
              <a:gd name="connsiteX2442" fmla="*/ 681042 w 1998270"/>
              <a:gd name="connsiteY2442" fmla="*/ 1080476 h 1996549"/>
              <a:gd name="connsiteX2443" fmla="*/ 670127 w 1998270"/>
              <a:gd name="connsiteY2443" fmla="*/ 1069560 h 1996549"/>
              <a:gd name="connsiteX2444" fmla="*/ 681042 w 1998270"/>
              <a:gd name="connsiteY2444" fmla="*/ 1058645 h 1996549"/>
              <a:gd name="connsiteX2445" fmla="*/ 743126 w 1998270"/>
              <a:gd name="connsiteY2445" fmla="*/ 1058133 h 1996549"/>
              <a:gd name="connsiteX2446" fmla="*/ 754554 w 1998270"/>
              <a:gd name="connsiteY2446" fmla="*/ 1069561 h 1996549"/>
              <a:gd name="connsiteX2447" fmla="*/ 743126 w 1998270"/>
              <a:gd name="connsiteY2447" fmla="*/ 1080988 h 1996549"/>
              <a:gd name="connsiteX2448" fmla="*/ 731699 w 1998270"/>
              <a:gd name="connsiteY2448" fmla="*/ 1069561 h 1996549"/>
              <a:gd name="connsiteX2449" fmla="*/ 743126 w 1998270"/>
              <a:gd name="connsiteY2449" fmla="*/ 1058133 h 1996549"/>
              <a:gd name="connsiteX2450" fmla="*/ 803845 w 1998270"/>
              <a:gd name="connsiteY2450" fmla="*/ 1057451 h 1996549"/>
              <a:gd name="connsiteX2451" fmla="*/ 815955 w 1998270"/>
              <a:gd name="connsiteY2451" fmla="*/ 1069561 h 1996549"/>
              <a:gd name="connsiteX2452" fmla="*/ 803845 w 1998270"/>
              <a:gd name="connsiteY2452" fmla="*/ 1081671 h 1996549"/>
              <a:gd name="connsiteX2453" fmla="*/ 791736 w 1998270"/>
              <a:gd name="connsiteY2453" fmla="*/ 1069561 h 1996549"/>
              <a:gd name="connsiteX2454" fmla="*/ 803845 w 1998270"/>
              <a:gd name="connsiteY2454" fmla="*/ 1057451 h 1996549"/>
              <a:gd name="connsiteX2455" fmla="*/ 865246 w 1998270"/>
              <a:gd name="connsiteY2455" fmla="*/ 1056769 h 1996549"/>
              <a:gd name="connsiteX2456" fmla="*/ 865587 w 1998270"/>
              <a:gd name="connsiteY2456" fmla="*/ 1056769 h 1996549"/>
              <a:gd name="connsiteX2457" fmla="*/ 878038 w 1998270"/>
              <a:gd name="connsiteY2457" fmla="*/ 1069561 h 1996549"/>
              <a:gd name="connsiteX2458" fmla="*/ 865246 w 1998270"/>
              <a:gd name="connsiteY2458" fmla="*/ 1082353 h 1996549"/>
              <a:gd name="connsiteX2459" fmla="*/ 852455 w 1998270"/>
              <a:gd name="connsiteY2459" fmla="*/ 1069561 h 1996549"/>
              <a:gd name="connsiteX2460" fmla="*/ 865246 w 1998270"/>
              <a:gd name="connsiteY2460" fmla="*/ 1056769 h 1996549"/>
              <a:gd name="connsiteX2461" fmla="*/ 926647 w 1998270"/>
              <a:gd name="connsiteY2461" fmla="*/ 1056257 h 1996549"/>
              <a:gd name="connsiteX2462" fmla="*/ 939951 w 1998270"/>
              <a:gd name="connsiteY2462" fmla="*/ 1069561 h 1996549"/>
              <a:gd name="connsiteX2463" fmla="*/ 926647 w 1998270"/>
              <a:gd name="connsiteY2463" fmla="*/ 1082865 h 1996549"/>
              <a:gd name="connsiteX2464" fmla="*/ 913344 w 1998270"/>
              <a:gd name="connsiteY2464" fmla="*/ 1069561 h 1996549"/>
              <a:gd name="connsiteX2465" fmla="*/ 926647 w 1998270"/>
              <a:gd name="connsiteY2465" fmla="*/ 1056257 h 1996549"/>
              <a:gd name="connsiteX2466" fmla="*/ 988415 w 1998270"/>
              <a:gd name="connsiteY2466" fmla="*/ 1055611 h 1996549"/>
              <a:gd name="connsiteX2467" fmla="*/ 1002231 w 1998270"/>
              <a:gd name="connsiteY2467" fmla="*/ 1069426 h 1996549"/>
              <a:gd name="connsiteX2468" fmla="*/ 988415 w 1998270"/>
              <a:gd name="connsiteY2468" fmla="*/ 1083242 h 1996549"/>
              <a:gd name="connsiteX2469" fmla="*/ 974600 w 1998270"/>
              <a:gd name="connsiteY2469" fmla="*/ 1069426 h 1996549"/>
              <a:gd name="connsiteX2470" fmla="*/ 988415 w 1998270"/>
              <a:gd name="connsiteY2470" fmla="*/ 1055611 h 1996549"/>
              <a:gd name="connsiteX2471" fmla="*/ 1050132 w 1998270"/>
              <a:gd name="connsiteY2471" fmla="*/ 1055234 h 1996549"/>
              <a:gd name="connsiteX2472" fmla="*/ 1050473 w 1998270"/>
              <a:gd name="connsiteY2472" fmla="*/ 1055234 h 1996549"/>
              <a:gd name="connsiteX2473" fmla="*/ 1064459 w 1998270"/>
              <a:gd name="connsiteY2473" fmla="*/ 1069561 h 1996549"/>
              <a:gd name="connsiteX2474" fmla="*/ 1050132 w 1998270"/>
              <a:gd name="connsiteY2474" fmla="*/ 1083888 h 1996549"/>
              <a:gd name="connsiteX2475" fmla="*/ 1035806 w 1998270"/>
              <a:gd name="connsiteY2475" fmla="*/ 1069561 h 1996549"/>
              <a:gd name="connsiteX2476" fmla="*/ 1050132 w 1998270"/>
              <a:gd name="connsiteY2476" fmla="*/ 1055234 h 1996549"/>
              <a:gd name="connsiteX2477" fmla="*/ 1110851 w 1998270"/>
              <a:gd name="connsiteY2477" fmla="*/ 1054722 h 1996549"/>
              <a:gd name="connsiteX2478" fmla="*/ 1125690 w 1998270"/>
              <a:gd name="connsiteY2478" fmla="*/ 1069561 h 1996549"/>
              <a:gd name="connsiteX2479" fmla="*/ 1110851 w 1998270"/>
              <a:gd name="connsiteY2479" fmla="*/ 1084400 h 1996549"/>
              <a:gd name="connsiteX2480" fmla="*/ 1096013 w 1998270"/>
              <a:gd name="connsiteY2480" fmla="*/ 1069561 h 1996549"/>
              <a:gd name="connsiteX2481" fmla="*/ 1110851 w 1998270"/>
              <a:gd name="connsiteY2481" fmla="*/ 1054722 h 1996549"/>
              <a:gd name="connsiteX2482" fmla="*/ 1172253 w 1998270"/>
              <a:gd name="connsiteY2482" fmla="*/ 1054210 h 1996549"/>
              <a:gd name="connsiteX2483" fmla="*/ 1187603 w 1998270"/>
              <a:gd name="connsiteY2483" fmla="*/ 1069561 h 1996549"/>
              <a:gd name="connsiteX2484" fmla="*/ 1187603 w 1998270"/>
              <a:gd name="connsiteY2484" fmla="*/ 1069733 h 1996549"/>
              <a:gd name="connsiteX2485" fmla="*/ 1172253 w 1998270"/>
              <a:gd name="connsiteY2485" fmla="*/ 1084741 h 1996549"/>
              <a:gd name="connsiteX2486" fmla="*/ 1156903 w 1998270"/>
              <a:gd name="connsiteY2486" fmla="*/ 1069561 h 1996549"/>
              <a:gd name="connsiteX2487" fmla="*/ 1172253 w 1998270"/>
              <a:gd name="connsiteY2487" fmla="*/ 1054210 h 1996549"/>
              <a:gd name="connsiteX2488" fmla="*/ 1234020 w 1998270"/>
              <a:gd name="connsiteY2488" fmla="*/ 1053564 h 1996549"/>
              <a:gd name="connsiteX2489" fmla="*/ 1249882 w 1998270"/>
              <a:gd name="connsiteY2489" fmla="*/ 1069426 h 1996549"/>
              <a:gd name="connsiteX2490" fmla="*/ 1234020 w 1998270"/>
              <a:gd name="connsiteY2490" fmla="*/ 1085288 h 1996549"/>
              <a:gd name="connsiteX2491" fmla="*/ 1218158 w 1998270"/>
              <a:gd name="connsiteY2491" fmla="*/ 1069426 h 1996549"/>
              <a:gd name="connsiteX2492" fmla="*/ 1234020 w 1998270"/>
              <a:gd name="connsiteY2492" fmla="*/ 1053564 h 1996549"/>
              <a:gd name="connsiteX2493" fmla="*/ 1971151 w 1998270"/>
              <a:gd name="connsiteY2493" fmla="*/ 1053528 h 1996549"/>
              <a:gd name="connsiteX2494" fmla="*/ 1987184 w 1998270"/>
              <a:gd name="connsiteY2494" fmla="*/ 1069561 h 1996549"/>
              <a:gd name="connsiteX2495" fmla="*/ 1971151 w 1998270"/>
              <a:gd name="connsiteY2495" fmla="*/ 1085423 h 1996549"/>
              <a:gd name="connsiteX2496" fmla="*/ 1955119 w 1998270"/>
              <a:gd name="connsiteY2496" fmla="*/ 1069561 h 1996549"/>
              <a:gd name="connsiteX2497" fmla="*/ 1971151 w 1998270"/>
              <a:gd name="connsiteY2497" fmla="*/ 1053528 h 1996549"/>
              <a:gd name="connsiteX2498" fmla="*/ 1295054 w 1998270"/>
              <a:gd name="connsiteY2498" fmla="*/ 1053187 h 1996549"/>
              <a:gd name="connsiteX2499" fmla="*/ 1312110 w 1998270"/>
              <a:gd name="connsiteY2499" fmla="*/ 1070243 h 1996549"/>
              <a:gd name="connsiteX2500" fmla="*/ 1295054 w 1998270"/>
              <a:gd name="connsiteY2500" fmla="*/ 1087299 h 1996549"/>
              <a:gd name="connsiteX2501" fmla="*/ 1277999 w 1998270"/>
              <a:gd name="connsiteY2501" fmla="*/ 1070243 h 1996549"/>
              <a:gd name="connsiteX2502" fmla="*/ 1295054 w 1998270"/>
              <a:gd name="connsiteY2502" fmla="*/ 1053187 h 1996549"/>
              <a:gd name="connsiteX2503" fmla="*/ 1357138 w 1998270"/>
              <a:gd name="connsiteY2503" fmla="*/ 1052846 h 1996549"/>
              <a:gd name="connsiteX2504" fmla="*/ 1374194 w 1998270"/>
              <a:gd name="connsiteY2504" fmla="*/ 1069902 h 1996549"/>
              <a:gd name="connsiteX2505" fmla="*/ 1357138 w 1998270"/>
              <a:gd name="connsiteY2505" fmla="*/ 1086958 h 1996549"/>
              <a:gd name="connsiteX2506" fmla="*/ 1340083 w 1998270"/>
              <a:gd name="connsiteY2506" fmla="*/ 1069902 h 1996549"/>
              <a:gd name="connsiteX2507" fmla="*/ 1357138 w 1998270"/>
              <a:gd name="connsiteY2507" fmla="*/ 1052846 h 1996549"/>
              <a:gd name="connsiteX2508" fmla="*/ 1417857 w 1998270"/>
              <a:gd name="connsiteY2508" fmla="*/ 1052504 h 1996549"/>
              <a:gd name="connsiteX2509" fmla="*/ 1434913 w 1998270"/>
              <a:gd name="connsiteY2509" fmla="*/ 1069560 h 1996549"/>
              <a:gd name="connsiteX2510" fmla="*/ 1417857 w 1998270"/>
              <a:gd name="connsiteY2510" fmla="*/ 1086616 h 1996549"/>
              <a:gd name="connsiteX2511" fmla="*/ 1400802 w 1998270"/>
              <a:gd name="connsiteY2511" fmla="*/ 1069560 h 1996549"/>
              <a:gd name="connsiteX2512" fmla="*/ 1417857 w 1998270"/>
              <a:gd name="connsiteY2512" fmla="*/ 1052504 h 1996549"/>
              <a:gd name="connsiteX2513" fmla="*/ 1479258 w 1998270"/>
              <a:gd name="connsiteY2513" fmla="*/ 1052163 h 1996549"/>
              <a:gd name="connsiteX2514" fmla="*/ 1496314 w 1998270"/>
              <a:gd name="connsiteY2514" fmla="*/ 1069219 h 1996549"/>
              <a:gd name="connsiteX2515" fmla="*/ 1479258 w 1998270"/>
              <a:gd name="connsiteY2515" fmla="*/ 1086275 h 1996549"/>
              <a:gd name="connsiteX2516" fmla="*/ 1462203 w 1998270"/>
              <a:gd name="connsiteY2516" fmla="*/ 1069219 h 1996549"/>
              <a:gd name="connsiteX2517" fmla="*/ 1479258 w 1998270"/>
              <a:gd name="connsiteY2517" fmla="*/ 1052163 h 1996549"/>
              <a:gd name="connsiteX2518" fmla="*/ 1541026 w 1998270"/>
              <a:gd name="connsiteY2518" fmla="*/ 1051688 h 1996549"/>
              <a:gd name="connsiteX2519" fmla="*/ 1558764 w 1998270"/>
              <a:gd name="connsiteY2519" fmla="*/ 1069426 h 1996549"/>
              <a:gd name="connsiteX2520" fmla="*/ 1541026 w 1998270"/>
              <a:gd name="connsiteY2520" fmla="*/ 1087164 h 1996549"/>
              <a:gd name="connsiteX2521" fmla="*/ 1523288 w 1998270"/>
              <a:gd name="connsiteY2521" fmla="*/ 1069426 h 1996549"/>
              <a:gd name="connsiteX2522" fmla="*/ 1541026 w 1998270"/>
              <a:gd name="connsiteY2522" fmla="*/ 1051688 h 1996549"/>
              <a:gd name="connsiteX2523" fmla="*/ 1602931 w 1998270"/>
              <a:gd name="connsiteY2523" fmla="*/ 1051632 h 1996549"/>
              <a:gd name="connsiteX2524" fmla="*/ 1619970 w 1998270"/>
              <a:gd name="connsiteY2524" fmla="*/ 1068708 h 1996549"/>
              <a:gd name="connsiteX2525" fmla="*/ 1619953 w 1998270"/>
              <a:gd name="connsiteY2525" fmla="*/ 1069583 h 1996549"/>
              <a:gd name="connsiteX2526" fmla="*/ 1602061 w 1998270"/>
              <a:gd name="connsiteY2526" fmla="*/ 1085764 h 1996549"/>
              <a:gd name="connsiteX2527" fmla="*/ 1601191 w 1998270"/>
              <a:gd name="connsiteY2527" fmla="*/ 1085786 h 1996549"/>
              <a:gd name="connsiteX2528" fmla="*/ 1584153 w 1998270"/>
              <a:gd name="connsiteY2528" fmla="*/ 1068708 h 1996549"/>
              <a:gd name="connsiteX2529" fmla="*/ 1584170 w 1998270"/>
              <a:gd name="connsiteY2529" fmla="*/ 1067833 h 1996549"/>
              <a:gd name="connsiteX2530" fmla="*/ 1602061 w 1998270"/>
              <a:gd name="connsiteY2530" fmla="*/ 1051652 h 1996549"/>
              <a:gd name="connsiteX2531" fmla="*/ 1602931 w 1998270"/>
              <a:gd name="connsiteY2531" fmla="*/ 1051632 h 1996549"/>
              <a:gd name="connsiteX2532" fmla="*/ 1664145 w 1998270"/>
              <a:gd name="connsiteY2532" fmla="*/ 1051482 h 1996549"/>
              <a:gd name="connsiteX2533" fmla="*/ 1664486 w 1998270"/>
              <a:gd name="connsiteY2533" fmla="*/ 1051482 h 1996549"/>
              <a:gd name="connsiteX2534" fmla="*/ 1682224 w 1998270"/>
              <a:gd name="connsiteY2534" fmla="*/ 1069561 h 1996549"/>
              <a:gd name="connsiteX2535" fmla="*/ 1664145 w 1998270"/>
              <a:gd name="connsiteY2535" fmla="*/ 1086617 h 1996549"/>
              <a:gd name="connsiteX2536" fmla="*/ 1646066 w 1998270"/>
              <a:gd name="connsiteY2536" fmla="*/ 1069561 h 1996549"/>
              <a:gd name="connsiteX2537" fmla="*/ 1664145 w 1998270"/>
              <a:gd name="connsiteY2537" fmla="*/ 1051482 h 1996549"/>
              <a:gd name="connsiteX2538" fmla="*/ 1724864 w 1998270"/>
              <a:gd name="connsiteY2538" fmla="*/ 1051310 h 1996549"/>
              <a:gd name="connsiteX2539" fmla="*/ 1743113 w 1998270"/>
              <a:gd name="connsiteY2539" fmla="*/ 1069560 h 1996549"/>
              <a:gd name="connsiteX2540" fmla="*/ 1743113 w 1998270"/>
              <a:gd name="connsiteY2540" fmla="*/ 1069733 h 1996549"/>
              <a:gd name="connsiteX2541" fmla="*/ 1724864 w 1998270"/>
              <a:gd name="connsiteY2541" fmla="*/ 1087640 h 1996549"/>
              <a:gd name="connsiteX2542" fmla="*/ 1724693 w 1998270"/>
              <a:gd name="connsiteY2542" fmla="*/ 1087640 h 1996549"/>
              <a:gd name="connsiteX2543" fmla="*/ 1706614 w 1998270"/>
              <a:gd name="connsiteY2543" fmla="*/ 1069560 h 1996549"/>
              <a:gd name="connsiteX2544" fmla="*/ 1724864 w 1998270"/>
              <a:gd name="connsiteY2544" fmla="*/ 1051310 h 1996549"/>
              <a:gd name="connsiteX2545" fmla="*/ 1786265 w 1998270"/>
              <a:gd name="connsiteY2545" fmla="*/ 1051140 h 1996549"/>
              <a:gd name="connsiteX2546" fmla="*/ 1804685 w 1998270"/>
              <a:gd name="connsiteY2546" fmla="*/ 1069561 h 1996549"/>
              <a:gd name="connsiteX2547" fmla="*/ 1804685 w 1998270"/>
              <a:gd name="connsiteY2547" fmla="*/ 1069733 h 1996549"/>
              <a:gd name="connsiteX2548" fmla="*/ 1786265 w 1998270"/>
              <a:gd name="connsiteY2548" fmla="*/ 1087811 h 1996549"/>
              <a:gd name="connsiteX2549" fmla="*/ 1767845 w 1998270"/>
              <a:gd name="connsiteY2549" fmla="*/ 1069561 h 1996549"/>
              <a:gd name="connsiteX2550" fmla="*/ 1786265 w 1998270"/>
              <a:gd name="connsiteY2550" fmla="*/ 1051140 h 1996549"/>
              <a:gd name="connsiteX2551" fmla="*/ 1909067 w 1998270"/>
              <a:gd name="connsiteY2551" fmla="*/ 1050969 h 1996549"/>
              <a:gd name="connsiteX2552" fmla="*/ 1927659 w 1998270"/>
              <a:gd name="connsiteY2552" fmla="*/ 1069560 h 1996549"/>
              <a:gd name="connsiteX2553" fmla="*/ 1927659 w 1998270"/>
              <a:gd name="connsiteY2553" fmla="*/ 1069731 h 1996549"/>
              <a:gd name="connsiteX2554" fmla="*/ 1909067 w 1998270"/>
              <a:gd name="connsiteY2554" fmla="*/ 1087981 h 1996549"/>
              <a:gd name="connsiteX2555" fmla="*/ 1908897 w 1998270"/>
              <a:gd name="connsiteY2555" fmla="*/ 1087981 h 1996549"/>
              <a:gd name="connsiteX2556" fmla="*/ 1890477 w 1998270"/>
              <a:gd name="connsiteY2556" fmla="*/ 1069560 h 1996549"/>
              <a:gd name="connsiteX2557" fmla="*/ 1909067 w 1998270"/>
              <a:gd name="connsiteY2557" fmla="*/ 1050969 h 1996549"/>
              <a:gd name="connsiteX2558" fmla="*/ 1847666 w 1998270"/>
              <a:gd name="connsiteY2558" fmla="*/ 1050969 h 1996549"/>
              <a:gd name="connsiteX2559" fmla="*/ 1866257 w 1998270"/>
              <a:gd name="connsiteY2559" fmla="*/ 1069560 h 1996549"/>
              <a:gd name="connsiteX2560" fmla="*/ 1866257 w 1998270"/>
              <a:gd name="connsiteY2560" fmla="*/ 1069731 h 1996549"/>
              <a:gd name="connsiteX2561" fmla="*/ 1847666 w 1998270"/>
              <a:gd name="connsiteY2561" fmla="*/ 1087981 h 1996549"/>
              <a:gd name="connsiteX2562" fmla="*/ 1847496 w 1998270"/>
              <a:gd name="connsiteY2562" fmla="*/ 1087981 h 1996549"/>
              <a:gd name="connsiteX2563" fmla="*/ 1829076 w 1998270"/>
              <a:gd name="connsiteY2563" fmla="*/ 1069560 h 1996549"/>
              <a:gd name="connsiteX2564" fmla="*/ 1847666 w 1998270"/>
              <a:gd name="connsiteY2564" fmla="*/ 1050969 h 1996549"/>
              <a:gd name="connsiteX2565" fmla="*/ 5629 w 1998270"/>
              <a:gd name="connsiteY2565" fmla="*/ 1005089 h 1996549"/>
              <a:gd name="connsiteX2566" fmla="*/ 8699 w 1998270"/>
              <a:gd name="connsiteY2566" fmla="*/ 1008160 h 1996549"/>
              <a:gd name="connsiteX2567" fmla="*/ 5629 w 1998270"/>
              <a:gd name="connsiteY2567" fmla="*/ 1011230 h 1996549"/>
              <a:gd name="connsiteX2568" fmla="*/ 2559 w 1998270"/>
              <a:gd name="connsiteY2568" fmla="*/ 1008160 h 1996549"/>
              <a:gd name="connsiteX2569" fmla="*/ 5629 w 1998270"/>
              <a:gd name="connsiteY2569" fmla="*/ 1005089 h 1996549"/>
              <a:gd name="connsiteX2570" fmla="*/ 67030 w 1998270"/>
              <a:gd name="connsiteY2570" fmla="*/ 1003725 h 1996549"/>
              <a:gd name="connsiteX2571" fmla="*/ 67371 w 1998270"/>
              <a:gd name="connsiteY2571" fmla="*/ 1003725 h 1996549"/>
              <a:gd name="connsiteX2572" fmla="*/ 71464 w 1998270"/>
              <a:gd name="connsiteY2572" fmla="*/ 1008160 h 1996549"/>
              <a:gd name="connsiteX2573" fmla="*/ 67030 w 1998270"/>
              <a:gd name="connsiteY2573" fmla="*/ 1012594 h 1996549"/>
              <a:gd name="connsiteX2574" fmla="*/ 62596 w 1998270"/>
              <a:gd name="connsiteY2574" fmla="*/ 1008160 h 1996549"/>
              <a:gd name="connsiteX2575" fmla="*/ 67030 w 1998270"/>
              <a:gd name="connsiteY2575" fmla="*/ 1003725 h 1996549"/>
              <a:gd name="connsiteX2576" fmla="*/ 129113 w 1998270"/>
              <a:gd name="connsiteY2576" fmla="*/ 1003043 h 1996549"/>
              <a:gd name="connsiteX2577" fmla="*/ 129454 w 1998270"/>
              <a:gd name="connsiteY2577" fmla="*/ 1003043 h 1996549"/>
              <a:gd name="connsiteX2578" fmla="*/ 134230 w 1998270"/>
              <a:gd name="connsiteY2578" fmla="*/ 1008160 h 1996549"/>
              <a:gd name="connsiteX2579" fmla="*/ 129113 w 1998270"/>
              <a:gd name="connsiteY2579" fmla="*/ 1013277 h 1996549"/>
              <a:gd name="connsiteX2580" fmla="*/ 123997 w 1998270"/>
              <a:gd name="connsiteY2580" fmla="*/ 1008160 h 1996549"/>
              <a:gd name="connsiteX2581" fmla="*/ 129113 w 1998270"/>
              <a:gd name="connsiteY2581" fmla="*/ 1003043 h 1996549"/>
              <a:gd name="connsiteX2582" fmla="*/ 189833 w 1998270"/>
              <a:gd name="connsiteY2582" fmla="*/ 1002360 h 1996549"/>
              <a:gd name="connsiteX2583" fmla="*/ 195631 w 1998270"/>
              <a:gd name="connsiteY2583" fmla="*/ 1008159 h 1996549"/>
              <a:gd name="connsiteX2584" fmla="*/ 189833 w 1998270"/>
              <a:gd name="connsiteY2584" fmla="*/ 1013958 h 1996549"/>
              <a:gd name="connsiteX2585" fmla="*/ 184034 w 1998270"/>
              <a:gd name="connsiteY2585" fmla="*/ 1008159 h 1996549"/>
              <a:gd name="connsiteX2586" fmla="*/ 189833 w 1998270"/>
              <a:gd name="connsiteY2586" fmla="*/ 1002360 h 1996549"/>
              <a:gd name="connsiteX2587" fmla="*/ 251234 w 1998270"/>
              <a:gd name="connsiteY2587" fmla="*/ 1001508 h 1996549"/>
              <a:gd name="connsiteX2588" fmla="*/ 251575 w 1998270"/>
              <a:gd name="connsiteY2588" fmla="*/ 1001508 h 1996549"/>
              <a:gd name="connsiteX2589" fmla="*/ 257885 w 1998270"/>
              <a:gd name="connsiteY2589" fmla="*/ 1008160 h 1996549"/>
              <a:gd name="connsiteX2590" fmla="*/ 251234 w 1998270"/>
              <a:gd name="connsiteY2590" fmla="*/ 1014812 h 1996549"/>
              <a:gd name="connsiteX2591" fmla="*/ 244582 w 1998270"/>
              <a:gd name="connsiteY2591" fmla="*/ 1008160 h 1996549"/>
              <a:gd name="connsiteX2592" fmla="*/ 251234 w 1998270"/>
              <a:gd name="connsiteY2592" fmla="*/ 1001508 h 1996549"/>
              <a:gd name="connsiteX2593" fmla="*/ 312635 w 1998270"/>
              <a:gd name="connsiteY2593" fmla="*/ 1000825 h 1996549"/>
              <a:gd name="connsiteX2594" fmla="*/ 319969 w 1998270"/>
              <a:gd name="connsiteY2594" fmla="*/ 1008159 h 1996549"/>
              <a:gd name="connsiteX2595" fmla="*/ 312635 w 1998270"/>
              <a:gd name="connsiteY2595" fmla="*/ 1015494 h 1996549"/>
              <a:gd name="connsiteX2596" fmla="*/ 305301 w 1998270"/>
              <a:gd name="connsiteY2596" fmla="*/ 1008159 h 1996549"/>
              <a:gd name="connsiteX2597" fmla="*/ 312635 w 1998270"/>
              <a:gd name="connsiteY2597" fmla="*/ 1000825 h 1996549"/>
              <a:gd name="connsiteX2598" fmla="*/ 374035 w 1998270"/>
              <a:gd name="connsiteY2598" fmla="*/ 1000143 h 1996549"/>
              <a:gd name="connsiteX2599" fmla="*/ 382052 w 1998270"/>
              <a:gd name="connsiteY2599" fmla="*/ 1008160 h 1996549"/>
              <a:gd name="connsiteX2600" fmla="*/ 374035 w 1998270"/>
              <a:gd name="connsiteY2600" fmla="*/ 1016176 h 1996549"/>
              <a:gd name="connsiteX2601" fmla="*/ 366020 w 1998270"/>
              <a:gd name="connsiteY2601" fmla="*/ 1008160 h 1996549"/>
              <a:gd name="connsiteX2602" fmla="*/ 374035 w 1998270"/>
              <a:gd name="connsiteY2602" fmla="*/ 1000143 h 1996549"/>
              <a:gd name="connsiteX2603" fmla="*/ 436119 w 1998270"/>
              <a:gd name="connsiteY2603" fmla="*/ 999461 h 1996549"/>
              <a:gd name="connsiteX2604" fmla="*/ 444818 w 1998270"/>
              <a:gd name="connsiteY2604" fmla="*/ 1008160 h 1996549"/>
              <a:gd name="connsiteX2605" fmla="*/ 436119 w 1998270"/>
              <a:gd name="connsiteY2605" fmla="*/ 1016858 h 1996549"/>
              <a:gd name="connsiteX2606" fmla="*/ 427421 w 1998270"/>
              <a:gd name="connsiteY2606" fmla="*/ 1008160 h 1996549"/>
              <a:gd name="connsiteX2607" fmla="*/ 436119 w 1998270"/>
              <a:gd name="connsiteY2607" fmla="*/ 999461 h 1996549"/>
              <a:gd name="connsiteX2608" fmla="*/ 496838 w 1998270"/>
              <a:gd name="connsiteY2608" fmla="*/ 998779 h 1996549"/>
              <a:gd name="connsiteX2609" fmla="*/ 497179 w 1998270"/>
              <a:gd name="connsiteY2609" fmla="*/ 998779 h 1996549"/>
              <a:gd name="connsiteX2610" fmla="*/ 506219 w 1998270"/>
              <a:gd name="connsiteY2610" fmla="*/ 1008159 h 1996549"/>
              <a:gd name="connsiteX2611" fmla="*/ 496838 w 1998270"/>
              <a:gd name="connsiteY2611" fmla="*/ 1017540 h 1996549"/>
              <a:gd name="connsiteX2612" fmla="*/ 487458 w 1998270"/>
              <a:gd name="connsiteY2612" fmla="*/ 1008159 h 1996549"/>
              <a:gd name="connsiteX2613" fmla="*/ 496838 w 1998270"/>
              <a:gd name="connsiteY2613" fmla="*/ 998779 h 1996549"/>
              <a:gd name="connsiteX2614" fmla="*/ 558239 w 1998270"/>
              <a:gd name="connsiteY2614" fmla="*/ 998097 h 1996549"/>
              <a:gd name="connsiteX2615" fmla="*/ 558580 w 1998270"/>
              <a:gd name="connsiteY2615" fmla="*/ 998097 h 1996549"/>
              <a:gd name="connsiteX2616" fmla="*/ 568302 w 1998270"/>
              <a:gd name="connsiteY2616" fmla="*/ 1008160 h 1996549"/>
              <a:gd name="connsiteX2617" fmla="*/ 558239 w 1998270"/>
              <a:gd name="connsiteY2617" fmla="*/ 1018223 h 1996549"/>
              <a:gd name="connsiteX2618" fmla="*/ 548177 w 1998270"/>
              <a:gd name="connsiteY2618" fmla="*/ 1008160 h 1996549"/>
              <a:gd name="connsiteX2619" fmla="*/ 558239 w 1998270"/>
              <a:gd name="connsiteY2619" fmla="*/ 998097 h 1996549"/>
              <a:gd name="connsiteX2620" fmla="*/ 743126 w 1998270"/>
              <a:gd name="connsiteY2620" fmla="*/ 996733 h 1996549"/>
              <a:gd name="connsiteX2621" fmla="*/ 755236 w 1998270"/>
              <a:gd name="connsiteY2621" fmla="*/ 1008842 h 1996549"/>
              <a:gd name="connsiteX2622" fmla="*/ 743126 w 1998270"/>
              <a:gd name="connsiteY2622" fmla="*/ 1020952 h 1996549"/>
              <a:gd name="connsiteX2623" fmla="*/ 731017 w 1998270"/>
              <a:gd name="connsiteY2623" fmla="*/ 1008842 h 1996549"/>
              <a:gd name="connsiteX2624" fmla="*/ 743126 w 1998270"/>
              <a:gd name="connsiteY2624" fmla="*/ 996733 h 1996549"/>
              <a:gd name="connsiteX2625" fmla="*/ 681042 w 1998270"/>
              <a:gd name="connsiteY2625" fmla="*/ 996733 h 1996549"/>
              <a:gd name="connsiteX2626" fmla="*/ 692469 w 1998270"/>
              <a:gd name="connsiteY2626" fmla="*/ 1008160 h 1996549"/>
              <a:gd name="connsiteX2627" fmla="*/ 681042 w 1998270"/>
              <a:gd name="connsiteY2627" fmla="*/ 1019587 h 1996549"/>
              <a:gd name="connsiteX2628" fmla="*/ 669615 w 1998270"/>
              <a:gd name="connsiteY2628" fmla="*/ 1008160 h 1996549"/>
              <a:gd name="connsiteX2629" fmla="*/ 681042 w 1998270"/>
              <a:gd name="connsiteY2629" fmla="*/ 996733 h 1996549"/>
              <a:gd name="connsiteX2630" fmla="*/ 619641 w 1998270"/>
              <a:gd name="connsiteY2630" fmla="*/ 996733 h 1996549"/>
              <a:gd name="connsiteX2631" fmla="*/ 630386 w 1998270"/>
              <a:gd name="connsiteY2631" fmla="*/ 1007478 h 1996549"/>
              <a:gd name="connsiteX2632" fmla="*/ 619641 w 1998270"/>
              <a:gd name="connsiteY2632" fmla="*/ 1018223 h 1996549"/>
              <a:gd name="connsiteX2633" fmla="*/ 608896 w 1998270"/>
              <a:gd name="connsiteY2633" fmla="*/ 1007478 h 1996549"/>
              <a:gd name="connsiteX2634" fmla="*/ 619641 w 1998270"/>
              <a:gd name="connsiteY2634" fmla="*/ 996733 h 1996549"/>
              <a:gd name="connsiteX2635" fmla="*/ 803845 w 1998270"/>
              <a:gd name="connsiteY2635" fmla="*/ 995538 h 1996549"/>
              <a:gd name="connsiteX2636" fmla="*/ 816466 w 1998270"/>
              <a:gd name="connsiteY2636" fmla="*/ 1008160 h 1996549"/>
              <a:gd name="connsiteX2637" fmla="*/ 803845 w 1998270"/>
              <a:gd name="connsiteY2637" fmla="*/ 1020781 h 1996549"/>
              <a:gd name="connsiteX2638" fmla="*/ 791224 w 1998270"/>
              <a:gd name="connsiteY2638" fmla="*/ 1008160 h 1996549"/>
              <a:gd name="connsiteX2639" fmla="*/ 803845 w 1998270"/>
              <a:gd name="connsiteY2639" fmla="*/ 995538 h 1996549"/>
              <a:gd name="connsiteX2640" fmla="*/ 865246 w 1998270"/>
              <a:gd name="connsiteY2640" fmla="*/ 994856 h 1996549"/>
              <a:gd name="connsiteX2641" fmla="*/ 878550 w 1998270"/>
              <a:gd name="connsiteY2641" fmla="*/ 1008159 h 1996549"/>
              <a:gd name="connsiteX2642" fmla="*/ 865246 w 1998270"/>
              <a:gd name="connsiteY2642" fmla="*/ 1021463 h 1996549"/>
              <a:gd name="connsiteX2643" fmla="*/ 851943 w 1998270"/>
              <a:gd name="connsiteY2643" fmla="*/ 1008159 h 1996549"/>
              <a:gd name="connsiteX2644" fmla="*/ 865246 w 1998270"/>
              <a:gd name="connsiteY2644" fmla="*/ 994856 h 1996549"/>
              <a:gd name="connsiteX2645" fmla="*/ 926648 w 1998270"/>
              <a:gd name="connsiteY2645" fmla="*/ 994345 h 1996549"/>
              <a:gd name="connsiteX2646" fmla="*/ 940463 w 1998270"/>
              <a:gd name="connsiteY2646" fmla="*/ 1008160 h 1996549"/>
              <a:gd name="connsiteX2647" fmla="*/ 926648 w 1998270"/>
              <a:gd name="connsiteY2647" fmla="*/ 1021975 h 1996549"/>
              <a:gd name="connsiteX2648" fmla="*/ 912833 w 1998270"/>
              <a:gd name="connsiteY2648" fmla="*/ 1008160 h 1996549"/>
              <a:gd name="connsiteX2649" fmla="*/ 926648 w 1998270"/>
              <a:gd name="connsiteY2649" fmla="*/ 994345 h 1996549"/>
              <a:gd name="connsiteX2650" fmla="*/ 988049 w 1998270"/>
              <a:gd name="connsiteY2650" fmla="*/ 993663 h 1996549"/>
              <a:gd name="connsiteX2651" fmla="*/ 1002546 w 1998270"/>
              <a:gd name="connsiteY2651" fmla="*/ 1008160 h 1996549"/>
              <a:gd name="connsiteX2652" fmla="*/ 988049 w 1998270"/>
              <a:gd name="connsiteY2652" fmla="*/ 1022657 h 1996549"/>
              <a:gd name="connsiteX2653" fmla="*/ 973552 w 1998270"/>
              <a:gd name="connsiteY2653" fmla="*/ 1008160 h 1996549"/>
              <a:gd name="connsiteX2654" fmla="*/ 988049 w 1998270"/>
              <a:gd name="connsiteY2654" fmla="*/ 993663 h 1996549"/>
              <a:gd name="connsiteX2655" fmla="*/ 1050132 w 1998270"/>
              <a:gd name="connsiteY2655" fmla="*/ 993152 h 1996549"/>
              <a:gd name="connsiteX2656" fmla="*/ 1050473 w 1998270"/>
              <a:gd name="connsiteY2656" fmla="*/ 993152 h 1996549"/>
              <a:gd name="connsiteX2657" fmla="*/ 1065141 w 1998270"/>
              <a:gd name="connsiteY2657" fmla="*/ 1008160 h 1996549"/>
              <a:gd name="connsiteX2658" fmla="*/ 1065141 w 1998270"/>
              <a:gd name="connsiteY2658" fmla="*/ 1008332 h 1996549"/>
              <a:gd name="connsiteX2659" fmla="*/ 1050132 w 1998270"/>
              <a:gd name="connsiteY2659" fmla="*/ 1022999 h 1996549"/>
              <a:gd name="connsiteX2660" fmla="*/ 1035123 w 1998270"/>
              <a:gd name="connsiteY2660" fmla="*/ 1008160 h 1996549"/>
              <a:gd name="connsiteX2661" fmla="*/ 1050132 w 1998270"/>
              <a:gd name="connsiteY2661" fmla="*/ 993152 h 1996549"/>
              <a:gd name="connsiteX2662" fmla="*/ 1110852 w 1998270"/>
              <a:gd name="connsiteY2662" fmla="*/ 992639 h 1996549"/>
              <a:gd name="connsiteX2663" fmla="*/ 1126372 w 1998270"/>
              <a:gd name="connsiteY2663" fmla="*/ 1008159 h 1996549"/>
              <a:gd name="connsiteX2664" fmla="*/ 1126372 w 1998270"/>
              <a:gd name="connsiteY2664" fmla="*/ 1008332 h 1996549"/>
              <a:gd name="connsiteX2665" fmla="*/ 1110852 w 1998270"/>
              <a:gd name="connsiteY2665" fmla="*/ 1023510 h 1996549"/>
              <a:gd name="connsiteX2666" fmla="*/ 1110681 w 1998270"/>
              <a:gd name="connsiteY2666" fmla="*/ 1023511 h 1996549"/>
              <a:gd name="connsiteX2667" fmla="*/ 1095331 w 1998270"/>
              <a:gd name="connsiteY2667" fmla="*/ 1008159 h 1996549"/>
              <a:gd name="connsiteX2668" fmla="*/ 1110852 w 1998270"/>
              <a:gd name="connsiteY2668" fmla="*/ 992639 h 1996549"/>
              <a:gd name="connsiteX2669" fmla="*/ 1172618 w 1998270"/>
              <a:gd name="connsiteY2669" fmla="*/ 991994 h 1996549"/>
              <a:gd name="connsiteX2670" fmla="*/ 1188651 w 1998270"/>
              <a:gd name="connsiteY2670" fmla="*/ 1008026 h 1996549"/>
              <a:gd name="connsiteX2671" fmla="*/ 1172618 w 1998270"/>
              <a:gd name="connsiteY2671" fmla="*/ 1024058 h 1996549"/>
              <a:gd name="connsiteX2672" fmla="*/ 1156586 w 1998270"/>
              <a:gd name="connsiteY2672" fmla="*/ 1008026 h 1996549"/>
              <a:gd name="connsiteX2673" fmla="*/ 1172618 w 1998270"/>
              <a:gd name="connsiteY2673" fmla="*/ 991994 h 1996549"/>
              <a:gd name="connsiteX2674" fmla="*/ 1233653 w 1998270"/>
              <a:gd name="connsiteY2674" fmla="*/ 991616 h 1996549"/>
              <a:gd name="connsiteX2675" fmla="*/ 1250709 w 1998270"/>
              <a:gd name="connsiteY2675" fmla="*/ 1008671 h 1996549"/>
              <a:gd name="connsiteX2676" fmla="*/ 1233653 w 1998270"/>
              <a:gd name="connsiteY2676" fmla="*/ 1025727 h 1996549"/>
              <a:gd name="connsiteX2677" fmla="*/ 1216598 w 1998270"/>
              <a:gd name="connsiteY2677" fmla="*/ 1008671 h 1996549"/>
              <a:gd name="connsiteX2678" fmla="*/ 1233653 w 1998270"/>
              <a:gd name="connsiteY2678" fmla="*/ 991616 h 1996549"/>
              <a:gd name="connsiteX2679" fmla="*/ 1971151 w 1998270"/>
              <a:gd name="connsiteY2679" fmla="*/ 991444 h 1996549"/>
              <a:gd name="connsiteX2680" fmla="*/ 1988207 w 1998270"/>
              <a:gd name="connsiteY2680" fmla="*/ 1008500 h 1996549"/>
              <a:gd name="connsiteX2681" fmla="*/ 1971151 w 1998270"/>
              <a:gd name="connsiteY2681" fmla="*/ 1025556 h 1996549"/>
              <a:gd name="connsiteX2682" fmla="*/ 1954096 w 1998270"/>
              <a:gd name="connsiteY2682" fmla="*/ 1008500 h 1996549"/>
              <a:gd name="connsiteX2683" fmla="*/ 1971151 w 1998270"/>
              <a:gd name="connsiteY2683" fmla="*/ 991444 h 1996549"/>
              <a:gd name="connsiteX2684" fmla="*/ 1295054 w 1998270"/>
              <a:gd name="connsiteY2684" fmla="*/ 991104 h 1996549"/>
              <a:gd name="connsiteX2685" fmla="*/ 1312110 w 1998270"/>
              <a:gd name="connsiteY2685" fmla="*/ 1008159 h 1996549"/>
              <a:gd name="connsiteX2686" fmla="*/ 1295054 w 1998270"/>
              <a:gd name="connsiteY2686" fmla="*/ 1025215 h 1996549"/>
              <a:gd name="connsiteX2687" fmla="*/ 1277999 w 1998270"/>
              <a:gd name="connsiteY2687" fmla="*/ 1008159 h 1996549"/>
              <a:gd name="connsiteX2688" fmla="*/ 1295054 w 1998270"/>
              <a:gd name="connsiteY2688" fmla="*/ 991104 h 1996549"/>
              <a:gd name="connsiteX2689" fmla="*/ 1357138 w 1998270"/>
              <a:gd name="connsiteY2689" fmla="*/ 990763 h 1996549"/>
              <a:gd name="connsiteX2690" fmla="*/ 1374194 w 1998270"/>
              <a:gd name="connsiteY2690" fmla="*/ 1007818 h 1996549"/>
              <a:gd name="connsiteX2691" fmla="*/ 1357138 w 1998270"/>
              <a:gd name="connsiteY2691" fmla="*/ 1024874 h 1996549"/>
              <a:gd name="connsiteX2692" fmla="*/ 1340083 w 1998270"/>
              <a:gd name="connsiteY2692" fmla="*/ 1007818 h 1996549"/>
              <a:gd name="connsiteX2693" fmla="*/ 1357138 w 1998270"/>
              <a:gd name="connsiteY2693" fmla="*/ 990763 h 1996549"/>
              <a:gd name="connsiteX2694" fmla="*/ 1418727 w 1998270"/>
              <a:gd name="connsiteY2694" fmla="*/ 990232 h 1996549"/>
              <a:gd name="connsiteX2695" fmla="*/ 1435766 w 1998270"/>
              <a:gd name="connsiteY2695" fmla="*/ 1007307 h 1996549"/>
              <a:gd name="connsiteX2696" fmla="*/ 1435749 w 1998270"/>
              <a:gd name="connsiteY2696" fmla="*/ 1008182 h 1996549"/>
              <a:gd name="connsiteX2697" fmla="*/ 1417857 w 1998270"/>
              <a:gd name="connsiteY2697" fmla="*/ 1024363 h 1996549"/>
              <a:gd name="connsiteX2698" fmla="*/ 1416987 w 1998270"/>
              <a:gd name="connsiteY2698" fmla="*/ 1024385 h 1996549"/>
              <a:gd name="connsiteX2699" fmla="*/ 1399949 w 1998270"/>
              <a:gd name="connsiteY2699" fmla="*/ 1007307 h 1996549"/>
              <a:gd name="connsiteX2700" fmla="*/ 1399965 w 1998270"/>
              <a:gd name="connsiteY2700" fmla="*/ 1006432 h 1996549"/>
              <a:gd name="connsiteX2701" fmla="*/ 1417857 w 1998270"/>
              <a:gd name="connsiteY2701" fmla="*/ 990252 h 1996549"/>
              <a:gd name="connsiteX2702" fmla="*/ 1418727 w 1998270"/>
              <a:gd name="connsiteY2702" fmla="*/ 990232 h 1996549"/>
              <a:gd name="connsiteX2703" fmla="*/ 1479259 w 1998270"/>
              <a:gd name="connsiteY2703" fmla="*/ 989910 h 1996549"/>
              <a:gd name="connsiteX2704" fmla="*/ 1497508 w 1998270"/>
              <a:gd name="connsiteY2704" fmla="*/ 1008159 h 1996549"/>
              <a:gd name="connsiteX2705" fmla="*/ 1497508 w 1998270"/>
              <a:gd name="connsiteY2705" fmla="*/ 1008332 h 1996549"/>
              <a:gd name="connsiteX2706" fmla="*/ 1479259 w 1998270"/>
              <a:gd name="connsiteY2706" fmla="*/ 1026239 h 1996549"/>
              <a:gd name="connsiteX2707" fmla="*/ 1479088 w 1998270"/>
              <a:gd name="connsiteY2707" fmla="*/ 1026239 h 1996549"/>
              <a:gd name="connsiteX2708" fmla="*/ 1461009 w 1998270"/>
              <a:gd name="connsiteY2708" fmla="*/ 1008159 h 1996549"/>
              <a:gd name="connsiteX2709" fmla="*/ 1479259 w 1998270"/>
              <a:gd name="connsiteY2709" fmla="*/ 989910 h 1996549"/>
              <a:gd name="connsiteX2710" fmla="*/ 1540660 w 1998270"/>
              <a:gd name="connsiteY2710" fmla="*/ 989740 h 1996549"/>
              <a:gd name="connsiteX2711" fmla="*/ 1559080 w 1998270"/>
              <a:gd name="connsiteY2711" fmla="*/ 1008160 h 1996549"/>
              <a:gd name="connsiteX2712" fmla="*/ 1559080 w 1998270"/>
              <a:gd name="connsiteY2712" fmla="*/ 1008330 h 1996549"/>
              <a:gd name="connsiteX2713" fmla="*/ 1540660 w 1998270"/>
              <a:gd name="connsiteY2713" fmla="*/ 1026410 h 1996549"/>
              <a:gd name="connsiteX2714" fmla="*/ 1522240 w 1998270"/>
              <a:gd name="connsiteY2714" fmla="*/ 1008160 h 1996549"/>
              <a:gd name="connsiteX2715" fmla="*/ 1540660 w 1998270"/>
              <a:gd name="connsiteY2715" fmla="*/ 989740 h 1996549"/>
              <a:gd name="connsiteX2716" fmla="*/ 1602061 w 1998270"/>
              <a:gd name="connsiteY2716" fmla="*/ 989399 h 1996549"/>
              <a:gd name="connsiteX2717" fmla="*/ 1620822 w 1998270"/>
              <a:gd name="connsiteY2717" fmla="*/ 1008160 h 1996549"/>
              <a:gd name="connsiteX2718" fmla="*/ 1620822 w 1998270"/>
              <a:gd name="connsiteY2718" fmla="*/ 1008331 h 1996549"/>
              <a:gd name="connsiteX2719" fmla="*/ 1602061 w 1998270"/>
              <a:gd name="connsiteY2719" fmla="*/ 1026751 h 1996549"/>
              <a:gd name="connsiteX2720" fmla="*/ 1583300 w 1998270"/>
              <a:gd name="connsiteY2720" fmla="*/ 1008160 h 1996549"/>
              <a:gd name="connsiteX2721" fmla="*/ 1602061 w 1998270"/>
              <a:gd name="connsiteY2721" fmla="*/ 989399 h 1996549"/>
              <a:gd name="connsiteX2722" fmla="*/ 1664144 w 1998270"/>
              <a:gd name="connsiteY2722" fmla="*/ 989228 h 1996549"/>
              <a:gd name="connsiteX2723" fmla="*/ 1683076 w 1998270"/>
              <a:gd name="connsiteY2723" fmla="*/ 1008160 h 1996549"/>
              <a:gd name="connsiteX2724" fmla="*/ 1664144 w 1998270"/>
              <a:gd name="connsiteY2724" fmla="*/ 1026921 h 1996549"/>
              <a:gd name="connsiteX2725" fmla="*/ 1645213 w 1998270"/>
              <a:gd name="connsiteY2725" fmla="*/ 1008160 h 1996549"/>
              <a:gd name="connsiteX2726" fmla="*/ 1664144 w 1998270"/>
              <a:gd name="connsiteY2726" fmla="*/ 989228 h 1996549"/>
              <a:gd name="connsiteX2727" fmla="*/ 1724864 w 1998270"/>
              <a:gd name="connsiteY2727" fmla="*/ 989058 h 1996549"/>
              <a:gd name="connsiteX2728" fmla="*/ 1743967 w 1998270"/>
              <a:gd name="connsiteY2728" fmla="*/ 1008160 h 1996549"/>
              <a:gd name="connsiteX2729" fmla="*/ 1724864 w 1998270"/>
              <a:gd name="connsiteY2729" fmla="*/ 1027092 h 1996549"/>
              <a:gd name="connsiteX2730" fmla="*/ 1705762 w 1998270"/>
              <a:gd name="connsiteY2730" fmla="*/ 1008160 h 1996549"/>
              <a:gd name="connsiteX2731" fmla="*/ 1724864 w 1998270"/>
              <a:gd name="connsiteY2731" fmla="*/ 989058 h 1996549"/>
              <a:gd name="connsiteX2732" fmla="*/ 1909434 w 1998270"/>
              <a:gd name="connsiteY2732" fmla="*/ 988753 h 1996549"/>
              <a:gd name="connsiteX2733" fmla="*/ 1928707 w 1998270"/>
              <a:gd name="connsiteY2733" fmla="*/ 1008025 h 1996549"/>
              <a:gd name="connsiteX2734" fmla="*/ 1909434 w 1998270"/>
              <a:gd name="connsiteY2734" fmla="*/ 1027298 h 1996549"/>
              <a:gd name="connsiteX2735" fmla="*/ 1890161 w 1998270"/>
              <a:gd name="connsiteY2735" fmla="*/ 1008025 h 1996549"/>
              <a:gd name="connsiteX2736" fmla="*/ 1909434 w 1998270"/>
              <a:gd name="connsiteY2736" fmla="*/ 988753 h 1996549"/>
              <a:gd name="connsiteX2737" fmla="*/ 1848033 w 1998270"/>
              <a:gd name="connsiteY2737" fmla="*/ 988753 h 1996549"/>
              <a:gd name="connsiteX2738" fmla="*/ 1867306 w 1998270"/>
              <a:gd name="connsiteY2738" fmla="*/ 1008025 h 1996549"/>
              <a:gd name="connsiteX2739" fmla="*/ 1848033 w 1998270"/>
              <a:gd name="connsiteY2739" fmla="*/ 1027298 h 1996549"/>
              <a:gd name="connsiteX2740" fmla="*/ 1828760 w 1998270"/>
              <a:gd name="connsiteY2740" fmla="*/ 1008025 h 1996549"/>
              <a:gd name="connsiteX2741" fmla="*/ 1848033 w 1998270"/>
              <a:gd name="connsiteY2741" fmla="*/ 988753 h 1996549"/>
              <a:gd name="connsiteX2742" fmla="*/ 1786631 w 1998270"/>
              <a:gd name="connsiteY2742" fmla="*/ 988753 h 1996549"/>
              <a:gd name="connsiteX2743" fmla="*/ 1805904 w 1998270"/>
              <a:gd name="connsiteY2743" fmla="*/ 1008025 h 1996549"/>
              <a:gd name="connsiteX2744" fmla="*/ 1786631 w 1998270"/>
              <a:gd name="connsiteY2744" fmla="*/ 1027298 h 1996549"/>
              <a:gd name="connsiteX2745" fmla="*/ 1767358 w 1998270"/>
              <a:gd name="connsiteY2745" fmla="*/ 1008025 h 1996549"/>
              <a:gd name="connsiteX2746" fmla="*/ 1786631 w 1998270"/>
              <a:gd name="connsiteY2746" fmla="*/ 988753 h 1996549"/>
              <a:gd name="connsiteX2747" fmla="*/ 5628 w 1998270"/>
              <a:gd name="connsiteY2747" fmla="*/ 943519 h 1996549"/>
              <a:gd name="connsiteX2748" fmla="*/ 5986 w 1998270"/>
              <a:gd name="connsiteY2748" fmla="*/ 943519 h 1996549"/>
              <a:gd name="connsiteX2749" fmla="*/ 8869 w 1998270"/>
              <a:gd name="connsiteY2749" fmla="*/ 946760 h 1996549"/>
              <a:gd name="connsiteX2750" fmla="*/ 5628 w 1998270"/>
              <a:gd name="connsiteY2750" fmla="*/ 950000 h 1996549"/>
              <a:gd name="connsiteX2751" fmla="*/ 2388 w 1998270"/>
              <a:gd name="connsiteY2751" fmla="*/ 946760 h 1996549"/>
              <a:gd name="connsiteX2752" fmla="*/ 5628 w 1998270"/>
              <a:gd name="connsiteY2752" fmla="*/ 943519 h 1996549"/>
              <a:gd name="connsiteX2753" fmla="*/ 67029 w 1998270"/>
              <a:gd name="connsiteY2753" fmla="*/ 941983 h 1996549"/>
              <a:gd name="connsiteX2754" fmla="*/ 67371 w 1998270"/>
              <a:gd name="connsiteY2754" fmla="*/ 941983 h 1996549"/>
              <a:gd name="connsiteX2755" fmla="*/ 71805 w 1998270"/>
              <a:gd name="connsiteY2755" fmla="*/ 946760 h 1996549"/>
              <a:gd name="connsiteX2756" fmla="*/ 67029 w 1998270"/>
              <a:gd name="connsiteY2756" fmla="*/ 951536 h 1996549"/>
              <a:gd name="connsiteX2757" fmla="*/ 62254 w 1998270"/>
              <a:gd name="connsiteY2757" fmla="*/ 946760 h 1996549"/>
              <a:gd name="connsiteX2758" fmla="*/ 67029 w 1998270"/>
              <a:gd name="connsiteY2758" fmla="*/ 941983 h 1996549"/>
              <a:gd name="connsiteX2759" fmla="*/ 129114 w 1998270"/>
              <a:gd name="connsiteY2759" fmla="*/ 941301 h 1996549"/>
              <a:gd name="connsiteX2760" fmla="*/ 134572 w 1998270"/>
              <a:gd name="connsiteY2760" fmla="*/ 946760 h 1996549"/>
              <a:gd name="connsiteX2761" fmla="*/ 129114 w 1998270"/>
              <a:gd name="connsiteY2761" fmla="*/ 952217 h 1996549"/>
              <a:gd name="connsiteX2762" fmla="*/ 123656 w 1998270"/>
              <a:gd name="connsiteY2762" fmla="*/ 946760 h 1996549"/>
              <a:gd name="connsiteX2763" fmla="*/ 129114 w 1998270"/>
              <a:gd name="connsiteY2763" fmla="*/ 941301 h 1996549"/>
              <a:gd name="connsiteX2764" fmla="*/ 189832 w 1998270"/>
              <a:gd name="connsiteY2764" fmla="*/ 940449 h 1996549"/>
              <a:gd name="connsiteX2765" fmla="*/ 190173 w 1998270"/>
              <a:gd name="connsiteY2765" fmla="*/ 940449 h 1996549"/>
              <a:gd name="connsiteX2766" fmla="*/ 196143 w 1998270"/>
              <a:gd name="connsiteY2766" fmla="*/ 946761 h 1996549"/>
              <a:gd name="connsiteX2767" fmla="*/ 189832 w 1998270"/>
              <a:gd name="connsiteY2767" fmla="*/ 953070 h 1996549"/>
              <a:gd name="connsiteX2768" fmla="*/ 183522 w 1998270"/>
              <a:gd name="connsiteY2768" fmla="*/ 946761 h 1996549"/>
              <a:gd name="connsiteX2769" fmla="*/ 189832 w 1998270"/>
              <a:gd name="connsiteY2769" fmla="*/ 940449 h 1996549"/>
              <a:gd name="connsiteX2770" fmla="*/ 251234 w 1998270"/>
              <a:gd name="connsiteY2770" fmla="*/ 939767 h 1996549"/>
              <a:gd name="connsiteX2771" fmla="*/ 258227 w 1998270"/>
              <a:gd name="connsiteY2771" fmla="*/ 946760 h 1996549"/>
              <a:gd name="connsiteX2772" fmla="*/ 251234 w 1998270"/>
              <a:gd name="connsiteY2772" fmla="*/ 953753 h 1996549"/>
              <a:gd name="connsiteX2773" fmla="*/ 244241 w 1998270"/>
              <a:gd name="connsiteY2773" fmla="*/ 946760 h 1996549"/>
              <a:gd name="connsiteX2774" fmla="*/ 251234 w 1998270"/>
              <a:gd name="connsiteY2774" fmla="*/ 939767 h 1996549"/>
              <a:gd name="connsiteX2775" fmla="*/ 312635 w 1998270"/>
              <a:gd name="connsiteY2775" fmla="*/ 939085 h 1996549"/>
              <a:gd name="connsiteX2776" fmla="*/ 320310 w 1998270"/>
              <a:gd name="connsiteY2776" fmla="*/ 946761 h 1996549"/>
              <a:gd name="connsiteX2777" fmla="*/ 312635 w 1998270"/>
              <a:gd name="connsiteY2777" fmla="*/ 954435 h 1996549"/>
              <a:gd name="connsiteX2778" fmla="*/ 304960 w 1998270"/>
              <a:gd name="connsiteY2778" fmla="*/ 946761 h 1996549"/>
              <a:gd name="connsiteX2779" fmla="*/ 312635 w 1998270"/>
              <a:gd name="connsiteY2779" fmla="*/ 939085 h 1996549"/>
              <a:gd name="connsiteX2780" fmla="*/ 374036 w 1998270"/>
              <a:gd name="connsiteY2780" fmla="*/ 938231 h 1996549"/>
              <a:gd name="connsiteX2781" fmla="*/ 382563 w 1998270"/>
              <a:gd name="connsiteY2781" fmla="*/ 946760 h 1996549"/>
              <a:gd name="connsiteX2782" fmla="*/ 374036 w 1998270"/>
              <a:gd name="connsiteY2782" fmla="*/ 955287 h 1996549"/>
              <a:gd name="connsiteX2783" fmla="*/ 365508 w 1998270"/>
              <a:gd name="connsiteY2783" fmla="*/ 946760 h 1996549"/>
              <a:gd name="connsiteX2784" fmla="*/ 374036 w 1998270"/>
              <a:gd name="connsiteY2784" fmla="*/ 938231 h 1996549"/>
              <a:gd name="connsiteX2785" fmla="*/ 436120 w 1998270"/>
              <a:gd name="connsiteY2785" fmla="*/ 937550 h 1996549"/>
              <a:gd name="connsiteX2786" fmla="*/ 445330 w 1998270"/>
              <a:gd name="connsiteY2786" fmla="*/ 946761 h 1996549"/>
              <a:gd name="connsiteX2787" fmla="*/ 436120 w 1998270"/>
              <a:gd name="connsiteY2787" fmla="*/ 955970 h 1996549"/>
              <a:gd name="connsiteX2788" fmla="*/ 426910 w 1998270"/>
              <a:gd name="connsiteY2788" fmla="*/ 946761 h 1996549"/>
              <a:gd name="connsiteX2789" fmla="*/ 436120 w 1998270"/>
              <a:gd name="connsiteY2789" fmla="*/ 937550 h 1996549"/>
              <a:gd name="connsiteX2790" fmla="*/ 496839 w 1998270"/>
              <a:gd name="connsiteY2790" fmla="*/ 936867 h 1996549"/>
              <a:gd name="connsiteX2791" fmla="*/ 506731 w 1998270"/>
              <a:gd name="connsiteY2791" fmla="*/ 946760 h 1996549"/>
              <a:gd name="connsiteX2792" fmla="*/ 496839 w 1998270"/>
              <a:gd name="connsiteY2792" fmla="*/ 956651 h 1996549"/>
              <a:gd name="connsiteX2793" fmla="*/ 486947 w 1998270"/>
              <a:gd name="connsiteY2793" fmla="*/ 946760 h 1996549"/>
              <a:gd name="connsiteX2794" fmla="*/ 496839 w 1998270"/>
              <a:gd name="connsiteY2794" fmla="*/ 936867 h 1996549"/>
              <a:gd name="connsiteX2795" fmla="*/ 558240 w 1998270"/>
              <a:gd name="connsiteY2795" fmla="*/ 936185 h 1996549"/>
              <a:gd name="connsiteX2796" fmla="*/ 568815 w 1998270"/>
              <a:gd name="connsiteY2796" fmla="*/ 946760 h 1996549"/>
              <a:gd name="connsiteX2797" fmla="*/ 558240 w 1998270"/>
              <a:gd name="connsiteY2797" fmla="*/ 957334 h 1996549"/>
              <a:gd name="connsiteX2798" fmla="*/ 547666 w 1998270"/>
              <a:gd name="connsiteY2798" fmla="*/ 946760 h 1996549"/>
              <a:gd name="connsiteX2799" fmla="*/ 558240 w 1998270"/>
              <a:gd name="connsiteY2799" fmla="*/ 936185 h 1996549"/>
              <a:gd name="connsiteX2800" fmla="*/ 619642 w 1998270"/>
              <a:gd name="connsiteY2800" fmla="*/ 935504 h 1996549"/>
              <a:gd name="connsiteX2801" fmla="*/ 619982 w 1998270"/>
              <a:gd name="connsiteY2801" fmla="*/ 935504 h 1996549"/>
              <a:gd name="connsiteX2802" fmla="*/ 630898 w 1998270"/>
              <a:gd name="connsiteY2802" fmla="*/ 946761 h 1996549"/>
              <a:gd name="connsiteX2803" fmla="*/ 619642 w 1998270"/>
              <a:gd name="connsiteY2803" fmla="*/ 958017 h 1996549"/>
              <a:gd name="connsiteX2804" fmla="*/ 608385 w 1998270"/>
              <a:gd name="connsiteY2804" fmla="*/ 946761 h 1996549"/>
              <a:gd name="connsiteX2805" fmla="*/ 619642 w 1998270"/>
              <a:gd name="connsiteY2805" fmla="*/ 935504 h 1996549"/>
              <a:gd name="connsiteX2806" fmla="*/ 681042 w 1998270"/>
              <a:gd name="connsiteY2806" fmla="*/ 934821 h 1996549"/>
              <a:gd name="connsiteX2807" fmla="*/ 692982 w 1998270"/>
              <a:gd name="connsiteY2807" fmla="*/ 946761 h 1996549"/>
              <a:gd name="connsiteX2808" fmla="*/ 681042 w 1998270"/>
              <a:gd name="connsiteY2808" fmla="*/ 958699 h 1996549"/>
              <a:gd name="connsiteX2809" fmla="*/ 669104 w 1998270"/>
              <a:gd name="connsiteY2809" fmla="*/ 946761 h 1996549"/>
              <a:gd name="connsiteX2810" fmla="*/ 681042 w 1998270"/>
              <a:gd name="connsiteY2810" fmla="*/ 934821 h 1996549"/>
              <a:gd name="connsiteX2811" fmla="*/ 743126 w 1998270"/>
              <a:gd name="connsiteY2811" fmla="*/ 934139 h 1996549"/>
              <a:gd name="connsiteX2812" fmla="*/ 755747 w 1998270"/>
              <a:gd name="connsiteY2812" fmla="*/ 946761 h 1996549"/>
              <a:gd name="connsiteX2813" fmla="*/ 743126 w 1998270"/>
              <a:gd name="connsiteY2813" fmla="*/ 959381 h 1996549"/>
              <a:gd name="connsiteX2814" fmla="*/ 730505 w 1998270"/>
              <a:gd name="connsiteY2814" fmla="*/ 946761 h 1996549"/>
              <a:gd name="connsiteX2815" fmla="*/ 743126 w 1998270"/>
              <a:gd name="connsiteY2815" fmla="*/ 934139 h 1996549"/>
              <a:gd name="connsiteX2816" fmla="*/ 803845 w 1998270"/>
              <a:gd name="connsiteY2816" fmla="*/ 933456 h 1996549"/>
              <a:gd name="connsiteX2817" fmla="*/ 817149 w 1998270"/>
              <a:gd name="connsiteY2817" fmla="*/ 946760 h 1996549"/>
              <a:gd name="connsiteX2818" fmla="*/ 803845 w 1998270"/>
              <a:gd name="connsiteY2818" fmla="*/ 960063 h 1996549"/>
              <a:gd name="connsiteX2819" fmla="*/ 790542 w 1998270"/>
              <a:gd name="connsiteY2819" fmla="*/ 946760 h 1996549"/>
              <a:gd name="connsiteX2820" fmla="*/ 803845 w 1998270"/>
              <a:gd name="connsiteY2820" fmla="*/ 933456 h 1996549"/>
              <a:gd name="connsiteX2821" fmla="*/ 865612 w 1998270"/>
              <a:gd name="connsiteY2821" fmla="*/ 932811 h 1996549"/>
              <a:gd name="connsiteX2822" fmla="*/ 879428 w 1998270"/>
              <a:gd name="connsiteY2822" fmla="*/ 946625 h 1996549"/>
              <a:gd name="connsiteX2823" fmla="*/ 865612 w 1998270"/>
              <a:gd name="connsiteY2823" fmla="*/ 960441 h 1996549"/>
              <a:gd name="connsiteX2824" fmla="*/ 851797 w 1998270"/>
              <a:gd name="connsiteY2824" fmla="*/ 946625 h 1996549"/>
              <a:gd name="connsiteX2825" fmla="*/ 865612 w 1998270"/>
              <a:gd name="connsiteY2825" fmla="*/ 932811 h 1996549"/>
              <a:gd name="connsiteX2826" fmla="*/ 926647 w 1998270"/>
              <a:gd name="connsiteY2826" fmla="*/ 932262 h 1996549"/>
              <a:gd name="connsiteX2827" fmla="*/ 941144 w 1998270"/>
              <a:gd name="connsiteY2827" fmla="*/ 946760 h 1996549"/>
              <a:gd name="connsiteX2828" fmla="*/ 926647 w 1998270"/>
              <a:gd name="connsiteY2828" fmla="*/ 961257 h 1996549"/>
              <a:gd name="connsiteX2829" fmla="*/ 912150 w 1998270"/>
              <a:gd name="connsiteY2829" fmla="*/ 946760 h 1996549"/>
              <a:gd name="connsiteX2830" fmla="*/ 926647 w 1998270"/>
              <a:gd name="connsiteY2830" fmla="*/ 932262 h 1996549"/>
              <a:gd name="connsiteX2831" fmla="*/ 988048 w 1998270"/>
              <a:gd name="connsiteY2831" fmla="*/ 931751 h 1996549"/>
              <a:gd name="connsiteX2832" fmla="*/ 988390 w 1998270"/>
              <a:gd name="connsiteY2832" fmla="*/ 931751 h 1996549"/>
              <a:gd name="connsiteX2833" fmla="*/ 1003058 w 1998270"/>
              <a:gd name="connsiteY2833" fmla="*/ 946760 h 1996549"/>
              <a:gd name="connsiteX2834" fmla="*/ 1003058 w 1998270"/>
              <a:gd name="connsiteY2834" fmla="*/ 946931 h 1996549"/>
              <a:gd name="connsiteX2835" fmla="*/ 988048 w 1998270"/>
              <a:gd name="connsiteY2835" fmla="*/ 961599 h 1996549"/>
              <a:gd name="connsiteX2836" fmla="*/ 973040 w 1998270"/>
              <a:gd name="connsiteY2836" fmla="*/ 946760 h 1996549"/>
              <a:gd name="connsiteX2837" fmla="*/ 988048 w 1998270"/>
              <a:gd name="connsiteY2837" fmla="*/ 931751 h 1996549"/>
              <a:gd name="connsiteX2838" fmla="*/ 1049816 w 1998270"/>
              <a:gd name="connsiteY2838" fmla="*/ 930934 h 1996549"/>
              <a:gd name="connsiteX2839" fmla="*/ 1065508 w 1998270"/>
              <a:gd name="connsiteY2839" fmla="*/ 946625 h 1996549"/>
              <a:gd name="connsiteX2840" fmla="*/ 1049816 w 1998270"/>
              <a:gd name="connsiteY2840" fmla="*/ 962317 h 1996549"/>
              <a:gd name="connsiteX2841" fmla="*/ 1034125 w 1998270"/>
              <a:gd name="connsiteY2841" fmla="*/ 946625 h 1996549"/>
              <a:gd name="connsiteX2842" fmla="*/ 1049816 w 1998270"/>
              <a:gd name="connsiteY2842" fmla="*/ 930934 h 1996549"/>
              <a:gd name="connsiteX2843" fmla="*/ 1110851 w 1998270"/>
              <a:gd name="connsiteY2843" fmla="*/ 930558 h 1996549"/>
              <a:gd name="connsiteX2844" fmla="*/ 1111192 w 1998270"/>
              <a:gd name="connsiteY2844" fmla="*/ 930558 h 1996549"/>
              <a:gd name="connsiteX2845" fmla="*/ 1127054 w 1998270"/>
              <a:gd name="connsiteY2845" fmla="*/ 946761 h 1996549"/>
              <a:gd name="connsiteX2846" fmla="*/ 1127054 w 1998270"/>
              <a:gd name="connsiteY2846" fmla="*/ 946932 h 1996549"/>
              <a:gd name="connsiteX2847" fmla="*/ 1110851 w 1998270"/>
              <a:gd name="connsiteY2847" fmla="*/ 962792 h 1996549"/>
              <a:gd name="connsiteX2848" fmla="*/ 1094648 w 1998270"/>
              <a:gd name="connsiteY2848" fmla="*/ 946761 h 1996549"/>
              <a:gd name="connsiteX2849" fmla="*/ 1110851 w 1998270"/>
              <a:gd name="connsiteY2849" fmla="*/ 930558 h 1996549"/>
              <a:gd name="connsiteX2850" fmla="*/ 1172252 w 1998270"/>
              <a:gd name="connsiteY2850" fmla="*/ 930045 h 1996549"/>
              <a:gd name="connsiteX2851" fmla="*/ 1189308 w 1998270"/>
              <a:gd name="connsiteY2851" fmla="*/ 947101 h 1996549"/>
              <a:gd name="connsiteX2852" fmla="*/ 1172252 w 1998270"/>
              <a:gd name="connsiteY2852" fmla="*/ 964156 h 1996549"/>
              <a:gd name="connsiteX2853" fmla="*/ 1155197 w 1998270"/>
              <a:gd name="connsiteY2853" fmla="*/ 947101 h 1996549"/>
              <a:gd name="connsiteX2854" fmla="*/ 1172252 w 1998270"/>
              <a:gd name="connsiteY2854" fmla="*/ 930045 h 1996549"/>
              <a:gd name="connsiteX2855" fmla="*/ 1233653 w 1998270"/>
              <a:gd name="connsiteY2855" fmla="*/ 929533 h 1996549"/>
              <a:gd name="connsiteX2856" fmla="*/ 1250709 w 1998270"/>
              <a:gd name="connsiteY2856" fmla="*/ 946589 h 1996549"/>
              <a:gd name="connsiteX2857" fmla="*/ 1233653 w 1998270"/>
              <a:gd name="connsiteY2857" fmla="*/ 963644 h 1996549"/>
              <a:gd name="connsiteX2858" fmla="*/ 1216598 w 1998270"/>
              <a:gd name="connsiteY2858" fmla="*/ 946589 h 1996549"/>
              <a:gd name="connsiteX2859" fmla="*/ 1233653 w 1998270"/>
              <a:gd name="connsiteY2859" fmla="*/ 929533 h 1996549"/>
              <a:gd name="connsiteX2860" fmla="*/ 1971151 w 1998270"/>
              <a:gd name="connsiteY2860" fmla="*/ 929364 h 1996549"/>
              <a:gd name="connsiteX2861" fmla="*/ 1988207 w 1998270"/>
              <a:gd name="connsiteY2861" fmla="*/ 946418 h 1996549"/>
              <a:gd name="connsiteX2862" fmla="*/ 1971151 w 1998270"/>
              <a:gd name="connsiteY2862" fmla="*/ 963474 h 1996549"/>
              <a:gd name="connsiteX2863" fmla="*/ 1954096 w 1998270"/>
              <a:gd name="connsiteY2863" fmla="*/ 946418 h 1996549"/>
              <a:gd name="connsiteX2864" fmla="*/ 1971151 w 1998270"/>
              <a:gd name="connsiteY2864" fmla="*/ 929364 h 1996549"/>
              <a:gd name="connsiteX2865" fmla="*/ 1295421 w 1998270"/>
              <a:gd name="connsiteY2865" fmla="*/ 928888 h 1996549"/>
              <a:gd name="connsiteX2866" fmla="*/ 1313159 w 1998270"/>
              <a:gd name="connsiteY2866" fmla="*/ 946625 h 1996549"/>
              <a:gd name="connsiteX2867" fmla="*/ 1295421 w 1998270"/>
              <a:gd name="connsiteY2867" fmla="*/ 964363 h 1996549"/>
              <a:gd name="connsiteX2868" fmla="*/ 1277683 w 1998270"/>
              <a:gd name="connsiteY2868" fmla="*/ 946625 h 1996549"/>
              <a:gd name="connsiteX2869" fmla="*/ 1295421 w 1998270"/>
              <a:gd name="connsiteY2869" fmla="*/ 928888 h 1996549"/>
              <a:gd name="connsiteX2870" fmla="*/ 1479259 w 1998270"/>
              <a:gd name="connsiteY2870" fmla="*/ 928510 h 1996549"/>
              <a:gd name="connsiteX2871" fmla="*/ 1498191 w 1998270"/>
              <a:gd name="connsiteY2871" fmla="*/ 947443 h 1996549"/>
              <a:gd name="connsiteX2872" fmla="*/ 1479259 w 1998270"/>
              <a:gd name="connsiteY2872" fmla="*/ 966203 h 1996549"/>
              <a:gd name="connsiteX2873" fmla="*/ 1460327 w 1998270"/>
              <a:gd name="connsiteY2873" fmla="*/ 947443 h 1996549"/>
              <a:gd name="connsiteX2874" fmla="*/ 1479259 w 1998270"/>
              <a:gd name="connsiteY2874" fmla="*/ 928510 h 1996549"/>
              <a:gd name="connsiteX2875" fmla="*/ 1417857 w 1998270"/>
              <a:gd name="connsiteY2875" fmla="*/ 928510 h 1996549"/>
              <a:gd name="connsiteX2876" fmla="*/ 1436448 w 1998270"/>
              <a:gd name="connsiteY2876" fmla="*/ 947101 h 1996549"/>
              <a:gd name="connsiteX2877" fmla="*/ 1436448 w 1998270"/>
              <a:gd name="connsiteY2877" fmla="*/ 947271 h 1996549"/>
              <a:gd name="connsiteX2878" fmla="*/ 1417857 w 1998270"/>
              <a:gd name="connsiteY2878" fmla="*/ 965521 h 1996549"/>
              <a:gd name="connsiteX2879" fmla="*/ 1417687 w 1998270"/>
              <a:gd name="connsiteY2879" fmla="*/ 965521 h 1996549"/>
              <a:gd name="connsiteX2880" fmla="*/ 1399267 w 1998270"/>
              <a:gd name="connsiteY2880" fmla="*/ 947101 h 1996549"/>
              <a:gd name="connsiteX2881" fmla="*/ 1417857 w 1998270"/>
              <a:gd name="connsiteY2881" fmla="*/ 928510 h 1996549"/>
              <a:gd name="connsiteX2882" fmla="*/ 1357139 w 1998270"/>
              <a:gd name="connsiteY2882" fmla="*/ 928510 h 1996549"/>
              <a:gd name="connsiteX2883" fmla="*/ 1374195 w 1998270"/>
              <a:gd name="connsiteY2883" fmla="*/ 946760 h 1996549"/>
              <a:gd name="connsiteX2884" fmla="*/ 1357139 w 1998270"/>
              <a:gd name="connsiteY2884" fmla="*/ 964668 h 1996549"/>
              <a:gd name="connsiteX2885" fmla="*/ 1339060 w 1998270"/>
              <a:gd name="connsiteY2885" fmla="*/ 946590 h 1996549"/>
              <a:gd name="connsiteX2886" fmla="*/ 1357139 w 1998270"/>
              <a:gd name="connsiteY2886" fmla="*/ 928510 h 1996549"/>
              <a:gd name="connsiteX2887" fmla="*/ 1540660 w 1998270"/>
              <a:gd name="connsiteY2887" fmla="*/ 927487 h 1996549"/>
              <a:gd name="connsiteX2888" fmla="*/ 1541001 w 1998270"/>
              <a:gd name="connsiteY2888" fmla="*/ 927487 h 1996549"/>
              <a:gd name="connsiteX2889" fmla="*/ 1559933 w 1998270"/>
              <a:gd name="connsiteY2889" fmla="*/ 946760 h 1996549"/>
              <a:gd name="connsiteX2890" fmla="*/ 1559933 w 1998270"/>
              <a:gd name="connsiteY2890" fmla="*/ 946929 h 1996549"/>
              <a:gd name="connsiteX2891" fmla="*/ 1540660 w 1998270"/>
              <a:gd name="connsiteY2891" fmla="*/ 965862 h 1996549"/>
              <a:gd name="connsiteX2892" fmla="*/ 1521387 w 1998270"/>
              <a:gd name="connsiteY2892" fmla="*/ 946760 h 1996549"/>
              <a:gd name="connsiteX2893" fmla="*/ 1540660 w 1998270"/>
              <a:gd name="connsiteY2893" fmla="*/ 927487 h 1996549"/>
              <a:gd name="connsiteX2894" fmla="*/ 1602061 w 1998270"/>
              <a:gd name="connsiteY2894" fmla="*/ 927316 h 1996549"/>
              <a:gd name="connsiteX2895" fmla="*/ 1621505 w 1998270"/>
              <a:gd name="connsiteY2895" fmla="*/ 946760 h 1996549"/>
              <a:gd name="connsiteX2896" fmla="*/ 1621505 w 1998270"/>
              <a:gd name="connsiteY2896" fmla="*/ 946930 h 1996549"/>
              <a:gd name="connsiteX2897" fmla="*/ 1602061 w 1998270"/>
              <a:gd name="connsiteY2897" fmla="*/ 966033 h 1996549"/>
              <a:gd name="connsiteX2898" fmla="*/ 1601891 w 1998270"/>
              <a:gd name="connsiteY2898" fmla="*/ 966033 h 1996549"/>
              <a:gd name="connsiteX2899" fmla="*/ 1582618 w 1998270"/>
              <a:gd name="connsiteY2899" fmla="*/ 946760 h 1996549"/>
              <a:gd name="connsiteX2900" fmla="*/ 1602061 w 1998270"/>
              <a:gd name="connsiteY2900" fmla="*/ 927316 h 1996549"/>
              <a:gd name="connsiteX2901" fmla="*/ 1664144 w 1998270"/>
              <a:gd name="connsiteY2901" fmla="*/ 926975 h 1996549"/>
              <a:gd name="connsiteX2902" fmla="*/ 1683929 w 1998270"/>
              <a:gd name="connsiteY2902" fmla="*/ 946760 h 1996549"/>
              <a:gd name="connsiteX2903" fmla="*/ 1683929 w 1998270"/>
              <a:gd name="connsiteY2903" fmla="*/ 946930 h 1996549"/>
              <a:gd name="connsiteX2904" fmla="*/ 1664144 w 1998270"/>
              <a:gd name="connsiteY2904" fmla="*/ 966374 h 1996549"/>
              <a:gd name="connsiteX2905" fmla="*/ 1663974 w 1998270"/>
              <a:gd name="connsiteY2905" fmla="*/ 966374 h 1996549"/>
              <a:gd name="connsiteX2906" fmla="*/ 1644360 w 1998270"/>
              <a:gd name="connsiteY2906" fmla="*/ 946760 h 1996549"/>
              <a:gd name="connsiteX2907" fmla="*/ 1664144 w 1998270"/>
              <a:gd name="connsiteY2907" fmla="*/ 926975 h 1996549"/>
              <a:gd name="connsiteX2908" fmla="*/ 1724863 w 1998270"/>
              <a:gd name="connsiteY2908" fmla="*/ 926804 h 1996549"/>
              <a:gd name="connsiteX2909" fmla="*/ 1744819 w 1998270"/>
              <a:gd name="connsiteY2909" fmla="*/ 946760 h 1996549"/>
              <a:gd name="connsiteX2910" fmla="*/ 1744819 w 1998270"/>
              <a:gd name="connsiteY2910" fmla="*/ 946929 h 1996549"/>
              <a:gd name="connsiteX2911" fmla="*/ 1724863 w 1998270"/>
              <a:gd name="connsiteY2911" fmla="*/ 966544 h 1996549"/>
              <a:gd name="connsiteX2912" fmla="*/ 1705079 w 1998270"/>
              <a:gd name="connsiteY2912" fmla="*/ 946760 h 1996549"/>
              <a:gd name="connsiteX2913" fmla="*/ 1705079 w 1998270"/>
              <a:gd name="connsiteY2913" fmla="*/ 946589 h 1996549"/>
              <a:gd name="connsiteX2914" fmla="*/ 1724863 w 1998270"/>
              <a:gd name="connsiteY2914" fmla="*/ 926804 h 1996549"/>
              <a:gd name="connsiteX2915" fmla="*/ 1909067 w 1998270"/>
              <a:gd name="connsiteY2915" fmla="*/ 926634 h 1996549"/>
              <a:gd name="connsiteX2916" fmla="*/ 1929194 w 1998270"/>
              <a:gd name="connsiteY2916" fmla="*/ 946760 h 1996549"/>
              <a:gd name="connsiteX2917" fmla="*/ 1929194 w 1998270"/>
              <a:gd name="connsiteY2917" fmla="*/ 946930 h 1996549"/>
              <a:gd name="connsiteX2918" fmla="*/ 1909067 w 1998270"/>
              <a:gd name="connsiteY2918" fmla="*/ 966715 h 1996549"/>
              <a:gd name="connsiteX2919" fmla="*/ 1908897 w 1998270"/>
              <a:gd name="connsiteY2919" fmla="*/ 966715 h 1996549"/>
              <a:gd name="connsiteX2920" fmla="*/ 1888942 w 1998270"/>
              <a:gd name="connsiteY2920" fmla="*/ 946760 h 1996549"/>
              <a:gd name="connsiteX2921" fmla="*/ 1909067 w 1998270"/>
              <a:gd name="connsiteY2921" fmla="*/ 926634 h 1996549"/>
              <a:gd name="connsiteX2922" fmla="*/ 1847667 w 1998270"/>
              <a:gd name="connsiteY2922" fmla="*/ 926634 h 1996549"/>
              <a:gd name="connsiteX2923" fmla="*/ 1867793 w 1998270"/>
              <a:gd name="connsiteY2923" fmla="*/ 946760 h 1996549"/>
              <a:gd name="connsiteX2924" fmla="*/ 1867793 w 1998270"/>
              <a:gd name="connsiteY2924" fmla="*/ 946930 h 1996549"/>
              <a:gd name="connsiteX2925" fmla="*/ 1847667 w 1998270"/>
              <a:gd name="connsiteY2925" fmla="*/ 966715 h 1996549"/>
              <a:gd name="connsiteX2926" fmla="*/ 1847496 w 1998270"/>
              <a:gd name="connsiteY2926" fmla="*/ 966715 h 1996549"/>
              <a:gd name="connsiteX2927" fmla="*/ 1827541 w 1998270"/>
              <a:gd name="connsiteY2927" fmla="*/ 946760 h 1996549"/>
              <a:gd name="connsiteX2928" fmla="*/ 1847667 w 1998270"/>
              <a:gd name="connsiteY2928" fmla="*/ 926634 h 1996549"/>
              <a:gd name="connsiteX2929" fmla="*/ 1786606 w 1998270"/>
              <a:gd name="connsiteY2929" fmla="*/ 926630 h 1996549"/>
              <a:gd name="connsiteX2930" fmla="*/ 1806732 w 1998270"/>
              <a:gd name="connsiteY2930" fmla="*/ 946760 h 1996549"/>
              <a:gd name="connsiteX2931" fmla="*/ 1806732 w 1998270"/>
              <a:gd name="connsiteY2931" fmla="*/ 946929 h 1996549"/>
              <a:gd name="connsiteX2932" fmla="*/ 1786606 w 1998270"/>
              <a:gd name="connsiteY2932" fmla="*/ 966714 h 1996549"/>
              <a:gd name="connsiteX2933" fmla="*/ 1786436 w 1998270"/>
              <a:gd name="connsiteY2933" fmla="*/ 966714 h 1996549"/>
              <a:gd name="connsiteX2934" fmla="*/ 1766481 w 1998270"/>
              <a:gd name="connsiteY2934" fmla="*/ 946760 h 1996549"/>
              <a:gd name="connsiteX2935" fmla="*/ 1786265 w 1998270"/>
              <a:gd name="connsiteY2935" fmla="*/ 926634 h 1996549"/>
              <a:gd name="connsiteX2936" fmla="*/ 1786606 w 1998270"/>
              <a:gd name="connsiteY2936" fmla="*/ 926630 h 1996549"/>
              <a:gd name="connsiteX2937" fmla="*/ 5629 w 1998270"/>
              <a:gd name="connsiteY2937" fmla="*/ 881778 h 1996549"/>
              <a:gd name="connsiteX2938" fmla="*/ 9210 w 1998270"/>
              <a:gd name="connsiteY2938" fmla="*/ 885359 h 1996549"/>
              <a:gd name="connsiteX2939" fmla="*/ 5629 w 1998270"/>
              <a:gd name="connsiteY2939" fmla="*/ 888942 h 1996549"/>
              <a:gd name="connsiteX2940" fmla="*/ 2047 w 1998270"/>
              <a:gd name="connsiteY2940" fmla="*/ 885359 h 1996549"/>
              <a:gd name="connsiteX2941" fmla="*/ 5629 w 1998270"/>
              <a:gd name="connsiteY2941" fmla="*/ 881778 h 1996549"/>
              <a:gd name="connsiteX2942" fmla="*/ 67029 w 1998270"/>
              <a:gd name="connsiteY2942" fmla="*/ 880242 h 1996549"/>
              <a:gd name="connsiteX2943" fmla="*/ 67371 w 1998270"/>
              <a:gd name="connsiteY2943" fmla="*/ 880242 h 1996549"/>
              <a:gd name="connsiteX2944" fmla="*/ 72146 w 1998270"/>
              <a:gd name="connsiteY2944" fmla="*/ 885359 h 1996549"/>
              <a:gd name="connsiteX2945" fmla="*/ 67029 w 1998270"/>
              <a:gd name="connsiteY2945" fmla="*/ 890476 h 1996549"/>
              <a:gd name="connsiteX2946" fmla="*/ 61913 w 1998270"/>
              <a:gd name="connsiteY2946" fmla="*/ 885359 h 1996549"/>
              <a:gd name="connsiteX2947" fmla="*/ 67029 w 1998270"/>
              <a:gd name="connsiteY2947" fmla="*/ 880242 h 1996549"/>
              <a:gd name="connsiteX2948" fmla="*/ 129113 w 1998270"/>
              <a:gd name="connsiteY2948" fmla="*/ 879389 h 1996549"/>
              <a:gd name="connsiteX2949" fmla="*/ 129454 w 1998270"/>
              <a:gd name="connsiteY2949" fmla="*/ 879389 h 1996549"/>
              <a:gd name="connsiteX2950" fmla="*/ 135083 w 1998270"/>
              <a:gd name="connsiteY2950" fmla="*/ 885359 h 1996549"/>
              <a:gd name="connsiteX2951" fmla="*/ 129113 w 1998270"/>
              <a:gd name="connsiteY2951" fmla="*/ 891328 h 1996549"/>
              <a:gd name="connsiteX2952" fmla="*/ 123144 w 1998270"/>
              <a:gd name="connsiteY2952" fmla="*/ 885359 h 1996549"/>
              <a:gd name="connsiteX2953" fmla="*/ 129113 w 1998270"/>
              <a:gd name="connsiteY2953" fmla="*/ 879389 h 1996549"/>
              <a:gd name="connsiteX2954" fmla="*/ 189832 w 1998270"/>
              <a:gd name="connsiteY2954" fmla="*/ 878708 h 1996549"/>
              <a:gd name="connsiteX2955" fmla="*/ 190173 w 1998270"/>
              <a:gd name="connsiteY2955" fmla="*/ 878708 h 1996549"/>
              <a:gd name="connsiteX2956" fmla="*/ 196484 w 1998270"/>
              <a:gd name="connsiteY2956" fmla="*/ 885359 h 1996549"/>
              <a:gd name="connsiteX2957" fmla="*/ 189832 w 1998270"/>
              <a:gd name="connsiteY2957" fmla="*/ 892011 h 1996549"/>
              <a:gd name="connsiteX2958" fmla="*/ 183181 w 1998270"/>
              <a:gd name="connsiteY2958" fmla="*/ 885359 h 1996549"/>
              <a:gd name="connsiteX2959" fmla="*/ 189832 w 1998270"/>
              <a:gd name="connsiteY2959" fmla="*/ 878708 h 1996549"/>
              <a:gd name="connsiteX2960" fmla="*/ 312635 w 1998270"/>
              <a:gd name="connsiteY2960" fmla="*/ 877343 h 1996549"/>
              <a:gd name="connsiteX2961" fmla="*/ 312976 w 1998270"/>
              <a:gd name="connsiteY2961" fmla="*/ 877343 h 1996549"/>
              <a:gd name="connsiteX2962" fmla="*/ 320821 w 1998270"/>
              <a:gd name="connsiteY2962" fmla="*/ 885530 h 1996549"/>
              <a:gd name="connsiteX2963" fmla="*/ 312635 w 1998270"/>
              <a:gd name="connsiteY2963" fmla="*/ 893716 h 1996549"/>
              <a:gd name="connsiteX2964" fmla="*/ 304448 w 1998270"/>
              <a:gd name="connsiteY2964" fmla="*/ 885530 h 1996549"/>
              <a:gd name="connsiteX2965" fmla="*/ 312635 w 1998270"/>
              <a:gd name="connsiteY2965" fmla="*/ 877343 h 1996549"/>
              <a:gd name="connsiteX2966" fmla="*/ 251233 w 1998270"/>
              <a:gd name="connsiteY2966" fmla="*/ 877343 h 1996549"/>
              <a:gd name="connsiteX2967" fmla="*/ 258567 w 1998270"/>
              <a:gd name="connsiteY2967" fmla="*/ 884676 h 1996549"/>
              <a:gd name="connsiteX2968" fmla="*/ 251233 w 1998270"/>
              <a:gd name="connsiteY2968" fmla="*/ 892011 h 1996549"/>
              <a:gd name="connsiteX2969" fmla="*/ 243900 w 1998270"/>
              <a:gd name="connsiteY2969" fmla="*/ 884676 h 1996549"/>
              <a:gd name="connsiteX2970" fmla="*/ 251233 w 1998270"/>
              <a:gd name="connsiteY2970" fmla="*/ 877343 h 1996549"/>
              <a:gd name="connsiteX2971" fmla="*/ 374402 w 1998270"/>
              <a:gd name="connsiteY2971" fmla="*/ 876357 h 1996549"/>
              <a:gd name="connsiteX2972" fmla="*/ 383271 w 1998270"/>
              <a:gd name="connsiteY2972" fmla="*/ 885226 h 1996549"/>
              <a:gd name="connsiteX2973" fmla="*/ 374402 w 1998270"/>
              <a:gd name="connsiteY2973" fmla="*/ 894095 h 1996549"/>
              <a:gd name="connsiteX2974" fmla="*/ 365533 w 1998270"/>
              <a:gd name="connsiteY2974" fmla="*/ 885226 h 1996549"/>
              <a:gd name="connsiteX2975" fmla="*/ 374402 w 1998270"/>
              <a:gd name="connsiteY2975" fmla="*/ 876357 h 1996549"/>
              <a:gd name="connsiteX2976" fmla="*/ 436120 w 1998270"/>
              <a:gd name="connsiteY2976" fmla="*/ 875808 h 1996549"/>
              <a:gd name="connsiteX2977" fmla="*/ 445671 w 1998270"/>
              <a:gd name="connsiteY2977" fmla="*/ 884848 h 1996549"/>
              <a:gd name="connsiteX2978" fmla="*/ 436120 w 1998270"/>
              <a:gd name="connsiteY2978" fmla="*/ 894399 h 1996549"/>
              <a:gd name="connsiteX2979" fmla="*/ 426569 w 1998270"/>
              <a:gd name="connsiteY2979" fmla="*/ 885359 h 1996549"/>
              <a:gd name="connsiteX2980" fmla="*/ 436120 w 1998270"/>
              <a:gd name="connsiteY2980" fmla="*/ 875808 h 1996549"/>
              <a:gd name="connsiteX2981" fmla="*/ 496838 w 1998270"/>
              <a:gd name="connsiteY2981" fmla="*/ 875126 h 1996549"/>
              <a:gd name="connsiteX2982" fmla="*/ 507072 w 1998270"/>
              <a:gd name="connsiteY2982" fmla="*/ 885359 h 1996549"/>
              <a:gd name="connsiteX2983" fmla="*/ 496838 w 1998270"/>
              <a:gd name="connsiteY2983" fmla="*/ 895593 h 1996549"/>
              <a:gd name="connsiteX2984" fmla="*/ 486605 w 1998270"/>
              <a:gd name="connsiteY2984" fmla="*/ 885359 h 1996549"/>
              <a:gd name="connsiteX2985" fmla="*/ 496838 w 1998270"/>
              <a:gd name="connsiteY2985" fmla="*/ 875126 h 1996549"/>
              <a:gd name="connsiteX2986" fmla="*/ 558240 w 1998270"/>
              <a:gd name="connsiteY2986" fmla="*/ 874273 h 1996549"/>
              <a:gd name="connsiteX2987" fmla="*/ 569326 w 1998270"/>
              <a:gd name="connsiteY2987" fmla="*/ 885359 h 1996549"/>
              <a:gd name="connsiteX2988" fmla="*/ 558240 w 1998270"/>
              <a:gd name="connsiteY2988" fmla="*/ 896446 h 1996549"/>
              <a:gd name="connsiteX2989" fmla="*/ 547154 w 1998270"/>
              <a:gd name="connsiteY2989" fmla="*/ 885359 h 1996549"/>
              <a:gd name="connsiteX2990" fmla="*/ 558240 w 1998270"/>
              <a:gd name="connsiteY2990" fmla="*/ 874273 h 1996549"/>
              <a:gd name="connsiteX2991" fmla="*/ 619641 w 1998270"/>
              <a:gd name="connsiteY2991" fmla="*/ 873591 h 1996549"/>
              <a:gd name="connsiteX2992" fmla="*/ 631410 w 1998270"/>
              <a:gd name="connsiteY2992" fmla="*/ 885359 h 1996549"/>
              <a:gd name="connsiteX2993" fmla="*/ 619641 w 1998270"/>
              <a:gd name="connsiteY2993" fmla="*/ 897129 h 1996549"/>
              <a:gd name="connsiteX2994" fmla="*/ 607873 w 1998270"/>
              <a:gd name="connsiteY2994" fmla="*/ 885359 h 1996549"/>
              <a:gd name="connsiteX2995" fmla="*/ 619641 w 1998270"/>
              <a:gd name="connsiteY2995" fmla="*/ 873591 h 1996549"/>
              <a:gd name="connsiteX2996" fmla="*/ 681042 w 1998270"/>
              <a:gd name="connsiteY2996" fmla="*/ 872910 h 1996549"/>
              <a:gd name="connsiteX2997" fmla="*/ 681383 w 1998270"/>
              <a:gd name="connsiteY2997" fmla="*/ 872910 h 1996549"/>
              <a:gd name="connsiteX2998" fmla="*/ 693493 w 1998270"/>
              <a:gd name="connsiteY2998" fmla="*/ 885359 h 1996549"/>
              <a:gd name="connsiteX2999" fmla="*/ 681042 w 1998270"/>
              <a:gd name="connsiteY2999" fmla="*/ 897810 h 1996549"/>
              <a:gd name="connsiteX3000" fmla="*/ 668592 w 1998270"/>
              <a:gd name="connsiteY3000" fmla="*/ 885359 h 1996549"/>
              <a:gd name="connsiteX3001" fmla="*/ 681042 w 1998270"/>
              <a:gd name="connsiteY3001" fmla="*/ 872910 h 1996549"/>
              <a:gd name="connsiteX3002" fmla="*/ 743125 w 1998270"/>
              <a:gd name="connsiteY3002" fmla="*/ 872227 h 1996549"/>
              <a:gd name="connsiteX3003" fmla="*/ 743466 w 1998270"/>
              <a:gd name="connsiteY3003" fmla="*/ 872227 h 1996549"/>
              <a:gd name="connsiteX3004" fmla="*/ 756258 w 1998270"/>
              <a:gd name="connsiteY3004" fmla="*/ 885359 h 1996549"/>
              <a:gd name="connsiteX3005" fmla="*/ 743125 w 1998270"/>
              <a:gd name="connsiteY3005" fmla="*/ 898493 h 1996549"/>
              <a:gd name="connsiteX3006" fmla="*/ 729993 w 1998270"/>
              <a:gd name="connsiteY3006" fmla="*/ 885359 h 1996549"/>
              <a:gd name="connsiteX3007" fmla="*/ 743125 w 1998270"/>
              <a:gd name="connsiteY3007" fmla="*/ 872227 h 1996549"/>
              <a:gd name="connsiteX3008" fmla="*/ 804211 w 1998270"/>
              <a:gd name="connsiteY3008" fmla="*/ 871410 h 1996549"/>
              <a:gd name="connsiteX3009" fmla="*/ 818027 w 1998270"/>
              <a:gd name="connsiteY3009" fmla="*/ 885225 h 1996549"/>
              <a:gd name="connsiteX3010" fmla="*/ 804211 w 1998270"/>
              <a:gd name="connsiteY3010" fmla="*/ 899041 h 1996549"/>
              <a:gd name="connsiteX3011" fmla="*/ 790396 w 1998270"/>
              <a:gd name="connsiteY3011" fmla="*/ 885225 h 1996549"/>
              <a:gd name="connsiteX3012" fmla="*/ 804211 w 1998270"/>
              <a:gd name="connsiteY3012" fmla="*/ 871410 h 1996549"/>
              <a:gd name="connsiteX3013" fmla="*/ 865246 w 1998270"/>
              <a:gd name="connsiteY3013" fmla="*/ 871033 h 1996549"/>
              <a:gd name="connsiteX3014" fmla="*/ 865587 w 1998270"/>
              <a:gd name="connsiteY3014" fmla="*/ 871033 h 1996549"/>
              <a:gd name="connsiteX3015" fmla="*/ 879573 w 1998270"/>
              <a:gd name="connsiteY3015" fmla="*/ 885359 h 1996549"/>
              <a:gd name="connsiteX3016" fmla="*/ 865246 w 1998270"/>
              <a:gd name="connsiteY3016" fmla="*/ 899687 h 1996549"/>
              <a:gd name="connsiteX3017" fmla="*/ 850920 w 1998270"/>
              <a:gd name="connsiteY3017" fmla="*/ 885359 h 1996549"/>
              <a:gd name="connsiteX3018" fmla="*/ 865246 w 1998270"/>
              <a:gd name="connsiteY3018" fmla="*/ 871033 h 1996549"/>
              <a:gd name="connsiteX3019" fmla="*/ 926648 w 1998270"/>
              <a:gd name="connsiteY3019" fmla="*/ 870351 h 1996549"/>
              <a:gd name="connsiteX3020" fmla="*/ 926989 w 1998270"/>
              <a:gd name="connsiteY3020" fmla="*/ 870351 h 1996549"/>
              <a:gd name="connsiteX3021" fmla="*/ 941657 w 1998270"/>
              <a:gd name="connsiteY3021" fmla="*/ 885359 h 1996549"/>
              <a:gd name="connsiteX3022" fmla="*/ 941657 w 1998270"/>
              <a:gd name="connsiteY3022" fmla="*/ 885531 h 1996549"/>
              <a:gd name="connsiteX3023" fmla="*/ 926648 w 1998270"/>
              <a:gd name="connsiteY3023" fmla="*/ 900199 h 1996549"/>
              <a:gd name="connsiteX3024" fmla="*/ 911639 w 1998270"/>
              <a:gd name="connsiteY3024" fmla="*/ 885359 h 1996549"/>
              <a:gd name="connsiteX3025" fmla="*/ 926648 w 1998270"/>
              <a:gd name="connsiteY3025" fmla="*/ 870351 h 1996549"/>
              <a:gd name="connsiteX3026" fmla="*/ 988415 w 1998270"/>
              <a:gd name="connsiteY3026" fmla="*/ 869535 h 1996549"/>
              <a:gd name="connsiteX3027" fmla="*/ 1004107 w 1998270"/>
              <a:gd name="connsiteY3027" fmla="*/ 885225 h 1996549"/>
              <a:gd name="connsiteX3028" fmla="*/ 988415 w 1998270"/>
              <a:gd name="connsiteY3028" fmla="*/ 900917 h 1996549"/>
              <a:gd name="connsiteX3029" fmla="*/ 972724 w 1998270"/>
              <a:gd name="connsiteY3029" fmla="*/ 885225 h 1996549"/>
              <a:gd name="connsiteX3030" fmla="*/ 988415 w 1998270"/>
              <a:gd name="connsiteY3030" fmla="*/ 869535 h 1996549"/>
              <a:gd name="connsiteX3031" fmla="*/ 1050132 w 1998270"/>
              <a:gd name="connsiteY3031" fmla="*/ 869158 h 1996549"/>
              <a:gd name="connsiteX3032" fmla="*/ 1052247 w 1998270"/>
              <a:gd name="connsiteY3032" fmla="*/ 869158 h 1996549"/>
              <a:gd name="connsiteX3033" fmla="*/ 1067188 w 1998270"/>
              <a:gd name="connsiteY3033" fmla="*/ 886212 h 1996549"/>
              <a:gd name="connsiteX3034" fmla="*/ 1067153 w 1998270"/>
              <a:gd name="connsiteY3034" fmla="*/ 887269 h 1996549"/>
              <a:gd name="connsiteX3035" fmla="*/ 1050132 w 1998270"/>
              <a:gd name="connsiteY3035" fmla="*/ 902245 h 1996549"/>
              <a:gd name="connsiteX3036" fmla="*/ 1033929 w 1998270"/>
              <a:gd name="connsiteY3036" fmla="*/ 886212 h 1996549"/>
              <a:gd name="connsiteX3037" fmla="*/ 1050132 w 1998270"/>
              <a:gd name="connsiteY3037" fmla="*/ 869158 h 1996549"/>
              <a:gd name="connsiteX3038" fmla="*/ 1110851 w 1998270"/>
              <a:gd name="connsiteY3038" fmla="*/ 868474 h 1996549"/>
              <a:gd name="connsiteX3039" fmla="*/ 1127907 w 1998270"/>
              <a:gd name="connsiteY3039" fmla="*/ 885529 h 1996549"/>
              <a:gd name="connsiteX3040" fmla="*/ 1110851 w 1998270"/>
              <a:gd name="connsiteY3040" fmla="*/ 902585 h 1996549"/>
              <a:gd name="connsiteX3041" fmla="*/ 1093796 w 1998270"/>
              <a:gd name="connsiteY3041" fmla="*/ 885529 h 1996549"/>
              <a:gd name="connsiteX3042" fmla="*/ 1110851 w 1998270"/>
              <a:gd name="connsiteY3042" fmla="*/ 868474 h 1996549"/>
              <a:gd name="connsiteX3043" fmla="*/ 1172252 w 1998270"/>
              <a:gd name="connsiteY3043" fmla="*/ 867963 h 1996549"/>
              <a:gd name="connsiteX3044" fmla="*/ 1189308 w 1998270"/>
              <a:gd name="connsiteY3044" fmla="*/ 885019 h 1996549"/>
              <a:gd name="connsiteX3045" fmla="*/ 1172252 w 1998270"/>
              <a:gd name="connsiteY3045" fmla="*/ 902075 h 1996549"/>
              <a:gd name="connsiteX3046" fmla="*/ 1155197 w 1998270"/>
              <a:gd name="connsiteY3046" fmla="*/ 885019 h 1996549"/>
              <a:gd name="connsiteX3047" fmla="*/ 1172252 w 1998270"/>
              <a:gd name="connsiteY3047" fmla="*/ 867963 h 1996549"/>
              <a:gd name="connsiteX3048" fmla="*/ 1234523 w 1998270"/>
              <a:gd name="connsiteY3048" fmla="*/ 867429 h 1996549"/>
              <a:gd name="connsiteX3049" fmla="*/ 1251562 w 1998270"/>
              <a:gd name="connsiteY3049" fmla="*/ 884506 h 1996549"/>
              <a:gd name="connsiteX3050" fmla="*/ 1251545 w 1998270"/>
              <a:gd name="connsiteY3050" fmla="*/ 885382 h 1996549"/>
              <a:gd name="connsiteX3051" fmla="*/ 1233654 w 1998270"/>
              <a:gd name="connsiteY3051" fmla="*/ 901563 h 1996549"/>
              <a:gd name="connsiteX3052" fmla="*/ 1232784 w 1998270"/>
              <a:gd name="connsiteY3052" fmla="*/ 901584 h 1996549"/>
              <a:gd name="connsiteX3053" fmla="*/ 1215745 w 1998270"/>
              <a:gd name="connsiteY3053" fmla="*/ 884506 h 1996549"/>
              <a:gd name="connsiteX3054" fmla="*/ 1215762 w 1998270"/>
              <a:gd name="connsiteY3054" fmla="*/ 883632 h 1996549"/>
              <a:gd name="connsiteX3055" fmla="*/ 1233654 w 1998270"/>
              <a:gd name="connsiteY3055" fmla="*/ 867453 h 1996549"/>
              <a:gd name="connsiteX3056" fmla="*/ 1234523 w 1998270"/>
              <a:gd name="connsiteY3056" fmla="*/ 867429 h 1996549"/>
              <a:gd name="connsiteX3057" fmla="*/ 1971152 w 1998270"/>
              <a:gd name="connsiteY3057" fmla="*/ 867110 h 1996549"/>
              <a:gd name="connsiteX3058" fmla="*/ 1988207 w 1998270"/>
              <a:gd name="connsiteY3058" fmla="*/ 885359 h 1996549"/>
              <a:gd name="connsiteX3059" fmla="*/ 1971152 w 1998270"/>
              <a:gd name="connsiteY3059" fmla="*/ 903439 h 1996549"/>
              <a:gd name="connsiteX3060" fmla="*/ 1970981 w 1998270"/>
              <a:gd name="connsiteY3060" fmla="*/ 903440 h 1996549"/>
              <a:gd name="connsiteX3061" fmla="*/ 1952902 w 1998270"/>
              <a:gd name="connsiteY3061" fmla="*/ 885359 h 1996549"/>
              <a:gd name="connsiteX3062" fmla="*/ 1971152 w 1998270"/>
              <a:gd name="connsiteY3062" fmla="*/ 867110 h 1996549"/>
              <a:gd name="connsiteX3063" fmla="*/ 1295055 w 1998270"/>
              <a:gd name="connsiteY3063" fmla="*/ 866939 h 1996549"/>
              <a:gd name="connsiteX3064" fmla="*/ 1313475 w 1998270"/>
              <a:gd name="connsiteY3064" fmla="*/ 885359 h 1996549"/>
              <a:gd name="connsiteX3065" fmla="*/ 1313475 w 1998270"/>
              <a:gd name="connsiteY3065" fmla="*/ 885529 h 1996549"/>
              <a:gd name="connsiteX3066" fmla="*/ 1295055 w 1998270"/>
              <a:gd name="connsiteY3066" fmla="*/ 903609 h 1996549"/>
              <a:gd name="connsiteX3067" fmla="*/ 1276635 w 1998270"/>
              <a:gd name="connsiteY3067" fmla="*/ 885359 h 1996549"/>
              <a:gd name="connsiteX3068" fmla="*/ 1295055 w 1998270"/>
              <a:gd name="connsiteY3068" fmla="*/ 866939 h 1996549"/>
              <a:gd name="connsiteX3069" fmla="*/ 1357138 w 1998270"/>
              <a:gd name="connsiteY3069" fmla="*/ 866598 h 1996549"/>
              <a:gd name="connsiteX3070" fmla="*/ 1375900 w 1998270"/>
              <a:gd name="connsiteY3070" fmla="*/ 885359 h 1996549"/>
              <a:gd name="connsiteX3071" fmla="*/ 1375900 w 1998270"/>
              <a:gd name="connsiteY3071" fmla="*/ 885530 h 1996549"/>
              <a:gd name="connsiteX3072" fmla="*/ 1357138 w 1998270"/>
              <a:gd name="connsiteY3072" fmla="*/ 903951 h 1996549"/>
              <a:gd name="connsiteX3073" fmla="*/ 1338377 w 1998270"/>
              <a:gd name="connsiteY3073" fmla="*/ 885359 h 1996549"/>
              <a:gd name="connsiteX3074" fmla="*/ 1357138 w 1998270"/>
              <a:gd name="connsiteY3074" fmla="*/ 866598 h 1996549"/>
              <a:gd name="connsiteX3075" fmla="*/ 1417858 w 1998270"/>
              <a:gd name="connsiteY3075" fmla="*/ 866088 h 1996549"/>
              <a:gd name="connsiteX3076" fmla="*/ 1418199 w 1998270"/>
              <a:gd name="connsiteY3076" fmla="*/ 866088 h 1996549"/>
              <a:gd name="connsiteX3077" fmla="*/ 1437131 w 1998270"/>
              <a:gd name="connsiteY3077" fmla="*/ 885359 h 1996549"/>
              <a:gd name="connsiteX3078" fmla="*/ 1437131 w 1998270"/>
              <a:gd name="connsiteY3078" fmla="*/ 885530 h 1996549"/>
              <a:gd name="connsiteX3079" fmla="*/ 1417858 w 1998270"/>
              <a:gd name="connsiteY3079" fmla="*/ 904461 h 1996549"/>
              <a:gd name="connsiteX3080" fmla="*/ 1398585 w 1998270"/>
              <a:gd name="connsiteY3080" fmla="*/ 885359 h 1996549"/>
              <a:gd name="connsiteX3081" fmla="*/ 1417858 w 1998270"/>
              <a:gd name="connsiteY3081" fmla="*/ 866088 h 1996549"/>
              <a:gd name="connsiteX3082" fmla="*/ 1479258 w 1998270"/>
              <a:gd name="connsiteY3082" fmla="*/ 865746 h 1996549"/>
              <a:gd name="connsiteX3083" fmla="*/ 1479429 w 1998270"/>
              <a:gd name="connsiteY3083" fmla="*/ 865746 h 1996549"/>
              <a:gd name="connsiteX3084" fmla="*/ 1498702 w 1998270"/>
              <a:gd name="connsiteY3084" fmla="*/ 885360 h 1996549"/>
              <a:gd name="connsiteX3085" fmla="*/ 1498702 w 1998270"/>
              <a:gd name="connsiteY3085" fmla="*/ 885530 h 1996549"/>
              <a:gd name="connsiteX3086" fmla="*/ 1479088 w 1998270"/>
              <a:gd name="connsiteY3086" fmla="*/ 904804 h 1996549"/>
              <a:gd name="connsiteX3087" fmla="*/ 1459474 w 1998270"/>
              <a:gd name="connsiteY3087" fmla="*/ 885360 h 1996549"/>
              <a:gd name="connsiteX3088" fmla="*/ 1459474 w 1998270"/>
              <a:gd name="connsiteY3088" fmla="*/ 885189 h 1996549"/>
              <a:gd name="connsiteX3089" fmla="*/ 1479258 w 1998270"/>
              <a:gd name="connsiteY3089" fmla="*/ 865746 h 1996549"/>
              <a:gd name="connsiteX3090" fmla="*/ 1540660 w 1998270"/>
              <a:gd name="connsiteY3090" fmla="*/ 865404 h 1996549"/>
              <a:gd name="connsiteX3091" fmla="*/ 1560615 w 1998270"/>
              <a:gd name="connsiteY3091" fmla="*/ 885359 h 1996549"/>
              <a:gd name="connsiteX3092" fmla="*/ 1560615 w 1998270"/>
              <a:gd name="connsiteY3092" fmla="*/ 885529 h 1996549"/>
              <a:gd name="connsiteX3093" fmla="*/ 1540660 w 1998270"/>
              <a:gd name="connsiteY3093" fmla="*/ 905145 h 1996549"/>
              <a:gd name="connsiteX3094" fmla="*/ 1520705 w 1998270"/>
              <a:gd name="connsiteY3094" fmla="*/ 885359 h 1996549"/>
              <a:gd name="connsiteX3095" fmla="*/ 1540660 w 1998270"/>
              <a:gd name="connsiteY3095" fmla="*/ 865404 h 1996549"/>
              <a:gd name="connsiteX3096" fmla="*/ 1602061 w 1998270"/>
              <a:gd name="connsiteY3096" fmla="*/ 865064 h 1996549"/>
              <a:gd name="connsiteX3097" fmla="*/ 1622357 w 1998270"/>
              <a:gd name="connsiteY3097" fmla="*/ 885359 h 1996549"/>
              <a:gd name="connsiteX3098" fmla="*/ 1622357 w 1998270"/>
              <a:gd name="connsiteY3098" fmla="*/ 885530 h 1996549"/>
              <a:gd name="connsiteX3099" fmla="*/ 1602061 w 1998270"/>
              <a:gd name="connsiteY3099" fmla="*/ 905485 h 1996549"/>
              <a:gd name="connsiteX3100" fmla="*/ 1581765 w 1998270"/>
              <a:gd name="connsiteY3100" fmla="*/ 885359 h 1996549"/>
              <a:gd name="connsiteX3101" fmla="*/ 1602061 w 1998270"/>
              <a:gd name="connsiteY3101" fmla="*/ 865064 h 1996549"/>
              <a:gd name="connsiteX3102" fmla="*/ 1664145 w 1998270"/>
              <a:gd name="connsiteY3102" fmla="*/ 864722 h 1996549"/>
              <a:gd name="connsiteX3103" fmla="*/ 1684783 w 1998270"/>
              <a:gd name="connsiteY3103" fmla="*/ 885359 h 1996549"/>
              <a:gd name="connsiteX3104" fmla="*/ 1664145 w 1998270"/>
              <a:gd name="connsiteY3104" fmla="*/ 905827 h 1996549"/>
              <a:gd name="connsiteX3105" fmla="*/ 1643508 w 1998270"/>
              <a:gd name="connsiteY3105" fmla="*/ 885359 h 1996549"/>
              <a:gd name="connsiteX3106" fmla="*/ 1664145 w 1998270"/>
              <a:gd name="connsiteY3106" fmla="*/ 864722 h 1996549"/>
              <a:gd name="connsiteX3107" fmla="*/ 1786265 w 1998270"/>
              <a:gd name="connsiteY3107" fmla="*/ 864553 h 1996549"/>
              <a:gd name="connsiteX3108" fmla="*/ 1786606 w 1998270"/>
              <a:gd name="connsiteY3108" fmla="*/ 864553 h 1996549"/>
              <a:gd name="connsiteX3109" fmla="*/ 1807073 w 1998270"/>
              <a:gd name="connsiteY3109" fmla="*/ 885359 h 1996549"/>
              <a:gd name="connsiteX3110" fmla="*/ 1807073 w 1998270"/>
              <a:gd name="connsiteY3110" fmla="*/ 885530 h 1996549"/>
              <a:gd name="connsiteX3111" fmla="*/ 1786265 w 1998270"/>
              <a:gd name="connsiteY3111" fmla="*/ 905998 h 1996549"/>
              <a:gd name="connsiteX3112" fmla="*/ 1765457 w 1998270"/>
              <a:gd name="connsiteY3112" fmla="*/ 885359 h 1996549"/>
              <a:gd name="connsiteX3113" fmla="*/ 1786265 w 1998270"/>
              <a:gd name="connsiteY3113" fmla="*/ 864553 h 1996549"/>
              <a:gd name="connsiteX3114" fmla="*/ 1724864 w 1998270"/>
              <a:gd name="connsiteY3114" fmla="*/ 864553 h 1996549"/>
              <a:gd name="connsiteX3115" fmla="*/ 1725205 w 1998270"/>
              <a:gd name="connsiteY3115" fmla="*/ 864553 h 1996549"/>
              <a:gd name="connsiteX3116" fmla="*/ 1745672 w 1998270"/>
              <a:gd name="connsiteY3116" fmla="*/ 885359 h 1996549"/>
              <a:gd name="connsiteX3117" fmla="*/ 1745672 w 1998270"/>
              <a:gd name="connsiteY3117" fmla="*/ 885530 h 1996549"/>
              <a:gd name="connsiteX3118" fmla="*/ 1724864 w 1998270"/>
              <a:gd name="connsiteY3118" fmla="*/ 905998 h 1996549"/>
              <a:gd name="connsiteX3119" fmla="*/ 1704056 w 1998270"/>
              <a:gd name="connsiteY3119" fmla="*/ 885359 h 1996549"/>
              <a:gd name="connsiteX3120" fmla="*/ 1724864 w 1998270"/>
              <a:gd name="connsiteY3120" fmla="*/ 864553 h 1996549"/>
              <a:gd name="connsiteX3121" fmla="*/ 1909067 w 1998270"/>
              <a:gd name="connsiteY3121" fmla="*/ 864382 h 1996549"/>
              <a:gd name="connsiteX3122" fmla="*/ 1930046 w 1998270"/>
              <a:gd name="connsiteY3122" fmla="*/ 885359 h 1996549"/>
              <a:gd name="connsiteX3123" fmla="*/ 1909067 w 1998270"/>
              <a:gd name="connsiteY3123" fmla="*/ 906168 h 1996549"/>
              <a:gd name="connsiteX3124" fmla="*/ 1888089 w 1998270"/>
              <a:gd name="connsiteY3124" fmla="*/ 885359 h 1996549"/>
              <a:gd name="connsiteX3125" fmla="*/ 1909067 w 1998270"/>
              <a:gd name="connsiteY3125" fmla="*/ 864382 h 1996549"/>
              <a:gd name="connsiteX3126" fmla="*/ 1847667 w 1998270"/>
              <a:gd name="connsiteY3126" fmla="*/ 864382 h 1996549"/>
              <a:gd name="connsiteX3127" fmla="*/ 1847837 w 1998270"/>
              <a:gd name="connsiteY3127" fmla="*/ 864382 h 1996549"/>
              <a:gd name="connsiteX3128" fmla="*/ 1868816 w 1998270"/>
              <a:gd name="connsiteY3128" fmla="*/ 885359 h 1996549"/>
              <a:gd name="connsiteX3129" fmla="*/ 1868816 w 1998270"/>
              <a:gd name="connsiteY3129" fmla="*/ 885362 h 1996549"/>
              <a:gd name="connsiteX3130" fmla="*/ 1847667 w 1998270"/>
              <a:gd name="connsiteY3130" fmla="*/ 906168 h 1996549"/>
              <a:gd name="connsiteX3131" fmla="*/ 1826688 w 1998270"/>
              <a:gd name="connsiteY3131" fmla="*/ 885359 h 1996549"/>
              <a:gd name="connsiteX3132" fmla="*/ 1847667 w 1998270"/>
              <a:gd name="connsiteY3132" fmla="*/ 864382 h 1996549"/>
              <a:gd name="connsiteX3133" fmla="*/ 5629 w 1998270"/>
              <a:gd name="connsiteY3133" fmla="*/ 820036 h 1996549"/>
              <a:gd name="connsiteX3134" fmla="*/ 9551 w 1998270"/>
              <a:gd name="connsiteY3134" fmla="*/ 823959 h 1996549"/>
              <a:gd name="connsiteX3135" fmla="*/ 5629 w 1998270"/>
              <a:gd name="connsiteY3135" fmla="*/ 827882 h 1996549"/>
              <a:gd name="connsiteX3136" fmla="*/ 1706 w 1998270"/>
              <a:gd name="connsiteY3136" fmla="*/ 823959 h 1996549"/>
              <a:gd name="connsiteX3137" fmla="*/ 5629 w 1998270"/>
              <a:gd name="connsiteY3137" fmla="*/ 820036 h 1996549"/>
              <a:gd name="connsiteX3138" fmla="*/ 67029 w 1998270"/>
              <a:gd name="connsiteY3138" fmla="*/ 818500 h 1996549"/>
              <a:gd name="connsiteX3139" fmla="*/ 72487 w 1998270"/>
              <a:gd name="connsiteY3139" fmla="*/ 823959 h 1996549"/>
              <a:gd name="connsiteX3140" fmla="*/ 67029 w 1998270"/>
              <a:gd name="connsiteY3140" fmla="*/ 829417 h 1996549"/>
              <a:gd name="connsiteX3141" fmla="*/ 61572 w 1998270"/>
              <a:gd name="connsiteY3141" fmla="*/ 823959 h 1996549"/>
              <a:gd name="connsiteX3142" fmla="*/ 67029 w 1998270"/>
              <a:gd name="connsiteY3142" fmla="*/ 818500 h 1996549"/>
              <a:gd name="connsiteX3143" fmla="*/ 129113 w 1998270"/>
              <a:gd name="connsiteY3143" fmla="*/ 817648 h 1996549"/>
              <a:gd name="connsiteX3144" fmla="*/ 129454 w 1998270"/>
              <a:gd name="connsiteY3144" fmla="*/ 817648 h 1996549"/>
              <a:gd name="connsiteX3145" fmla="*/ 135424 w 1998270"/>
              <a:gd name="connsiteY3145" fmla="*/ 823960 h 1996549"/>
              <a:gd name="connsiteX3146" fmla="*/ 129113 w 1998270"/>
              <a:gd name="connsiteY3146" fmla="*/ 830270 h 1996549"/>
              <a:gd name="connsiteX3147" fmla="*/ 122803 w 1998270"/>
              <a:gd name="connsiteY3147" fmla="*/ 823960 h 1996549"/>
              <a:gd name="connsiteX3148" fmla="*/ 129113 w 1998270"/>
              <a:gd name="connsiteY3148" fmla="*/ 817648 h 1996549"/>
              <a:gd name="connsiteX3149" fmla="*/ 190199 w 1998270"/>
              <a:gd name="connsiteY3149" fmla="*/ 816832 h 1996549"/>
              <a:gd name="connsiteX3150" fmla="*/ 197192 w 1998270"/>
              <a:gd name="connsiteY3150" fmla="*/ 823825 h 1996549"/>
              <a:gd name="connsiteX3151" fmla="*/ 190199 w 1998270"/>
              <a:gd name="connsiteY3151" fmla="*/ 830818 h 1996549"/>
              <a:gd name="connsiteX3152" fmla="*/ 183206 w 1998270"/>
              <a:gd name="connsiteY3152" fmla="*/ 823825 h 1996549"/>
              <a:gd name="connsiteX3153" fmla="*/ 190199 w 1998270"/>
              <a:gd name="connsiteY3153" fmla="*/ 816832 h 1996549"/>
              <a:gd name="connsiteX3154" fmla="*/ 251233 w 1998270"/>
              <a:gd name="connsiteY3154" fmla="*/ 816114 h 1996549"/>
              <a:gd name="connsiteX3155" fmla="*/ 251574 w 1998270"/>
              <a:gd name="connsiteY3155" fmla="*/ 816114 h 1996549"/>
              <a:gd name="connsiteX3156" fmla="*/ 259079 w 1998270"/>
              <a:gd name="connsiteY3156" fmla="*/ 823960 h 1996549"/>
              <a:gd name="connsiteX3157" fmla="*/ 251233 w 1998270"/>
              <a:gd name="connsiteY3157" fmla="*/ 831804 h 1996549"/>
              <a:gd name="connsiteX3158" fmla="*/ 243388 w 1998270"/>
              <a:gd name="connsiteY3158" fmla="*/ 823960 h 1996549"/>
              <a:gd name="connsiteX3159" fmla="*/ 251233 w 1998270"/>
              <a:gd name="connsiteY3159" fmla="*/ 816114 h 1996549"/>
              <a:gd name="connsiteX3160" fmla="*/ 312635 w 1998270"/>
              <a:gd name="connsiteY3160" fmla="*/ 815431 h 1996549"/>
              <a:gd name="connsiteX3161" fmla="*/ 321162 w 1998270"/>
              <a:gd name="connsiteY3161" fmla="*/ 823959 h 1996549"/>
              <a:gd name="connsiteX3162" fmla="*/ 312635 w 1998270"/>
              <a:gd name="connsiteY3162" fmla="*/ 832486 h 1996549"/>
              <a:gd name="connsiteX3163" fmla="*/ 304107 w 1998270"/>
              <a:gd name="connsiteY3163" fmla="*/ 823959 h 1996549"/>
              <a:gd name="connsiteX3164" fmla="*/ 312635 w 1998270"/>
              <a:gd name="connsiteY3164" fmla="*/ 815431 h 1996549"/>
              <a:gd name="connsiteX3165" fmla="*/ 374035 w 1998270"/>
              <a:gd name="connsiteY3165" fmla="*/ 814749 h 1996549"/>
              <a:gd name="connsiteX3166" fmla="*/ 383246 w 1998270"/>
              <a:gd name="connsiteY3166" fmla="*/ 823960 h 1996549"/>
              <a:gd name="connsiteX3167" fmla="*/ 374035 w 1998270"/>
              <a:gd name="connsiteY3167" fmla="*/ 833170 h 1996549"/>
              <a:gd name="connsiteX3168" fmla="*/ 364826 w 1998270"/>
              <a:gd name="connsiteY3168" fmla="*/ 823960 h 1996549"/>
              <a:gd name="connsiteX3169" fmla="*/ 374035 w 1998270"/>
              <a:gd name="connsiteY3169" fmla="*/ 814749 h 1996549"/>
              <a:gd name="connsiteX3170" fmla="*/ 436119 w 1998270"/>
              <a:gd name="connsiteY3170" fmla="*/ 813897 h 1996549"/>
              <a:gd name="connsiteX3171" fmla="*/ 436460 w 1998270"/>
              <a:gd name="connsiteY3171" fmla="*/ 813897 h 1996549"/>
              <a:gd name="connsiteX3172" fmla="*/ 446182 w 1998270"/>
              <a:gd name="connsiteY3172" fmla="*/ 823960 h 1996549"/>
              <a:gd name="connsiteX3173" fmla="*/ 436119 w 1998270"/>
              <a:gd name="connsiteY3173" fmla="*/ 834022 h 1996549"/>
              <a:gd name="connsiteX3174" fmla="*/ 426057 w 1998270"/>
              <a:gd name="connsiteY3174" fmla="*/ 823960 h 1996549"/>
              <a:gd name="connsiteX3175" fmla="*/ 436119 w 1998270"/>
              <a:gd name="connsiteY3175" fmla="*/ 813897 h 1996549"/>
              <a:gd name="connsiteX3176" fmla="*/ 497205 w 1998270"/>
              <a:gd name="connsiteY3176" fmla="*/ 813080 h 1996549"/>
              <a:gd name="connsiteX3177" fmla="*/ 507950 w 1998270"/>
              <a:gd name="connsiteY3177" fmla="*/ 823825 h 1996549"/>
              <a:gd name="connsiteX3178" fmla="*/ 497205 w 1998270"/>
              <a:gd name="connsiteY3178" fmla="*/ 834570 h 1996549"/>
              <a:gd name="connsiteX3179" fmla="*/ 486460 w 1998270"/>
              <a:gd name="connsiteY3179" fmla="*/ 823825 h 1996549"/>
              <a:gd name="connsiteX3180" fmla="*/ 497205 w 1998270"/>
              <a:gd name="connsiteY3180" fmla="*/ 813080 h 1996549"/>
              <a:gd name="connsiteX3181" fmla="*/ 558240 w 1998270"/>
              <a:gd name="connsiteY3181" fmla="*/ 812532 h 1996549"/>
              <a:gd name="connsiteX3182" fmla="*/ 569667 w 1998270"/>
              <a:gd name="connsiteY3182" fmla="*/ 823960 h 1996549"/>
              <a:gd name="connsiteX3183" fmla="*/ 558240 w 1998270"/>
              <a:gd name="connsiteY3183" fmla="*/ 835386 h 1996549"/>
              <a:gd name="connsiteX3184" fmla="*/ 546813 w 1998270"/>
              <a:gd name="connsiteY3184" fmla="*/ 823960 h 1996549"/>
              <a:gd name="connsiteX3185" fmla="*/ 558240 w 1998270"/>
              <a:gd name="connsiteY3185" fmla="*/ 812532 h 1996549"/>
              <a:gd name="connsiteX3186" fmla="*/ 619642 w 1998270"/>
              <a:gd name="connsiteY3186" fmla="*/ 811851 h 1996549"/>
              <a:gd name="connsiteX3187" fmla="*/ 631751 w 1998270"/>
              <a:gd name="connsiteY3187" fmla="*/ 823960 h 1996549"/>
              <a:gd name="connsiteX3188" fmla="*/ 619642 w 1998270"/>
              <a:gd name="connsiteY3188" fmla="*/ 836070 h 1996549"/>
              <a:gd name="connsiteX3189" fmla="*/ 607532 w 1998270"/>
              <a:gd name="connsiteY3189" fmla="*/ 823960 h 1996549"/>
              <a:gd name="connsiteX3190" fmla="*/ 619642 w 1998270"/>
              <a:gd name="connsiteY3190" fmla="*/ 811851 h 1996549"/>
              <a:gd name="connsiteX3191" fmla="*/ 681042 w 1998270"/>
              <a:gd name="connsiteY3191" fmla="*/ 811168 h 1996549"/>
              <a:gd name="connsiteX3192" fmla="*/ 681384 w 1998270"/>
              <a:gd name="connsiteY3192" fmla="*/ 811168 h 1996549"/>
              <a:gd name="connsiteX3193" fmla="*/ 693834 w 1998270"/>
              <a:gd name="connsiteY3193" fmla="*/ 823960 h 1996549"/>
              <a:gd name="connsiteX3194" fmla="*/ 681042 w 1998270"/>
              <a:gd name="connsiteY3194" fmla="*/ 836752 h 1996549"/>
              <a:gd name="connsiteX3195" fmla="*/ 668251 w 1998270"/>
              <a:gd name="connsiteY3195" fmla="*/ 823960 h 1996549"/>
              <a:gd name="connsiteX3196" fmla="*/ 681042 w 1998270"/>
              <a:gd name="connsiteY3196" fmla="*/ 811168 h 1996549"/>
              <a:gd name="connsiteX3197" fmla="*/ 743126 w 1998270"/>
              <a:gd name="connsiteY3197" fmla="*/ 810316 h 1996549"/>
              <a:gd name="connsiteX3198" fmla="*/ 756771 w 1998270"/>
              <a:gd name="connsiteY3198" fmla="*/ 823960 h 1996549"/>
              <a:gd name="connsiteX3199" fmla="*/ 743126 w 1998270"/>
              <a:gd name="connsiteY3199" fmla="*/ 837605 h 1996549"/>
              <a:gd name="connsiteX3200" fmla="*/ 729482 w 1998270"/>
              <a:gd name="connsiteY3200" fmla="*/ 823960 h 1996549"/>
              <a:gd name="connsiteX3201" fmla="*/ 743126 w 1998270"/>
              <a:gd name="connsiteY3201" fmla="*/ 810316 h 1996549"/>
              <a:gd name="connsiteX3202" fmla="*/ 926648 w 1998270"/>
              <a:gd name="connsiteY3202" fmla="*/ 809122 h 1996549"/>
              <a:gd name="connsiteX3203" fmla="*/ 942168 w 1998270"/>
              <a:gd name="connsiteY3203" fmla="*/ 824642 h 1996549"/>
              <a:gd name="connsiteX3204" fmla="*/ 942168 w 1998270"/>
              <a:gd name="connsiteY3204" fmla="*/ 824814 h 1996549"/>
              <a:gd name="connsiteX3205" fmla="*/ 926648 w 1998270"/>
              <a:gd name="connsiteY3205" fmla="*/ 839992 h 1996549"/>
              <a:gd name="connsiteX3206" fmla="*/ 926477 w 1998270"/>
              <a:gd name="connsiteY3206" fmla="*/ 839994 h 1996549"/>
              <a:gd name="connsiteX3207" fmla="*/ 911127 w 1998270"/>
              <a:gd name="connsiteY3207" fmla="*/ 824642 h 1996549"/>
              <a:gd name="connsiteX3208" fmla="*/ 926648 w 1998270"/>
              <a:gd name="connsiteY3208" fmla="*/ 809122 h 1996549"/>
              <a:gd name="connsiteX3209" fmla="*/ 865246 w 1998270"/>
              <a:gd name="connsiteY3209" fmla="*/ 809122 h 1996549"/>
              <a:gd name="connsiteX3210" fmla="*/ 880085 w 1998270"/>
              <a:gd name="connsiteY3210" fmla="*/ 823960 h 1996549"/>
              <a:gd name="connsiteX3211" fmla="*/ 865246 w 1998270"/>
              <a:gd name="connsiteY3211" fmla="*/ 838799 h 1996549"/>
              <a:gd name="connsiteX3212" fmla="*/ 850408 w 1998270"/>
              <a:gd name="connsiteY3212" fmla="*/ 823960 h 1996549"/>
              <a:gd name="connsiteX3213" fmla="*/ 865246 w 1998270"/>
              <a:gd name="connsiteY3213" fmla="*/ 809122 h 1996549"/>
              <a:gd name="connsiteX3214" fmla="*/ 803844 w 1998270"/>
              <a:gd name="connsiteY3214" fmla="*/ 809122 h 1996549"/>
              <a:gd name="connsiteX3215" fmla="*/ 804185 w 1998270"/>
              <a:gd name="connsiteY3215" fmla="*/ 809122 h 1996549"/>
              <a:gd name="connsiteX3216" fmla="*/ 818171 w 1998270"/>
              <a:gd name="connsiteY3216" fmla="*/ 823448 h 1996549"/>
              <a:gd name="connsiteX3217" fmla="*/ 803844 w 1998270"/>
              <a:gd name="connsiteY3217" fmla="*/ 837775 h 1996549"/>
              <a:gd name="connsiteX3218" fmla="*/ 789518 w 1998270"/>
              <a:gd name="connsiteY3218" fmla="*/ 823448 h 1996549"/>
              <a:gd name="connsiteX3219" fmla="*/ 803844 w 1998270"/>
              <a:gd name="connsiteY3219" fmla="*/ 809122 h 1996549"/>
              <a:gd name="connsiteX3220" fmla="*/ 988048 w 1998270"/>
              <a:gd name="connsiteY3220" fmla="*/ 807758 h 1996549"/>
              <a:gd name="connsiteX3221" fmla="*/ 989277 w 1998270"/>
              <a:gd name="connsiteY3221" fmla="*/ 807787 h 1996549"/>
              <a:gd name="connsiteX3222" fmla="*/ 1004252 w 1998270"/>
              <a:gd name="connsiteY3222" fmla="*/ 824813 h 1996549"/>
              <a:gd name="connsiteX3223" fmla="*/ 1004252 w 1998270"/>
              <a:gd name="connsiteY3223" fmla="*/ 824985 h 1996549"/>
              <a:gd name="connsiteX3224" fmla="*/ 988048 w 1998270"/>
              <a:gd name="connsiteY3224" fmla="*/ 840845 h 1996549"/>
              <a:gd name="connsiteX3225" fmla="*/ 971846 w 1998270"/>
              <a:gd name="connsiteY3225" fmla="*/ 824813 h 1996549"/>
              <a:gd name="connsiteX3226" fmla="*/ 988048 w 1998270"/>
              <a:gd name="connsiteY3226" fmla="*/ 807758 h 1996549"/>
              <a:gd name="connsiteX3227" fmla="*/ 1050132 w 1998270"/>
              <a:gd name="connsiteY3227" fmla="*/ 807074 h 1996549"/>
              <a:gd name="connsiteX3228" fmla="*/ 1067188 w 1998270"/>
              <a:gd name="connsiteY3228" fmla="*/ 824130 h 1996549"/>
              <a:gd name="connsiteX3229" fmla="*/ 1050132 w 1998270"/>
              <a:gd name="connsiteY3229" fmla="*/ 841186 h 1996549"/>
              <a:gd name="connsiteX3230" fmla="*/ 1033077 w 1998270"/>
              <a:gd name="connsiteY3230" fmla="*/ 824130 h 1996549"/>
              <a:gd name="connsiteX3231" fmla="*/ 1050132 w 1998270"/>
              <a:gd name="connsiteY3231" fmla="*/ 807074 h 1996549"/>
              <a:gd name="connsiteX3232" fmla="*/ 1110851 w 1998270"/>
              <a:gd name="connsiteY3232" fmla="*/ 806562 h 1996549"/>
              <a:gd name="connsiteX3233" fmla="*/ 1127907 w 1998270"/>
              <a:gd name="connsiteY3233" fmla="*/ 823618 h 1996549"/>
              <a:gd name="connsiteX3234" fmla="*/ 1110851 w 1998270"/>
              <a:gd name="connsiteY3234" fmla="*/ 840674 h 1996549"/>
              <a:gd name="connsiteX3235" fmla="*/ 1093796 w 1998270"/>
              <a:gd name="connsiteY3235" fmla="*/ 823618 h 1996549"/>
              <a:gd name="connsiteX3236" fmla="*/ 1110851 w 1998270"/>
              <a:gd name="connsiteY3236" fmla="*/ 806562 h 1996549"/>
              <a:gd name="connsiteX3237" fmla="*/ 1172253 w 1998270"/>
              <a:gd name="connsiteY3237" fmla="*/ 805881 h 1996549"/>
              <a:gd name="connsiteX3238" fmla="*/ 1172594 w 1998270"/>
              <a:gd name="connsiteY3238" fmla="*/ 805881 h 1996549"/>
              <a:gd name="connsiteX3239" fmla="*/ 1190332 w 1998270"/>
              <a:gd name="connsiteY3239" fmla="*/ 823960 h 1996549"/>
              <a:gd name="connsiteX3240" fmla="*/ 1172253 w 1998270"/>
              <a:gd name="connsiteY3240" fmla="*/ 841016 h 1996549"/>
              <a:gd name="connsiteX3241" fmla="*/ 1154174 w 1998270"/>
              <a:gd name="connsiteY3241" fmla="*/ 823960 h 1996549"/>
              <a:gd name="connsiteX3242" fmla="*/ 1172253 w 1998270"/>
              <a:gd name="connsiteY3242" fmla="*/ 805881 h 1996549"/>
              <a:gd name="connsiteX3243" fmla="*/ 1233654 w 1998270"/>
              <a:gd name="connsiteY3243" fmla="*/ 805539 h 1996549"/>
              <a:gd name="connsiteX3244" fmla="*/ 1252074 w 1998270"/>
              <a:gd name="connsiteY3244" fmla="*/ 823960 h 1996549"/>
              <a:gd name="connsiteX3245" fmla="*/ 1252074 w 1998270"/>
              <a:gd name="connsiteY3245" fmla="*/ 824132 h 1996549"/>
              <a:gd name="connsiteX3246" fmla="*/ 1233654 w 1998270"/>
              <a:gd name="connsiteY3246" fmla="*/ 842209 h 1996549"/>
              <a:gd name="connsiteX3247" fmla="*/ 1215234 w 1998270"/>
              <a:gd name="connsiteY3247" fmla="*/ 823960 h 1996549"/>
              <a:gd name="connsiteX3248" fmla="*/ 1233654 w 1998270"/>
              <a:gd name="connsiteY3248" fmla="*/ 805539 h 1996549"/>
              <a:gd name="connsiteX3249" fmla="*/ 1971151 w 1998270"/>
              <a:gd name="connsiteY3249" fmla="*/ 805028 h 1996549"/>
              <a:gd name="connsiteX3250" fmla="*/ 1971663 w 1998270"/>
              <a:gd name="connsiteY3250" fmla="*/ 805034 h 1996549"/>
              <a:gd name="connsiteX3251" fmla="*/ 1990083 w 1998270"/>
              <a:gd name="connsiteY3251" fmla="*/ 824470 h 1996549"/>
              <a:gd name="connsiteX3252" fmla="*/ 1971151 w 1998270"/>
              <a:gd name="connsiteY3252" fmla="*/ 843232 h 1996549"/>
              <a:gd name="connsiteX3253" fmla="*/ 1970811 w 1998270"/>
              <a:gd name="connsiteY3253" fmla="*/ 843229 h 1996549"/>
              <a:gd name="connsiteX3254" fmla="*/ 1952220 w 1998270"/>
              <a:gd name="connsiteY3254" fmla="*/ 823960 h 1996549"/>
              <a:gd name="connsiteX3255" fmla="*/ 1971151 w 1998270"/>
              <a:gd name="connsiteY3255" fmla="*/ 805028 h 1996549"/>
              <a:gd name="connsiteX3256" fmla="*/ 1295055 w 1998270"/>
              <a:gd name="connsiteY3256" fmla="*/ 804857 h 1996549"/>
              <a:gd name="connsiteX3257" fmla="*/ 1295396 w 1998270"/>
              <a:gd name="connsiteY3257" fmla="*/ 804861 h 1996549"/>
              <a:gd name="connsiteX3258" fmla="*/ 1314158 w 1998270"/>
              <a:gd name="connsiteY3258" fmla="*/ 824301 h 1996549"/>
              <a:gd name="connsiteX3259" fmla="*/ 1295055 w 1998270"/>
              <a:gd name="connsiteY3259" fmla="*/ 843232 h 1996549"/>
              <a:gd name="connsiteX3260" fmla="*/ 1294885 w 1998270"/>
              <a:gd name="connsiteY3260" fmla="*/ 843232 h 1996549"/>
              <a:gd name="connsiteX3261" fmla="*/ 1275952 w 1998270"/>
              <a:gd name="connsiteY3261" fmla="*/ 823960 h 1996549"/>
              <a:gd name="connsiteX3262" fmla="*/ 1295055 w 1998270"/>
              <a:gd name="connsiteY3262" fmla="*/ 804857 h 1996549"/>
              <a:gd name="connsiteX3263" fmla="*/ 1357139 w 1998270"/>
              <a:gd name="connsiteY3263" fmla="*/ 804516 h 1996549"/>
              <a:gd name="connsiteX3264" fmla="*/ 1376583 w 1998270"/>
              <a:gd name="connsiteY3264" fmla="*/ 823960 h 1996549"/>
              <a:gd name="connsiteX3265" fmla="*/ 1376583 w 1998270"/>
              <a:gd name="connsiteY3265" fmla="*/ 824131 h 1996549"/>
              <a:gd name="connsiteX3266" fmla="*/ 1357139 w 1998270"/>
              <a:gd name="connsiteY3266" fmla="*/ 843232 h 1996549"/>
              <a:gd name="connsiteX3267" fmla="*/ 1356968 w 1998270"/>
              <a:gd name="connsiteY3267" fmla="*/ 843232 h 1996549"/>
              <a:gd name="connsiteX3268" fmla="*/ 1337695 w 1998270"/>
              <a:gd name="connsiteY3268" fmla="*/ 823960 h 1996549"/>
              <a:gd name="connsiteX3269" fmla="*/ 1357139 w 1998270"/>
              <a:gd name="connsiteY3269" fmla="*/ 804516 h 1996549"/>
              <a:gd name="connsiteX3270" fmla="*/ 1417857 w 1998270"/>
              <a:gd name="connsiteY3270" fmla="*/ 804004 h 1996549"/>
              <a:gd name="connsiteX3271" fmla="*/ 1437813 w 1998270"/>
              <a:gd name="connsiteY3271" fmla="*/ 823448 h 1996549"/>
              <a:gd name="connsiteX3272" fmla="*/ 1437813 w 1998270"/>
              <a:gd name="connsiteY3272" fmla="*/ 823619 h 1996549"/>
              <a:gd name="connsiteX3273" fmla="*/ 1417857 w 1998270"/>
              <a:gd name="connsiteY3273" fmla="*/ 843232 h 1996549"/>
              <a:gd name="connsiteX3274" fmla="*/ 1398073 w 1998270"/>
              <a:gd name="connsiteY3274" fmla="*/ 823960 h 1996549"/>
              <a:gd name="connsiteX3275" fmla="*/ 1398073 w 1998270"/>
              <a:gd name="connsiteY3275" fmla="*/ 823788 h 1996549"/>
              <a:gd name="connsiteX3276" fmla="*/ 1417857 w 1998270"/>
              <a:gd name="connsiteY3276" fmla="*/ 804004 h 1996549"/>
              <a:gd name="connsiteX3277" fmla="*/ 1479259 w 1998270"/>
              <a:gd name="connsiteY3277" fmla="*/ 803493 h 1996549"/>
              <a:gd name="connsiteX3278" fmla="*/ 1499726 w 1998270"/>
              <a:gd name="connsiteY3278" fmla="*/ 823960 h 1996549"/>
              <a:gd name="connsiteX3279" fmla="*/ 1499726 w 1998270"/>
              <a:gd name="connsiteY3279" fmla="*/ 824130 h 1996549"/>
              <a:gd name="connsiteX3280" fmla="*/ 1479259 w 1998270"/>
              <a:gd name="connsiteY3280" fmla="*/ 844255 h 1996549"/>
              <a:gd name="connsiteX3281" fmla="*/ 1479088 w 1998270"/>
              <a:gd name="connsiteY3281" fmla="*/ 844255 h 1996549"/>
              <a:gd name="connsiteX3282" fmla="*/ 1458792 w 1998270"/>
              <a:gd name="connsiteY3282" fmla="*/ 823960 h 1996549"/>
              <a:gd name="connsiteX3283" fmla="*/ 1479259 w 1998270"/>
              <a:gd name="connsiteY3283" fmla="*/ 803493 h 1996549"/>
              <a:gd name="connsiteX3284" fmla="*/ 1541342 w 1998270"/>
              <a:gd name="connsiteY3284" fmla="*/ 803145 h 1996549"/>
              <a:gd name="connsiteX3285" fmla="*/ 1561809 w 1998270"/>
              <a:gd name="connsiteY3285" fmla="*/ 823960 h 1996549"/>
              <a:gd name="connsiteX3286" fmla="*/ 1561809 w 1998270"/>
              <a:gd name="connsiteY3286" fmla="*/ 824477 h 1996549"/>
              <a:gd name="connsiteX3287" fmla="*/ 1540660 w 1998270"/>
              <a:gd name="connsiteY3287" fmla="*/ 844597 h 1996549"/>
              <a:gd name="connsiteX3288" fmla="*/ 1519852 w 1998270"/>
              <a:gd name="connsiteY3288" fmla="*/ 823960 h 1996549"/>
              <a:gd name="connsiteX3289" fmla="*/ 1540660 w 1998270"/>
              <a:gd name="connsiteY3289" fmla="*/ 803151 h 1996549"/>
              <a:gd name="connsiteX3290" fmla="*/ 1541342 w 1998270"/>
              <a:gd name="connsiteY3290" fmla="*/ 803145 h 1996549"/>
              <a:gd name="connsiteX3291" fmla="*/ 1602061 w 1998270"/>
              <a:gd name="connsiteY3291" fmla="*/ 802811 h 1996549"/>
              <a:gd name="connsiteX3292" fmla="*/ 1602402 w 1998270"/>
              <a:gd name="connsiteY3292" fmla="*/ 802811 h 1996549"/>
              <a:gd name="connsiteX3293" fmla="*/ 1623211 w 1998270"/>
              <a:gd name="connsiteY3293" fmla="*/ 823960 h 1996549"/>
              <a:gd name="connsiteX3294" fmla="*/ 1623211 w 1998270"/>
              <a:gd name="connsiteY3294" fmla="*/ 824131 h 1996549"/>
              <a:gd name="connsiteX3295" fmla="*/ 1602061 w 1998270"/>
              <a:gd name="connsiteY3295" fmla="*/ 844938 h 1996549"/>
              <a:gd name="connsiteX3296" fmla="*/ 1581083 w 1998270"/>
              <a:gd name="connsiteY3296" fmla="*/ 823960 h 1996549"/>
              <a:gd name="connsiteX3297" fmla="*/ 1581083 w 1998270"/>
              <a:gd name="connsiteY3297" fmla="*/ 823789 h 1996549"/>
              <a:gd name="connsiteX3298" fmla="*/ 1602061 w 1998270"/>
              <a:gd name="connsiteY3298" fmla="*/ 802811 h 1996549"/>
              <a:gd name="connsiteX3299" fmla="*/ 1664144 w 1998270"/>
              <a:gd name="connsiteY3299" fmla="*/ 802640 h 1996549"/>
              <a:gd name="connsiteX3300" fmla="*/ 1685464 w 1998270"/>
              <a:gd name="connsiteY3300" fmla="*/ 823959 h 1996549"/>
              <a:gd name="connsiteX3301" fmla="*/ 1685464 w 1998270"/>
              <a:gd name="connsiteY3301" fmla="*/ 824131 h 1996549"/>
              <a:gd name="connsiteX3302" fmla="*/ 1664144 w 1998270"/>
              <a:gd name="connsiteY3302" fmla="*/ 845109 h 1996549"/>
              <a:gd name="connsiteX3303" fmla="*/ 1663974 w 1998270"/>
              <a:gd name="connsiteY3303" fmla="*/ 845109 h 1996549"/>
              <a:gd name="connsiteX3304" fmla="*/ 1642825 w 1998270"/>
              <a:gd name="connsiteY3304" fmla="*/ 823959 h 1996549"/>
              <a:gd name="connsiteX3305" fmla="*/ 1664144 w 1998270"/>
              <a:gd name="connsiteY3305" fmla="*/ 802640 h 1996549"/>
              <a:gd name="connsiteX3306" fmla="*/ 1724863 w 1998270"/>
              <a:gd name="connsiteY3306" fmla="*/ 802470 h 1996549"/>
              <a:gd name="connsiteX3307" fmla="*/ 1725204 w 1998270"/>
              <a:gd name="connsiteY3307" fmla="*/ 802470 h 1996549"/>
              <a:gd name="connsiteX3308" fmla="*/ 1746354 w 1998270"/>
              <a:gd name="connsiteY3308" fmla="*/ 823960 h 1996549"/>
              <a:gd name="connsiteX3309" fmla="*/ 1746354 w 1998270"/>
              <a:gd name="connsiteY3309" fmla="*/ 824131 h 1996549"/>
              <a:gd name="connsiteX3310" fmla="*/ 1724863 w 1998270"/>
              <a:gd name="connsiteY3310" fmla="*/ 845280 h 1996549"/>
              <a:gd name="connsiteX3311" fmla="*/ 1703544 w 1998270"/>
              <a:gd name="connsiteY3311" fmla="*/ 823960 h 1996549"/>
              <a:gd name="connsiteX3312" fmla="*/ 1703544 w 1998270"/>
              <a:gd name="connsiteY3312" fmla="*/ 823789 h 1996549"/>
              <a:gd name="connsiteX3313" fmla="*/ 1724863 w 1998270"/>
              <a:gd name="connsiteY3313" fmla="*/ 802470 h 1996549"/>
              <a:gd name="connsiteX3314" fmla="*/ 1786265 w 1998270"/>
              <a:gd name="connsiteY3314" fmla="*/ 802298 h 1996549"/>
              <a:gd name="connsiteX3315" fmla="*/ 1807926 w 1998270"/>
              <a:gd name="connsiteY3315" fmla="*/ 823960 h 1996549"/>
              <a:gd name="connsiteX3316" fmla="*/ 1807926 w 1998270"/>
              <a:gd name="connsiteY3316" fmla="*/ 824130 h 1996549"/>
              <a:gd name="connsiteX3317" fmla="*/ 1786265 w 1998270"/>
              <a:gd name="connsiteY3317" fmla="*/ 845450 h 1996549"/>
              <a:gd name="connsiteX3318" fmla="*/ 1785924 w 1998270"/>
              <a:gd name="connsiteY3318" fmla="*/ 845450 h 1996549"/>
              <a:gd name="connsiteX3319" fmla="*/ 1764774 w 1998270"/>
              <a:gd name="connsiteY3319" fmla="*/ 823960 h 1996549"/>
              <a:gd name="connsiteX3320" fmla="*/ 1764774 w 1998270"/>
              <a:gd name="connsiteY3320" fmla="*/ 823788 h 1996549"/>
              <a:gd name="connsiteX3321" fmla="*/ 1786265 w 1998270"/>
              <a:gd name="connsiteY3321" fmla="*/ 802298 h 1996549"/>
              <a:gd name="connsiteX3322" fmla="*/ 1909067 w 1998270"/>
              <a:gd name="connsiteY3322" fmla="*/ 802129 h 1996549"/>
              <a:gd name="connsiteX3323" fmla="*/ 1930899 w 1998270"/>
              <a:gd name="connsiteY3323" fmla="*/ 823960 h 1996549"/>
              <a:gd name="connsiteX3324" fmla="*/ 1930899 w 1998270"/>
              <a:gd name="connsiteY3324" fmla="*/ 824131 h 1996549"/>
              <a:gd name="connsiteX3325" fmla="*/ 1909067 w 1998270"/>
              <a:gd name="connsiteY3325" fmla="*/ 845621 h 1996549"/>
              <a:gd name="connsiteX3326" fmla="*/ 1887236 w 1998270"/>
              <a:gd name="connsiteY3326" fmla="*/ 823960 h 1996549"/>
              <a:gd name="connsiteX3327" fmla="*/ 1909067 w 1998270"/>
              <a:gd name="connsiteY3327" fmla="*/ 802129 h 1996549"/>
              <a:gd name="connsiteX3328" fmla="*/ 1847666 w 1998270"/>
              <a:gd name="connsiteY3328" fmla="*/ 802129 h 1996549"/>
              <a:gd name="connsiteX3329" fmla="*/ 1868815 w 1998270"/>
              <a:gd name="connsiteY3329" fmla="*/ 823960 h 1996549"/>
              <a:gd name="connsiteX3330" fmla="*/ 1847666 w 1998270"/>
              <a:gd name="connsiteY3330" fmla="*/ 845621 h 1996549"/>
              <a:gd name="connsiteX3331" fmla="*/ 1825835 w 1998270"/>
              <a:gd name="connsiteY3331" fmla="*/ 823960 h 1996549"/>
              <a:gd name="connsiteX3332" fmla="*/ 1847666 w 1998270"/>
              <a:gd name="connsiteY3332" fmla="*/ 802129 h 1996549"/>
              <a:gd name="connsiteX3333" fmla="*/ 5628 w 1998270"/>
              <a:gd name="connsiteY3333" fmla="*/ 757953 h 1996549"/>
              <a:gd name="connsiteX3334" fmla="*/ 5969 w 1998270"/>
              <a:gd name="connsiteY3334" fmla="*/ 757953 h 1996549"/>
              <a:gd name="connsiteX3335" fmla="*/ 9722 w 1998270"/>
              <a:gd name="connsiteY3335" fmla="*/ 762048 h 1996549"/>
              <a:gd name="connsiteX3336" fmla="*/ 5628 w 1998270"/>
              <a:gd name="connsiteY3336" fmla="*/ 766141 h 1996549"/>
              <a:gd name="connsiteX3337" fmla="*/ 1535 w 1998270"/>
              <a:gd name="connsiteY3337" fmla="*/ 762048 h 1996549"/>
              <a:gd name="connsiteX3338" fmla="*/ 5628 w 1998270"/>
              <a:gd name="connsiteY3338" fmla="*/ 757953 h 1996549"/>
              <a:gd name="connsiteX3339" fmla="*/ 67396 w 1998270"/>
              <a:gd name="connsiteY3339" fmla="*/ 756625 h 1996549"/>
              <a:gd name="connsiteX3340" fmla="*/ 73195 w 1998270"/>
              <a:gd name="connsiteY3340" fmla="*/ 762424 h 1996549"/>
              <a:gd name="connsiteX3341" fmla="*/ 67396 w 1998270"/>
              <a:gd name="connsiteY3341" fmla="*/ 768224 h 1996549"/>
              <a:gd name="connsiteX3342" fmla="*/ 61597 w 1998270"/>
              <a:gd name="connsiteY3342" fmla="*/ 762424 h 1996549"/>
              <a:gd name="connsiteX3343" fmla="*/ 67396 w 1998270"/>
              <a:gd name="connsiteY3343" fmla="*/ 756625 h 1996549"/>
              <a:gd name="connsiteX3344" fmla="*/ 129114 w 1998270"/>
              <a:gd name="connsiteY3344" fmla="*/ 755907 h 1996549"/>
              <a:gd name="connsiteX3345" fmla="*/ 129455 w 1998270"/>
              <a:gd name="connsiteY3345" fmla="*/ 755907 h 1996549"/>
              <a:gd name="connsiteX3346" fmla="*/ 135766 w 1998270"/>
              <a:gd name="connsiteY3346" fmla="*/ 762560 h 1996549"/>
              <a:gd name="connsiteX3347" fmla="*/ 129114 w 1998270"/>
              <a:gd name="connsiteY3347" fmla="*/ 769212 h 1996549"/>
              <a:gd name="connsiteX3348" fmla="*/ 122462 w 1998270"/>
              <a:gd name="connsiteY3348" fmla="*/ 762560 h 1996549"/>
              <a:gd name="connsiteX3349" fmla="*/ 129114 w 1998270"/>
              <a:gd name="connsiteY3349" fmla="*/ 755907 h 1996549"/>
              <a:gd name="connsiteX3350" fmla="*/ 189832 w 1998270"/>
              <a:gd name="connsiteY3350" fmla="*/ 755224 h 1996549"/>
              <a:gd name="connsiteX3351" fmla="*/ 197166 w 1998270"/>
              <a:gd name="connsiteY3351" fmla="*/ 762558 h 1996549"/>
              <a:gd name="connsiteX3352" fmla="*/ 189832 w 1998270"/>
              <a:gd name="connsiteY3352" fmla="*/ 769895 h 1996549"/>
              <a:gd name="connsiteX3353" fmla="*/ 182499 w 1998270"/>
              <a:gd name="connsiteY3353" fmla="*/ 762558 h 1996549"/>
              <a:gd name="connsiteX3354" fmla="*/ 189832 w 1998270"/>
              <a:gd name="connsiteY3354" fmla="*/ 755224 h 1996549"/>
              <a:gd name="connsiteX3355" fmla="*/ 251234 w 1998270"/>
              <a:gd name="connsiteY3355" fmla="*/ 754373 h 1996549"/>
              <a:gd name="connsiteX3356" fmla="*/ 251575 w 1998270"/>
              <a:gd name="connsiteY3356" fmla="*/ 754373 h 1996549"/>
              <a:gd name="connsiteX3357" fmla="*/ 259421 w 1998270"/>
              <a:gd name="connsiteY3357" fmla="*/ 762558 h 1996549"/>
              <a:gd name="connsiteX3358" fmla="*/ 251234 w 1998270"/>
              <a:gd name="connsiteY3358" fmla="*/ 770745 h 1996549"/>
              <a:gd name="connsiteX3359" fmla="*/ 243047 w 1998270"/>
              <a:gd name="connsiteY3359" fmla="*/ 762558 h 1996549"/>
              <a:gd name="connsiteX3360" fmla="*/ 251234 w 1998270"/>
              <a:gd name="connsiteY3360" fmla="*/ 754373 h 1996549"/>
              <a:gd name="connsiteX3361" fmla="*/ 313001 w 1998270"/>
              <a:gd name="connsiteY3361" fmla="*/ 753556 h 1996549"/>
              <a:gd name="connsiteX3362" fmla="*/ 321870 w 1998270"/>
              <a:gd name="connsiteY3362" fmla="*/ 762424 h 1996549"/>
              <a:gd name="connsiteX3363" fmla="*/ 313001 w 1998270"/>
              <a:gd name="connsiteY3363" fmla="*/ 771294 h 1996549"/>
              <a:gd name="connsiteX3364" fmla="*/ 304132 w 1998270"/>
              <a:gd name="connsiteY3364" fmla="*/ 762424 h 1996549"/>
              <a:gd name="connsiteX3365" fmla="*/ 313001 w 1998270"/>
              <a:gd name="connsiteY3365" fmla="*/ 753556 h 1996549"/>
              <a:gd name="connsiteX3366" fmla="*/ 374036 w 1998270"/>
              <a:gd name="connsiteY3366" fmla="*/ 753007 h 1996549"/>
              <a:gd name="connsiteX3367" fmla="*/ 383588 w 1998270"/>
              <a:gd name="connsiteY3367" fmla="*/ 762560 h 1996549"/>
              <a:gd name="connsiteX3368" fmla="*/ 374036 w 1998270"/>
              <a:gd name="connsiteY3368" fmla="*/ 772111 h 1996549"/>
              <a:gd name="connsiteX3369" fmla="*/ 364485 w 1998270"/>
              <a:gd name="connsiteY3369" fmla="*/ 762560 h 1996549"/>
              <a:gd name="connsiteX3370" fmla="*/ 374036 w 1998270"/>
              <a:gd name="connsiteY3370" fmla="*/ 753007 h 1996549"/>
              <a:gd name="connsiteX3371" fmla="*/ 436119 w 1998270"/>
              <a:gd name="connsiteY3371" fmla="*/ 752154 h 1996549"/>
              <a:gd name="connsiteX3372" fmla="*/ 446523 w 1998270"/>
              <a:gd name="connsiteY3372" fmla="*/ 762558 h 1996549"/>
              <a:gd name="connsiteX3373" fmla="*/ 436119 w 1998270"/>
              <a:gd name="connsiteY3373" fmla="*/ 772963 h 1996549"/>
              <a:gd name="connsiteX3374" fmla="*/ 425716 w 1998270"/>
              <a:gd name="connsiteY3374" fmla="*/ 762558 h 1996549"/>
              <a:gd name="connsiteX3375" fmla="*/ 436119 w 1998270"/>
              <a:gd name="connsiteY3375" fmla="*/ 752154 h 1996549"/>
              <a:gd name="connsiteX3376" fmla="*/ 496839 w 1998270"/>
              <a:gd name="connsiteY3376" fmla="*/ 751472 h 1996549"/>
              <a:gd name="connsiteX3377" fmla="*/ 507925 w 1998270"/>
              <a:gd name="connsiteY3377" fmla="*/ 762560 h 1996549"/>
              <a:gd name="connsiteX3378" fmla="*/ 496839 w 1998270"/>
              <a:gd name="connsiteY3378" fmla="*/ 773646 h 1996549"/>
              <a:gd name="connsiteX3379" fmla="*/ 485753 w 1998270"/>
              <a:gd name="connsiteY3379" fmla="*/ 762560 h 1996549"/>
              <a:gd name="connsiteX3380" fmla="*/ 496839 w 1998270"/>
              <a:gd name="connsiteY3380" fmla="*/ 751472 h 1996549"/>
              <a:gd name="connsiteX3381" fmla="*/ 558240 w 1998270"/>
              <a:gd name="connsiteY3381" fmla="*/ 750620 h 1996549"/>
              <a:gd name="connsiteX3382" fmla="*/ 570179 w 1998270"/>
              <a:gd name="connsiteY3382" fmla="*/ 762560 h 1996549"/>
              <a:gd name="connsiteX3383" fmla="*/ 558240 w 1998270"/>
              <a:gd name="connsiteY3383" fmla="*/ 774499 h 1996549"/>
              <a:gd name="connsiteX3384" fmla="*/ 546301 w 1998270"/>
              <a:gd name="connsiteY3384" fmla="*/ 762560 h 1996549"/>
              <a:gd name="connsiteX3385" fmla="*/ 558240 w 1998270"/>
              <a:gd name="connsiteY3385" fmla="*/ 750620 h 1996549"/>
              <a:gd name="connsiteX3386" fmla="*/ 619641 w 1998270"/>
              <a:gd name="connsiteY3386" fmla="*/ 749938 h 1996549"/>
              <a:gd name="connsiteX3387" fmla="*/ 632262 w 1998270"/>
              <a:gd name="connsiteY3387" fmla="*/ 762560 h 1996549"/>
              <a:gd name="connsiteX3388" fmla="*/ 619641 w 1998270"/>
              <a:gd name="connsiteY3388" fmla="*/ 775180 h 1996549"/>
              <a:gd name="connsiteX3389" fmla="*/ 607020 w 1998270"/>
              <a:gd name="connsiteY3389" fmla="*/ 762560 h 1996549"/>
              <a:gd name="connsiteX3390" fmla="*/ 619641 w 1998270"/>
              <a:gd name="connsiteY3390" fmla="*/ 749938 h 1996549"/>
              <a:gd name="connsiteX3391" fmla="*/ 681042 w 1998270"/>
              <a:gd name="connsiteY3391" fmla="*/ 749255 h 1996549"/>
              <a:gd name="connsiteX3392" fmla="*/ 694346 w 1998270"/>
              <a:gd name="connsiteY3392" fmla="*/ 762558 h 1996549"/>
              <a:gd name="connsiteX3393" fmla="*/ 681042 w 1998270"/>
              <a:gd name="connsiteY3393" fmla="*/ 775863 h 1996549"/>
              <a:gd name="connsiteX3394" fmla="*/ 667739 w 1998270"/>
              <a:gd name="connsiteY3394" fmla="*/ 762558 h 1996549"/>
              <a:gd name="connsiteX3395" fmla="*/ 681042 w 1998270"/>
              <a:gd name="connsiteY3395" fmla="*/ 749255 h 1996549"/>
              <a:gd name="connsiteX3396" fmla="*/ 743126 w 1998270"/>
              <a:gd name="connsiteY3396" fmla="*/ 748573 h 1996549"/>
              <a:gd name="connsiteX3397" fmla="*/ 743466 w 1998270"/>
              <a:gd name="connsiteY3397" fmla="*/ 748573 h 1996549"/>
              <a:gd name="connsiteX3398" fmla="*/ 757112 w 1998270"/>
              <a:gd name="connsiteY3398" fmla="*/ 762560 h 1996549"/>
              <a:gd name="connsiteX3399" fmla="*/ 743126 w 1998270"/>
              <a:gd name="connsiteY3399" fmla="*/ 776545 h 1996549"/>
              <a:gd name="connsiteX3400" fmla="*/ 729140 w 1998270"/>
              <a:gd name="connsiteY3400" fmla="*/ 762560 h 1996549"/>
              <a:gd name="connsiteX3401" fmla="*/ 743126 w 1998270"/>
              <a:gd name="connsiteY3401" fmla="*/ 748573 h 1996549"/>
              <a:gd name="connsiteX3402" fmla="*/ 803844 w 1998270"/>
              <a:gd name="connsiteY3402" fmla="*/ 747891 h 1996549"/>
              <a:gd name="connsiteX3403" fmla="*/ 804185 w 1998270"/>
              <a:gd name="connsiteY3403" fmla="*/ 747891 h 1996549"/>
              <a:gd name="connsiteX3404" fmla="*/ 818513 w 1998270"/>
              <a:gd name="connsiteY3404" fmla="*/ 762560 h 1996549"/>
              <a:gd name="connsiteX3405" fmla="*/ 803844 w 1998270"/>
              <a:gd name="connsiteY3405" fmla="*/ 777228 h 1996549"/>
              <a:gd name="connsiteX3406" fmla="*/ 789177 w 1998270"/>
              <a:gd name="connsiteY3406" fmla="*/ 762560 h 1996549"/>
              <a:gd name="connsiteX3407" fmla="*/ 803844 w 1998270"/>
              <a:gd name="connsiteY3407" fmla="*/ 747891 h 1996549"/>
              <a:gd name="connsiteX3408" fmla="*/ 865246 w 1998270"/>
              <a:gd name="connsiteY3408" fmla="*/ 747209 h 1996549"/>
              <a:gd name="connsiteX3409" fmla="*/ 880596 w 1998270"/>
              <a:gd name="connsiteY3409" fmla="*/ 762560 h 1996549"/>
              <a:gd name="connsiteX3410" fmla="*/ 880596 w 1998270"/>
              <a:gd name="connsiteY3410" fmla="*/ 762731 h 1996549"/>
              <a:gd name="connsiteX3411" fmla="*/ 865246 w 1998270"/>
              <a:gd name="connsiteY3411" fmla="*/ 777739 h 1996549"/>
              <a:gd name="connsiteX3412" fmla="*/ 849896 w 1998270"/>
              <a:gd name="connsiteY3412" fmla="*/ 762560 h 1996549"/>
              <a:gd name="connsiteX3413" fmla="*/ 865246 w 1998270"/>
              <a:gd name="connsiteY3413" fmla="*/ 747209 h 1996549"/>
              <a:gd name="connsiteX3414" fmla="*/ 926647 w 1998270"/>
              <a:gd name="connsiteY3414" fmla="*/ 746527 h 1996549"/>
              <a:gd name="connsiteX3415" fmla="*/ 942680 w 1998270"/>
              <a:gd name="connsiteY3415" fmla="*/ 762560 h 1996549"/>
              <a:gd name="connsiteX3416" fmla="*/ 926647 w 1998270"/>
              <a:gd name="connsiteY3416" fmla="*/ 778421 h 1996549"/>
              <a:gd name="connsiteX3417" fmla="*/ 910615 w 1998270"/>
              <a:gd name="connsiteY3417" fmla="*/ 762560 h 1996549"/>
              <a:gd name="connsiteX3418" fmla="*/ 926647 w 1998270"/>
              <a:gd name="connsiteY3418" fmla="*/ 746527 h 1996549"/>
              <a:gd name="connsiteX3419" fmla="*/ 988048 w 1998270"/>
              <a:gd name="connsiteY3419" fmla="*/ 745844 h 1996549"/>
              <a:gd name="connsiteX3420" fmla="*/ 1005104 w 1998270"/>
              <a:gd name="connsiteY3420" fmla="*/ 762900 h 1996549"/>
              <a:gd name="connsiteX3421" fmla="*/ 988048 w 1998270"/>
              <a:gd name="connsiteY3421" fmla="*/ 779956 h 1996549"/>
              <a:gd name="connsiteX3422" fmla="*/ 970993 w 1998270"/>
              <a:gd name="connsiteY3422" fmla="*/ 762900 h 1996549"/>
              <a:gd name="connsiteX3423" fmla="*/ 988048 w 1998270"/>
              <a:gd name="connsiteY3423" fmla="*/ 745844 h 1996549"/>
              <a:gd name="connsiteX3424" fmla="*/ 1050132 w 1998270"/>
              <a:gd name="connsiteY3424" fmla="*/ 745161 h 1996549"/>
              <a:gd name="connsiteX3425" fmla="*/ 1067188 w 1998270"/>
              <a:gd name="connsiteY3425" fmla="*/ 762218 h 1996549"/>
              <a:gd name="connsiteX3426" fmla="*/ 1050132 w 1998270"/>
              <a:gd name="connsiteY3426" fmla="*/ 779273 h 1996549"/>
              <a:gd name="connsiteX3427" fmla="*/ 1033077 w 1998270"/>
              <a:gd name="connsiteY3427" fmla="*/ 762218 h 1996549"/>
              <a:gd name="connsiteX3428" fmla="*/ 1050132 w 1998270"/>
              <a:gd name="connsiteY3428" fmla="*/ 745161 h 1996549"/>
              <a:gd name="connsiteX3429" fmla="*/ 1110851 w 1998270"/>
              <a:gd name="connsiteY3429" fmla="*/ 744481 h 1996549"/>
              <a:gd name="connsiteX3430" fmla="*/ 1111192 w 1998270"/>
              <a:gd name="connsiteY3430" fmla="*/ 744481 h 1996549"/>
              <a:gd name="connsiteX3431" fmla="*/ 1128930 w 1998270"/>
              <a:gd name="connsiteY3431" fmla="*/ 762560 h 1996549"/>
              <a:gd name="connsiteX3432" fmla="*/ 1110851 w 1998270"/>
              <a:gd name="connsiteY3432" fmla="*/ 779615 h 1996549"/>
              <a:gd name="connsiteX3433" fmla="*/ 1092772 w 1998270"/>
              <a:gd name="connsiteY3433" fmla="*/ 762560 h 1996549"/>
              <a:gd name="connsiteX3434" fmla="*/ 1110851 w 1998270"/>
              <a:gd name="connsiteY3434" fmla="*/ 744481 h 1996549"/>
              <a:gd name="connsiteX3435" fmla="*/ 1172252 w 1998270"/>
              <a:gd name="connsiteY3435" fmla="*/ 743967 h 1996549"/>
              <a:gd name="connsiteX3436" fmla="*/ 1190843 w 1998270"/>
              <a:gd name="connsiteY3436" fmla="*/ 762558 h 1996549"/>
              <a:gd name="connsiteX3437" fmla="*/ 1190843 w 1998270"/>
              <a:gd name="connsiteY3437" fmla="*/ 762729 h 1996549"/>
              <a:gd name="connsiteX3438" fmla="*/ 1172252 w 1998270"/>
              <a:gd name="connsiteY3438" fmla="*/ 780979 h 1996549"/>
              <a:gd name="connsiteX3439" fmla="*/ 1172082 w 1998270"/>
              <a:gd name="connsiteY3439" fmla="*/ 780979 h 1996549"/>
              <a:gd name="connsiteX3440" fmla="*/ 1153662 w 1998270"/>
              <a:gd name="connsiteY3440" fmla="*/ 762558 h 1996549"/>
              <a:gd name="connsiteX3441" fmla="*/ 1172252 w 1998270"/>
              <a:gd name="connsiteY3441" fmla="*/ 743967 h 1996549"/>
              <a:gd name="connsiteX3442" fmla="*/ 1233654 w 1998270"/>
              <a:gd name="connsiteY3442" fmla="*/ 743455 h 1996549"/>
              <a:gd name="connsiteX3443" fmla="*/ 1252757 w 1998270"/>
              <a:gd name="connsiteY3443" fmla="*/ 762558 h 1996549"/>
              <a:gd name="connsiteX3444" fmla="*/ 1233654 w 1998270"/>
              <a:gd name="connsiteY3444" fmla="*/ 781491 h 1996549"/>
              <a:gd name="connsiteX3445" fmla="*/ 1214552 w 1998270"/>
              <a:gd name="connsiteY3445" fmla="*/ 762558 h 1996549"/>
              <a:gd name="connsiteX3446" fmla="*/ 1233654 w 1998270"/>
              <a:gd name="connsiteY3446" fmla="*/ 743455 h 1996549"/>
              <a:gd name="connsiteX3447" fmla="*/ 1970835 w 1998270"/>
              <a:gd name="connsiteY3447" fmla="*/ 742811 h 1996549"/>
              <a:gd name="connsiteX3448" fmla="*/ 1990450 w 1998270"/>
              <a:gd name="connsiteY3448" fmla="*/ 762424 h 1996549"/>
              <a:gd name="connsiteX3449" fmla="*/ 1970835 w 1998270"/>
              <a:gd name="connsiteY3449" fmla="*/ 782039 h 1996549"/>
              <a:gd name="connsiteX3450" fmla="*/ 1951221 w 1998270"/>
              <a:gd name="connsiteY3450" fmla="*/ 762424 h 1996549"/>
              <a:gd name="connsiteX3451" fmla="*/ 1970835 w 1998270"/>
              <a:gd name="connsiteY3451" fmla="*/ 742811 h 1996549"/>
              <a:gd name="connsiteX3452" fmla="*/ 1295421 w 1998270"/>
              <a:gd name="connsiteY3452" fmla="*/ 742811 h 1996549"/>
              <a:gd name="connsiteX3453" fmla="*/ 1315036 w 1998270"/>
              <a:gd name="connsiteY3453" fmla="*/ 762424 h 1996549"/>
              <a:gd name="connsiteX3454" fmla="*/ 1295421 w 1998270"/>
              <a:gd name="connsiteY3454" fmla="*/ 782039 h 1996549"/>
              <a:gd name="connsiteX3455" fmla="*/ 1275807 w 1998270"/>
              <a:gd name="connsiteY3455" fmla="*/ 762424 h 1996549"/>
              <a:gd name="connsiteX3456" fmla="*/ 1295421 w 1998270"/>
              <a:gd name="connsiteY3456" fmla="*/ 742811 h 1996549"/>
              <a:gd name="connsiteX3457" fmla="*/ 1357138 w 1998270"/>
              <a:gd name="connsiteY3457" fmla="*/ 742433 h 1996549"/>
              <a:gd name="connsiteX3458" fmla="*/ 1377264 w 1998270"/>
              <a:gd name="connsiteY3458" fmla="*/ 762558 h 1996549"/>
              <a:gd name="connsiteX3459" fmla="*/ 1377264 w 1998270"/>
              <a:gd name="connsiteY3459" fmla="*/ 762729 h 1996549"/>
              <a:gd name="connsiteX3460" fmla="*/ 1357138 w 1998270"/>
              <a:gd name="connsiteY3460" fmla="*/ 782515 h 1996549"/>
              <a:gd name="connsiteX3461" fmla="*/ 1356968 w 1998270"/>
              <a:gd name="connsiteY3461" fmla="*/ 782515 h 1996549"/>
              <a:gd name="connsiteX3462" fmla="*/ 1337013 w 1998270"/>
              <a:gd name="connsiteY3462" fmla="*/ 762558 h 1996549"/>
              <a:gd name="connsiteX3463" fmla="*/ 1357138 w 1998270"/>
              <a:gd name="connsiteY3463" fmla="*/ 742433 h 1996549"/>
              <a:gd name="connsiteX3464" fmla="*/ 1417858 w 1998270"/>
              <a:gd name="connsiteY3464" fmla="*/ 741921 h 1996549"/>
              <a:gd name="connsiteX3465" fmla="*/ 1438495 w 1998270"/>
              <a:gd name="connsiteY3465" fmla="*/ 762558 h 1996549"/>
              <a:gd name="connsiteX3466" fmla="*/ 1417858 w 1998270"/>
              <a:gd name="connsiteY3466" fmla="*/ 783025 h 1996549"/>
              <a:gd name="connsiteX3467" fmla="*/ 1397391 w 1998270"/>
              <a:gd name="connsiteY3467" fmla="*/ 762558 h 1996549"/>
              <a:gd name="connsiteX3468" fmla="*/ 1417858 w 1998270"/>
              <a:gd name="connsiteY3468" fmla="*/ 741921 h 1996549"/>
              <a:gd name="connsiteX3469" fmla="*/ 1724864 w 1998270"/>
              <a:gd name="connsiteY3469" fmla="*/ 740899 h 1996549"/>
              <a:gd name="connsiteX3470" fmla="*/ 1725205 w 1998270"/>
              <a:gd name="connsiteY3470" fmla="*/ 740899 h 1996549"/>
              <a:gd name="connsiteX3471" fmla="*/ 1747207 w 1998270"/>
              <a:gd name="connsiteY3471" fmla="*/ 763243 h 1996549"/>
              <a:gd name="connsiteX3472" fmla="*/ 1747207 w 1998270"/>
              <a:gd name="connsiteY3472" fmla="*/ 763412 h 1996549"/>
              <a:gd name="connsiteX3473" fmla="*/ 1724864 w 1998270"/>
              <a:gd name="connsiteY3473" fmla="*/ 785415 h 1996549"/>
              <a:gd name="connsiteX3474" fmla="*/ 1702521 w 1998270"/>
              <a:gd name="connsiteY3474" fmla="*/ 763243 h 1996549"/>
              <a:gd name="connsiteX3475" fmla="*/ 1724864 w 1998270"/>
              <a:gd name="connsiteY3475" fmla="*/ 740899 h 1996549"/>
              <a:gd name="connsiteX3476" fmla="*/ 1479259 w 1998270"/>
              <a:gd name="connsiteY3476" fmla="*/ 740899 h 1996549"/>
              <a:gd name="connsiteX3477" fmla="*/ 1479600 w 1998270"/>
              <a:gd name="connsiteY3477" fmla="*/ 740899 h 1996549"/>
              <a:gd name="connsiteX3478" fmla="*/ 1500408 w 1998270"/>
              <a:gd name="connsiteY3478" fmla="*/ 762048 h 1996549"/>
              <a:gd name="connsiteX3479" fmla="*/ 1500408 w 1998270"/>
              <a:gd name="connsiteY3479" fmla="*/ 762218 h 1996549"/>
              <a:gd name="connsiteX3480" fmla="*/ 1479259 w 1998270"/>
              <a:gd name="connsiteY3480" fmla="*/ 783027 h 1996549"/>
              <a:gd name="connsiteX3481" fmla="*/ 1458110 w 1998270"/>
              <a:gd name="connsiteY3481" fmla="*/ 762048 h 1996549"/>
              <a:gd name="connsiteX3482" fmla="*/ 1479259 w 1998270"/>
              <a:gd name="connsiteY3482" fmla="*/ 740899 h 1996549"/>
              <a:gd name="connsiteX3483" fmla="*/ 1786265 w 1998270"/>
              <a:gd name="connsiteY3483" fmla="*/ 740899 h 1996549"/>
              <a:gd name="connsiteX3484" fmla="*/ 1808779 w 1998270"/>
              <a:gd name="connsiteY3484" fmla="*/ 763411 h 1996549"/>
              <a:gd name="connsiteX3485" fmla="*/ 1786265 w 1998270"/>
              <a:gd name="connsiteY3485" fmla="*/ 785754 h 1996549"/>
              <a:gd name="connsiteX3486" fmla="*/ 1763922 w 1998270"/>
              <a:gd name="connsiteY3486" fmla="*/ 763411 h 1996549"/>
              <a:gd name="connsiteX3487" fmla="*/ 1786265 w 1998270"/>
              <a:gd name="connsiteY3487" fmla="*/ 740899 h 1996549"/>
              <a:gd name="connsiteX3488" fmla="*/ 1664145 w 1998270"/>
              <a:gd name="connsiteY3488" fmla="*/ 740899 h 1996549"/>
              <a:gd name="connsiteX3489" fmla="*/ 1686317 w 1998270"/>
              <a:gd name="connsiteY3489" fmla="*/ 762558 h 1996549"/>
              <a:gd name="connsiteX3490" fmla="*/ 1664145 w 1998270"/>
              <a:gd name="connsiteY3490" fmla="*/ 784562 h 1996549"/>
              <a:gd name="connsiteX3491" fmla="*/ 1642143 w 1998270"/>
              <a:gd name="connsiteY3491" fmla="*/ 763070 h 1996549"/>
              <a:gd name="connsiteX3492" fmla="*/ 1664145 w 1998270"/>
              <a:gd name="connsiteY3492" fmla="*/ 740899 h 1996549"/>
              <a:gd name="connsiteX3493" fmla="*/ 1602061 w 1998270"/>
              <a:gd name="connsiteY3493" fmla="*/ 740899 h 1996549"/>
              <a:gd name="connsiteX3494" fmla="*/ 1623893 w 1998270"/>
              <a:gd name="connsiteY3494" fmla="*/ 762729 h 1996549"/>
              <a:gd name="connsiteX3495" fmla="*/ 1623893 w 1998270"/>
              <a:gd name="connsiteY3495" fmla="*/ 762900 h 1996549"/>
              <a:gd name="connsiteX3496" fmla="*/ 1602061 w 1998270"/>
              <a:gd name="connsiteY3496" fmla="*/ 784390 h 1996549"/>
              <a:gd name="connsiteX3497" fmla="*/ 1580230 w 1998270"/>
              <a:gd name="connsiteY3497" fmla="*/ 762729 h 1996549"/>
              <a:gd name="connsiteX3498" fmla="*/ 1602061 w 1998270"/>
              <a:gd name="connsiteY3498" fmla="*/ 740899 h 1996549"/>
              <a:gd name="connsiteX3499" fmla="*/ 1540660 w 1998270"/>
              <a:gd name="connsiteY3499" fmla="*/ 740899 h 1996549"/>
              <a:gd name="connsiteX3500" fmla="*/ 1540830 w 1998270"/>
              <a:gd name="connsiteY3500" fmla="*/ 740900 h 1996549"/>
              <a:gd name="connsiteX3501" fmla="*/ 1561809 w 1998270"/>
              <a:gd name="connsiteY3501" fmla="*/ 762558 h 1996549"/>
              <a:gd name="connsiteX3502" fmla="*/ 1540660 w 1998270"/>
              <a:gd name="connsiteY3502" fmla="*/ 783709 h 1996549"/>
              <a:gd name="connsiteX3503" fmla="*/ 1519170 w 1998270"/>
              <a:gd name="connsiteY3503" fmla="*/ 762389 h 1996549"/>
              <a:gd name="connsiteX3504" fmla="*/ 1540660 w 1998270"/>
              <a:gd name="connsiteY3504" fmla="*/ 740899 h 1996549"/>
              <a:gd name="connsiteX3505" fmla="*/ 1909434 w 1998270"/>
              <a:gd name="connsiteY3505" fmla="*/ 739741 h 1996549"/>
              <a:gd name="connsiteX3506" fmla="*/ 1932119 w 1998270"/>
              <a:gd name="connsiteY3506" fmla="*/ 762424 h 1996549"/>
              <a:gd name="connsiteX3507" fmla="*/ 1909434 w 1998270"/>
              <a:gd name="connsiteY3507" fmla="*/ 785109 h 1996549"/>
              <a:gd name="connsiteX3508" fmla="*/ 1886750 w 1998270"/>
              <a:gd name="connsiteY3508" fmla="*/ 762424 h 1996549"/>
              <a:gd name="connsiteX3509" fmla="*/ 1909434 w 1998270"/>
              <a:gd name="connsiteY3509" fmla="*/ 739741 h 1996549"/>
              <a:gd name="connsiteX3510" fmla="*/ 1848032 w 1998270"/>
              <a:gd name="connsiteY3510" fmla="*/ 739741 h 1996549"/>
              <a:gd name="connsiteX3511" fmla="*/ 1870717 w 1998270"/>
              <a:gd name="connsiteY3511" fmla="*/ 762424 h 1996549"/>
              <a:gd name="connsiteX3512" fmla="*/ 1848032 w 1998270"/>
              <a:gd name="connsiteY3512" fmla="*/ 785109 h 1996549"/>
              <a:gd name="connsiteX3513" fmla="*/ 1825348 w 1998270"/>
              <a:gd name="connsiteY3513" fmla="*/ 762424 h 1996549"/>
              <a:gd name="connsiteX3514" fmla="*/ 1848032 w 1998270"/>
              <a:gd name="connsiteY3514" fmla="*/ 739741 h 1996549"/>
              <a:gd name="connsiteX3515" fmla="*/ 5629 w 1998270"/>
              <a:gd name="connsiteY3515" fmla="*/ 696893 h 1996549"/>
              <a:gd name="connsiteX3516" fmla="*/ 9893 w 1998270"/>
              <a:gd name="connsiteY3516" fmla="*/ 701157 h 1996549"/>
              <a:gd name="connsiteX3517" fmla="*/ 5629 w 1998270"/>
              <a:gd name="connsiteY3517" fmla="*/ 705421 h 1996549"/>
              <a:gd name="connsiteX3518" fmla="*/ 1365 w 1998270"/>
              <a:gd name="connsiteY3518" fmla="*/ 701157 h 1996549"/>
              <a:gd name="connsiteX3519" fmla="*/ 5629 w 1998270"/>
              <a:gd name="connsiteY3519" fmla="*/ 696893 h 1996549"/>
              <a:gd name="connsiteX3520" fmla="*/ 67029 w 1998270"/>
              <a:gd name="connsiteY3520" fmla="*/ 695018 h 1996549"/>
              <a:gd name="connsiteX3521" fmla="*/ 73170 w 1998270"/>
              <a:gd name="connsiteY3521" fmla="*/ 701158 h 1996549"/>
              <a:gd name="connsiteX3522" fmla="*/ 67029 w 1998270"/>
              <a:gd name="connsiteY3522" fmla="*/ 707299 h 1996549"/>
              <a:gd name="connsiteX3523" fmla="*/ 60890 w 1998270"/>
              <a:gd name="connsiteY3523" fmla="*/ 701158 h 1996549"/>
              <a:gd name="connsiteX3524" fmla="*/ 67029 w 1998270"/>
              <a:gd name="connsiteY3524" fmla="*/ 695018 h 1996549"/>
              <a:gd name="connsiteX3525" fmla="*/ 129113 w 1998270"/>
              <a:gd name="connsiteY3525" fmla="*/ 694336 h 1996549"/>
              <a:gd name="connsiteX3526" fmla="*/ 135935 w 1998270"/>
              <a:gd name="connsiteY3526" fmla="*/ 701157 h 1996549"/>
              <a:gd name="connsiteX3527" fmla="*/ 129113 w 1998270"/>
              <a:gd name="connsiteY3527" fmla="*/ 707980 h 1996549"/>
              <a:gd name="connsiteX3528" fmla="*/ 122291 w 1998270"/>
              <a:gd name="connsiteY3528" fmla="*/ 701157 h 1996549"/>
              <a:gd name="connsiteX3529" fmla="*/ 129113 w 1998270"/>
              <a:gd name="connsiteY3529" fmla="*/ 694336 h 1996549"/>
              <a:gd name="connsiteX3530" fmla="*/ 189832 w 1998270"/>
              <a:gd name="connsiteY3530" fmla="*/ 693482 h 1996549"/>
              <a:gd name="connsiteX3531" fmla="*/ 197507 w 1998270"/>
              <a:gd name="connsiteY3531" fmla="*/ 701158 h 1996549"/>
              <a:gd name="connsiteX3532" fmla="*/ 189832 w 1998270"/>
              <a:gd name="connsiteY3532" fmla="*/ 708833 h 1996549"/>
              <a:gd name="connsiteX3533" fmla="*/ 182157 w 1998270"/>
              <a:gd name="connsiteY3533" fmla="*/ 701158 h 1996549"/>
              <a:gd name="connsiteX3534" fmla="*/ 189832 w 1998270"/>
              <a:gd name="connsiteY3534" fmla="*/ 693482 h 1996549"/>
              <a:gd name="connsiteX3535" fmla="*/ 251234 w 1998270"/>
              <a:gd name="connsiteY3535" fmla="*/ 692630 h 1996549"/>
              <a:gd name="connsiteX3536" fmla="*/ 259761 w 1998270"/>
              <a:gd name="connsiteY3536" fmla="*/ 701157 h 1996549"/>
              <a:gd name="connsiteX3537" fmla="*/ 251234 w 1998270"/>
              <a:gd name="connsiteY3537" fmla="*/ 709687 h 1996549"/>
              <a:gd name="connsiteX3538" fmla="*/ 242706 w 1998270"/>
              <a:gd name="connsiteY3538" fmla="*/ 701157 h 1996549"/>
              <a:gd name="connsiteX3539" fmla="*/ 251234 w 1998270"/>
              <a:gd name="connsiteY3539" fmla="*/ 692630 h 1996549"/>
              <a:gd name="connsiteX3540" fmla="*/ 312635 w 1998270"/>
              <a:gd name="connsiteY3540" fmla="*/ 691948 h 1996549"/>
              <a:gd name="connsiteX3541" fmla="*/ 321845 w 1998270"/>
              <a:gd name="connsiteY3541" fmla="*/ 701158 h 1996549"/>
              <a:gd name="connsiteX3542" fmla="*/ 312635 w 1998270"/>
              <a:gd name="connsiteY3542" fmla="*/ 710368 h 1996549"/>
              <a:gd name="connsiteX3543" fmla="*/ 303425 w 1998270"/>
              <a:gd name="connsiteY3543" fmla="*/ 701158 h 1996549"/>
              <a:gd name="connsiteX3544" fmla="*/ 312635 w 1998270"/>
              <a:gd name="connsiteY3544" fmla="*/ 691948 h 1996549"/>
              <a:gd name="connsiteX3545" fmla="*/ 374035 w 1998270"/>
              <a:gd name="connsiteY3545" fmla="*/ 691096 h 1996549"/>
              <a:gd name="connsiteX3546" fmla="*/ 374377 w 1998270"/>
              <a:gd name="connsiteY3546" fmla="*/ 691096 h 1996549"/>
              <a:gd name="connsiteX3547" fmla="*/ 384099 w 1998270"/>
              <a:gd name="connsiteY3547" fmla="*/ 701158 h 1996549"/>
              <a:gd name="connsiteX3548" fmla="*/ 374035 w 1998270"/>
              <a:gd name="connsiteY3548" fmla="*/ 711222 h 1996549"/>
              <a:gd name="connsiteX3549" fmla="*/ 363973 w 1998270"/>
              <a:gd name="connsiteY3549" fmla="*/ 701158 h 1996549"/>
              <a:gd name="connsiteX3550" fmla="*/ 374035 w 1998270"/>
              <a:gd name="connsiteY3550" fmla="*/ 691096 h 1996549"/>
              <a:gd name="connsiteX3551" fmla="*/ 496839 w 1998270"/>
              <a:gd name="connsiteY3551" fmla="*/ 689729 h 1996549"/>
              <a:gd name="connsiteX3552" fmla="*/ 508266 w 1998270"/>
              <a:gd name="connsiteY3552" fmla="*/ 701157 h 1996549"/>
              <a:gd name="connsiteX3553" fmla="*/ 496839 w 1998270"/>
              <a:gd name="connsiteY3553" fmla="*/ 712585 h 1996549"/>
              <a:gd name="connsiteX3554" fmla="*/ 485412 w 1998270"/>
              <a:gd name="connsiteY3554" fmla="*/ 701157 h 1996549"/>
              <a:gd name="connsiteX3555" fmla="*/ 496839 w 1998270"/>
              <a:gd name="connsiteY3555" fmla="*/ 689729 h 1996549"/>
              <a:gd name="connsiteX3556" fmla="*/ 436120 w 1998270"/>
              <a:gd name="connsiteY3556" fmla="*/ 689729 h 1996549"/>
              <a:gd name="connsiteX3557" fmla="*/ 446865 w 1998270"/>
              <a:gd name="connsiteY3557" fmla="*/ 700476 h 1996549"/>
              <a:gd name="connsiteX3558" fmla="*/ 436120 w 1998270"/>
              <a:gd name="connsiteY3558" fmla="*/ 711221 h 1996549"/>
              <a:gd name="connsiteX3559" fmla="*/ 425375 w 1998270"/>
              <a:gd name="connsiteY3559" fmla="*/ 700476 h 1996549"/>
              <a:gd name="connsiteX3560" fmla="*/ 436120 w 1998270"/>
              <a:gd name="connsiteY3560" fmla="*/ 689729 h 1996549"/>
              <a:gd name="connsiteX3561" fmla="*/ 558606 w 1998270"/>
              <a:gd name="connsiteY3561" fmla="*/ 688743 h 1996549"/>
              <a:gd name="connsiteX3562" fmla="*/ 570887 w 1998270"/>
              <a:gd name="connsiteY3562" fmla="*/ 701023 h 1996549"/>
              <a:gd name="connsiteX3563" fmla="*/ 558606 w 1998270"/>
              <a:gd name="connsiteY3563" fmla="*/ 713305 h 1996549"/>
              <a:gd name="connsiteX3564" fmla="*/ 546326 w 1998270"/>
              <a:gd name="connsiteY3564" fmla="*/ 701023 h 1996549"/>
              <a:gd name="connsiteX3565" fmla="*/ 558606 w 1998270"/>
              <a:gd name="connsiteY3565" fmla="*/ 688743 h 1996549"/>
              <a:gd name="connsiteX3566" fmla="*/ 619641 w 1998270"/>
              <a:gd name="connsiteY3566" fmla="*/ 688194 h 1996549"/>
              <a:gd name="connsiteX3567" fmla="*/ 632603 w 1998270"/>
              <a:gd name="connsiteY3567" fmla="*/ 701157 h 1996549"/>
              <a:gd name="connsiteX3568" fmla="*/ 619641 w 1998270"/>
              <a:gd name="connsiteY3568" fmla="*/ 714120 h 1996549"/>
              <a:gd name="connsiteX3569" fmla="*/ 606679 w 1998270"/>
              <a:gd name="connsiteY3569" fmla="*/ 701157 h 1996549"/>
              <a:gd name="connsiteX3570" fmla="*/ 619641 w 1998270"/>
              <a:gd name="connsiteY3570" fmla="*/ 688194 h 1996549"/>
              <a:gd name="connsiteX3571" fmla="*/ 681042 w 1998270"/>
              <a:gd name="connsiteY3571" fmla="*/ 687513 h 1996549"/>
              <a:gd name="connsiteX3572" fmla="*/ 694687 w 1998270"/>
              <a:gd name="connsiteY3572" fmla="*/ 701157 h 1996549"/>
              <a:gd name="connsiteX3573" fmla="*/ 681042 w 1998270"/>
              <a:gd name="connsiteY3573" fmla="*/ 714803 h 1996549"/>
              <a:gd name="connsiteX3574" fmla="*/ 667398 w 1998270"/>
              <a:gd name="connsiteY3574" fmla="*/ 701157 h 1996549"/>
              <a:gd name="connsiteX3575" fmla="*/ 681042 w 1998270"/>
              <a:gd name="connsiteY3575" fmla="*/ 687513 h 1996549"/>
              <a:gd name="connsiteX3576" fmla="*/ 743126 w 1998270"/>
              <a:gd name="connsiteY3576" fmla="*/ 686660 h 1996549"/>
              <a:gd name="connsiteX3577" fmla="*/ 757624 w 1998270"/>
              <a:gd name="connsiteY3577" fmla="*/ 701157 h 1996549"/>
              <a:gd name="connsiteX3578" fmla="*/ 743126 w 1998270"/>
              <a:gd name="connsiteY3578" fmla="*/ 715654 h 1996549"/>
              <a:gd name="connsiteX3579" fmla="*/ 728629 w 1998270"/>
              <a:gd name="connsiteY3579" fmla="*/ 701157 h 1996549"/>
              <a:gd name="connsiteX3580" fmla="*/ 743126 w 1998270"/>
              <a:gd name="connsiteY3580" fmla="*/ 686660 h 1996549"/>
              <a:gd name="connsiteX3581" fmla="*/ 803845 w 1998270"/>
              <a:gd name="connsiteY3581" fmla="*/ 685978 h 1996549"/>
              <a:gd name="connsiteX3582" fmla="*/ 819025 w 1998270"/>
              <a:gd name="connsiteY3582" fmla="*/ 701157 h 1996549"/>
              <a:gd name="connsiteX3583" fmla="*/ 819025 w 1998270"/>
              <a:gd name="connsiteY3583" fmla="*/ 701330 h 1996549"/>
              <a:gd name="connsiteX3584" fmla="*/ 803845 w 1998270"/>
              <a:gd name="connsiteY3584" fmla="*/ 716167 h 1996549"/>
              <a:gd name="connsiteX3585" fmla="*/ 803674 w 1998270"/>
              <a:gd name="connsiteY3585" fmla="*/ 716169 h 1996549"/>
              <a:gd name="connsiteX3586" fmla="*/ 788666 w 1998270"/>
              <a:gd name="connsiteY3586" fmla="*/ 701157 h 1996549"/>
              <a:gd name="connsiteX3587" fmla="*/ 803845 w 1998270"/>
              <a:gd name="connsiteY3587" fmla="*/ 685978 h 1996549"/>
              <a:gd name="connsiteX3588" fmla="*/ 865246 w 1998270"/>
              <a:gd name="connsiteY3588" fmla="*/ 685296 h 1996549"/>
              <a:gd name="connsiteX3589" fmla="*/ 865587 w 1998270"/>
              <a:gd name="connsiteY3589" fmla="*/ 685296 h 1996549"/>
              <a:gd name="connsiteX3590" fmla="*/ 881108 w 1998270"/>
              <a:gd name="connsiteY3590" fmla="*/ 701157 h 1996549"/>
              <a:gd name="connsiteX3591" fmla="*/ 881108 w 1998270"/>
              <a:gd name="connsiteY3591" fmla="*/ 701330 h 1996549"/>
              <a:gd name="connsiteX3592" fmla="*/ 865246 w 1998270"/>
              <a:gd name="connsiteY3592" fmla="*/ 716849 h 1996549"/>
              <a:gd name="connsiteX3593" fmla="*/ 849385 w 1998270"/>
              <a:gd name="connsiteY3593" fmla="*/ 701157 h 1996549"/>
              <a:gd name="connsiteX3594" fmla="*/ 865246 w 1998270"/>
              <a:gd name="connsiteY3594" fmla="*/ 685296 h 1996549"/>
              <a:gd name="connsiteX3595" fmla="*/ 926647 w 1998270"/>
              <a:gd name="connsiteY3595" fmla="*/ 684614 h 1996549"/>
              <a:gd name="connsiteX3596" fmla="*/ 943703 w 1998270"/>
              <a:gd name="connsiteY3596" fmla="*/ 701670 h 1996549"/>
              <a:gd name="connsiteX3597" fmla="*/ 926647 w 1998270"/>
              <a:gd name="connsiteY3597" fmla="*/ 718726 h 1996549"/>
              <a:gd name="connsiteX3598" fmla="*/ 909592 w 1998270"/>
              <a:gd name="connsiteY3598" fmla="*/ 701670 h 1996549"/>
              <a:gd name="connsiteX3599" fmla="*/ 926647 w 1998270"/>
              <a:gd name="connsiteY3599" fmla="*/ 684614 h 1996549"/>
              <a:gd name="connsiteX3600" fmla="*/ 988048 w 1998270"/>
              <a:gd name="connsiteY3600" fmla="*/ 683931 h 1996549"/>
              <a:gd name="connsiteX3601" fmla="*/ 1005104 w 1998270"/>
              <a:gd name="connsiteY3601" fmla="*/ 700987 h 1996549"/>
              <a:gd name="connsiteX3602" fmla="*/ 988048 w 1998270"/>
              <a:gd name="connsiteY3602" fmla="*/ 718043 h 1996549"/>
              <a:gd name="connsiteX3603" fmla="*/ 970993 w 1998270"/>
              <a:gd name="connsiteY3603" fmla="*/ 700987 h 1996549"/>
              <a:gd name="connsiteX3604" fmla="*/ 988048 w 1998270"/>
              <a:gd name="connsiteY3604" fmla="*/ 683931 h 1996549"/>
              <a:gd name="connsiteX3605" fmla="*/ 1051002 w 1998270"/>
              <a:gd name="connsiteY3605" fmla="*/ 683229 h 1996549"/>
              <a:gd name="connsiteX3606" fmla="*/ 1068041 w 1998270"/>
              <a:gd name="connsiteY3606" fmla="*/ 700305 h 1996549"/>
              <a:gd name="connsiteX3607" fmla="*/ 1068024 w 1998270"/>
              <a:gd name="connsiteY3607" fmla="*/ 701179 h 1996549"/>
              <a:gd name="connsiteX3608" fmla="*/ 1050132 w 1998270"/>
              <a:gd name="connsiteY3608" fmla="*/ 717361 h 1996549"/>
              <a:gd name="connsiteX3609" fmla="*/ 1033077 w 1998270"/>
              <a:gd name="connsiteY3609" fmla="*/ 700305 h 1996549"/>
              <a:gd name="connsiteX3610" fmla="*/ 1050132 w 1998270"/>
              <a:gd name="connsiteY3610" fmla="*/ 683249 h 1996549"/>
              <a:gd name="connsiteX3611" fmla="*/ 1051002 w 1998270"/>
              <a:gd name="connsiteY3611" fmla="*/ 683229 h 1996549"/>
              <a:gd name="connsiteX3612" fmla="*/ 1110851 w 1998270"/>
              <a:gd name="connsiteY3612" fmla="*/ 682567 h 1996549"/>
              <a:gd name="connsiteX3613" fmla="*/ 1129442 w 1998270"/>
              <a:gd name="connsiteY3613" fmla="*/ 701157 h 1996549"/>
              <a:gd name="connsiteX3614" fmla="*/ 1129442 w 1998270"/>
              <a:gd name="connsiteY3614" fmla="*/ 701329 h 1996549"/>
              <a:gd name="connsiteX3615" fmla="*/ 1110851 w 1998270"/>
              <a:gd name="connsiteY3615" fmla="*/ 719579 h 1996549"/>
              <a:gd name="connsiteX3616" fmla="*/ 1110681 w 1998270"/>
              <a:gd name="connsiteY3616" fmla="*/ 719579 h 1996549"/>
              <a:gd name="connsiteX3617" fmla="*/ 1092261 w 1998270"/>
              <a:gd name="connsiteY3617" fmla="*/ 701157 h 1996549"/>
              <a:gd name="connsiteX3618" fmla="*/ 1110851 w 1998270"/>
              <a:gd name="connsiteY3618" fmla="*/ 682567 h 1996549"/>
              <a:gd name="connsiteX3619" fmla="*/ 1172252 w 1998270"/>
              <a:gd name="connsiteY3619" fmla="*/ 682056 h 1996549"/>
              <a:gd name="connsiteX3620" fmla="*/ 1190673 w 1998270"/>
              <a:gd name="connsiteY3620" fmla="*/ 701157 h 1996549"/>
              <a:gd name="connsiteX3621" fmla="*/ 1171570 w 1998270"/>
              <a:gd name="connsiteY3621" fmla="*/ 720090 h 1996549"/>
              <a:gd name="connsiteX3622" fmla="*/ 1152468 w 1998270"/>
              <a:gd name="connsiteY3622" fmla="*/ 701157 h 1996549"/>
              <a:gd name="connsiteX3623" fmla="*/ 1152485 w 1998270"/>
              <a:gd name="connsiteY3623" fmla="*/ 700464 h 1996549"/>
              <a:gd name="connsiteX3624" fmla="*/ 1172252 w 1998270"/>
              <a:gd name="connsiteY3624" fmla="*/ 682056 h 1996549"/>
              <a:gd name="connsiteX3625" fmla="*/ 1233654 w 1998270"/>
              <a:gd name="connsiteY3625" fmla="*/ 681373 h 1996549"/>
              <a:gd name="connsiteX3626" fmla="*/ 1253439 w 1998270"/>
              <a:gd name="connsiteY3626" fmla="*/ 701157 h 1996549"/>
              <a:gd name="connsiteX3627" fmla="*/ 1253439 w 1998270"/>
              <a:gd name="connsiteY3627" fmla="*/ 701329 h 1996549"/>
              <a:gd name="connsiteX3628" fmla="*/ 1233654 w 1998270"/>
              <a:gd name="connsiteY3628" fmla="*/ 720773 h 1996549"/>
              <a:gd name="connsiteX3629" fmla="*/ 1233313 w 1998270"/>
              <a:gd name="connsiteY3629" fmla="*/ 720773 h 1996549"/>
              <a:gd name="connsiteX3630" fmla="*/ 1214039 w 1998270"/>
              <a:gd name="connsiteY3630" fmla="*/ 701157 h 1996549"/>
              <a:gd name="connsiteX3631" fmla="*/ 1214039 w 1998270"/>
              <a:gd name="connsiteY3631" fmla="*/ 700987 h 1996549"/>
              <a:gd name="connsiteX3632" fmla="*/ 1233654 w 1998270"/>
              <a:gd name="connsiteY3632" fmla="*/ 681373 h 1996549"/>
              <a:gd name="connsiteX3633" fmla="*/ 1971151 w 1998270"/>
              <a:gd name="connsiteY3633" fmla="*/ 680861 h 1996549"/>
              <a:gd name="connsiteX3634" fmla="*/ 1991448 w 1998270"/>
              <a:gd name="connsiteY3634" fmla="*/ 701157 h 1996549"/>
              <a:gd name="connsiteX3635" fmla="*/ 1991448 w 1998270"/>
              <a:gd name="connsiteY3635" fmla="*/ 701328 h 1996549"/>
              <a:gd name="connsiteX3636" fmla="*/ 1971151 w 1998270"/>
              <a:gd name="connsiteY3636" fmla="*/ 721284 h 1996549"/>
              <a:gd name="connsiteX3637" fmla="*/ 1950855 w 1998270"/>
              <a:gd name="connsiteY3637" fmla="*/ 701157 h 1996549"/>
              <a:gd name="connsiteX3638" fmla="*/ 1971151 w 1998270"/>
              <a:gd name="connsiteY3638" fmla="*/ 680861 h 1996549"/>
              <a:gd name="connsiteX3639" fmla="*/ 1295055 w 1998270"/>
              <a:gd name="connsiteY3639" fmla="*/ 680861 h 1996549"/>
              <a:gd name="connsiteX3640" fmla="*/ 1315351 w 1998270"/>
              <a:gd name="connsiteY3640" fmla="*/ 701157 h 1996549"/>
              <a:gd name="connsiteX3641" fmla="*/ 1315351 w 1998270"/>
              <a:gd name="connsiteY3641" fmla="*/ 701328 h 1996549"/>
              <a:gd name="connsiteX3642" fmla="*/ 1295055 w 1998270"/>
              <a:gd name="connsiteY3642" fmla="*/ 721284 h 1996549"/>
              <a:gd name="connsiteX3643" fmla="*/ 1274759 w 1998270"/>
              <a:gd name="connsiteY3643" fmla="*/ 701157 h 1996549"/>
              <a:gd name="connsiteX3644" fmla="*/ 1295055 w 1998270"/>
              <a:gd name="connsiteY3644" fmla="*/ 680861 h 1996549"/>
              <a:gd name="connsiteX3645" fmla="*/ 1357139 w 1998270"/>
              <a:gd name="connsiteY3645" fmla="*/ 680350 h 1996549"/>
              <a:gd name="connsiteX3646" fmla="*/ 1357480 w 1998270"/>
              <a:gd name="connsiteY3646" fmla="*/ 680350 h 1996549"/>
              <a:gd name="connsiteX3647" fmla="*/ 1377947 w 1998270"/>
              <a:gd name="connsiteY3647" fmla="*/ 701157 h 1996549"/>
              <a:gd name="connsiteX3648" fmla="*/ 1377947 w 1998270"/>
              <a:gd name="connsiteY3648" fmla="*/ 701329 h 1996549"/>
              <a:gd name="connsiteX3649" fmla="*/ 1357139 w 1998270"/>
              <a:gd name="connsiteY3649" fmla="*/ 721795 h 1996549"/>
              <a:gd name="connsiteX3650" fmla="*/ 1336331 w 1998270"/>
              <a:gd name="connsiteY3650" fmla="*/ 701157 h 1996549"/>
              <a:gd name="connsiteX3651" fmla="*/ 1357139 w 1998270"/>
              <a:gd name="connsiteY3651" fmla="*/ 680350 h 1996549"/>
              <a:gd name="connsiteX3652" fmla="*/ 1417857 w 1998270"/>
              <a:gd name="connsiteY3652" fmla="*/ 679839 h 1996549"/>
              <a:gd name="connsiteX3653" fmla="*/ 1439177 w 1998270"/>
              <a:gd name="connsiteY3653" fmla="*/ 701157 h 1996549"/>
              <a:gd name="connsiteX3654" fmla="*/ 1439177 w 1998270"/>
              <a:gd name="connsiteY3654" fmla="*/ 701329 h 1996549"/>
              <a:gd name="connsiteX3655" fmla="*/ 1417857 w 1998270"/>
              <a:gd name="connsiteY3655" fmla="*/ 722309 h 1996549"/>
              <a:gd name="connsiteX3656" fmla="*/ 1417687 w 1998270"/>
              <a:gd name="connsiteY3656" fmla="*/ 722309 h 1996549"/>
              <a:gd name="connsiteX3657" fmla="*/ 1396538 w 1998270"/>
              <a:gd name="connsiteY3657" fmla="*/ 701157 h 1996549"/>
              <a:gd name="connsiteX3658" fmla="*/ 1417857 w 1998270"/>
              <a:gd name="connsiteY3658" fmla="*/ 679839 h 1996549"/>
              <a:gd name="connsiteX3659" fmla="*/ 1479259 w 1998270"/>
              <a:gd name="connsiteY3659" fmla="*/ 679327 h 1996549"/>
              <a:gd name="connsiteX3660" fmla="*/ 1501091 w 1998270"/>
              <a:gd name="connsiteY3660" fmla="*/ 701157 h 1996549"/>
              <a:gd name="connsiteX3661" fmla="*/ 1501091 w 1998270"/>
              <a:gd name="connsiteY3661" fmla="*/ 701329 h 1996549"/>
              <a:gd name="connsiteX3662" fmla="*/ 1479259 w 1998270"/>
              <a:gd name="connsiteY3662" fmla="*/ 722819 h 1996549"/>
              <a:gd name="connsiteX3663" fmla="*/ 1457428 w 1998270"/>
              <a:gd name="connsiteY3663" fmla="*/ 701157 h 1996549"/>
              <a:gd name="connsiteX3664" fmla="*/ 1479259 w 1998270"/>
              <a:gd name="connsiteY3664" fmla="*/ 679327 h 1996549"/>
              <a:gd name="connsiteX3665" fmla="*/ 1540661 w 1998270"/>
              <a:gd name="connsiteY3665" fmla="*/ 678986 h 1996549"/>
              <a:gd name="connsiteX3666" fmla="*/ 1562833 w 1998270"/>
              <a:gd name="connsiteY3666" fmla="*/ 701157 h 1996549"/>
              <a:gd name="connsiteX3667" fmla="*/ 1540661 w 1998270"/>
              <a:gd name="connsiteY3667" fmla="*/ 723160 h 1996549"/>
              <a:gd name="connsiteX3668" fmla="*/ 1518488 w 1998270"/>
              <a:gd name="connsiteY3668" fmla="*/ 701157 h 1996549"/>
              <a:gd name="connsiteX3669" fmla="*/ 1540661 w 1998270"/>
              <a:gd name="connsiteY3669" fmla="*/ 678986 h 1996549"/>
              <a:gd name="connsiteX3670" fmla="*/ 1602061 w 1998270"/>
              <a:gd name="connsiteY3670" fmla="*/ 678644 h 1996549"/>
              <a:gd name="connsiteX3671" fmla="*/ 1602403 w 1998270"/>
              <a:gd name="connsiteY3671" fmla="*/ 678647 h 1996549"/>
              <a:gd name="connsiteX3672" fmla="*/ 1624575 w 1998270"/>
              <a:gd name="connsiteY3672" fmla="*/ 701498 h 1996549"/>
              <a:gd name="connsiteX3673" fmla="*/ 1602061 w 1998270"/>
              <a:gd name="connsiteY3673" fmla="*/ 723843 h 1996549"/>
              <a:gd name="connsiteX3674" fmla="*/ 1601191 w 1998270"/>
              <a:gd name="connsiteY3674" fmla="*/ 723852 h 1996549"/>
              <a:gd name="connsiteX3675" fmla="*/ 1578865 w 1998270"/>
              <a:gd name="connsiteY3675" fmla="*/ 701157 h 1996549"/>
              <a:gd name="connsiteX3676" fmla="*/ 1578883 w 1998270"/>
              <a:gd name="connsiteY3676" fmla="*/ 700465 h 1996549"/>
              <a:gd name="connsiteX3677" fmla="*/ 1602061 w 1998270"/>
              <a:gd name="connsiteY3677" fmla="*/ 678644 h 1996549"/>
              <a:gd name="connsiteX3678" fmla="*/ 1664144 w 1998270"/>
              <a:gd name="connsiteY3678" fmla="*/ 678302 h 1996549"/>
              <a:gd name="connsiteX3679" fmla="*/ 1686999 w 1998270"/>
              <a:gd name="connsiteY3679" fmla="*/ 701157 h 1996549"/>
              <a:gd name="connsiteX3680" fmla="*/ 1686999 w 1998270"/>
              <a:gd name="connsiteY3680" fmla="*/ 701329 h 1996549"/>
              <a:gd name="connsiteX3681" fmla="*/ 1664144 w 1998270"/>
              <a:gd name="connsiteY3681" fmla="*/ 723844 h 1996549"/>
              <a:gd name="connsiteX3682" fmla="*/ 1663804 w 1998270"/>
              <a:gd name="connsiteY3682" fmla="*/ 723844 h 1996549"/>
              <a:gd name="connsiteX3683" fmla="*/ 1641460 w 1998270"/>
              <a:gd name="connsiteY3683" fmla="*/ 701157 h 1996549"/>
              <a:gd name="connsiteX3684" fmla="*/ 1641460 w 1998270"/>
              <a:gd name="connsiteY3684" fmla="*/ 700987 h 1996549"/>
              <a:gd name="connsiteX3685" fmla="*/ 1664144 w 1998270"/>
              <a:gd name="connsiteY3685" fmla="*/ 678302 h 1996549"/>
              <a:gd name="connsiteX3686" fmla="*/ 1724864 w 1998270"/>
              <a:gd name="connsiteY3686" fmla="*/ 677962 h 1996549"/>
              <a:gd name="connsiteX3687" fmla="*/ 1748060 w 1998270"/>
              <a:gd name="connsiteY3687" fmla="*/ 700816 h 1996549"/>
              <a:gd name="connsiteX3688" fmla="*/ 1748060 w 1998270"/>
              <a:gd name="connsiteY3688" fmla="*/ 700987 h 1996549"/>
              <a:gd name="connsiteX3689" fmla="*/ 1724864 w 1998270"/>
              <a:gd name="connsiteY3689" fmla="*/ 723844 h 1996549"/>
              <a:gd name="connsiteX3690" fmla="*/ 1701839 w 1998270"/>
              <a:gd name="connsiteY3690" fmla="*/ 701157 h 1996549"/>
              <a:gd name="connsiteX3691" fmla="*/ 1701839 w 1998270"/>
              <a:gd name="connsiteY3691" fmla="*/ 700987 h 1996549"/>
              <a:gd name="connsiteX3692" fmla="*/ 1724864 w 1998270"/>
              <a:gd name="connsiteY3692" fmla="*/ 677962 h 1996549"/>
              <a:gd name="connsiteX3693" fmla="*/ 1909067 w 1998270"/>
              <a:gd name="connsiteY3693" fmla="*/ 677791 h 1996549"/>
              <a:gd name="connsiteX3694" fmla="*/ 1932434 w 1998270"/>
              <a:gd name="connsiteY3694" fmla="*/ 700646 h 1996549"/>
              <a:gd name="connsiteX3695" fmla="*/ 1932434 w 1998270"/>
              <a:gd name="connsiteY3695" fmla="*/ 700816 h 1996549"/>
              <a:gd name="connsiteX3696" fmla="*/ 1909067 w 1998270"/>
              <a:gd name="connsiteY3696" fmla="*/ 723843 h 1996549"/>
              <a:gd name="connsiteX3697" fmla="*/ 1885872 w 1998270"/>
              <a:gd name="connsiteY3697" fmla="*/ 701157 h 1996549"/>
              <a:gd name="connsiteX3698" fmla="*/ 1885872 w 1998270"/>
              <a:gd name="connsiteY3698" fmla="*/ 700987 h 1996549"/>
              <a:gd name="connsiteX3699" fmla="*/ 1909067 w 1998270"/>
              <a:gd name="connsiteY3699" fmla="*/ 677791 h 1996549"/>
              <a:gd name="connsiteX3700" fmla="*/ 1847667 w 1998270"/>
              <a:gd name="connsiteY3700" fmla="*/ 677791 h 1996549"/>
              <a:gd name="connsiteX3701" fmla="*/ 1871033 w 1998270"/>
              <a:gd name="connsiteY3701" fmla="*/ 700646 h 1996549"/>
              <a:gd name="connsiteX3702" fmla="*/ 1871033 w 1998270"/>
              <a:gd name="connsiteY3702" fmla="*/ 700816 h 1996549"/>
              <a:gd name="connsiteX3703" fmla="*/ 1847667 w 1998270"/>
              <a:gd name="connsiteY3703" fmla="*/ 723843 h 1996549"/>
              <a:gd name="connsiteX3704" fmla="*/ 1824471 w 1998270"/>
              <a:gd name="connsiteY3704" fmla="*/ 701157 h 1996549"/>
              <a:gd name="connsiteX3705" fmla="*/ 1824471 w 1998270"/>
              <a:gd name="connsiteY3705" fmla="*/ 700987 h 1996549"/>
              <a:gd name="connsiteX3706" fmla="*/ 1847667 w 1998270"/>
              <a:gd name="connsiteY3706" fmla="*/ 677791 h 1996549"/>
              <a:gd name="connsiteX3707" fmla="*/ 1786265 w 1998270"/>
              <a:gd name="connsiteY3707" fmla="*/ 677791 h 1996549"/>
              <a:gd name="connsiteX3708" fmla="*/ 1809631 w 1998270"/>
              <a:gd name="connsiteY3708" fmla="*/ 700646 h 1996549"/>
              <a:gd name="connsiteX3709" fmla="*/ 1809631 w 1998270"/>
              <a:gd name="connsiteY3709" fmla="*/ 700816 h 1996549"/>
              <a:gd name="connsiteX3710" fmla="*/ 1786265 w 1998270"/>
              <a:gd name="connsiteY3710" fmla="*/ 723843 h 1996549"/>
              <a:gd name="connsiteX3711" fmla="*/ 1763069 w 1998270"/>
              <a:gd name="connsiteY3711" fmla="*/ 701157 h 1996549"/>
              <a:gd name="connsiteX3712" fmla="*/ 1763069 w 1998270"/>
              <a:gd name="connsiteY3712" fmla="*/ 700987 h 1996549"/>
              <a:gd name="connsiteX3713" fmla="*/ 1786265 w 1998270"/>
              <a:gd name="connsiteY3713" fmla="*/ 677791 h 1996549"/>
              <a:gd name="connsiteX3714" fmla="*/ 5629 w 1998270"/>
              <a:gd name="connsiteY3714" fmla="*/ 635151 h 1996549"/>
              <a:gd name="connsiteX3715" fmla="*/ 10234 w 1998270"/>
              <a:gd name="connsiteY3715" fmla="*/ 639757 h 1996549"/>
              <a:gd name="connsiteX3716" fmla="*/ 5629 w 1998270"/>
              <a:gd name="connsiteY3716" fmla="*/ 644362 h 1996549"/>
              <a:gd name="connsiteX3717" fmla="*/ 1024 w 1998270"/>
              <a:gd name="connsiteY3717" fmla="*/ 639757 h 1996549"/>
              <a:gd name="connsiteX3718" fmla="*/ 5629 w 1998270"/>
              <a:gd name="connsiteY3718" fmla="*/ 635151 h 1996549"/>
              <a:gd name="connsiteX3719" fmla="*/ 67029 w 1998270"/>
              <a:gd name="connsiteY3719" fmla="*/ 633446 h 1996549"/>
              <a:gd name="connsiteX3720" fmla="*/ 67371 w 1998270"/>
              <a:gd name="connsiteY3720" fmla="*/ 633446 h 1996549"/>
              <a:gd name="connsiteX3721" fmla="*/ 73340 w 1998270"/>
              <a:gd name="connsiteY3721" fmla="*/ 639757 h 1996549"/>
              <a:gd name="connsiteX3722" fmla="*/ 67029 w 1998270"/>
              <a:gd name="connsiteY3722" fmla="*/ 646067 h 1996549"/>
              <a:gd name="connsiteX3723" fmla="*/ 60719 w 1998270"/>
              <a:gd name="connsiteY3723" fmla="*/ 639757 h 1996549"/>
              <a:gd name="connsiteX3724" fmla="*/ 67029 w 1998270"/>
              <a:gd name="connsiteY3724" fmla="*/ 633446 h 1996549"/>
              <a:gd name="connsiteX3725" fmla="*/ 129113 w 1998270"/>
              <a:gd name="connsiteY3725" fmla="*/ 632593 h 1996549"/>
              <a:gd name="connsiteX3726" fmla="*/ 136277 w 1998270"/>
              <a:gd name="connsiteY3726" fmla="*/ 639757 h 1996549"/>
              <a:gd name="connsiteX3727" fmla="*/ 129113 w 1998270"/>
              <a:gd name="connsiteY3727" fmla="*/ 646920 h 1996549"/>
              <a:gd name="connsiteX3728" fmla="*/ 121950 w 1998270"/>
              <a:gd name="connsiteY3728" fmla="*/ 639757 h 1996549"/>
              <a:gd name="connsiteX3729" fmla="*/ 129113 w 1998270"/>
              <a:gd name="connsiteY3729" fmla="*/ 632593 h 1996549"/>
              <a:gd name="connsiteX3730" fmla="*/ 189832 w 1998270"/>
              <a:gd name="connsiteY3730" fmla="*/ 631740 h 1996549"/>
              <a:gd name="connsiteX3731" fmla="*/ 197848 w 1998270"/>
              <a:gd name="connsiteY3731" fmla="*/ 639757 h 1996549"/>
              <a:gd name="connsiteX3732" fmla="*/ 189832 w 1998270"/>
              <a:gd name="connsiteY3732" fmla="*/ 647773 h 1996549"/>
              <a:gd name="connsiteX3733" fmla="*/ 181816 w 1998270"/>
              <a:gd name="connsiteY3733" fmla="*/ 639757 h 1996549"/>
              <a:gd name="connsiteX3734" fmla="*/ 189832 w 1998270"/>
              <a:gd name="connsiteY3734" fmla="*/ 631740 h 1996549"/>
              <a:gd name="connsiteX3735" fmla="*/ 251233 w 1998270"/>
              <a:gd name="connsiteY3735" fmla="*/ 631058 h 1996549"/>
              <a:gd name="connsiteX3736" fmla="*/ 259932 w 1998270"/>
              <a:gd name="connsiteY3736" fmla="*/ 639757 h 1996549"/>
              <a:gd name="connsiteX3737" fmla="*/ 251233 w 1998270"/>
              <a:gd name="connsiteY3737" fmla="*/ 648456 h 1996549"/>
              <a:gd name="connsiteX3738" fmla="*/ 242535 w 1998270"/>
              <a:gd name="connsiteY3738" fmla="*/ 639757 h 1996549"/>
              <a:gd name="connsiteX3739" fmla="*/ 251233 w 1998270"/>
              <a:gd name="connsiteY3739" fmla="*/ 631058 h 1996549"/>
              <a:gd name="connsiteX3740" fmla="*/ 312635 w 1998270"/>
              <a:gd name="connsiteY3740" fmla="*/ 630205 h 1996549"/>
              <a:gd name="connsiteX3741" fmla="*/ 322186 w 1998270"/>
              <a:gd name="connsiteY3741" fmla="*/ 639757 h 1996549"/>
              <a:gd name="connsiteX3742" fmla="*/ 312635 w 1998270"/>
              <a:gd name="connsiteY3742" fmla="*/ 649308 h 1996549"/>
              <a:gd name="connsiteX3743" fmla="*/ 303084 w 1998270"/>
              <a:gd name="connsiteY3743" fmla="*/ 639757 h 1996549"/>
              <a:gd name="connsiteX3744" fmla="*/ 312635 w 1998270"/>
              <a:gd name="connsiteY3744" fmla="*/ 630205 h 1996549"/>
              <a:gd name="connsiteX3745" fmla="*/ 374036 w 1998270"/>
              <a:gd name="connsiteY3745" fmla="*/ 629522 h 1996549"/>
              <a:gd name="connsiteX3746" fmla="*/ 384269 w 1998270"/>
              <a:gd name="connsiteY3746" fmla="*/ 639757 h 1996549"/>
              <a:gd name="connsiteX3747" fmla="*/ 374036 w 1998270"/>
              <a:gd name="connsiteY3747" fmla="*/ 649990 h 1996549"/>
              <a:gd name="connsiteX3748" fmla="*/ 363803 w 1998270"/>
              <a:gd name="connsiteY3748" fmla="*/ 639757 h 1996549"/>
              <a:gd name="connsiteX3749" fmla="*/ 374036 w 1998270"/>
              <a:gd name="connsiteY3749" fmla="*/ 629522 h 1996549"/>
              <a:gd name="connsiteX3750" fmla="*/ 436120 w 1998270"/>
              <a:gd name="connsiteY3750" fmla="*/ 628670 h 1996549"/>
              <a:gd name="connsiteX3751" fmla="*/ 447206 w 1998270"/>
              <a:gd name="connsiteY3751" fmla="*/ 639757 h 1996549"/>
              <a:gd name="connsiteX3752" fmla="*/ 436120 w 1998270"/>
              <a:gd name="connsiteY3752" fmla="*/ 650843 h 1996549"/>
              <a:gd name="connsiteX3753" fmla="*/ 425034 w 1998270"/>
              <a:gd name="connsiteY3753" fmla="*/ 639757 h 1996549"/>
              <a:gd name="connsiteX3754" fmla="*/ 436120 w 1998270"/>
              <a:gd name="connsiteY3754" fmla="*/ 628670 h 1996549"/>
              <a:gd name="connsiteX3755" fmla="*/ 496838 w 1998270"/>
              <a:gd name="connsiteY3755" fmla="*/ 627988 h 1996549"/>
              <a:gd name="connsiteX3756" fmla="*/ 508607 w 1998270"/>
              <a:gd name="connsiteY3756" fmla="*/ 639757 h 1996549"/>
              <a:gd name="connsiteX3757" fmla="*/ 496838 w 1998270"/>
              <a:gd name="connsiteY3757" fmla="*/ 651526 h 1996549"/>
              <a:gd name="connsiteX3758" fmla="*/ 485070 w 1998270"/>
              <a:gd name="connsiteY3758" fmla="*/ 639757 h 1996549"/>
              <a:gd name="connsiteX3759" fmla="*/ 496838 w 1998270"/>
              <a:gd name="connsiteY3759" fmla="*/ 627988 h 1996549"/>
              <a:gd name="connsiteX3760" fmla="*/ 558240 w 1998270"/>
              <a:gd name="connsiteY3760" fmla="*/ 627135 h 1996549"/>
              <a:gd name="connsiteX3761" fmla="*/ 570861 w 1998270"/>
              <a:gd name="connsiteY3761" fmla="*/ 639757 h 1996549"/>
              <a:gd name="connsiteX3762" fmla="*/ 558240 w 1998270"/>
              <a:gd name="connsiteY3762" fmla="*/ 652379 h 1996549"/>
              <a:gd name="connsiteX3763" fmla="*/ 545619 w 1998270"/>
              <a:gd name="connsiteY3763" fmla="*/ 639757 h 1996549"/>
              <a:gd name="connsiteX3764" fmla="*/ 558240 w 1998270"/>
              <a:gd name="connsiteY3764" fmla="*/ 627135 h 1996549"/>
              <a:gd name="connsiteX3765" fmla="*/ 619641 w 1998270"/>
              <a:gd name="connsiteY3765" fmla="*/ 626453 h 1996549"/>
              <a:gd name="connsiteX3766" fmla="*/ 632945 w 1998270"/>
              <a:gd name="connsiteY3766" fmla="*/ 639757 h 1996549"/>
              <a:gd name="connsiteX3767" fmla="*/ 619641 w 1998270"/>
              <a:gd name="connsiteY3767" fmla="*/ 653062 h 1996549"/>
              <a:gd name="connsiteX3768" fmla="*/ 606338 w 1998270"/>
              <a:gd name="connsiteY3768" fmla="*/ 639757 h 1996549"/>
              <a:gd name="connsiteX3769" fmla="*/ 619641 w 1998270"/>
              <a:gd name="connsiteY3769" fmla="*/ 626453 h 1996549"/>
              <a:gd name="connsiteX3770" fmla="*/ 681042 w 1998270"/>
              <a:gd name="connsiteY3770" fmla="*/ 625599 h 1996549"/>
              <a:gd name="connsiteX3771" fmla="*/ 695198 w 1998270"/>
              <a:gd name="connsiteY3771" fmla="*/ 639757 h 1996549"/>
              <a:gd name="connsiteX3772" fmla="*/ 681042 w 1998270"/>
              <a:gd name="connsiteY3772" fmla="*/ 653913 h 1996549"/>
              <a:gd name="connsiteX3773" fmla="*/ 666886 w 1998270"/>
              <a:gd name="connsiteY3773" fmla="*/ 639757 h 1996549"/>
              <a:gd name="connsiteX3774" fmla="*/ 681042 w 1998270"/>
              <a:gd name="connsiteY3774" fmla="*/ 625599 h 1996549"/>
              <a:gd name="connsiteX3775" fmla="*/ 743126 w 1998270"/>
              <a:gd name="connsiteY3775" fmla="*/ 624918 h 1996549"/>
              <a:gd name="connsiteX3776" fmla="*/ 757965 w 1998270"/>
              <a:gd name="connsiteY3776" fmla="*/ 639757 h 1996549"/>
              <a:gd name="connsiteX3777" fmla="*/ 743126 w 1998270"/>
              <a:gd name="connsiteY3777" fmla="*/ 654595 h 1996549"/>
              <a:gd name="connsiteX3778" fmla="*/ 728288 w 1998270"/>
              <a:gd name="connsiteY3778" fmla="*/ 639757 h 1996549"/>
              <a:gd name="connsiteX3779" fmla="*/ 743126 w 1998270"/>
              <a:gd name="connsiteY3779" fmla="*/ 624918 h 1996549"/>
              <a:gd name="connsiteX3780" fmla="*/ 803845 w 1998270"/>
              <a:gd name="connsiteY3780" fmla="*/ 624236 h 1996549"/>
              <a:gd name="connsiteX3781" fmla="*/ 819365 w 1998270"/>
              <a:gd name="connsiteY3781" fmla="*/ 639757 h 1996549"/>
              <a:gd name="connsiteX3782" fmla="*/ 819365 w 1998270"/>
              <a:gd name="connsiteY3782" fmla="*/ 639930 h 1996549"/>
              <a:gd name="connsiteX3783" fmla="*/ 803845 w 1998270"/>
              <a:gd name="connsiteY3783" fmla="*/ 655108 h 1996549"/>
              <a:gd name="connsiteX3784" fmla="*/ 803674 w 1998270"/>
              <a:gd name="connsiteY3784" fmla="*/ 655109 h 1996549"/>
              <a:gd name="connsiteX3785" fmla="*/ 788324 w 1998270"/>
              <a:gd name="connsiteY3785" fmla="*/ 639757 h 1996549"/>
              <a:gd name="connsiteX3786" fmla="*/ 803845 w 1998270"/>
              <a:gd name="connsiteY3786" fmla="*/ 624236 h 1996549"/>
              <a:gd name="connsiteX3787" fmla="*/ 865246 w 1998270"/>
              <a:gd name="connsiteY3787" fmla="*/ 623383 h 1996549"/>
              <a:gd name="connsiteX3788" fmla="*/ 882302 w 1998270"/>
              <a:gd name="connsiteY3788" fmla="*/ 640439 h 1996549"/>
              <a:gd name="connsiteX3789" fmla="*/ 865246 w 1998270"/>
              <a:gd name="connsiteY3789" fmla="*/ 657495 h 1996549"/>
              <a:gd name="connsiteX3790" fmla="*/ 848191 w 1998270"/>
              <a:gd name="connsiteY3790" fmla="*/ 640439 h 1996549"/>
              <a:gd name="connsiteX3791" fmla="*/ 865246 w 1998270"/>
              <a:gd name="connsiteY3791" fmla="*/ 623383 h 1996549"/>
              <a:gd name="connsiteX3792" fmla="*/ 926647 w 1998270"/>
              <a:gd name="connsiteY3792" fmla="*/ 622701 h 1996549"/>
              <a:gd name="connsiteX3793" fmla="*/ 943703 w 1998270"/>
              <a:gd name="connsiteY3793" fmla="*/ 639757 h 1996549"/>
              <a:gd name="connsiteX3794" fmla="*/ 926647 w 1998270"/>
              <a:gd name="connsiteY3794" fmla="*/ 656812 h 1996549"/>
              <a:gd name="connsiteX3795" fmla="*/ 909592 w 1998270"/>
              <a:gd name="connsiteY3795" fmla="*/ 639757 h 1996549"/>
              <a:gd name="connsiteX3796" fmla="*/ 926647 w 1998270"/>
              <a:gd name="connsiteY3796" fmla="*/ 622701 h 1996549"/>
              <a:gd name="connsiteX3797" fmla="*/ 988415 w 1998270"/>
              <a:gd name="connsiteY3797" fmla="*/ 621884 h 1996549"/>
              <a:gd name="connsiteX3798" fmla="*/ 1006153 w 1998270"/>
              <a:gd name="connsiteY3798" fmla="*/ 639622 h 1996549"/>
              <a:gd name="connsiteX3799" fmla="*/ 988415 w 1998270"/>
              <a:gd name="connsiteY3799" fmla="*/ 657359 h 1996549"/>
              <a:gd name="connsiteX3800" fmla="*/ 970677 w 1998270"/>
              <a:gd name="connsiteY3800" fmla="*/ 639622 h 1996549"/>
              <a:gd name="connsiteX3801" fmla="*/ 988415 w 1998270"/>
              <a:gd name="connsiteY3801" fmla="*/ 621884 h 1996549"/>
              <a:gd name="connsiteX3802" fmla="*/ 1110851 w 1998270"/>
              <a:gd name="connsiteY3802" fmla="*/ 621508 h 1996549"/>
              <a:gd name="connsiteX3803" fmla="*/ 1129954 w 1998270"/>
              <a:gd name="connsiteY3803" fmla="*/ 640610 h 1996549"/>
              <a:gd name="connsiteX3804" fmla="*/ 1110851 w 1998270"/>
              <a:gd name="connsiteY3804" fmla="*/ 659541 h 1996549"/>
              <a:gd name="connsiteX3805" fmla="*/ 1091749 w 1998270"/>
              <a:gd name="connsiteY3805" fmla="*/ 640610 h 1996549"/>
              <a:gd name="connsiteX3806" fmla="*/ 1110851 w 1998270"/>
              <a:gd name="connsiteY3806" fmla="*/ 621508 h 1996549"/>
              <a:gd name="connsiteX3807" fmla="*/ 1050132 w 1998270"/>
              <a:gd name="connsiteY3807" fmla="*/ 621508 h 1996549"/>
              <a:gd name="connsiteX3808" fmla="*/ 1067188 w 1998270"/>
              <a:gd name="connsiteY3808" fmla="*/ 639757 h 1996549"/>
              <a:gd name="connsiteX3809" fmla="*/ 1050132 w 1998270"/>
              <a:gd name="connsiteY3809" fmla="*/ 658007 h 1996549"/>
              <a:gd name="connsiteX3810" fmla="*/ 1031712 w 1998270"/>
              <a:gd name="connsiteY3810" fmla="*/ 639928 h 1996549"/>
              <a:gd name="connsiteX3811" fmla="*/ 1050132 w 1998270"/>
              <a:gd name="connsiteY3811" fmla="*/ 621508 h 1996549"/>
              <a:gd name="connsiteX3812" fmla="*/ 1172619 w 1998270"/>
              <a:gd name="connsiteY3812" fmla="*/ 620008 h 1996549"/>
              <a:gd name="connsiteX3813" fmla="*/ 1192234 w 1998270"/>
              <a:gd name="connsiteY3813" fmla="*/ 639622 h 1996549"/>
              <a:gd name="connsiteX3814" fmla="*/ 1172619 w 1998270"/>
              <a:gd name="connsiteY3814" fmla="*/ 659237 h 1996549"/>
              <a:gd name="connsiteX3815" fmla="*/ 1153005 w 1998270"/>
              <a:gd name="connsiteY3815" fmla="*/ 639622 h 1996549"/>
              <a:gd name="connsiteX3816" fmla="*/ 1172619 w 1998270"/>
              <a:gd name="connsiteY3816" fmla="*/ 620008 h 1996549"/>
              <a:gd name="connsiteX3817" fmla="*/ 1234524 w 1998270"/>
              <a:gd name="connsiteY3817" fmla="*/ 619444 h 1996549"/>
              <a:gd name="connsiteX3818" fmla="*/ 1254803 w 1998270"/>
              <a:gd name="connsiteY3818" fmla="*/ 639757 h 1996549"/>
              <a:gd name="connsiteX3819" fmla="*/ 1254769 w 1998270"/>
              <a:gd name="connsiteY3819" fmla="*/ 640806 h 1996549"/>
              <a:gd name="connsiteX3820" fmla="*/ 1233654 w 1998270"/>
              <a:gd name="connsiteY3820" fmla="*/ 659883 h 1996549"/>
              <a:gd name="connsiteX3821" fmla="*/ 1213358 w 1998270"/>
              <a:gd name="connsiteY3821" fmla="*/ 639757 h 1996549"/>
              <a:gd name="connsiteX3822" fmla="*/ 1233654 w 1998270"/>
              <a:gd name="connsiteY3822" fmla="*/ 619460 h 1996549"/>
              <a:gd name="connsiteX3823" fmla="*/ 1234524 w 1998270"/>
              <a:gd name="connsiteY3823" fmla="*/ 619444 h 1996549"/>
              <a:gd name="connsiteX3824" fmla="*/ 1971152 w 1998270"/>
              <a:gd name="connsiteY3824" fmla="*/ 618778 h 1996549"/>
              <a:gd name="connsiteX3825" fmla="*/ 1992130 w 1998270"/>
              <a:gd name="connsiteY3825" fmla="*/ 639757 h 1996549"/>
              <a:gd name="connsiteX3826" fmla="*/ 1971152 w 1998270"/>
              <a:gd name="connsiteY3826" fmla="*/ 660565 h 1996549"/>
              <a:gd name="connsiteX3827" fmla="*/ 1950173 w 1998270"/>
              <a:gd name="connsiteY3827" fmla="*/ 639757 h 1996549"/>
              <a:gd name="connsiteX3828" fmla="*/ 1971152 w 1998270"/>
              <a:gd name="connsiteY3828" fmla="*/ 618778 h 1996549"/>
              <a:gd name="connsiteX3829" fmla="*/ 1295055 w 1998270"/>
              <a:gd name="connsiteY3829" fmla="*/ 618778 h 1996549"/>
              <a:gd name="connsiteX3830" fmla="*/ 1316034 w 1998270"/>
              <a:gd name="connsiteY3830" fmla="*/ 639757 h 1996549"/>
              <a:gd name="connsiteX3831" fmla="*/ 1295055 w 1998270"/>
              <a:gd name="connsiteY3831" fmla="*/ 660565 h 1996549"/>
              <a:gd name="connsiteX3832" fmla="*/ 1274077 w 1998270"/>
              <a:gd name="connsiteY3832" fmla="*/ 639757 h 1996549"/>
              <a:gd name="connsiteX3833" fmla="*/ 1295055 w 1998270"/>
              <a:gd name="connsiteY3833" fmla="*/ 618778 h 1996549"/>
              <a:gd name="connsiteX3834" fmla="*/ 1357138 w 1998270"/>
              <a:gd name="connsiteY3834" fmla="*/ 618267 h 1996549"/>
              <a:gd name="connsiteX3835" fmla="*/ 1357479 w 1998270"/>
              <a:gd name="connsiteY3835" fmla="*/ 618267 h 1996549"/>
              <a:gd name="connsiteX3836" fmla="*/ 1378629 w 1998270"/>
              <a:gd name="connsiteY3836" fmla="*/ 639757 h 1996549"/>
              <a:gd name="connsiteX3837" fmla="*/ 1378629 w 1998270"/>
              <a:gd name="connsiteY3837" fmla="*/ 639928 h 1996549"/>
              <a:gd name="connsiteX3838" fmla="*/ 1357138 w 1998270"/>
              <a:gd name="connsiteY3838" fmla="*/ 661077 h 1996549"/>
              <a:gd name="connsiteX3839" fmla="*/ 1335819 w 1998270"/>
              <a:gd name="connsiteY3839" fmla="*/ 639757 h 1996549"/>
              <a:gd name="connsiteX3840" fmla="*/ 1335819 w 1998270"/>
              <a:gd name="connsiteY3840" fmla="*/ 639587 h 1996549"/>
              <a:gd name="connsiteX3841" fmla="*/ 1357138 w 1998270"/>
              <a:gd name="connsiteY3841" fmla="*/ 618267 h 1996549"/>
              <a:gd name="connsiteX3842" fmla="*/ 1417858 w 1998270"/>
              <a:gd name="connsiteY3842" fmla="*/ 617754 h 1996549"/>
              <a:gd name="connsiteX3843" fmla="*/ 1439860 w 1998270"/>
              <a:gd name="connsiteY3843" fmla="*/ 639757 h 1996549"/>
              <a:gd name="connsiteX3844" fmla="*/ 1439860 w 1998270"/>
              <a:gd name="connsiteY3844" fmla="*/ 639928 h 1996549"/>
              <a:gd name="connsiteX3845" fmla="*/ 1417858 w 1998270"/>
              <a:gd name="connsiteY3845" fmla="*/ 661588 h 1996549"/>
              <a:gd name="connsiteX3846" fmla="*/ 1417687 w 1998270"/>
              <a:gd name="connsiteY3846" fmla="*/ 661588 h 1996549"/>
              <a:gd name="connsiteX3847" fmla="*/ 1395856 w 1998270"/>
              <a:gd name="connsiteY3847" fmla="*/ 639757 h 1996549"/>
              <a:gd name="connsiteX3848" fmla="*/ 1417858 w 1998270"/>
              <a:gd name="connsiteY3848" fmla="*/ 617754 h 1996549"/>
              <a:gd name="connsiteX3849" fmla="*/ 1479259 w 1998270"/>
              <a:gd name="connsiteY3849" fmla="*/ 617243 h 1996549"/>
              <a:gd name="connsiteX3850" fmla="*/ 1501773 w 1998270"/>
              <a:gd name="connsiteY3850" fmla="*/ 639757 h 1996549"/>
              <a:gd name="connsiteX3851" fmla="*/ 1479259 w 1998270"/>
              <a:gd name="connsiteY3851" fmla="*/ 662100 h 1996549"/>
              <a:gd name="connsiteX3852" fmla="*/ 1456916 w 1998270"/>
              <a:gd name="connsiteY3852" fmla="*/ 639757 h 1996549"/>
              <a:gd name="connsiteX3853" fmla="*/ 1479259 w 1998270"/>
              <a:gd name="connsiteY3853" fmla="*/ 617243 h 1996549"/>
              <a:gd name="connsiteX3854" fmla="*/ 1540660 w 1998270"/>
              <a:gd name="connsiteY3854" fmla="*/ 616731 h 1996549"/>
              <a:gd name="connsiteX3855" fmla="*/ 1541001 w 1998270"/>
              <a:gd name="connsiteY3855" fmla="*/ 616731 h 1996549"/>
              <a:gd name="connsiteX3856" fmla="*/ 1563685 w 1998270"/>
              <a:gd name="connsiteY3856" fmla="*/ 639757 h 1996549"/>
              <a:gd name="connsiteX3857" fmla="*/ 1563685 w 1998270"/>
              <a:gd name="connsiteY3857" fmla="*/ 639928 h 1996549"/>
              <a:gd name="connsiteX3858" fmla="*/ 1540660 w 1998270"/>
              <a:gd name="connsiteY3858" fmla="*/ 662612 h 1996549"/>
              <a:gd name="connsiteX3859" fmla="*/ 1517806 w 1998270"/>
              <a:gd name="connsiteY3859" fmla="*/ 639757 h 1996549"/>
              <a:gd name="connsiteX3860" fmla="*/ 1517806 w 1998270"/>
              <a:gd name="connsiteY3860" fmla="*/ 639587 h 1996549"/>
              <a:gd name="connsiteX3861" fmla="*/ 1540660 w 1998270"/>
              <a:gd name="connsiteY3861" fmla="*/ 616731 h 1996549"/>
              <a:gd name="connsiteX3862" fmla="*/ 1602061 w 1998270"/>
              <a:gd name="connsiteY3862" fmla="*/ 616390 h 1996549"/>
              <a:gd name="connsiteX3863" fmla="*/ 1625428 w 1998270"/>
              <a:gd name="connsiteY3863" fmla="*/ 639757 h 1996549"/>
              <a:gd name="connsiteX3864" fmla="*/ 1625428 w 1998270"/>
              <a:gd name="connsiteY3864" fmla="*/ 639928 h 1996549"/>
              <a:gd name="connsiteX3865" fmla="*/ 1602061 w 1998270"/>
              <a:gd name="connsiteY3865" fmla="*/ 662954 h 1996549"/>
              <a:gd name="connsiteX3866" fmla="*/ 1578866 w 1998270"/>
              <a:gd name="connsiteY3866" fmla="*/ 639757 h 1996549"/>
              <a:gd name="connsiteX3867" fmla="*/ 1578866 w 1998270"/>
              <a:gd name="connsiteY3867" fmla="*/ 639586 h 1996549"/>
              <a:gd name="connsiteX3868" fmla="*/ 1602061 w 1998270"/>
              <a:gd name="connsiteY3868" fmla="*/ 616390 h 1996549"/>
              <a:gd name="connsiteX3869" fmla="*/ 1664145 w 1998270"/>
              <a:gd name="connsiteY3869" fmla="*/ 616049 h 1996549"/>
              <a:gd name="connsiteX3870" fmla="*/ 1687853 w 1998270"/>
              <a:gd name="connsiteY3870" fmla="*/ 639757 h 1996549"/>
              <a:gd name="connsiteX3871" fmla="*/ 1687853 w 1998270"/>
              <a:gd name="connsiteY3871" fmla="*/ 639928 h 1996549"/>
              <a:gd name="connsiteX3872" fmla="*/ 1664145 w 1998270"/>
              <a:gd name="connsiteY3872" fmla="*/ 663294 h 1996549"/>
              <a:gd name="connsiteX3873" fmla="*/ 1640608 w 1998270"/>
              <a:gd name="connsiteY3873" fmla="*/ 639757 h 1996549"/>
              <a:gd name="connsiteX3874" fmla="*/ 1640608 w 1998270"/>
              <a:gd name="connsiteY3874" fmla="*/ 639587 h 1996549"/>
              <a:gd name="connsiteX3875" fmla="*/ 1664145 w 1998270"/>
              <a:gd name="connsiteY3875" fmla="*/ 616049 h 1996549"/>
              <a:gd name="connsiteX3876" fmla="*/ 1724864 w 1998270"/>
              <a:gd name="connsiteY3876" fmla="*/ 615878 h 1996549"/>
              <a:gd name="connsiteX3877" fmla="*/ 1748742 w 1998270"/>
              <a:gd name="connsiteY3877" fmla="*/ 639757 h 1996549"/>
              <a:gd name="connsiteX3878" fmla="*/ 1724864 w 1998270"/>
              <a:gd name="connsiteY3878" fmla="*/ 663464 h 1996549"/>
              <a:gd name="connsiteX3879" fmla="*/ 1701157 w 1998270"/>
              <a:gd name="connsiteY3879" fmla="*/ 639757 h 1996549"/>
              <a:gd name="connsiteX3880" fmla="*/ 1701157 w 1998270"/>
              <a:gd name="connsiteY3880" fmla="*/ 639586 h 1996549"/>
              <a:gd name="connsiteX3881" fmla="*/ 1724864 w 1998270"/>
              <a:gd name="connsiteY3881" fmla="*/ 615878 h 1996549"/>
              <a:gd name="connsiteX3882" fmla="*/ 1786265 w 1998270"/>
              <a:gd name="connsiteY3882" fmla="*/ 615708 h 1996549"/>
              <a:gd name="connsiteX3883" fmla="*/ 1810314 w 1998270"/>
              <a:gd name="connsiteY3883" fmla="*/ 639757 h 1996549"/>
              <a:gd name="connsiteX3884" fmla="*/ 1786265 w 1998270"/>
              <a:gd name="connsiteY3884" fmla="*/ 663635 h 1996549"/>
              <a:gd name="connsiteX3885" fmla="*/ 1762387 w 1998270"/>
              <a:gd name="connsiteY3885" fmla="*/ 639757 h 1996549"/>
              <a:gd name="connsiteX3886" fmla="*/ 1786265 w 1998270"/>
              <a:gd name="connsiteY3886" fmla="*/ 615708 h 1996549"/>
              <a:gd name="connsiteX3887" fmla="*/ 1847666 w 1998270"/>
              <a:gd name="connsiteY3887" fmla="*/ 615538 h 1996549"/>
              <a:gd name="connsiteX3888" fmla="*/ 1848007 w 1998270"/>
              <a:gd name="connsiteY3888" fmla="*/ 615538 h 1996549"/>
              <a:gd name="connsiteX3889" fmla="*/ 1871886 w 1998270"/>
              <a:gd name="connsiteY3889" fmla="*/ 639757 h 1996549"/>
              <a:gd name="connsiteX3890" fmla="*/ 1871886 w 1998270"/>
              <a:gd name="connsiteY3890" fmla="*/ 639928 h 1996549"/>
              <a:gd name="connsiteX3891" fmla="*/ 1847666 w 1998270"/>
              <a:gd name="connsiteY3891" fmla="*/ 663806 h 1996549"/>
              <a:gd name="connsiteX3892" fmla="*/ 1823618 w 1998270"/>
              <a:gd name="connsiteY3892" fmla="*/ 639757 h 1996549"/>
              <a:gd name="connsiteX3893" fmla="*/ 1823618 w 1998270"/>
              <a:gd name="connsiteY3893" fmla="*/ 639586 h 1996549"/>
              <a:gd name="connsiteX3894" fmla="*/ 1847666 w 1998270"/>
              <a:gd name="connsiteY3894" fmla="*/ 615538 h 1996549"/>
              <a:gd name="connsiteX3895" fmla="*/ 1910278 w 1998270"/>
              <a:gd name="connsiteY3895" fmla="*/ 615517 h 1996549"/>
              <a:gd name="connsiteX3896" fmla="*/ 1934139 w 1998270"/>
              <a:gd name="connsiteY3896" fmla="*/ 639757 h 1996549"/>
              <a:gd name="connsiteX3897" fmla="*/ 1934139 w 1998270"/>
              <a:gd name="connsiteY3897" fmla="*/ 639928 h 1996549"/>
              <a:gd name="connsiteX3898" fmla="*/ 1909920 w 1998270"/>
              <a:gd name="connsiteY3898" fmla="*/ 663806 h 1996549"/>
              <a:gd name="connsiteX3899" fmla="*/ 1885871 w 1998270"/>
              <a:gd name="connsiteY3899" fmla="*/ 639757 h 1996549"/>
              <a:gd name="connsiteX3900" fmla="*/ 1909067 w 1998270"/>
              <a:gd name="connsiteY3900" fmla="*/ 615538 h 1996549"/>
              <a:gd name="connsiteX3901" fmla="*/ 1910278 w 1998270"/>
              <a:gd name="connsiteY3901" fmla="*/ 615517 h 1996549"/>
              <a:gd name="connsiteX3902" fmla="*/ 5628 w 1998270"/>
              <a:gd name="connsiteY3902" fmla="*/ 573581 h 1996549"/>
              <a:gd name="connsiteX3903" fmla="*/ 5969 w 1998270"/>
              <a:gd name="connsiteY3903" fmla="*/ 573581 h 1996549"/>
              <a:gd name="connsiteX3904" fmla="*/ 10404 w 1998270"/>
              <a:gd name="connsiteY3904" fmla="*/ 578356 h 1996549"/>
              <a:gd name="connsiteX3905" fmla="*/ 5628 w 1998270"/>
              <a:gd name="connsiteY3905" fmla="*/ 583132 h 1996549"/>
              <a:gd name="connsiteX3906" fmla="*/ 853 w 1998270"/>
              <a:gd name="connsiteY3906" fmla="*/ 578356 h 1996549"/>
              <a:gd name="connsiteX3907" fmla="*/ 5628 w 1998270"/>
              <a:gd name="connsiteY3907" fmla="*/ 573581 h 1996549"/>
              <a:gd name="connsiteX3908" fmla="*/ 67029 w 1998270"/>
              <a:gd name="connsiteY3908" fmla="*/ 571703 h 1996549"/>
              <a:gd name="connsiteX3909" fmla="*/ 67371 w 1998270"/>
              <a:gd name="connsiteY3909" fmla="*/ 571703 h 1996549"/>
              <a:gd name="connsiteX3910" fmla="*/ 73681 w 1998270"/>
              <a:gd name="connsiteY3910" fmla="*/ 578356 h 1996549"/>
              <a:gd name="connsiteX3911" fmla="*/ 67029 w 1998270"/>
              <a:gd name="connsiteY3911" fmla="*/ 585006 h 1996549"/>
              <a:gd name="connsiteX3912" fmla="*/ 60378 w 1998270"/>
              <a:gd name="connsiteY3912" fmla="*/ 578356 h 1996549"/>
              <a:gd name="connsiteX3913" fmla="*/ 67029 w 1998270"/>
              <a:gd name="connsiteY3913" fmla="*/ 571703 h 1996549"/>
              <a:gd name="connsiteX3914" fmla="*/ 189833 w 1998270"/>
              <a:gd name="connsiteY3914" fmla="*/ 570339 h 1996549"/>
              <a:gd name="connsiteX3915" fmla="*/ 190174 w 1998270"/>
              <a:gd name="connsiteY3915" fmla="*/ 570339 h 1996549"/>
              <a:gd name="connsiteX3916" fmla="*/ 198020 w 1998270"/>
              <a:gd name="connsiteY3916" fmla="*/ 578525 h 1996549"/>
              <a:gd name="connsiteX3917" fmla="*/ 189833 w 1998270"/>
              <a:gd name="connsiteY3917" fmla="*/ 586713 h 1996549"/>
              <a:gd name="connsiteX3918" fmla="*/ 181646 w 1998270"/>
              <a:gd name="connsiteY3918" fmla="*/ 578525 h 1996549"/>
              <a:gd name="connsiteX3919" fmla="*/ 189833 w 1998270"/>
              <a:gd name="connsiteY3919" fmla="*/ 570339 h 1996549"/>
              <a:gd name="connsiteX3920" fmla="*/ 129113 w 1998270"/>
              <a:gd name="connsiteY3920" fmla="*/ 570339 h 1996549"/>
              <a:gd name="connsiteX3921" fmla="*/ 129454 w 1998270"/>
              <a:gd name="connsiteY3921" fmla="*/ 570339 h 1996549"/>
              <a:gd name="connsiteX3922" fmla="*/ 136618 w 1998270"/>
              <a:gd name="connsiteY3922" fmla="*/ 577844 h 1996549"/>
              <a:gd name="connsiteX3923" fmla="*/ 129113 w 1998270"/>
              <a:gd name="connsiteY3923" fmla="*/ 585348 h 1996549"/>
              <a:gd name="connsiteX3924" fmla="*/ 121609 w 1998270"/>
              <a:gd name="connsiteY3924" fmla="*/ 577844 h 1996549"/>
              <a:gd name="connsiteX3925" fmla="*/ 129113 w 1998270"/>
              <a:gd name="connsiteY3925" fmla="*/ 570339 h 1996549"/>
              <a:gd name="connsiteX3926" fmla="*/ 251233 w 1998270"/>
              <a:gd name="connsiteY3926" fmla="*/ 569315 h 1996549"/>
              <a:gd name="connsiteX3927" fmla="*/ 251574 w 1998270"/>
              <a:gd name="connsiteY3927" fmla="*/ 569315 h 1996549"/>
              <a:gd name="connsiteX3928" fmla="*/ 260273 w 1998270"/>
              <a:gd name="connsiteY3928" fmla="*/ 578356 h 1996549"/>
              <a:gd name="connsiteX3929" fmla="*/ 251233 w 1998270"/>
              <a:gd name="connsiteY3929" fmla="*/ 587396 h 1996549"/>
              <a:gd name="connsiteX3930" fmla="*/ 242194 w 1998270"/>
              <a:gd name="connsiteY3930" fmla="*/ 578356 h 1996549"/>
              <a:gd name="connsiteX3931" fmla="*/ 251233 w 1998270"/>
              <a:gd name="connsiteY3931" fmla="*/ 569315 h 1996549"/>
              <a:gd name="connsiteX3932" fmla="*/ 312635 w 1998270"/>
              <a:gd name="connsiteY3932" fmla="*/ 568463 h 1996549"/>
              <a:gd name="connsiteX3933" fmla="*/ 322527 w 1998270"/>
              <a:gd name="connsiteY3933" fmla="*/ 578356 h 1996549"/>
              <a:gd name="connsiteX3934" fmla="*/ 312635 w 1998270"/>
              <a:gd name="connsiteY3934" fmla="*/ 588247 h 1996549"/>
              <a:gd name="connsiteX3935" fmla="*/ 302743 w 1998270"/>
              <a:gd name="connsiteY3935" fmla="*/ 578356 h 1996549"/>
              <a:gd name="connsiteX3936" fmla="*/ 312635 w 1998270"/>
              <a:gd name="connsiteY3936" fmla="*/ 568463 h 1996549"/>
              <a:gd name="connsiteX3937" fmla="*/ 374036 w 1998270"/>
              <a:gd name="connsiteY3937" fmla="*/ 567781 h 1996549"/>
              <a:gd name="connsiteX3938" fmla="*/ 384611 w 1998270"/>
              <a:gd name="connsiteY3938" fmla="*/ 578356 h 1996549"/>
              <a:gd name="connsiteX3939" fmla="*/ 374036 w 1998270"/>
              <a:gd name="connsiteY3939" fmla="*/ 588931 h 1996549"/>
              <a:gd name="connsiteX3940" fmla="*/ 363462 w 1998270"/>
              <a:gd name="connsiteY3940" fmla="*/ 578356 h 1996549"/>
              <a:gd name="connsiteX3941" fmla="*/ 374036 w 1998270"/>
              <a:gd name="connsiteY3941" fmla="*/ 567781 h 1996549"/>
              <a:gd name="connsiteX3942" fmla="*/ 436119 w 1998270"/>
              <a:gd name="connsiteY3942" fmla="*/ 566927 h 1996549"/>
              <a:gd name="connsiteX3943" fmla="*/ 447547 w 1998270"/>
              <a:gd name="connsiteY3943" fmla="*/ 578356 h 1996549"/>
              <a:gd name="connsiteX3944" fmla="*/ 436119 w 1998270"/>
              <a:gd name="connsiteY3944" fmla="*/ 589783 h 1996549"/>
              <a:gd name="connsiteX3945" fmla="*/ 424692 w 1998270"/>
              <a:gd name="connsiteY3945" fmla="*/ 578356 h 1996549"/>
              <a:gd name="connsiteX3946" fmla="*/ 436119 w 1998270"/>
              <a:gd name="connsiteY3946" fmla="*/ 566927 h 1996549"/>
              <a:gd name="connsiteX3947" fmla="*/ 496838 w 1998270"/>
              <a:gd name="connsiteY3947" fmla="*/ 566246 h 1996549"/>
              <a:gd name="connsiteX3948" fmla="*/ 508948 w 1998270"/>
              <a:gd name="connsiteY3948" fmla="*/ 578356 h 1996549"/>
              <a:gd name="connsiteX3949" fmla="*/ 496838 w 1998270"/>
              <a:gd name="connsiteY3949" fmla="*/ 590466 h 1996549"/>
              <a:gd name="connsiteX3950" fmla="*/ 484729 w 1998270"/>
              <a:gd name="connsiteY3950" fmla="*/ 578356 h 1996549"/>
              <a:gd name="connsiteX3951" fmla="*/ 496838 w 1998270"/>
              <a:gd name="connsiteY3951" fmla="*/ 566246 h 1996549"/>
              <a:gd name="connsiteX3952" fmla="*/ 558240 w 1998270"/>
              <a:gd name="connsiteY3952" fmla="*/ 565393 h 1996549"/>
              <a:gd name="connsiteX3953" fmla="*/ 571203 w 1998270"/>
              <a:gd name="connsiteY3953" fmla="*/ 578356 h 1996549"/>
              <a:gd name="connsiteX3954" fmla="*/ 558240 w 1998270"/>
              <a:gd name="connsiteY3954" fmla="*/ 591318 h 1996549"/>
              <a:gd name="connsiteX3955" fmla="*/ 545278 w 1998270"/>
              <a:gd name="connsiteY3955" fmla="*/ 578356 h 1996549"/>
              <a:gd name="connsiteX3956" fmla="*/ 558240 w 1998270"/>
              <a:gd name="connsiteY3956" fmla="*/ 565393 h 1996549"/>
              <a:gd name="connsiteX3957" fmla="*/ 619642 w 1998270"/>
              <a:gd name="connsiteY3957" fmla="*/ 564711 h 1996549"/>
              <a:gd name="connsiteX3958" fmla="*/ 633286 w 1998270"/>
              <a:gd name="connsiteY3958" fmla="*/ 578356 h 1996549"/>
              <a:gd name="connsiteX3959" fmla="*/ 619642 w 1998270"/>
              <a:gd name="connsiteY3959" fmla="*/ 592002 h 1996549"/>
              <a:gd name="connsiteX3960" fmla="*/ 605997 w 1998270"/>
              <a:gd name="connsiteY3960" fmla="*/ 578356 h 1996549"/>
              <a:gd name="connsiteX3961" fmla="*/ 619642 w 1998270"/>
              <a:gd name="connsiteY3961" fmla="*/ 564711 h 1996549"/>
              <a:gd name="connsiteX3962" fmla="*/ 681042 w 1998270"/>
              <a:gd name="connsiteY3962" fmla="*/ 563858 h 1996549"/>
              <a:gd name="connsiteX3963" fmla="*/ 695539 w 1998270"/>
              <a:gd name="connsiteY3963" fmla="*/ 578356 h 1996549"/>
              <a:gd name="connsiteX3964" fmla="*/ 681042 w 1998270"/>
              <a:gd name="connsiteY3964" fmla="*/ 592853 h 1996549"/>
              <a:gd name="connsiteX3965" fmla="*/ 666545 w 1998270"/>
              <a:gd name="connsiteY3965" fmla="*/ 578356 h 1996549"/>
              <a:gd name="connsiteX3966" fmla="*/ 681042 w 1998270"/>
              <a:gd name="connsiteY3966" fmla="*/ 563858 h 1996549"/>
              <a:gd name="connsiteX3967" fmla="*/ 743126 w 1998270"/>
              <a:gd name="connsiteY3967" fmla="*/ 563176 h 1996549"/>
              <a:gd name="connsiteX3968" fmla="*/ 758306 w 1998270"/>
              <a:gd name="connsiteY3968" fmla="*/ 578356 h 1996549"/>
              <a:gd name="connsiteX3969" fmla="*/ 758306 w 1998270"/>
              <a:gd name="connsiteY3969" fmla="*/ 578527 h 1996549"/>
              <a:gd name="connsiteX3970" fmla="*/ 743126 w 1998270"/>
              <a:gd name="connsiteY3970" fmla="*/ 593365 h 1996549"/>
              <a:gd name="connsiteX3971" fmla="*/ 742955 w 1998270"/>
              <a:gd name="connsiteY3971" fmla="*/ 593367 h 1996549"/>
              <a:gd name="connsiteX3972" fmla="*/ 727946 w 1998270"/>
              <a:gd name="connsiteY3972" fmla="*/ 578356 h 1996549"/>
              <a:gd name="connsiteX3973" fmla="*/ 743126 w 1998270"/>
              <a:gd name="connsiteY3973" fmla="*/ 563176 h 1996549"/>
              <a:gd name="connsiteX3974" fmla="*/ 803845 w 1998270"/>
              <a:gd name="connsiteY3974" fmla="*/ 562323 h 1996549"/>
              <a:gd name="connsiteX3975" fmla="*/ 819878 w 1998270"/>
              <a:gd name="connsiteY3975" fmla="*/ 578356 h 1996549"/>
              <a:gd name="connsiteX3976" fmla="*/ 803845 w 1998270"/>
              <a:gd name="connsiteY3976" fmla="*/ 594218 h 1996549"/>
              <a:gd name="connsiteX3977" fmla="*/ 787813 w 1998270"/>
              <a:gd name="connsiteY3977" fmla="*/ 578356 h 1996549"/>
              <a:gd name="connsiteX3978" fmla="*/ 803845 w 1998270"/>
              <a:gd name="connsiteY3978" fmla="*/ 562323 h 1996549"/>
              <a:gd name="connsiteX3979" fmla="*/ 865246 w 1998270"/>
              <a:gd name="connsiteY3979" fmla="*/ 561640 h 1996549"/>
              <a:gd name="connsiteX3980" fmla="*/ 882302 w 1998270"/>
              <a:gd name="connsiteY3980" fmla="*/ 578696 h 1996549"/>
              <a:gd name="connsiteX3981" fmla="*/ 865246 w 1998270"/>
              <a:gd name="connsiteY3981" fmla="*/ 595752 h 1996549"/>
              <a:gd name="connsiteX3982" fmla="*/ 848191 w 1998270"/>
              <a:gd name="connsiteY3982" fmla="*/ 578696 h 1996549"/>
              <a:gd name="connsiteX3983" fmla="*/ 865246 w 1998270"/>
              <a:gd name="connsiteY3983" fmla="*/ 561640 h 1996549"/>
              <a:gd name="connsiteX3984" fmla="*/ 926647 w 1998270"/>
              <a:gd name="connsiteY3984" fmla="*/ 560958 h 1996549"/>
              <a:gd name="connsiteX3985" fmla="*/ 943703 w 1998270"/>
              <a:gd name="connsiteY3985" fmla="*/ 578014 h 1996549"/>
              <a:gd name="connsiteX3986" fmla="*/ 926647 w 1998270"/>
              <a:gd name="connsiteY3986" fmla="*/ 595070 h 1996549"/>
              <a:gd name="connsiteX3987" fmla="*/ 909592 w 1998270"/>
              <a:gd name="connsiteY3987" fmla="*/ 578014 h 1996549"/>
              <a:gd name="connsiteX3988" fmla="*/ 926647 w 1998270"/>
              <a:gd name="connsiteY3988" fmla="*/ 560958 h 1996549"/>
              <a:gd name="connsiteX3989" fmla="*/ 988049 w 1998270"/>
              <a:gd name="connsiteY3989" fmla="*/ 560276 h 1996549"/>
              <a:gd name="connsiteX3990" fmla="*/ 988390 w 1998270"/>
              <a:gd name="connsiteY3990" fmla="*/ 560276 h 1996549"/>
              <a:gd name="connsiteX3991" fmla="*/ 1006129 w 1998270"/>
              <a:gd name="connsiteY3991" fmla="*/ 578356 h 1996549"/>
              <a:gd name="connsiteX3992" fmla="*/ 988049 w 1998270"/>
              <a:gd name="connsiteY3992" fmla="*/ 595412 h 1996549"/>
              <a:gd name="connsiteX3993" fmla="*/ 969970 w 1998270"/>
              <a:gd name="connsiteY3993" fmla="*/ 578356 h 1996549"/>
              <a:gd name="connsiteX3994" fmla="*/ 988049 w 1998270"/>
              <a:gd name="connsiteY3994" fmla="*/ 560276 h 1996549"/>
              <a:gd name="connsiteX3995" fmla="*/ 1050132 w 1998270"/>
              <a:gd name="connsiteY3995" fmla="*/ 559594 h 1996549"/>
              <a:gd name="connsiteX3996" fmla="*/ 1068894 w 1998270"/>
              <a:gd name="connsiteY3996" fmla="*/ 578356 h 1996549"/>
              <a:gd name="connsiteX3997" fmla="*/ 1068894 w 1998270"/>
              <a:gd name="connsiteY3997" fmla="*/ 578527 h 1996549"/>
              <a:gd name="connsiteX3998" fmla="*/ 1050132 w 1998270"/>
              <a:gd name="connsiteY3998" fmla="*/ 596948 h 1996549"/>
              <a:gd name="connsiteX3999" fmla="*/ 1031371 w 1998270"/>
              <a:gd name="connsiteY3999" fmla="*/ 578356 h 1996549"/>
              <a:gd name="connsiteX4000" fmla="*/ 1050132 w 1998270"/>
              <a:gd name="connsiteY4000" fmla="*/ 559594 h 1996549"/>
              <a:gd name="connsiteX4001" fmla="*/ 1110851 w 1998270"/>
              <a:gd name="connsiteY4001" fmla="*/ 558741 h 1996549"/>
              <a:gd name="connsiteX4002" fmla="*/ 1111192 w 1998270"/>
              <a:gd name="connsiteY4002" fmla="*/ 558741 h 1996549"/>
              <a:gd name="connsiteX4003" fmla="*/ 1130465 w 1998270"/>
              <a:gd name="connsiteY4003" fmla="*/ 578356 h 1996549"/>
              <a:gd name="connsiteX4004" fmla="*/ 1130465 w 1998270"/>
              <a:gd name="connsiteY4004" fmla="*/ 578525 h 1996549"/>
              <a:gd name="connsiteX4005" fmla="*/ 1110851 w 1998270"/>
              <a:gd name="connsiteY4005" fmla="*/ 597799 h 1996549"/>
              <a:gd name="connsiteX4006" fmla="*/ 1091237 w 1998270"/>
              <a:gd name="connsiteY4006" fmla="*/ 578356 h 1996549"/>
              <a:gd name="connsiteX4007" fmla="*/ 1110851 w 1998270"/>
              <a:gd name="connsiteY4007" fmla="*/ 558741 h 1996549"/>
              <a:gd name="connsiteX4008" fmla="*/ 1172252 w 1998270"/>
              <a:gd name="connsiteY4008" fmla="*/ 558228 h 1996549"/>
              <a:gd name="connsiteX4009" fmla="*/ 1192378 w 1998270"/>
              <a:gd name="connsiteY4009" fmla="*/ 578356 h 1996549"/>
              <a:gd name="connsiteX4010" fmla="*/ 1192378 w 1998270"/>
              <a:gd name="connsiteY4010" fmla="*/ 578525 h 1996549"/>
              <a:gd name="connsiteX4011" fmla="*/ 1172252 w 1998270"/>
              <a:gd name="connsiteY4011" fmla="*/ 598310 h 1996549"/>
              <a:gd name="connsiteX4012" fmla="*/ 1172082 w 1998270"/>
              <a:gd name="connsiteY4012" fmla="*/ 598310 h 1996549"/>
              <a:gd name="connsiteX4013" fmla="*/ 1152127 w 1998270"/>
              <a:gd name="connsiteY4013" fmla="*/ 578356 h 1996549"/>
              <a:gd name="connsiteX4014" fmla="*/ 1172252 w 1998270"/>
              <a:gd name="connsiteY4014" fmla="*/ 558228 h 1996549"/>
              <a:gd name="connsiteX4015" fmla="*/ 1233654 w 1998270"/>
              <a:gd name="connsiteY4015" fmla="*/ 557547 h 1996549"/>
              <a:gd name="connsiteX4016" fmla="*/ 1233995 w 1998270"/>
              <a:gd name="connsiteY4016" fmla="*/ 557547 h 1996549"/>
              <a:gd name="connsiteX4017" fmla="*/ 1254462 w 1998270"/>
              <a:gd name="connsiteY4017" fmla="*/ 578356 h 1996549"/>
              <a:gd name="connsiteX4018" fmla="*/ 1254462 w 1998270"/>
              <a:gd name="connsiteY4018" fmla="*/ 578525 h 1996549"/>
              <a:gd name="connsiteX4019" fmla="*/ 1233654 w 1998270"/>
              <a:gd name="connsiteY4019" fmla="*/ 598993 h 1996549"/>
              <a:gd name="connsiteX4020" fmla="*/ 1212846 w 1998270"/>
              <a:gd name="connsiteY4020" fmla="*/ 578356 h 1996549"/>
              <a:gd name="connsiteX4021" fmla="*/ 1233654 w 1998270"/>
              <a:gd name="connsiteY4021" fmla="*/ 557547 h 1996549"/>
              <a:gd name="connsiteX4022" fmla="*/ 1295054 w 1998270"/>
              <a:gd name="connsiteY4022" fmla="*/ 556864 h 1996549"/>
              <a:gd name="connsiteX4023" fmla="*/ 1295396 w 1998270"/>
              <a:gd name="connsiteY4023" fmla="*/ 556864 h 1996549"/>
              <a:gd name="connsiteX4024" fmla="*/ 1316545 w 1998270"/>
              <a:gd name="connsiteY4024" fmla="*/ 578356 h 1996549"/>
              <a:gd name="connsiteX4025" fmla="*/ 1316545 w 1998270"/>
              <a:gd name="connsiteY4025" fmla="*/ 578527 h 1996549"/>
              <a:gd name="connsiteX4026" fmla="*/ 1295054 w 1998270"/>
              <a:gd name="connsiteY4026" fmla="*/ 599676 h 1996549"/>
              <a:gd name="connsiteX4027" fmla="*/ 1273735 w 1998270"/>
              <a:gd name="connsiteY4027" fmla="*/ 578356 h 1996549"/>
              <a:gd name="connsiteX4028" fmla="*/ 1273735 w 1998270"/>
              <a:gd name="connsiteY4028" fmla="*/ 578185 h 1996549"/>
              <a:gd name="connsiteX4029" fmla="*/ 1295054 w 1998270"/>
              <a:gd name="connsiteY4029" fmla="*/ 556864 h 1996549"/>
              <a:gd name="connsiteX4030" fmla="*/ 1971151 w 1998270"/>
              <a:gd name="connsiteY4030" fmla="*/ 556694 h 1996549"/>
              <a:gd name="connsiteX4031" fmla="*/ 1992812 w 1998270"/>
              <a:gd name="connsiteY4031" fmla="*/ 578356 h 1996549"/>
              <a:gd name="connsiteX4032" fmla="*/ 1992812 w 1998270"/>
              <a:gd name="connsiteY4032" fmla="*/ 578525 h 1996549"/>
              <a:gd name="connsiteX4033" fmla="*/ 1971151 w 1998270"/>
              <a:gd name="connsiteY4033" fmla="*/ 599846 h 1996549"/>
              <a:gd name="connsiteX4034" fmla="*/ 1970981 w 1998270"/>
              <a:gd name="connsiteY4034" fmla="*/ 599846 h 1996549"/>
              <a:gd name="connsiteX4035" fmla="*/ 1949491 w 1998270"/>
              <a:gd name="connsiteY4035" fmla="*/ 578356 h 1996549"/>
              <a:gd name="connsiteX4036" fmla="*/ 1971151 w 1998270"/>
              <a:gd name="connsiteY4036" fmla="*/ 556694 h 1996549"/>
              <a:gd name="connsiteX4037" fmla="*/ 1357139 w 1998270"/>
              <a:gd name="connsiteY4037" fmla="*/ 556353 h 1996549"/>
              <a:gd name="connsiteX4038" fmla="*/ 1379141 w 1998270"/>
              <a:gd name="connsiteY4038" fmla="*/ 578356 h 1996549"/>
              <a:gd name="connsiteX4039" fmla="*/ 1379141 w 1998270"/>
              <a:gd name="connsiteY4039" fmla="*/ 578525 h 1996549"/>
              <a:gd name="connsiteX4040" fmla="*/ 1357139 w 1998270"/>
              <a:gd name="connsiteY4040" fmla="*/ 600186 h 1996549"/>
              <a:gd name="connsiteX4041" fmla="*/ 1356968 w 1998270"/>
              <a:gd name="connsiteY4041" fmla="*/ 600186 h 1996549"/>
              <a:gd name="connsiteX4042" fmla="*/ 1335137 w 1998270"/>
              <a:gd name="connsiteY4042" fmla="*/ 578356 h 1996549"/>
              <a:gd name="connsiteX4043" fmla="*/ 1357139 w 1998270"/>
              <a:gd name="connsiteY4043" fmla="*/ 556353 h 1996549"/>
              <a:gd name="connsiteX4044" fmla="*/ 1417858 w 1998270"/>
              <a:gd name="connsiteY4044" fmla="*/ 555671 h 1996549"/>
              <a:gd name="connsiteX4045" fmla="*/ 1418199 w 1998270"/>
              <a:gd name="connsiteY4045" fmla="*/ 555671 h 1996549"/>
              <a:gd name="connsiteX4046" fmla="*/ 1440542 w 1998270"/>
              <a:gd name="connsiteY4046" fmla="*/ 578356 h 1996549"/>
              <a:gd name="connsiteX4047" fmla="*/ 1440542 w 1998270"/>
              <a:gd name="connsiteY4047" fmla="*/ 578525 h 1996549"/>
              <a:gd name="connsiteX4048" fmla="*/ 1417858 w 1998270"/>
              <a:gd name="connsiteY4048" fmla="*/ 600870 h 1996549"/>
              <a:gd name="connsiteX4049" fmla="*/ 1395174 w 1998270"/>
              <a:gd name="connsiteY4049" fmla="*/ 578356 h 1996549"/>
              <a:gd name="connsiteX4050" fmla="*/ 1417858 w 1998270"/>
              <a:gd name="connsiteY4050" fmla="*/ 555671 h 1996549"/>
              <a:gd name="connsiteX4051" fmla="*/ 1479259 w 1998270"/>
              <a:gd name="connsiteY4051" fmla="*/ 555159 h 1996549"/>
              <a:gd name="connsiteX4052" fmla="*/ 1502455 w 1998270"/>
              <a:gd name="connsiteY4052" fmla="*/ 578356 h 1996549"/>
              <a:gd name="connsiteX4053" fmla="*/ 1502455 w 1998270"/>
              <a:gd name="connsiteY4053" fmla="*/ 578525 h 1996549"/>
              <a:gd name="connsiteX4054" fmla="*/ 1479259 w 1998270"/>
              <a:gd name="connsiteY4054" fmla="*/ 601380 h 1996549"/>
              <a:gd name="connsiteX4055" fmla="*/ 1478918 w 1998270"/>
              <a:gd name="connsiteY4055" fmla="*/ 601380 h 1996549"/>
              <a:gd name="connsiteX4056" fmla="*/ 1456233 w 1998270"/>
              <a:gd name="connsiteY4056" fmla="*/ 578356 h 1996549"/>
              <a:gd name="connsiteX4057" fmla="*/ 1456233 w 1998270"/>
              <a:gd name="connsiteY4057" fmla="*/ 578185 h 1996549"/>
              <a:gd name="connsiteX4058" fmla="*/ 1479259 w 1998270"/>
              <a:gd name="connsiteY4058" fmla="*/ 555159 h 1996549"/>
              <a:gd name="connsiteX4059" fmla="*/ 1540660 w 1998270"/>
              <a:gd name="connsiteY4059" fmla="*/ 554648 h 1996549"/>
              <a:gd name="connsiteX4060" fmla="*/ 1564367 w 1998270"/>
              <a:gd name="connsiteY4060" fmla="*/ 578356 h 1996549"/>
              <a:gd name="connsiteX4061" fmla="*/ 1564367 w 1998270"/>
              <a:gd name="connsiteY4061" fmla="*/ 578527 h 1996549"/>
              <a:gd name="connsiteX4062" fmla="*/ 1540660 w 1998270"/>
              <a:gd name="connsiteY4062" fmla="*/ 601893 h 1996549"/>
              <a:gd name="connsiteX4063" fmla="*/ 1517123 w 1998270"/>
              <a:gd name="connsiteY4063" fmla="*/ 578356 h 1996549"/>
              <a:gd name="connsiteX4064" fmla="*/ 1517123 w 1998270"/>
              <a:gd name="connsiteY4064" fmla="*/ 578186 h 1996549"/>
              <a:gd name="connsiteX4065" fmla="*/ 1540660 w 1998270"/>
              <a:gd name="connsiteY4065" fmla="*/ 554648 h 1996549"/>
              <a:gd name="connsiteX4066" fmla="*/ 1602061 w 1998270"/>
              <a:gd name="connsiteY4066" fmla="*/ 554305 h 1996549"/>
              <a:gd name="connsiteX4067" fmla="*/ 1626110 w 1998270"/>
              <a:gd name="connsiteY4067" fmla="*/ 578356 h 1996549"/>
              <a:gd name="connsiteX4068" fmla="*/ 1602061 w 1998270"/>
              <a:gd name="connsiteY4068" fmla="*/ 602234 h 1996549"/>
              <a:gd name="connsiteX4069" fmla="*/ 1578183 w 1998270"/>
              <a:gd name="connsiteY4069" fmla="*/ 578356 h 1996549"/>
              <a:gd name="connsiteX4070" fmla="*/ 1602061 w 1998270"/>
              <a:gd name="connsiteY4070" fmla="*/ 554305 h 1996549"/>
              <a:gd name="connsiteX4071" fmla="*/ 1909067 w 1998270"/>
              <a:gd name="connsiteY4071" fmla="*/ 553283 h 1996549"/>
              <a:gd name="connsiteX4072" fmla="*/ 1934139 w 1998270"/>
              <a:gd name="connsiteY4072" fmla="*/ 578356 h 1996549"/>
              <a:gd name="connsiteX4073" fmla="*/ 1934139 w 1998270"/>
              <a:gd name="connsiteY4073" fmla="*/ 578525 h 1996549"/>
              <a:gd name="connsiteX4074" fmla="*/ 1909067 w 1998270"/>
              <a:gd name="connsiteY4074" fmla="*/ 603258 h 1996549"/>
              <a:gd name="connsiteX4075" fmla="*/ 1884166 w 1998270"/>
              <a:gd name="connsiteY4075" fmla="*/ 578356 h 1996549"/>
              <a:gd name="connsiteX4076" fmla="*/ 1884166 w 1998270"/>
              <a:gd name="connsiteY4076" fmla="*/ 578185 h 1996549"/>
              <a:gd name="connsiteX4077" fmla="*/ 1909067 w 1998270"/>
              <a:gd name="connsiteY4077" fmla="*/ 553283 h 1996549"/>
              <a:gd name="connsiteX4078" fmla="*/ 1847667 w 1998270"/>
              <a:gd name="connsiteY4078" fmla="*/ 553283 h 1996549"/>
              <a:gd name="connsiteX4079" fmla="*/ 1872739 w 1998270"/>
              <a:gd name="connsiteY4079" fmla="*/ 578356 h 1996549"/>
              <a:gd name="connsiteX4080" fmla="*/ 1872739 w 1998270"/>
              <a:gd name="connsiteY4080" fmla="*/ 578525 h 1996549"/>
              <a:gd name="connsiteX4081" fmla="*/ 1847667 w 1998270"/>
              <a:gd name="connsiteY4081" fmla="*/ 603258 h 1996549"/>
              <a:gd name="connsiteX4082" fmla="*/ 1822765 w 1998270"/>
              <a:gd name="connsiteY4082" fmla="*/ 578356 h 1996549"/>
              <a:gd name="connsiteX4083" fmla="*/ 1822765 w 1998270"/>
              <a:gd name="connsiteY4083" fmla="*/ 578185 h 1996549"/>
              <a:gd name="connsiteX4084" fmla="*/ 1847667 w 1998270"/>
              <a:gd name="connsiteY4084" fmla="*/ 553283 h 1996549"/>
              <a:gd name="connsiteX4085" fmla="*/ 1786265 w 1998270"/>
              <a:gd name="connsiteY4085" fmla="*/ 553283 h 1996549"/>
              <a:gd name="connsiteX4086" fmla="*/ 1811166 w 1998270"/>
              <a:gd name="connsiteY4086" fmla="*/ 578185 h 1996549"/>
              <a:gd name="connsiteX4087" fmla="*/ 1811166 w 1998270"/>
              <a:gd name="connsiteY4087" fmla="*/ 578356 h 1996549"/>
              <a:gd name="connsiteX4088" fmla="*/ 1786265 w 1998270"/>
              <a:gd name="connsiteY4088" fmla="*/ 602916 h 1996549"/>
              <a:gd name="connsiteX4089" fmla="*/ 1761534 w 1998270"/>
              <a:gd name="connsiteY4089" fmla="*/ 578185 h 1996549"/>
              <a:gd name="connsiteX4090" fmla="*/ 1761534 w 1998270"/>
              <a:gd name="connsiteY4090" fmla="*/ 578014 h 1996549"/>
              <a:gd name="connsiteX4091" fmla="*/ 1786265 w 1998270"/>
              <a:gd name="connsiteY4091" fmla="*/ 553283 h 1996549"/>
              <a:gd name="connsiteX4092" fmla="*/ 1724864 w 1998270"/>
              <a:gd name="connsiteY4092" fmla="*/ 553283 h 1996549"/>
              <a:gd name="connsiteX4093" fmla="*/ 1749595 w 1998270"/>
              <a:gd name="connsiteY4093" fmla="*/ 578014 h 1996549"/>
              <a:gd name="connsiteX4094" fmla="*/ 1749595 w 1998270"/>
              <a:gd name="connsiteY4094" fmla="*/ 578185 h 1996549"/>
              <a:gd name="connsiteX4095" fmla="*/ 1724864 w 1998270"/>
              <a:gd name="connsiteY4095" fmla="*/ 602574 h 1996549"/>
              <a:gd name="connsiteX4096" fmla="*/ 1724523 w 1998270"/>
              <a:gd name="connsiteY4096" fmla="*/ 602574 h 1996549"/>
              <a:gd name="connsiteX4097" fmla="*/ 1700303 w 1998270"/>
              <a:gd name="connsiteY4097" fmla="*/ 578014 h 1996549"/>
              <a:gd name="connsiteX4098" fmla="*/ 1700303 w 1998270"/>
              <a:gd name="connsiteY4098" fmla="*/ 577844 h 1996549"/>
              <a:gd name="connsiteX4099" fmla="*/ 1724864 w 1998270"/>
              <a:gd name="connsiteY4099" fmla="*/ 553283 h 1996549"/>
              <a:gd name="connsiteX4100" fmla="*/ 1664145 w 1998270"/>
              <a:gd name="connsiteY4100" fmla="*/ 553283 h 1996549"/>
              <a:gd name="connsiteX4101" fmla="*/ 1664844 w 1998270"/>
              <a:gd name="connsiteY4101" fmla="*/ 553300 h 1996549"/>
              <a:gd name="connsiteX4102" fmla="*/ 1688535 w 1998270"/>
              <a:gd name="connsiteY4102" fmla="*/ 578356 h 1996549"/>
              <a:gd name="connsiteX4103" fmla="*/ 1664145 w 1998270"/>
              <a:gd name="connsiteY4103" fmla="*/ 602574 h 1996549"/>
              <a:gd name="connsiteX4104" fmla="*/ 1663446 w 1998270"/>
              <a:gd name="connsiteY4104" fmla="*/ 602565 h 1996549"/>
              <a:gd name="connsiteX4105" fmla="*/ 1639925 w 1998270"/>
              <a:gd name="connsiteY4105" fmla="*/ 577673 h 1996549"/>
              <a:gd name="connsiteX4106" fmla="*/ 1639925 w 1998270"/>
              <a:gd name="connsiteY4106" fmla="*/ 577503 h 1996549"/>
              <a:gd name="connsiteX4107" fmla="*/ 1664145 w 1998270"/>
              <a:gd name="connsiteY4107" fmla="*/ 553283 h 1996549"/>
              <a:gd name="connsiteX4108" fmla="*/ 5995 w 1998270"/>
              <a:gd name="connsiteY4108" fmla="*/ 511881 h 1996549"/>
              <a:gd name="connsiteX4109" fmla="*/ 10941 w 1998270"/>
              <a:gd name="connsiteY4109" fmla="*/ 516827 h 1996549"/>
              <a:gd name="connsiteX4110" fmla="*/ 5995 w 1998270"/>
              <a:gd name="connsiteY4110" fmla="*/ 521773 h 1996549"/>
              <a:gd name="connsiteX4111" fmla="*/ 1049 w 1998270"/>
              <a:gd name="connsiteY4111" fmla="*/ 516827 h 1996549"/>
              <a:gd name="connsiteX4112" fmla="*/ 5995 w 1998270"/>
              <a:gd name="connsiteY4112" fmla="*/ 511881 h 1996549"/>
              <a:gd name="connsiteX4113" fmla="*/ 67030 w 1998270"/>
              <a:gd name="connsiteY4113" fmla="*/ 510139 h 1996549"/>
              <a:gd name="connsiteX4114" fmla="*/ 73853 w 1998270"/>
              <a:gd name="connsiteY4114" fmla="*/ 516962 h 1996549"/>
              <a:gd name="connsiteX4115" fmla="*/ 67030 w 1998270"/>
              <a:gd name="connsiteY4115" fmla="*/ 523784 h 1996549"/>
              <a:gd name="connsiteX4116" fmla="*/ 60208 w 1998270"/>
              <a:gd name="connsiteY4116" fmla="*/ 516962 h 1996549"/>
              <a:gd name="connsiteX4117" fmla="*/ 67030 w 1998270"/>
              <a:gd name="connsiteY4117" fmla="*/ 510139 h 1996549"/>
              <a:gd name="connsiteX4118" fmla="*/ 129113 w 1998270"/>
              <a:gd name="connsiteY4118" fmla="*/ 509287 h 1996549"/>
              <a:gd name="connsiteX4119" fmla="*/ 136788 w 1998270"/>
              <a:gd name="connsiteY4119" fmla="*/ 516962 h 1996549"/>
              <a:gd name="connsiteX4120" fmla="*/ 129113 w 1998270"/>
              <a:gd name="connsiteY4120" fmla="*/ 524630 h 1996549"/>
              <a:gd name="connsiteX4121" fmla="*/ 121438 w 1998270"/>
              <a:gd name="connsiteY4121" fmla="*/ 516962 h 1996549"/>
              <a:gd name="connsiteX4122" fmla="*/ 129113 w 1998270"/>
              <a:gd name="connsiteY4122" fmla="*/ 509287 h 1996549"/>
              <a:gd name="connsiteX4123" fmla="*/ 189833 w 1998270"/>
              <a:gd name="connsiteY4123" fmla="*/ 508434 h 1996549"/>
              <a:gd name="connsiteX4124" fmla="*/ 198360 w 1998270"/>
              <a:gd name="connsiteY4124" fmla="*/ 516961 h 1996549"/>
              <a:gd name="connsiteX4125" fmla="*/ 189833 w 1998270"/>
              <a:gd name="connsiteY4125" fmla="*/ 525482 h 1996549"/>
              <a:gd name="connsiteX4126" fmla="*/ 181305 w 1998270"/>
              <a:gd name="connsiteY4126" fmla="*/ 516961 h 1996549"/>
              <a:gd name="connsiteX4127" fmla="*/ 189833 w 1998270"/>
              <a:gd name="connsiteY4127" fmla="*/ 508434 h 1996549"/>
              <a:gd name="connsiteX4128" fmla="*/ 251234 w 1998270"/>
              <a:gd name="connsiteY4128" fmla="*/ 507752 h 1996549"/>
              <a:gd name="connsiteX4129" fmla="*/ 260444 w 1998270"/>
              <a:gd name="connsiteY4129" fmla="*/ 516962 h 1996549"/>
              <a:gd name="connsiteX4130" fmla="*/ 251234 w 1998270"/>
              <a:gd name="connsiteY4130" fmla="*/ 526165 h 1996549"/>
              <a:gd name="connsiteX4131" fmla="*/ 242024 w 1998270"/>
              <a:gd name="connsiteY4131" fmla="*/ 516962 h 1996549"/>
              <a:gd name="connsiteX4132" fmla="*/ 251234 w 1998270"/>
              <a:gd name="connsiteY4132" fmla="*/ 507752 h 1996549"/>
              <a:gd name="connsiteX4133" fmla="*/ 312635 w 1998270"/>
              <a:gd name="connsiteY4133" fmla="*/ 506898 h 1996549"/>
              <a:gd name="connsiteX4134" fmla="*/ 312976 w 1998270"/>
              <a:gd name="connsiteY4134" fmla="*/ 506898 h 1996549"/>
              <a:gd name="connsiteX4135" fmla="*/ 322698 w 1998270"/>
              <a:gd name="connsiteY4135" fmla="*/ 516961 h 1996549"/>
              <a:gd name="connsiteX4136" fmla="*/ 312635 w 1998270"/>
              <a:gd name="connsiteY4136" fmla="*/ 527017 h 1996549"/>
              <a:gd name="connsiteX4137" fmla="*/ 302573 w 1998270"/>
              <a:gd name="connsiteY4137" fmla="*/ 516961 h 1996549"/>
              <a:gd name="connsiteX4138" fmla="*/ 312635 w 1998270"/>
              <a:gd name="connsiteY4138" fmla="*/ 506898 h 1996549"/>
              <a:gd name="connsiteX4139" fmla="*/ 374036 w 1998270"/>
              <a:gd name="connsiteY4139" fmla="*/ 506045 h 1996549"/>
              <a:gd name="connsiteX4140" fmla="*/ 374378 w 1998270"/>
              <a:gd name="connsiteY4140" fmla="*/ 506045 h 1996549"/>
              <a:gd name="connsiteX4141" fmla="*/ 384952 w 1998270"/>
              <a:gd name="connsiteY4141" fmla="*/ 516961 h 1996549"/>
              <a:gd name="connsiteX4142" fmla="*/ 374036 w 1998270"/>
              <a:gd name="connsiteY4142" fmla="*/ 527870 h 1996549"/>
              <a:gd name="connsiteX4143" fmla="*/ 363121 w 1998270"/>
              <a:gd name="connsiteY4143" fmla="*/ 516961 h 1996549"/>
              <a:gd name="connsiteX4144" fmla="*/ 374036 w 1998270"/>
              <a:gd name="connsiteY4144" fmla="*/ 506045 h 1996549"/>
              <a:gd name="connsiteX4145" fmla="*/ 436119 w 1998270"/>
              <a:gd name="connsiteY4145" fmla="*/ 505364 h 1996549"/>
              <a:gd name="connsiteX4146" fmla="*/ 436460 w 1998270"/>
              <a:gd name="connsiteY4146" fmla="*/ 505364 h 1996549"/>
              <a:gd name="connsiteX4147" fmla="*/ 447717 w 1998270"/>
              <a:gd name="connsiteY4147" fmla="*/ 516961 h 1996549"/>
              <a:gd name="connsiteX4148" fmla="*/ 436119 w 1998270"/>
              <a:gd name="connsiteY4148" fmla="*/ 528552 h 1996549"/>
              <a:gd name="connsiteX4149" fmla="*/ 424522 w 1998270"/>
              <a:gd name="connsiteY4149" fmla="*/ 516961 h 1996549"/>
              <a:gd name="connsiteX4150" fmla="*/ 436119 w 1998270"/>
              <a:gd name="connsiteY4150" fmla="*/ 505364 h 1996549"/>
              <a:gd name="connsiteX4151" fmla="*/ 496839 w 1998270"/>
              <a:gd name="connsiteY4151" fmla="*/ 504510 h 1996549"/>
              <a:gd name="connsiteX4152" fmla="*/ 497179 w 1998270"/>
              <a:gd name="connsiteY4152" fmla="*/ 504510 h 1996549"/>
              <a:gd name="connsiteX4153" fmla="*/ 509290 w 1998270"/>
              <a:gd name="connsiteY4153" fmla="*/ 516961 h 1996549"/>
              <a:gd name="connsiteX4154" fmla="*/ 496839 w 1998270"/>
              <a:gd name="connsiteY4154" fmla="*/ 529405 h 1996549"/>
              <a:gd name="connsiteX4155" fmla="*/ 484388 w 1998270"/>
              <a:gd name="connsiteY4155" fmla="*/ 516961 h 1996549"/>
              <a:gd name="connsiteX4156" fmla="*/ 496839 w 1998270"/>
              <a:gd name="connsiteY4156" fmla="*/ 504510 h 1996549"/>
              <a:gd name="connsiteX4157" fmla="*/ 558240 w 1998270"/>
              <a:gd name="connsiteY4157" fmla="*/ 503829 h 1996549"/>
              <a:gd name="connsiteX4158" fmla="*/ 558581 w 1998270"/>
              <a:gd name="connsiteY4158" fmla="*/ 503829 h 1996549"/>
              <a:gd name="connsiteX4159" fmla="*/ 571373 w 1998270"/>
              <a:gd name="connsiteY4159" fmla="*/ 516962 h 1996549"/>
              <a:gd name="connsiteX4160" fmla="*/ 558240 w 1998270"/>
              <a:gd name="connsiteY4160" fmla="*/ 530088 h 1996549"/>
              <a:gd name="connsiteX4161" fmla="*/ 545108 w 1998270"/>
              <a:gd name="connsiteY4161" fmla="*/ 516962 h 1996549"/>
              <a:gd name="connsiteX4162" fmla="*/ 558240 w 1998270"/>
              <a:gd name="connsiteY4162" fmla="*/ 503829 h 1996549"/>
              <a:gd name="connsiteX4163" fmla="*/ 619642 w 1998270"/>
              <a:gd name="connsiteY4163" fmla="*/ 502975 h 1996549"/>
              <a:gd name="connsiteX4164" fmla="*/ 633627 w 1998270"/>
              <a:gd name="connsiteY4164" fmla="*/ 516961 h 1996549"/>
              <a:gd name="connsiteX4165" fmla="*/ 619642 w 1998270"/>
              <a:gd name="connsiteY4165" fmla="*/ 530940 h 1996549"/>
              <a:gd name="connsiteX4166" fmla="*/ 605656 w 1998270"/>
              <a:gd name="connsiteY4166" fmla="*/ 516961 h 1996549"/>
              <a:gd name="connsiteX4167" fmla="*/ 619642 w 1998270"/>
              <a:gd name="connsiteY4167" fmla="*/ 502975 h 1996549"/>
              <a:gd name="connsiteX4168" fmla="*/ 743126 w 1998270"/>
              <a:gd name="connsiteY4168" fmla="*/ 502122 h 1996549"/>
              <a:gd name="connsiteX4169" fmla="*/ 758646 w 1998270"/>
              <a:gd name="connsiteY4169" fmla="*/ 517643 h 1996549"/>
              <a:gd name="connsiteX4170" fmla="*/ 758646 w 1998270"/>
              <a:gd name="connsiteY4170" fmla="*/ 517814 h 1996549"/>
              <a:gd name="connsiteX4171" fmla="*/ 743126 w 1998270"/>
              <a:gd name="connsiteY4171" fmla="*/ 532987 h 1996549"/>
              <a:gd name="connsiteX4172" fmla="*/ 742955 w 1998270"/>
              <a:gd name="connsiteY4172" fmla="*/ 532987 h 1996549"/>
              <a:gd name="connsiteX4173" fmla="*/ 727605 w 1998270"/>
              <a:gd name="connsiteY4173" fmla="*/ 517643 h 1996549"/>
              <a:gd name="connsiteX4174" fmla="*/ 743126 w 1998270"/>
              <a:gd name="connsiteY4174" fmla="*/ 502122 h 1996549"/>
              <a:gd name="connsiteX4175" fmla="*/ 681042 w 1998270"/>
              <a:gd name="connsiteY4175" fmla="*/ 502122 h 1996549"/>
              <a:gd name="connsiteX4176" fmla="*/ 695881 w 1998270"/>
              <a:gd name="connsiteY4176" fmla="*/ 516961 h 1996549"/>
              <a:gd name="connsiteX4177" fmla="*/ 681042 w 1998270"/>
              <a:gd name="connsiteY4177" fmla="*/ 531793 h 1996549"/>
              <a:gd name="connsiteX4178" fmla="*/ 666204 w 1998270"/>
              <a:gd name="connsiteY4178" fmla="*/ 516961 h 1996549"/>
              <a:gd name="connsiteX4179" fmla="*/ 681042 w 1998270"/>
              <a:gd name="connsiteY4179" fmla="*/ 502122 h 1996549"/>
              <a:gd name="connsiteX4180" fmla="*/ 803844 w 1998270"/>
              <a:gd name="connsiteY4180" fmla="*/ 500587 h 1996549"/>
              <a:gd name="connsiteX4181" fmla="*/ 820900 w 1998270"/>
              <a:gd name="connsiteY4181" fmla="*/ 517643 h 1996549"/>
              <a:gd name="connsiteX4182" fmla="*/ 803844 w 1998270"/>
              <a:gd name="connsiteY4182" fmla="*/ 533839 h 1996549"/>
              <a:gd name="connsiteX4183" fmla="*/ 786789 w 1998270"/>
              <a:gd name="connsiteY4183" fmla="*/ 517643 h 1996549"/>
              <a:gd name="connsiteX4184" fmla="*/ 803844 w 1998270"/>
              <a:gd name="connsiteY4184" fmla="*/ 500587 h 1996549"/>
              <a:gd name="connsiteX4185" fmla="*/ 865246 w 1998270"/>
              <a:gd name="connsiteY4185" fmla="*/ 499906 h 1996549"/>
              <a:gd name="connsiteX4186" fmla="*/ 882302 w 1998270"/>
              <a:gd name="connsiteY4186" fmla="*/ 516961 h 1996549"/>
              <a:gd name="connsiteX4187" fmla="*/ 865246 w 1998270"/>
              <a:gd name="connsiteY4187" fmla="*/ 534010 h 1996549"/>
              <a:gd name="connsiteX4188" fmla="*/ 848191 w 1998270"/>
              <a:gd name="connsiteY4188" fmla="*/ 516961 h 1996549"/>
              <a:gd name="connsiteX4189" fmla="*/ 865246 w 1998270"/>
              <a:gd name="connsiteY4189" fmla="*/ 499906 h 1996549"/>
              <a:gd name="connsiteX4190" fmla="*/ 927014 w 1998270"/>
              <a:gd name="connsiteY4190" fmla="*/ 499089 h 1996549"/>
              <a:gd name="connsiteX4191" fmla="*/ 944752 w 1998270"/>
              <a:gd name="connsiteY4191" fmla="*/ 516827 h 1996549"/>
              <a:gd name="connsiteX4192" fmla="*/ 927014 w 1998270"/>
              <a:gd name="connsiteY4192" fmla="*/ 534558 h 1996549"/>
              <a:gd name="connsiteX4193" fmla="*/ 909276 w 1998270"/>
              <a:gd name="connsiteY4193" fmla="*/ 516827 h 1996549"/>
              <a:gd name="connsiteX4194" fmla="*/ 927014 w 1998270"/>
              <a:gd name="connsiteY4194" fmla="*/ 499089 h 1996549"/>
              <a:gd name="connsiteX4195" fmla="*/ 988048 w 1998270"/>
              <a:gd name="connsiteY4195" fmla="*/ 498370 h 1996549"/>
              <a:gd name="connsiteX4196" fmla="*/ 1006640 w 1998270"/>
              <a:gd name="connsiteY4196" fmla="*/ 516961 h 1996549"/>
              <a:gd name="connsiteX4197" fmla="*/ 1006640 w 1998270"/>
              <a:gd name="connsiteY4197" fmla="*/ 517132 h 1996549"/>
              <a:gd name="connsiteX4198" fmla="*/ 988048 w 1998270"/>
              <a:gd name="connsiteY4198" fmla="*/ 535374 h 1996549"/>
              <a:gd name="connsiteX4199" fmla="*/ 987878 w 1998270"/>
              <a:gd name="connsiteY4199" fmla="*/ 535374 h 1996549"/>
              <a:gd name="connsiteX4200" fmla="*/ 969458 w 1998270"/>
              <a:gd name="connsiteY4200" fmla="*/ 516961 h 1996549"/>
              <a:gd name="connsiteX4201" fmla="*/ 988048 w 1998270"/>
              <a:gd name="connsiteY4201" fmla="*/ 498370 h 1996549"/>
              <a:gd name="connsiteX4202" fmla="*/ 1050132 w 1998270"/>
              <a:gd name="connsiteY4202" fmla="*/ 497688 h 1996549"/>
              <a:gd name="connsiteX4203" fmla="*/ 1050643 w 1998270"/>
              <a:gd name="connsiteY4203" fmla="*/ 497688 h 1996549"/>
              <a:gd name="connsiteX4204" fmla="*/ 1069405 w 1998270"/>
              <a:gd name="connsiteY4204" fmla="*/ 517132 h 1996549"/>
              <a:gd name="connsiteX4205" fmla="*/ 1069405 w 1998270"/>
              <a:gd name="connsiteY4205" fmla="*/ 517303 h 1996549"/>
              <a:gd name="connsiteX4206" fmla="*/ 1050132 w 1998270"/>
              <a:gd name="connsiteY4206" fmla="*/ 536228 h 1996549"/>
              <a:gd name="connsiteX4207" fmla="*/ 1030859 w 1998270"/>
              <a:gd name="connsiteY4207" fmla="*/ 516962 h 1996549"/>
              <a:gd name="connsiteX4208" fmla="*/ 1050132 w 1998270"/>
              <a:gd name="connsiteY4208" fmla="*/ 497688 h 1996549"/>
              <a:gd name="connsiteX4209" fmla="*/ 1110851 w 1998270"/>
              <a:gd name="connsiteY4209" fmla="*/ 497007 h 1996549"/>
              <a:gd name="connsiteX4210" fmla="*/ 1130807 w 1998270"/>
              <a:gd name="connsiteY4210" fmla="*/ 516962 h 1996549"/>
              <a:gd name="connsiteX4211" fmla="*/ 1130807 w 1998270"/>
              <a:gd name="connsiteY4211" fmla="*/ 517132 h 1996549"/>
              <a:gd name="connsiteX4212" fmla="*/ 1110851 w 1998270"/>
              <a:gd name="connsiteY4212" fmla="*/ 536740 h 1996549"/>
              <a:gd name="connsiteX4213" fmla="*/ 1091067 w 1998270"/>
              <a:gd name="connsiteY4213" fmla="*/ 516962 h 1996549"/>
              <a:gd name="connsiteX4214" fmla="*/ 1091067 w 1998270"/>
              <a:gd name="connsiteY4214" fmla="*/ 516791 h 1996549"/>
              <a:gd name="connsiteX4215" fmla="*/ 1110851 w 1998270"/>
              <a:gd name="connsiteY4215" fmla="*/ 497007 h 1996549"/>
              <a:gd name="connsiteX4216" fmla="*/ 1172619 w 1998270"/>
              <a:gd name="connsiteY4216" fmla="*/ 496190 h 1996549"/>
              <a:gd name="connsiteX4217" fmla="*/ 1193256 w 1998270"/>
              <a:gd name="connsiteY4217" fmla="*/ 516827 h 1996549"/>
              <a:gd name="connsiteX4218" fmla="*/ 1172619 w 1998270"/>
              <a:gd name="connsiteY4218" fmla="*/ 537457 h 1996549"/>
              <a:gd name="connsiteX4219" fmla="*/ 1151981 w 1998270"/>
              <a:gd name="connsiteY4219" fmla="*/ 516827 h 1996549"/>
              <a:gd name="connsiteX4220" fmla="*/ 1172619 w 1998270"/>
              <a:gd name="connsiteY4220" fmla="*/ 496190 h 1996549"/>
              <a:gd name="connsiteX4221" fmla="*/ 1233654 w 1998270"/>
              <a:gd name="connsiteY4221" fmla="*/ 495642 h 1996549"/>
              <a:gd name="connsiteX4222" fmla="*/ 1254974 w 1998270"/>
              <a:gd name="connsiteY4222" fmla="*/ 516961 h 1996549"/>
              <a:gd name="connsiteX4223" fmla="*/ 1254974 w 1998270"/>
              <a:gd name="connsiteY4223" fmla="*/ 517132 h 1996549"/>
              <a:gd name="connsiteX4224" fmla="*/ 1233654 w 1998270"/>
              <a:gd name="connsiteY4224" fmla="*/ 538104 h 1996549"/>
              <a:gd name="connsiteX4225" fmla="*/ 1233313 w 1998270"/>
              <a:gd name="connsiteY4225" fmla="*/ 538104 h 1996549"/>
              <a:gd name="connsiteX4226" fmla="*/ 1212504 w 1998270"/>
              <a:gd name="connsiteY4226" fmla="*/ 516961 h 1996549"/>
              <a:gd name="connsiteX4227" fmla="*/ 1212504 w 1998270"/>
              <a:gd name="connsiteY4227" fmla="*/ 516791 h 1996549"/>
              <a:gd name="connsiteX4228" fmla="*/ 1233654 w 1998270"/>
              <a:gd name="connsiteY4228" fmla="*/ 495642 h 1996549"/>
              <a:gd name="connsiteX4229" fmla="*/ 1295054 w 1998270"/>
              <a:gd name="connsiteY4229" fmla="*/ 494960 h 1996549"/>
              <a:gd name="connsiteX4230" fmla="*/ 1317057 w 1998270"/>
              <a:gd name="connsiteY4230" fmla="*/ 516962 h 1996549"/>
              <a:gd name="connsiteX4231" fmla="*/ 1317057 w 1998270"/>
              <a:gd name="connsiteY4231" fmla="*/ 517132 h 1996549"/>
              <a:gd name="connsiteX4232" fmla="*/ 1295054 w 1998270"/>
              <a:gd name="connsiteY4232" fmla="*/ 538786 h 1996549"/>
              <a:gd name="connsiteX4233" fmla="*/ 1294884 w 1998270"/>
              <a:gd name="connsiteY4233" fmla="*/ 538786 h 1996549"/>
              <a:gd name="connsiteX4234" fmla="*/ 1273053 w 1998270"/>
              <a:gd name="connsiteY4234" fmla="*/ 516962 h 1996549"/>
              <a:gd name="connsiteX4235" fmla="*/ 1295054 w 1998270"/>
              <a:gd name="connsiteY4235" fmla="*/ 494960 h 1996549"/>
              <a:gd name="connsiteX4236" fmla="*/ 1971151 w 1998270"/>
              <a:gd name="connsiteY4236" fmla="*/ 494619 h 1996549"/>
              <a:gd name="connsiteX4237" fmla="*/ 1971492 w 1998270"/>
              <a:gd name="connsiteY4237" fmla="*/ 494619 h 1996549"/>
              <a:gd name="connsiteX4238" fmla="*/ 1993494 w 1998270"/>
              <a:gd name="connsiteY4238" fmla="*/ 516962 h 1996549"/>
              <a:gd name="connsiteX4239" fmla="*/ 1993494 w 1998270"/>
              <a:gd name="connsiteY4239" fmla="*/ 517132 h 1996549"/>
              <a:gd name="connsiteX4240" fmla="*/ 1971151 w 1998270"/>
              <a:gd name="connsiteY4240" fmla="*/ 539127 h 1996549"/>
              <a:gd name="connsiteX4241" fmla="*/ 1948808 w 1998270"/>
              <a:gd name="connsiteY4241" fmla="*/ 516962 h 1996549"/>
              <a:gd name="connsiteX4242" fmla="*/ 1971151 w 1998270"/>
              <a:gd name="connsiteY4242" fmla="*/ 494619 h 1996549"/>
              <a:gd name="connsiteX4243" fmla="*/ 1356822 w 1998270"/>
              <a:gd name="connsiteY4243" fmla="*/ 494143 h 1996549"/>
              <a:gd name="connsiteX4244" fmla="*/ 1379507 w 1998270"/>
              <a:gd name="connsiteY4244" fmla="*/ 516827 h 1996549"/>
              <a:gd name="connsiteX4245" fmla="*/ 1356822 w 1998270"/>
              <a:gd name="connsiteY4245" fmla="*/ 539505 h 1996549"/>
              <a:gd name="connsiteX4246" fmla="*/ 1334138 w 1998270"/>
              <a:gd name="connsiteY4246" fmla="*/ 516827 h 1996549"/>
              <a:gd name="connsiteX4247" fmla="*/ 1356822 w 1998270"/>
              <a:gd name="connsiteY4247" fmla="*/ 494143 h 1996549"/>
              <a:gd name="connsiteX4248" fmla="*/ 1417858 w 1998270"/>
              <a:gd name="connsiteY4248" fmla="*/ 493766 h 1996549"/>
              <a:gd name="connsiteX4249" fmla="*/ 1441054 w 1998270"/>
              <a:gd name="connsiteY4249" fmla="*/ 516961 h 1996549"/>
              <a:gd name="connsiteX4250" fmla="*/ 1441054 w 1998270"/>
              <a:gd name="connsiteY4250" fmla="*/ 517132 h 1996549"/>
              <a:gd name="connsiteX4251" fmla="*/ 1417858 w 1998270"/>
              <a:gd name="connsiteY4251" fmla="*/ 539980 h 1996549"/>
              <a:gd name="connsiteX4252" fmla="*/ 1417517 w 1998270"/>
              <a:gd name="connsiteY4252" fmla="*/ 539980 h 1996549"/>
              <a:gd name="connsiteX4253" fmla="*/ 1394832 w 1998270"/>
              <a:gd name="connsiteY4253" fmla="*/ 516961 h 1996549"/>
              <a:gd name="connsiteX4254" fmla="*/ 1394832 w 1998270"/>
              <a:gd name="connsiteY4254" fmla="*/ 516791 h 1996549"/>
              <a:gd name="connsiteX4255" fmla="*/ 1417858 w 1998270"/>
              <a:gd name="connsiteY4255" fmla="*/ 493766 h 1996549"/>
              <a:gd name="connsiteX4256" fmla="*/ 1479259 w 1998270"/>
              <a:gd name="connsiteY4256" fmla="*/ 493083 h 1996549"/>
              <a:gd name="connsiteX4257" fmla="*/ 1503137 w 1998270"/>
              <a:gd name="connsiteY4257" fmla="*/ 516962 h 1996549"/>
              <a:gd name="connsiteX4258" fmla="*/ 1479259 w 1998270"/>
              <a:gd name="connsiteY4258" fmla="*/ 540662 h 1996549"/>
              <a:gd name="connsiteX4259" fmla="*/ 1455551 w 1998270"/>
              <a:gd name="connsiteY4259" fmla="*/ 516962 h 1996549"/>
              <a:gd name="connsiteX4260" fmla="*/ 1455551 w 1998270"/>
              <a:gd name="connsiteY4260" fmla="*/ 516791 h 1996549"/>
              <a:gd name="connsiteX4261" fmla="*/ 1479259 w 1998270"/>
              <a:gd name="connsiteY4261" fmla="*/ 493083 h 1996549"/>
              <a:gd name="connsiteX4262" fmla="*/ 1540660 w 1998270"/>
              <a:gd name="connsiteY4262" fmla="*/ 492572 h 1996549"/>
              <a:gd name="connsiteX4263" fmla="*/ 1565050 w 1998270"/>
              <a:gd name="connsiteY4263" fmla="*/ 516961 h 1996549"/>
              <a:gd name="connsiteX4264" fmla="*/ 1540660 w 1998270"/>
              <a:gd name="connsiteY4264" fmla="*/ 541173 h 1996549"/>
              <a:gd name="connsiteX4265" fmla="*/ 1516441 w 1998270"/>
              <a:gd name="connsiteY4265" fmla="*/ 516961 h 1996549"/>
              <a:gd name="connsiteX4266" fmla="*/ 1516441 w 1998270"/>
              <a:gd name="connsiteY4266" fmla="*/ 516791 h 1996549"/>
              <a:gd name="connsiteX4267" fmla="*/ 1540660 w 1998270"/>
              <a:gd name="connsiteY4267" fmla="*/ 492572 h 1996549"/>
              <a:gd name="connsiteX4268" fmla="*/ 1602061 w 1998270"/>
              <a:gd name="connsiteY4268" fmla="*/ 492231 h 1996549"/>
              <a:gd name="connsiteX4269" fmla="*/ 1626793 w 1998270"/>
              <a:gd name="connsiteY4269" fmla="*/ 516962 h 1996549"/>
              <a:gd name="connsiteX4270" fmla="*/ 1626793 w 1998270"/>
              <a:gd name="connsiteY4270" fmla="*/ 517132 h 1996549"/>
              <a:gd name="connsiteX4271" fmla="*/ 1602061 w 1998270"/>
              <a:gd name="connsiteY4271" fmla="*/ 541515 h 1996549"/>
              <a:gd name="connsiteX4272" fmla="*/ 1601720 w 1998270"/>
              <a:gd name="connsiteY4272" fmla="*/ 541515 h 1996549"/>
              <a:gd name="connsiteX4273" fmla="*/ 1577501 w 1998270"/>
              <a:gd name="connsiteY4273" fmla="*/ 516962 h 1996549"/>
              <a:gd name="connsiteX4274" fmla="*/ 1577501 w 1998270"/>
              <a:gd name="connsiteY4274" fmla="*/ 516791 h 1996549"/>
              <a:gd name="connsiteX4275" fmla="*/ 1602061 w 1998270"/>
              <a:gd name="connsiteY4275" fmla="*/ 492231 h 1996549"/>
              <a:gd name="connsiteX4276" fmla="*/ 1664145 w 1998270"/>
              <a:gd name="connsiteY4276" fmla="*/ 491718 h 1996549"/>
              <a:gd name="connsiteX4277" fmla="*/ 1689388 w 1998270"/>
              <a:gd name="connsiteY4277" fmla="*/ 516961 h 1996549"/>
              <a:gd name="connsiteX4278" fmla="*/ 1689388 w 1998270"/>
              <a:gd name="connsiteY4278" fmla="*/ 517132 h 1996549"/>
              <a:gd name="connsiteX4279" fmla="*/ 1664145 w 1998270"/>
              <a:gd name="connsiteY4279" fmla="*/ 542026 h 1996549"/>
              <a:gd name="connsiteX4280" fmla="*/ 1639073 w 1998270"/>
              <a:gd name="connsiteY4280" fmla="*/ 516961 h 1996549"/>
              <a:gd name="connsiteX4281" fmla="*/ 1639073 w 1998270"/>
              <a:gd name="connsiteY4281" fmla="*/ 516791 h 1996549"/>
              <a:gd name="connsiteX4282" fmla="*/ 1664145 w 1998270"/>
              <a:gd name="connsiteY4282" fmla="*/ 491718 h 1996549"/>
              <a:gd name="connsiteX4283" fmla="*/ 1724863 w 1998270"/>
              <a:gd name="connsiteY4283" fmla="*/ 491549 h 1996549"/>
              <a:gd name="connsiteX4284" fmla="*/ 1750277 w 1998270"/>
              <a:gd name="connsiteY4284" fmla="*/ 516962 h 1996549"/>
              <a:gd name="connsiteX4285" fmla="*/ 1724863 w 1998270"/>
              <a:gd name="connsiteY4285" fmla="*/ 542197 h 1996549"/>
              <a:gd name="connsiteX4286" fmla="*/ 1699621 w 1998270"/>
              <a:gd name="connsiteY4286" fmla="*/ 516962 h 1996549"/>
              <a:gd name="connsiteX4287" fmla="*/ 1724863 w 1998270"/>
              <a:gd name="connsiteY4287" fmla="*/ 491549 h 1996549"/>
              <a:gd name="connsiteX4288" fmla="*/ 1786265 w 1998270"/>
              <a:gd name="connsiteY4288" fmla="*/ 491207 h 1996549"/>
              <a:gd name="connsiteX4289" fmla="*/ 1786606 w 1998270"/>
              <a:gd name="connsiteY4289" fmla="*/ 491207 h 1996549"/>
              <a:gd name="connsiteX4290" fmla="*/ 1812020 w 1998270"/>
              <a:gd name="connsiteY4290" fmla="*/ 516962 h 1996549"/>
              <a:gd name="connsiteX4291" fmla="*/ 1812020 w 1998270"/>
              <a:gd name="connsiteY4291" fmla="*/ 517132 h 1996549"/>
              <a:gd name="connsiteX4292" fmla="*/ 1786265 w 1998270"/>
              <a:gd name="connsiteY4292" fmla="*/ 542538 h 1996549"/>
              <a:gd name="connsiteX4293" fmla="*/ 1760682 w 1998270"/>
              <a:gd name="connsiteY4293" fmla="*/ 516962 h 1996549"/>
              <a:gd name="connsiteX4294" fmla="*/ 1760682 w 1998270"/>
              <a:gd name="connsiteY4294" fmla="*/ 516791 h 1996549"/>
              <a:gd name="connsiteX4295" fmla="*/ 1786265 w 1998270"/>
              <a:gd name="connsiteY4295" fmla="*/ 491207 h 1996549"/>
              <a:gd name="connsiteX4296" fmla="*/ 1909068 w 1998270"/>
              <a:gd name="connsiteY4296" fmla="*/ 491037 h 1996549"/>
              <a:gd name="connsiteX4297" fmla="*/ 1934993 w 1998270"/>
              <a:gd name="connsiteY4297" fmla="*/ 516961 h 1996549"/>
              <a:gd name="connsiteX4298" fmla="*/ 1909068 w 1998270"/>
              <a:gd name="connsiteY4298" fmla="*/ 542709 h 1996549"/>
              <a:gd name="connsiteX4299" fmla="*/ 1883314 w 1998270"/>
              <a:gd name="connsiteY4299" fmla="*/ 516961 h 1996549"/>
              <a:gd name="connsiteX4300" fmla="*/ 1883314 w 1998270"/>
              <a:gd name="connsiteY4300" fmla="*/ 516791 h 1996549"/>
              <a:gd name="connsiteX4301" fmla="*/ 1909068 w 1998270"/>
              <a:gd name="connsiteY4301" fmla="*/ 491037 h 1996549"/>
              <a:gd name="connsiteX4302" fmla="*/ 1847666 w 1998270"/>
              <a:gd name="connsiteY4302" fmla="*/ 491037 h 1996549"/>
              <a:gd name="connsiteX4303" fmla="*/ 1873591 w 1998270"/>
              <a:gd name="connsiteY4303" fmla="*/ 516961 h 1996549"/>
              <a:gd name="connsiteX4304" fmla="*/ 1847666 w 1998270"/>
              <a:gd name="connsiteY4304" fmla="*/ 542709 h 1996549"/>
              <a:gd name="connsiteX4305" fmla="*/ 1821912 w 1998270"/>
              <a:gd name="connsiteY4305" fmla="*/ 516961 h 1996549"/>
              <a:gd name="connsiteX4306" fmla="*/ 1821912 w 1998270"/>
              <a:gd name="connsiteY4306" fmla="*/ 516791 h 1996549"/>
              <a:gd name="connsiteX4307" fmla="*/ 1847666 w 1998270"/>
              <a:gd name="connsiteY4307" fmla="*/ 491037 h 1996549"/>
              <a:gd name="connsiteX4308" fmla="*/ 5629 w 1998270"/>
              <a:gd name="connsiteY4308" fmla="*/ 450956 h 1996549"/>
              <a:gd name="connsiteX4309" fmla="*/ 5970 w 1998270"/>
              <a:gd name="connsiteY4309" fmla="*/ 450956 h 1996549"/>
              <a:gd name="connsiteX4310" fmla="*/ 10745 w 1998270"/>
              <a:gd name="connsiteY4310" fmla="*/ 456073 h 1996549"/>
              <a:gd name="connsiteX4311" fmla="*/ 5629 w 1998270"/>
              <a:gd name="connsiteY4311" fmla="*/ 461190 h 1996549"/>
              <a:gd name="connsiteX4312" fmla="*/ 512 w 1998270"/>
              <a:gd name="connsiteY4312" fmla="*/ 456073 h 1996549"/>
              <a:gd name="connsiteX4313" fmla="*/ 5629 w 1998270"/>
              <a:gd name="connsiteY4313" fmla="*/ 450956 h 1996549"/>
              <a:gd name="connsiteX4314" fmla="*/ 67029 w 1998270"/>
              <a:gd name="connsiteY4314" fmla="*/ 448568 h 1996549"/>
              <a:gd name="connsiteX4315" fmla="*/ 74022 w 1998270"/>
              <a:gd name="connsiteY4315" fmla="*/ 455561 h 1996549"/>
              <a:gd name="connsiteX4316" fmla="*/ 67029 w 1998270"/>
              <a:gd name="connsiteY4316" fmla="*/ 462554 h 1996549"/>
              <a:gd name="connsiteX4317" fmla="*/ 60037 w 1998270"/>
              <a:gd name="connsiteY4317" fmla="*/ 455561 h 1996549"/>
              <a:gd name="connsiteX4318" fmla="*/ 67029 w 1998270"/>
              <a:gd name="connsiteY4318" fmla="*/ 448568 h 1996549"/>
              <a:gd name="connsiteX4319" fmla="*/ 129113 w 1998270"/>
              <a:gd name="connsiteY4319" fmla="*/ 447715 h 1996549"/>
              <a:gd name="connsiteX4320" fmla="*/ 129454 w 1998270"/>
              <a:gd name="connsiteY4320" fmla="*/ 447715 h 1996549"/>
              <a:gd name="connsiteX4321" fmla="*/ 136959 w 1998270"/>
              <a:gd name="connsiteY4321" fmla="*/ 455561 h 1996549"/>
              <a:gd name="connsiteX4322" fmla="*/ 129113 w 1998270"/>
              <a:gd name="connsiteY4322" fmla="*/ 463407 h 1996549"/>
              <a:gd name="connsiteX4323" fmla="*/ 121268 w 1998270"/>
              <a:gd name="connsiteY4323" fmla="*/ 455561 h 1996549"/>
              <a:gd name="connsiteX4324" fmla="*/ 129113 w 1998270"/>
              <a:gd name="connsiteY4324" fmla="*/ 447715 h 1996549"/>
              <a:gd name="connsiteX4325" fmla="*/ 189832 w 1998270"/>
              <a:gd name="connsiteY4325" fmla="*/ 446862 h 1996549"/>
              <a:gd name="connsiteX4326" fmla="*/ 198531 w 1998270"/>
              <a:gd name="connsiteY4326" fmla="*/ 455561 h 1996549"/>
              <a:gd name="connsiteX4327" fmla="*/ 189832 w 1998270"/>
              <a:gd name="connsiteY4327" fmla="*/ 464259 h 1996549"/>
              <a:gd name="connsiteX4328" fmla="*/ 181134 w 1998270"/>
              <a:gd name="connsiteY4328" fmla="*/ 455561 h 1996549"/>
              <a:gd name="connsiteX4329" fmla="*/ 189832 w 1998270"/>
              <a:gd name="connsiteY4329" fmla="*/ 446862 h 1996549"/>
              <a:gd name="connsiteX4330" fmla="*/ 251234 w 1998270"/>
              <a:gd name="connsiteY4330" fmla="*/ 446010 h 1996549"/>
              <a:gd name="connsiteX4331" fmla="*/ 260785 w 1998270"/>
              <a:gd name="connsiteY4331" fmla="*/ 455561 h 1996549"/>
              <a:gd name="connsiteX4332" fmla="*/ 251234 w 1998270"/>
              <a:gd name="connsiteY4332" fmla="*/ 465112 h 1996549"/>
              <a:gd name="connsiteX4333" fmla="*/ 241683 w 1998270"/>
              <a:gd name="connsiteY4333" fmla="*/ 455561 h 1996549"/>
              <a:gd name="connsiteX4334" fmla="*/ 251234 w 1998270"/>
              <a:gd name="connsiteY4334" fmla="*/ 446010 h 1996549"/>
              <a:gd name="connsiteX4335" fmla="*/ 312635 w 1998270"/>
              <a:gd name="connsiteY4335" fmla="*/ 445327 h 1996549"/>
              <a:gd name="connsiteX4336" fmla="*/ 322868 w 1998270"/>
              <a:gd name="connsiteY4336" fmla="*/ 455561 h 1996549"/>
              <a:gd name="connsiteX4337" fmla="*/ 312635 w 1998270"/>
              <a:gd name="connsiteY4337" fmla="*/ 465795 h 1996549"/>
              <a:gd name="connsiteX4338" fmla="*/ 302402 w 1998270"/>
              <a:gd name="connsiteY4338" fmla="*/ 455561 h 1996549"/>
              <a:gd name="connsiteX4339" fmla="*/ 312635 w 1998270"/>
              <a:gd name="connsiteY4339" fmla="*/ 445327 h 1996549"/>
              <a:gd name="connsiteX4340" fmla="*/ 374036 w 1998270"/>
              <a:gd name="connsiteY4340" fmla="*/ 444474 h 1996549"/>
              <a:gd name="connsiteX4341" fmla="*/ 385123 w 1998270"/>
              <a:gd name="connsiteY4341" fmla="*/ 455561 h 1996549"/>
              <a:gd name="connsiteX4342" fmla="*/ 374036 w 1998270"/>
              <a:gd name="connsiteY4342" fmla="*/ 466647 h 1996549"/>
              <a:gd name="connsiteX4343" fmla="*/ 362950 w 1998270"/>
              <a:gd name="connsiteY4343" fmla="*/ 455561 h 1996549"/>
              <a:gd name="connsiteX4344" fmla="*/ 374036 w 1998270"/>
              <a:gd name="connsiteY4344" fmla="*/ 444474 h 1996549"/>
              <a:gd name="connsiteX4345" fmla="*/ 436120 w 1998270"/>
              <a:gd name="connsiteY4345" fmla="*/ 443623 h 1996549"/>
              <a:gd name="connsiteX4346" fmla="*/ 448059 w 1998270"/>
              <a:gd name="connsiteY4346" fmla="*/ 455562 h 1996549"/>
              <a:gd name="connsiteX4347" fmla="*/ 436120 w 1998270"/>
              <a:gd name="connsiteY4347" fmla="*/ 467501 h 1996549"/>
              <a:gd name="connsiteX4348" fmla="*/ 424181 w 1998270"/>
              <a:gd name="connsiteY4348" fmla="*/ 455562 h 1996549"/>
              <a:gd name="connsiteX4349" fmla="*/ 436120 w 1998270"/>
              <a:gd name="connsiteY4349" fmla="*/ 443623 h 1996549"/>
              <a:gd name="connsiteX4350" fmla="*/ 496839 w 1998270"/>
              <a:gd name="connsiteY4350" fmla="*/ 442939 h 1996549"/>
              <a:gd name="connsiteX4351" fmla="*/ 509460 w 1998270"/>
              <a:gd name="connsiteY4351" fmla="*/ 455561 h 1996549"/>
              <a:gd name="connsiteX4352" fmla="*/ 496839 w 1998270"/>
              <a:gd name="connsiteY4352" fmla="*/ 468182 h 1996549"/>
              <a:gd name="connsiteX4353" fmla="*/ 484218 w 1998270"/>
              <a:gd name="connsiteY4353" fmla="*/ 455561 h 1996549"/>
              <a:gd name="connsiteX4354" fmla="*/ 496839 w 1998270"/>
              <a:gd name="connsiteY4354" fmla="*/ 442939 h 1996549"/>
              <a:gd name="connsiteX4355" fmla="*/ 558240 w 1998270"/>
              <a:gd name="connsiteY4355" fmla="*/ 442087 h 1996549"/>
              <a:gd name="connsiteX4356" fmla="*/ 571714 w 1998270"/>
              <a:gd name="connsiteY4356" fmla="*/ 455561 h 1996549"/>
              <a:gd name="connsiteX4357" fmla="*/ 558240 w 1998270"/>
              <a:gd name="connsiteY4357" fmla="*/ 469036 h 1996549"/>
              <a:gd name="connsiteX4358" fmla="*/ 544766 w 1998270"/>
              <a:gd name="connsiteY4358" fmla="*/ 455561 h 1996549"/>
              <a:gd name="connsiteX4359" fmla="*/ 558240 w 1998270"/>
              <a:gd name="connsiteY4359" fmla="*/ 442087 h 1996549"/>
              <a:gd name="connsiteX4360" fmla="*/ 619641 w 1998270"/>
              <a:gd name="connsiteY4360" fmla="*/ 441234 h 1996549"/>
              <a:gd name="connsiteX4361" fmla="*/ 619982 w 1998270"/>
              <a:gd name="connsiteY4361" fmla="*/ 441234 h 1996549"/>
              <a:gd name="connsiteX4362" fmla="*/ 633968 w 1998270"/>
              <a:gd name="connsiteY4362" fmla="*/ 455561 h 1996549"/>
              <a:gd name="connsiteX4363" fmla="*/ 619641 w 1998270"/>
              <a:gd name="connsiteY4363" fmla="*/ 469888 h 1996549"/>
              <a:gd name="connsiteX4364" fmla="*/ 605315 w 1998270"/>
              <a:gd name="connsiteY4364" fmla="*/ 455561 h 1996549"/>
              <a:gd name="connsiteX4365" fmla="*/ 619641 w 1998270"/>
              <a:gd name="connsiteY4365" fmla="*/ 441234 h 1996549"/>
              <a:gd name="connsiteX4366" fmla="*/ 681042 w 1998270"/>
              <a:gd name="connsiteY4366" fmla="*/ 440552 h 1996549"/>
              <a:gd name="connsiteX4367" fmla="*/ 681384 w 1998270"/>
              <a:gd name="connsiteY4367" fmla="*/ 440552 h 1996549"/>
              <a:gd name="connsiteX4368" fmla="*/ 696052 w 1998270"/>
              <a:gd name="connsiteY4368" fmla="*/ 455562 h 1996549"/>
              <a:gd name="connsiteX4369" fmla="*/ 696052 w 1998270"/>
              <a:gd name="connsiteY4369" fmla="*/ 455732 h 1996549"/>
              <a:gd name="connsiteX4370" fmla="*/ 681042 w 1998270"/>
              <a:gd name="connsiteY4370" fmla="*/ 470401 h 1996549"/>
              <a:gd name="connsiteX4371" fmla="*/ 666034 w 1998270"/>
              <a:gd name="connsiteY4371" fmla="*/ 455562 h 1996549"/>
              <a:gd name="connsiteX4372" fmla="*/ 681042 w 1998270"/>
              <a:gd name="connsiteY4372" fmla="*/ 440552 h 1996549"/>
              <a:gd name="connsiteX4373" fmla="*/ 743125 w 1998270"/>
              <a:gd name="connsiteY4373" fmla="*/ 439699 h 1996549"/>
              <a:gd name="connsiteX4374" fmla="*/ 743466 w 1998270"/>
              <a:gd name="connsiteY4374" fmla="*/ 439699 h 1996549"/>
              <a:gd name="connsiteX4375" fmla="*/ 758987 w 1998270"/>
              <a:gd name="connsiteY4375" fmla="*/ 455561 h 1996549"/>
              <a:gd name="connsiteX4376" fmla="*/ 758987 w 1998270"/>
              <a:gd name="connsiteY4376" fmla="*/ 455732 h 1996549"/>
              <a:gd name="connsiteX4377" fmla="*/ 743125 w 1998270"/>
              <a:gd name="connsiteY4377" fmla="*/ 471253 h 1996549"/>
              <a:gd name="connsiteX4378" fmla="*/ 727264 w 1998270"/>
              <a:gd name="connsiteY4378" fmla="*/ 455561 h 1996549"/>
              <a:gd name="connsiteX4379" fmla="*/ 743125 w 1998270"/>
              <a:gd name="connsiteY4379" fmla="*/ 439699 h 1996549"/>
              <a:gd name="connsiteX4380" fmla="*/ 803844 w 1998270"/>
              <a:gd name="connsiteY4380" fmla="*/ 438846 h 1996549"/>
              <a:gd name="connsiteX4381" fmla="*/ 820900 w 1998270"/>
              <a:gd name="connsiteY4381" fmla="*/ 455902 h 1996549"/>
              <a:gd name="connsiteX4382" fmla="*/ 803844 w 1998270"/>
              <a:gd name="connsiteY4382" fmla="*/ 472959 h 1996549"/>
              <a:gd name="connsiteX4383" fmla="*/ 786789 w 1998270"/>
              <a:gd name="connsiteY4383" fmla="*/ 455902 h 1996549"/>
              <a:gd name="connsiteX4384" fmla="*/ 803844 w 1998270"/>
              <a:gd name="connsiteY4384" fmla="*/ 438846 h 1996549"/>
              <a:gd name="connsiteX4385" fmla="*/ 865246 w 1998270"/>
              <a:gd name="connsiteY4385" fmla="*/ 438164 h 1996549"/>
              <a:gd name="connsiteX4386" fmla="*/ 882302 w 1998270"/>
              <a:gd name="connsiteY4386" fmla="*/ 455220 h 1996549"/>
              <a:gd name="connsiteX4387" fmla="*/ 865246 w 1998270"/>
              <a:gd name="connsiteY4387" fmla="*/ 472277 h 1996549"/>
              <a:gd name="connsiteX4388" fmla="*/ 848191 w 1998270"/>
              <a:gd name="connsiteY4388" fmla="*/ 455220 h 1996549"/>
              <a:gd name="connsiteX4389" fmla="*/ 865246 w 1998270"/>
              <a:gd name="connsiteY4389" fmla="*/ 438164 h 1996549"/>
              <a:gd name="connsiteX4390" fmla="*/ 926648 w 1998270"/>
              <a:gd name="connsiteY4390" fmla="*/ 437481 h 1996549"/>
              <a:gd name="connsiteX4391" fmla="*/ 926989 w 1998270"/>
              <a:gd name="connsiteY4391" fmla="*/ 437481 h 1996549"/>
              <a:gd name="connsiteX4392" fmla="*/ 944727 w 1998270"/>
              <a:gd name="connsiteY4392" fmla="*/ 455561 h 1996549"/>
              <a:gd name="connsiteX4393" fmla="*/ 926648 w 1998270"/>
              <a:gd name="connsiteY4393" fmla="*/ 472617 h 1996549"/>
              <a:gd name="connsiteX4394" fmla="*/ 908569 w 1998270"/>
              <a:gd name="connsiteY4394" fmla="*/ 455561 h 1996549"/>
              <a:gd name="connsiteX4395" fmla="*/ 926648 w 1998270"/>
              <a:gd name="connsiteY4395" fmla="*/ 437481 h 1996549"/>
              <a:gd name="connsiteX4396" fmla="*/ 988048 w 1998270"/>
              <a:gd name="connsiteY4396" fmla="*/ 436630 h 1996549"/>
              <a:gd name="connsiteX4397" fmla="*/ 1006981 w 1998270"/>
              <a:gd name="connsiteY4397" fmla="*/ 455561 h 1996549"/>
              <a:gd name="connsiteX4398" fmla="*/ 988048 w 1998270"/>
              <a:gd name="connsiteY4398" fmla="*/ 474323 h 1996549"/>
              <a:gd name="connsiteX4399" fmla="*/ 969117 w 1998270"/>
              <a:gd name="connsiteY4399" fmla="*/ 455561 h 1996549"/>
              <a:gd name="connsiteX4400" fmla="*/ 988048 w 1998270"/>
              <a:gd name="connsiteY4400" fmla="*/ 436630 h 1996549"/>
              <a:gd name="connsiteX4401" fmla="*/ 1049816 w 1998270"/>
              <a:gd name="connsiteY4401" fmla="*/ 435812 h 1996549"/>
              <a:gd name="connsiteX4402" fmla="*/ 1069431 w 1998270"/>
              <a:gd name="connsiteY4402" fmla="*/ 455426 h 1996549"/>
              <a:gd name="connsiteX4403" fmla="*/ 1049816 w 1998270"/>
              <a:gd name="connsiteY4403" fmla="*/ 475041 h 1996549"/>
              <a:gd name="connsiteX4404" fmla="*/ 1030202 w 1998270"/>
              <a:gd name="connsiteY4404" fmla="*/ 455426 h 1996549"/>
              <a:gd name="connsiteX4405" fmla="*/ 1049816 w 1998270"/>
              <a:gd name="connsiteY4405" fmla="*/ 435812 h 1996549"/>
              <a:gd name="connsiteX4406" fmla="*/ 1110851 w 1998270"/>
              <a:gd name="connsiteY4406" fmla="*/ 435095 h 1996549"/>
              <a:gd name="connsiteX4407" fmla="*/ 1131318 w 1998270"/>
              <a:gd name="connsiteY4407" fmla="*/ 455561 h 1996549"/>
              <a:gd name="connsiteX4408" fmla="*/ 1131318 w 1998270"/>
              <a:gd name="connsiteY4408" fmla="*/ 455732 h 1996549"/>
              <a:gd name="connsiteX4409" fmla="*/ 1110851 w 1998270"/>
              <a:gd name="connsiteY4409" fmla="*/ 475858 h 1996549"/>
              <a:gd name="connsiteX4410" fmla="*/ 1110680 w 1998270"/>
              <a:gd name="connsiteY4410" fmla="*/ 475858 h 1996549"/>
              <a:gd name="connsiteX4411" fmla="*/ 1090384 w 1998270"/>
              <a:gd name="connsiteY4411" fmla="*/ 455561 h 1996549"/>
              <a:gd name="connsiteX4412" fmla="*/ 1110851 w 1998270"/>
              <a:gd name="connsiteY4412" fmla="*/ 435095 h 1996549"/>
              <a:gd name="connsiteX4413" fmla="*/ 1295055 w 1998270"/>
              <a:gd name="connsiteY4413" fmla="*/ 433901 h 1996549"/>
              <a:gd name="connsiteX4414" fmla="*/ 1317569 w 1998270"/>
              <a:gd name="connsiteY4414" fmla="*/ 456414 h 1996549"/>
              <a:gd name="connsiteX4415" fmla="*/ 1295055 w 1998270"/>
              <a:gd name="connsiteY4415" fmla="*/ 478757 h 1996549"/>
              <a:gd name="connsiteX4416" fmla="*/ 1272542 w 1998270"/>
              <a:gd name="connsiteY4416" fmla="*/ 456414 h 1996549"/>
              <a:gd name="connsiteX4417" fmla="*/ 1295055 w 1998270"/>
              <a:gd name="connsiteY4417" fmla="*/ 433901 h 1996549"/>
              <a:gd name="connsiteX4418" fmla="*/ 1233654 w 1998270"/>
              <a:gd name="connsiteY4418" fmla="*/ 433901 h 1996549"/>
              <a:gd name="connsiteX4419" fmla="*/ 1255486 w 1998270"/>
              <a:gd name="connsiteY4419" fmla="*/ 455732 h 1996549"/>
              <a:gd name="connsiteX4420" fmla="*/ 1255486 w 1998270"/>
              <a:gd name="connsiteY4420" fmla="*/ 455903 h 1996549"/>
              <a:gd name="connsiteX4421" fmla="*/ 1233654 w 1998270"/>
              <a:gd name="connsiteY4421" fmla="*/ 477393 h 1996549"/>
              <a:gd name="connsiteX4422" fmla="*/ 1211823 w 1998270"/>
              <a:gd name="connsiteY4422" fmla="*/ 455732 h 1996549"/>
              <a:gd name="connsiteX4423" fmla="*/ 1233654 w 1998270"/>
              <a:gd name="connsiteY4423" fmla="*/ 433901 h 1996549"/>
              <a:gd name="connsiteX4424" fmla="*/ 1172253 w 1998270"/>
              <a:gd name="connsiteY4424" fmla="*/ 433901 h 1996549"/>
              <a:gd name="connsiteX4425" fmla="*/ 1172594 w 1998270"/>
              <a:gd name="connsiteY4425" fmla="*/ 433901 h 1996549"/>
              <a:gd name="connsiteX4426" fmla="*/ 1193402 w 1998270"/>
              <a:gd name="connsiteY4426" fmla="*/ 455050 h 1996549"/>
              <a:gd name="connsiteX4427" fmla="*/ 1193402 w 1998270"/>
              <a:gd name="connsiteY4427" fmla="*/ 455220 h 1996549"/>
              <a:gd name="connsiteX4428" fmla="*/ 1172253 w 1998270"/>
              <a:gd name="connsiteY4428" fmla="*/ 476029 h 1996549"/>
              <a:gd name="connsiteX4429" fmla="*/ 1151104 w 1998270"/>
              <a:gd name="connsiteY4429" fmla="*/ 455050 h 1996549"/>
              <a:gd name="connsiteX4430" fmla="*/ 1172253 w 1998270"/>
              <a:gd name="connsiteY4430" fmla="*/ 433901 h 1996549"/>
              <a:gd name="connsiteX4431" fmla="*/ 1971151 w 1998270"/>
              <a:gd name="connsiteY4431" fmla="*/ 432366 h 1996549"/>
              <a:gd name="connsiteX4432" fmla="*/ 1994347 w 1998270"/>
              <a:gd name="connsiteY4432" fmla="*/ 455561 h 1996549"/>
              <a:gd name="connsiteX4433" fmla="*/ 1994347 w 1998270"/>
              <a:gd name="connsiteY4433" fmla="*/ 455732 h 1996549"/>
              <a:gd name="connsiteX4434" fmla="*/ 1971151 w 1998270"/>
              <a:gd name="connsiteY4434" fmla="*/ 478587 h 1996549"/>
              <a:gd name="connsiteX4435" fmla="*/ 1970810 w 1998270"/>
              <a:gd name="connsiteY4435" fmla="*/ 478587 h 1996549"/>
              <a:gd name="connsiteX4436" fmla="*/ 1948125 w 1998270"/>
              <a:gd name="connsiteY4436" fmla="*/ 455561 h 1996549"/>
              <a:gd name="connsiteX4437" fmla="*/ 1948125 w 1998270"/>
              <a:gd name="connsiteY4437" fmla="*/ 455391 h 1996549"/>
              <a:gd name="connsiteX4438" fmla="*/ 1971151 w 1998270"/>
              <a:gd name="connsiteY4438" fmla="*/ 432366 h 1996549"/>
              <a:gd name="connsiteX4439" fmla="*/ 1357139 w 1998270"/>
              <a:gd name="connsiteY4439" fmla="*/ 432366 h 1996549"/>
              <a:gd name="connsiteX4440" fmla="*/ 1380335 w 1998270"/>
              <a:gd name="connsiteY4440" fmla="*/ 455561 h 1996549"/>
              <a:gd name="connsiteX4441" fmla="*/ 1380335 w 1998270"/>
              <a:gd name="connsiteY4441" fmla="*/ 455732 h 1996549"/>
              <a:gd name="connsiteX4442" fmla="*/ 1357139 w 1998270"/>
              <a:gd name="connsiteY4442" fmla="*/ 478587 h 1996549"/>
              <a:gd name="connsiteX4443" fmla="*/ 1356798 w 1998270"/>
              <a:gd name="connsiteY4443" fmla="*/ 478587 h 1996549"/>
              <a:gd name="connsiteX4444" fmla="*/ 1334113 w 1998270"/>
              <a:gd name="connsiteY4444" fmla="*/ 455561 h 1996549"/>
              <a:gd name="connsiteX4445" fmla="*/ 1334113 w 1998270"/>
              <a:gd name="connsiteY4445" fmla="*/ 455391 h 1996549"/>
              <a:gd name="connsiteX4446" fmla="*/ 1357139 w 1998270"/>
              <a:gd name="connsiteY4446" fmla="*/ 432366 h 1996549"/>
              <a:gd name="connsiteX4447" fmla="*/ 1417858 w 1998270"/>
              <a:gd name="connsiteY4447" fmla="*/ 431854 h 1996549"/>
              <a:gd name="connsiteX4448" fmla="*/ 1441566 w 1998270"/>
              <a:gd name="connsiteY4448" fmla="*/ 455561 h 1996549"/>
              <a:gd name="connsiteX4449" fmla="*/ 1441566 w 1998270"/>
              <a:gd name="connsiteY4449" fmla="*/ 455732 h 1996549"/>
              <a:gd name="connsiteX4450" fmla="*/ 1417858 w 1998270"/>
              <a:gd name="connsiteY4450" fmla="*/ 479098 h 1996549"/>
              <a:gd name="connsiteX4451" fmla="*/ 1394321 w 1998270"/>
              <a:gd name="connsiteY4451" fmla="*/ 455561 h 1996549"/>
              <a:gd name="connsiteX4452" fmla="*/ 1394321 w 1998270"/>
              <a:gd name="connsiteY4452" fmla="*/ 455391 h 1996549"/>
              <a:gd name="connsiteX4453" fmla="*/ 1417858 w 1998270"/>
              <a:gd name="connsiteY4453" fmla="*/ 431854 h 1996549"/>
              <a:gd name="connsiteX4454" fmla="*/ 1479259 w 1998270"/>
              <a:gd name="connsiteY4454" fmla="*/ 431172 h 1996549"/>
              <a:gd name="connsiteX4455" fmla="*/ 1503649 w 1998270"/>
              <a:gd name="connsiteY4455" fmla="*/ 455561 h 1996549"/>
              <a:gd name="connsiteX4456" fmla="*/ 1479259 w 1998270"/>
              <a:gd name="connsiteY4456" fmla="*/ 479782 h 1996549"/>
              <a:gd name="connsiteX4457" fmla="*/ 1455040 w 1998270"/>
              <a:gd name="connsiteY4457" fmla="*/ 455561 h 1996549"/>
              <a:gd name="connsiteX4458" fmla="*/ 1455040 w 1998270"/>
              <a:gd name="connsiteY4458" fmla="*/ 455391 h 1996549"/>
              <a:gd name="connsiteX4459" fmla="*/ 1479259 w 1998270"/>
              <a:gd name="connsiteY4459" fmla="*/ 431172 h 1996549"/>
              <a:gd name="connsiteX4460" fmla="*/ 1540660 w 1998270"/>
              <a:gd name="connsiteY4460" fmla="*/ 430659 h 1996549"/>
              <a:gd name="connsiteX4461" fmla="*/ 1565561 w 1998270"/>
              <a:gd name="connsiteY4461" fmla="*/ 455561 h 1996549"/>
              <a:gd name="connsiteX4462" fmla="*/ 1565561 w 1998270"/>
              <a:gd name="connsiteY4462" fmla="*/ 455732 h 1996549"/>
              <a:gd name="connsiteX4463" fmla="*/ 1540660 w 1998270"/>
              <a:gd name="connsiteY4463" fmla="*/ 480292 h 1996549"/>
              <a:gd name="connsiteX4464" fmla="*/ 1515929 w 1998270"/>
              <a:gd name="connsiteY4464" fmla="*/ 455561 h 1996549"/>
              <a:gd name="connsiteX4465" fmla="*/ 1515929 w 1998270"/>
              <a:gd name="connsiteY4465" fmla="*/ 455391 h 1996549"/>
              <a:gd name="connsiteX4466" fmla="*/ 1540660 w 1998270"/>
              <a:gd name="connsiteY4466" fmla="*/ 430659 h 1996549"/>
              <a:gd name="connsiteX4467" fmla="*/ 1602061 w 1998270"/>
              <a:gd name="connsiteY4467" fmla="*/ 430147 h 1996549"/>
              <a:gd name="connsiteX4468" fmla="*/ 1627475 w 1998270"/>
              <a:gd name="connsiteY4468" fmla="*/ 455561 h 1996549"/>
              <a:gd name="connsiteX4469" fmla="*/ 1602061 w 1998270"/>
              <a:gd name="connsiteY4469" fmla="*/ 480804 h 1996549"/>
              <a:gd name="connsiteX4470" fmla="*/ 1576819 w 1998270"/>
              <a:gd name="connsiteY4470" fmla="*/ 455561 h 1996549"/>
              <a:gd name="connsiteX4471" fmla="*/ 1602061 w 1998270"/>
              <a:gd name="connsiteY4471" fmla="*/ 430147 h 1996549"/>
              <a:gd name="connsiteX4472" fmla="*/ 1664145 w 1998270"/>
              <a:gd name="connsiteY4472" fmla="*/ 429636 h 1996549"/>
              <a:gd name="connsiteX4473" fmla="*/ 1690070 w 1998270"/>
              <a:gd name="connsiteY4473" fmla="*/ 455561 h 1996549"/>
              <a:gd name="connsiteX4474" fmla="*/ 1664145 w 1998270"/>
              <a:gd name="connsiteY4474" fmla="*/ 481316 h 1996549"/>
              <a:gd name="connsiteX4475" fmla="*/ 1638391 w 1998270"/>
              <a:gd name="connsiteY4475" fmla="*/ 455561 h 1996549"/>
              <a:gd name="connsiteX4476" fmla="*/ 1638391 w 1998270"/>
              <a:gd name="connsiteY4476" fmla="*/ 455391 h 1996549"/>
              <a:gd name="connsiteX4477" fmla="*/ 1664145 w 1998270"/>
              <a:gd name="connsiteY4477" fmla="*/ 429636 h 1996549"/>
              <a:gd name="connsiteX4478" fmla="*/ 1724864 w 1998270"/>
              <a:gd name="connsiteY4478" fmla="*/ 429295 h 1996549"/>
              <a:gd name="connsiteX4479" fmla="*/ 1751130 w 1998270"/>
              <a:gd name="connsiteY4479" fmla="*/ 455561 h 1996549"/>
              <a:gd name="connsiteX4480" fmla="*/ 1751130 w 1998270"/>
              <a:gd name="connsiteY4480" fmla="*/ 455732 h 1996549"/>
              <a:gd name="connsiteX4481" fmla="*/ 1724864 w 1998270"/>
              <a:gd name="connsiteY4481" fmla="*/ 481657 h 1996549"/>
              <a:gd name="connsiteX4482" fmla="*/ 1724523 w 1998270"/>
              <a:gd name="connsiteY4482" fmla="*/ 481657 h 1996549"/>
              <a:gd name="connsiteX4483" fmla="*/ 1698768 w 1998270"/>
              <a:gd name="connsiteY4483" fmla="*/ 455561 h 1996549"/>
              <a:gd name="connsiteX4484" fmla="*/ 1698768 w 1998270"/>
              <a:gd name="connsiteY4484" fmla="*/ 455391 h 1996549"/>
              <a:gd name="connsiteX4485" fmla="*/ 1724864 w 1998270"/>
              <a:gd name="connsiteY4485" fmla="*/ 429295 h 1996549"/>
              <a:gd name="connsiteX4486" fmla="*/ 1786265 w 1998270"/>
              <a:gd name="connsiteY4486" fmla="*/ 428954 h 1996549"/>
              <a:gd name="connsiteX4487" fmla="*/ 1812872 w 1998270"/>
              <a:gd name="connsiteY4487" fmla="*/ 455562 h 1996549"/>
              <a:gd name="connsiteX4488" fmla="*/ 1812872 w 1998270"/>
              <a:gd name="connsiteY4488" fmla="*/ 455732 h 1996549"/>
              <a:gd name="connsiteX4489" fmla="*/ 1786265 w 1998270"/>
              <a:gd name="connsiteY4489" fmla="*/ 481998 h 1996549"/>
              <a:gd name="connsiteX4490" fmla="*/ 1785924 w 1998270"/>
              <a:gd name="connsiteY4490" fmla="*/ 481998 h 1996549"/>
              <a:gd name="connsiteX4491" fmla="*/ 1759828 w 1998270"/>
              <a:gd name="connsiteY4491" fmla="*/ 455562 h 1996549"/>
              <a:gd name="connsiteX4492" fmla="*/ 1759828 w 1998270"/>
              <a:gd name="connsiteY4492" fmla="*/ 455391 h 1996549"/>
              <a:gd name="connsiteX4493" fmla="*/ 1786265 w 1998270"/>
              <a:gd name="connsiteY4493" fmla="*/ 428954 h 1996549"/>
              <a:gd name="connsiteX4494" fmla="*/ 1848033 w 1998270"/>
              <a:gd name="connsiteY4494" fmla="*/ 428820 h 1996549"/>
              <a:gd name="connsiteX4495" fmla="*/ 1874640 w 1998270"/>
              <a:gd name="connsiteY4495" fmla="*/ 455427 h 1996549"/>
              <a:gd name="connsiteX4496" fmla="*/ 1848033 w 1998270"/>
              <a:gd name="connsiteY4496" fmla="*/ 482034 h 1996549"/>
              <a:gd name="connsiteX4497" fmla="*/ 1821426 w 1998270"/>
              <a:gd name="connsiteY4497" fmla="*/ 455427 h 1996549"/>
              <a:gd name="connsiteX4498" fmla="*/ 1848033 w 1998270"/>
              <a:gd name="connsiteY4498" fmla="*/ 428820 h 1996549"/>
              <a:gd name="connsiteX4499" fmla="*/ 1909068 w 1998270"/>
              <a:gd name="connsiteY4499" fmla="*/ 428784 h 1996549"/>
              <a:gd name="connsiteX4500" fmla="*/ 1935846 w 1998270"/>
              <a:gd name="connsiteY4500" fmla="*/ 455561 h 1996549"/>
              <a:gd name="connsiteX4501" fmla="*/ 1935846 w 1998270"/>
              <a:gd name="connsiteY4501" fmla="*/ 455732 h 1996549"/>
              <a:gd name="connsiteX4502" fmla="*/ 1909068 w 1998270"/>
              <a:gd name="connsiteY4502" fmla="*/ 482168 h 1996549"/>
              <a:gd name="connsiteX4503" fmla="*/ 1882461 w 1998270"/>
              <a:gd name="connsiteY4503" fmla="*/ 455561 h 1996549"/>
              <a:gd name="connsiteX4504" fmla="*/ 1882461 w 1998270"/>
              <a:gd name="connsiteY4504" fmla="*/ 455391 h 1996549"/>
              <a:gd name="connsiteX4505" fmla="*/ 1909068 w 1998270"/>
              <a:gd name="connsiteY4505" fmla="*/ 428784 h 1996549"/>
              <a:gd name="connsiteX4506" fmla="*/ 5995 w 1998270"/>
              <a:gd name="connsiteY4506" fmla="*/ 388739 h 1996549"/>
              <a:gd name="connsiteX4507" fmla="*/ 11283 w 1998270"/>
              <a:gd name="connsiteY4507" fmla="*/ 394025 h 1996549"/>
              <a:gd name="connsiteX4508" fmla="*/ 5995 w 1998270"/>
              <a:gd name="connsiteY4508" fmla="*/ 399314 h 1996549"/>
              <a:gd name="connsiteX4509" fmla="*/ 708 w 1998270"/>
              <a:gd name="connsiteY4509" fmla="*/ 394025 h 1996549"/>
              <a:gd name="connsiteX4510" fmla="*/ 5995 w 1998270"/>
              <a:gd name="connsiteY4510" fmla="*/ 388739 h 1996549"/>
              <a:gd name="connsiteX4511" fmla="*/ 67030 w 1998270"/>
              <a:gd name="connsiteY4511" fmla="*/ 386997 h 1996549"/>
              <a:gd name="connsiteX4512" fmla="*/ 74193 w 1998270"/>
              <a:gd name="connsiteY4512" fmla="*/ 394161 h 1996549"/>
              <a:gd name="connsiteX4513" fmla="*/ 67030 w 1998270"/>
              <a:gd name="connsiteY4513" fmla="*/ 401324 h 1996549"/>
              <a:gd name="connsiteX4514" fmla="*/ 59867 w 1998270"/>
              <a:gd name="connsiteY4514" fmla="*/ 394161 h 1996549"/>
              <a:gd name="connsiteX4515" fmla="*/ 67030 w 1998270"/>
              <a:gd name="connsiteY4515" fmla="*/ 386997 h 1996549"/>
              <a:gd name="connsiteX4516" fmla="*/ 129113 w 1998270"/>
              <a:gd name="connsiteY4516" fmla="*/ 386144 h 1996549"/>
              <a:gd name="connsiteX4517" fmla="*/ 137129 w 1998270"/>
              <a:gd name="connsiteY4517" fmla="*/ 394161 h 1996549"/>
              <a:gd name="connsiteX4518" fmla="*/ 129113 w 1998270"/>
              <a:gd name="connsiteY4518" fmla="*/ 402177 h 1996549"/>
              <a:gd name="connsiteX4519" fmla="*/ 121097 w 1998270"/>
              <a:gd name="connsiteY4519" fmla="*/ 394161 h 1996549"/>
              <a:gd name="connsiteX4520" fmla="*/ 129113 w 1998270"/>
              <a:gd name="connsiteY4520" fmla="*/ 386144 h 1996549"/>
              <a:gd name="connsiteX4521" fmla="*/ 189832 w 1998270"/>
              <a:gd name="connsiteY4521" fmla="*/ 385291 h 1996549"/>
              <a:gd name="connsiteX4522" fmla="*/ 198701 w 1998270"/>
              <a:gd name="connsiteY4522" fmla="*/ 394160 h 1996549"/>
              <a:gd name="connsiteX4523" fmla="*/ 189832 w 1998270"/>
              <a:gd name="connsiteY4523" fmla="*/ 403030 h 1996549"/>
              <a:gd name="connsiteX4524" fmla="*/ 180964 w 1998270"/>
              <a:gd name="connsiteY4524" fmla="*/ 394160 h 1996549"/>
              <a:gd name="connsiteX4525" fmla="*/ 189832 w 1998270"/>
              <a:gd name="connsiteY4525" fmla="*/ 385291 h 1996549"/>
              <a:gd name="connsiteX4526" fmla="*/ 251234 w 1998270"/>
              <a:gd name="connsiteY4526" fmla="*/ 384439 h 1996549"/>
              <a:gd name="connsiteX4527" fmla="*/ 251574 w 1998270"/>
              <a:gd name="connsiteY4527" fmla="*/ 384439 h 1996549"/>
              <a:gd name="connsiteX4528" fmla="*/ 260956 w 1998270"/>
              <a:gd name="connsiteY4528" fmla="*/ 394161 h 1996549"/>
              <a:gd name="connsiteX4529" fmla="*/ 251234 w 1998270"/>
              <a:gd name="connsiteY4529" fmla="*/ 403883 h 1996549"/>
              <a:gd name="connsiteX4530" fmla="*/ 241512 w 1998270"/>
              <a:gd name="connsiteY4530" fmla="*/ 394161 h 1996549"/>
              <a:gd name="connsiteX4531" fmla="*/ 251234 w 1998270"/>
              <a:gd name="connsiteY4531" fmla="*/ 384439 h 1996549"/>
              <a:gd name="connsiteX4532" fmla="*/ 313002 w 1998270"/>
              <a:gd name="connsiteY4532" fmla="*/ 383452 h 1996549"/>
              <a:gd name="connsiteX4533" fmla="*/ 323576 w 1998270"/>
              <a:gd name="connsiteY4533" fmla="*/ 394027 h 1996549"/>
              <a:gd name="connsiteX4534" fmla="*/ 313002 w 1998270"/>
              <a:gd name="connsiteY4534" fmla="*/ 404601 h 1996549"/>
              <a:gd name="connsiteX4535" fmla="*/ 302427 w 1998270"/>
              <a:gd name="connsiteY4535" fmla="*/ 394027 h 1996549"/>
              <a:gd name="connsiteX4536" fmla="*/ 313002 w 1998270"/>
              <a:gd name="connsiteY4536" fmla="*/ 383452 h 1996549"/>
              <a:gd name="connsiteX4537" fmla="*/ 436119 w 1998270"/>
              <a:gd name="connsiteY4537" fmla="*/ 382732 h 1996549"/>
              <a:gd name="connsiteX4538" fmla="*/ 448229 w 1998270"/>
              <a:gd name="connsiteY4538" fmla="*/ 394843 h 1996549"/>
              <a:gd name="connsiteX4539" fmla="*/ 436119 w 1998270"/>
              <a:gd name="connsiteY4539" fmla="*/ 406953 h 1996549"/>
              <a:gd name="connsiteX4540" fmla="*/ 424010 w 1998270"/>
              <a:gd name="connsiteY4540" fmla="*/ 394843 h 1996549"/>
              <a:gd name="connsiteX4541" fmla="*/ 436119 w 1998270"/>
              <a:gd name="connsiteY4541" fmla="*/ 382732 h 1996549"/>
              <a:gd name="connsiteX4542" fmla="*/ 374036 w 1998270"/>
              <a:gd name="connsiteY4542" fmla="*/ 382732 h 1996549"/>
              <a:gd name="connsiteX4543" fmla="*/ 374377 w 1998270"/>
              <a:gd name="connsiteY4543" fmla="*/ 382732 h 1996549"/>
              <a:gd name="connsiteX4544" fmla="*/ 385293 w 1998270"/>
              <a:gd name="connsiteY4544" fmla="*/ 393989 h 1996549"/>
              <a:gd name="connsiteX4545" fmla="*/ 374036 w 1998270"/>
              <a:gd name="connsiteY4545" fmla="*/ 405246 h 1996549"/>
              <a:gd name="connsiteX4546" fmla="*/ 362780 w 1998270"/>
              <a:gd name="connsiteY4546" fmla="*/ 393989 h 1996549"/>
              <a:gd name="connsiteX4547" fmla="*/ 374036 w 1998270"/>
              <a:gd name="connsiteY4547" fmla="*/ 382732 h 1996549"/>
              <a:gd name="connsiteX4548" fmla="*/ 496838 w 1998270"/>
              <a:gd name="connsiteY4548" fmla="*/ 381197 h 1996549"/>
              <a:gd name="connsiteX4549" fmla="*/ 509801 w 1998270"/>
              <a:gd name="connsiteY4549" fmla="*/ 394161 h 1996549"/>
              <a:gd name="connsiteX4550" fmla="*/ 496838 w 1998270"/>
              <a:gd name="connsiteY4550" fmla="*/ 407123 h 1996549"/>
              <a:gd name="connsiteX4551" fmla="*/ 483876 w 1998270"/>
              <a:gd name="connsiteY4551" fmla="*/ 394161 h 1996549"/>
              <a:gd name="connsiteX4552" fmla="*/ 496838 w 1998270"/>
              <a:gd name="connsiteY4552" fmla="*/ 381197 h 1996549"/>
              <a:gd name="connsiteX4553" fmla="*/ 558240 w 1998270"/>
              <a:gd name="connsiteY4553" fmla="*/ 380516 h 1996549"/>
              <a:gd name="connsiteX4554" fmla="*/ 571884 w 1998270"/>
              <a:gd name="connsiteY4554" fmla="*/ 394161 h 1996549"/>
              <a:gd name="connsiteX4555" fmla="*/ 558240 w 1998270"/>
              <a:gd name="connsiteY4555" fmla="*/ 407806 h 1996549"/>
              <a:gd name="connsiteX4556" fmla="*/ 544595 w 1998270"/>
              <a:gd name="connsiteY4556" fmla="*/ 394161 h 1996549"/>
              <a:gd name="connsiteX4557" fmla="*/ 558240 w 1998270"/>
              <a:gd name="connsiteY4557" fmla="*/ 380516 h 1996549"/>
              <a:gd name="connsiteX4558" fmla="*/ 619641 w 1998270"/>
              <a:gd name="connsiteY4558" fmla="*/ 379662 h 1996549"/>
              <a:gd name="connsiteX4559" fmla="*/ 634138 w 1998270"/>
              <a:gd name="connsiteY4559" fmla="*/ 394161 h 1996549"/>
              <a:gd name="connsiteX4560" fmla="*/ 619641 w 1998270"/>
              <a:gd name="connsiteY4560" fmla="*/ 408657 h 1996549"/>
              <a:gd name="connsiteX4561" fmla="*/ 605144 w 1998270"/>
              <a:gd name="connsiteY4561" fmla="*/ 394161 h 1996549"/>
              <a:gd name="connsiteX4562" fmla="*/ 619641 w 1998270"/>
              <a:gd name="connsiteY4562" fmla="*/ 379662 h 1996549"/>
              <a:gd name="connsiteX4563" fmla="*/ 681042 w 1998270"/>
              <a:gd name="connsiteY4563" fmla="*/ 378810 h 1996549"/>
              <a:gd name="connsiteX4564" fmla="*/ 696393 w 1998270"/>
              <a:gd name="connsiteY4564" fmla="*/ 394161 h 1996549"/>
              <a:gd name="connsiteX4565" fmla="*/ 696393 w 1998270"/>
              <a:gd name="connsiteY4565" fmla="*/ 394331 h 1996549"/>
              <a:gd name="connsiteX4566" fmla="*/ 681042 w 1998270"/>
              <a:gd name="connsiteY4566" fmla="*/ 409340 h 1996549"/>
              <a:gd name="connsiteX4567" fmla="*/ 665692 w 1998270"/>
              <a:gd name="connsiteY4567" fmla="*/ 394161 h 1996549"/>
              <a:gd name="connsiteX4568" fmla="*/ 681042 w 1998270"/>
              <a:gd name="connsiteY4568" fmla="*/ 378810 h 1996549"/>
              <a:gd name="connsiteX4569" fmla="*/ 743126 w 1998270"/>
              <a:gd name="connsiteY4569" fmla="*/ 377958 h 1996549"/>
              <a:gd name="connsiteX4570" fmla="*/ 745241 w 1998270"/>
              <a:gd name="connsiteY4570" fmla="*/ 377958 h 1996549"/>
              <a:gd name="connsiteX4571" fmla="*/ 760182 w 1998270"/>
              <a:gd name="connsiteY4571" fmla="*/ 395013 h 1996549"/>
              <a:gd name="connsiteX4572" fmla="*/ 760147 w 1998270"/>
              <a:gd name="connsiteY4572" fmla="*/ 396071 h 1996549"/>
              <a:gd name="connsiteX4573" fmla="*/ 743126 w 1998270"/>
              <a:gd name="connsiteY4573" fmla="*/ 411046 h 1996549"/>
              <a:gd name="connsiteX4574" fmla="*/ 726923 w 1998270"/>
              <a:gd name="connsiteY4574" fmla="*/ 395013 h 1996549"/>
              <a:gd name="connsiteX4575" fmla="*/ 743126 w 1998270"/>
              <a:gd name="connsiteY4575" fmla="*/ 377958 h 1996549"/>
              <a:gd name="connsiteX4576" fmla="*/ 803844 w 1998270"/>
              <a:gd name="connsiteY4576" fmla="*/ 377275 h 1996549"/>
              <a:gd name="connsiteX4577" fmla="*/ 820900 w 1998270"/>
              <a:gd name="connsiteY4577" fmla="*/ 394331 h 1996549"/>
              <a:gd name="connsiteX4578" fmla="*/ 803844 w 1998270"/>
              <a:gd name="connsiteY4578" fmla="*/ 411387 h 1996549"/>
              <a:gd name="connsiteX4579" fmla="*/ 786789 w 1998270"/>
              <a:gd name="connsiteY4579" fmla="*/ 394331 h 1996549"/>
              <a:gd name="connsiteX4580" fmla="*/ 803844 w 1998270"/>
              <a:gd name="connsiteY4580" fmla="*/ 377275 h 1996549"/>
              <a:gd name="connsiteX4581" fmla="*/ 865246 w 1998270"/>
              <a:gd name="connsiteY4581" fmla="*/ 376422 h 1996549"/>
              <a:gd name="connsiteX4582" fmla="*/ 882302 w 1998270"/>
              <a:gd name="connsiteY4582" fmla="*/ 393477 h 1996549"/>
              <a:gd name="connsiteX4583" fmla="*/ 865246 w 1998270"/>
              <a:gd name="connsiteY4583" fmla="*/ 410534 h 1996549"/>
              <a:gd name="connsiteX4584" fmla="*/ 848191 w 1998270"/>
              <a:gd name="connsiteY4584" fmla="*/ 393477 h 1996549"/>
              <a:gd name="connsiteX4585" fmla="*/ 865246 w 1998270"/>
              <a:gd name="connsiteY4585" fmla="*/ 376422 h 1996549"/>
              <a:gd name="connsiteX4586" fmla="*/ 926647 w 1998270"/>
              <a:gd name="connsiteY4586" fmla="*/ 375740 h 1996549"/>
              <a:gd name="connsiteX4587" fmla="*/ 945067 w 1998270"/>
              <a:gd name="connsiteY4587" fmla="*/ 394161 h 1996549"/>
              <a:gd name="connsiteX4588" fmla="*/ 945067 w 1998270"/>
              <a:gd name="connsiteY4588" fmla="*/ 394331 h 1996549"/>
              <a:gd name="connsiteX4589" fmla="*/ 926647 w 1998270"/>
              <a:gd name="connsiteY4589" fmla="*/ 412411 h 1996549"/>
              <a:gd name="connsiteX4590" fmla="*/ 908227 w 1998270"/>
              <a:gd name="connsiteY4590" fmla="*/ 394161 h 1996549"/>
              <a:gd name="connsiteX4591" fmla="*/ 926647 w 1998270"/>
              <a:gd name="connsiteY4591" fmla="*/ 375740 h 1996549"/>
              <a:gd name="connsiteX4592" fmla="*/ 988415 w 1998270"/>
              <a:gd name="connsiteY4592" fmla="*/ 374753 h 1996549"/>
              <a:gd name="connsiteX4593" fmla="*/ 1007688 w 1998270"/>
              <a:gd name="connsiteY4593" fmla="*/ 394025 h 1996549"/>
              <a:gd name="connsiteX4594" fmla="*/ 988415 w 1998270"/>
              <a:gd name="connsiteY4594" fmla="*/ 413299 h 1996549"/>
              <a:gd name="connsiteX4595" fmla="*/ 969142 w 1998270"/>
              <a:gd name="connsiteY4595" fmla="*/ 394025 h 1996549"/>
              <a:gd name="connsiteX4596" fmla="*/ 988415 w 1998270"/>
              <a:gd name="connsiteY4596" fmla="*/ 374753 h 1996549"/>
              <a:gd name="connsiteX4597" fmla="*/ 1050132 w 1998270"/>
              <a:gd name="connsiteY4597" fmla="*/ 374205 h 1996549"/>
              <a:gd name="connsiteX4598" fmla="*/ 1070088 w 1998270"/>
              <a:gd name="connsiteY4598" fmla="*/ 394161 h 1996549"/>
              <a:gd name="connsiteX4599" fmla="*/ 1070088 w 1998270"/>
              <a:gd name="connsiteY4599" fmla="*/ 394331 h 1996549"/>
              <a:gd name="connsiteX4600" fmla="*/ 1050132 w 1998270"/>
              <a:gd name="connsiteY4600" fmla="*/ 413946 h 1996549"/>
              <a:gd name="connsiteX4601" fmla="*/ 1030177 w 1998270"/>
              <a:gd name="connsiteY4601" fmla="*/ 394161 h 1996549"/>
              <a:gd name="connsiteX4602" fmla="*/ 1050132 w 1998270"/>
              <a:gd name="connsiteY4602" fmla="*/ 374205 h 1996549"/>
              <a:gd name="connsiteX4603" fmla="*/ 1110851 w 1998270"/>
              <a:gd name="connsiteY4603" fmla="*/ 373352 h 1996549"/>
              <a:gd name="connsiteX4604" fmla="*/ 1111192 w 1998270"/>
              <a:gd name="connsiteY4604" fmla="*/ 373352 h 1996549"/>
              <a:gd name="connsiteX4605" fmla="*/ 1131659 w 1998270"/>
              <a:gd name="connsiteY4605" fmla="*/ 394161 h 1996549"/>
              <a:gd name="connsiteX4606" fmla="*/ 1131659 w 1998270"/>
              <a:gd name="connsiteY4606" fmla="*/ 394331 h 1996549"/>
              <a:gd name="connsiteX4607" fmla="*/ 1110851 w 1998270"/>
              <a:gd name="connsiteY4607" fmla="*/ 414798 h 1996549"/>
              <a:gd name="connsiteX4608" fmla="*/ 1090043 w 1998270"/>
              <a:gd name="connsiteY4608" fmla="*/ 394161 h 1996549"/>
              <a:gd name="connsiteX4609" fmla="*/ 1110851 w 1998270"/>
              <a:gd name="connsiteY4609" fmla="*/ 373352 h 1996549"/>
              <a:gd name="connsiteX4610" fmla="*/ 1172252 w 1998270"/>
              <a:gd name="connsiteY4610" fmla="*/ 372670 h 1996549"/>
              <a:gd name="connsiteX4611" fmla="*/ 1172593 w 1998270"/>
              <a:gd name="connsiteY4611" fmla="*/ 372670 h 1996549"/>
              <a:gd name="connsiteX4612" fmla="*/ 1193743 w 1998270"/>
              <a:gd name="connsiteY4612" fmla="*/ 394161 h 1996549"/>
              <a:gd name="connsiteX4613" fmla="*/ 1193743 w 1998270"/>
              <a:gd name="connsiteY4613" fmla="*/ 394331 h 1996549"/>
              <a:gd name="connsiteX4614" fmla="*/ 1172252 w 1998270"/>
              <a:gd name="connsiteY4614" fmla="*/ 415481 h 1996549"/>
              <a:gd name="connsiteX4615" fmla="*/ 1150762 w 1998270"/>
              <a:gd name="connsiteY4615" fmla="*/ 394161 h 1996549"/>
              <a:gd name="connsiteX4616" fmla="*/ 1172252 w 1998270"/>
              <a:gd name="connsiteY4616" fmla="*/ 372670 h 1996549"/>
              <a:gd name="connsiteX4617" fmla="*/ 1233654 w 1998270"/>
              <a:gd name="connsiteY4617" fmla="*/ 371988 h 1996549"/>
              <a:gd name="connsiteX4618" fmla="*/ 1255826 w 1998270"/>
              <a:gd name="connsiteY4618" fmla="*/ 394161 h 1996549"/>
              <a:gd name="connsiteX4619" fmla="*/ 1233654 w 1998270"/>
              <a:gd name="connsiteY4619" fmla="*/ 416163 h 1996549"/>
              <a:gd name="connsiteX4620" fmla="*/ 1211481 w 1998270"/>
              <a:gd name="connsiteY4620" fmla="*/ 394161 h 1996549"/>
              <a:gd name="connsiteX4621" fmla="*/ 1233654 w 1998270"/>
              <a:gd name="connsiteY4621" fmla="*/ 371988 h 1996549"/>
              <a:gd name="connsiteX4622" fmla="*/ 1295422 w 1998270"/>
              <a:gd name="connsiteY4622" fmla="*/ 371172 h 1996549"/>
              <a:gd name="connsiteX4623" fmla="*/ 1318277 w 1998270"/>
              <a:gd name="connsiteY4623" fmla="*/ 394027 h 1996549"/>
              <a:gd name="connsiteX4624" fmla="*/ 1295422 w 1998270"/>
              <a:gd name="connsiteY4624" fmla="*/ 416881 h 1996549"/>
              <a:gd name="connsiteX4625" fmla="*/ 1272567 w 1998270"/>
              <a:gd name="connsiteY4625" fmla="*/ 394027 h 1996549"/>
              <a:gd name="connsiteX4626" fmla="*/ 1295422 w 1998270"/>
              <a:gd name="connsiteY4626" fmla="*/ 371172 h 1996549"/>
              <a:gd name="connsiteX4627" fmla="*/ 1357139 w 1998270"/>
              <a:gd name="connsiteY4627" fmla="*/ 370453 h 1996549"/>
              <a:gd name="connsiteX4628" fmla="*/ 1380847 w 1998270"/>
              <a:gd name="connsiteY4628" fmla="*/ 394161 h 1996549"/>
              <a:gd name="connsiteX4629" fmla="*/ 1380847 w 1998270"/>
              <a:gd name="connsiteY4629" fmla="*/ 394331 h 1996549"/>
              <a:gd name="connsiteX4630" fmla="*/ 1357139 w 1998270"/>
              <a:gd name="connsiteY4630" fmla="*/ 417698 h 1996549"/>
              <a:gd name="connsiteX4631" fmla="*/ 1333602 w 1998270"/>
              <a:gd name="connsiteY4631" fmla="*/ 394161 h 1996549"/>
              <a:gd name="connsiteX4632" fmla="*/ 1333602 w 1998270"/>
              <a:gd name="connsiteY4632" fmla="*/ 393991 h 1996549"/>
              <a:gd name="connsiteX4633" fmla="*/ 1357139 w 1998270"/>
              <a:gd name="connsiteY4633" fmla="*/ 370453 h 1996549"/>
              <a:gd name="connsiteX4634" fmla="*/ 1971151 w 1998270"/>
              <a:gd name="connsiteY4634" fmla="*/ 370282 h 1996549"/>
              <a:gd name="connsiteX4635" fmla="*/ 1995029 w 1998270"/>
              <a:gd name="connsiteY4635" fmla="*/ 394161 h 1996549"/>
              <a:gd name="connsiteX4636" fmla="*/ 1971151 w 1998270"/>
              <a:gd name="connsiteY4636" fmla="*/ 417867 h 1996549"/>
              <a:gd name="connsiteX4637" fmla="*/ 1947273 w 1998270"/>
              <a:gd name="connsiteY4637" fmla="*/ 394161 h 1996549"/>
              <a:gd name="connsiteX4638" fmla="*/ 1971151 w 1998270"/>
              <a:gd name="connsiteY4638" fmla="*/ 370282 h 1996549"/>
              <a:gd name="connsiteX4639" fmla="*/ 1417858 w 1998270"/>
              <a:gd name="connsiteY4639" fmla="*/ 369771 h 1996549"/>
              <a:gd name="connsiteX4640" fmla="*/ 1442247 w 1998270"/>
              <a:gd name="connsiteY4640" fmla="*/ 394161 h 1996549"/>
              <a:gd name="connsiteX4641" fmla="*/ 1417858 w 1998270"/>
              <a:gd name="connsiteY4641" fmla="*/ 418381 h 1996549"/>
              <a:gd name="connsiteX4642" fmla="*/ 1393639 w 1998270"/>
              <a:gd name="connsiteY4642" fmla="*/ 394161 h 1996549"/>
              <a:gd name="connsiteX4643" fmla="*/ 1393639 w 1998270"/>
              <a:gd name="connsiteY4643" fmla="*/ 393991 h 1996549"/>
              <a:gd name="connsiteX4644" fmla="*/ 1417858 w 1998270"/>
              <a:gd name="connsiteY4644" fmla="*/ 369771 h 1996549"/>
              <a:gd name="connsiteX4645" fmla="*/ 1479259 w 1998270"/>
              <a:gd name="connsiteY4645" fmla="*/ 369259 h 1996549"/>
              <a:gd name="connsiteX4646" fmla="*/ 1504160 w 1998270"/>
              <a:gd name="connsiteY4646" fmla="*/ 394161 h 1996549"/>
              <a:gd name="connsiteX4647" fmla="*/ 1504160 w 1998270"/>
              <a:gd name="connsiteY4647" fmla="*/ 394331 h 1996549"/>
              <a:gd name="connsiteX4648" fmla="*/ 1479259 w 1998270"/>
              <a:gd name="connsiteY4648" fmla="*/ 418891 h 1996549"/>
              <a:gd name="connsiteX4649" fmla="*/ 1454528 w 1998270"/>
              <a:gd name="connsiteY4649" fmla="*/ 394161 h 1996549"/>
              <a:gd name="connsiteX4650" fmla="*/ 1454528 w 1998270"/>
              <a:gd name="connsiteY4650" fmla="*/ 393991 h 1996549"/>
              <a:gd name="connsiteX4651" fmla="*/ 1479259 w 1998270"/>
              <a:gd name="connsiteY4651" fmla="*/ 369259 h 1996549"/>
              <a:gd name="connsiteX4652" fmla="*/ 1540660 w 1998270"/>
              <a:gd name="connsiteY4652" fmla="*/ 368577 h 1996549"/>
              <a:gd name="connsiteX4653" fmla="*/ 1566244 w 1998270"/>
              <a:gd name="connsiteY4653" fmla="*/ 394161 h 1996549"/>
              <a:gd name="connsiteX4654" fmla="*/ 1540660 w 1998270"/>
              <a:gd name="connsiteY4654" fmla="*/ 419575 h 1996549"/>
              <a:gd name="connsiteX4655" fmla="*/ 1515247 w 1998270"/>
              <a:gd name="connsiteY4655" fmla="*/ 394161 h 1996549"/>
              <a:gd name="connsiteX4656" fmla="*/ 1540660 w 1998270"/>
              <a:gd name="connsiteY4656" fmla="*/ 368577 h 1996549"/>
              <a:gd name="connsiteX4657" fmla="*/ 1602428 w 1998270"/>
              <a:gd name="connsiteY4657" fmla="*/ 367931 h 1996549"/>
              <a:gd name="connsiteX4658" fmla="*/ 1628523 w 1998270"/>
              <a:gd name="connsiteY4658" fmla="*/ 394027 h 1996549"/>
              <a:gd name="connsiteX4659" fmla="*/ 1602428 w 1998270"/>
              <a:gd name="connsiteY4659" fmla="*/ 420121 h 1996549"/>
              <a:gd name="connsiteX4660" fmla="*/ 1576332 w 1998270"/>
              <a:gd name="connsiteY4660" fmla="*/ 394027 h 1996549"/>
              <a:gd name="connsiteX4661" fmla="*/ 1602428 w 1998270"/>
              <a:gd name="connsiteY4661" fmla="*/ 367931 h 1996549"/>
              <a:gd name="connsiteX4662" fmla="*/ 1664145 w 1998270"/>
              <a:gd name="connsiteY4662" fmla="*/ 367553 h 1996549"/>
              <a:gd name="connsiteX4663" fmla="*/ 1690752 w 1998270"/>
              <a:gd name="connsiteY4663" fmla="*/ 394161 h 1996549"/>
              <a:gd name="connsiteX4664" fmla="*/ 1690752 w 1998270"/>
              <a:gd name="connsiteY4664" fmla="*/ 394331 h 1996549"/>
              <a:gd name="connsiteX4665" fmla="*/ 1664145 w 1998270"/>
              <a:gd name="connsiteY4665" fmla="*/ 420597 h 1996549"/>
              <a:gd name="connsiteX4666" fmla="*/ 1663804 w 1998270"/>
              <a:gd name="connsiteY4666" fmla="*/ 420597 h 1996549"/>
              <a:gd name="connsiteX4667" fmla="*/ 1637708 w 1998270"/>
              <a:gd name="connsiteY4667" fmla="*/ 394161 h 1996549"/>
              <a:gd name="connsiteX4668" fmla="*/ 1637708 w 1998270"/>
              <a:gd name="connsiteY4668" fmla="*/ 393989 h 1996549"/>
              <a:gd name="connsiteX4669" fmla="*/ 1664145 w 1998270"/>
              <a:gd name="connsiteY4669" fmla="*/ 367553 h 1996549"/>
              <a:gd name="connsiteX4670" fmla="*/ 1724863 w 1998270"/>
              <a:gd name="connsiteY4670" fmla="*/ 367212 h 1996549"/>
              <a:gd name="connsiteX4671" fmla="*/ 1751812 w 1998270"/>
              <a:gd name="connsiteY4671" fmla="*/ 394161 h 1996549"/>
              <a:gd name="connsiteX4672" fmla="*/ 1751812 w 1998270"/>
              <a:gd name="connsiteY4672" fmla="*/ 394331 h 1996549"/>
              <a:gd name="connsiteX4673" fmla="*/ 1724863 w 1998270"/>
              <a:gd name="connsiteY4673" fmla="*/ 420939 h 1996549"/>
              <a:gd name="connsiteX4674" fmla="*/ 1698086 w 1998270"/>
              <a:gd name="connsiteY4674" fmla="*/ 394161 h 1996549"/>
              <a:gd name="connsiteX4675" fmla="*/ 1698086 w 1998270"/>
              <a:gd name="connsiteY4675" fmla="*/ 393989 h 1996549"/>
              <a:gd name="connsiteX4676" fmla="*/ 1724863 w 1998270"/>
              <a:gd name="connsiteY4676" fmla="*/ 367212 h 1996549"/>
              <a:gd name="connsiteX4677" fmla="*/ 1786265 w 1998270"/>
              <a:gd name="connsiteY4677" fmla="*/ 366870 h 1996549"/>
              <a:gd name="connsiteX4678" fmla="*/ 1813555 w 1998270"/>
              <a:gd name="connsiteY4678" fmla="*/ 394161 h 1996549"/>
              <a:gd name="connsiteX4679" fmla="*/ 1786265 w 1998270"/>
              <a:gd name="connsiteY4679" fmla="*/ 421279 h 1996549"/>
              <a:gd name="connsiteX4680" fmla="*/ 1759147 w 1998270"/>
              <a:gd name="connsiteY4680" fmla="*/ 394161 h 1996549"/>
              <a:gd name="connsiteX4681" fmla="*/ 1759147 w 1998270"/>
              <a:gd name="connsiteY4681" fmla="*/ 393989 h 1996549"/>
              <a:gd name="connsiteX4682" fmla="*/ 1786265 w 1998270"/>
              <a:gd name="connsiteY4682" fmla="*/ 366870 h 1996549"/>
              <a:gd name="connsiteX4683" fmla="*/ 1847666 w 1998270"/>
              <a:gd name="connsiteY4683" fmla="*/ 366700 h 1996549"/>
              <a:gd name="connsiteX4684" fmla="*/ 1875126 w 1998270"/>
              <a:gd name="connsiteY4684" fmla="*/ 394160 h 1996549"/>
              <a:gd name="connsiteX4685" fmla="*/ 1847666 w 1998270"/>
              <a:gd name="connsiteY4685" fmla="*/ 421449 h 1996549"/>
              <a:gd name="connsiteX4686" fmla="*/ 1820377 w 1998270"/>
              <a:gd name="connsiteY4686" fmla="*/ 394160 h 1996549"/>
              <a:gd name="connsiteX4687" fmla="*/ 1847666 w 1998270"/>
              <a:gd name="connsiteY4687" fmla="*/ 366700 h 1996549"/>
              <a:gd name="connsiteX4688" fmla="*/ 1909067 w 1998270"/>
              <a:gd name="connsiteY4688" fmla="*/ 366529 h 1996549"/>
              <a:gd name="connsiteX4689" fmla="*/ 1909409 w 1998270"/>
              <a:gd name="connsiteY4689" fmla="*/ 366529 h 1996549"/>
              <a:gd name="connsiteX4690" fmla="*/ 1936698 w 1998270"/>
              <a:gd name="connsiteY4690" fmla="*/ 394161 h 1996549"/>
              <a:gd name="connsiteX4691" fmla="*/ 1936698 w 1998270"/>
              <a:gd name="connsiteY4691" fmla="*/ 394331 h 1996549"/>
              <a:gd name="connsiteX4692" fmla="*/ 1909067 w 1998270"/>
              <a:gd name="connsiteY4692" fmla="*/ 421621 h 1996549"/>
              <a:gd name="connsiteX4693" fmla="*/ 1881608 w 1998270"/>
              <a:gd name="connsiteY4693" fmla="*/ 394161 h 1996549"/>
              <a:gd name="connsiteX4694" fmla="*/ 1881608 w 1998270"/>
              <a:gd name="connsiteY4694" fmla="*/ 393989 h 1996549"/>
              <a:gd name="connsiteX4695" fmla="*/ 1909067 w 1998270"/>
              <a:gd name="connsiteY4695" fmla="*/ 366529 h 1996549"/>
              <a:gd name="connsiteX4696" fmla="*/ 5629 w 1998270"/>
              <a:gd name="connsiteY4696" fmla="*/ 327472 h 1996549"/>
              <a:gd name="connsiteX4697" fmla="*/ 10916 w 1998270"/>
              <a:gd name="connsiteY4697" fmla="*/ 332760 h 1996549"/>
              <a:gd name="connsiteX4698" fmla="*/ 5629 w 1998270"/>
              <a:gd name="connsiteY4698" fmla="*/ 338047 h 1996549"/>
              <a:gd name="connsiteX4699" fmla="*/ 342 w 1998270"/>
              <a:gd name="connsiteY4699" fmla="*/ 332760 h 1996549"/>
              <a:gd name="connsiteX4700" fmla="*/ 5629 w 1998270"/>
              <a:gd name="connsiteY4700" fmla="*/ 327472 h 1996549"/>
              <a:gd name="connsiteX4701" fmla="*/ 67029 w 1998270"/>
              <a:gd name="connsiteY4701" fmla="*/ 325425 h 1996549"/>
              <a:gd name="connsiteX4702" fmla="*/ 74364 w 1998270"/>
              <a:gd name="connsiteY4702" fmla="*/ 332759 h 1996549"/>
              <a:gd name="connsiteX4703" fmla="*/ 67029 w 1998270"/>
              <a:gd name="connsiteY4703" fmla="*/ 340093 h 1996549"/>
              <a:gd name="connsiteX4704" fmla="*/ 59696 w 1998270"/>
              <a:gd name="connsiteY4704" fmla="*/ 332759 h 1996549"/>
              <a:gd name="connsiteX4705" fmla="*/ 67029 w 1998270"/>
              <a:gd name="connsiteY4705" fmla="*/ 325425 h 1996549"/>
              <a:gd name="connsiteX4706" fmla="*/ 129114 w 1998270"/>
              <a:gd name="connsiteY4706" fmla="*/ 324572 h 1996549"/>
              <a:gd name="connsiteX4707" fmla="*/ 129455 w 1998270"/>
              <a:gd name="connsiteY4707" fmla="*/ 324572 h 1996549"/>
              <a:gd name="connsiteX4708" fmla="*/ 137301 w 1998270"/>
              <a:gd name="connsiteY4708" fmla="*/ 332759 h 1996549"/>
              <a:gd name="connsiteX4709" fmla="*/ 129114 w 1998270"/>
              <a:gd name="connsiteY4709" fmla="*/ 340946 h 1996549"/>
              <a:gd name="connsiteX4710" fmla="*/ 120927 w 1998270"/>
              <a:gd name="connsiteY4710" fmla="*/ 332759 h 1996549"/>
              <a:gd name="connsiteX4711" fmla="*/ 129114 w 1998270"/>
              <a:gd name="connsiteY4711" fmla="*/ 324572 h 1996549"/>
              <a:gd name="connsiteX4712" fmla="*/ 189832 w 1998270"/>
              <a:gd name="connsiteY4712" fmla="*/ 323720 h 1996549"/>
              <a:gd name="connsiteX4713" fmla="*/ 190173 w 1998270"/>
              <a:gd name="connsiteY4713" fmla="*/ 323720 h 1996549"/>
              <a:gd name="connsiteX4714" fmla="*/ 198872 w 1998270"/>
              <a:gd name="connsiteY4714" fmla="*/ 332760 h 1996549"/>
              <a:gd name="connsiteX4715" fmla="*/ 189832 w 1998270"/>
              <a:gd name="connsiteY4715" fmla="*/ 341800 h 1996549"/>
              <a:gd name="connsiteX4716" fmla="*/ 180793 w 1998270"/>
              <a:gd name="connsiteY4716" fmla="*/ 332760 h 1996549"/>
              <a:gd name="connsiteX4717" fmla="*/ 189832 w 1998270"/>
              <a:gd name="connsiteY4717" fmla="*/ 323720 h 1996549"/>
              <a:gd name="connsiteX4718" fmla="*/ 251233 w 1998270"/>
              <a:gd name="connsiteY4718" fmla="*/ 322868 h 1996549"/>
              <a:gd name="connsiteX4719" fmla="*/ 261125 w 1998270"/>
              <a:gd name="connsiteY4719" fmla="*/ 332760 h 1996549"/>
              <a:gd name="connsiteX4720" fmla="*/ 251233 w 1998270"/>
              <a:gd name="connsiteY4720" fmla="*/ 342652 h 1996549"/>
              <a:gd name="connsiteX4721" fmla="*/ 241341 w 1998270"/>
              <a:gd name="connsiteY4721" fmla="*/ 332760 h 1996549"/>
              <a:gd name="connsiteX4722" fmla="*/ 251233 w 1998270"/>
              <a:gd name="connsiteY4722" fmla="*/ 322868 h 1996549"/>
              <a:gd name="connsiteX4723" fmla="*/ 312635 w 1998270"/>
              <a:gd name="connsiteY4723" fmla="*/ 322185 h 1996549"/>
              <a:gd name="connsiteX4724" fmla="*/ 323210 w 1998270"/>
              <a:gd name="connsiteY4724" fmla="*/ 332760 h 1996549"/>
              <a:gd name="connsiteX4725" fmla="*/ 312635 w 1998270"/>
              <a:gd name="connsiteY4725" fmla="*/ 343335 h 1996549"/>
              <a:gd name="connsiteX4726" fmla="*/ 302061 w 1998270"/>
              <a:gd name="connsiteY4726" fmla="*/ 332760 h 1996549"/>
              <a:gd name="connsiteX4727" fmla="*/ 312635 w 1998270"/>
              <a:gd name="connsiteY4727" fmla="*/ 322185 h 1996549"/>
              <a:gd name="connsiteX4728" fmla="*/ 374036 w 1998270"/>
              <a:gd name="connsiteY4728" fmla="*/ 321331 h 1996549"/>
              <a:gd name="connsiteX4729" fmla="*/ 385463 w 1998270"/>
              <a:gd name="connsiteY4729" fmla="*/ 332760 h 1996549"/>
              <a:gd name="connsiteX4730" fmla="*/ 374036 w 1998270"/>
              <a:gd name="connsiteY4730" fmla="*/ 344188 h 1996549"/>
              <a:gd name="connsiteX4731" fmla="*/ 362609 w 1998270"/>
              <a:gd name="connsiteY4731" fmla="*/ 332760 h 1996549"/>
              <a:gd name="connsiteX4732" fmla="*/ 374036 w 1998270"/>
              <a:gd name="connsiteY4732" fmla="*/ 321331 h 1996549"/>
              <a:gd name="connsiteX4733" fmla="*/ 436120 w 1998270"/>
              <a:gd name="connsiteY4733" fmla="*/ 320479 h 1996549"/>
              <a:gd name="connsiteX4734" fmla="*/ 448400 w 1998270"/>
              <a:gd name="connsiteY4734" fmla="*/ 332760 h 1996549"/>
              <a:gd name="connsiteX4735" fmla="*/ 436120 w 1998270"/>
              <a:gd name="connsiteY4735" fmla="*/ 345040 h 1996549"/>
              <a:gd name="connsiteX4736" fmla="*/ 423840 w 1998270"/>
              <a:gd name="connsiteY4736" fmla="*/ 332760 h 1996549"/>
              <a:gd name="connsiteX4737" fmla="*/ 436120 w 1998270"/>
              <a:gd name="connsiteY4737" fmla="*/ 320479 h 1996549"/>
              <a:gd name="connsiteX4738" fmla="*/ 496838 w 1998270"/>
              <a:gd name="connsiteY4738" fmla="*/ 319626 h 1996549"/>
              <a:gd name="connsiteX4739" fmla="*/ 497179 w 1998270"/>
              <a:gd name="connsiteY4739" fmla="*/ 319626 h 1996549"/>
              <a:gd name="connsiteX4740" fmla="*/ 509971 w 1998270"/>
              <a:gd name="connsiteY4740" fmla="*/ 332759 h 1996549"/>
              <a:gd name="connsiteX4741" fmla="*/ 496838 w 1998270"/>
              <a:gd name="connsiteY4741" fmla="*/ 345892 h 1996549"/>
              <a:gd name="connsiteX4742" fmla="*/ 483706 w 1998270"/>
              <a:gd name="connsiteY4742" fmla="*/ 332759 h 1996549"/>
              <a:gd name="connsiteX4743" fmla="*/ 496838 w 1998270"/>
              <a:gd name="connsiteY4743" fmla="*/ 319626 h 1996549"/>
              <a:gd name="connsiteX4744" fmla="*/ 558240 w 1998270"/>
              <a:gd name="connsiteY4744" fmla="*/ 318772 h 1996549"/>
              <a:gd name="connsiteX4745" fmla="*/ 572226 w 1998270"/>
              <a:gd name="connsiteY4745" fmla="*/ 332759 h 1996549"/>
              <a:gd name="connsiteX4746" fmla="*/ 558240 w 1998270"/>
              <a:gd name="connsiteY4746" fmla="*/ 346745 h 1996549"/>
              <a:gd name="connsiteX4747" fmla="*/ 544254 w 1998270"/>
              <a:gd name="connsiteY4747" fmla="*/ 332759 h 1996549"/>
              <a:gd name="connsiteX4748" fmla="*/ 558240 w 1998270"/>
              <a:gd name="connsiteY4748" fmla="*/ 318772 h 1996549"/>
              <a:gd name="connsiteX4749" fmla="*/ 620007 w 1998270"/>
              <a:gd name="connsiteY4749" fmla="*/ 317957 h 1996549"/>
              <a:gd name="connsiteX4750" fmla="*/ 634675 w 1998270"/>
              <a:gd name="connsiteY4750" fmla="*/ 332625 h 1996549"/>
              <a:gd name="connsiteX4751" fmla="*/ 620007 w 1998270"/>
              <a:gd name="connsiteY4751" fmla="*/ 347293 h 1996549"/>
              <a:gd name="connsiteX4752" fmla="*/ 605339 w 1998270"/>
              <a:gd name="connsiteY4752" fmla="*/ 332625 h 1996549"/>
              <a:gd name="connsiteX4753" fmla="*/ 620007 w 1998270"/>
              <a:gd name="connsiteY4753" fmla="*/ 317957 h 1996549"/>
              <a:gd name="connsiteX4754" fmla="*/ 681042 w 1998270"/>
              <a:gd name="connsiteY4754" fmla="*/ 317238 h 1996549"/>
              <a:gd name="connsiteX4755" fmla="*/ 696563 w 1998270"/>
              <a:gd name="connsiteY4755" fmla="*/ 332759 h 1996549"/>
              <a:gd name="connsiteX4756" fmla="*/ 696563 w 1998270"/>
              <a:gd name="connsiteY4756" fmla="*/ 332930 h 1996549"/>
              <a:gd name="connsiteX4757" fmla="*/ 681042 w 1998270"/>
              <a:gd name="connsiteY4757" fmla="*/ 348110 h 1996549"/>
              <a:gd name="connsiteX4758" fmla="*/ 680872 w 1998270"/>
              <a:gd name="connsiteY4758" fmla="*/ 348110 h 1996549"/>
              <a:gd name="connsiteX4759" fmla="*/ 665522 w 1998270"/>
              <a:gd name="connsiteY4759" fmla="*/ 332759 h 1996549"/>
              <a:gd name="connsiteX4760" fmla="*/ 681042 w 1998270"/>
              <a:gd name="connsiteY4760" fmla="*/ 317238 h 1996549"/>
              <a:gd name="connsiteX4761" fmla="*/ 743125 w 1998270"/>
              <a:gd name="connsiteY4761" fmla="*/ 316386 h 1996549"/>
              <a:gd name="connsiteX4762" fmla="*/ 760181 w 1998270"/>
              <a:gd name="connsiteY4762" fmla="*/ 333442 h 1996549"/>
              <a:gd name="connsiteX4763" fmla="*/ 743125 w 1998270"/>
              <a:gd name="connsiteY4763" fmla="*/ 350498 h 1996549"/>
              <a:gd name="connsiteX4764" fmla="*/ 726070 w 1998270"/>
              <a:gd name="connsiteY4764" fmla="*/ 333442 h 1996549"/>
              <a:gd name="connsiteX4765" fmla="*/ 743125 w 1998270"/>
              <a:gd name="connsiteY4765" fmla="*/ 316386 h 1996549"/>
              <a:gd name="connsiteX4766" fmla="*/ 803844 w 1998270"/>
              <a:gd name="connsiteY4766" fmla="*/ 315533 h 1996549"/>
              <a:gd name="connsiteX4767" fmla="*/ 820900 w 1998270"/>
              <a:gd name="connsiteY4767" fmla="*/ 332589 h 1996549"/>
              <a:gd name="connsiteX4768" fmla="*/ 803844 w 1998270"/>
              <a:gd name="connsiteY4768" fmla="*/ 349645 h 1996549"/>
              <a:gd name="connsiteX4769" fmla="*/ 786789 w 1998270"/>
              <a:gd name="connsiteY4769" fmla="*/ 332589 h 1996549"/>
              <a:gd name="connsiteX4770" fmla="*/ 803844 w 1998270"/>
              <a:gd name="connsiteY4770" fmla="*/ 315533 h 1996549"/>
              <a:gd name="connsiteX4771" fmla="*/ 865247 w 1998270"/>
              <a:gd name="connsiteY4771" fmla="*/ 314510 h 1996549"/>
              <a:gd name="connsiteX4772" fmla="*/ 882303 w 1998270"/>
              <a:gd name="connsiteY4772" fmla="*/ 331566 h 1996549"/>
              <a:gd name="connsiteX4773" fmla="*/ 865247 w 1998270"/>
              <a:gd name="connsiteY4773" fmla="*/ 348622 h 1996549"/>
              <a:gd name="connsiteX4774" fmla="*/ 864377 w 1998270"/>
              <a:gd name="connsiteY4774" fmla="*/ 348639 h 1996549"/>
              <a:gd name="connsiteX4775" fmla="*/ 847338 w 1998270"/>
              <a:gd name="connsiteY4775" fmla="*/ 331566 h 1996549"/>
              <a:gd name="connsiteX4776" fmla="*/ 847355 w 1998270"/>
              <a:gd name="connsiteY4776" fmla="*/ 330696 h 1996549"/>
              <a:gd name="connsiteX4777" fmla="*/ 865247 w 1998270"/>
              <a:gd name="connsiteY4777" fmla="*/ 314510 h 1996549"/>
              <a:gd name="connsiteX4778" fmla="*/ 927014 w 1998270"/>
              <a:gd name="connsiteY4778" fmla="*/ 313864 h 1996549"/>
              <a:gd name="connsiteX4779" fmla="*/ 945775 w 1998270"/>
              <a:gd name="connsiteY4779" fmla="*/ 332626 h 1996549"/>
              <a:gd name="connsiteX4780" fmla="*/ 927014 w 1998270"/>
              <a:gd name="connsiteY4780" fmla="*/ 351387 h 1996549"/>
              <a:gd name="connsiteX4781" fmla="*/ 908252 w 1998270"/>
              <a:gd name="connsiteY4781" fmla="*/ 332626 h 1996549"/>
              <a:gd name="connsiteX4782" fmla="*/ 927014 w 1998270"/>
              <a:gd name="connsiteY4782" fmla="*/ 313864 h 1996549"/>
              <a:gd name="connsiteX4783" fmla="*/ 988048 w 1998270"/>
              <a:gd name="connsiteY4783" fmla="*/ 313315 h 1996549"/>
              <a:gd name="connsiteX4784" fmla="*/ 1007492 w 1998270"/>
              <a:gd name="connsiteY4784" fmla="*/ 332759 h 1996549"/>
              <a:gd name="connsiteX4785" fmla="*/ 1007492 w 1998270"/>
              <a:gd name="connsiteY4785" fmla="*/ 332930 h 1996549"/>
              <a:gd name="connsiteX4786" fmla="*/ 988048 w 1998270"/>
              <a:gd name="connsiteY4786" fmla="*/ 352032 h 1996549"/>
              <a:gd name="connsiteX4787" fmla="*/ 987878 w 1998270"/>
              <a:gd name="connsiteY4787" fmla="*/ 352032 h 1996549"/>
              <a:gd name="connsiteX4788" fmla="*/ 968605 w 1998270"/>
              <a:gd name="connsiteY4788" fmla="*/ 332759 h 1996549"/>
              <a:gd name="connsiteX4789" fmla="*/ 988048 w 1998270"/>
              <a:gd name="connsiteY4789" fmla="*/ 313315 h 1996549"/>
              <a:gd name="connsiteX4790" fmla="*/ 1050132 w 1998270"/>
              <a:gd name="connsiteY4790" fmla="*/ 312462 h 1996549"/>
              <a:gd name="connsiteX4791" fmla="*/ 1070429 w 1998270"/>
              <a:gd name="connsiteY4791" fmla="*/ 332760 h 1996549"/>
              <a:gd name="connsiteX4792" fmla="*/ 1070429 w 1998270"/>
              <a:gd name="connsiteY4792" fmla="*/ 332931 h 1996549"/>
              <a:gd name="connsiteX4793" fmla="*/ 1050132 w 1998270"/>
              <a:gd name="connsiteY4793" fmla="*/ 352886 h 1996549"/>
              <a:gd name="connsiteX4794" fmla="*/ 1029836 w 1998270"/>
              <a:gd name="connsiteY4794" fmla="*/ 332760 h 1996549"/>
              <a:gd name="connsiteX4795" fmla="*/ 1050132 w 1998270"/>
              <a:gd name="connsiteY4795" fmla="*/ 312462 h 1996549"/>
              <a:gd name="connsiteX4796" fmla="*/ 1110851 w 1998270"/>
              <a:gd name="connsiteY4796" fmla="*/ 311610 h 1996549"/>
              <a:gd name="connsiteX4797" fmla="*/ 1111192 w 1998270"/>
              <a:gd name="connsiteY4797" fmla="*/ 311610 h 1996549"/>
              <a:gd name="connsiteX4798" fmla="*/ 1132000 w 1998270"/>
              <a:gd name="connsiteY4798" fmla="*/ 332760 h 1996549"/>
              <a:gd name="connsiteX4799" fmla="*/ 1132000 w 1998270"/>
              <a:gd name="connsiteY4799" fmla="*/ 332930 h 1996549"/>
              <a:gd name="connsiteX4800" fmla="*/ 1110851 w 1998270"/>
              <a:gd name="connsiteY4800" fmla="*/ 353739 h 1996549"/>
              <a:gd name="connsiteX4801" fmla="*/ 1089702 w 1998270"/>
              <a:gd name="connsiteY4801" fmla="*/ 332760 h 1996549"/>
              <a:gd name="connsiteX4802" fmla="*/ 1110851 w 1998270"/>
              <a:gd name="connsiteY4802" fmla="*/ 311610 h 1996549"/>
              <a:gd name="connsiteX4803" fmla="*/ 1172252 w 1998270"/>
              <a:gd name="connsiteY4803" fmla="*/ 310928 h 1996549"/>
              <a:gd name="connsiteX4804" fmla="*/ 1194084 w 1998270"/>
              <a:gd name="connsiteY4804" fmla="*/ 332760 h 1996549"/>
              <a:gd name="connsiteX4805" fmla="*/ 1194084 w 1998270"/>
              <a:gd name="connsiteY4805" fmla="*/ 332931 h 1996549"/>
              <a:gd name="connsiteX4806" fmla="*/ 1172252 w 1998270"/>
              <a:gd name="connsiteY4806" fmla="*/ 354421 h 1996549"/>
              <a:gd name="connsiteX4807" fmla="*/ 1150421 w 1998270"/>
              <a:gd name="connsiteY4807" fmla="*/ 332760 h 1996549"/>
              <a:gd name="connsiteX4808" fmla="*/ 1172252 w 1998270"/>
              <a:gd name="connsiteY4808" fmla="*/ 310928 h 1996549"/>
              <a:gd name="connsiteX4809" fmla="*/ 1233653 w 1998270"/>
              <a:gd name="connsiteY4809" fmla="*/ 310245 h 1996549"/>
              <a:gd name="connsiteX4810" fmla="*/ 1256167 w 1998270"/>
              <a:gd name="connsiteY4810" fmla="*/ 332759 h 1996549"/>
              <a:gd name="connsiteX4811" fmla="*/ 1233653 w 1998270"/>
              <a:gd name="connsiteY4811" fmla="*/ 355102 h 1996549"/>
              <a:gd name="connsiteX4812" fmla="*/ 1211140 w 1998270"/>
              <a:gd name="connsiteY4812" fmla="*/ 332759 h 1996549"/>
              <a:gd name="connsiteX4813" fmla="*/ 1233653 w 1998270"/>
              <a:gd name="connsiteY4813" fmla="*/ 310245 h 1996549"/>
              <a:gd name="connsiteX4814" fmla="*/ 1295054 w 1998270"/>
              <a:gd name="connsiteY4814" fmla="*/ 309393 h 1996549"/>
              <a:gd name="connsiteX4815" fmla="*/ 1318421 w 1998270"/>
              <a:gd name="connsiteY4815" fmla="*/ 332760 h 1996549"/>
              <a:gd name="connsiteX4816" fmla="*/ 1318421 w 1998270"/>
              <a:gd name="connsiteY4816" fmla="*/ 332931 h 1996549"/>
              <a:gd name="connsiteX4817" fmla="*/ 1295054 w 1998270"/>
              <a:gd name="connsiteY4817" fmla="*/ 355956 h 1996549"/>
              <a:gd name="connsiteX4818" fmla="*/ 1271859 w 1998270"/>
              <a:gd name="connsiteY4818" fmla="*/ 332760 h 1996549"/>
              <a:gd name="connsiteX4819" fmla="*/ 1271859 w 1998270"/>
              <a:gd name="connsiteY4819" fmla="*/ 332589 h 1996549"/>
              <a:gd name="connsiteX4820" fmla="*/ 1295054 w 1998270"/>
              <a:gd name="connsiteY4820" fmla="*/ 309393 h 1996549"/>
              <a:gd name="connsiteX4821" fmla="*/ 1357139 w 1998270"/>
              <a:gd name="connsiteY4821" fmla="*/ 308710 h 1996549"/>
              <a:gd name="connsiteX4822" fmla="*/ 1381188 w 1998270"/>
              <a:gd name="connsiteY4822" fmla="*/ 332759 h 1996549"/>
              <a:gd name="connsiteX4823" fmla="*/ 1357139 w 1998270"/>
              <a:gd name="connsiteY4823" fmla="*/ 356637 h 1996549"/>
              <a:gd name="connsiteX4824" fmla="*/ 1333261 w 1998270"/>
              <a:gd name="connsiteY4824" fmla="*/ 332759 h 1996549"/>
              <a:gd name="connsiteX4825" fmla="*/ 1357139 w 1998270"/>
              <a:gd name="connsiteY4825" fmla="*/ 308710 h 1996549"/>
              <a:gd name="connsiteX4826" fmla="*/ 1970835 w 1998270"/>
              <a:gd name="connsiteY4826" fmla="*/ 308064 h 1996549"/>
              <a:gd name="connsiteX4827" fmla="*/ 1995396 w 1998270"/>
              <a:gd name="connsiteY4827" fmla="*/ 332626 h 1996549"/>
              <a:gd name="connsiteX4828" fmla="*/ 1970835 w 1998270"/>
              <a:gd name="connsiteY4828" fmla="*/ 357186 h 1996549"/>
              <a:gd name="connsiteX4829" fmla="*/ 1946275 w 1998270"/>
              <a:gd name="connsiteY4829" fmla="*/ 332626 h 1996549"/>
              <a:gd name="connsiteX4830" fmla="*/ 1970835 w 1998270"/>
              <a:gd name="connsiteY4830" fmla="*/ 308064 h 1996549"/>
              <a:gd name="connsiteX4831" fmla="*/ 1417858 w 1998270"/>
              <a:gd name="connsiteY4831" fmla="*/ 308028 h 1996549"/>
              <a:gd name="connsiteX4832" fmla="*/ 1442589 w 1998270"/>
              <a:gd name="connsiteY4832" fmla="*/ 332759 h 1996549"/>
              <a:gd name="connsiteX4833" fmla="*/ 1442589 w 1998270"/>
              <a:gd name="connsiteY4833" fmla="*/ 332930 h 1996549"/>
              <a:gd name="connsiteX4834" fmla="*/ 1417858 w 1998270"/>
              <a:gd name="connsiteY4834" fmla="*/ 357320 h 1996549"/>
              <a:gd name="connsiteX4835" fmla="*/ 1417517 w 1998270"/>
              <a:gd name="connsiteY4835" fmla="*/ 357320 h 1996549"/>
              <a:gd name="connsiteX4836" fmla="*/ 1393297 w 1998270"/>
              <a:gd name="connsiteY4836" fmla="*/ 332759 h 1996549"/>
              <a:gd name="connsiteX4837" fmla="*/ 1393297 w 1998270"/>
              <a:gd name="connsiteY4837" fmla="*/ 332589 h 1996549"/>
              <a:gd name="connsiteX4838" fmla="*/ 1417858 w 1998270"/>
              <a:gd name="connsiteY4838" fmla="*/ 308028 h 1996549"/>
              <a:gd name="connsiteX4839" fmla="*/ 1479258 w 1998270"/>
              <a:gd name="connsiteY4839" fmla="*/ 307346 h 1996549"/>
              <a:gd name="connsiteX4840" fmla="*/ 1504672 w 1998270"/>
              <a:gd name="connsiteY4840" fmla="*/ 332760 h 1996549"/>
              <a:gd name="connsiteX4841" fmla="*/ 1479258 w 1998270"/>
              <a:gd name="connsiteY4841" fmla="*/ 358004 h 1996549"/>
              <a:gd name="connsiteX4842" fmla="*/ 1454016 w 1998270"/>
              <a:gd name="connsiteY4842" fmla="*/ 332760 h 1996549"/>
              <a:gd name="connsiteX4843" fmla="*/ 1479258 w 1998270"/>
              <a:gd name="connsiteY4843" fmla="*/ 307346 h 1996549"/>
              <a:gd name="connsiteX4844" fmla="*/ 1540660 w 1998270"/>
              <a:gd name="connsiteY4844" fmla="*/ 306664 h 1996549"/>
              <a:gd name="connsiteX4845" fmla="*/ 1541001 w 1998270"/>
              <a:gd name="connsiteY4845" fmla="*/ 306664 h 1996549"/>
              <a:gd name="connsiteX4846" fmla="*/ 1566755 w 1998270"/>
              <a:gd name="connsiteY4846" fmla="*/ 332760 h 1996549"/>
              <a:gd name="connsiteX4847" fmla="*/ 1566755 w 1998270"/>
              <a:gd name="connsiteY4847" fmla="*/ 332931 h 1996549"/>
              <a:gd name="connsiteX4848" fmla="*/ 1540660 w 1998270"/>
              <a:gd name="connsiteY4848" fmla="*/ 358685 h 1996549"/>
              <a:gd name="connsiteX4849" fmla="*/ 1514735 w 1998270"/>
              <a:gd name="connsiteY4849" fmla="*/ 332760 h 1996549"/>
              <a:gd name="connsiteX4850" fmla="*/ 1514735 w 1998270"/>
              <a:gd name="connsiteY4850" fmla="*/ 332589 h 1996549"/>
              <a:gd name="connsiteX4851" fmla="*/ 1540660 w 1998270"/>
              <a:gd name="connsiteY4851" fmla="*/ 306664 h 1996549"/>
              <a:gd name="connsiteX4852" fmla="*/ 1602061 w 1998270"/>
              <a:gd name="connsiteY4852" fmla="*/ 305981 h 1996549"/>
              <a:gd name="connsiteX4853" fmla="*/ 1628839 w 1998270"/>
              <a:gd name="connsiteY4853" fmla="*/ 332759 h 1996549"/>
              <a:gd name="connsiteX4854" fmla="*/ 1628839 w 1998270"/>
              <a:gd name="connsiteY4854" fmla="*/ 332930 h 1996549"/>
              <a:gd name="connsiteX4855" fmla="*/ 1602061 w 1998270"/>
              <a:gd name="connsiteY4855" fmla="*/ 359365 h 1996549"/>
              <a:gd name="connsiteX4856" fmla="*/ 1575454 w 1998270"/>
              <a:gd name="connsiteY4856" fmla="*/ 332759 h 1996549"/>
              <a:gd name="connsiteX4857" fmla="*/ 1575454 w 1998270"/>
              <a:gd name="connsiteY4857" fmla="*/ 332589 h 1996549"/>
              <a:gd name="connsiteX4858" fmla="*/ 1602061 w 1998270"/>
              <a:gd name="connsiteY4858" fmla="*/ 305981 h 1996549"/>
              <a:gd name="connsiteX4859" fmla="*/ 1664144 w 1998270"/>
              <a:gd name="connsiteY4859" fmla="*/ 305470 h 1996549"/>
              <a:gd name="connsiteX4860" fmla="*/ 1691434 w 1998270"/>
              <a:gd name="connsiteY4860" fmla="*/ 332760 h 1996549"/>
              <a:gd name="connsiteX4861" fmla="*/ 1664144 w 1998270"/>
              <a:gd name="connsiteY4861" fmla="*/ 359879 h 1996549"/>
              <a:gd name="connsiteX4862" fmla="*/ 1637026 w 1998270"/>
              <a:gd name="connsiteY4862" fmla="*/ 332760 h 1996549"/>
              <a:gd name="connsiteX4863" fmla="*/ 1637026 w 1998270"/>
              <a:gd name="connsiteY4863" fmla="*/ 332589 h 1996549"/>
              <a:gd name="connsiteX4864" fmla="*/ 1664144 w 1998270"/>
              <a:gd name="connsiteY4864" fmla="*/ 305470 h 1996549"/>
              <a:gd name="connsiteX4865" fmla="*/ 1724864 w 1998270"/>
              <a:gd name="connsiteY4865" fmla="*/ 304958 h 1996549"/>
              <a:gd name="connsiteX4866" fmla="*/ 1752665 w 1998270"/>
              <a:gd name="connsiteY4866" fmla="*/ 332760 h 1996549"/>
              <a:gd name="connsiteX4867" fmla="*/ 1752665 w 1998270"/>
              <a:gd name="connsiteY4867" fmla="*/ 332930 h 1996549"/>
              <a:gd name="connsiteX4868" fmla="*/ 1724864 w 1998270"/>
              <a:gd name="connsiteY4868" fmla="*/ 360390 h 1996549"/>
              <a:gd name="connsiteX4869" fmla="*/ 1724523 w 1998270"/>
              <a:gd name="connsiteY4869" fmla="*/ 360390 h 1996549"/>
              <a:gd name="connsiteX4870" fmla="*/ 1697233 w 1998270"/>
              <a:gd name="connsiteY4870" fmla="*/ 332760 h 1996549"/>
              <a:gd name="connsiteX4871" fmla="*/ 1697233 w 1998270"/>
              <a:gd name="connsiteY4871" fmla="*/ 332589 h 1996549"/>
              <a:gd name="connsiteX4872" fmla="*/ 1724864 w 1998270"/>
              <a:gd name="connsiteY4872" fmla="*/ 304958 h 1996549"/>
              <a:gd name="connsiteX4873" fmla="*/ 1786265 w 1998270"/>
              <a:gd name="connsiteY4873" fmla="*/ 304617 h 1996549"/>
              <a:gd name="connsiteX4874" fmla="*/ 1814407 w 1998270"/>
              <a:gd name="connsiteY4874" fmla="*/ 332760 h 1996549"/>
              <a:gd name="connsiteX4875" fmla="*/ 1814407 w 1998270"/>
              <a:gd name="connsiteY4875" fmla="*/ 332930 h 1996549"/>
              <a:gd name="connsiteX4876" fmla="*/ 1786265 w 1998270"/>
              <a:gd name="connsiteY4876" fmla="*/ 360731 h 1996549"/>
              <a:gd name="connsiteX4877" fmla="*/ 1785924 w 1998270"/>
              <a:gd name="connsiteY4877" fmla="*/ 360731 h 1996549"/>
              <a:gd name="connsiteX4878" fmla="*/ 1758293 w 1998270"/>
              <a:gd name="connsiteY4878" fmla="*/ 332760 h 1996549"/>
              <a:gd name="connsiteX4879" fmla="*/ 1758293 w 1998270"/>
              <a:gd name="connsiteY4879" fmla="*/ 332589 h 1996549"/>
              <a:gd name="connsiteX4880" fmla="*/ 1786265 w 1998270"/>
              <a:gd name="connsiteY4880" fmla="*/ 304617 h 1996549"/>
              <a:gd name="connsiteX4881" fmla="*/ 1909068 w 1998270"/>
              <a:gd name="connsiteY4881" fmla="*/ 304446 h 1996549"/>
              <a:gd name="connsiteX4882" fmla="*/ 1937381 w 1998270"/>
              <a:gd name="connsiteY4882" fmla="*/ 332759 h 1996549"/>
              <a:gd name="connsiteX4883" fmla="*/ 1937381 w 1998270"/>
              <a:gd name="connsiteY4883" fmla="*/ 332930 h 1996549"/>
              <a:gd name="connsiteX4884" fmla="*/ 1909068 w 1998270"/>
              <a:gd name="connsiteY4884" fmla="*/ 360901 h 1996549"/>
              <a:gd name="connsiteX4885" fmla="*/ 1880926 w 1998270"/>
              <a:gd name="connsiteY4885" fmla="*/ 332759 h 1996549"/>
              <a:gd name="connsiteX4886" fmla="*/ 1880926 w 1998270"/>
              <a:gd name="connsiteY4886" fmla="*/ 332589 h 1996549"/>
              <a:gd name="connsiteX4887" fmla="*/ 1909068 w 1998270"/>
              <a:gd name="connsiteY4887" fmla="*/ 304446 h 1996549"/>
              <a:gd name="connsiteX4888" fmla="*/ 1847666 w 1998270"/>
              <a:gd name="connsiteY4888" fmla="*/ 304446 h 1996549"/>
              <a:gd name="connsiteX4889" fmla="*/ 1875979 w 1998270"/>
              <a:gd name="connsiteY4889" fmla="*/ 332759 h 1996549"/>
              <a:gd name="connsiteX4890" fmla="*/ 1875979 w 1998270"/>
              <a:gd name="connsiteY4890" fmla="*/ 332930 h 1996549"/>
              <a:gd name="connsiteX4891" fmla="*/ 1847666 w 1998270"/>
              <a:gd name="connsiteY4891" fmla="*/ 360901 h 1996549"/>
              <a:gd name="connsiteX4892" fmla="*/ 1819524 w 1998270"/>
              <a:gd name="connsiteY4892" fmla="*/ 332759 h 1996549"/>
              <a:gd name="connsiteX4893" fmla="*/ 1819524 w 1998270"/>
              <a:gd name="connsiteY4893" fmla="*/ 332589 h 1996549"/>
              <a:gd name="connsiteX4894" fmla="*/ 1847666 w 1998270"/>
              <a:gd name="connsiteY4894" fmla="*/ 304446 h 1996549"/>
              <a:gd name="connsiteX4895" fmla="*/ 5629 w 1998270"/>
              <a:gd name="connsiteY4895" fmla="*/ 265900 h 1996549"/>
              <a:gd name="connsiteX4896" fmla="*/ 11086 w 1998270"/>
              <a:gd name="connsiteY4896" fmla="*/ 271358 h 1996549"/>
              <a:gd name="connsiteX4897" fmla="*/ 5629 w 1998270"/>
              <a:gd name="connsiteY4897" fmla="*/ 276816 h 1996549"/>
              <a:gd name="connsiteX4898" fmla="*/ 171 w 1998270"/>
              <a:gd name="connsiteY4898" fmla="*/ 271358 h 1996549"/>
              <a:gd name="connsiteX4899" fmla="*/ 5629 w 1998270"/>
              <a:gd name="connsiteY4899" fmla="*/ 265900 h 1996549"/>
              <a:gd name="connsiteX4900" fmla="*/ 129113 w 1998270"/>
              <a:gd name="connsiteY4900" fmla="*/ 263342 h 1996549"/>
              <a:gd name="connsiteX4901" fmla="*/ 137470 w 1998270"/>
              <a:gd name="connsiteY4901" fmla="*/ 271700 h 1996549"/>
              <a:gd name="connsiteX4902" fmla="*/ 129113 w 1998270"/>
              <a:gd name="connsiteY4902" fmla="*/ 280057 h 1996549"/>
              <a:gd name="connsiteX4903" fmla="*/ 120756 w 1998270"/>
              <a:gd name="connsiteY4903" fmla="*/ 271700 h 1996549"/>
              <a:gd name="connsiteX4904" fmla="*/ 129113 w 1998270"/>
              <a:gd name="connsiteY4904" fmla="*/ 263342 h 1996549"/>
              <a:gd name="connsiteX4905" fmla="*/ 67030 w 1998270"/>
              <a:gd name="connsiteY4905" fmla="*/ 263342 h 1996549"/>
              <a:gd name="connsiteX4906" fmla="*/ 67371 w 1998270"/>
              <a:gd name="connsiteY4906" fmla="*/ 263342 h 1996549"/>
              <a:gd name="connsiteX4907" fmla="*/ 74534 w 1998270"/>
              <a:gd name="connsiteY4907" fmla="*/ 270847 h 1996549"/>
              <a:gd name="connsiteX4908" fmla="*/ 67030 w 1998270"/>
              <a:gd name="connsiteY4908" fmla="*/ 278352 h 1996549"/>
              <a:gd name="connsiteX4909" fmla="*/ 59526 w 1998270"/>
              <a:gd name="connsiteY4909" fmla="*/ 270847 h 1996549"/>
              <a:gd name="connsiteX4910" fmla="*/ 67030 w 1998270"/>
              <a:gd name="connsiteY4910" fmla="*/ 263342 h 1996549"/>
              <a:gd name="connsiteX4911" fmla="*/ 189832 w 1998270"/>
              <a:gd name="connsiteY4911" fmla="*/ 262148 h 1996549"/>
              <a:gd name="connsiteX4912" fmla="*/ 199042 w 1998270"/>
              <a:gd name="connsiteY4912" fmla="*/ 271359 h 1996549"/>
              <a:gd name="connsiteX4913" fmla="*/ 189832 w 1998270"/>
              <a:gd name="connsiteY4913" fmla="*/ 280569 h 1996549"/>
              <a:gd name="connsiteX4914" fmla="*/ 180622 w 1998270"/>
              <a:gd name="connsiteY4914" fmla="*/ 271359 h 1996549"/>
              <a:gd name="connsiteX4915" fmla="*/ 189832 w 1998270"/>
              <a:gd name="connsiteY4915" fmla="*/ 262148 h 1996549"/>
              <a:gd name="connsiteX4916" fmla="*/ 251233 w 1998270"/>
              <a:gd name="connsiteY4916" fmla="*/ 261296 h 1996549"/>
              <a:gd name="connsiteX4917" fmla="*/ 251574 w 1998270"/>
              <a:gd name="connsiteY4917" fmla="*/ 261296 h 1996549"/>
              <a:gd name="connsiteX4918" fmla="*/ 261296 w 1998270"/>
              <a:gd name="connsiteY4918" fmla="*/ 271358 h 1996549"/>
              <a:gd name="connsiteX4919" fmla="*/ 251233 w 1998270"/>
              <a:gd name="connsiteY4919" fmla="*/ 281421 h 1996549"/>
              <a:gd name="connsiteX4920" fmla="*/ 241171 w 1998270"/>
              <a:gd name="connsiteY4920" fmla="*/ 271358 h 1996549"/>
              <a:gd name="connsiteX4921" fmla="*/ 251233 w 1998270"/>
              <a:gd name="connsiteY4921" fmla="*/ 261296 h 1996549"/>
              <a:gd name="connsiteX4922" fmla="*/ 313001 w 1998270"/>
              <a:gd name="connsiteY4922" fmla="*/ 260480 h 1996549"/>
              <a:gd name="connsiteX4923" fmla="*/ 323746 w 1998270"/>
              <a:gd name="connsiteY4923" fmla="*/ 271223 h 1996549"/>
              <a:gd name="connsiteX4924" fmla="*/ 313001 w 1998270"/>
              <a:gd name="connsiteY4924" fmla="*/ 281969 h 1996549"/>
              <a:gd name="connsiteX4925" fmla="*/ 302256 w 1998270"/>
              <a:gd name="connsiteY4925" fmla="*/ 271223 h 1996549"/>
              <a:gd name="connsiteX4926" fmla="*/ 313001 w 1998270"/>
              <a:gd name="connsiteY4926" fmla="*/ 260480 h 1996549"/>
              <a:gd name="connsiteX4927" fmla="*/ 374035 w 1998270"/>
              <a:gd name="connsiteY4927" fmla="*/ 259760 h 1996549"/>
              <a:gd name="connsiteX4928" fmla="*/ 374377 w 1998270"/>
              <a:gd name="connsiteY4928" fmla="*/ 259760 h 1996549"/>
              <a:gd name="connsiteX4929" fmla="*/ 385634 w 1998270"/>
              <a:gd name="connsiteY4929" fmla="*/ 271358 h 1996549"/>
              <a:gd name="connsiteX4930" fmla="*/ 374035 w 1998270"/>
              <a:gd name="connsiteY4930" fmla="*/ 282956 h 1996549"/>
              <a:gd name="connsiteX4931" fmla="*/ 362438 w 1998270"/>
              <a:gd name="connsiteY4931" fmla="*/ 271358 h 1996549"/>
              <a:gd name="connsiteX4932" fmla="*/ 374035 w 1998270"/>
              <a:gd name="connsiteY4932" fmla="*/ 259760 h 1996549"/>
              <a:gd name="connsiteX4933" fmla="*/ 436120 w 1998270"/>
              <a:gd name="connsiteY4933" fmla="*/ 258908 h 1996549"/>
              <a:gd name="connsiteX4934" fmla="*/ 436460 w 1998270"/>
              <a:gd name="connsiteY4934" fmla="*/ 258908 h 1996549"/>
              <a:gd name="connsiteX4935" fmla="*/ 448571 w 1998270"/>
              <a:gd name="connsiteY4935" fmla="*/ 271358 h 1996549"/>
              <a:gd name="connsiteX4936" fmla="*/ 436120 w 1998270"/>
              <a:gd name="connsiteY4936" fmla="*/ 283808 h 1996549"/>
              <a:gd name="connsiteX4937" fmla="*/ 423669 w 1998270"/>
              <a:gd name="connsiteY4937" fmla="*/ 271358 h 1996549"/>
              <a:gd name="connsiteX4938" fmla="*/ 436120 w 1998270"/>
              <a:gd name="connsiteY4938" fmla="*/ 258908 h 1996549"/>
              <a:gd name="connsiteX4939" fmla="*/ 496838 w 1998270"/>
              <a:gd name="connsiteY4939" fmla="*/ 258055 h 1996549"/>
              <a:gd name="connsiteX4940" fmla="*/ 510142 w 1998270"/>
              <a:gd name="connsiteY4940" fmla="*/ 271358 h 1996549"/>
              <a:gd name="connsiteX4941" fmla="*/ 496838 w 1998270"/>
              <a:gd name="connsiteY4941" fmla="*/ 284662 h 1996549"/>
              <a:gd name="connsiteX4942" fmla="*/ 483535 w 1998270"/>
              <a:gd name="connsiteY4942" fmla="*/ 271358 h 1996549"/>
              <a:gd name="connsiteX4943" fmla="*/ 496838 w 1998270"/>
              <a:gd name="connsiteY4943" fmla="*/ 258055 h 1996549"/>
              <a:gd name="connsiteX4944" fmla="*/ 558240 w 1998270"/>
              <a:gd name="connsiteY4944" fmla="*/ 257203 h 1996549"/>
              <a:gd name="connsiteX4945" fmla="*/ 572396 w 1998270"/>
              <a:gd name="connsiteY4945" fmla="*/ 271359 h 1996549"/>
              <a:gd name="connsiteX4946" fmla="*/ 558240 w 1998270"/>
              <a:gd name="connsiteY4946" fmla="*/ 285515 h 1996549"/>
              <a:gd name="connsiteX4947" fmla="*/ 544084 w 1998270"/>
              <a:gd name="connsiteY4947" fmla="*/ 271359 h 1996549"/>
              <a:gd name="connsiteX4948" fmla="*/ 558240 w 1998270"/>
              <a:gd name="connsiteY4948" fmla="*/ 257203 h 1996549"/>
              <a:gd name="connsiteX4949" fmla="*/ 619641 w 1998270"/>
              <a:gd name="connsiteY4949" fmla="*/ 256520 h 1996549"/>
              <a:gd name="connsiteX4950" fmla="*/ 634480 w 1998270"/>
              <a:gd name="connsiteY4950" fmla="*/ 271358 h 1996549"/>
              <a:gd name="connsiteX4951" fmla="*/ 619641 w 1998270"/>
              <a:gd name="connsiteY4951" fmla="*/ 286197 h 1996549"/>
              <a:gd name="connsiteX4952" fmla="*/ 604803 w 1998270"/>
              <a:gd name="connsiteY4952" fmla="*/ 271358 h 1996549"/>
              <a:gd name="connsiteX4953" fmla="*/ 619641 w 1998270"/>
              <a:gd name="connsiteY4953" fmla="*/ 256520 h 1996549"/>
              <a:gd name="connsiteX4954" fmla="*/ 681408 w 1998270"/>
              <a:gd name="connsiteY4954" fmla="*/ 255534 h 1996549"/>
              <a:gd name="connsiteX4955" fmla="*/ 697100 w 1998270"/>
              <a:gd name="connsiteY4955" fmla="*/ 271223 h 1996549"/>
              <a:gd name="connsiteX4956" fmla="*/ 681408 w 1998270"/>
              <a:gd name="connsiteY4956" fmla="*/ 286917 h 1996549"/>
              <a:gd name="connsiteX4957" fmla="*/ 665717 w 1998270"/>
              <a:gd name="connsiteY4957" fmla="*/ 271223 h 1996549"/>
              <a:gd name="connsiteX4958" fmla="*/ 681408 w 1998270"/>
              <a:gd name="connsiteY4958" fmla="*/ 255534 h 1996549"/>
              <a:gd name="connsiteX4959" fmla="*/ 743125 w 1998270"/>
              <a:gd name="connsiteY4959" fmla="*/ 254815 h 1996549"/>
              <a:gd name="connsiteX4960" fmla="*/ 760181 w 1998270"/>
              <a:gd name="connsiteY4960" fmla="*/ 271870 h 1996549"/>
              <a:gd name="connsiteX4961" fmla="*/ 743125 w 1998270"/>
              <a:gd name="connsiteY4961" fmla="*/ 288926 h 1996549"/>
              <a:gd name="connsiteX4962" fmla="*/ 726070 w 1998270"/>
              <a:gd name="connsiteY4962" fmla="*/ 271870 h 1996549"/>
              <a:gd name="connsiteX4963" fmla="*/ 743125 w 1998270"/>
              <a:gd name="connsiteY4963" fmla="*/ 254815 h 1996549"/>
              <a:gd name="connsiteX4964" fmla="*/ 803844 w 1998270"/>
              <a:gd name="connsiteY4964" fmla="*/ 253962 h 1996549"/>
              <a:gd name="connsiteX4965" fmla="*/ 820900 w 1998270"/>
              <a:gd name="connsiteY4965" fmla="*/ 271017 h 1996549"/>
              <a:gd name="connsiteX4966" fmla="*/ 803844 w 1998270"/>
              <a:gd name="connsiteY4966" fmla="*/ 288073 h 1996549"/>
              <a:gd name="connsiteX4967" fmla="*/ 786789 w 1998270"/>
              <a:gd name="connsiteY4967" fmla="*/ 271017 h 1996549"/>
              <a:gd name="connsiteX4968" fmla="*/ 803844 w 1998270"/>
              <a:gd name="connsiteY4968" fmla="*/ 253962 h 1996549"/>
              <a:gd name="connsiteX4969" fmla="*/ 865246 w 1998270"/>
              <a:gd name="connsiteY4969" fmla="*/ 253279 h 1996549"/>
              <a:gd name="connsiteX4970" fmla="*/ 865587 w 1998270"/>
              <a:gd name="connsiteY4970" fmla="*/ 253279 h 1996549"/>
              <a:gd name="connsiteX4971" fmla="*/ 883325 w 1998270"/>
              <a:gd name="connsiteY4971" fmla="*/ 271359 h 1996549"/>
              <a:gd name="connsiteX4972" fmla="*/ 865246 w 1998270"/>
              <a:gd name="connsiteY4972" fmla="*/ 288415 h 1996549"/>
              <a:gd name="connsiteX4973" fmla="*/ 847167 w 1998270"/>
              <a:gd name="connsiteY4973" fmla="*/ 271359 h 1996549"/>
              <a:gd name="connsiteX4974" fmla="*/ 865246 w 1998270"/>
              <a:gd name="connsiteY4974" fmla="*/ 253279 h 1996549"/>
              <a:gd name="connsiteX4975" fmla="*/ 926648 w 1998270"/>
              <a:gd name="connsiteY4975" fmla="*/ 252427 h 1996549"/>
              <a:gd name="connsiteX4976" fmla="*/ 945580 w 1998270"/>
              <a:gd name="connsiteY4976" fmla="*/ 271359 h 1996549"/>
              <a:gd name="connsiteX4977" fmla="*/ 926648 w 1998270"/>
              <a:gd name="connsiteY4977" fmla="*/ 290120 h 1996549"/>
              <a:gd name="connsiteX4978" fmla="*/ 907716 w 1998270"/>
              <a:gd name="connsiteY4978" fmla="*/ 271359 h 1996549"/>
              <a:gd name="connsiteX4979" fmla="*/ 926648 w 1998270"/>
              <a:gd name="connsiteY4979" fmla="*/ 252427 h 1996549"/>
              <a:gd name="connsiteX4980" fmla="*/ 988048 w 1998270"/>
              <a:gd name="connsiteY4980" fmla="*/ 251574 h 1996549"/>
              <a:gd name="connsiteX4981" fmla="*/ 1007833 w 1998270"/>
              <a:gd name="connsiteY4981" fmla="*/ 271358 h 1996549"/>
              <a:gd name="connsiteX4982" fmla="*/ 1007833 w 1998270"/>
              <a:gd name="connsiteY4982" fmla="*/ 271529 h 1996549"/>
              <a:gd name="connsiteX4983" fmla="*/ 988048 w 1998270"/>
              <a:gd name="connsiteY4983" fmla="*/ 290973 h 1996549"/>
              <a:gd name="connsiteX4984" fmla="*/ 987878 w 1998270"/>
              <a:gd name="connsiteY4984" fmla="*/ 290973 h 1996549"/>
              <a:gd name="connsiteX4985" fmla="*/ 968264 w 1998270"/>
              <a:gd name="connsiteY4985" fmla="*/ 271358 h 1996549"/>
              <a:gd name="connsiteX4986" fmla="*/ 988048 w 1998270"/>
              <a:gd name="connsiteY4986" fmla="*/ 251574 h 1996549"/>
              <a:gd name="connsiteX4987" fmla="*/ 1050132 w 1998270"/>
              <a:gd name="connsiteY4987" fmla="*/ 250892 h 1996549"/>
              <a:gd name="connsiteX4988" fmla="*/ 1070599 w 1998270"/>
              <a:gd name="connsiteY4988" fmla="*/ 271359 h 1996549"/>
              <a:gd name="connsiteX4989" fmla="*/ 1070599 w 1998270"/>
              <a:gd name="connsiteY4989" fmla="*/ 271529 h 1996549"/>
              <a:gd name="connsiteX4990" fmla="*/ 1050132 w 1998270"/>
              <a:gd name="connsiteY4990" fmla="*/ 291655 h 1996549"/>
              <a:gd name="connsiteX4991" fmla="*/ 1049961 w 1998270"/>
              <a:gd name="connsiteY4991" fmla="*/ 291655 h 1996549"/>
              <a:gd name="connsiteX4992" fmla="*/ 1029665 w 1998270"/>
              <a:gd name="connsiteY4992" fmla="*/ 271359 h 1996549"/>
              <a:gd name="connsiteX4993" fmla="*/ 1050132 w 1998270"/>
              <a:gd name="connsiteY4993" fmla="*/ 250892 h 1996549"/>
              <a:gd name="connsiteX4994" fmla="*/ 1110851 w 1998270"/>
              <a:gd name="connsiteY4994" fmla="*/ 250039 h 1996549"/>
              <a:gd name="connsiteX4995" fmla="*/ 1132171 w 1998270"/>
              <a:gd name="connsiteY4995" fmla="*/ 271358 h 1996549"/>
              <a:gd name="connsiteX4996" fmla="*/ 1132171 w 1998270"/>
              <a:gd name="connsiteY4996" fmla="*/ 271529 h 1996549"/>
              <a:gd name="connsiteX4997" fmla="*/ 1110851 w 1998270"/>
              <a:gd name="connsiteY4997" fmla="*/ 292508 h 1996549"/>
              <a:gd name="connsiteX4998" fmla="*/ 1110681 w 1998270"/>
              <a:gd name="connsiteY4998" fmla="*/ 292508 h 1996549"/>
              <a:gd name="connsiteX4999" fmla="*/ 1089532 w 1998270"/>
              <a:gd name="connsiteY4999" fmla="*/ 271358 h 1996549"/>
              <a:gd name="connsiteX5000" fmla="*/ 1110851 w 1998270"/>
              <a:gd name="connsiteY5000" fmla="*/ 250039 h 1996549"/>
              <a:gd name="connsiteX5001" fmla="*/ 1172252 w 1998270"/>
              <a:gd name="connsiteY5001" fmla="*/ 249357 h 1996549"/>
              <a:gd name="connsiteX5002" fmla="*/ 1194254 w 1998270"/>
              <a:gd name="connsiteY5002" fmla="*/ 271359 h 1996549"/>
              <a:gd name="connsiteX5003" fmla="*/ 1194254 w 1998270"/>
              <a:gd name="connsiteY5003" fmla="*/ 271529 h 1996549"/>
              <a:gd name="connsiteX5004" fmla="*/ 1172252 w 1998270"/>
              <a:gd name="connsiteY5004" fmla="*/ 293190 h 1996549"/>
              <a:gd name="connsiteX5005" fmla="*/ 1150421 w 1998270"/>
              <a:gd name="connsiteY5005" fmla="*/ 271359 h 1996549"/>
              <a:gd name="connsiteX5006" fmla="*/ 1150421 w 1998270"/>
              <a:gd name="connsiteY5006" fmla="*/ 271188 h 1996549"/>
              <a:gd name="connsiteX5007" fmla="*/ 1172252 w 1998270"/>
              <a:gd name="connsiteY5007" fmla="*/ 249357 h 1996549"/>
              <a:gd name="connsiteX5008" fmla="*/ 1233654 w 1998270"/>
              <a:gd name="connsiteY5008" fmla="*/ 248503 h 1996549"/>
              <a:gd name="connsiteX5009" fmla="*/ 1256509 w 1998270"/>
              <a:gd name="connsiteY5009" fmla="*/ 271358 h 1996549"/>
              <a:gd name="connsiteX5010" fmla="*/ 1256509 w 1998270"/>
              <a:gd name="connsiteY5010" fmla="*/ 271529 h 1996549"/>
              <a:gd name="connsiteX5011" fmla="*/ 1233654 w 1998270"/>
              <a:gd name="connsiteY5011" fmla="*/ 294043 h 1996549"/>
              <a:gd name="connsiteX5012" fmla="*/ 1233313 w 1998270"/>
              <a:gd name="connsiteY5012" fmla="*/ 294043 h 1996549"/>
              <a:gd name="connsiteX5013" fmla="*/ 1210969 w 1998270"/>
              <a:gd name="connsiteY5013" fmla="*/ 271358 h 1996549"/>
              <a:gd name="connsiteX5014" fmla="*/ 1210969 w 1998270"/>
              <a:gd name="connsiteY5014" fmla="*/ 271188 h 1996549"/>
              <a:gd name="connsiteX5015" fmla="*/ 1233654 w 1998270"/>
              <a:gd name="connsiteY5015" fmla="*/ 248503 h 1996549"/>
              <a:gd name="connsiteX5016" fmla="*/ 1295054 w 1998270"/>
              <a:gd name="connsiteY5016" fmla="*/ 247650 h 1996549"/>
              <a:gd name="connsiteX5017" fmla="*/ 1318762 w 1998270"/>
              <a:gd name="connsiteY5017" fmla="*/ 271358 h 1996549"/>
              <a:gd name="connsiteX5018" fmla="*/ 1318762 w 1998270"/>
              <a:gd name="connsiteY5018" fmla="*/ 271529 h 1996549"/>
              <a:gd name="connsiteX5019" fmla="*/ 1295054 w 1998270"/>
              <a:gd name="connsiteY5019" fmla="*/ 294895 h 1996549"/>
              <a:gd name="connsiteX5020" fmla="*/ 1271518 w 1998270"/>
              <a:gd name="connsiteY5020" fmla="*/ 271358 h 1996549"/>
              <a:gd name="connsiteX5021" fmla="*/ 1271518 w 1998270"/>
              <a:gd name="connsiteY5021" fmla="*/ 271188 h 1996549"/>
              <a:gd name="connsiteX5022" fmla="*/ 1295054 w 1998270"/>
              <a:gd name="connsiteY5022" fmla="*/ 247650 h 1996549"/>
              <a:gd name="connsiteX5023" fmla="*/ 1971151 w 1998270"/>
              <a:gd name="connsiteY5023" fmla="*/ 246286 h 1996549"/>
              <a:gd name="connsiteX5024" fmla="*/ 1996394 w 1998270"/>
              <a:gd name="connsiteY5024" fmla="*/ 271529 h 1996549"/>
              <a:gd name="connsiteX5025" fmla="*/ 1996394 w 1998270"/>
              <a:gd name="connsiteY5025" fmla="*/ 271700 h 1996549"/>
              <a:gd name="connsiteX5026" fmla="*/ 1971151 w 1998270"/>
              <a:gd name="connsiteY5026" fmla="*/ 296601 h 1996549"/>
              <a:gd name="connsiteX5027" fmla="*/ 1946079 w 1998270"/>
              <a:gd name="connsiteY5027" fmla="*/ 271529 h 1996549"/>
              <a:gd name="connsiteX5028" fmla="*/ 1946079 w 1998270"/>
              <a:gd name="connsiteY5028" fmla="*/ 271359 h 1996549"/>
              <a:gd name="connsiteX5029" fmla="*/ 1971151 w 1998270"/>
              <a:gd name="connsiteY5029" fmla="*/ 246286 h 1996549"/>
              <a:gd name="connsiteX5030" fmla="*/ 1479259 w 1998270"/>
              <a:gd name="connsiteY5030" fmla="*/ 246286 h 1996549"/>
              <a:gd name="connsiteX5031" fmla="*/ 1505184 w 1998270"/>
              <a:gd name="connsiteY5031" fmla="*/ 272211 h 1996549"/>
              <a:gd name="connsiteX5032" fmla="*/ 1479259 w 1998270"/>
              <a:gd name="connsiteY5032" fmla="*/ 297966 h 1996549"/>
              <a:gd name="connsiteX5033" fmla="*/ 1453505 w 1998270"/>
              <a:gd name="connsiteY5033" fmla="*/ 272211 h 1996549"/>
              <a:gd name="connsiteX5034" fmla="*/ 1453505 w 1998270"/>
              <a:gd name="connsiteY5034" fmla="*/ 272041 h 1996549"/>
              <a:gd name="connsiteX5035" fmla="*/ 1479259 w 1998270"/>
              <a:gd name="connsiteY5035" fmla="*/ 246286 h 1996549"/>
              <a:gd name="connsiteX5036" fmla="*/ 1417857 w 1998270"/>
              <a:gd name="connsiteY5036" fmla="*/ 246286 h 1996549"/>
              <a:gd name="connsiteX5037" fmla="*/ 1442929 w 1998270"/>
              <a:gd name="connsiteY5037" fmla="*/ 271359 h 1996549"/>
              <a:gd name="connsiteX5038" fmla="*/ 1442929 w 1998270"/>
              <a:gd name="connsiteY5038" fmla="*/ 271529 h 1996549"/>
              <a:gd name="connsiteX5039" fmla="*/ 1417857 w 1998270"/>
              <a:gd name="connsiteY5039" fmla="*/ 296260 h 1996549"/>
              <a:gd name="connsiteX5040" fmla="*/ 1392956 w 1998270"/>
              <a:gd name="connsiteY5040" fmla="*/ 271359 h 1996549"/>
              <a:gd name="connsiteX5041" fmla="*/ 1392956 w 1998270"/>
              <a:gd name="connsiteY5041" fmla="*/ 271188 h 1996549"/>
              <a:gd name="connsiteX5042" fmla="*/ 1417857 w 1998270"/>
              <a:gd name="connsiteY5042" fmla="*/ 246286 h 1996549"/>
              <a:gd name="connsiteX5043" fmla="*/ 1357138 w 1998270"/>
              <a:gd name="connsiteY5043" fmla="*/ 246286 h 1996549"/>
              <a:gd name="connsiteX5044" fmla="*/ 1381528 w 1998270"/>
              <a:gd name="connsiteY5044" fmla="*/ 270676 h 1996549"/>
              <a:gd name="connsiteX5045" fmla="*/ 1357138 w 1998270"/>
              <a:gd name="connsiteY5045" fmla="*/ 294896 h 1996549"/>
              <a:gd name="connsiteX5046" fmla="*/ 1332919 w 1998270"/>
              <a:gd name="connsiteY5046" fmla="*/ 270676 h 1996549"/>
              <a:gd name="connsiteX5047" fmla="*/ 1332919 w 1998270"/>
              <a:gd name="connsiteY5047" fmla="*/ 270506 h 1996549"/>
              <a:gd name="connsiteX5048" fmla="*/ 1357138 w 1998270"/>
              <a:gd name="connsiteY5048" fmla="*/ 246286 h 1996549"/>
              <a:gd name="connsiteX5049" fmla="*/ 1540660 w 1998270"/>
              <a:gd name="connsiteY5049" fmla="*/ 244752 h 1996549"/>
              <a:gd name="connsiteX5050" fmla="*/ 1567267 w 1998270"/>
              <a:gd name="connsiteY5050" fmla="*/ 271359 h 1996549"/>
              <a:gd name="connsiteX5051" fmla="*/ 1567267 w 1998270"/>
              <a:gd name="connsiteY5051" fmla="*/ 271529 h 1996549"/>
              <a:gd name="connsiteX5052" fmla="*/ 1540660 w 1998270"/>
              <a:gd name="connsiteY5052" fmla="*/ 297795 h 1996549"/>
              <a:gd name="connsiteX5053" fmla="*/ 1540319 w 1998270"/>
              <a:gd name="connsiteY5053" fmla="*/ 297795 h 1996549"/>
              <a:gd name="connsiteX5054" fmla="*/ 1514223 w 1998270"/>
              <a:gd name="connsiteY5054" fmla="*/ 271359 h 1996549"/>
              <a:gd name="connsiteX5055" fmla="*/ 1514223 w 1998270"/>
              <a:gd name="connsiteY5055" fmla="*/ 271188 h 1996549"/>
              <a:gd name="connsiteX5056" fmla="*/ 1540660 w 1998270"/>
              <a:gd name="connsiteY5056" fmla="*/ 244752 h 1996549"/>
              <a:gd name="connsiteX5057" fmla="*/ 1602061 w 1998270"/>
              <a:gd name="connsiteY5057" fmla="*/ 244070 h 1996549"/>
              <a:gd name="connsiteX5058" fmla="*/ 1629351 w 1998270"/>
              <a:gd name="connsiteY5058" fmla="*/ 271359 h 1996549"/>
              <a:gd name="connsiteX5059" fmla="*/ 1602061 w 1998270"/>
              <a:gd name="connsiteY5059" fmla="*/ 298478 h 1996549"/>
              <a:gd name="connsiteX5060" fmla="*/ 1574943 w 1998270"/>
              <a:gd name="connsiteY5060" fmla="*/ 271359 h 1996549"/>
              <a:gd name="connsiteX5061" fmla="*/ 1574943 w 1998270"/>
              <a:gd name="connsiteY5061" fmla="*/ 271188 h 1996549"/>
              <a:gd name="connsiteX5062" fmla="*/ 1602061 w 1998270"/>
              <a:gd name="connsiteY5062" fmla="*/ 244070 h 1996549"/>
              <a:gd name="connsiteX5063" fmla="*/ 1664145 w 1998270"/>
              <a:gd name="connsiteY5063" fmla="*/ 243558 h 1996549"/>
              <a:gd name="connsiteX5064" fmla="*/ 1691946 w 1998270"/>
              <a:gd name="connsiteY5064" fmla="*/ 271359 h 1996549"/>
              <a:gd name="connsiteX5065" fmla="*/ 1691946 w 1998270"/>
              <a:gd name="connsiteY5065" fmla="*/ 271529 h 1996549"/>
              <a:gd name="connsiteX5066" fmla="*/ 1664145 w 1998270"/>
              <a:gd name="connsiteY5066" fmla="*/ 298989 h 1996549"/>
              <a:gd name="connsiteX5067" fmla="*/ 1663804 w 1998270"/>
              <a:gd name="connsiteY5067" fmla="*/ 298989 h 1996549"/>
              <a:gd name="connsiteX5068" fmla="*/ 1636514 w 1998270"/>
              <a:gd name="connsiteY5068" fmla="*/ 271359 h 1996549"/>
              <a:gd name="connsiteX5069" fmla="*/ 1636514 w 1998270"/>
              <a:gd name="connsiteY5069" fmla="*/ 271188 h 1996549"/>
              <a:gd name="connsiteX5070" fmla="*/ 1664145 w 1998270"/>
              <a:gd name="connsiteY5070" fmla="*/ 243558 h 1996549"/>
              <a:gd name="connsiteX5071" fmla="*/ 1724863 w 1998270"/>
              <a:gd name="connsiteY5071" fmla="*/ 242876 h 1996549"/>
              <a:gd name="connsiteX5072" fmla="*/ 1753347 w 1998270"/>
              <a:gd name="connsiteY5072" fmla="*/ 271359 h 1996549"/>
              <a:gd name="connsiteX5073" fmla="*/ 1753347 w 1998270"/>
              <a:gd name="connsiteY5073" fmla="*/ 271529 h 1996549"/>
              <a:gd name="connsiteX5074" fmla="*/ 1724863 w 1998270"/>
              <a:gd name="connsiteY5074" fmla="*/ 299672 h 1996549"/>
              <a:gd name="connsiteX5075" fmla="*/ 1696551 w 1998270"/>
              <a:gd name="connsiteY5075" fmla="*/ 271359 h 1996549"/>
              <a:gd name="connsiteX5076" fmla="*/ 1696551 w 1998270"/>
              <a:gd name="connsiteY5076" fmla="*/ 271188 h 1996549"/>
              <a:gd name="connsiteX5077" fmla="*/ 1724863 w 1998270"/>
              <a:gd name="connsiteY5077" fmla="*/ 242876 h 1996549"/>
              <a:gd name="connsiteX5078" fmla="*/ 1786265 w 1998270"/>
              <a:gd name="connsiteY5078" fmla="*/ 242534 h 1996549"/>
              <a:gd name="connsiteX5079" fmla="*/ 1815090 w 1998270"/>
              <a:gd name="connsiteY5079" fmla="*/ 271358 h 1996549"/>
              <a:gd name="connsiteX5080" fmla="*/ 1786265 w 1998270"/>
              <a:gd name="connsiteY5080" fmla="*/ 300012 h 1996549"/>
              <a:gd name="connsiteX5081" fmla="*/ 1757612 w 1998270"/>
              <a:gd name="connsiteY5081" fmla="*/ 271358 h 1996549"/>
              <a:gd name="connsiteX5082" fmla="*/ 1757612 w 1998270"/>
              <a:gd name="connsiteY5082" fmla="*/ 271187 h 1996549"/>
              <a:gd name="connsiteX5083" fmla="*/ 1786265 w 1998270"/>
              <a:gd name="connsiteY5083" fmla="*/ 242534 h 1996549"/>
              <a:gd name="connsiteX5084" fmla="*/ 1909067 w 1998270"/>
              <a:gd name="connsiteY5084" fmla="*/ 242193 h 1996549"/>
              <a:gd name="connsiteX5085" fmla="*/ 1909409 w 1998270"/>
              <a:gd name="connsiteY5085" fmla="*/ 242193 h 1996549"/>
              <a:gd name="connsiteX5086" fmla="*/ 1938233 w 1998270"/>
              <a:gd name="connsiteY5086" fmla="*/ 271358 h 1996549"/>
              <a:gd name="connsiteX5087" fmla="*/ 1938233 w 1998270"/>
              <a:gd name="connsiteY5087" fmla="*/ 271529 h 1996549"/>
              <a:gd name="connsiteX5088" fmla="*/ 1909067 w 1998270"/>
              <a:gd name="connsiteY5088" fmla="*/ 300353 h 1996549"/>
              <a:gd name="connsiteX5089" fmla="*/ 1880073 w 1998270"/>
              <a:gd name="connsiteY5089" fmla="*/ 271358 h 1996549"/>
              <a:gd name="connsiteX5090" fmla="*/ 1880073 w 1998270"/>
              <a:gd name="connsiteY5090" fmla="*/ 271187 h 1996549"/>
              <a:gd name="connsiteX5091" fmla="*/ 1909067 w 1998270"/>
              <a:gd name="connsiteY5091" fmla="*/ 242193 h 1996549"/>
              <a:gd name="connsiteX5092" fmla="*/ 1847667 w 1998270"/>
              <a:gd name="connsiteY5092" fmla="*/ 242193 h 1996549"/>
              <a:gd name="connsiteX5093" fmla="*/ 1848008 w 1998270"/>
              <a:gd name="connsiteY5093" fmla="*/ 242193 h 1996549"/>
              <a:gd name="connsiteX5094" fmla="*/ 1876832 w 1998270"/>
              <a:gd name="connsiteY5094" fmla="*/ 271358 h 1996549"/>
              <a:gd name="connsiteX5095" fmla="*/ 1876832 w 1998270"/>
              <a:gd name="connsiteY5095" fmla="*/ 271529 h 1996549"/>
              <a:gd name="connsiteX5096" fmla="*/ 1847667 w 1998270"/>
              <a:gd name="connsiteY5096" fmla="*/ 300353 h 1996549"/>
              <a:gd name="connsiteX5097" fmla="*/ 1818672 w 1998270"/>
              <a:gd name="connsiteY5097" fmla="*/ 271358 h 1996549"/>
              <a:gd name="connsiteX5098" fmla="*/ 1818672 w 1998270"/>
              <a:gd name="connsiteY5098" fmla="*/ 271187 h 1996549"/>
              <a:gd name="connsiteX5099" fmla="*/ 1847667 w 1998270"/>
              <a:gd name="connsiteY5099" fmla="*/ 242193 h 1996549"/>
              <a:gd name="connsiteX5100" fmla="*/ 5629 w 1998270"/>
              <a:gd name="connsiteY5100" fmla="*/ 204500 h 1996549"/>
              <a:gd name="connsiteX5101" fmla="*/ 11086 w 1998270"/>
              <a:gd name="connsiteY5101" fmla="*/ 209958 h 1996549"/>
              <a:gd name="connsiteX5102" fmla="*/ 5629 w 1998270"/>
              <a:gd name="connsiteY5102" fmla="*/ 215416 h 1996549"/>
              <a:gd name="connsiteX5103" fmla="*/ 171 w 1998270"/>
              <a:gd name="connsiteY5103" fmla="*/ 209958 h 1996549"/>
              <a:gd name="connsiteX5104" fmla="*/ 5629 w 1998270"/>
              <a:gd name="connsiteY5104" fmla="*/ 204500 h 1996549"/>
              <a:gd name="connsiteX5105" fmla="*/ 67029 w 1998270"/>
              <a:gd name="connsiteY5105" fmla="*/ 202283 h 1996549"/>
              <a:gd name="connsiteX5106" fmla="*/ 74705 w 1998270"/>
              <a:gd name="connsiteY5106" fmla="*/ 209959 h 1996549"/>
              <a:gd name="connsiteX5107" fmla="*/ 67029 w 1998270"/>
              <a:gd name="connsiteY5107" fmla="*/ 217634 h 1996549"/>
              <a:gd name="connsiteX5108" fmla="*/ 59355 w 1998270"/>
              <a:gd name="connsiteY5108" fmla="*/ 209959 h 1996549"/>
              <a:gd name="connsiteX5109" fmla="*/ 67029 w 1998270"/>
              <a:gd name="connsiteY5109" fmla="*/ 202283 h 1996549"/>
              <a:gd name="connsiteX5110" fmla="*/ 129113 w 1998270"/>
              <a:gd name="connsiteY5110" fmla="*/ 201600 h 1996549"/>
              <a:gd name="connsiteX5111" fmla="*/ 137470 w 1998270"/>
              <a:gd name="connsiteY5111" fmla="*/ 209958 h 1996549"/>
              <a:gd name="connsiteX5112" fmla="*/ 129113 w 1998270"/>
              <a:gd name="connsiteY5112" fmla="*/ 218315 h 1996549"/>
              <a:gd name="connsiteX5113" fmla="*/ 120756 w 1998270"/>
              <a:gd name="connsiteY5113" fmla="*/ 209958 h 1996549"/>
              <a:gd name="connsiteX5114" fmla="*/ 129113 w 1998270"/>
              <a:gd name="connsiteY5114" fmla="*/ 201600 h 1996549"/>
              <a:gd name="connsiteX5115" fmla="*/ 189832 w 1998270"/>
              <a:gd name="connsiteY5115" fmla="*/ 200748 h 1996549"/>
              <a:gd name="connsiteX5116" fmla="*/ 199042 w 1998270"/>
              <a:gd name="connsiteY5116" fmla="*/ 209959 h 1996549"/>
              <a:gd name="connsiteX5117" fmla="*/ 189832 w 1998270"/>
              <a:gd name="connsiteY5117" fmla="*/ 219169 h 1996549"/>
              <a:gd name="connsiteX5118" fmla="*/ 180622 w 1998270"/>
              <a:gd name="connsiteY5118" fmla="*/ 209959 h 1996549"/>
              <a:gd name="connsiteX5119" fmla="*/ 189832 w 1998270"/>
              <a:gd name="connsiteY5119" fmla="*/ 200748 h 1996549"/>
              <a:gd name="connsiteX5120" fmla="*/ 251233 w 1998270"/>
              <a:gd name="connsiteY5120" fmla="*/ 199895 h 1996549"/>
              <a:gd name="connsiteX5121" fmla="*/ 251574 w 1998270"/>
              <a:gd name="connsiteY5121" fmla="*/ 199895 h 1996549"/>
              <a:gd name="connsiteX5122" fmla="*/ 261296 w 1998270"/>
              <a:gd name="connsiteY5122" fmla="*/ 209958 h 1996549"/>
              <a:gd name="connsiteX5123" fmla="*/ 251233 w 1998270"/>
              <a:gd name="connsiteY5123" fmla="*/ 220021 h 1996549"/>
              <a:gd name="connsiteX5124" fmla="*/ 241171 w 1998270"/>
              <a:gd name="connsiteY5124" fmla="*/ 209958 h 1996549"/>
              <a:gd name="connsiteX5125" fmla="*/ 251233 w 1998270"/>
              <a:gd name="connsiteY5125" fmla="*/ 199895 h 1996549"/>
              <a:gd name="connsiteX5126" fmla="*/ 312635 w 1998270"/>
              <a:gd name="connsiteY5126" fmla="*/ 199042 h 1996549"/>
              <a:gd name="connsiteX5127" fmla="*/ 312976 w 1998270"/>
              <a:gd name="connsiteY5127" fmla="*/ 199042 h 1996549"/>
              <a:gd name="connsiteX5128" fmla="*/ 323550 w 1998270"/>
              <a:gd name="connsiteY5128" fmla="*/ 209958 h 1996549"/>
              <a:gd name="connsiteX5129" fmla="*/ 312635 w 1998270"/>
              <a:gd name="connsiteY5129" fmla="*/ 220874 h 1996549"/>
              <a:gd name="connsiteX5130" fmla="*/ 301719 w 1998270"/>
              <a:gd name="connsiteY5130" fmla="*/ 209958 h 1996549"/>
              <a:gd name="connsiteX5131" fmla="*/ 312635 w 1998270"/>
              <a:gd name="connsiteY5131" fmla="*/ 199042 h 1996549"/>
              <a:gd name="connsiteX5132" fmla="*/ 374036 w 1998270"/>
              <a:gd name="connsiteY5132" fmla="*/ 198189 h 1996549"/>
              <a:gd name="connsiteX5133" fmla="*/ 385804 w 1998270"/>
              <a:gd name="connsiteY5133" fmla="*/ 209958 h 1996549"/>
              <a:gd name="connsiteX5134" fmla="*/ 374036 w 1998270"/>
              <a:gd name="connsiteY5134" fmla="*/ 221727 h 1996549"/>
              <a:gd name="connsiteX5135" fmla="*/ 362268 w 1998270"/>
              <a:gd name="connsiteY5135" fmla="*/ 209958 h 1996549"/>
              <a:gd name="connsiteX5136" fmla="*/ 374036 w 1998270"/>
              <a:gd name="connsiteY5136" fmla="*/ 198189 h 1996549"/>
              <a:gd name="connsiteX5137" fmla="*/ 436120 w 1998270"/>
              <a:gd name="connsiteY5137" fmla="*/ 197336 h 1996549"/>
              <a:gd name="connsiteX5138" fmla="*/ 448741 w 1998270"/>
              <a:gd name="connsiteY5138" fmla="*/ 209958 h 1996549"/>
              <a:gd name="connsiteX5139" fmla="*/ 436120 w 1998270"/>
              <a:gd name="connsiteY5139" fmla="*/ 222579 h 1996549"/>
              <a:gd name="connsiteX5140" fmla="*/ 423499 w 1998270"/>
              <a:gd name="connsiteY5140" fmla="*/ 209958 h 1996549"/>
              <a:gd name="connsiteX5141" fmla="*/ 436120 w 1998270"/>
              <a:gd name="connsiteY5141" fmla="*/ 197336 h 1996549"/>
              <a:gd name="connsiteX5142" fmla="*/ 496838 w 1998270"/>
              <a:gd name="connsiteY5142" fmla="*/ 196654 h 1996549"/>
              <a:gd name="connsiteX5143" fmla="*/ 510142 w 1998270"/>
              <a:gd name="connsiteY5143" fmla="*/ 209958 h 1996549"/>
              <a:gd name="connsiteX5144" fmla="*/ 496838 w 1998270"/>
              <a:gd name="connsiteY5144" fmla="*/ 223262 h 1996549"/>
              <a:gd name="connsiteX5145" fmla="*/ 483535 w 1998270"/>
              <a:gd name="connsiteY5145" fmla="*/ 209958 h 1996549"/>
              <a:gd name="connsiteX5146" fmla="*/ 496838 w 1998270"/>
              <a:gd name="connsiteY5146" fmla="*/ 196654 h 1996549"/>
              <a:gd name="connsiteX5147" fmla="*/ 619641 w 1998270"/>
              <a:gd name="connsiteY5147" fmla="*/ 195119 h 1996549"/>
              <a:gd name="connsiteX5148" fmla="*/ 619982 w 1998270"/>
              <a:gd name="connsiteY5148" fmla="*/ 195119 h 1996549"/>
              <a:gd name="connsiteX5149" fmla="*/ 634650 w 1998270"/>
              <a:gd name="connsiteY5149" fmla="*/ 210129 h 1996549"/>
              <a:gd name="connsiteX5150" fmla="*/ 634650 w 1998270"/>
              <a:gd name="connsiteY5150" fmla="*/ 210299 h 1996549"/>
              <a:gd name="connsiteX5151" fmla="*/ 619641 w 1998270"/>
              <a:gd name="connsiteY5151" fmla="*/ 224967 h 1996549"/>
              <a:gd name="connsiteX5152" fmla="*/ 604632 w 1998270"/>
              <a:gd name="connsiteY5152" fmla="*/ 210129 h 1996549"/>
              <a:gd name="connsiteX5153" fmla="*/ 619641 w 1998270"/>
              <a:gd name="connsiteY5153" fmla="*/ 195119 h 1996549"/>
              <a:gd name="connsiteX5154" fmla="*/ 558240 w 1998270"/>
              <a:gd name="connsiteY5154" fmla="*/ 195119 h 1996549"/>
              <a:gd name="connsiteX5155" fmla="*/ 572396 w 1998270"/>
              <a:gd name="connsiteY5155" fmla="*/ 209276 h 1996549"/>
              <a:gd name="connsiteX5156" fmla="*/ 558240 w 1998270"/>
              <a:gd name="connsiteY5156" fmla="*/ 223432 h 1996549"/>
              <a:gd name="connsiteX5157" fmla="*/ 544084 w 1998270"/>
              <a:gd name="connsiteY5157" fmla="*/ 209276 h 1996549"/>
              <a:gd name="connsiteX5158" fmla="*/ 558240 w 1998270"/>
              <a:gd name="connsiteY5158" fmla="*/ 195119 h 1996549"/>
              <a:gd name="connsiteX5159" fmla="*/ 681042 w 1998270"/>
              <a:gd name="connsiteY5159" fmla="*/ 194096 h 1996549"/>
              <a:gd name="connsiteX5160" fmla="*/ 681384 w 1998270"/>
              <a:gd name="connsiteY5160" fmla="*/ 194096 h 1996549"/>
              <a:gd name="connsiteX5161" fmla="*/ 696905 w 1998270"/>
              <a:gd name="connsiteY5161" fmla="*/ 209958 h 1996549"/>
              <a:gd name="connsiteX5162" fmla="*/ 696905 w 1998270"/>
              <a:gd name="connsiteY5162" fmla="*/ 210129 h 1996549"/>
              <a:gd name="connsiteX5163" fmla="*/ 681042 w 1998270"/>
              <a:gd name="connsiteY5163" fmla="*/ 225650 h 1996549"/>
              <a:gd name="connsiteX5164" fmla="*/ 665181 w 1998270"/>
              <a:gd name="connsiteY5164" fmla="*/ 209958 h 1996549"/>
              <a:gd name="connsiteX5165" fmla="*/ 681042 w 1998270"/>
              <a:gd name="connsiteY5165" fmla="*/ 194096 h 1996549"/>
              <a:gd name="connsiteX5166" fmla="*/ 743125 w 1998270"/>
              <a:gd name="connsiteY5166" fmla="*/ 193243 h 1996549"/>
              <a:gd name="connsiteX5167" fmla="*/ 760181 w 1998270"/>
              <a:gd name="connsiteY5167" fmla="*/ 210299 h 1996549"/>
              <a:gd name="connsiteX5168" fmla="*/ 743125 w 1998270"/>
              <a:gd name="connsiteY5168" fmla="*/ 227355 h 1996549"/>
              <a:gd name="connsiteX5169" fmla="*/ 726070 w 1998270"/>
              <a:gd name="connsiteY5169" fmla="*/ 210299 h 1996549"/>
              <a:gd name="connsiteX5170" fmla="*/ 743125 w 1998270"/>
              <a:gd name="connsiteY5170" fmla="*/ 193243 h 1996549"/>
              <a:gd name="connsiteX5171" fmla="*/ 803844 w 1998270"/>
              <a:gd name="connsiteY5171" fmla="*/ 192390 h 1996549"/>
              <a:gd name="connsiteX5172" fmla="*/ 820900 w 1998270"/>
              <a:gd name="connsiteY5172" fmla="*/ 209446 h 1996549"/>
              <a:gd name="connsiteX5173" fmla="*/ 803844 w 1998270"/>
              <a:gd name="connsiteY5173" fmla="*/ 226502 h 1996549"/>
              <a:gd name="connsiteX5174" fmla="*/ 786789 w 1998270"/>
              <a:gd name="connsiteY5174" fmla="*/ 209446 h 1996549"/>
              <a:gd name="connsiteX5175" fmla="*/ 803844 w 1998270"/>
              <a:gd name="connsiteY5175" fmla="*/ 192390 h 1996549"/>
              <a:gd name="connsiteX5176" fmla="*/ 865247 w 1998270"/>
              <a:gd name="connsiteY5176" fmla="*/ 191708 h 1996549"/>
              <a:gd name="connsiteX5177" fmla="*/ 883496 w 1998270"/>
              <a:gd name="connsiteY5177" fmla="*/ 209958 h 1996549"/>
              <a:gd name="connsiteX5178" fmla="*/ 883496 w 1998270"/>
              <a:gd name="connsiteY5178" fmla="*/ 210129 h 1996549"/>
              <a:gd name="connsiteX5179" fmla="*/ 865247 w 1998270"/>
              <a:gd name="connsiteY5179" fmla="*/ 228037 h 1996549"/>
              <a:gd name="connsiteX5180" fmla="*/ 865076 w 1998270"/>
              <a:gd name="connsiteY5180" fmla="*/ 228037 h 1996549"/>
              <a:gd name="connsiteX5181" fmla="*/ 846997 w 1998270"/>
              <a:gd name="connsiteY5181" fmla="*/ 209958 h 1996549"/>
              <a:gd name="connsiteX5182" fmla="*/ 865247 w 1998270"/>
              <a:gd name="connsiteY5182" fmla="*/ 191708 h 1996549"/>
              <a:gd name="connsiteX5183" fmla="*/ 926648 w 1998270"/>
              <a:gd name="connsiteY5183" fmla="*/ 190855 h 1996549"/>
              <a:gd name="connsiteX5184" fmla="*/ 945751 w 1998270"/>
              <a:gd name="connsiteY5184" fmla="*/ 209958 h 1996549"/>
              <a:gd name="connsiteX5185" fmla="*/ 926648 w 1998270"/>
              <a:gd name="connsiteY5185" fmla="*/ 228890 h 1996549"/>
              <a:gd name="connsiteX5186" fmla="*/ 907546 w 1998270"/>
              <a:gd name="connsiteY5186" fmla="*/ 209958 h 1996549"/>
              <a:gd name="connsiteX5187" fmla="*/ 926648 w 1998270"/>
              <a:gd name="connsiteY5187" fmla="*/ 190855 h 1996549"/>
              <a:gd name="connsiteX5188" fmla="*/ 988049 w 1998270"/>
              <a:gd name="connsiteY5188" fmla="*/ 190002 h 1996549"/>
              <a:gd name="connsiteX5189" fmla="*/ 1008004 w 1998270"/>
              <a:gd name="connsiteY5189" fmla="*/ 209958 h 1996549"/>
              <a:gd name="connsiteX5190" fmla="*/ 1008004 w 1998270"/>
              <a:gd name="connsiteY5190" fmla="*/ 210127 h 1996549"/>
              <a:gd name="connsiteX5191" fmla="*/ 988049 w 1998270"/>
              <a:gd name="connsiteY5191" fmla="*/ 229743 h 1996549"/>
              <a:gd name="connsiteX5192" fmla="*/ 968094 w 1998270"/>
              <a:gd name="connsiteY5192" fmla="*/ 209958 h 1996549"/>
              <a:gd name="connsiteX5193" fmla="*/ 988049 w 1998270"/>
              <a:gd name="connsiteY5193" fmla="*/ 190002 h 1996549"/>
              <a:gd name="connsiteX5194" fmla="*/ 1050132 w 1998270"/>
              <a:gd name="connsiteY5194" fmla="*/ 189150 h 1996549"/>
              <a:gd name="connsiteX5195" fmla="*/ 1050473 w 1998270"/>
              <a:gd name="connsiteY5195" fmla="*/ 189150 h 1996549"/>
              <a:gd name="connsiteX5196" fmla="*/ 1070940 w 1998270"/>
              <a:gd name="connsiteY5196" fmla="*/ 209959 h 1996549"/>
              <a:gd name="connsiteX5197" fmla="*/ 1070940 w 1998270"/>
              <a:gd name="connsiteY5197" fmla="*/ 210129 h 1996549"/>
              <a:gd name="connsiteX5198" fmla="*/ 1050132 w 1998270"/>
              <a:gd name="connsiteY5198" fmla="*/ 230596 h 1996549"/>
              <a:gd name="connsiteX5199" fmla="*/ 1029324 w 1998270"/>
              <a:gd name="connsiteY5199" fmla="*/ 209959 h 1996549"/>
              <a:gd name="connsiteX5200" fmla="*/ 1050132 w 1998270"/>
              <a:gd name="connsiteY5200" fmla="*/ 189150 h 1996549"/>
              <a:gd name="connsiteX5201" fmla="*/ 1110851 w 1998270"/>
              <a:gd name="connsiteY5201" fmla="*/ 188467 h 1996549"/>
              <a:gd name="connsiteX5202" fmla="*/ 1111192 w 1998270"/>
              <a:gd name="connsiteY5202" fmla="*/ 188467 h 1996549"/>
              <a:gd name="connsiteX5203" fmla="*/ 1132342 w 1998270"/>
              <a:gd name="connsiteY5203" fmla="*/ 209958 h 1996549"/>
              <a:gd name="connsiteX5204" fmla="*/ 1132342 w 1998270"/>
              <a:gd name="connsiteY5204" fmla="*/ 210127 h 1996549"/>
              <a:gd name="connsiteX5205" fmla="*/ 1110851 w 1998270"/>
              <a:gd name="connsiteY5205" fmla="*/ 231278 h 1996549"/>
              <a:gd name="connsiteX5206" fmla="*/ 1089532 w 1998270"/>
              <a:gd name="connsiteY5206" fmla="*/ 209958 h 1996549"/>
              <a:gd name="connsiteX5207" fmla="*/ 1089532 w 1998270"/>
              <a:gd name="connsiteY5207" fmla="*/ 209787 h 1996549"/>
              <a:gd name="connsiteX5208" fmla="*/ 1110851 w 1998270"/>
              <a:gd name="connsiteY5208" fmla="*/ 188467 h 1996549"/>
              <a:gd name="connsiteX5209" fmla="*/ 1172253 w 1998270"/>
              <a:gd name="connsiteY5209" fmla="*/ 187614 h 1996549"/>
              <a:gd name="connsiteX5210" fmla="*/ 1194596 w 1998270"/>
              <a:gd name="connsiteY5210" fmla="*/ 209958 h 1996549"/>
              <a:gd name="connsiteX5211" fmla="*/ 1172253 w 1998270"/>
              <a:gd name="connsiteY5211" fmla="*/ 232130 h 1996549"/>
              <a:gd name="connsiteX5212" fmla="*/ 1150080 w 1998270"/>
              <a:gd name="connsiteY5212" fmla="*/ 209958 h 1996549"/>
              <a:gd name="connsiteX5213" fmla="*/ 1150080 w 1998270"/>
              <a:gd name="connsiteY5213" fmla="*/ 209787 h 1996549"/>
              <a:gd name="connsiteX5214" fmla="*/ 1172253 w 1998270"/>
              <a:gd name="connsiteY5214" fmla="*/ 187614 h 1996549"/>
              <a:gd name="connsiteX5215" fmla="*/ 1233654 w 1998270"/>
              <a:gd name="connsiteY5215" fmla="*/ 186762 h 1996549"/>
              <a:gd name="connsiteX5216" fmla="*/ 1256850 w 1998270"/>
              <a:gd name="connsiteY5216" fmla="*/ 209958 h 1996549"/>
              <a:gd name="connsiteX5217" fmla="*/ 1256850 w 1998270"/>
              <a:gd name="connsiteY5217" fmla="*/ 210129 h 1996549"/>
              <a:gd name="connsiteX5218" fmla="*/ 1233654 w 1998270"/>
              <a:gd name="connsiteY5218" fmla="*/ 232984 h 1996549"/>
              <a:gd name="connsiteX5219" fmla="*/ 1233312 w 1998270"/>
              <a:gd name="connsiteY5219" fmla="*/ 232984 h 1996549"/>
              <a:gd name="connsiteX5220" fmla="*/ 1210628 w 1998270"/>
              <a:gd name="connsiteY5220" fmla="*/ 209958 h 1996549"/>
              <a:gd name="connsiteX5221" fmla="*/ 1210628 w 1998270"/>
              <a:gd name="connsiteY5221" fmla="*/ 209788 h 1996549"/>
              <a:gd name="connsiteX5222" fmla="*/ 1233654 w 1998270"/>
              <a:gd name="connsiteY5222" fmla="*/ 186762 h 1996549"/>
              <a:gd name="connsiteX5223" fmla="*/ 1295055 w 1998270"/>
              <a:gd name="connsiteY5223" fmla="*/ 186079 h 1996549"/>
              <a:gd name="connsiteX5224" fmla="*/ 1318934 w 1998270"/>
              <a:gd name="connsiteY5224" fmla="*/ 209958 h 1996549"/>
              <a:gd name="connsiteX5225" fmla="*/ 1295055 w 1998270"/>
              <a:gd name="connsiteY5225" fmla="*/ 233665 h 1996549"/>
              <a:gd name="connsiteX5226" fmla="*/ 1271348 w 1998270"/>
              <a:gd name="connsiteY5226" fmla="*/ 209958 h 1996549"/>
              <a:gd name="connsiteX5227" fmla="*/ 1271348 w 1998270"/>
              <a:gd name="connsiteY5227" fmla="*/ 209787 h 1996549"/>
              <a:gd name="connsiteX5228" fmla="*/ 1295055 w 1998270"/>
              <a:gd name="connsiteY5228" fmla="*/ 186079 h 1996549"/>
              <a:gd name="connsiteX5229" fmla="*/ 1357139 w 1998270"/>
              <a:gd name="connsiteY5229" fmla="*/ 185227 h 1996549"/>
              <a:gd name="connsiteX5230" fmla="*/ 1381870 w 1998270"/>
              <a:gd name="connsiteY5230" fmla="*/ 209959 h 1996549"/>
              <a:gd name="connsiteX5231" fmla="*/ 1381870 w 1998270"/>
              <a:gd name="connsiteY5231" fmla="*/ 210129 h 1996549"/>
              <a:gd name="connsiteX5232" fmla="*/ 1357139 w 1998270"/>
              <a:gd name="connsiteY5232" fmla="*/ 234519 h 1996549"/>
              <a:gd name="connsiteX5233" fmla="*/ 1356798 w 1998270"/>
              <a:gd name="connsiteY5233" fmla="*/ 234519 h 1996549"/>
              <a:gd name="connsiteX5234" fmla="*/ 1332578 w 1998270"/>
              <a:gd name="connsiteY5234" fmla="*/ 209959 h 1996549"/>
              <a:gd name="connsiteX5235" fmla="*/ 1332578 w 1998270"/>
              <a:gd name="connsiteY5235" fmla="*/ 209788 h 1996549"/>
              <a:gd name="connsiteX5236" fmla="*/ 1357139 w 1998270"/>
              <a:gd name="connsiteY5236" fmla="*/ 185227 h 1996549"/>
              <a:gd name="connsiteX5237" fmla="*/ 1417857 w 1998270"/>
              <a:gd name="connsiteY5237" fmla="*/ 184544 h 1996549"/>
              <a:gd name="connsiteX5238" fmla="*/ 1443271 w 1998270"/>
              <a:gd name="connsiteY5238" fmla="*/ 209958 h 1996549"/>
              <a:gd name="connsiteX5239" fmla="*/ 1417857 w 1998270"/>
              <a:gd name="connsiteY5239" fmla="*/ 235201 h 1996549"/>
              <a:gd name="connsiteX5240" fmla="*/ 1392615 w 1998270"/>
              <a:gd name="connsiteY5240" fmla="*/ 209958 h 1996549"/>
              <a:gd name="connsiteX5241" fmla="*/ 1417857 w 1998270"/>
              <a:gd name="connsiteY5241" fmla="*/ 184544 h 1996549"/>
              <a:gd name="connsiteX5242" fmla="*/ 1971151 w 1998270"/>
              <a:gd name="connsiteY5242" fmla="*/ 184033 h 1996549"/>
              <a:gd name="connsiteX5243" fmla="*/ 1997076 w 1998270"/>
              <a:gd name="connsiteY5243" fmla="*/ 209958 h 1996549"/>
              <a:gd name="connsiteX5244" fmla="*/ 1971151 w 1998270"/>
              <a:gd name="connsiteY5244" fmla="*/ 235713 h 1996549"/>
              <a:gd name="connsiteX5245" fmla="*/ 1945397 w 1998270"/>
              <a:gd name="connsiteY5245" fmla="*/ 209958 h 1996549"/>
              <a:gd name="connsiteX5246" fmla="*/ 1945397 w 1998270"/>
              <a:gd name="connsiteY5246" fmla="*/ 209788 h 1996549"/>
              <a:gd name="connsiteX5247" fmla="*/ 1971151 w 1998270"/>
              <a:gd name="connsiteY5247" fmla="*/ 184033 h 1996549"/>
              <a:gd name="connsiteX5248" fmla="*/ 1479259 w 1998270"/>
              <a:gd name="connsiteY5248" fmla="*/ 183692 h 1996549"/>
              <a:gd name="connsiteX5249" fmla="*/ 1505525 w 1998270"/>
              <a:gd name="connsiteY5249" fmla="*/ 209959 h 1996549"/>
              <a:gd name="connsiteX5250" fmla="*/ 1505525 w 1998270"/>
              <a:gd name="connsiteY5250" fmla="*/ 210129 h 1996549"/>
              <a:gd name="connsiteX5251" fmla="*/ 1479259 w 1998270"/>
              <a:gd name="connsiteY5251" fmla="*/ 236054 h 1996549"/>
              <a:gd name="connsiteX5252" fmla="*/ 1478918 w 1998270"/>
              <a:gd name="connsiteY5252" fmla="*/ 236054 h 1996549"/>
              <a:gd name="connsiteX5253" fmla="*/ 1453163 w 1998270"/>
              <a:gd name="connsiteY5253" fmla="*/ 209959 h 1996549"/>
              <a:gd name="connsiteX5254" fmla="*/ 1453163 w 1998270"/>
              <a:gd name="connsiteY5254" fmla="*/ 209788 h 1996549"/>
              <a:gd name="connsiteX5255" fmla="*/ 1479259 w 1998270"/>
              <a:gd name="connsiteY5255" fmla="*/ 183692 h 1996549"/>
              <a:gd name="connsiteX5256" fmla="*/ 1540660 w 1998270"/>
              <a:gd name="connsiteY5256" fmla="*/ 183009 h 1996549"/>
              <a:gd name="connsiteX5257" fmla="*/ 1567609 w 1998270"/>
              <a:gd name="connsiteY5257" fmla="*/ 209958 h 1996549"/>
              <a:gd name="connsiteX5258" fmla="*/ 1567609 w 1998270"/>
              <a:gd name="connsiteY5258" fmla="*/ 210127 h 1996549"/>
              <a:gd name="connsiteX5259" fmla="*/ 1540660 w 1998270"/>
              <a:gd name="connsiteY5259" fmla="*/ 236736 h 1996549"/>
              <a:gd name="connsiteX5260" fmla="*/ 1513883 w 1998270"/>
              <a:gd name="connsiteY5260" fmla="*/ 209958 h 1996549"/>
              <a:gd name="connsiteX5261" fmla="*/ 1513883 w 1998270"/>
              <a:gd name="connsiteY5261" fmla="*/ 209787 h 1996549"/>
              <a:gd name="connsiteX5262" fmla="*/ 1540660 w 1998270"/>
              <a:gd name="connsiteY5262" fmla="*/ 183009 h 1996549"/>
              <a:gd name="connsiteX5263" fmla="*/ 1602061 w 1998270"/>
              <a:gd name="connsiteY5263" fmla="*/ 182157 h 1996549"/>
              <a:gd name="connsiteX5264" fmla="*/ 1629862 w 1998270"/>
              <a:gd name="connsiteY5264" fmla="*/ 209959 h 1996549"/>
              <a:gd name="connsiteX5265" fmla="*/ 1629862 w 1998270"/>
              <a:gd name="connsiteY5265" fmla="*/ 210129 h 1996549"/>
              <a:gd name="connsiteX5266" fmla="*/ 1602061 w 1998270"/>
              <a:gd name="connsiteY5266" fmla="*/ 237589 h 1996549"/>
              <a:gd name="connsiteX5267" fmla="*/ 1601720 w 1998270"/>
              <a:gd name="connsiteY5267" fmla="*/ 237589 h 1996549"/>
              <a:gd name="connsiteX5268" fmla="*/ 1574430 w 1998270"/>
              <a:gd name="connsiteY5268" fmla="*/ 209959 h 1996549"/>
              <a:gd name="connsiteX5269" fmla="*/ 1574430 w 1998270"/>
              <a:gd name="connsiteY5269" fmla="*/ 209788 h 1996549"/>
              <a:gd name="connsiteX5270" fmla="*/ 1602061 w 1998270"/>
              <a:gd name="connsiteY5270" fmla="*/ 182157 h 1996549"/>
              <a:gd name="connsiteX5271" fmla="*/ 1664144 w 1998270"/>
              <a:gd name="connsiteY5271" fmla="*/ 181474 h 1996549"/>
              <a:gd name="connsiteX5272" fmla="*/ 1692628 w 1998270"/>
              <a:gd name="connsiteY5272" fmla="*/ 209958 h 1996549"/>
              <a:gd name="connsiteX5273" fmla="*/ 1692628 w 1998270"/>
              <a:gd name="connsiteY5273" fmla="*/ 210127 h 1996549"/>
              <a:gd name="connsiteX5274" fmla="*/ 1664144 w 1998270"/>
              <a:gd name="connsiteY5274" fmla="*/ 238271 h 1996549"/>
              <a:gd name="connsiteX5275" fmla="*/ 1635832 w 1998270"/>
              <a:gd name="connsiteY5275" fmla="*/ 209958 h 1996549"/>
              <a:gd name="connsiteX5276" fmla="*/ 1635832 w 1998270"/>
              <a:gd name="connsiteY5276" fmla="*/ 209787 h 1996549"/>
              <a:gd name="connsiteX5277" fmla="*/ 1664144 w 1998270"/>
              <a:gd name="connsiteY5277" fmla="*/ 181474 h 1996549"/>
              <a:gd name="connsiteX5278" fmla="*/ 1724864 w 1998270"/>
              <a:gd name="connsiteY5278" fmla="*/ 180963 h 1996549"/>
              <a:gd name="connsiteX5279" fmla="*/ 1753859 w 1998270"/>
              <a:gd name="connsiteY5279" fmla="*/ 209959 h 1996549"/>
              <a:gd name="connsiteX5280" fmla="*/ 1724864 w 1998270"/>
              <a:gd name="connsiteY5280" fmla="*/ 238783 h 1996549"/>
              <a:gd name="connsiteX5281" fmla="*/ 1696040 w 1998270"/>
              <a:gd name="connsiteY5281" fmla="*/ 209959 h 1996549"/>
              <a:gd name="connsiteX5282" fmla="*/ 1724864 w 1998270"/>
              <a:gd name="connsiteY5282" fmla="*/ 180963 h 1996549"/>
              <a:gd name="connsiteX5283" fmla="*/ 1786632 w 1998270"/>
              <a:gd name="connsiteY5283" fmla="*/ 180317 h 1996549"/>
              <a:gd name="connsiteX5284" fmla="*/ 1816138 w 1998270"/>
              <a:gd name="connsiteY5284" fmla="*/ 209824 h 1996549"/>
              <a:gd name="connsiteX5285" fmla="*/ 1786632 w 1998270"/>
              <a:gd name="connsiteY5285" fmla="*/ 239330 h 1996549"/>
              <a:gd name="connsiteX5286" fmla="*/ 1757125 w 1998270"/>
              <a:gd name="connsiteY5286" fmla="*/ 209824 h 1996549"/>
              <a:gd name="connsiteX5287" fmla="*/ 1786632 w 1998270"/>
              <a:gd name="connsiteY5287" fmla="*/ 180317 h 1996549"/>
              <a:gd name="connsiteX5288" fmla="*/ 1847666 w 1998270"/>
              <a:gd name="connsiteY5288" fmla="*/ 180110 h 1996549"/>
              <a:gd name="connsiteX5289" fmla="*/ 1877514 w 1998270"/>
              <a:gd name="connsiteY5289" fmla="*/ 209958 h 1996549"/>
              <a:gd name="connsiteX5290" fmla="*/ 1877514 w 1998270"/>
              <a:gd name="connsiteY5290" fmla="*/ 210129 h 1996549"/>
              <a:gd name="connsiteX5291" fmla="*/ 1847666 w 1998270"/>
              <a:gd name="connsiteY5291" fmla="*/ 239636 h 1996549"/>
              <a:gd name="connsiteX5292" fmla="*/ 1817989 w 1998270"/>
              <a:gd name="connsiteY5292" fmla="*/ 209958 h 1996549"/>
              <a:gd name="connsiteX5293" fmla="*/ 1817989 w 1998270"/>
              <a:gd name="connsiteY5293" fmla="*/ 209788 h 1996549"/>
              <a:gd name="connsiteX5294" fmla="*/ 1847666 w 1998270"/>
              <a:gd name="connsiteY5294" fmla="*/ 180110 h 1996549"/>
              <a:gd name="connsiteX5295" fmla="*/ 1909067 w 1998270"/>
              <a:gd name="connsiteY5295" fmla="*/ 179939 h 1996549"/>
              <a:gd name="connsiteX5296" fmla="*/ 1939086 w 1998270"/>
              <a:gd name="connsiteY5296" fmla="*/ 209958 h 1996549"/>
              <a:gd name="connsiteX5297" fmla="*/ 1939086 w 1998270"/>
              <a:gd name="connsiteY5297" fmla="*/ 210127 h 1996549"/>
              <a:gd name="connsiteX5298" fmla="*/ 1909067 w 1998270"/>
              <a:gd name="connsiteY5298" fmla="*/ 239806 h 1996549"/>
              <a:gd name="connsiteX5299" fmla="*/ 1879220 w 1998270"/>
              <a:gd name="connsiteY5299" fmla="*/ 209958 h 1996549"/>
              <a:gd name="connsiteX5300" fmla="*/ 1879220 w 1998270"/>
              <a:gd name="connsiteY5300" fmla="*/ 209787 h 1996549"/>
              <a:gd name="connsiteX5301" fmla="*/ 1909067 w 1998270"/>
              <a:gd name="connsiteY5301" fmla="*/ 179939 h 1996549"/>
              <a:gd name="connsiteX5302" fmla="*/ 5629 w 1998270"/>
              <a:gd name="connsiteY5302" fmla="*/ 143951 h 1996549"/>
              <a:gd name="connsiteX5303" fmla="*/ 11086 w 1998270"/>
              <a:gd name="connsiteY5303" fmla="*/ 149409 h 1996549"/>
              <a:gd name="connsiteX5304" fmla="*/ 5629 w 1998270"/>
              <a:gd name="connsiteY5304" fmla="*/ 154867 h 1996549"/>
              <a:gd name="connsiteX5305" fmla="*/ 171 w 1998270"/>
              <a:gd name="connsiteY5305" fmla="*/ 149409 h 1996549"/>
              <a:gd name="connsiteX5306" fmla="*/ 5629 w 1998270"/>
              <a:gd name="connsiteY5306" fmla="*/ 143951 h 1996549"/>
              <a:gd name="connsiteX5307" fmla="*/ 67029 w 1998270"/>
              <a:gd name="connsiteY5307" fmla="*/ 140881 h 1996549"/>
              <a:gd name="connsiteX5308" fmla="*/ 74705 w 1998270"/>
              <a:gd name="connsiteY5308" fmla="*/ 148557 h 1996549"/>
              <a:gd name="connsiteX5309" fmla="*/ 67029 w 1998270"/>
              <a:gd name="connsiteY5309" fmla="*/ 156232 h 1996549"/>
              <a:gd name="connsiteX5310" fmla="*/ 59355 w 1998270"/>
              <a:gd name="connsiteY5310" fmla="*/ 148557 h 1996549"/>
              <a:gd name="connsiteX5311" fmla="*/ 67029 w 1998270"/>
              <a:gd name="connsiteY5311" fmla="*/ 140881 h 1996549"/>
              <a:gd name="connsiteX5312" fmla="*/ 129114 w 1998270"/>
              <a:gd name="connsiteY5312" fmla="*/ 140028 h 1996549"/>
              <a:gd name="connsiteX5313" fmla="*/ 137641 w 1998270"/>
              <a:gd name="connsiteY5313" fmla="*/ 148556 h 1996549"/>
              <a:gd name="connsiteX5314" fmla="*/ 129114 w 1998270"/>
              <a:gd name="connsiteY5314" fmla="*/ 157084 h 1996549"/>
              <a:gd name="connsiteX5315" fmla="*/ 120586 w 1998270"/>
              <a:gd name="connsiteY5315" fmla="*/ 148556 h 1996549"/>
              <a:gd name="connsiteX5316" fmla="*/ 129114 w 1998270"/>
              <a:gd name="connsiteY5316" fmla="*/ 140028 h 1996549"/>
              <a:gd name="connsiteX5317" fmla="*/ 189832 w 1998270"/>
              <a:gd name="connsiteY5317" fmla="*/ 139176 h 1996549"/>
              <a:gd name="connsiteX5318" fmla="*/ 190173 w 1998270"/>
              <a:gd name="connsiteY5318" fmla="*/ 139176 h 1996549"/>
              <a:gd name="connsiteX5319" fmla="*/ 199213 w 1998270"/>
              <a:gd name="connsiteY5319" fmla="*/ 148557 h 1996549"/>
              <a:gd name="connsiteX5320" fmla="*/ 189832 w 1998270"/>
              <a:gd name="connsiteY5320" fmla="*/ 157938 h 1996549"/>
              <a:gd name="connsiteX5321" fmla="*/ 180452 w 1998270"/>
              <a:gd name="connsiteY5321" fmla="*/ 148557 h 1996549"/>
              <a:gd name="connsiteX5322" fmla="*/ 189832 w 1998270"/>
              <a:gd name="connsiteY5322" fmla="*/ 139176 h 1996549"/>
              <a:gd name="connsiteX5323" fmla="*/ 251233 w 1998270"/>
              <a:gd name="connsiteY5323" fmla="*/ 138493 h 1996549"/>
              <a:gd name="connsiteX5324" fmla="*/ 251574 w 1998270"/>
              <a:gd name="connsiteY5324" fmla="*/ 138493 h 1996549"/>
              <a:gd name="connsiteX5325" fmla="*/ 261296 w 1998270"/>
              <a:gd name="connsiteY5325" fmla="*/ 148556 h 1996549"/>
              <a:gd name="connsiteX5326" fmla="*/ 251233 w 1998270"/>
              <a:gd name="connsiteY5326" fmla="*/ 158619 h 1996549"/>
              <a:gd name="connsiteX5327" fmla="*/ 241171 w 1998270"/>
              <a:gd name="connsiteY5327" fmla="*/ 148556 h 1996549"/>
              <a:gd name="connsiteX5328" fmla="*/ 251233 w 1998270"/>
              <a:gd name="connsiteY5328" fmla="*/ 138493 h 1996549"/>
              <a:gd name="connsiteX5329" fmla="*/ 313001 w 1998270"/>
              <a:gd name="connsiteY5329" fmla="*/ 137507 h 1996549"/>
              <a:gd name="connsiteX5330" fmla="*/ 323917 w 1998270"/>
              <a:gd name="connsiteY5330" fmla="*/ 148423 h 1996549"/>
              <a:gd name="connsiteX5331" fmla="*/ 313001 w 1998270"/>
              <a:gd name="connsiteY5331" fmla="*/ 159339 h 1996549"/>
              <a:gd name="connsiteX5332" fmla="*/ 302085 w 1998270"/>
              <a:gd name="connsiteY5332" fmla="*/ 148423 h 1996549"/>
              <a:gd name="connsiteX5333" fmla="*/ 313001 w 1998270"/>
              <a:gd name="connsiteY5333" fmla="*/ 137507 h 1996549"/>
              <a:gd name="connsiteX5334" fmla="*/ 374036 w 1998270"/>
              <a:gd name="connsiteY5334" fmla="*/ 136788 h 1996549"/>
              <a:gd name="connsiteX5335" fmla="*/ 385804 w 1998270"/>
              <a:gd name="connsiteY5335" fmla="*/ 148557 h 1996549"/>
              <a:gd name="connsiteX5336" fmla="*/ 374036 w 1998270"/>
              <a:gd name="connsiteY5336" fmla="*/ 160326 h 1996549"/>
              <a:gd name="connsiteX5337" fmla="*/ 362268 w 1998270"/>
              <a:gd name="connsiteY5337" fmla="*/ 148557 h 1996549"/>
              <a:gd name="connsiteX5338" fmla="*/ 374036 w 1998270"/>
              <a:gd name="connsiteY5338" fmla="*/ 136788 h 1996549"/>
              <a:gd name="connsiteX5339" fmla="*/ 436120 w 1998270"/>
              <a:gd name="connsiteY5339" fmla="*/ 135935 h 1996549"/>
              <a:gd name="connsiteX5340" fmla="*/ 448741 w 1998270"/>
              <a:gd name="connsiteY5340" fmla="*/ 148557 h 1996549"/>
              <a:gd name="connsiteX5341" fmla="*/ 436120 w 1998270"/>
              <a:gd name="connsiteY5341" fmla="*/ 161178 h 1996549"/>
              <a:gd name="connsiteX5342" fmla="*/ 423499 w 1998270"/>
              <a:gd name="connsiteY5342" fmla="*/ 148557 h 1996549"/>
              <a:gd name="connsiteX5343" fmla="*/ 436120 w 1998270"/>
              <a:gd name="connsiteY5343" fmla="*/ 135935 h 1996549"/>
              <a:gd name="connsiteX5344" fmla="*/ 496839 w 1998270"/>
              <a:gd name="connsiteY5344" fmla="*/ 135082 h 1996549"/>
              <a:gd name="connsiteX5345" fmla="*/ 510313 w 1998270"/>
              <a:gd name="connsiteY5345" fmla="*/ 148556 h 1996549"/>
              <a:gd name="connsiteX5346" fmla="*/ 496839 w 1998270"/>
              <a:gd name="connsiteY5346" fmla="*/ 162031 h 1996549"/>
              <a:gd name="connsiteX5347" fmla="*/ 483365 w 1998270"/>
              <a:gd name="connsiteY5347" fmla="*/ 148556 h 1996549"/>
              <a:gd name="connsiteX5348" fmla="*/ 496839 w 1998270"/>
              <a:gd name="connsiteY5348" fmla="*/ 135082 h 1996549"/>
              <a:gd name="connsiteX5349" fmla="*/ 558239 w 1998270"/>
              <a:gd name="connsiteY5349" fmla="*/ 134229 h 1996549"/>
              <a:gd name="connsiteX5350" fmla="*/ 558580 w 1998270"/>
              <a:gd name="connsiteY5350" fmla="*/ 134229 h 1996549"/>
              <a:gd name="connsiteX5351" fmla="*/ 572566 w 1998270"/>
              <a:gd name="connsiteY5351" fmla="*/ 148556 h 1996549"/>
              <a:gd name="connsiteX5352" fmla="*/ 558239 w 1998270"/>
              <a:gd name="connsiteY5352" fmla="*/ 162883 h 1996549"/>
              <a:gd name="connsiteX5353" fmla="*/ 543913 w 1998270"/>
              <a:gd name="connsiteY5353" fmla="*/ 148556 h 1996549"/>
              <a:gd name="connsiteX5354" fmla="*/ 558239 w 1998270"/>
              <a:gd name="connsiteY5354" fmla="*/ 134229 h 1996549"/>
              <a:gd name="connsiteX5355" fmla="*/ 619642 w 1998270"/>
              <a:gd name="connsiteY5355" fmla="*/ 133377 h 1996549"/>
              <a:gd name="connsiteX5356" fmla="*/ 634821 w 1998270"/>
              <a:gd name="connsiteY5356" fmla="*/ 148557 h 1996549"/>
              <a:gd name="connsiteX5357" fmla="*/ 634821 w 1998270"/>
              <a:gd name="connsiteY5357" fmla="*/ 148728 h 1996549"/>
              <a:gd name="connsiteX5358" fmla="*/ 619642 w 1998270"/>
              <a:gd name="connsiteY5358" fmla="*/ 163566 h 1996549"/>
              <a:gd name="connsiteX5359" fmla="*/ 619471 w 1998270"/>
              <a:gd name="connsiteY5359" fmla="*/ 163566 h 1996549"/>
              <a:gd name="connsiteX5360" fmla="*/ 604462 w 1998270"/>
              <a:gd name="connsiteY5360" fmla="*/ 148557 h 1996549"/>
              <a:gd name="connsiteX5361" fmla="*/ 619642 w 1998270"/>
              <a:gd name="connsiteY5361" fmla="*/ 133377 h 1996549"/>
              <a:gd name="connsiteX5362" fmla="*/ 681043 w 1998270"/>
              <a:gd name="connsiteY5362" fmla="*/ 132524 h 1996549"/>
              <a:gd name="connsiteX5363" fmla="*/ 697075 w 1998270"/>
              <a:gd name="connsiteY5363" fmla="*/ 148557 h 1996549"/>
              <a:gd name="connsiteX5364" fmla="*/ 681043 w 1998270"/>
              <a:gd name="connsiteY5364" fmla="*/ 164419 h 1996549"/>
              <a:gd name="connsiteX5365" fmla="*/ 665011 w 1998270"/>
              <a:gd name="connsiteY5365" fmla="*/ 148557 h 1996549"/>
              <a:gd name="connsiteX5366" fmla="*/ 681043 w 1998270"/>
              <a:gd name="connsiteY5366" fmla="*/ 132524 h 1996549"/>
              <a:gd name="connsiteX5367" fmla="*/ 743125 w 1998270"/>
              <a:gd name="connsiteY5367" fmla="*/ 131842 h 1996549"/>
              <a:gd name="connsiteX5368" fmla="*/ 760181 w 1998270"/>
              <a:gd name="connsiteY5368" fmla="*/ 148898 h 1996549"/>
              <a:gd name="connsiteX5369" fmla="*/ 743125 w 1998270"/>
              <a:gd name="connsiteY5369" fmla="*/ 165954 h 1996549"/>
              <a:gd name="connsiteX5370" fmla="*/ 726070 w 1998270"/>
              <a:gd name="connsiteY5370" fmla="*/ 148898 h 1996549"/>
              <a:gd name="connsiteX5371" fmla="*/ 743125 w 1998270"/>
              <a:gd name="connsiteY5371" fmla="*/ 131842 h 1996549"/>
              <a:gd name="connsiteX5372" fmla="*/ 803844 w 1998270"/>
              <a:gd name="connsiteY5372" fmla="*/ 130989 h 1996549"/>
              <a:gd name="connsiteX5373" fmla="*/ 820900 w 1998270"/>
              <a:gd name="connsiteY5373" fmla="*/ 148045 h 1996549"/>
              <a:gd name="connsiteX5374" fmla="*/ 803844 w 1998270"/>
              <a:gd name="connsiteY5374" fmla="*/ 165101 h 1996549"/>
              <a:gd name="connsiteX5375" fmla="*/ 786789 w 1998270"/>
              <a:gd name="connsiteY5375" fmla="*/ 148045 h 1996549"/>
              <a:gd name="connsiteX5376" fmla="*/ 803844 w 1998270"/>
              <a:gd name="connsiteY5376" fmla="*/ 130989 h 1996549"/>
              <a:gd name="connsiteX5377" fmla="*/ 865246 w 1998270"/>
              <a:gd name="connsiteY5377" fmla="*/ 130136 h 1996549"/>
              <a:gd name="connsiteX5378" fmla="*/ 883666 w 1998270"/>
              <a:gd name="connsiteY5378" fmla="*/ 148557 h 1996549"/>
              <a:gd name="connsiteX5379" fmla="*/ 883666 w 1998270"/>
              <a:gd name="connsiteY5379" fmla="*/ 148727 h 1996549"/>
              <a:gd name="connsiteX5380" fmla="*/ 865246 w 1998270"/>
              <a:gd name="connsiteY5380" fmla="*/ 166807 h 1996549"/>
              <a:gd name="connsiteX5381" fmla="*/ 846826 w 1998270"/>
              <a:gd name="connsiteY5381" fmla="*/ 148557 h 1996549"/>
              <a:gd name="connsiteX5382" fmla="*/ 865246 w 1998270"/>
              <a:gd name="connsiteY5382" fmla="*/ 130136 h 1996549"/>
              <a:gd name="connsiteX5383" fmla="*/ 926648 w 1998270"/>
              <a:gd name="connsiteY5383" fmla="*/ 129283 h 1996549"/>
              <a:gd name="connsiteX5384" fmla="*/ 926989 w 1998270"/>
              <a:gd name="connsiteY5384" fmla="*/ 129283 h 1996549"/>
              <a:gd name="connsiteX5385" fmla="*/ 945921 w 1998270"/>
              <a:gd name="connsiteY5385" fmla="*/ 148557 h 1996549"/>
              <a:gd name="connsiteX5386" fmla="*/ 945921 w 1998270"/>
              <a:gd name="connsiteY5386" fmla="*/ 148727 h 1996549"/>
              <a:gd name="connsiteX5387" fmla="*/ 926648 w 1998270"/>
              <a:gd name="connsiteY5387" fmla="*/ 167659 h 1996549"/>
              <a:gd name="connsiteX5388" fmla="*/ 907375 w 1998270"/>
              <a:gd name="connsiteY5388" fmla="*/ 148557 h 1996549"/>
              <a:gd name="connsiteX5389" fmla="*/ 926648 w 1998270"/>
              <a:gd name="connsiteY5389" fmla="*/ 129283 h 1996549"/>
              <a:gd name="connsiteX5390" fmla="*/ 988048 w 1998270"/>
              <a:gd name="connsiteY5390" fmla="*/ 128430 h 1996549"/>
              <a:gd name="connsiteX5391" fmla="*/ 1008175 w 1998270"/>
              <a:gd name="connsiteY5391" fmla="*/ 148556 h 1996549"/>
              <a:gd name="connsiteX5392" fmla="*/ 1008175 w 1998270"/>
              <a:gd name="connsiteY5392" fmla="*/ 148727 h 1996549"/>
              <a:gd name="connsiteX5393" fmla="*/ 988048 w 1998270"/>
              <a:gd name="connsiteY5393" fmla="*/ 168512 h 1996549"/>
              <a:gd name="connsiteX5394" fmla="*/ 987878 w 1998270"/>
              <a:gd name="connsiteY5394" fmla="*/ 168512 h 1996549"/>
              <a:gd name="connsiteX5395" fmla="*/ 967923 w 1998270"/>
              <a:gd name="connsiteY5395" fmla="*/ 148556 h 1996549"/>
              <a:gd name="connsiteX5396" fmla="*/ 988048 w 1998270"/>
              <a:gd name="connsiteY5396" fmla="*/ 128430 h 1996549"/>
              <a:gd name="connsiteX5397" fmla="*/ 1050132 w 1998270"/>
              <a:gd name="connsiteY5397" fmla="*/ 127748 h 1996549"/>
              <a:gd name="connsiteX5398" fmla="*/ 1050473 w 1998270"/>
              <a:gd name="connsiteY5398" fmla="*/ 127748 h 1996549"/>
              <a:gd name="connsiteX5399" fmla="*/ 1070940 w 1998270"/>
              <a:gd name="connsiteY5399" fmla="*/ 148557 h 1996549"/>
              <a:gd name="connsiteX5400" fmla="*/ 1070940 w 1998270"/>
              <a:gd name="connsiteY5400" fmla="*/ 148727 h 1996549"/>
              <a:gd name="connsiteX5401" fmla="*/ 1050132 w 1998270"/>
              <a:gd name="connsiteY5401" fmla="*/ 169194 h 1996549"/>
              <a:gd name="connsiteX5402" fmla="*/ 1029324 w 1998270"/>
              <a:gd name="connsiteY5402" fmla="*/ 148557 h 1996549"/>
              <a:gd name="connsiteX5403" fmla="*/ 1050132 w 1998270"/>
              <a:gd name="connsiteY5403" fmla="*/ 127748 h 1996549"/>
              <a:gd name="connsiteX5404" fmla="*/ 1172253 w 1998270"/>
              <a:gd name="connsiteY5404" fmla="*/ 126895 h 1996549"/>
              <a:gd name="connsiteX5405" fmla="*/ 1194767 w 1998270"/>
              <a:gd name="connsiteY5405" fmla="*/ 149409 h 1996549"/>
              <a:gd name="connsiteX5406" fmla="*/ 1172253 w 1998270"/>
              <a:gd name="connsiteY5406" fmla="*/ 171752 h 1996549"/>
              <a:gd name="connsiteX5407" fmla="*/ 1149910 w 1998270"/>
              <a:gd name="connsiteY5407" fmla="*/ 149409 h 1996549"/>
              <a:gd name="connsiteX5408" fmla="*/ 1172253 w 1998270"/>
              <a:gd name="connsiteY5408" fmla="*/ 126895 h 1996549"/>
              <a:gd name="connsiteX5409" fmla="*/ 1110851 w 1998270"/>
              <a:gd name="connsiteY5409" fmla="*/ 126895 h 1996549"/>
              <a:gd name="connsiteX5410" fmla="*/ 1132512 w 1998270"/>
              <a:gd name="connsiteY5410" fmla="*/ 148556 h 1996549"/>
              <a:gd name="connsiteX5411" fmla="*/ 1132512 w 1998270"/>
              <a:gd name="connsiteY5411" fmla="*/ 148727 h 1996549"/>
              <a:gd name="connsiteX5412" fmla="*/ 1110851 w 1998270"/>
              <a:gd name="connsiteY5412" fmla="*/ 170047 h 1996549"/>
              <a:gd name="connsiteX5413" fmla="*/ 1110681 w 1998270"/>
              <a:gd name="connsiteY5413" fmla="*/ 170047 h 1996549"/>
              <a:gd name="connsiteX5414" fmla="*/ 1089191 w 1998270"/>
              <a:gd name="connsiteY5414" fmla="*/ 148556 h 1996549"/>
              <a:gd name="connsiteX5415" fmla="*/ 1110851 w 1998270"/>
              <a:gd name="connsiteY5415" fmla="*/ 126895 h 1996549"/>
              <a:gd name="connsiteX5416" fmla="*/ 1233654 w 1998270"/>
              <a:gd name="connsiteY5416" fmla="*/ 125190 h 1996549"/>
              <a:gd name="connsiteX5417" fmla="*/ 1257020 w 1998270"/>
              <a:gd name="connsiteY5417" fmla="*/ 148557 h 1996549"/>
              <a:gd name="connsiteX5418" fmla="*/ 1257020 w 1998270"/>
              <a:gd name="connsiteY5418" fmla="*/ 148728 h 1996549"/>
              <a:gd name="connsiteX5419" fmla="*/ 1233654 w 1998270"/>
              <a:gd name="connsiteY5419" fmla="*/ 171753 h 1996549"/>
              <a:gd name="connsiteX5420" fmla="*/ 1210458 w 1998270"/>
              <a:gd name="connsiteY5420" fmla="*/ 148557 h 1996549"/>
              <a:gd name="connsiteX5421" fmla="*/ 1210458 w 1998270"/>
              <a:gd name="connsiteY5421" fmla="*/ 148386 h 1996549"/>
              <a:gd name="connsiteX5422" fmla="*/ 1233654 w 1998270"/>
              <a:gd name="connsiteY5422" fmla="*/ 125190 h 1996549"/>
              <a:gd name="connsiteX5423" fmla="*/ 1295055 w 1998270"/>
              <a:gd name="connsiteY5423" fmla="*/ 124508 h 1996549"/>
              <a:gd name="connsiteX5424" fmla="*/ 1319104 w 1998270"/>
              <a:gd name="connsiteY5424" fmla="*/ 148557 h 1996549"/>
              <a:gd name="connsiteX5425" fmla="*/ 1295055 w 1998270"/>
              <a:gd name="connsiteY5425" fmla="*/ 172435 h 1996549"/>
              <a:gd name="connsiteX5426" fmla="*/ 1271177 w 1998270"/>
              <a:gd name="connsiteY5426" fmla="*/ 148557 h 1996549"/>
              <a:gd name="connsiteX5427" fmla="*/ 1295055 w 1998270"/>
              <a:gd name="connsiteY5427" fmla="*/ 124508 h 1996549"/>
              <a:gd name="connsiteX5428" fmla="*/ 1357139 w 1998270"/>
              <a:gd name="connsiteY5428" fmla="*/ 123655 h 1996549"/>
              <a:gd name="connsiteX5429" fmla="*/ 1382040 w 1998270"/>
              <a:gd name="connsiteY5429" fmla="*/ 148557 h 1996549"/>
              <a:gd name="connsiteX5430" fmla="*/ 1382040 w 1998270"/>
              <a:gd name="connsiteY5430" fmla="*/ 148728 h 1996549"/>
              <a:gd name="connsiteX5431" fmla="*/ 1357139 w 1998270"/>
              <a:gd name="connsiteY5431" fmla="*/ 173288 h 1996549"/>
              <a:gd name="connsiteX5432" fmla="*/ 1332408 w 1998270"/>
              <a:gd name="connsiteY5432" fmla="*/ 148557 h 1996549"/>
              <a:gd name="connsiteX5433" fmla="*/ 1332408 w 1998270"/>
              <a:gd name="connsiteY5433" fmla="*/ 148387 h 1996549"/>
              <a:gd name="connsiteX5434" fmla="*/ 1357139 w 1998270"/>
              <a:gd name="connsiteY5434" fmla="*/ 123655 h 1996549"/>
              <a:gd name="connsiteX5435" fmla="*/ 1417857 w 1998270"/>
              <a:gd name="connsiteY5435" fmla="*/ 122802 h 1996549"/>
              <a:gd name="connsiteX5436" fmla="*/ 1418198 w 1998270"/>
              <a:gd name="connsiteY5436" fmla="*/ 122802 h 1996549"/>
              <a:gd name="connsiteX5437" fmla="*/ 1443612 w 1998270"/>
              <a:gd name="connsiteY5437" fmla="*/ 148557 h 1996549"/>
              <a:gd name="connsiteX5438" fmla="*/ 1443612 w 1998270"/>
              <a:gd name="connsiteY5438" fmla="*/ 148727 h 1996549"/>
              <a:gd name="connsiteX5439" fmla="*/ 1417857 w 1998270"/>
              <a:gd name="connsiteY5439" fmla="*/ 174141 h 1996549"/>
              <a:gd name="connsiteX5440" fmla="*/ 1392274 w 1998270"/>
              <a:gd name="connsiteY5440" fmla="*/ 148557 h 1996549"/>
              <a:gd name="connsiteX5441" fmla="*/ 1392274 w 1998270"/>
              <a:gd name="connsiteY5441" fmla="*/ 148386 h 1996549"/>
              <a:gd name="connsiteX5442" fmla="*/ 1417857 w 1998270"/>
              <a:gd name="connsiteY5442" fmla="*/ 122802 h 1996549"/>
              <a:gd name="connsiteX5443" fmla="*/ 1479259 w 1998270"/>
              <a:gd name="connsiteY5443" fmla="*/ 122120 h 1996549"/>
              <a:gd name="connsiteX5444" fmla="*/ 1479600 w 1998270"/>
              <a:gd name="connsiteY5444" fmla="*/ 122120 h 1996549"/>
              <a:gd name="connsiteX5445" fmla="*/ 1505695 w 1998270"/>
              <a:gd name="connsiteY5445" fmla="*/ 148557 h 1996549"/>
              <a:gd name="connsiteX5446" fmla="*/ 1505695 w 1998270"/>
              <a:gd name="connsiteY5446" fmla="*/ 148728 h 1996549"/>
              <a:gd name="connsiteX5447" fmla="*/ 1479259 w 1998270"/>
              <a:gd name="connsiteY5447" fmla="*/ 174823 h 1996549"/>
              <a:gd name="connsiteX5448" fmla="*/ 1452993 w 1998270"/>
              <a:gd name="connsiteY5448" fmla="*/ 148557 h 1996549"/>
              <a:gd name="connsiteX5449" fmla="*/ 1452993 w 1998270"/>
              <a:gd name="connsiteY5449" fmla="*/ 148387 h 1996549"/>
              <a:gd name="connsiteX5450" fmla="*/ 1479259 w 1998270"/>
              <a:gd name="connsiteY5450" fmla="*/ 122120 h 1996549"/>
              <a:gd name="connsiteX5451" fmla="*/ 1971151 w 1998270"/>
              <a:gd name="connsiteY5451" fmla="*/ 121949 h 1996549"/>
              <a:gd name="connsiteX5452" fmla="*/ 1997758 w 1998270"/>
              <a:gd name="connsiteY5452" fmla="*/ 148557 h 1996549"/>
              <a:gd name="connsiteX5453" fmla="*/ 1997758 w 1998270"/>
              <a:gd name="connsiteY5453" fmla="*/ 148727 h 1996549"/>
              <a:gd name="connsiteX5454" fmla="*/ 1971151 w 1998270"/>
              <a:gd name="connsiteY5454" fmla="*/ 174993 h 1996549"/>
              <a:gd name="connsiteX5455" fmla="*/ 1970810 w 1998270"/>
              <a:gd name="connsiteY5455" fmla="*/ 174993 h 1996549"/>
              <a:gd name="connsiteX5456" fmla="*/ 1944714 w 1998270"/>
              <a:gd name="connsiteY5456" fmla="*/ 148557 h 1996549"/>
              <a:gd name="connsiteX5457" fmla="*/ 1944714 w 1998270"/>
              <a:gd name="connsiteY5457" fmla="*/ 148386 h 1996549"/>
              <a:gd name="connsiteX5458" fmla="*/ 1971151 w 1998270"/>
              <a:gd name="connsiteY5458" fmla="*/ 121949 h 1996549"/>
              <a:gd name="connsiteX5459" fmla="*/ 1540660 w 1998270"/>
              <a:gd name="connsiteY5459" fmla="*/ 121267 h 1996549"/>
              <a:gd name="connsiteX5460" fmla="*/ 1541001 w 1998270"/>
              <a:gd name="connsiteY5460" fmla="*/ 121267 h 1996549"/>
              <a:gd name="connsiteX5461" fmla="*/ 1567949 w 1998270"/>
              <a:gd name="connsiteY5461" fmla="*/ 148557 h 1996549"/>
              <a:gd name="connsiteX5462" fmla="*/ 1567949 w 1998270"/>
              <a:gd name="connsiteY5462" fmla="*/ 148727 h 1996549"/>
              <a:gd name="connsiteX5463" fmla="*/ 1540660 w 1998270"/>
              <a:gd name="connsiteY5463" fmla="*/ 175676 h 1996549"/>
              <a:gd name="connsiteX5464" fmla="*/ 1513542 w 1998270"/>
              <a:gd name="connsiteY5464" fmla="*/ 148557 h 1996549"/>
              <a:gd name="connsiteX5465" fmla="*/ 1513542 w 1998270"/>
              <a:gd name="connsiteY5465" fmla="*/ 148386 h 1996549"/>
              <a:gd name="connsiteX5466" fmla="*/ 1540660 w 1998270"/>
              <a:gd name="connsiteY5466" fmla="*/ 121267 h 1996549"/>
              <a:gd name="connsiteX5467" fmla="*/ 1602061 w 1998270"/>
              <a:gd name="connsiteY5467" fmla="*/ 120414 h 1996549"/>
              <a:gd name="connsiteX5468" fmla="*/ 1630203 w 1998270"/>
              <a:gd name="connsiteY5468" fmla="*/ 148557 h 1996549"/>
              <a:gd name="connsiteX5469" fmla="*/ 1630203 w 1998270"/>
              <a:gd name="connsiteY5469" fmla="*/ 148727 h 1996549"/>
              <a:gd name="connsiteX5470" fmla="*/ 1602061 w 1998270"/>
              <a:gd name="connsiteY5470" fmla="*/ 176528 h 1996549"/>
              <a:gd name="connsiteX5471" fmla="*/ 1601720 w 1998270"/>
              <a:gd name="connsiteY5471" fmla="*/ 176528 h 1996549"/>
              <a:gd name="connsiteX5472" fmla="*/ 1574089 w 1998270"/>
              <a:gd name="connsiteY5472" fmla="*/ 148557 h 1996549"/>
              <a:gd name="connsiteX5473" fmla="*/ 1574089 w 1998270"/>
              <a:gd name="connsiteY5473" fmla="*/ 148386 h 1996549"/>
              <a:gd name="connsiteX5474" fmla="*/ 1602061 w 1998270"/>
              <a:gd name="connsiteY5474" fmla="*/ 120414 h 1996549"/>
              <a:gd name="connsiteX5475" fmla="*/ 1664145 w 1998270"/>
              <a:gd name="connsiteY5475" fmla="*/ 119732 h 1996549"/>
              <a:gd name="connsiteX5476" fmla="*/ 1665014 w 1998270"/>
              <a:gd name="connsiteY5476" fmla="*/ 119750 h 1996549"/>
              <a:gd name="connsiteX5477" fmla="*/ 1692969 w 1998270"/>
              <a:gd name="connsiteY5477" fmla="*/ 149410 h 1996549"/>
              <a:gd name="connsiteX5478" fmla="*/ 1664145 w 1998270"/>
              <a:gd name="connsiteY5478" fmla="*/ 178064 h 1996549"/>
              <a:gd name="connsiteX5479" fmla="*/ 1663275 w 1998270"/>
              <a:gd name="connsiteY5479" fmla="*/ 178047 h 1996549"/>
              <a:gd name="connsiteX5480" fmla="*/ 1635491 w 1998270"/>
              <a:gd name="connsiteY5480" fmla="*/ 148557 h 1996549"/>
              <a:gd name="connsiteX5481" fmla="*/ 1635491 w 1998270"/>
              <a:gd name="connsiteY5481" fmla="*/ 148386 h 1996549"/>
              <a:gd name="connsiteX5482" fmla="*/ 1664145 w 1998270"/>
              <a:gd name="connsiteY5482" fmla="*/ 119732 h 1996549"/>
              <a:gd name="connsiteX5483" fmla="*/ 1724864 w 1998270"/>
              <a:gd name="connsiteY5483" fmla="*/ 119050 h 1996549"/>
              <a:gd name="connsiteX5484" fmla="*/ 1725205 w 1998270"/>
              <a:gd name="connsiteY5484" fmla="*/ 119050 h 1996549"/>
              <a:gd name="connsiteX5485" fmla="*/ 1754371 w 1998270"/>
              <a:gd name="connsiteY5485" fmla="*/ 148557 h 1996549"/>
              <a:gd name="connsiteX5486" fmla="*/ 1754371 w 1998270"/>
              <a:gd name="connsiteY5486" fmla="*/ 148728 h 1996549"/>
              <a:gd name="connsiteX5487" fmla="*/ 1724864 w 1998270"/>
              <a:gd name="connsiteY5487" fmla="*/ 177893 h 1996549"/>
              <a:gd name="connsiteX5488" fmla="*/ 1695528 w 1998270"/>
              <a:gd name="connsiteY5488" fmla="*/ 148557 h 1996549"/>
              <a:gd name="connsiteX5489" fmla="*/ 1695528 w 1998270"/>
              <a:gd name="connsiteY5489" fmla="*/ 148387 h 1996549"/>
              <a:gd name="connsiteX5490" fmla="*/ 1724864 w 1998270"/>
              <a:gd name="connsiteY5490" fmla="*/ 119050 h 1996549"/>
              <a:gd name="connsiteX5491" fmla="*/ 1786265 w 1998270"/>
              <a:gd name="connsiteY5491" fmla="*/ 118367 h 1996549"/>
              <a:gd name="connsiteX5492" fmla="*/ 1816454 w 1998270"/>
              <a:gd name="connsiteY5492" fmla="*/ 148556 h 1996549"/>
              <a:gd name="connsiteX5493" fmla="*/ 1816454 w 1998270"/>
              <a:gd name="connsiteY5493" fmla="*/ 148727 h 1996549"/>
              <a:gd name="connsiteX5494" fmla="*/ 1786265 w 1998270"/>
              <a:gd name="connsiteY5494" fmla="*/ 178575 h 1996549"/>
              <a:gd name="connsiteX5495" fmla="*/ 1756247 w 1998270"/>
              <a:gd name="connsiteY5495" fmla="*/ 148556 h 1996549"/>
              <a:gd name="connsiteX5496" fmla="*/ 1756247 w 1998270"/>
              <a:gd name="connsiteY5496" fmla="*/ 148386 h 1996549"/>
              <a:gd name="connsiteX5497" fmla="*/ 1786265 w 1998270"/>
              <a:gd name="connsiteY5497" fmla="*/ 118367 h 1996549"/>
              <a:gd name="connsiteX5498" fmla="*/ 1878367 w 1998270"/>
              <a:gd name="connsiteY5498" fmla="*/ 93637 h 1996549"/>
              <a:gd name="connsiteX5499" fmla="*/ 1850565 w 1998270"/>
              <a:gd name="connsiteY5499" fmla="*/ 118197 h 1996549"/>
              <a:gd name="connsiteX5500" fmla="*/ 1878367 w 1998270"/>
              <a:gd name="connsiteY5500" fmla="*/ 148216 h 1996549"/>
              <a:gd name="connsiteX5501" fmla="*/ 1904633 w 1998270"/>
              <a:gd name="connsiteY5501" fmla="*/ 118197 h 1996549"/>
              <a:gd name="connsiteX5502" fmla="*/ 1878367 w 1998270"/>
              <a:gd name="connsiteY5502" fmla="*/ 93637 h 1996549"/>
              <a:gd name="connsiteX5503" fmla="*/ 5628 w 1998270"/>
              <a:gd name="connsiteY5503" fmla="*/ 81527 h 1996549"/>
              <a:gd name="connsiteX5504" fmla="*/ 11257 w 1998270"/>
              <a:gd name="connsiteY5504" fmla="*/ 87156 h 1996549"/>
              <a:gd name="connsiteX5505" fmla="*/ 5628 w 1998270"/>
              <a:gd name="connsiteY5505" fmla="*/ 92784 h 1996549"/>
              <a:gd name="connsiteX5506" fmla="*/ 0 w 1998270"/>
              <a:gd name="connsiteY5506" fmla="*/ 87156 h 1996549"/>
              <a:gd name="connsiteX5507" fmla="*/ 5628 w 1998270"/>
              <a:gd name="connsiteY5507" fmla="*/ 81527 h 1996549"/>
              <a:gd name="connsiteX5508" fmla="*/ 67029 w 1998270"/>
              <a:gd name="connsiteY5508" fmla="*/ 79480 h 1996549"/>
              <a:gd name="connsiteX5509" fmla="*/ 74705 w 1998270"/>
              <a:gd name="connsiteY5509" fmla="*/ 87156 h 1996549"/>
              <a:gd name="connsiteX5510" fmla="*/ 67029 w 1998270"/>
              <a:gd name="connsiteY5510" fmla="*/ 94832 h 1996549"/>
              <a:gd name="connsiteX5511" fmla="*/ 59355 w 1998270"/>
              <a:gd name="connsiteY5511" fmla="*/ 87156 h 1996549"/>
              <a:gd name="connsiteX5512" fmla="*/ 67029 w 1998270"/>
              <a:gd name="connsiteY5512" fmla="*/ 79480 h 1996549"/>
              <a:gd name="connsiteX5513" fmla="*/ 129114 w 1998270"/>
              <a:gd name="connsiteY5513" fmla="*/ 78627 h 1996549"/>
              <a:gd name="connsiteX5514" fmla="*/ 137641 w 1998270"/>
              <a:gd name="connsiteY5514" fmla="*/ 87155 h 1996549"/>
              <a:gd name="connsiteX5515" fmla="*/ 129114 w 1998270"/>
              <a:gd name="connsiteY5515" fmla="*/ 95683 h 1996549"/>
              <a:gd name="connsiteX5516" fmla="*/ 120586 w 1998270"/>
              <a:gd name="connsiteY5516" fmla="*/ 87155 h 1996549"/>
              <a:gd name="connsiteX5517" fmla="*/ 129114 w 1998270"/>
              <a:gd name="connsiteY5517" fmla="*/ 78627 h 1996549"/>
              <a:gd name="connsiteX5518" fmla="*/ 189832 w 1998270"/>
              <a:gd name="connsiteY5518" fmla="*/ 77774 h 1996549"/>
              <a:gd name="connsiteX5519" fmla="*/ 190173 w 1998270"/>
              <a:gd name="connsiteY5519" fmla="*/ 77774 h 1996549"/>
              <a:gd name="connsiteX5520" fmla="*/ 199213 w 1998270"/>
              <a:gd name="connsiteY5520" fmla="*/ 87155 h 1996549"/>
              <a:gd name="connsiteX5521" fmla="*/ 189832 w 1998270"/>
              <a:gd name="connsiteY5521" fmla="*/ 96537 h 1996549"/>
              <a:gd name="connsiteX5522" fmla="*/ 180452 w 1998270"/>
              <a:gd name="connsiteY5522" fmla="*/ 87155 h 1996549"/>
              <a:gd name="connsiteX5523" fmla="*/ 189832 w 1998270"/>
              <a:gd name="connsiteY5523" fmla="*/ 77774 h 1996549"/>
              <a:gd name="connsiteX5524" fmla="*/ 251233 w 1998270"/>
              <a:gd name="connsiteY5524" fmla="*/ 76922 h 1996549"/>
              <a:gd name="connsiteX5525" fmla="*/ 261467 w 1998270"/>
              <a:gd name="connsiteY5525" fmla="*/ 87156 h 1996549"/>
              <a:gd name="connsiteX5526" fmla="*/ 251233 w 1998270"/>
              <a:gd name="connsiteY5526" fmla="*/ 97389 h 1996549"/>
              <a:gd name="connsiteX5527" fmla="*/ 241000 w 1998270"/>
              <a:gd name="connsiteY5527" fmla="*/ 87156 h 1996549"/>
              <a:gd name="connsiteX5528" fmla="*/ 251233 w 1998270"/>
              <a:gd name="connsiteY5528" fmla="*/ 76922 h 1996549"/>
              <a:gd name="connsiteX5529" fmla="*/ 374035 w 1998270"/>
              <a:gd name="connsiteY5529" fmla="*/ 75728 h 1996549"/>
              <a:gd name="connsiteX5530" fmla="*/ 385975 w 1998270"/>
              <a:gd name="connsiteY5530" fmla="*/ 87668 h 1996549"/>
              <a:gd name="connsiteX5531" fmla="*/ 374035 w 1998270"/>
              <a:gd name="connsiteY5531" fmla="*/ 99607 h 1996549"/>
              <a:gd name="connsiteX5532" fmla="*/ 362097 w 1998270"/>
              <a:gd name="connsiteY5532" fmla="*/ 87668 h 1996549"/>
              <a:gd name="connsiteX5533" fmla="*/ 374035 w 1998270"/>
              <a:gd name="connsiteY5533" fmla="*/ 75728 h 1996549"/>
              <a:gd name="connsiteX5534" fmla="*/ 312635 w 1998270"/>
              <a:gd name="connsiteY5534" fmla="*/ 75728 h 1996549"/>
              <a:gd name="connsiteX5535" fmla="*/ 323722 w 1998270"/>
              <a:gd name="connsiteY5535" fmla="*/ 86815 h 1996549"/>
              <a:gd name="connsiteX5536" fmla="*/ 312635 w 1998270"/>
              <a:gd name="connsiteY5536" fmla="*/ 97901 h 1996549"/>
              <a:gd name="connsiteX5537" fmla="*/ 301549 w 1998270"/>
              <a:gd name="connsiteY5537" fmla="*/ 86815 h 1996549"/>
              <a:gd name="connsiteX5538" fmla="*/ 312635 w 1998270"/>
              <a:gd name="connsiteY5538" fmla="*/ 75728 h 1996549"/>
              <a:gd name="connsiteX5539" fmla="*/ 436120 w 1998270"/>
              <a:gd name="connsiteY5539" fmla="*/ 74535 h 1996549"/>
              <a:gd name="connsiteX5540" fmla="*/ 448741 w 1998270"/>
              <a:gd name="connsiteY5540" fmla="*/ 87156 h 1996549"/>
              <a:gd name="connsiteX5541" fmla="*/ 436120 w 1998270"/>
              <a:gd name="connsiteY5541" fmla="*/ 99777 h 1996549"/>
              <a:gd name="connsiteX5542" fmla="*/ 423499 w 1998270"/>
              <a:gd name="connsiteY5542" fmla="*/ 87156 h 1996549"/>
              <a:gd name="connsiteX5543" fmla="*/ 436120 w 1998270"/>
              <a:gd name="connsiteY5543" fmla="*/ 74535 h 1996549"/>
              <a:gd name="connsiteX5544" fmla="*/ 496839 w 1998270"/>
              <a:gd name="connsiteY5544" fmla="*/ 73681 h 1996549"/>
              <a:gd name="connsiteX5545" fmla="*/ 510313 w 1998270"/>
              <a:gd name="connsiteY5545" fmla="*/ 87155 h 1996549"/>
              <a:gd name="connsiteX5546" fmla="*/ 496839 w 1998270"/>
              <a:gd name="connsiteY5546" fmla="*/ 100630 h 1996549"/>
              <a:gd name="connsiteX5547" fmla="*/ 483365 w 1998270"/>
              <a:gd name="connsiteY5547" fmla="*/ 87155 h 1996549"/>
              <a:gd name="connsiteX5548" fmla="*/ 496839 w 1998270"/>
              <a:gd name="connsiteY5548" fmla="*/ 73681 h 1996549"/>
              <a:gd name="connsiteX5549" fmla="*/ 558239 w 1998270"/>
              <a:gd name="connsiteY5549" fmla="*/ 72828 h 1996549"/>
              <a:gd name="connsiteX5550" fmla="*/ 558580 w 1998270"/>
              <a:gd name="connsiteY5550" fmla="*/ 72828 h 1996549"/>
              <a:gd name="connsiteX5551" fmla="*/ 572566 w 1998270"/>
              <a:gd name="connsiteY5551" fmla="*/ 87155 h 1996549"/>
              <a:gd name="connsiteX5552" fmla="*/ 558239 w 1998270"/>
              <a:gd name="connsiteY5552" fmla="*/ 101482 h 1996549"/>
              <a:gd name="connsiteX5553" fmla="*/ 543913 w 1998270"/>
              <a:gd name="connsiteY5553" fmla="*/ 87155 h 1996549"/>
              <a:gd name="connsiteX5554" fmla="*/ 558239 w 1998270"/>
              <a:gd name="connsiteY5554" fmla="*/ 72828 h 1996549"/>
              <a:gd name="connsiteX5555" fmla="*/ 619642 w 1998270"/>
              <a:gd name="connsiteY5555" fmla="*/ 71975 h 1996549"/>
              <a:gd name="connsiteX5556" fmla="*/ 634821 w 1998270"/>
              <a:gd name="connsiteY5556" fmla="*/ 87155 h 1996549"/>
              <a:gd name="connsiteX5557" fmla="*/ 634821 w 1998270"/>
              <a:gd name="connsiteY5557" fmla="*/ 87326 h 1996549"/>
              <a:gd name="connsiteX5558" fmla="*/ 619642 w 1998270"/>
              <a:gd name="connsiteY5558" fmla="*/ 102164 h 1996549"/>
              <a:gd name="connsiteX5559" fmla="*/ 619471 w 1998270"/>
              <a:gd name="connsiteY5559" fmla="*/ 102164 h 1996549"/>
              <a:gd name="connsiteX5560" fmla="*/ 604462 w 1998270"/>
              <a:gd name="connsiteY5560" fmla="*/ 87155 h 1996549"/>
              <a:gd name="connsiteX5561" fmla="*/ 619642 w 1998270"/>
              <a:gd name="connsiteY5561" fmla="*/ 71975 h 1996549"/>
              <a:gd name="connsiteX5562" fmla="*/ 681409 w 1998270"/>
              <a:gd name="connsiteY5562" fmla="*/ 70989 h 1996549"/>
              <a:gd name="connsiteX5563" fmla="*/ 697441 w 1998270"/>
              <a:gd name="connsiteY5563" fmla="*/ 87022 h 1996549"/>
              <a:gd name="connsiteX5564" fmla="*/ 681409 w 1998270"/>
              <a:gd name="connsiteY5564" fmla="*/ 103054 h 1996549"/>
              <a:gd name="connsiteX5565" fmla="*/ 665376 w 1998270"/>
              <a:gd name="connsiteY5565" fmla="*/ 87022 h 1996549"/>
              <a:gd name="connsiteX5566" fmla="*/ 681409 w 1998270"/>
              <a:gd name="connsiteY5566" fmla="*/ 70989 h 1996549"/>
              <a:gd name="connsiteX5567" fmla="*/ 743125 w 1998270"/>
              <a:gd name="connsiteY5567" fmla="*/ 70270 h 1996549"/>
              <a:gd name="connsiteX5568" fmla="*/ 760181 w 1998270"/>
              <a:gd name="connsiteY5568" fmla="*/ 87326 h 1996549"/>
              <a:gd name="connsiteX5569" fmla="*/ 743125 w 1998270"/>
              <a:gd name="connsiteY5569" fmla="*/ 104382 h 1996549"/>
              <a:gd name="connsiteX5570" fmla="*/ 726070 w 1998270"/>
              <a:gd name="connsiteY5570" fmla="*/ 87326 h 1996549"/>
              <a:gd name="connsiteX5571" fmla="*/ 743125 w 1998270"/>
              <a:gd name="connsiteY5571" fmla="*/ 70270 h 1996549"/>
              <a:gd name="connsiteX5572" fmla="*/ 803844 w 1998270"/>
              <a:gd name="connsiteY5572" fmla="*/ 69417 h 1996549"/>
              <a:gd name="connsiteX5573" fmla="*/ 820900 w 1998270"/>
              <a:gd name="connsiteY5573" fmla="*/ 86474 h 1996549"/>
              <a:gd name="connsiteX5574" fmla="*/ 803844 w 1998270"/>
              <a:gd name="connsiteY5574" fmla="*/ 103529 h 1996549"/>
              <a:gd name="connsiteX5575" fmla="*/ 786789 w 1998270"/>
              <a:gd name="connsiteY5575" fmla="*/ 86474 h 1996549"/>
              <a:gd name="connsiteX5576" fmla="*/ 803844 w 1998270"/>
              <a:gd name="connsiteY5576" fmla="*/ 69417 h 1996549"/>
              <a:gd name="connsiteX5577" fmla="*/ 865246 w 1998270"/>
              <a:gd name="connsiteY5577" fmla="*/ 68735 h 1996549"/>
              <a:gd name="connsiteX5578" fmla="*/ 883666 w 1998270"/>
              <a:gd name="connsiteY5578" fmla="*/ 87156 h 1996549"/>
              <a:gd name="connsiteX5579" fmla="*/ 883666 w 1998270"/>
              <a:gd name="connsiteY5579" fmla="*/ 87326 h 1996549"/>
              <a:gd name="connsiteX5580" fmla="*/ 865246 w 1998270"/>
              <a:gd name="connsiteY5580" fmla="*/ 105406 h 1996549"/>
              <a:gd name="connsiteX5581" fmla="*/ 846826 w 1998270"/>
              <a:gd name="connsiteY5581" fmla="*/ 87156 h 1996549"/>
              <a:gd name="connsiteX5582" fmla="*/ 865246 w 1998270"/>
              <a:gd name="connsiteY5582" fmla="*/ 68735 h 1996549"/>
              <a:gd name="connsiteX5583" fmla="*/ 927014 w 1998270"/>
              <a:gd name="connsiteY5583" fmla="*/ 67748 h 1996549"/>
              <a:gd name="connsiteX5584" fmla="*/ 946287 w 1998270"/>
              <a:gd name="connsiteY5584" fmla="*/ 87021 h 1996549"/>
              <a:gd name="connsiteX5585" fmla="*/ 927014 w 1998270"/>
              <a:gd name="connsiteY5585" fmla="*/ 106294 h 1996549"/>
              <a:gd name="connsiteX5586" fmla="*/ 907741 w 1998270"/>
              <a:gd name="connsiteY5586" fmla="*/ 87021 h 1996549"/>
              <a:gd name="connsiteX5587" fmla="*/ 927014 w 1998270"/>
              <a:gd name="connsiteY5587" fmla="*/ 67748 h 1996549"/>
              <a:gd name="connsiteX5588" fmla="*/ 988048 w 1998270"/>
              <a:gd name="connsiteY5588" fmla="*/ 67029 h 1996549"/>
              <a:gd name="connsiteX5589" fmla="*/ 1008175 w 1998270"/>
              <a:gd name="connsiteY5589" fmla="*/ 87155 h 1996549"/>
              <a:gd name="connsiteX5590" fmla="*/ 1008175 w 1998270"/>
              <a:gd name="connsiteY5590" fmla="*/ 87326 h 1996549"/>
              <a:gd name="connsiteX5591" fmla="*/ 988048 w 1998270"/>
              <a:gd name="connsiteY5591" fmla="*/ 107111 h 1996549"/>
              <a:gd name="connsiteX5592" fmla="*/ 987878 w 1998270"/>
              <a:gd name="connsiteY5592" fmla="*/ 107111 h 1996549"/>
              <a:gd name="connsiteX5593" fmla="*/ 967923 w 1998270"/>
              <a:gd name="connsiteY5593" fmla="*/ 87155 h 1996549"/>
              <a:gd name="connsiteX5594" fmla="*/ 988048 w 1998270"/>
              <a:gd name="connsiteY5594" fmla="*/ 67029 h 1996549"/>
              <a:gd name="connsiteX5595" fmla="*/ 1049817 w 1998270"/>
              <a:gd name="connsiteY5595" fmla="*/ 66042 h 1996549"/>
              <a:gd name="connsiteX5596" fmla="*/ 1070796 w 1998270"/>
              <a:gd name="connsiteY5596" fmla="*/ 87021 h 1996549"/>
              <a:gd name="connsiteX5597" fmla="*/ 1049817 w 1998270"/>
              <a:gd name="connsiteY5597" fmla="*/ 108000 h 1996549"/>
              <a:gd name="connsiteX5598" fmla="*/ 1028838 w 1998270"/>
              <a:gd name="connsiteY5598" fmla="*/ 87021 h 1996549"/>
              <a:gd name="connsiteX5599" fmla="*/ 1049817 w 1998270"/>
              <a:gd name="connsiteY5599" fmla="*/ 66042 h 1996549"/>
              <a:gd name="connsiteX5600" fmla="*/ 1110851 w 1998270"/>
              <a:gd name="connsiteY5600" fmla="*/ 65324 h 1996549"/>
              <a:gd name="connsiteX5601" fmla="*/ 1132683 w 1998270"/>
              <a:gd name="connsiteY5601" fmla="*/ 87156 h 1996549"/>
              <a:gd name="connsiteX5602" fmla="*/ 1132683 w 1998270"/>
              <a:gd name="connsiteY5602" fmla="*/ 87326 h 1996549"/>
              <a:gd name="connsiteX5603" fmla="*/ 1110851 w 1998270"/>
              <a:gd name="connsiteY5603" fmla="*/ 108817 h 1996549"/>
              <a:gd name="connsiteX5604" fmla="*/ 1089191 w 1998270"/>
              <a:gd name="connsiteY5604" fmla="*/ 87156 h 1996549"/>
              <a:gd name="connsiteX5605" fmla="*/ 1089191 w 1998270"/>
              <a:gd name="connsiteY5605" fmla="*/ 86986 h 1996549"/>
              <a:gd name="connsiteX5606" fmla="*/ 1110851 w 1998270"/>
              <a:gd name="connsiteY5606" fmla="*/ 65324 h 1996549"/>
              <a:gd name="connsiteX5607" fmla="*/ 1172253 w 1998270"/>
              <a:gd name="connsiteY5607" fmla="*/ 64642 h 1996549"/>
              <a:gd name="connsiteX5608" fmla="*/ 1194767 w 1998270"/>
              <a:gd name="connsiteY5608" fmla="*/ 87155 h 1996549"/>
              <a:gd name="connsiteX5609" fmla="*/ 1172253 w 1998270"/>
              <a:gd name="connsiteY5609" fmla="*/ 109498 h 1996549"/>
              <a:gd name="connsiteX5610" fmla="*/ 1149910 w 1998270"/>
              <a:gd name="connsiteY5610" fmla="*/ 87155 h 1996549"/>
              <a:gd name="connsiteX5611" fmla="*/ 1172253 w 1998270"/>
              <a:gd name="connsiteY5611" fmla="*/ 64642 h 1996549"/>
              <a:gd name="connsiteX5612" fmla="*/ 1233654 w 1998270"/>
              <a:gd name="connsiteY5612" fmla="*/ 63789 h 1996549"/>
              <a:gd name="connsiteX5613" fmla="*/ 1257020 w 1998270"/>
              <a:gd name="connsiteY5613" fmla="*/ 87156 h 1996549"/>
              <a:gd name="connsiteX5614" fmla="*/ 1257020 w 1998270"/>
              <a:gd name="connsiteY5614" fmla="*/ 87326 h 1996549"/>
              <a:gd name="connsiteX5615" fmla="*/ 1233654 w 1998270"/>
              <a:gd name="connsiteY5615" fmla="*/ 110352 h 1996549"/>
              <a:gd name="connsiteX5616" fmla="*/ 1210458 w 1998270"/>
              <a:gd name="connsiteY5616" fmla="*/ 87156 h 1996549"/>
              <a:gd name="connsiteX5617" fmla="*/ 1210458 w 1998270"/>
              <a:gd name="connsiteY5617" fmla="*/ 86985 h 1996549"/>
              <a:gd name="connsiteX5618" fmla="*/ 1233654 w 1998270"/>
              <a:gd name="connsiteY5618" fmla="*/ 63789 h 1996549"/>
              <a:gd name="connsiteX5619" fmla="*/ 1295055 w 1998270"/>
              <a:gd name="connsiteY5619" fmla="*/ 62936 h 1996549"/>
              <a:gd name="connsiteX5620" fmla="*/ 1295396 w 1998270"/>
              <a:gd name="connsiteY5620" fmla="*/ 62936 h 1996549"/>
              <a:gd name="connsiteX5621" fmla="*/ 1319275 w 1998270"/>
              <a:gd name="connsiteY5621" fmla="*/ 87156 h 1996549"/>
              <a:gd name="connsiteX5622" fmla="*/ 1319275 w 1998270"/>
              <a:gd name="connsiteY5622" fmla="*/ 87326 h 1996549"/>
              <a:gd name="connsiteX5623" fmla="*/ 1295055 w 1998270"/>
              <a:gd name="connsiteY5623" fmla="*/ 111205 h 1996549"/>
              <a:gd name="connsiteX5624" fmla="*/ 1271007 w 1998270"/>
              <a:gd name="connsiteY5624" fmla="*/ 87156 h 1996549"/>
              <a:gd name="connsiteX5625" fmla="*/ 1271007 w 1998270"/>
              <a:gd name="connsiteY5625" fmla="*/ 86985 h 1996549"/>
              <a:gd name="connsiteX5626" fmla="*/ 1295055 w 1998270"/>
              <a:gd name="connsiteY5626" fmla="*/ 62936 h 1996549"/>
              <a:gd name="connsiteX5627" fmla="*/ 1357138 w 1998270"/>
              <a:gd name="connsiteY5627" fmla="*/ 62083 h 1996549"/>
              <a:gd name="connsiteX5628" fmla="*/ 1382210 w 1998270"/>
              <a:gd name="connsiteY5628" fmla="*/ 87156 h 1996549"/>
              <a:gd name="connsiteX5629" fmla="*/ 1382210 w 1998270"/>
              <a:gd name="connsiteY5629" fmla="*/ 87326 h 1996549"/>
              <a:gd name="connsiteX5630" fmla="*/ 1357138 w 1998270"/>
              <a:gd name="connsiteY5630" fmla="*/ 112057 h 1996549"/>
              <a:gd name="connsiteX5631" fmla="*/ 1332237 w 1998270"/>
              <a:gd name="connsiteY5631" fmla="*/ 87156 h 1996549"/>
              <a:gd name="connsiteX5632" fmla="*/ 1332237 w 1998270"/>
              <a:gd name="connsiteY5632" fmla="*/ 86985 h 1996549"/>
              <a:gd name="connsiteX5633" fmla="*/ 1357138 w 1998270"/>
              <a:gd name="connsiteY5633" fmla="*/ 62083 h 1996549"/>
              <a:gd name="connsiteX5634" fmla="*/ 1417857 w 1998270"/>
              <a:gd name="connsiteY5634" fmla="*/ 61230 h 1996549"/>
              <a:gd name="connsiteX5635" fmla="*/ 1443782 w 1998270"/>
              <a:gd name="connsiteY5635" fmla="*/ 87155 h 1996549"/>
              <a:gd name="connsiteX5636" fmla="*/ 1417857 w 1998270"/>
              <a:gd name="connsiteY5636" fmla="*/ 112910 h 1996549"/>
              <a:gd name="connsiteX5637" fmla="*/ 1392103 w 1998270"/>
              <a:gd name="connsiteY5637" fmla="*/ 87155 h 1996549"/>
              <a:gd name="connsiteX5638" fmla="*/ 1392103 w 1998270"/>
              <a:gd name="connsiteY5638" fmla="*/ 86985 h 1996549"/>
              <a:gd name="connsiteX5639" fmla="*/ 1417857 w 1998270"/>
              <a:gd name="connsiteY5639" fmla="*/ 61230 h 1996549"/>
              <a:gd name="connsiteX5640" fmla="*/ 1479259 w 1998270"/>
              <a:gd name="connsiteY5640" fmla="*/ 60548 h 1996549"/>
              <a:gd name="connsiteX5641" fmla="*/ 1505866 w 1998270"/>
              <a:gd name="connsiteY5641" fmla="*/ 87156 h 1996549"/>
              <a:gd name="connsiteX5642" fmla="*/ 1505866 w 1998270"/>
              <a:gd name="connsiteY5642" fmla="*/ 87326 h 1996549"/>
              <a:gd name="connsiteX5643" fmla="*/ 1479259 w 1998270"/>
              <a:gd name="connsiteY5643" fmla="*/ 113592 h 1996549"/>
              <a:gd name="connsiteX5644" fmla="*/ 1478918 w 1998270"/>
              <a:gd name="connsiteY5644" fmla="*/ 113592 h 1996549"/>
              <a:gd name="connsiteX5645" fmla="*/ 1452822 w 1998270"/>
              <a:gd name="connsiteY5645" fmla="*/ 87156 h 1996549"/>
              <a:gd name="connsiteX5646" fmla="*/ 1452822 w 1998270"/>
              <a:gd name="connsiteY5646" fmla="*/ 86985 h 1996549"/>
              <a:gd name="connsiteX5647" fmla="*/ 1479259 w 1998270"/>
              <a:gd name="connsiteY5647" fmla="*/ 60548 h 1996549"/>
              <a:gd name="connsiteX5648" fmla="*/ 1971151 w 1998270"/>
              <a:gd name="connsiteY5648" fmla="*/ 60037 h 1996549"/>
              <a:gd name="connsiteX5649" fmla="*/ 1998270 w 1998270"/>
              <a:gd name="connsiteY5649" fmla="*/ 87155 h 1996549"/>
              <a:gd name="connsiteX5650" fmla="*/ 1971151 w 1998270"/>
              <a:gd name="connsiteY5650" fmla="*/ 114104 h 1996549"/>
              <a:gd name="connsiteX5651" fmla="*/ 1944203 w 1998270"/>
              <a:gd name="connsiteY5651" fmla="*/ 87155 h 1996549"/>
              <a:gd name="connsiteX5652" fmla="*/ 1971151 w 1998270"/>
              <a:gd name="connsiteY5652" fmla="*/ 60037 h 1996549"/>
              <a:gd name="connsiteX5653" fmla="*/ 1540660 w 1998270"/>
              <a:gd name="connsiteY5653" fmla="*/ 59695 h 1996549"/>
              <a:gd name="connsiteX5654" fmla="*/ 1568120 w 1998270"/>
              <a:gd name="connsiteY5654" fmla="*/ 87155 h 1996549"/>
              <a:gd name="connsiteX5655" fmla="*/ 1540660 w 1998270"/>
              <a:gd name="connsiteY5655" fmla="*/ 114445 h 1996549"/>
              <a:gd name="connsiteX5656" fmla="*/ 1513371 w 1998270"/>
              <a:gd name="connsiteY5656" fmla="*/ 87155 h 1996549"/>
              <a:gd name="connsiteX5657" fmla="*/ 1540660 w 1998270"/>
              <a:gd name="connsiteY5657" fmla="*/ 59695 h 1996549"/>
              <a:gd name="connsiteX5658" fmla="*/ 1664145 w 1998270"/>
              <a:gd name="connsiteY5658" fmla="*/ 58672 h 1996549"/>
              <a:gd name="connsiteX5659" fmla="*/ 1664486 w 1998270"/>
              <a:gd name="connsiteY5659" fmla="*/ 58672 h 1996549"/>
              <a:gd name="connsiteX5660" fmla="*/ 1693310 w 1998270"/>
              <a:gd name="connsiteY5660" fmla="*/ 87838 h 1996549"/>
              <a:gd name="connsiteX5661" fmla="*/ 1693310 w 1998270"/>
              <a:gd name="connsiteY5661" fmla="*/ 88010 h 1996549"/>
              <a:gd name="connsiteX5662" fmla="*/ 1664145 w 1998270"/>
              <a:gd name="connsiteY5662" fmla="*/ 116833 h 1996549"/>
              <a:gd name="connsiteX5663" fmla="*/ 1635150 w 1998270"/>
              <a:gd name="connsiteY5663" fmla="*/ 87838 h 1996549"/>
              <a:gd name="connsiteX5664" fmla="*/ 1635150 w 1998270"/>
              <a:gd name="connsiteY5664" fmla="*/ 87667 h 1996549"/>
              <a:gd name="connsiteX5665" fmla="*/ 1664145 w 1998270"/>
              <a:gd name="connsiteY5665" fmla="*/ 58672 h 1996549"/>
              <a:gd name="connsiteX5666" fmla="*/ 1602061 w 1998270"/>
              <a:gd name="connsiteY5666" fmla="*/ 58672 h 1996549"/>
              <a:gd name="connsiteX5667" fmla="*/ 1630374 w 1998270"/>
              <a:gd name="connsiteY5667" fmla="*/ 86985 h 1996549"/>
              <a:gd name="connsiteX5668" fmla="*/ 1630374 w 1998270"/>
              <a:gd name="connsiteY5668" fmla="*/ 87156 h 1996549"/>
              <a:gd name="connsiteX5669" fmla="*/ 1602061 w 1998270"/>
              <a:gd name="connsiteY5669" fmla="*/ 115127 h 1996549"/>
              <a:gd name="connsiteX5670" fmla="*/ 1573919 w 1998270"/>
              <a:gd name="connsiteY5670" fmla="*/ 86985 h 1996549"/>
              <a:gd name="connsiteX5671" fmla="*/ 1573919 w 1998270"/>
              <a:gd name="connsiteY5671" fmla="*/ 86815 h 1996549"/>
              <a:gd name="connsiteX5672" fmla="*/ 1602061 w 1998270"/>
              <a:gd name="connsiteY5672" fmla="*/ 58672 h 1996549"/>
              <a:gd name="connsiteX5673" fmla="*/ 1724864 w 1998270"/>
              <a:gd name="connsiteY5673" fmla="*/ 57307 h 1996549"/>
              <a:gd name="connsiteX5674" fmla="*/ 1754712 w 1998270"/>
              <a:gd name="connsiteY5674" fmla="*/ 87155 h 1996549"/>
              <a:gd name="connsiteX5675" fmla="*/ 1754712 w 1998270"/>
              <a:gd name="connsiteY5675" fmla="*/ 87326 h 1996549"/>
              <a:gd name="connsiteX5676" fmla="*/ 1724864 w 1998270"/>
              <a:gd name="connsiteY5676" fmla="*/ 116833 h 1996549"/>
              <a:gd name="connsiteX5677" fmla="*/ 1695187 w 1998270"/>
              <a:gd name="connsiteY5677" fmla="*/ 87155 h 1996549"/>
              <a:gd name="connsiteX5678" fmla="*/ 1695187 w 1998270"/>
              <a:gd name="connsiteY5678" fmla="*/ 86985 h 1996549"/>
              <a:gd name="connsiteX5679" fmla="*/ 1724864 w 1998270"/>
              <a:gd name="connsiteY5679" fmla="*/ 57307 h 1996549"/>
              <a:gd name="connsiteX5680" fmla="*/ 1909067 w 1998270"/>
              <a:gd name="connsiteY5680" fmla="*/ 55602 h 1996549"/>
              <a:gd name="connsiteX5681" fmla="*/ 1940621 w 1998270"/>
              <a:gd name="connsiteY5681" fmla="*/ 87156 h 1996549"/>
              <a:gd name="connsiteX5682" fmla="*/ 1913672 w 1998270"/>
              <a:gd name="connsiteY5682" fmla="*/ 118197 h 1996549"/>
              <a:gd name="connsiteX5683" fmla="*/ 1939939 w 1998270"/>
              <a:gd name="connsiteY5683" fmla="*/ 148557 h 1996549"/>
              <a:gd name="connsiteX5684" fmla="*/ 1909067 w 1998270"/>
              <a:gd name="connsiteY5684" fmla="*/ 179258 h 1996549"/>
              <a:gd name="connsiteX5685" fmla="*/ 1878367 w 1998270"/>
              <a:gd name="connsiteY5685" fmla="*/ 148898 h 1996549"/>
              <a:gd name="connsiteX5686" fmla="*/ 1847666 w 1998270"/>
              <a:gd name="connsiteY5686" fmla="*/ 179087 h 1996549"/>
              <a:gd name="connsiteX5687" fmla="*/ 1817136 w 1998270"/>
              <a:gd name="connsiteY5687" fmla="*/ 148557 h 1996549"/>
              <a:gd name="connsiteX5688" fmla="*/ 1844937 w 1998270"/>
              <a:gd name="connsiteY5688" fmla="*/ 118197 h 1996549"/>
              <a:gd name="connsiteX5689" fmla="*/ 1816624 w 1998270"/>
              <a:gd name="connsiteY5689" fmla="*/ 89885 h 1996549"/>
              <a:gd name="connsiteX5690" fmla="*/ 1786265 w 1998270"/>
              <a:gd name="connsiteY5690" fmla="*/ 117686 h 1996549"/>
              <a:gd name="connsiteX5691" fmla="*/ 1755735 w 1998270"/>
              <a:gd name="connsiteY5691" fmla="*/ 87156 h 1996549"/>
              <a:gd name="connsiteX5692" fmla="*/ 1755735 w 1998270"/>
              <a:gd name="connsiteY5692" fmla="*/ 86985 h 1996549"/>
              <a:gd name="connsiteX5693" fmla="*/ 1786265 w 1998270"/>
              <a:gd name="connsiteY5693" fmla="*/ 56456 h 1996549"/>
              <a:gd name="connsiteX5694" fmla="*/ 1816624 w 1998270"/>
              <a:gd name="connsiteY5694" fmla="*/ 84256 h 1996549"/>
              <a:gd name="connsiteX5695" fmla="*/ 1847666 w 1998270"/>
              <a:gd name="connsiteY5695" fmla="*/ 55773 h 1996549"/>
              <a:gd name="connsiteX5696" fmla="*/ 1878367 w 1998270"/>
              <a:gd name="connsiteY5696" fmla="*/ 80504 h 1996549"/>
              <a:gd name="connsiteX5697" fmla="*/ 1909067 w 1998270"/>
              <a:gd name="connsiteY5697" fmla="*/ 55602 h 1996549"/>
              <a:gd name="connsiteX5698" fmla="*/ 5628 w 1998270"/>
              <a:gd name="connsiteY5698" fmla="*/ 21319 h 1996549"/>
              <a:gd name="connsiteX5699" fmla="*/ 5969 w 1998270"/>
              <a:gd name="connsiteY5699" fmla="*/ 21319 h 1996549"/>
              <a:gd name="connsiteX5700" fmla="*/ 10062 w 1998270"/>
              <a:gd name="connsiteY5700" fmla="*/ 25755 h 1996549"/>
              <a:gd name="connsiteX5701" fmla="*/ 5628 w 1998270"/>
              <a:gd name="connsiteY5701" fmla="*/ 30189 h 1996549"/>
              <a:gd name="connsiteX5702" fmla="*/ 1194 w 1998270"/>
              <a:gd name="connsiteY5702" fmla="*/ 25755 h 1996549"/>
              <a:gd name="connsiteX5703" fmla="*/ 5628 w 1998270"/>
              <a:gd name="connsiteY5703" fmla="*/ 21319 h 1996549"/>
              <a:gd name="connsiteX5704" fmla="*/ 67029 w 1998270"/>
              <a:gd name="connsiteY5704" fmla="*/ 19614 h 1996549"/>
              <a:gd name="connsiteX5705" fmla="*/ 73170 w 1998270"/>
              <a:gd name="connsiteY5705" fmla="*/ 25756 h 1996549"/>
              <a:gd name="connsiteX5706" fmla="*/ 67029 w 1998270"/>
              <a:gd name="connsiteY5706" fmla="*/ 31894 h 1996549"/>
              <a:gd name="connsiteX5707" fmla="*/ 60890 w 1998270"/>
              <a:gd name="connsiteY5707" fmla="*/ 25756 h 1996549"/>
              <a:gd name="connsiteX5708" fmla="*/ 67029 w 1998270"/>
              <a:gd name="connsiteY5708" fmla="*/ 19614 h 1996549"/>
              <a:gd name="connsiteX5709" fmla="*/ 129113 w 1998270"/>
              <a:gd name="connsiteY5709" fmla="*/ 18932 h 1996549"/>
              <a:gd name="connsiteX5710" fmla="*/ 135935 w 1998270"/>
              <a:gd name="connsiteY5710" fmla="*/ 25756 h 1996549"/>
              <a:gd name="connsiteX5711" fmla="*/ 129113 w 1998270"/>
              <a:gd name="connsiteY5711" fmla="*/ 32577 h 1996549"/>
              <a:gd name="connsiteX5712" fmla="*/ 122291 w 1998270"/>
              <a:gd name="connsiteY5712" fmla="*/ 25756 h 1996549"/>
              <a:gd name="connsiteX5713" fmla="*/ 129113 w 1998270"/>
              <a:gd name="connsiteY5713" fmla="*/ 18932 h 1996549"/>
              <a:gd name="connsiteX5714" fmla="*/ 189832 w 1998270"/>
              <a:gd name="connsiteY5714" fmla="*/ 18249 h 1996549"/>
              <a:gd name="connsiteX5715" fmla="*/ 190173 w 1998270"/>
              <a:gd name="connsiteY5715" fmla="*/ 18249 h 1996549"/>
              <a:gd name="connsiteX5716" fmla="*/ 197337 w 1998270"/>
              <a:gd name="connsiteY5716" fmla="*/ 25755 h 1996549"/>
              <a:gd name="connsiteX5717" fmla="*/ 189832 w 1998270"/>
              <a:gd name="connsiteY5717" fmla="*/ 33258 h 1996549"/>
              <a:gd name="connsiteX5718" fmla="*/ 182328 w 1998270"/>
              <a:gd name="connsiteY5718" fmla="*/ 25755 h 1996549"/>
              <a:gd name="connsiteX5719" fmla="*/ 189832 w 1998270"/>
              <a:gd name="connsiteY5719" fmla="*/ 18249 h 1996549"/>
              <a:gd name="connsiteX5720" fmla="*/ 251234 w 1998270"/>
              <a:gd name="connsiteY5720" fmla="*/ 17567 h 1996549"/>
              <a:gd name="connsiteX5721" fmla="*/ 251575 w 1998270"/>
              <a:gd name="connsiteY5721" fmla="*/ 17567 h 1996549"/>
              <a:gd name="connsiteX5722" fmla="*/ 259421 w 1998270"/>
              <a:gd name="connsiteY5722" fmla="*/ 25755 h 1996549"/>
              <a:gd name="connsiteX5723" fmla="*/ 251234 w 1998270"/>
              <a:gd name="connsiteY5723" fmla="*/ 33942 h 1996549"/>
              <a:gd name="connsiteX5724" fmla="*/ 243047 w 1998270"/>
              <a:gd name="connsiteY5724" fmla="*/ 25755 h 1996549"/>
              <a:gd name="connsiteX5725" fmla="*/ 251234 w 1998270"/>
              <a:gd name="connsiteY5725" fmla="*/ 17567 h 1996549"/>
              <a:gd name="connsiteX5726" fmla="*/ 313001 w 1998270"/>
              <a:gd name="connsiteY5726" fmla="*/ 16751 h 1996549"/>
              <a:gd name="connsiteX5727" fmla="*/ 321870 w 1998270"/>
              <a:gd name="connsiteY5727" fmla="*/ 25620 h 1996549"/>
              <a:gd name="connsiteX5728" fmla="*/ 313001 w 1998270"/>
              <a:gd name="connsiteY5728" fmla="*/ 34489 h 1996549"/>
              <a:gd name="connsiteX5729" fmla="*/ 304132 w 1998270"/>
              <a:gd name="connsiteY5729" fmla="*/ 25620 h 1996549"/>
              <a:gd name="connsiteX5730" fmla="*/ 313001 w 1998270"/>
              <a:gd name="connsiteY5730" fmla="*/ 16751 h 1996549"/>
              <a:gd name="connsiteX5731" fmla="*/ 374036 w 1998270"/>
              <a:gd name="connsiteY5731" fmla="*/ 16203 h 1996549"/>
              <a:gd name="connsiteX5732" fmla="*/ 383588 w 1998270"/>
              <a:gd name="connsiteY5732" fmla="*/ 25756 h 1996549"/>
              <a:gd name="connsiteX5733" fmla="*/ 374036 w 1998270"/>
              <a:gd name="connsiteY5733" fmla="*/ 35307 h 1996549"/>
              <a:gd name="connsiteX5734" fmla="*/ 364485 w 1998270"/>
              <a:gd name="connsiteY5734" fmla="*/ 25756 h 1996549"/>
              <a:gd name="connsiteX5735" fmla="*/ 374036 w 1998270"/>
              <a:gd name="connsiteY5735" fmla="*/ 16203 h 1996549"/>
              <a:gd name="connsiteX5736" fmla="*/ 436119 w 1998270"/>
              <a:gd name="connsiteY5736" fmla="*/ 15520 h 1996549"/>
              <a:gd name="connsiteX5737" fmla="*/ 446353 w 1998270"/>
              <a:gd name="connsiteY5737" fmla="*/ 25755 h 1996549"/>
              <a:gd name="connsiteX5738" fmla="*/ 436119 w 1998270"/>
              <a:gd name="connsiteY5738" fmla="*/ 35987 h 1996549"/>
              <a:gd name="connsiteX5739" fmla="*/ 425886 w 1998270"/>
              <a:gd name="connsiteY5739" fmla="*/ 25755 h 1996549"/>
              <a:gd name="connsiteX5740" fmla="*/ 436119 w 1998270"/>
              <a:gd name="connsiteY5740" fmla="*/ 15520 h 1996549"/>
              <a:gd name="connsiteX5741" fmla="*/ 497205 w 1998270"/>
              <a:gd name="connsiteY5741" fmla="*/ 14875 h 1996549"/>
              <a:gd name="connsiteX5742" fmla="*/ 507950 w 1998270"/>
              <a:gd name="connsiteY5742" fmla="*/ 25620 h 1996549"/>
              <a:gd name="connsiteX5743" fmla="*/ 497205 w 1998270"/>
              <a:gd name="connsiteY5743" fmla="*/ 36366 h 1996549"/>
              <a:gd name="connsiteX5744" fmla="*/ 486460 w 1998270"/>
              <a:gd name="connsiteY5744" fmla="*/ 25620 h 1996549"/>
              <a:gd name="connsiteX5745" fmla="*/ 497205 w 1998270"/>
              <a:gd name="connsiteY5745" fmla="*/ 14875 h 1996549"/>
              <a:gd name="connsiteX5746" fmla="*/ 558240 w 1998270"/>
              <a:gd name="connsiteY5746" fmla="*/ 14327 h 1996549"/>
              <a:gd name="connsiteX5747" fmla="*/ 569667 w 1998270"/>
              <a:gd name="connsiteY5747" fmla="*/ 25755 h 1996549"/>
              <a:gd name="connsiteX5748" fmla="*/ 558240 w 1998270"/>
              <a:gd name="connsiteY5748" fmla="*/ 37183 h 1996549"/>
              <a:gd name="connsiteX5749" fmla="*/ 546813 w 1998270"/>
              <a:gd name="connsiteY5749" fmla="*/ 25755 h 1996549"/>
              <a:gd name="connsiteX5750" fmla="*/ 558240 w 1998270"/>
              <a:gd name="connsiteY5750" fmla="*/ 14327 h 1996549"/>
              <a:gd name="connsiteX5751" fmla="*/ 619642 w 1998270"/>
              <a:gd name="connsiteY5751" fmla="*/ 13645 h 1996549"/>
              <a:gd name="connsiteX5752" fmla="*/ 631751 w 1998270"/>
              <a:gd name="connsiteY5752" fmla="*/ 25755 h 1996549"/>
              <a:gd name="connsiteX5753" fmla="*/ 619642 w 1998270"/>
              <a:gd name="connsiteY5753" fmla="*/ 37865 h 1996549"/>
              <a:gd name="connsiteX5754" fmla="*/ 607532 w 1998270"/>
              <a:gd name="connsiteY5754" fmla="*/ 25755 h 1996549"/>
              <a:gd name="connsiteX5755" fmla="*/ 619642 w 1998270"/>
              <a:gd name="connsiteY5755" fmla="*/ 13645 h 1996549"/>
              <a:gd name="connsiteX5756" fmla="*/ 681409 w 1998270"/>
              <a:gd name="connsiteY5756" fmla="*/ 12828 h 1996549"/>
              <a:gd name="connsiteX5757" fmla="*/ 694201 w 1998270"/>
              <a:gd name="connsiteY5757" fmla="*/ 25620 h 1996549"/>
              <a:gd name="connsiteX5758" fmla="*/ 681409 w 1998270"/>
              <a:gd name="connsiteY5758" fmla="*/ 38412 h 1996549"/>
              <a:gd name="connsiteX5759" fmla="*/ 668617 w 1998270"/>
              <a:gd name="connsiteY5759" fmla="*/ 25620 h 1996549"/>
              <a:gd name="connsiteX5760" fmla="*/ 681409 w 1998270"/>
              <a:gd name="connsiteY5760" fmla="*/ 12828 h 1996549"/>
              <a:gd name="connsiteX5761" fmla="*/ 743126 w 1998270"/>
              <a:gd name="connsiteY5761" fmla="*/ 12281 h 1996549"/>
              <a:gd name="connsiteX5762" fmla="*/ 756600 w 1998270"/>
              <a:gd name="connsiteY5762" fmla="*/ 25756 h 1996549"/>
              <a:gd name="connsiteX5763" fmla="*/ 743126 w 1998270"/>
              <a:gd name="connsiteY5763" fmla="*/ 39229 h 1996549"/>
              <a:gd name="connsiteX5764" fmla="*/ 729652 w 1998270"/>
              <a:gd name="connsiteY5764" fmla="*/ 25756 h 1996549"/>
              <a:gd name="connsiteX5765" fmla="*/ 743126 w 1998270"/>
              <a:gd name="connsiteY5765" fmla="*/ 12281 h 1996549"/>
              <a:gd name="connsiteX5766" fmla="*/ 803845 w 1998270"/>
              <a:gd name="connsiteY5766" fmla="*/ 11598 h 1996549"/>
              <a:gd name="connsiteX5767" fmla="*/ 818001 w 1998270"/>
              <a:gd name="connsiteY5767" fmla="*/ 25756 h 1996549"/>
              <a:gd name="connsiteX5768" fmla="*/ 803845 w 1998270"/>
              <a:gd name="connsiteY5768" fmla="*/ 39911 h 1996549"/>
              <a:gd name="connsiteX5769" fmla="*/ 789689 w 1998270"/>
              <a:gd name="connsiteY5769" fmla="*/ 25756 h 1996549"/>
              <a:gd name="connsiteX5770" fmla="*/ 803845 w 1998270"/>
              <a:gd name="connsiteY5770" fmla="*/ 11598 h 1996549"/>
              <a:gd name="connsiteX5771" fmla="*/ 865246 w 1998270"/>
              <a:gd name="connsiteY5771" fmla="*/ 10915 h 1996549"/>
              <a:gd name="connsiteX5772" fmla="*/ 880085 w 1998270"/>
              <a:gd name="connsiteY5772" fmla="*/ 25755 h 1996549"/>
              <a:gd name="connsiteX5773" fmla="*/ 865246 w 1998270"/>
              <a:gd name="connsiteY5773" fmla="*/ 40593 h 1996549"/>
              <a:gd name="connsiteX5774" fmla="*/ 850408 w 1998270"/>
              <a:gd name="connsiteY5774" fmla="*/ 25755 h 1996549"/>
              <a:gd name="connsiteX5775" fmla="*/ 865246 w 1998270"/>
              <a:gd name="connsiteY5775" fmla="*/ 10915 h 1996549"/>
              <a:gd name="connsiteX5776" fmla="*/ 926648 w 1998270"/>
              <a:gd name="connsiteY5776" fmla="*/ 10745 h 1996549"/>
              <a:gd name="connsiteX5777" fmla="*/ 942168 w 1998270"/>
              <a:gd name="connsiteY5777" fmla="*/ 26266 h 1996549"/>
              <a:gd name="connsiteX5778" fmla="*/ 942168 w 1998270"/>
              <a:gd name="connsiteY5778" fmla="*/ 26438 h 1996549"/>
              <a:gd name="connsiteX5779" fmla="*/ 926648 w 1998270"/>
              <a:gd name="connsiteY5779" fmla="*/ 41617 h 1996549"/>
              <a:gd name="connsiteX5780" fmla="*/ 926477 w 1998270"/>
              <a:gd name="connsiteY5780" fmla="*/ 41617 h 1996549"/>
              <a:gd name="connsiteX5781" fmla="*/ 911127 w 1998270"/>
              <a:gd name="connsiteY5781" fmla="*/ 26266 h 1996549"/>
              <a:gd name="connsiteX5782" fmla="*/ 926648 w 1998270"/>
              <a:gd name="connsiteY5782" fmla="*/ 10745 h 1996549"/>
              <a:gd name="connsiteX5783" fmla="*/ 988048 w 1998270"/>
              <a:gd name="connsiteY5783" fmla="*/ 9380 h 1996549"/>
              <a:gd name="connsiteX5784" fmla="*/ 988390 w 1998270"/>
              <a:gd name="connsiteY5784" fmla="*/ 9380 h 1996549"/>
              <a:gd name="connsiteX5785" fmla="*/ 1004252 w 1998270"/>
              <a:gd name="connsiteY5785" fmla="*/ 25584 h 1996549"/>
              <a:gd name="connsiteX5786" fmla="*/ 1004252 w 1998270"/>
              <a:gd name="connsiteY5786" fmla="*/ 25755 h 1996549"/>
              <a:gd name="connsiteX5787" fmla="*/ 988048 w 1998270"/>
              <a:gd name="connsiteY5787" fmla="*/ 41617 h 1996549"/>
              <a:gd name="connsiteX5788" fmla="*/ 971846 w 1998270"/>
              <a:gd name="connsiteY5788" fmla="*/ 25584 h 1996549"/>
              <a:gd name="connsiteX5789" fmla="*/ 988048 w 1998270"/>
              <a:gd name="connsiteY5789" fmla="*/ 9380 h 1996549"/>
              <a:gd name="connsiteX5790" fmla="*/ 1110851 w 1998270"/>
              <a:gd name="connsiteY5790" fmla="*/ 8869 h 1996549"/>
              <a:gd name="connsiteX5791" fmla="*/ 1127907 w 1998270"/>
              <a:gd name="connsiteY5791" fmla="*/ 25925 h 1996549"/>
              <a:gd name="connsiteX5792" fmla="*/ 1110851 w 1998270"/>
              <a:gd name="connsiteY5792" fmla="*/ 42981 h 1996549"/>
              <a:gd name="connsiteX5793" fmla="*/ 1093796 w 1998270"/>
              <a:gd name="connsiteY5793" fmla="*/ 25925 h 1996549"/>
              <a:gd name="connsiteX5794" fmla="*/ 1110851 w 1998270"/>
              <a:gd name="connsiteY5794" fmla="*/ 8869 h 1996549"/>
              <a:gd name="connsiteX5795" fmla="*/ 1172253 w 1998270"/>
              <a:gd name="connsiteY5795" fmla="*/ 7676 h 1996549"/>
              <a:gd name="connsiteX5796" fmla="*/ 1172594 w 1998270"/>
              <a:gd name="connsiteY5796" fmla="*/ 7676 h 1996549"/>
              <a:gd name="connsiteX5797" fmla="*/ 1190332 w 1998270"/>
              <a:gd name="connsiteY5797" fmla="*/ 25756 h 1996549"/>
              <a:gd name="connsiteX5798" fmla="*/ 1190332 w 1998270"/>
              <a:gd name="connsiteY5798" fmla="*/ 25925 h 1996549"/>
              <a:gd name="connsiteX5799" fmla="*/ 1172253 w 1998270"/>
              <a:gd name="connsiteY5799" fmla="*/ 43663 h 1996549"/>
              <a:gd name="connsiteX5800" fmla="*/ 1154174 w 1998270"/>
              <a:gd name="connsiteY5800" fmla="*/ 25756 h 1996549"/>
              <a:gd name="connsiteX5801" fmla="*/ 1172253 w 1998270"/>
              <a:gd name="connsiteY5801" fmla="*/ 7676 h 1996549"/>
              <a:gd name="connsiteX5802" fmla="*/ 1050132 w 1998270"/>
              <a:gd name="connsiteY5802" fmla="*/ 7505 h 1996549"/>
              <a:gd name="connsiteX5803" fmla="*/ 1067188 w 1998270"/>
              <a:gd name="connsiteY5803" fmla="*/ 24560 h 1996549"/>
              <a:gd name="connsiteX5804" fmla="*/ 1050132 w 1998270"/>
              <a:gd name="connsiteY5804" fmla="*/ 41617 h 1996549"/>
              <a:gd name="connsiteX5805" fmla="*/ 1033077 w 1998270"/>
              <a:gd name="connsiteY5805" fmla="*/ 24560 h 1996549"/>
              <a:gd name="connsiteX5806" fmla="*/ 1050132 w 1998270"/>
              <a:gd name="connsiteY5806" fmla="*/ 7505 h 1996549"/>
              <a:gd name="connsiteX5807" fmla="*/ 1234021 w 1998270"/>
              <a:gd name="connsiteY5807" fmla="*/ 6859 h 1996549"/>
              <a:gd name="connsiteX5808" fmla="*/ 1252782 w 1998270"/>
              <a:gd name="connsiteY5808" fmla="*/ 25619 h 1996549"/>
              <a:gd name="connsiteX5809" fmla="*/ 1234021 w 1998270"/>
              <a:gd name="connsiteY5809" fmla="*/ 44382 h 1996549"/>
              <a:gd name="connsiteX5810" fmla="*/ 1215259 w 1998270"/>
              <a:gd name="connsiteY5810" fmla="*/ 25619 h 1996549"/>
              <a:gd name="connsiteX5811" fmla="*/ 1234021 w 1998270"/>
              <a:gd name="connsiteY5811" fmla="*/ 6859 h 1996549"/>
              <a:gd name="connsiteX5812" fmla="*/ 1295055 w 1998270"/>
              <a:gd name="connsiteY5812" fmla="*/ 6311 h 1996549"/>
              <a:gd name="connsiteX5813" fmla="*/ 1314499 w 1998270"/>
              <a:gd name="connsiteY5813" fmla="*/ 25755 h 1996549"/>
              <a:gd name="connsiteX5814" fmla="*/ 1314499 w 1998270"/>
              <a:gd name="connsiteY5814" fmla="*/ 25925 h 1996549"/>
              <a:gd name="connsiteX5815" fmla="*/ 1295055 w 1998270"/>
              <a:gd name="connsiteY5815" fmla="*/ 45027 h 1996549"/>
              <a:gd name="connsiteX5816" fmla="*/ 1294885 w 1998270"/>
              <a:gd name="connsiteY5816" fmla="*/ 45027 h 1996549"/>
              <a:gd name="connsiteX5817" fmla="*/ 1275612 w 1998270"/>
              <a:gd name="connsiteY5817" fmla="*/ 25755 h 1996549"/>
              <a:gd name="connsiteX5818" fmla="*/ 1295055 w 1998270"/>
              <a:gd name="connsiteY5818" fmla="*/ 6311 h 1996549"/>
              <a:gd name="connsiteX5819" fmla="*/ 1357138 w 1998270"/>
              <a:gd name="connsiteY5819" fmla="*/ 5628 h 1996549"/>
              <a:gd name="connsiteX5820" fmla="*/ 1377264 w 1998270"/>
              <a:gd name="connsiteY5820" fmla="*/ 25756 h 1996549"/>
              <a:gd name="connsiteX5821" fmla="*/ 1377264 w 1998270"/>
              <a:gd name="connsiteY5821" fmla="*/ 25925 h 1996549"/>
              <a:gd name="connsiteX5822" fmla="*/ 1357138 w 1998270"/>
              <a:gd name="connsiteY5822" fmla="*/ 45710 h 1996549"/>
              <a:gd name="connsiteX5823" fmla="*/ 1356968 w 1998270"/>
              <a:gd name="connsiteY5823" fmla="*/ 45710 h 1996549"/>
              <a:gd name="connsiteX5824" fmla="*/ 1337013 w 1998270"/>
              <a:gd name="connsiteY5824" fmla="*/ 25756 h 1996549"/>
              <a:gd name="connsiteX5825" fmla="*/ 1357138 w 1998270"/>
              <a:gd name="connsiteY5825" fmla="*/ 5628 h 1996549"/>
              <a:gd name="connsiteX5826" fmla="*/ 1417858 w 1998270"/>
              <a:gd name="connsiteY5826" fmla="*/ 4947 h 1996549"/>
              <a:gd name="connsiteX5827" fmla="*/ 1418199 w 1998270"/>
              <a:gd name="connsiteY5827" fmla="*/ 4947 h 1996549"/>
              <a:gd name="connsiteX5828" fmla="*/ 1438666 w 1998270"/>
              <a:gd name="connsiteY5828" fmla="*/ 25756 h 1996549"/>
              <a:gd name="connsiteX5829" fmla="*/ 1438666 w 1998270"/>
              <a:gd name="connsiteY5829" fmla="*/ 25925 h 1996549"/>
              <a:gd name="connsiteX5830" fmla="*/ 1417858 w 1998270"/>
              <a:gd name="connsiteY5830" fmla="*/ 46393 h 1996549"/>
              <a:gd name="connsiteX5831" fmla="*/ 1397050 w 1998270"/>
              <a:gd name="connsiteY5831" fmla="*/ 25756 h 1996549"/>
              <a:gd name="connsiteX5832" fmla="*/ 1417858 w 1998270"/>
              <a:gd name="connsiteY5832" fmla="*/ 4947 h 1996549"/>
              <a:gd name="connsiteX5833" fmla="*/ 1479259 w 1998270"/>
              <a:gd name="connsiteY5833" fmla="*/ 4435 h 1996549"/>
              <a:gd name="connsiteX5834" fmla="*/ 1500578 w 1998270"/>
              <a:gd name="connsiteY5834" fmla="*/ 25755 h 1996549"/>
              <a:gd name="connsiteX5835" fmla="*/ 1500578 w 1998270"/>
              <a:gd name="connsiteY5835" fmla="*/ 25925 h 1996549"/>
              <a:gd name="connsiteX5836" fmla="*/ 1479259 w 1998270"/>
              <a:gd name="connsiteY5836" fmla="*/ 46903 h 1996549"/>
              <a:gd name="connsiteX5837" fmla="*/ 1478918 w 1998270"/>
              <a:gd name="connsiteY5837" fmla="*/ 46903 h 1996549"/>
              <a:gd name="connsiteX5838" fmla="*/ 1458109 w 1998270"/>
              <a:gd name="connsiteY5838" fmla="*/ 25755 h 1996549"/>
              <a:gd name="connsiteX5839" fmla="*/ 1458109 w 1998270"/>
              <a:gd name="connsiteY5839" fmla="*/ 25584 h 1996549"/>
              <a:gd name="connsiteX5840" fmla="*/ 1479259 w 1998270"/>
              <a:gd name="connsiteY5840" fmla="*/ 4435 h 1996549"/>
              <a:gd name="connsiteX5841" fmla="*/ 1971151 w 1998270"/>
              <a:gd name="connsiteY5841" fmla="*/ 3923 h 1996549"/>
              <a:gd name="connsiteX5842" fmla="*/ 1992983 w 1998270"/>
              <a:gd name="connsiteY5842" fmla="*/ 25755 h 1996549"/>
              <a:gd name="connsiteX5843" fmla="*/ 1992983 w 1998270"/>
              <a:gd name="connsiteY5843" fmla="*/ 25925 h 1996549"/>
              <a:gd name="connsiteX5844" fmla="*/ 1971151 w 1998270"/>
              <a:gd name="connsiteY5844" fmla="*/ 47415 h 1996549"/>
              <a:gd name="connsiteX5845" fmla="*/ 1949491 w 1998270"/>
              <a:gd name="connsiteY5845" fmla="*/ 25755 h 1996549"/>
              <a:gd name="connsiteX5846" fmla="*/ 1949491 w 1998270"/>
              <a:gd name="connsiteY5846" fmla="*/ 25584 h 1996549"/>
              <a:gd name="connsiteX5847" fmla="*/ 1971151 w 1998270"/>
              <a:gd name="connsiteY5847" fmla="*/ 3923 h 1996549"/>
              <a:gd name="connsiteX5848" fmla="*/ 1540660 w 1998270"/>
              <a:gd name="connsiteY5848" fmla="*/ 3753 h 1996549"/>
              <a:gd name="connsiteX5849" fmla="*/ 1562662 w 1998270"/>
              <a:gd name="connsiteY5849" fmla="*/ 25756 h 1996549"/>
              <a:gd name="connsiteX5850" fmla="*/ 1562662 w 1998270"/>
              <a:gd name="connsiteY5850" fmla="*/ 25925 h 1996549"/>
              <a:gd name="connsiteX5851" fmla="*/ 1540660 w 1998270"/>
              <a:gd name="connsiteY5851" fmla="*/ 47586 h 1996549"/>
              <a:gd name="connsiteX5852" fmla="*/ 1518829 w 1998270"/>
              <a:gd name="connsiteY5852" fmla="*/ 25756 h 1996549"/>
              <a:gd name="connsiteX5853" fmla="*/ 1518829 w 1998270"/>
              <a:gd name="connsiteY5853" fmla="*/ 25584 h 1996549"/>
              <a:gd name="connsiteX5854" fmla="*/ 1540660 w 1998270"/>
              <a:gd name="connsiteY5854" fmla="*/ 3753 h 1996549"/>
              <a:gd name="connsiteX5855" fmla="*/ 1602427 w 1998270"/>
              <a:gd name="connsiteY5855" fmla="*/ 2937 h 1996549"/>
              <a:gd name="connsiteX5856" fmla="*/ 1625112 w 1998270"/>
              <a:gd name="connsiteY5856" fmla="*/ 25620 h 1996549"/>
              <a:gd name="connsiteX5857" fmla="*/ 1602427 w 1998270"/>
              <a:gd name="connsiteY5857" fmla="*/ 48305 h 1996549"/>
              <a:gd name="connsiteX5858" fmla="*/ 1579743 w 1998270"/>
              <a:gd name="connsiteY5858" fmla="*/ 25620 h 1996549"/>
              <a:gd name="connsiteX5859" fmla="*/ 1602427 w 1998270"/>
              <a:gd name="connsiteY5859" fmla="*/ 2937 h 1996549"/>
              <a:gd name="connsiteX5860" fmla="*/ 1664144 w 1998270"/>
              <a:gd name="connsiteY5860" fmla="*/ 2388 h 1996549"/>
              <a:gd name="connsiteX5861" fmla="*/ 1687511 w 1998270"/>
              <a:gd name="connsiteY5861" fmla="*/ 25755 h 1996549"/>
              <a:gd name="connsiteX5862" fmla="*/ 1687511 w 1998270"/>
              <a:gd name="connsiteY5862" fmla="*/ 25925 h 1996549"/>
              <a:gd name="connsiteX5863" fmla="*/ 1664144 w 1998270"/>
              <a:gd name="connsiteY5863" fmla="*/ 48951 h 1996549"/>
              <a:gd name="connsiteX5864" fmla="*/ 1640949 w 1998270"/>
              <a:gd name="connsiteY5864" fmla="*/ 25755 h 1996549"/>
              <a:gd name="connsiteX5865" fmla="*/ 1640949 w 1998270"/>
              <a:gd name="connsiteY5865" fmla="*/ 25584 h 1996549"/>
              <a:gd name="connsiteX5866" fmla="*/ 1664144 w 1998270"/>
              <a:gd name="connsiteY5866" fmla="*/ 2388 h 1996549"/>
              <a:gd name="connsiteX5867" fmla="*/ 1724864 w 1998270"/>
              <a:gd name="connsiteY5867" fmla="*/ 1706 h 1996549"/>
              <a:gd name="connsiteX5868" fmla="*/ 1748913 w 1998270"/>
              <a:gd name="connsiteY5868" fmla="*/ 25755 h 1996549"/>
              <a:gd name="connsiteX5869" fmla="*/ 1724864 w 1998270"/>
              <a:gd name="connsiteY5869" fmla="*/ 49633 h 1996549"/>
              <a:gd name="connsiteX5870" fmla="*/ 1700986 w 1998270"/>
              <a:gd name="connsiteY5870" fmla="*/ 25755 h 1996549"/>
              <a:gd name="connsiteX5871" fmla="*/ 1724864 w 1998270"/>
              <a:gd name="connsiteY5871" fmla="*/ 1706 h 1996549"/>
              <a:gd name="connsiteX5872" fmla="*/ 1786265 w 1998270"/>
              <a:gd name="connsiteY5872" fmla="*/ 1023 h 1996549"/>
              <a:gd name="connsiteX5873" fmla="*/ 1810996 w 1998270"/>
              <a:gd name="connsiteY5873" fmla="*/ 25756 h 1996549"/>
              <a:gd name="connsiteX5874" fmla="*/ 1810996 w 1998270"/>
              <a:gd name="connsiteY5874" fmla="*/ 25925 h 1996549"/>
              <a:gd name="connsiteX5875" fmla="*/ 1786265 w 1998270"/>
              <a:gd name="connsiteY5875" fmla="*/ 50315 h 1996549"/>
              <a:gd name="connsiteX5876" fmla="*/ 1785924 w 1998270"/>
              <a:gd name="connsiteY5876" fmla="*/ 50315 h 1996549"/>
              <a:gd name="connsiteX5877" fmla="*/ 1761704 w 1998270"/>
              <a:gd name="connsiteY5877" fmla="*/ 25756 h 1996549"/>
              <a:gd name="connsiteX5878" fmla="*/ 1761704 w 1998270"/>
              <a:gd name="connsiteY5878" fmla="*/ 25584 h 1996549"/>
              <a:gd name="connsiteX5879" fmla="*/ 1786265 w 1998270"/>
              <a:gd name="connsiteY5879" fmla="*/ 1023 h 1996549"/>
              <a:gd name="connsiteX5880" fmla="*/ 1847667 w 1998270"/>
              <a:gd name="connsiteY5880" fmla="*/ 511 h 1996549"/>
              <a:gd name="connsiteX5881" fmla="*/ 1872909 w 1998270"/>
              <a:gd name="connsiteY5881" fmla="*/ 25755 h 1996549"/>
              <a:gd name="connsiteX5882" fmla="*/ 1872909 w 1998270"/>
              <a:gd name="connsiteY5882" fmla="*/ 25925 h 1996549"/>
              <a:gd name="connsiteX5883" fmla="*/ 1847667 w 1998270"/>
              <a:gd name="connsiteY5883" fmla="*/ 50826 h 1996549"/>
              <a:gd name="connsiteX5884" fmla="*/ 1822595 w 1998270"/>
              <a:gd name="connsiteY5884" fmla="*/ 25755 h 1996549"/>
              <a:gd name="connsiteX5885" fmla="*/ 1822595 w 1998270"/>
              <a:gd name="connsiteY5885" fmla="*/ 25584 h 1996549"/>
              <a:gd name="connsiteX5886" fmla="*/ 1847667 w 1998270"/>
              <a:gd name="connsiteY5886" fmla="*/ 511 h 1996549"/>
              <a:gd name="connsiteX5887" fmla="*/ 1909067 w 1998270"/>
              <a:gd name="connsiteY5887" fmla="*/ 0 h 1996549"/>
              <a:gd name="connsiteX5888" fmla="*/ 1909409 w 1998270"/>
              <a:gd name="connsiteY5888" fmla="*/ 0 h 1996549"/>
              <a:gd name="connsiteX5889" fmla="*/ 1934822 w 1998270"/>
              <a:gd name="connsiteY5889" fmla="*/ 25756 h 1996549"/>
              <a:gd name="connsiteX5890" fmla="*/ 1934822 w 1998270"/>
              <a:gd name="connsiteY5890" fmla="*/ 25925 h 1996549"/>
              <a:gd name="connsiteX5891" fmla="*/ 1909067 w 1998270"/>
              <a:gd name="connsiteY5891" fmla="*/ 51339 h 1996549"/>
              <a:gd name="connsiteX5892" fmla="*/ 1883484 w 1998270"/>
              <a:gd name="connsiteY5892" fmla="*/ 25756 h 1996549"/>
              <a:gd name="connsiteX5893" fmla="*/ 1883484 w 1998270"/>
              <a:gd name="connsiteY5893" fmla="*/ 25584 h 1996549"/>
              <a:gd name="connsiteX5894" fmla="*/ 1909067 w 1998270"/>
              <a:gd name="connsiteY5894" fmla="*/ 0 h 199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Lst>
            <a:rect l="l" t="t" r="r" b="b"/>
            <a:pathLst>
              <a:path w="1998270" h="1996549">
                <a:moveTo>
                  <a:pt x="619642" y="1989726"/>
                </a:moveTo>
                <a:lnTo>
                  <a:pt x="620494" y="1990579"/>
                </a:lnTo>
                <a:cubicBezTo>
                  <a:pt x="620494" y="1991050"/>
                  <a:pt x="620119" y="1991432"/>
                  <a:pt x="619642" y="1991432"/>
                </a:cubicBezTo>
                <a:cubicBezTo>
                  <a:pt x="619198" y="1991364"/>
                  <a:pt x="618857" y="1991019"/>
                  <a:pt x="618789" y="1990579"/>
                </a:cubicBezTo>
                <a:cubicBezTo>
                  <a:pt x="618789" y="1990108"/>
                  <a:pt x="619164" y="1989726"/>
                  <a:pt x="619642" y="1989726"/>
                </a:cubicBezTo>
                <a:close/>
                <a:moveTo>
                  <a:pt x="681042" y="1989385"/>
                </a:moveTo>
                <a:cubicBezTo>
                  <a:pt x="681707" y="1989385"/>
                  <a:pt x="682236" y="1989919"/>
                  <a:pt x="682236" y="1990579"/>
                </a:cubicBezTo>
                <a:cubicBezTo>
                  <a:pt x="682236" y="1991239"/>
                  <a:pt x="681707" y="1991773"/>
                  <a:pt x="681042" y="1991773"/>
                </a:cubicBezTo>
                <a:cubicBezTo>
                  <a:pt x="680377" y="1991773"/>
                  <a:pt x="679849" y="1991239"/>
                  <a:pt x="679849" y="1990579"/>
                </a:cubicBezTo>
                <a:cubicBezTo>
                  <a:pt x="679849" y="1989919"/>
                  <a:pt x="680377" y="1989385"/>
                  <a:pt x="681042" y="1989385"/>
                </a:cubicBezTo>
                <a:close/>
                <a:moveTo>
                  <a:pt x="743126" y="1989044"/>
                </a:moveTo>
                <a:cubicBezTo>
                  <a:pt x="743978" y="1989044"/>
                  <a:pt x="744661" y="1989732"/>
                  <a:pt x="744661" y="1990579"/>
                </a:cubicBezTo>
                <a:cubicBezTo>
                  <a:pt x="744661" y="1991427"/>
                  <a:pt x="743978" y="1992115"/>
                  <a:pt x="743126" y="1992115"/>
                </a:cubicBezTo>
                <a:cubicBezTo>
                  <a:pt x="742273" y="1992115"/>
                  <a:pt x="741591" y="1991427"/>
                  <a:pt x="741591" y="1990579"/>
                </a:cubicBezTo>
                <a:cubicBezTo>
                  <a:pt x="741591" y="1989732"/>
                  <a:pt x="742273" y="1989044"/>
                  <a:pt x="743126" y="1989044"/>
                </a:cubicBezTo>
                <a:close/>
                <a:moveTo>
                  <a:pt x="803844" y="1988703"/>
                </a:moveTo>
                <a:cubicBezTo>
                  <a:pt x="804885" y="1988703"/>
                  <a:pt x="805721" y="1989543"/>
                  <a:pt x="805721" y="1990580"/>
                </a:cubicBezTo>
                <a:cubicBezTo>
                  <a:pt x="805721" y="1991617"/>
                  <a:pt x="804885" y="1992456"/>
                  <a:pt x="803844" y="1992456"/>
                </a:cubicBezTo>
                <a:cubicBezTo>
                  <a:pt x="802804" y="1992456"/>
                  <a:pt x="801969" y="1991617"/>
                  <a:pt x="801969" y="1990580"/>
                </a:cubicBezTo>
                <a:cubicBezTo>
                  <a:pt x="801969" y="1989543"/>
                  <a:pt x="802804" y="1988703"/>
                  <a:pt x="803844" y="1988703"/>
                </a:cubicBezTo>
                <a:close/>
                <a:moveTo>
                  <a:pt x="865246" y="1988362"/>
                </a:moveTo>
                <a:cubicBezTo>
                  <a:pt x="866474" y="1988362"/>
                  <a:pt x="867463" y="1989355"/>
                  <a:pt x="867463" y="1990580"/>
                </a:cubicBezTo>
                <a:cubicBezTo>
                  <a:pt x="867463" y="1991804"/>
                  <a:pt x="866474" y="1992797"/>
                  <a:pt x="865246" y="1992797"/>
                </a:cubicBezTo>
                <a:cubicBezTo>
                  <a:pt x="864018" y="1992797"/>
                  <a:pt x="863029" y="1991804"/>
                  <a:pt x="863029" y="1990580"/>
                </a:cubicBezTo>
                <a:cubicBezTo>
                  <a:pt x="863029" y="1989355"/>
                  <a:pt x="864018" y="1988362"/>
                  <a:pt x="865246" y="1988362"/>
                </a:cubicBezTo>
                <a:close/>
                <a:moveTo>
                  <a:pt x="926647" y="1988021"/>
                </a:moveTo>
                <a:cubicBezTo>
                  <a:pt x="926767" y="1988012"/>
                  <a:pt x="926886" y="1988012"/>
                  <a:pt x="927005" y="1988021"/>
                </a:cubicBezTo>
                <a:cubicBezTo>
                  <a:pt x="928319" y="1988118"/>
                  <a:pt x="929308" y="1989264"/>
                  <a:pt x="929206" y="1990579"/>
                </a:cubicBezTo>
                <a:cubicBezTo>
                  <a:pt x="929206" y="1991991"/>
                  <a:pt x="928063" y="1993138"/>
                  <a:pt x="926647" y="1993138"/>
                </a:cubicBezTo>
                <a:cubicBezTo>
                  <a:pt x="925232" y="1993138"/>
                  <a:pt x="924089" y="1991991"/>
                  <a:pt x="924089" y="1990579"/>
                </a:cubicBezTo>
                <a:cubicBezTo>
                  <a:pt x="924089" y="1989167"/>
                  <a:pt x="925232" y="1988021"/>
                  <a:pt x="926647" y="1988021"/>
                </a:cubicBezTo>
                <a:close/>
                <a:moveTo>
                  <a:pt x="988049" y="1987681"/>
                </a:moveTo>
                <a:cubicBezTo>
                  <a:pt x="988168" y="1987674"/>
                  <a:pt x="988288" y="1987674"/>
                  <a:pt x="988407" y="1987681"/>
                </a:cubicBezTo>
                <a:cubicBezTo>
                  <a:pt x="989908" y="1987778"/>
                  <a:pt x="991051" y="1989076"/>
                  <a:pt x="990949" y="1990580"/>
                </a:cubicBezTo>
                <a:cubicBezTo>
                  <a:pt x="990949" y="1992182"/>
                  <a:pt x="989652" y="1993480"/>
                  <a:pt x="988049" y="1993480"/>
                </a:cubicBezTo>
                <a:cubicBezTo>
                  <a:pt x="986480" y="1993394"/>
                  <a:pt x="985235" y="1992146"/>
                  <a:pt x="985150" y="1990580"/>
                </a:cubicBezTo>
                <a:cubicBezTo>
                  <a:pt x="985150" y="1988979"/>
                  <a:pt x="986446" y="1987681"/>
                  <a:pt x="988049" y="1987681"/>
                </a:cubicBezTo>
                <a:close/>
                <a:moveTo>
                  <a:pt x="1050132" y="1987340"/>
                </a:moveTo>
                <a:cubicBezTo>
                  <a:pt x="1050251" y="1987333"/>
                  <a:pt x="1050371" y="1987333"/>
                  <a:pt x="1050490" y="1987340"/>
                </a:cubicBezTo>
                <a:cubicBezTo>
                  <a:pt x="1052179" y="1987437"/>
                  <a:pt x="1053475" y="1988888"/>
                  <a:pt x="1053373" y="1990580"/>
                </a:cubicBezTo>
                <a:cubicBezTo>
                  <a:pt x="1053373" y="1992369"/>
                  <a:pt x="1051923" y="1993821"/>
                  <a:pt x="1050132" y="1993821"/>
                </a:cubicBezTo>
                <a:cubicBezTo>
                  <a:pt x="1048376" y="1993736"/>
                  <a:pt x="1046977" y="1992334"/>
                  <a:pt x="1046892" y="1990580"/>
                </a:cubicBezTo>
                <a:cubicBezTo>
                  <a:pt x="1046892" y="1988791"/>
                  <a:pt x="1048341" y="1987340"/>
                  <a:pt x="1050132" y="1987340"/>
                </a:cubicBezTo>
                <a:close/>
                <a:moveTo>
                  <a:pt x="1110851" y="1987168"/>
                </a:moveTo>
                <a:cubicBezTo>
                  <a:pt x="1112727" y="1987168"/>
                  <a:pt x="1114262" y="1988695"/>
                  <a:pt x="1114262" y="1990580"/>
                </a:cubicBezTo>
                <a:cubicBezTo>
                  <a:pt x="1114262" y="1992464"/>
                  <a:pt x="1112727" y="1993991"/>
                  <a:pt x="1110851" y="1993991"/>
                </a:cubicBezTo>
                <a:cubicBezTo>
                  <a:pt x="1108975" y="1993991"/>
                  <a:pt x="1107440" y="1992464"/>
                  <a:pt x="1107440" y="1990580"/>
                </a:cubicBezTo>
                <a:cubicBezTo>
                  <a:pt x="1107440" y="1988695"/>
                  <a:pt x="1108975" y="1987168"/>
                  <a:pt x="1110851" y="1987168"/>
                </a:cubicBezTo>
                <a:close/>
                <a:moveTo>
                  <a:pt x="1172253" y="1986827"/>
                </a:moveTo>
                <a:cubicBezTo>
                  <a:pt x="1174317" y="1986827"/>
                  <a:pt x="1176005" y="1988507"/>
                  <a:pt x="1176005" y="1990580"/>
                </a:cubicBezTo>
                <a:cubicBezTo>
                  <a:pt x="1176005" y="1992652"/>
                  <a:pt x="1174317" y="1994332"/>
                  <a:pt x="1172253" y="1994332"/>
                </a:cubicBezTo>
                <a:cubicBezTo>
                  <a:pt x="1170189" y="1994332"/>
                  <a:pt x="1168501" y="1992652"/>
                  <a:pt x="1168501" y="1990580"/>
                </a:cubicBezTo>
                <a:cubicBezTo>
                  <a:pt x="1168501" y="1988507"/>
                  <a:pt x="1170189" y="1986827"/>
                  <a:pt x="1172253" y="1986827"/>
                </a:cubicBezTo>
                <a:close/>
                <a:moveTo>
                  <a:pt x="1234020" y="1986522"/>
                </a:moveTo>
                <a:cubicBezTo>
                  <a:pt x="1236186" y="1986522"/>
                  <a:pt x="1237943" y="1988278"/>
                  <a:pt x="1237943" y="1990445"/>
                </a:cubicBezTo>
                <a:cubicBezTo>
                  <a:pt x="1237943" y="1992611"/>
                  <a:pt x="1236186" y="1994368"/>
                  <a:pt x="1234020" y="1994368"/>
                </a:cubicBezTo>
                <a:cubicBezTo>
                  <a:pt x="1231853" y="1994368"/>
                  <a:pt x="1230097" y="1992611"/>
                  <a:pt x="1230097" y="1990445"/>
                </a:cubicBezTo>
                <a:cubicBezTo>
                  <a:pt x="1230097" y="1988278"/>
                  <a:pt x="1231853" y="1986522"/>
                  <a:pt x="1234020" y="1986522"/>
                </a:cubicBezTo>
                <a:close/>
                <a:moveTo>
                  <a:pt x="1664145" y="1985975"/>
                </a:moveTo>
                <a:cubicBezTo>
                  <a:pt x="1664264" y="1985972"/>
                  <a:pt x="1664384" y="1985972"/>
                  <a:pt x="1664486" y="1985975"/>
                </a:cubicBezTo>
                <a:cubicBezTo>
                  <a:pt x="1667215" y="1986071"/>
                  <a:pt x="1669364" y="1988361"/>
                  <a:pt x="1669262" y="1991092"/>
                </a:cubicBezTo>
                <a:cubicBezTo>
                  <a:pt x="1669262" y="1993918"/>
                  <a:pt x="1666976" y="1996209"/>
                  <a:pt x="1664145" y="1996209"/>
                </a:cubicBezTo>
                <a:cubicBezTo>
                  <a:pt x="1661365" y="1996120"/>
                  <a:pt x="1659113" y="1993880"/>
                  <a:pt x="1659029" y="1991092"/>
                </a:cubicBezTo>
                <a:cubicBezTo>
                  <a:pt x="1659029" y="1988266"/>
                  <a:pt x="1661314" y="1985975"/>
                  <a:pt x="1664145" y="1985975"/>
                </a:cubicBezTo>
                <a:close/>
                <a:moveTo>
                  <a:pt x="1602061" y="1985975"/>
                </a:moveTo>
                <a:cubicBezTo>
                  <a:pt x="1602181" y="1985972"/>
                  <a:pt x="1602300" y="1985972"/>
                  <a:pt x="1602403" y="1985975"/>
                </a:cubicBezTo>
                <a:cubicBezTo>
                  <a:pt x="1605132" y="1986071"/>
                  <a:pt x="1607280" y="1988361"/>
                  <a:pt x="1607178" y="1991092"/>
                </a:cubicBezTo>
                <a:cubicBezTo>
                  <a:pt x="1607178" y="1993918"/>
                  <a:pt x="1604893" y="1996209"/>
                  <a:pt x="1602061" y="1996209"/>
                </a:cubicBezTo>
                <a:cubicBezTo>
                  <a:pt x="1599281" y="1996120"/>
                  <a:pt x="1597030" y="1993880"/>
                  <a:pt x="1596945" y="1991092"/>
                </a:cubicBezTo>
                <a:cubicBezTo>
                  <a:pt x="1596945" y="1988266"/>
                  <a:pt x="1599230" y="1985975"/>
                  <a:pt x="1602061" y="1985975"/>
                </a:cubicBezTo>
                <a:close/>
                <a:moveTo>
                  <a:pt x="1971151" y="1985974"/>
                </a:moveTo>
                <a:cubicBezTo>
                  <a:pt x="1973693" y="1985974"/>
                  <a:pt x="1975756" y="1988036"/>
                  <a:pt x="1975756" y="1990580"/>
                </a:cubicBezTo>
                <a:cubicBezTo>
                  <a:pt x="1975756" y="1993123"/>
                  <a:pt x="1973693" y="1995185"/>
                  <a:pt x="1971151" y="1995185"/>
                </a:cubicBezTo>
                <a:cubicBezTo>
                  <a:pt x="1968610" y="1995185"/>
                  <a:pt x="1966547" y="1993123"/>
                  <a:pt x="1966547" y="1990580"/>
                </a:cubicBezTo>
                <a:cubicBezTo>
                  <a:pt x="1966547" y="1988036"/>
                  <a:pt x="1968610" y="1985974"/>
                  <a:pt x="1971151" y="1985974"/>
                </a:cubicBezTo>
                <a:close/>
                <a:moveTo>
                  <a:pt x="1909068" y="1985974"/>
                </a:moveTo>
                <a:cubicBezTo>
                  <a:pt x="1911985" y="1985974"/>
                  <a:pt x="1914356" y="1988342"/>
                  <a:pt x="1914356" y="1991262"/>
                </a:cubicBezTo>
                <a:cubicBezTo>
                  <a:pt x="1914356" y="1994182"/>
                  <a:pt x="1911985" y="1996549"/>
                  <a:pt x="1909068" y="1996549"/>
                </a:cubicBezTo>
                <a:cubicBezTo>
                  <a:pt x="1906151" y="1996549"/>
                  <a:pt x="1903781" y="1994182"/>
                  <a:pt x="1903781" y="1991262"/>
                </a:cubicBezTo>
                <a:cubicBezTo>
                  <a:pt x="1903781" y="1988342"/>
                  <a:pt x="1906151" y="1985974"/>
                  <a:pt x="1909068" y="1985974"/>
                </a:cubicBezTo>
                <a:close/>
                <a:moveTo>
                  <a:pt x="1847667" y="1985974"/>
                </a:moveTo>
                <a:cubicBezTo>
                  <a:pt x="1850583" y="1985974"/>
                  <a:pt x="1852954" y="1988342"/>
                  <a:pt x="1852954" y="1991262"/>
                </a:cubicBezTo>
                <a:cubicBezTo>
                  <a:pt x="1852954" y="1994182"/>
                  <a:pt x="1850583" y="1996549"/>
                  <a:pt x="1847667" y="1996549"/>
                </a:cubicBezTo>
                <a:cubicBezTo>
                  <a:pt x="1844750" y="1996549"/>
                  <a:pt x="1842380" y="1994182"/>
                  <a:pt x="1842380" y="1991262"/>
                </a:cubicBezTo>
                <a:cubicBezTo>
                  <a:pt x="1842380" y="1988342"/>
                  <a:pt x="1844750" y="1985974"/>
                  <a:pt x="1847667" y="1985974"/>
                </a:cubicBezTo>
                <a:close/>
                <a:moveTo>
                  <a:pt x="1786265" y="1985974"/>
                </a:moveTo>
                <a:cubicBezTo>
                  <a:pt x="1789181" y="1985974"/>
                  <a:pt x="1791552" y="1988342"/>
                  <a:pt x="1791552" y="1991262"/>
                </a:cubicBezTo>
                <a:cubicBezTo>
                  <a:pt x="1791552" y="1994182"/>
                  <a:pt x="1789181" y="1996549"/>
                  <a:pt x="1786265" y="1996549"/>
                </a:cubicBezTo>
                <a:cubicBezTo>
                  <a:pt x="1783348" y="1996549"/>
                  <a:pt x="1780978" y="1994182"/>
                  <a:pt x="1780978" y="1991262"/>
                </a:cubicBezTo>
                <a:cubicBezTo>
                  <a:pt x="1780978" y="1988342"/>
                  <a:pt x="1783348" y="1985974"/>
                  <a:pt x="1786265" y="1985974"/>
                </a:cubicBezTo>
                <a:close/>
                <a:moveTo>
                  <a:pt x="1724864" y="1985974"/>
                </a:moveTo>
                <a:cubicBezTo>
                  <a:pt x="1727780" y="1985974"/>
                  <a:pt x="1730151" y="1988342"/>
                  <a:pt x="1730151" y="1991262"/>
                </a:cubicBezTo>
                <a:cubicBezTo>
                  <a:pt x="1730151" y="1994182"/>
                  <a:pt x="1727780" y="1996549"/>
                  <a:pt x="1724864" y="1996549"/>
                </a:cubicBezTo>
                <a:cubicBezTo>
                  <a:pt x="1721947" y="1996549"/>
                  <a:pt x="1719577" y="1994182"/>
                  <a:pt x="1719577" y="1991262"/>
                </a:cubicBezTo>
                <a:cubicBezTo>
                  <a:pt x="1719577" y="1988342"/>
                  <a:pt x="1721947" y="1985974"/>
                  <a:pt x="1724864" y="1985974"/>
                </a:cubicBezTo>
                <a:close/>
                <a:moveTo>
                  <a:pt x="1479259" y="1985974"/>
                </a:moveTo>
                <a:cubicBezTo>
                  <a:pt x="1479378" y="1985969"/>
                  <a:pt x="1479498" y="1985969"/>
                  <a:pt x="1479600" y="1985974"/>
                </a:cubicBezTo>
                <a:cubicBezTo>
                  <a:pt x="1482142" y="1986070"/>
                  <a:pt x="1484137" y="1988209"/>
                  <a:pt x="1484035" y="1990750"/>
                </a:cubicBezTo>
                <a:cubicBezTo>
                  <a:pt x="1484035" y="1993387"/>
                  <a:pt x="1481903" y="1995526"/>
                  <a:pt x="1479259" y="1995526"/>
                </a:cubicBezTo>
                <a:cubicBezTo>
                  <a:pt x="1476667" y="1995437"/>
                  <a:pt x="1474569" y="1993349"/>
                  <a:pt x="1474484" y="1990750"/>
                </a:cubicBezTo>
                <a:cubicBezTo>
                  <a:pt x="1474484" y="1988113"/>
                  <a:pt x="1476616" y="1985974"/>
                  <a:pt x="1479259" y="1985974"/>
                </a:cubicBezTo>
                <a:close/>
                <a:moveTo>
                  <a:pt x="1417857" y="1985974"/>
                </a:moveTo>
                <a:cubicBezTo>
                  <a:pt x="1420399" y="1985974"/>
                  <a:pt x="1422462" y="1988036"/>
                  <a:pt x="1422462" y="1990580"/>
                </a:cubicBezTo>
                <a:cubicBezTo>
                  <a:pt x="1422462" y="1993123"/>
                  <a:pt x="1420399" y="1995185"/>
                  <a:pt x="1417857" y="1995185"/>
                </a:cubicBezTo>
                <a:cubicBezTo>
                  <a:pt x="1415316" y="1995185"/>
                  <a:pt x="1413253" y="1993123"/>
                  <a:pt x="1413253" y="1990580"/>
                </a:cubicBezTo>
                <a:cubicBezTo>
                  <a:pt x="1413253" y="1988036"/>
                  <a:pt x="1415316" y="1985974"/>
                  <a:pt x="1417857" y="1985974"/>
                </a:cubicBezTo>
                <a:close/>
                <a:moveTo>
                  <a:pt x="1357138" y="1985974"/>
                </a:moveTo>
                <a:cubicBezTo>
                  <a:pt x="1357257" y="1985969"/>
                  <a:pt x="1357377" y="1985969"/>
                  <a:pt x="1357479" y="1985974"/>
                </a:cubicBezTo>
                <a:cubicBezTo>
                  <a:pt x="1359833" y="1986070"/>
                  <a:pt x="1361675" y="1988055"/>
                  <a:pt x="1361573" y="1990409"/>
                </a:cubicBezTo>
                <a:cubicBezTo>
                  <a:pt x="1361573" y="1992858"/>
                  <a:pt x="1359595" y="1994843"/>
                  <a:pt x="1357138" y="1994843"/>
                </a:cubicBezTo>
                <a:cubicBezTo>
                  <a:pt x="1354682" y="1994843"/>
                  <a:pt x="1352704" y="1992858"/>
                  <a:pt x="1352704" y="1990409"/>
                </a:cubicBezTo>
                <a:cubicBezTo>
                  <a:pt x="1352704" y="1987960"/>
                  <a:pt x="1354682" y="1985974"/>
                  <a:pt x="1357138" y="1985974"/>
                </a:cubicBezTo>
                <a:close/>
                <a:moveTo>
                  <a:pt x="1295055" y="1985974"/>
                </a:moveTo>
                <a:cubicBezTo>
                  <a:pt x="1297408" y="1985974"/>
                  <a:pt x="1299319" y="1987883"/>
                  <a:pt x="1299319" y="1990238"/>
                </a:cubicBezTo>
                <a:cubicBezTo>
                  <a:pt x="1299319" y="1992594"/>
                  <a:pt x="1297408" y="1994502"/>
                  <a:pt x="1295055" y="1994502"/>
                </a:cubicBezTo>
                <a:cubicBezTo>
                  <a:pt x="1292735" y="1994415"/>
                  <a:pt x="1290876" y="1992556"/>
                  <a:pt x="1290791" y="1990238"/>
                </a:cubicBezTo>
                <a:cubicBezTo>
                  <a:pt x="1290791" y="1987883"/>
                  <a:pt x="1292701" y="1985974"/>
                  <a:pt x="1295055" y="1985974"/>
                </a:cubicBezTo>
                <a:close/>
                <a:moveTo>
                  <a:pt x="1541026" y="1985499"/>
                </a:moveTo>
                <a:cubicBezTo>
                  <a:pt x="1543758" y="1985499"/>
                  <a:pt x="1545972" y="1987713"/>
                  <a:pt x="1545972" y="1990445"/>
                </a:cubicBezTo>
                <a:cubicBezTo>
                  <a:pt x="1545972" y="1993177"/>
                  <a:pt x="1543758" y="1995391"/>
                  <a:pt x="1541026" y="1995391"/>
                </a:cubicBezTo>
                <a:cubicBezTo>
                  <a:pt x="1538295" y="1995391"/>
                  <a:pt x="1536080" y="1993177"/>
                  <a:pt x="1536080" y="1990445"/>
                </a:cubicBezTo>
                <a:cubicBezTo>
                  <a:pt x="1536080" y="1987713"/>
                  <a:pt x="1538295" y="1985499"/>
                  <a:pt x="1541026" y="1985499"/>
                </a:cubicBezTo>
                <a:close/>
                <a:moveTo>
                  <a:pt x="558240" y="1928155"/>
                </a:moveTo>
                <a:cubicBezTo>
                  <a:pt x="558359" y="1928126"/>
                  <a:pt x="558495" y="1928126"/>
                  <a:pt x="558632" y="1928155"/>
                </a:cubicBezTo>
                <a:cubicBezTo>
                  <a:pt x="559076" y="1928261"/>
                  <a:pt x="559366" y="1928720"/>
                  <a:pt x="559263" y="1929179"/>
                </a:cubicBezTo>
                <a:cubicBezTo>
                  <a:pt x="559263" y="1929743"/>
                  <a:pt x="558803" y="1930202"/>
                  <a:pt x="558240" y="1930202"/>
                </a:cubicBezTo>
                <a:cubicBezTo>
                  <a:pt x="557677" y="1930202"/>
                  <a:pt x="557217" y="1929743"/>
                  <a:pt x="557217" y="1929179"/>
                </a:cubicBezTo>
                <a:cubicBezTo>
                  <a:pt x="557217" y="1928614"/>
                  <a:pt x="557677" y="1928155"/>
                  <a:pt x="558240" y="1928155"/>
                </a:cubicBezTo>
                <a:close/>
                <a:moveTo>
                  <a:pt x="620008" y="1927509"/>
                </a:moveTo>
                <a:cubicBezTo>
                  <a:pt x="620856" y="1927509"/>
                  <a:pt x="621543" y="1928196"/>
                  <a:pt x="621543" y="1929044"/>
                </a:cubicBezTo>
                <a:cubicBezTo>
                  <a:pt x="621543" y="1929892"/>
                  <a:pt x="620856" y="1930579"/>
                  <a:pt x="620008" y="1930579"/>
                </a:cubicBezTo>
                <a:cubicBezTo>
                  <a:pt x="619160" y="1930579"/>
                  <a:pt x="618473" y="1929892"/>
                  <a:pt x="618473" y="1929044"/>
                </a:cubicBezTo>
                <a:cubicBezTo>
                  <a:pt x="618473" y="1928196"/>
                  <a:pt x="619160" y="1927509"/>
                  <a:pt x="620008" y="1927509"/>
                </a:cubicBezTo>
                <a:close/>
                <a:moveTo>
                  <a:pt x="681042" y="1927131"/>
                </a:moveTo>
                <a:cubicBezTo>
                  <a:pt x="682168" y="1927131"/>
                  <a:pt x="683089" y="1928047"/>
                  <a:pt x="683089" y="1929178"/>
                </a:cubicBezTo>
                <a:cubicBezTo>
                  <a:pt x="683089" y="1930309"/>
                  <a:pt x="682168" y="1931225"/>
                  <a:pt x="681042" y="1931225"/>
                </a:cubicBezTo>
                <a:cubicBezTo>
                  <a:pt x="679951" y="1931143"/>
                  <a:pt x="679081" y="1930273"/>
                  <a:pt x="678996" y="1929178"/>
                </a:cubicBezTo>
                <a:cubicBezTo>
                  <a:pt x="678996" y="1928047"/>
                  <a:pt x="679917" y="1927131"/>
                  <a:pt x="681042" y="1927131"/>
                </a:cubicBezTo>
                <a:close/>
                <a:moveTo>
                  <a:pt x="743126" y="1926790"/>
                </a:moveTo>
                <a:cubicBezTo>
                  <a:pt x="744439" y="1926790"/>
                  <a:pt x="745514" y="1927860"/>
                  <a:pt x="745514" y="1929178"/>
                </a:cubicBezTo>
                <a:cubicBezTo>
                  <a:pt x="745514" y="1930497"/>
                  <a:pt x="744439" y="1931566"/>
                  <a:pt x="743126" y="1931566"/>
                </a:cubicBezTo>
                <a:cubicBezTo>
                  <a:pt x="741846" y="1931482"/>
                  <a:pt x="740823" y="1930461"/>
                  <a:pt x="740738" y="1929178"/>
                </a:cubicBezTo>
                <a:cubicBezTo>
                  <a:pt x="740738" y="1927860"/>
                  <a:pt x="741812" y="1926790"/>
                  <a:pt x="743126" y="1926790"/>
                </a:cubicBezTo>
                <a:close/>
                <a:moveTo>
                  <a:pt x="803845" y="1926279"/>
                </a:moveTo>
                <a:cubicBezTo>
                  <a:pt x="803964" y="1926272"/>
                  <a:pt x="804084" y="1926272"/>
                  <a:pt x="804203" y="1926279"/>
                </a:cubicBezTo>
                <a:cubicBezTo>
                  <a:pt x="805704" y="1926376"/>
                  <a:pt x="806847" y="1927674"/>
                  <a:pt x="806745" y="1929178"/>
                </a:cubicBezTo>
                <a:cubicBezTo>
                  <a:pt x="806745" y="1930780"/>
                  <a:pt x="805448" y="1932078"/>
                  <a:pt x="803845" y="1932078"/>
                </a:cubicBezTo>
                <a:cubicBezTo>
                  <a:pt x="802275" y="1931992"/>
                  <a:pt x="801030" y="1930744"/>
                  <a:pt x="800946" y="1929178"/>
                </a:cubicBezTo>
                <a:cubicBezTo>
                  <a:pt x="800946" y="1927577"/>
                  <a:pt x="802242" y="1926279"/>
                  <a:pt x="803845" y="1926279"/>
                </a:cubicBezTo>
                <a:close/>
                <a:moveTo>
                  <a:pt x="865246" y="1925938"/>
                </a:moveTo>
                <a:cubicBezTo>
                  <a:pt x="865365" y="1925931"/>
                  <a:pt x="865485" y="1925931"/>
                  <a:pt x="865604" y="1925938"/>
                </a:cubicBezTo>
                <a:cubicBezTo>
                  <a:pt x="867293" y="1926035"/>
                  <a:pt x="868589" y="1927486"/>
                  <a:pt x="868487" y="1929178"/>
                </a:cubicBezTo>
                <a:cubicBezTo>
                  <a:pt x="868487" y="1930967"/>
                  <a:pt x="867037" y="1932419"/>
                  <a:pt x="865246" y="1932419"/>
                </a:cubicBezTo>
                <a:cubicBezTo>
                  <a:pt x="863490" y="1932334"/>
                  <a:pt x="862091" y="1930932"/>
                  <a:pt x="862006" y="1929178"/>
                </a:cubicBezTo>
                <a:cubicBezTo>
                  <a:pt x="862006" y="1927389"/>
                  <a:pt x="863455" y="1925938"/>
                  <a:pt x="865246" y="1925938"/>
                </a:cubicBezTo>
                <a:close/>
                <a:moveTo>
                  <a:pt x="926648" y="1925426"/>
                </a:moveTo>
                <a:cubicBezTo>
                  <a:pt x="928728" y="1925426"/>
                  <a:pt x="930400" y="1927106"/>
                  <a:pt x="930400" y="1929179"/>
                </a:cubicBezTo>
                <a:cubicBezTo>
                  <a:pt x="930400" y="1931251"/>
                  <a:pt x="928728" y="1932931"/>
                  <a:pt x="926648" y="1932931"/>
                </a:cubicBezTo>
                <a:cubicBezTo>
                  <a:pt x="924584" y="1932931"/>
                  <a:pt x="922896" y="1931251"/>
                  <a:pt x="922896" y="1929179"/>
                </a:cubicBezTo>
                <a:cubicBezTo>
                  <a:pt x="922896" y="1927106"/>
                  <a:pt x="924584" y="1925426"/>
                  <a:pt x="926648" y="1925426"/>
                </a:cubicBezTo>
                <a:close/>
                <a:moveTo>
                  <a:pt x="988049" y="1925085"/>
                </a:moveTo>
                <a:cubicBezTo>
                  <a:pt x="988169" y="1925080"/>
                  <a:pt x="988288" y="1925080"/>
                  <a:pt x="988390" y="1925085"/>
                </a:cubicBezTo>
                <a:cubicBezTo>
                  <a:pt x="990556" y="1925181"/>
                  <a:pt x="992245" y="1927014"/>
                  <a:pt x="992143" y="1929179"/>
                </a:cubicBezTo>
                <a:cubicBezTo>
                  <a:pt x="992143" y="1931439"/>
                  <a:pt x="990318" y="1933272"/>
                  <a:pt x="988049" y="1933272"/>
                </a:cubicBezTo>
                <a:cubicBezTo>
                  <a:pt x="985780" y="1933272"/>
                  <a:pt x="983956" y="1931439"/>
                  <a:pt x="983956" y="1929179"/>
                </a:cubicBezTo>
                <a:cubicBezTo>
                  <a:pt x="983956" y="1926919"/>
                  <a:pt x="985780" y="1925085"/>
                  <a:pt x="988049" y="1925085"/>
                </a:cubicBezTo>
                <a:close/>
                <a:moveTo>
                  <a:pt x="1050132" y="1924744"/>
                </a:moveTo>
                <a:cubicBezTo>
                  <a:pt x="1050251" y="1924739"/>
                  <a:pt x="1050371" y="1924739"/>
                  <a:pt x="1050473" y="1924744"/>
                </a:cubicBezTo>
                <a:cubicBezTo>
                  <a:pt x="1052827" y="1924840"/>
                  <a:pt x="1054669" y="1926825"/>
                  <a:pt x="1054567" y="1929179"/>
                </a:cubicBezTo>
                <a:cubicBezTo>
                  <a:pt x="1054567" y="1931628"/>
                  <a:pt x="1052589" y="1933613"/>
                  <a:pt x="1050132" y="1933613"/>
                </a:cubicBezTo>
                <a:cubicBezTo>
                  <a:pt x="1047676" y="1933613"/>
                  <a:pt x="1045698" y="1931628"/>
                  <a:pt x="1045698" y="1929179"/>
                </a:cubicBezTo>
                <a:cubicBezTo>
                  <a:pt x="1045698" y="1926730"/>
                  <a:pt x="1047676" y="1924744"/>
                  <a:pt x="1050132" y="1924744"/>
                </a:cubicBezTo>
                <a:close/>
                <a:moveTo>
                  <a:pt x="1110851" y="1924403"/>
                </a:moveTo>
                <a:cubicBezTo>
                  <a:pt x="1110970" y="1924398"/>
                  <a:pt x="1111090" y="1924398"/>
                  <a:pt x="1111192" y="1924403"/>
                </a:cubicBezTo>
                <a:cubicBezTo>
                  <a:pt x="1113734" y="1924499"/>
                  <a:pt x="1115729" y="1926638"/>
                  <a:pt x="1115627" y="1929179"/>
                </a:cubicBezTo>
                <a:cubicBezTo>
                  <a:pt x="1115627" y="1931816"/>
                  <a:pt x="1113495" y="1933955"/>
                  <a:pt x="1110851" y="1933955"/>
                </a:cubicBezTo>
                <a:cubicBezTo>
                  <a:pt x="1108259" y="1933866"/>
                  <a:pt x="1106161" y="1931778"/>
                  <a:pt x="1106076" y="1929179"/>
                </a:cubicBezTo>
                <a:cubicBezTo>
                  <a:pt x="1106076" y="1926542"/>
                  <a:pt x="1108208" y="1924403"/>
                  <a:pt x="1110851" y="1924403"/>
                </a:cubicBezTo>
                <a:close/>
                <a:moveTo>
                  <a:pt x="1172253" y="1924062"/>
                </a:moveTo>
                <a:cubicBezTo>
                  <a:pt x="1172372" y="1924059"/>
                  <a:pt x="1172492" y="1924059"/>
                  <a:pt x="1172594" y="1924062"/>
                </a:cubicBezTo>
                <a:cubicBezTo>
                  <a:pt x="1175323" y="1924158"/>
                  <a:pt x="1177472" y="1926448"/>
                  <a:pt x="1177369" y="1929179"/>
                </a:cubicBezTo>
                <a:cubicBezTo>
                  <a:pt x="1177369" y="1932005"/>
                  <a:pt x="1175084" y="1934296"/>
                  <a:pt x="1172253" y="1934296"/>
                </a:cubicBezTo>
                <a:cubicBezTo>
                  <a:pt x="1169473" y="1934207"/>
                  <a:pt x="1167221" y="1931967"/>
                  <a:pt x="1167136" y="1929179"/>
                </a:cubicBezTo>
                <a:cubicBezTo>
                  <a:pt x="1167136" y="1926353"/>
                  <a:pt x="1169421" y="1924062"/>
                  <a:pt x="1172253" y="1924062"/>
                </a:cubicBezTo>
                <a:close/>
                <a:moveTo>
                  <a:pt x="1234020" y="1923757"/>
                </a:moveTo>
                <a:cubicBezTo>
                  <a:pt x="1236941" y="1923757"/>
                  <a:pt x="1239308" y="1926124"/>
                  <a:pt x="1239308" y="1929044"/>
                </a:cubicBezTo>
                <a:cubicBezTo>
                  <a:pt x="1239308" y="1931965"/>
                  <a:pt x="1236940" y="1934332"/>
                  <a:pt x="1234020" y="1934332"/>
                </a:cubicBezTo>
                <a:cubicBezTo>
                  <a:pt x="1231100" y="1934332"/>
                  <a:pt x="1228733" y="1931964"/>
                  <a:pt x="1228733" y="1929044"/>
                </a:cubicBezTo>
                <a:cubicBezTo>
                  <a:pt x="1228733" y="1926124"/>
                  <a:pt x="1231100" y="1923757"/>
                  <a:pt x="1234020" y="1923757"/>
                </a:cubicBezTo>
                <a:close/>
                <a:moveTo>
                  <a:pt x="1295055" y="1923550"/>
                </a:moveTo>
                <a:cubicBezTo>
                  <a:pt x="1298159" y="1923550"/>
                  <a:pt x="1300684" y="1926070"/>
                  <a:pt x="1300684" y="1929179"/>
                </a:cubicBezTo>
                <a:cubicBezTo>
                  <a:pt x="1300684" y="1932288"/>
                  <a:pt x="1298159" y="1934807"/>
                  <a:pt x="1295055" y="1934807"/>
                </a:cubicBezTo>
                <a:cubicBezTo>
                  <a:pt x="1291951" y="1934807"/>
                  <a:pt x="1289427" y="1932288"/>
                  <a:pt x="1289427" y="1929179"/>
                </a:cubicBezTo>
                <a:cubicBezTo>
                  <a:pt x="1289427" y="1926070"/>
                  <a:pt x="1291951" y="1923550"/>
                  <a:pt x="1295055" y="1923550"/>
                </a:cubicBezTo>
                <a:close/>
                <a:moveTo>
                  <a:pt x="1357139" y="1923379"/>
                </a:moveTo>
                <a:cubicBezTo>
                  <a:pt x="1360277" y="1923378"/>
                  <a:pt x="1362852" y="1925871"/>
                  <a:pt x="1362937" y="1929008"/>
                </a:cubicBezTo>
                <a:cubicBezTo>
                  <a:pt x="1362937" y="1932211"/>
                  <a:pt x="1360345" y="1934807"/>
                  <a:pt x="1357139" y="1934807"/>
                </a:cubicBezTo>
                <a:cubicBezTo>
                  <a:pt x="1354034" y="1934723"/>
                  <a:pt x="1351510" y="1932278"/>
                  <a:pt x="1351340" y="1929178"/>
                </a:cubicBezTo>
                <a:cubicBezTo>
                  <a:pt x="1351340" y="1925975"/>
                  <a:pt x="1353932" y="1923379"/>
                  <a:pt x="1357139" y="1923379"/>
                </a:cubicBezTo>
                <a:close/>
                <a:moveTo>
                  <a:pt x="1971151" y="1923209"/>
                </a:moveTo>
                <a:cubicBezTo>
                  <a:pt x="1974358" y="1923117"/>
                  <a:pt x="1977036" y="1925636"/>
                  <a:pt x="1977121" y="1928837"/>
                </a:cubicBezTo>
                <a:cubicBezTo>
                  <a:pt x="1977121" y="1932134"/>
                  <a:pt x="1974443" y="1934807"/>
                  <a:pt x="1971151" y="1934807"/>
                </a:cubicBezTo>
                <a:cubicBezTo>
                  <a:pt x="1967979" y="1934812"/>
                  <a:pt x="1965369" y="1932341"/>
                  <a:pt x="1965182" y="1929178"/>
                </a:cubicBezTo>
                <a:cubicBezTo>
                  <a:pt x="1965182" y="1925882"/>
                  <a:pt x="1967860" y="1923209"/>
                  <a:pt x="1971151" y="1923209"/>
                </a:cubicBezTo>
                <a:close/>
                <a:moveTo>
                  <a:pt x="1417857" y="1923038"/>
                </a:moveTo>
                <a:cubicBezTo>
                  <a:pt x="1421252" y="1923038"/>
                  <a:pt x="1423998" y="1925788"/>
                  <a:pt x="1423998" y="1929179"/>
                </a:cubicBezTo>
                <a:cubicBezTo>
                  <a:pt x="1423998" y="1932569"/>
                  <a:pt x="1421252" y="1935319"/>
                  <a:pt x="1417857" y="1935319"/>
                </a:cubicBezTo>
                <a:cubicBezTo>
                  <a:pt x="1414463" y="1935319"/>
                  <a:pt x="1411718" y="1932569"/>
                  <a:pt x="1411718" y="1929179"/>
                </a:cubicBezTo>
                <a:cubicBezTo>
                  <a:pt x="1411718" y="1925788"/>
                  <a:pt x="1414463" y="1923038"/>
                  <a:pt x="1417857" y="1923038"/>
                </a:cubicBezTo>
                <a:close/>
                <a:moveTo>
                  <a:pt x="1479259" y="1922868"/>
                </a:moveTo>
                <a:cubicBezTo>
                  <a:pt x="1479378" y="1922865"/>
                  <a:pt x="1479498" y="1922865"/>
                  <a:pt x="1479600" y="1922868"/>
                </a:cubicBezTo>
                <a:cubicBezTo>
                  <a:pt x="1482994" y="1922963"/>
                  <a:pt x="1485672" y="1925790"/>
                  <a:pt x="1485570" y="1929179"/>
                </a:cubicBezTo>
                <a:cubicBezTo>
                  <a:pt x="1485570" y="1932663"/>
                  <a:pt x="1482739" y="1935489"/>
                  <a:pt x="1479259" y="1935489"/>
                </a:cubicBezTo>
                <a:cubicBezTo>
                  <a:pt x="1475814" y="1935399"/>
                  <a:pt x="1473034" y="1932626"/>
                  <a:pt x="1472949" y="1929179"/>
                </a:cubicBezTo>
                <a:cubicBezTo>
                  <a:pt x="1472949" y="1925694"/>
                  <a:pt x="1475780" y="1922868"/>
                  <a:pt x="1479259" y="1922868"/>
                </a:cubicBezTo>
                <a:close/>
                <a:moveTo>
                  <a:pt x="1540660" y="1922697"/>
                </a:moveTo>
                <a:cubicBezTo>
                  <a:pt x="1544241" y="1922697"/>
                  <a:pt x="1547141" y="1925599"/>
                  <a:pt x="1547141" y="1929179"/>
                </a:cubicBezTo>
                <a:cubicBezTo>
                  <a:pt x="1547141" y="1932759"/>
                  <a:pt x="1544241" y="1935660"/>
                  <a:pt x="1540660" y="1935660"/>
                </a:cubicBezTo>
                <a:cubicBezTo>
                  <a:pt x="1537078" y="1935660"/>
                  <a:pt x="1534179" y="1932759"/>
                  <a:pt x="1534179" y="1929179"/>
                </a:cubicBezTo>
                <a:cubicBezTo>
                  <a:pt x="1534179" y="1925599"/>
                  <a:pt x="1537078" y="1922697"/>
                  <a:pt x="1540660" y="1922697"/>
                </a:cubicBezTo>
                <a:close/>
                <a:moveTo>
                  <a:pt x="1664145" y="1922527"/>
                </a:moveTo>
                <a:cubicBezTo>
                  <a:pt x="1664264" y="1922524"/>
                  <a:pt x="1664384" y="1922524"/>
                  <a:pt x="1664486" y="1922527"/>
                </a:cubicBezTo>
                <a:cubicBezTo>
                  <a:pt x="1668068" y="1922623"/>
                  <a:pt x="1670899" y="1925600"/>
                  <a:pt x="1670797" y="1929179"/>
                </a:cubicBezTo>
                <a:cubicBezTo>
                  <a:pt x="1670797" y="1932853"/>
                  <a:pt x="1667812" y="1935831"/>
                  <a:pt x="1664145" y="1935831"/>
                </a:cubicBezTo>
                <a:cubicBezTo>
                  <a:pt x="1660511" y="1935740"/>
                  <a:pt x="1657578" y="1932815"/>
                  <a:pt x="1657493" y="1929179"/>
                </a:cubicBezTo>
                <a:cubicBezTo>
                  <a:pt x="1657493" y="1925505"/>
                  <a:pt x="1660478" y="1922527"/>
                  <a:pt x="1664145" y="1922527"/>
                </a:cubicBezTo>
                <a:close/>
                <a:moveTo>
                  <a:pt x="1602428" y="1922392"/>
                </a:moveTo>
                <a:cubicBezTo>
                  <a:pt x="1606102" y="1922392"/>
                  <a:pt x="1609080" y="1925370"/>
                  <a:pt x="1609080" y="1929044"/>
                </a:cubicBezTo>
                <a:cubicBezTo>
                  <a:pt x="1609080" y="1932718"/>
                  <a:pt x="1606102" y="1935696"/>
                  <a:pt x="1602428" y="1935696"/>
                </a:cubicBezTo>
                <a:cubicBezTo>
                  <a:pt x="1598754" y="1935696"/>
                  <a:pt x="1595776" y="1932718"/>
                  <a:pt x="1595776" y="1929044"/>
                </a:cubicBezTo>
                <a:cubicBezTo>
                  <a:pt x="1595776" y="1925370"/>
                  <a:pt x="1598754" y="1922392"/>
                  <a:pt x="1602428" y="1922392"/>
                </a:cubicBezTo>
                <a:close/>
                <a:moveTo>
                  <a:pt x="1909068" y="1922356"/>
                </a:moveTo>
                <a:cubicBezTo>
                  <a:pt x="1912837" y="1922356"/>
                  <a:pt x="1915891" y="1925411"/>
                  <a:pt x="1915891" y="1929179"/>
                </a:cubicBezTo>
                <a:cubicBezTo>
                  <a:pt x="1915891" y="1932946"/>
                  <a:pt x="1912837" y="1936001"/>
                  <a:pt x="1909068" y="1936001"/>
                </a:cubicBezTo>
                <a:cubicBezTo>
                  <a:pt x="1905299" y="1936001"/>
                  <a:pt x="1902246" y="1932946"/>
                  <a:pt x="1902246" y="1929179"/>
                </a:cubicBezTo>
                <a:cubicBezTo>
                  <a:pt x="1902246" y="1925411"/>
                  <a:pt x="1905299" y="1922356"/>
                  <a:pt x="1909068" y="1922356"/>
                </a:cubicBezTo>
                <a:close/>
                <a:moveTo>
                  <a:pt x="1847666" y="1922356"/>
                </a:moveTo>
                <a:cubicBezTo>
                  <a:pt x="1851435" y="1922356"/>
                  <a:pt x="1854489" y="1925411"/>
                  <a:pt x="1854489" y="1929179"/>
                </a:cubicBezTo>
                <a:cubicBezTo>
                  <a:pt x="1854489" y="1932946"/>
                  <a:pt x="1851435" y="1936001"/>
                  <a:pt x="1847666" y="1936001"/>
                </a:cubicBezTo>
                <a:cubicBezTo>
                  <a:pt x="1843897" y="1936001"/>
                  <a:pt x="1840844" y="1932946"/>
                  <a:pt x="1840844" y="1929179"/>
                </a:cubicBezTo>
                <a:cubicBezTo>
                  <a:pt x="1840844" y="1925411"/>
                  <a:pt x="1843897" y="1922356"/>
                  <a:pt x="1847666" y="1922356"/>
                </a:cubicBezTo>
                <a:close/>
                <a:moveTo>
                  <a:pt x="1786265" y="1922356"/>
                </a:moveTo>
                <a:cubicBezTo>
                  <a:pt x="1790034" y="1922356"/>
                  <a:pt x="1793087" y="1925411"/>
                  <a:pt x="1793087" y="1929179"/>
                </a:cubicBezTo>
                <a:cubicBezTo>
                  <a:pt x="1793087" y="1932946"/>
                  <a:pt x="1790034" y="1936001"/>
                  <a:pt x="1786265" y="1936001"/>
                </a:cubicBezTo>
                <a:cubicBezTo>
                  <a:pt x="1782495" y="1936001"/>
                  <a:pt x="1779443" y="1932946"/>
                  <a:pt x="1779443" y="1929179"/>
                </a:cubicBezTo>
                <a:cubicBezTo>
                  <a:pt x="1779443" y="1925411"/>
                  <a:pt x="1782495" y="1922356"/>
                  <a:pt x="1786265" y="1922356"/>
                </a:cubicBezTo>
                <a:close/>
                <a:moveTo>
                  <a:pt x="1724864" y="1922356"/>
                </a:moveTo>
                <a:cubicBezTo>
                  <a:pt x="1728633" y="1922356"/>
                  <a:pt x="1731686" y="1925411"/>
                  <a:pt x="1731686" y="1929179"/>
                </a:cubicBezTo>
                <a:cubicBezTo>
                  <a:pt x="1731686" y="1932946"/>
                  <a:pt x="1728633" y="1936001"/>
                  <a:pt x="1724864" y="1936001"/>
                </a:cubicBezTo>
                <a:cubicBezTo>
                  <a:pt x="1721094" y="1936001"/>
                  <a:pt x="1718042" y="1932946"/>
                  <a:pt x="1718042" y="1929179"/>
                </a:cubicBezTo>
                <a:cubicBezTo>
                  <a:pt x="1718042" y="1925411"/>
                  <a:pt x="1721094" y="1922356"/>
                  <a:pt x="1724864" y="1922356"/>
                </a:cubicBezTo>
                <a:close/>
                <a:moveTo>
                  <a:pt x="558240" y="1866584"/>
                </a:moveTo>
                <a:cubicBezTo>
                  <a:pt x="558359" y="1866570"/>
                  <a:pt x="558479" y="1866570"/>
                  <a:pt x="558598" y="1866584"/>
                </a:cubicBezTo>
                <a:cubicBezTo>
                  <a:pt x="559451" y="1866684"/>
                  <a:pt x="560048" y="1867447"/>
                  <a:pt x="559946" y="1868289"/>
                </a:cubicBezTo>
                <a:cubicBezTo>
                  <a:pt x="559946" y="1869231"/>
                  <a:pt x="559178" y="1869995"/>
                  <a:pt x="558240" y="1869995"/>
                </a:cubicBezTo>
                <a:cubicBezTo>
                  <a:pt x="557336" y="1869916"/>
                  <a:pt x="556620" y="1869197"/>
                  <a:pt x="556535" y="1868289"/>
                </a:cubicBezTo>
                <a:cubicBezTo>
                  <a:pt x="556535" y="1867348"/>
                  <a:pt x="557302" y="1866584"/>
                  <a:pt x="558240" y="1866584"/>
                </a:cubicBezTo>
                <a:close/>
                <a:moveTo>
                  <a:pt x="496839" y="1866583"/>
                </a:moveTo>
                <a:cubicBezTo>
                  <a:pt x="497504" y="1866583"/>
                  <a:pt x="498033" y="1867117"/>
                  <a:pt x="498033" y="1867777"/>
                </a:cubicBezTo>
                <a:cubicBezTo>
                  <a:pt x="498033" y="1868437"/>
                  <a:pt x="497504" y="1868971"/>
                  <a:pt x="496839" y="1868971"/>
                </a:cubicBezTo>
                <a:cubicBezTo>
                  <a:pt x="496173" y="1868971"/>
                  <a:pt x="495645" y="1868437"/>
                  <a:pt x="495645" y="1867777"/>
                </a:cubicBezTo>
                <a:cubicBezTo>
                  <a:pt x="495645" y="1867117"/>
                  <a:pt x="496173" y="1866583"/>
                  <a:pt x="496839" y="1866583"/>
                </a:cubicBezTo>
                <a:close/>
                <a:moveTo>
                  <a:pt x="619641" y="1865560"/>
                </a:moveTo>
                <a:cubicBezTo>
                  <a:pt x="620869" y="1865560"/>
                  <a:pt x="621858" y="1866553"/>
                  <a:pt x="621858" y="1867778"/>
                </a:cubicBezTo>
                <a:cubicBezTo>
                  <a:pt x="621858" y="1869002"/>
                  <a:pt x="620869" y="1869995"/>
                  <a:pt x="619641" y="1869995"/>
                </a:cubicBezTo>
                <a:cubicBezTo>
                  <a:pt x="618413" y="1869995"/>
                  <a:pt x="617424" y="1869002"/>
                  <a:pt x="617424" y="1867778"/>
                </a:cubicBezTo>
                <a:cubicBezTo>
                  <a:pt x="617424" y="1866553"/>
                  <a:pt x="618413" y="1865560"/>
                  <a:pt x="619641" y="1865560"/>
                </a:cubicBezTo>
                <a:close/>
                <a:moveTo>
                  <a:pt x="681042" y="1865048"/>
                </a:moveTo>
                <a:cubicBezTo>
                  <a:pt x="682543" y="1865048"/>
                  <a:pt x="683771" y="1866270"/>
                  <a:pt x="683771" y="1867777"/>
                </a:cubicBezTo>
                <a:cubicBezTo>
                  <a:pt x="683771" y="1869285"/>
                  <a:pt x="682543" y="1870506"/>
                  <a:pt x="681042" y="1870506"/>
                </a:cubicBezTo>
                <a:cubicBezTo>
                  <a:pt x="679541" y="1870506"/>
                  <a:pt x="678314" y="1869285"/>
                  <a:pt x="678314" y="1867777"/>
                </a:cubicBezTo>
                <a:cubicBezTo>
                  <a:pt x="678314" y="1866270"/>
                  <a:pt x="679541" y="1865048"/>
                  <a:pt x="681042" y="1865048"/>
                </a:cubicBezTo>
                <a:close/>
                <a:moveTo>
                  <a:pt x="743126" y="1864537"/>
                </a:moveTo>
                <a:cubicBezTo>
                  <a:pt x="743245" y="1864530"/>
                  <a:pt x="743365" y="1864530"/>
                  <a:pt x="743484" y="1864537"/>
                </a:cubicBezTo>
                <a:cubicBezTo>
                  <a:pt x="745173" y="1864634"/>
                  <a:pt x="746469" y="1866085"/>
                  <a:pt x="746367" y="1867777"/>
                </a:cubicBezTo>
                <a:cubicBezTo>
                  <a:pt x="746367" y="1869566"/>
                  <a:pt x="744917" y="1871018"/>
                  <a:pt x="743126" y="1871018"/>
                </a:cubicBezTo>
                <a:cubicBezTo>
                  <a:pt x="741370" y="1870933"/>
                  <a:pt x="739971" y="1869531"/>
                  <a:pt x="739886" y="1867777"/>
                </a:cubicBezTo>
                <a:cubicBezTo>
                  <a:pt x="739886" y="1865988"/>
                  <a:pt x="741335" y="1864537"/>
                  <a:pt x="743126" y="1864537"/>
                </a:cubicBezTo>
                <a:close/>
                <a:moveTo>
                  <a:pt x="803845" y="1864195"/>
                </a:moveTo>
                <a:cubicBezTo>
                  <a:pt x="805824" y="1864195"/>
                  <a:pt x="807427" y="1865799"/>
                  <a:pt x="807427" y="1867777"/>
                </a:cubicBezTo>
                <a:cubicBezTo>
                  <a:pt x="807427" y="1869756"/>
                  <a:pt x="805824" y="1871359"/>
                  <a:pt x="803845" y="1871359"/>
                </a:cubicBezTo>
                <a:cubicBezTo>
                  <a:pt x="801901" y="1871272"/>
                  <a:pt x="800349" y="1869718"/>
                  <a:pt x="800264" y="1867777"/>
                </a:cubicBezTo>
                <a:cubicBezTo>
                  <a:pt x="800264" y="1865799"/>
                  <a:pt x="801867" y="1864195"/>
                  <a:pt x="803845" y="1864195"/>
                </a:cubicBezTo>
                <a:close/>
                <a:moveTo>
                  <a:pt x="865246" y="1863683"/>
                </a:moveTo>
                <a:cubicBezTo>
                  <a:pt x="867514" y="1863683"/>
                  <a:pt x="869339" y="1865517"/>
                  <a:pt x="869339" y="1867777"/>
                </a:cubicBezTo>
                <a:cubicBezTo>
                  <a:pt x="869339" y="1870037"/>
                  <a:pt x="867514" y="1871870"/>
                  <a:pt x="865246" y="1871870"/>
                </a:cubicBezTo>
                <a:cubicBezTo>
                  <a:pt x="862977" y="1871870"/>
                  <a:pt x="861153" y="1870037"/>
                  <a:pt x="861153" y="1867777"/>
                </a:cubicBezTo>
                <a:cubicBezTo>
                  <a:pt x="861153" y="1865517"/>
                  <a:pt x="862977" y="1863683"/>
                  <a:pt x="865246" y="1863683"/>
                </a:cubicBezTo>
                <a:close/>
                <a:moveTo>
                  <a:pt x="926647" y="1863342"/>
                </a:moveTo>
                <a:cubicBezTo>
                  <a:pt x="926766" y="1863337"/>
                  <a:pt x="926886" y="1863337"/>
                  <a:pt x="926988" y="1863342"/>
                </a:cubicBezTo>
                <a:cubicBezTo>
                  <a:pt x="929342" y="1863438"/>
                  <a:pt x="931184" y="1865423"/>
                  <a:pt x="931081" y="1867777"/>
                </a:cubicBezTo>
                <a:cubicBezTo>
                  <a:pt x="931081" y="1870226"/>
                  <a:pt x="929103" y="1872211"/>
                  <a:pt x="926647" y="1872211"/>
                </a:cubicBezTo>
                <a:cubicBezTo>
                  <a:pt x="924191" y="1872211"/>
                  <a:pt x="922213" y="1870226"/>
                  <a:pt x="922213" y="1867777"/>
                </a:cubicBezTo>
                <a:cubicBezTo>
                  <a:pt x="922213" y="1865328"/>
                  <a:pt x="924191" y="1863342"/>
                  <a:pt x="926647" y="1863342"/>
                </a:cubicBezTo>
                <a:close/>
                <a:moveTo>
                  <a:pt x="988048" y="1863001"/>
                </a:moveTo>
                <a:cubicBezTo>
                  <a:pt x="988168" y="1862996"/>
                  <a:pt x="988287" y="1862996"/>
                  <a:pt x="988390" y="1863001"/>
                </a:cubicBezTo>
                <a:cubicBezTo>
                  <a:pt x="990931" y="1863097"/>
                  <a:pt x="992926" y="1865236"/>
                  <a:pt x="992824" y="1867777"/>
                </a:cubicBezTo>
                <a:cubicBezTo>
                  <a:pt x="992824" y="1870414"/>
                  <a:pt x="990692" y="1872553"/>
                  <a:pt x="988048" y="1872553"/>
                </a:cubicBezTo>
                <a:cubicBezTo>
                  <a:pt x="985456" y="1872464"/>
                  <a:pt x="983358" y="1870376"/>
                  <a:pt x="983273" y="1867777"/>
                </a:cubicBezTo>
                <a:cubicBezTo>
                  <a:pt x="983273" y="1865140"/>
                  <a:pt x="985405" y="1863001"/>
                  <a:pt x="988048" y="1863001"/>
                </a:cubicBezTo>
                <a:close/>
                <a:moveTo>
                  <a:pt x="1050132" y="1862660"/>
                </a:moveTo>
                <a:cubicBezTo>
                  <a:pt x="1050251" y="1862657"/>
                  <a:pt x="1050371" y="1862657"/>
                  <a:pt x="1050473" y="1862660"/>
                </a:cubicBezTo>
                <a:cubicBezTo>
                  <a:pt x="1053202" y="1862756"/>
                  <a:pt x="1055351" y="1865046"/>
                  <a:pt x="1055249" y="1867777"/>
                </a:cubicBezTo>
                <a:cubicBezTo>
                  <a:pt x="1055249" y="1870603"/>
                  <a:pt x="1052963" y="1872894"/>
                  <a:pt x="1050132" y="1872894"/>
                </a:cubicBezTo>
                <a:cubicBezTo>
                  <a:pt x="1047352" y="1872805"/>
                  <a:pt x="1045100" y="1870565"/>
                  <a:pt x="1045016" y="1867777"/>
                </a:cubicBezTo>
                <a:cubicBezTo>
                  <a:pt x="1045016" y="1864951"/>
                  <a:pt x="1047301" y="1862660"/>
                  <a:pt x="1050132" y="1862660"/>
                </a:cubicBezTo>
                <a:close/>
                <a:moveTo>
                  <a:pt x="1110852" y="1862319"/>
                </a:moveTo>
                <a:cubicBezTo>
                  <a:pt x="1113871" y="1862319"/>
                  <a:pt x="1116310" y="1864764"/>
                  <a:pt x="1116310" y="1867777"/>
                </a:cubicBezTo>
                <a:cubicBezTo>
                  <a:pt x="1116310" y="1870791"/>
                  <a:pt x="1113871" y="1873235"/>
                  <a:pt x="1110852" y="1873235"/>
                </a:cubicBezTo>
                <a:cubicBezTo>
                  <a:pt x="1107867" y="1873147"/>
                  <a:pt x="1105479" y="1870754"/>
                  <a:pt x="1105394" y="1867777"/>
                </a:cubicBezTo>
                <a:cubicBezTo>
                  <a:pt x="1105394" y="1864764"/>
                  <a:pt x="1107833" y="1862319"/>
                  <a:pt x="1110852" y="1862319"/>
                </a:cubicBezTo>
                <a:close/>
                <a:moveTo>
                  <a:pt x="1172619" y="1861844"/>
                </a:moveTo>
                <a:cubicBezTo>
                  <a:pt x="1175822" y="1861844"/>
                  <a:pt x="1178418" y="1864440"/>
                  <a:pt x="1178418" y="1867643"/>
                </a:cubicBezTo>
                <a:cubicBezTo>
                  <a:pt x="1178418" y="1870846"/>
                  <a:pt x="1175822" y="1873442"/>
                  <a:pt x="1172619" y="1873442"/>
                </a:cubicBezTo>
                <a:cubicBezTo>
                  <a:pt x="1169416" y="1873442"/>
                  <a:pt x="1166820" y="1870846"/>
                  <a:pt x="1166820" y="1867643"/>
                </a:cubicBezTo>
                <a:cubicBezTo>
                  <a:pt x="1166820" y="1864440"/>
                  <a:pt x="1169416" y="1861844"/>
                  <a:pt x="1172619" y="1861844"/>
                </a:cubicBezTo>
                <a:close/>
                <a:moveTo>
                  <a:pt x="1233654" y="1861637"/>
                </a:moveTo>
                <a:cubicBezTo>
                  <a:pt x="1237048" y="1861637"/>
                  <a:pt x="1239794" y="1864387"/>
                  <a:pt x="1239794" y="1867778"/>
                </a:cubicBezTo>
                <a:cubicBezTo>
                  <a:pt x="1239794" y="1871168"/>
                  <a:pt x="1237048" y="1873918"/>
                  <a:pt x="1233654" y="1873918"/>
                </a:cubicBezTo>
                <a:cubicBezTo>
                  <a:pt x="1230260" y="1873918"/>
                  <a:pt x="1227514" y="1871168"/>
                  <a:pt x="1227514" y="1867778"/>
                </a:cubicBezTo>
                <a:cubicBezTo>
                  <a:pt x="1227514" y="1864387"/>
                  <a:pt x="1230260" y="1861637"/>
                  <a:pt x="1233654" y="1861637"/>
                </a:cubicBezTo>
                <a:close/>
                <a:moveTo>
                  <a:pt x="1295055" y="1861467"/>
                </a:moveTo>
                <a:cubicBezTo>
                  <a:pt x="1295175" y="1861464"/>
                  <a:pt x="1295294" y="1861464"/>
                  <a:pt x="1295397" y="1861467"/>
                </a:cubicBezTo>
                <a:cubicBezTo>
                  <a:pt x="1298791" y="1861563"/>
                  <a:pt x="1301468" y="1864389"/>
                  <a:pt x="1301366" y="1867778"/>
                </a:cubicBezTo>
                <a:cubicBezTo>
                  <a:pt x="1301366" y="1871262"/>
                  <a:pt x="1298535" y="1874088"/>
                  <a:pt x="1295055" y="1874088"/>
                </a:cubicBezTo>
                <a:cubicBezTo>
                  <a:pt x="1291610" y="1873998"/>
                  <a:pt x="1288830" y="1871225"/>
                  <a:pt x="1288745" y="1867778"/>
                </a:cubicBezTo>
                <a:cubicBezTo>
                  <a:pt x="1288745" y="1864293"/>
                  <a:pt x="1291576" y="1861467"/>
                  <a:pt x="1295055" y="1861467"/>
                </a:cubicBezTo>
                <a:close/>
                <a:moveTo>
                  <a:pt x="1971152" y="1861125"/>
                </a:moveTo>
                <a:cubicBezTo>
                  <a:pt x="1971271" y="1861122"/>
                  <a:pt x="1971391" y="1861122"/>
                  <a:pt x="1971493" y="1861125"/>
                </a:cubicBezTo>
                <a:cubicBezTo>
                  <a:pt x="1975075" y="1861221"/>
                  <a:pt x="1977906" y="1864198"/>
                  <a:pt x="1977804" y="1867777"/>
                </a:cubicBezTo>
                <a:cubicBezTo>
                  <a:pt x="1977804" y="1871451"/>
                  <a:pt x="1974819" y="1874429"/>
                  <a:pt x="1971152" y="1874429"/>
                </a:cubicBezTo>
                <a:cubicBezTo>
                  <a:pt x="1967518" y="1874338"/>
                  <a:pt x="1964585" y="1871413"/>
                  <a:pt x="1964500" y="1867777"/>
                </a:cubicBezTo>
                <a:cubicBezTo>
                  <a:pt x="1964500" y="1864103"/>
                  <a:pt x="1967485" y="1861125"/>
                  <a:pt x="1971152" y="1861125"/>
                </a:cubicBezTo>
                <a:close/>
                <a:moveTo>
                  <a:pt x="1357139" y="1861125"/>
                </a:moveTo>
                <a:cubicBezTo>
                  <a:pt x="1357258" y="1861122"/>
                  <a:pt x="1357378" y="1861122"/>
                  <a:pt x="1357480" y="1861125"/>
                </a:cubicBezTo>
                <a:cubicBezTo>
                  <a:pt x="1361062" y="1861221"/>
                  <a:pt x="1363893" y="1864198"/>
                  <a:pt x="1363791" y="1867777"/>
                </a:cubicBezTo>
                <a:cubicBezTo>
                  <a:pt x="1363791" y="1871451"/>
                  <a:pt x="1360806" y="1874429"/>
                  <a:pt x="1357139" y="1874429"/>
                </a:cubicBezTo>
                <a:cubicBezTo>
                  <a:pt x="1353505" y="1874338"/>
                  <a:pt x="1350572" y="1871413"/>
                  <a:pt x="1350487" y="1867777"/>
                </a:cubicBezTo>
                <a:cubicBezTo>
                  <a:pt x="1350487" y="1864103"/>
                  <a:pt x="1353472" y="1861125"/>
                  <a:pt x="1357139" y="1861125"/>
                </a:cubicBezTo>
                <a:close/>
                <a:moveTo>
                  <a:pt x="1417858" y="1860954"/>
                </a:moveTo>
                <a:cubicBezTo>
                  <a:pt x="1421627" y="1860954"/>
                  <a:pt x="1424680" y="1864009"/>
                  <a:pt x="1424680" y="1867777"/>
                </a:cubicBezTo>
                <a:cubicBezTo>
                  <a:pt x="1424680" y="1871544"/>
                  <a:pt x="1421627" y="1874599"/>
                  <a:pt x="1417858" y="1874599"/>
                </a:cubicBezTo>
                <a:cubicBezTo>
                  <a:pt x="1414088" y="1874599"/>
                  <a:pt x="1411036" y="1871544"/>
                  <a:pt x="1411036" y="1867777"/>
                </a:cubicBezTo>
                <a:cubicBezTo>
                  <a:pt x="1411036" y="1864009"/>
                  <a:pt x="1414088" y="1860954"/>
                  <a:pt x="1417858" y="1860954"/>
                </a:cubicBezTo>
                <a:close/>
                <a:moveTo>
                  <a:pt x="1479625" y="1860650"/>
                </a:moveTo>
                <a:cubicBezTo>
                  <a:pt x="1483487" y="1860650"/>
                  <a:pt x="1486618" y="1863781"/>
                  <a:pt x="1486618" y="1867643"/>
                </a:cubicBezTo>
                <a:cubicBezTo>
                  <a:pt x="1486618" y="1871505"/>
                  <a:pt x="1483487" y="1874636"/>
                  <a:pt x="1479625" y="1874636"/>
                </a:cubicBezTo>
                <a:cubicBezTo>
                  <a:pt x="1475763" y="1874636"/>
                  <a:pt x="1472632" y="1871505"/>
                  <a:pt x="1472632" y="1867643"/>
                </a:cubicBezTo>
                <a:cubicBezTo>
                  <a:pt x="1472632" y="1863781"/>
                  <a:pt x="1475763" y="1860650"/>
                  <a:pt x="1479625" y="1860650"/>
                </a:cubicBezTo>
                <a:close/>
                <a:moveTo>
                  <a:pt x="1540660" y="1860613"/>
                </a:moveTo>
                <a:cubicBezTo>
                  <a:pt x="1544617" y="1860613"/>
                  <a:pt x="1547823" y="1863820"/>
                  <a:pt x="1547823" y="1867777"/>
                </a:cubicBezTo>
                <a:cubicBezTo>
                  <a:pt x="1547823" y="1871734"/>
                  <a:pt x="1544617" y="1874940"/>
                  <a:pt x="1540660" y="1874940"/>
                </a:cubicBezTo>
                <a:cubicBezTo>
                  <a:pt x="1536703" y="1874940"/>
                  <a:pt x="1533497" y="1871734"/>
                  <a:pt x="1533497" y="1867777"/>
                </a:cubicBezTo>
                <a:cubicBezTo>
                  <a:pt x="1533497" y="1863820"/>
                  <a:pt x="1536703" y="1860613"/>
                  <a:pt x="1540660" y="1860613"/>
                </a:cubicBezTo>
                <a:close/>
                <a:moveTo>
                  <a:pt x="1602061" y="1860443"/>
                </a:moveTo>
                <a:cubicBezTo>
                  <a:pt x="1606104" y="1860443"/>
                  <a:pt x="1609396" y="1863727"/>
                  <a:pt x="1609396" y="1867777"/>
                </a:cubicBezTo>
                <a:cubicBezTo>
                  <a:pt x="1609396" y="1871828"/>
                  <a:pt x="1606104" y="1875112"/>
                  <a:pt x="1602061" y="1875112"/>
                </a:cubicBezTo>
                <a:cubicBezTo>
                  <a:pt x="1598054" y="1875021"/>
                  <a:pt x="1594813" y="1871791"/>
                  <a:pt x="1594728" y="1867777"/>
                </a:cubicBezTo>
                <a:cubicBezTo>
                  <a:pt x="1594728" y="1863727"/>
                  <a:pt x="1598003" y="1860443"/>
                  <a:pt x="1602061" y="1860443"/>
                </a:cubicBezTo>
                <a:close/>
                <a:moveTo>
                  <a:pt x="1664145" y="1860273"/>
                </a:moveTo>
                <a:cubicBezTo>
                  <a:pt x="1664264" y="1860270"/>
                  <a:pt x="1664367" y="1860270"/>
                  <a:pt x="1664486" y="1860273"/>
                </a:cubicBezTo>
                <a:cubicBezTo>
                  <a:pt x="1668546" y="1860368"/>
                  <a:pt x="1671752" y="1863729"/>
                  <a:pt x="1671650" y="1867778"/>
                </a:cubicBezTo>
                <a:cubicBezTo>
                  <a:pt x="1671650" y="1871922"/>
                  <a:pt x="1668290" y="1875282"/>
                  <a:pt x="1664145" y="1875282"/>
                </a:cubicBezTo>
                <a:cubicBezTo>
                  <a:pt x="1660000" y="1875282"/>
                  <a:pt x="1656641" y="1871922"/>
                  <a:pt x="1656641" y="1867778"/>
                </a:cubicBezTo>
                <a:cubicBezTo>
                  <a:pt x="1656641" y="1863633"/>
                  <a:pt x="1660000" y="1860273"/>
                  <a:pt x="1664145" y="1860273"/>
                </a:cubicBezTo>
                <a:close/>
                <a:moveTo>
                  <a:pt x="1909067" y="1860102"/>
                </a:moveTo>
                <a:cubicBezTo>
                  <a:pt x="1913315" y="1860102"/>
                  <a:pt x="1916743" y="1863539"/>
                  <a:pt x="1916743" y="1867778"/>
                </a:cubicBezTo>
                <a:cubicBezTo>
                  <a:pt x="1916743" y="1872016"/>
                  <a:pt x="1913315" y="1875453"/>
                  <a:pt x="1909067" y="1875453"/>
                </a:cubicBezTo>
                <a:cubicBezTo>
                  <a:pt x="1904821" y="1875453"/>
                  <a:pt x="1901393" y="1872016"/>
                  <a:pt x="1901393" y="1867778"/>
                </a:cubicBezTo>
                <a:cubicBezTo>
                  <a:pt x="1901393" y="1863539"/>
                  <a:pt x="1904821" y="1860102"/>
                  <a:pt x="1909067" y="1860102"/>
                </a:cubicBezTo>
                <a:close/>
                <a:moveTo>
                  <a:pt x="1847667" y="1860102"/>
                </a:moveTo>
                <a:cubicBezTo>
                  <a:pt x="1851914" y="1860102"/>
                  <a:pt x="1855342" y="1863539"/>
                  <a:pt x="1855342" y="1867778"/>
                </a:cubicBezTo>
                <a:cubicBezTo>
                  <a:pt x="1855342" y="1872016"/>
                  <a:pt x="1851914" y="1875453"/>
                  <a:pt x="1847667" y="1875453"/>
                </a:cubicBezTo>
                <a:cubicBezTo>
                  <a:pt x="1843420" y="1875453"/>
                  <a:pt x="1839992" y="1872016"/>
                  <a:pt x="1839992" y="1867778"/>
                </a:cubicBezTo>
                <a:cubicBezTo>
                  <a:pt x="1839992" y="1863539"/>
                  <a:pt x="1843420" y="1860102"/>
                  <a:pt x="1847667" y="1860102"/>
                </a:cubicBezTo>
                <a:close/>
                <a:moveTo>
                  <a:pt x="1786265" y="1860102"/>
                </a:moveTo>
                <a:cubicBezTo>
                  <a:pt x="1790512" y="1860102"/>
                  <a:pt x="1793940" y="1863539"/>
                  <a:pt x="1793940" y="1867778"/>
                </a:cubicBezTo>
                <a:cubicBezTo>
                  <a:pt x="1793940" y="1872016"/>
                  <a:pt x="1790512" y="1875453"/>
                  <a:pt x="1786265" y="1875453"/>
                </a:cubicBezTo>
                <a:cubicBezTo>
                  <a:pt x="1782018" y="1875453"/>
                  <a:pt x="1778590" y="1872016"/>
                  <a:pt x="1778590" y="1867778"/>
                </a:cubicBezTo>
                <a:cubicBezTo>
                  <a:pt x="1778590" y="1863539"/>
                  <a:pt x="1782018" y="1860102"/>
                  <a:pt x="1786265" y="1860102"/>
                </a:cubicBezTo>
                <a:close/>
                <a:moveTo>
                  <a:pt x="1724864" y="1860102"/>
                </a:moveTo>
                <a:cubicBezTo>
                  <a:pt x="1729111" y="1860102"/>
                  <a:pt x="1732539" y="1863539"/>
                  <a:pt x="1732539" y="1867778"/>
                </a:cubicBezTo>
                <a:cubicBezTo>
                  <a:pt x="1732539" y="1872016"/>
                  <a:pt x="1729111" y="1875453"/>
                  <a:pt x="1724864" y="1875453"/>
                </a:cubicBezTo>
                <a:cubicBezTo>
                  <a:pt x="1720617" y="1875453"/>
                  <a:pt x="1717189" y="1872016"/>
                  <a:pt x="1717189" y="1867778"/>
                </a:cubicBezTo>
                <a:cubicBezTo>
                  <a:pt x="1717189" y="1863539"/>
                  <a:pt x="1720617" y="1860102"/>
                  <a:pt x="1724864" y="1860102"/>
                </a:cubicBezTo>
                <a:close/>
                <a:moveTo>
                  <a:pt x="373184" y="1806376"/>
                </a:moveTo>
                <a:cubicBezTo>
                  <a:pt x="373440" y="1806224"/>
                  <a:pt x="373781" y="1806224"/>
                  <a:pt x="374036" y="1806376"/>
                </a:cubicBezTo>
                <a:lnTo>
                  <a:pt x="374889" y="1806376"/>
                </a:lnTo>
                <a:cubicBezTo>
                  <a:pt x="374889" y="1806847"/>
                  <a:pt x="374514" y="1807229"/>
                  <a:pt x="374036" y="1807229"/>
                </a:cubicBezTo>
                <a:cubicBezTo>
                  <a:pt x="373593" y="1807161"/>
                  <a:pt x="373252" y="1806816"/>
                  <a:pt x="373184" y="1806376"/>
                </a:cubicBezTo>
                <a:close/>
                <a:moveTo>
                  <a:pt x="435437" y="1805011"/>
                </a:moveTo>
                <a:cubicBezTo>
                  <a:pt x="435557" y="1804993"/>
                  <a:pt x="435676" y="1804993"/>
                  <a:pt x="435812" y="1805011"/>
                </a:cubicBezTo>
                <a:cubicBezTo>
                  <a:pt x="436460" y="1805114"/>
                  <a:pt x="436904" y="1805724"/>
                  <a:pt x="436802" y="1806376"/>
                </a:cubicBezTo>
                <a:cubicBezTo>
                  <a:pt x="436802" y="1807130"/>
                  <a:pt x="436187" y="1807740"/>
                  <a:pt x="435437" y="1807740"/>
                </a:cubicBezTo>
                <a:cubicBezTo>
                  <a:pt x="434721" y="1807664"/>
                  <a:pt x="434141" y="1807096"/>
                  <a:pt x="434073" y="1806376"/>
                </a:cubicBezTo>
                <a:cubicBezTo>
                  <a:pt x="434073" y="1805622"/>
                  <a:pt x="434686" y="1805011"/>
                  <a:pt x="435437" y="1805011"/>
                </a:cubicBezTo>
                <a:close/>
                <a:moveTo>
                  <a:pt x="496838" y="1804499"/>
                </a:moveTo>
                <a:cubicBezTo>
                  <a:pt x="497879" y="1804499"/>
                  <a:pt x="498715" y="1805340"/>
                  <a:pt x="498715" y="1806376"/>
                </a:cubicBezTo>
                <a:cubicBezTo>
                  <a:pt x="498715" y="1807413"/>
                  <a:pt x="497879" y="1808252"/>
                  <a:pt x="496838" y="1808252"/>
                </a:cubicBezTo>
                <a:cubicBezTo>
                  <a:pt x="495798" y="1808252"/>
                  <a:pt x="494963" y="1807413"/>
                  <a:pt x="494963" y="1806376"/>
                </a:cubicBezTo>
                <a:cubicBezTo>
                  <a:pt x="494963" y="1805339"/>
                  <a:pt x="495798" y="1804499"/>
                  <a:pt x="496838" y="1804499"/>
                </a:cubicBezTo>
                <a:close/>
                <a:moveTo>
                  <a:pt x="558240" y="1803988"/>
                </a:moveTo>
                <a:cubicBezTo>
                  <a:pt x="559553" y="1803988"/>
                  <a:pt x="560627" y="1805058"/>
                  <a:pt x="560627" y="1806376"/>
                </a:cubicBezTo>
                <a:cubicBezTo>
                  <a:pt x="560627" y="1807695"/>
                  <a:pt x="559553" y="1808764"/>
                  <a:pt x="558240" y="1808764"/>
                </a:cubicBezTo>
                <a:cubicBezTo>
                  <a:pt x="556960" y="1808681"/>
                  <a:pt x="555937" y="1807659"/>
                  <a:pt x="555852" y="1806376"/>
                </a:cubicBezTo>
                <a:cubicBezTo>
                  <a:pt x="555852" y="1805058"/>
                  <a:pt x="556926" y="1803988"/>
                  <a:pt x="558240" y="1803988"/>
                </a:cubicBezTo>
                <a:close/>
                <a:moveTo>
                  <a:pt x="619641" y="1803477"/>
                </a:moveTo>
                <a:cubicBezTo>
                  <a:pt x="619760" y="1803470"/>
                  <a:pt x="619880" y="1803470"/>
                  <a:pt x="619999" y="1803477"/>
                </a:cubicBezTo>
                <a:cubicBezTo>
                  <a:pt x="621500" y="1803574"/>
                  <a:pt x="622643" y="1804872"/>
                  <a:pt x="622541" y="1806376"/>
                </a:cubicBezTo>
                <a:cubicBezTo>
                  <a:pt x="622541" y="1807978"/>
                  <a:pt x="621244" y="1809276"/>
                  <a:pt x="619641" y="1809276"/>
                </a:cubicBezTo>
                <a:cubicBezTo>
                  <a:pt x="618072" y="1809190"/>
                  <a:pt x="616827" y="1807942"/>
                  <a:pt x="616742" y="1806376"/>
                </a:cubicBezTo>
                <a:cubicBezTo>
                  <a:pt x="616742" y="1804775"/>
                  <a:pt x="618038" y="1803477"/>
                  <a:pt x="619641" y="1803477"/>
                </a:cubicBezTo>
                <a:close/>
                <a:moveTo>
                  <a:pt x="681042" y="1802964"/>
                </a:moveTo>
                <a:cubicBezTo>
                  <a:pt x="682919" y="1802964"/>
                  <a:pt x="684454" y="1804491"/>
                  <a:pt x="684454" y="1806376"/>
                </a:cubicBezTo>
                <a:cubicBezTo>
                  <a:pt x="684454" y="1808260"/>
                  <a:pt x="682919" y="1809787"/>
                  <a:pt x="681042" y="1809787"/>
                </a:cubicBezTo>
                <a:cubicBezTo>
                  <a:pt x="679167" y="1809787"/>
                  <a:pt x="677632" y="1808260"/>
                  <a:pt x="677632" y="1806376"/>
                </a:cubicBezTo>
                <a:cubicBezTo>
                  <a:pt x="677632" y="1804491"/>
                  <a:pt x="679167" y="1802964"/>
                  <a:pt x="681042" y="1802964"/>
                </a:cubicBezTo>
                <a:close/>
                <a:moveTo>
                  <a:pt x="743126" y="1802453"/>
                </a:moveTo>
                <a:cubicBezTo>
                  <a:pt x="745292" y="1802453"/>
                  <a:pt x="747049" y="1804210"/>
                  <a:pt x="747049" y="1806376"/>
                </a:cubicBezTo>
                <a:cubicBezTo>
                  <a:pt x="747049" y="1808542"/>
                  <a:pt x="745292" y="1810299"/>
                  <a:pt x="743126" y="1810299"/>
                </a:cubicBezTo>
                <a:cubicBezTo>
                  <a:pt x="740994" y="1810212"/>
                  <a:pt x="739288" y="1808507"/>
                  <a:pt x="739203" y="1806376"/>
                </a:cubicBezTo>
                <a:cubicBezTo>
                  <a:pt x="739203" y="1804210"/>
                  <a:pt x="740959" y="1802453"/>
                  <a:pt x="743126" y="1802453"/>
                </a:cubicBezTo>
                <a:close/>
                <a:moveTo>
                  <a:pt x="803845" y="1802112"/>
                </a:moveTo>
                <a:cubicBezTo>
                  <a:pt x="806198" y="1802112"/>
                  <a:pt x="808109" y="1804021"/>
                  <a:pt x="808109" y="1806376"/>
                </a:cubicBezTo>
                <a:cubicBezTo>
                  <a:pt x="808109" y="1808732"/>
                  <a:pt x="806198" y="1810640"/>
                  <a:pt x="803845" y="1810640"/>
                </a:cubicBezTo>
                <a:cubicBezTo>
                  <a:pt x="801491" y="1810640"/>
                  <a:pt x="799581" y="1808732"/>
                  <a:pt x="799581" y="1806376"/>
                </a:cubicBezTo>
                <a:cubicBezTo>
                  <a:pt x="799581" y="1804021"/>
                  <a:pt x="801491" y="1802112"/>
                  <a:pt x="803845" y="1802112"/>
                </a:cubicBezTo>
                <a:close/>
                <a:moveTo>
                  <a:pt x="865246" y="1801600"/>
                </a:moveTo>
                <a:cubicBezTo>
                  <a:pt x="865365" y="1801595"/>
                  <a:pt x="865485" y="1801595"/>
                  <a:pt x="865587" y="1801600"/>
                </a:cubicBezTo>
                <a:cubicBezTo>
                  <a:pt x="868129" y="1801696"/>
                  <a:pt x="870124" y="1803835"/>
                  <a:pt x="870022" y="1806376"/>
                </a:cubicBezTo>
                <a:cubicBezTo>
                  <a:pt x="870022" y="1809013"/>
                  <a:pt x="867890" y="1811152"/>
                  <a:pt x="865246" y="1811152"/>
                </a:cubicBezTo>
                <a:cubicBezTo>
                  <a:pt x="862654" y="1811063"/>
                  <a:pt x="860556" y="1808975"/>
                  <a:pt x="860471" y="1806376"/>
                </a:cubicBezTo>
                <a:cubicBezTo>
                  <a:pt x="860471" y="1803739"/>
                  <a:pt x="862603" y="1801600"/>
                  <a:pt x="865246" y="1801600"/>
                </a:cubicBezTo>
                <a:close/>
                <a:moveTo>
                  <a:pt x="926648" y="1801259"/>
                </a:moveTo>
                <a:cubicBezTo>
                  <a:pt x="926767" y="1801256"/>
                  <a:pt x="926886" y="1801256"/>
                  <a:pt x="926989" y="1801259"/>
                </a:cubicBezTo>
                <a:cubicBezTo>
                  <a:pt x="929718" y="1801355"/>
                  <a:pt x="931867" y="1803645"/>
                  <a:pt x="931764" y="1806376"/>
                </a:cubicBezTo>
                <a:cubicBezTo>
                  <a:pt x="931764" y="1809202"/>
                  <a:pt x="929479" y="1811493"/>
                  <a:pt x="926648" y="1811493"/>
                </a:cubicBezTo>
                <a:cubicBezTo>
                  <a:pt x="923867" y="1811404"/>
                  <a:pt x="921616" y="1809164"/>
                  <a:pt x="921531" y="1806376"/>
                </a:cubicBezTo>
                <a:cubicBezTo>
                  <a:pt x="921531" y="1803550"/>
                  <a:pt x="923816" y="1801259"/>
                  <a:pt x="926648" y="1801259"/>
                </a:cubicBezTo>
                <a:close/>
                <a:moveTo>
                  <a:pt x="988049" y="1800747"/>
                </a:moveTo>
                <a:cubicBezTo>
                  <a:pt x="991153" y="1800747"/>
                  <a:pt x="993678" y="1803267"/>
                  <a:pt x="993678" y="1806376"/>
                </a:cubicBezTo>
                <a:cubicBezTo>
                  <a:pt x="993678" y="1809485"/>
                  <a:pt x="991153" y="1812004"/>
                  <a:pt x="988049" y="1812004"/>
                </a:cubicBezTo>
                <a:cubicBezTo>
                  <a:pt x="984945" y="1812004"/>
                  <a:pt x="982421" y="1809485"/>
                  <a:pt x="982421" y="1806376"/>
                </a:cubicBezTo>
                <a:cubicBezTo>
                  <a:pt x="982421" y="1803267"/>
                  <a:pt x="984945" y="1800747"/>
                  <a:pt x="988049" y="1800747"/>
                </a:cubicBezTo>
                <a:close/>
                <a:moveTo>
                  <a:pt x="1050132" y="1800406"/>
                </a:moveTo>
                <a:cubicBezTo>
                  <a:pt x="1050251" y="1800403"/>
                  <a:pt x="1050371" y="1800403"/>
                  <a:pt x="1050473" y="1800406"/>
                </a:cubicBezTo>
                <a:cubicBezTo>
                  <a:pt x="1053680" y="1800502"/>
                  <a:pt x="1056204" y="1803174"/>
                  <a:pt x="1056102" y="1806376"/>
                </a:cubicBezTo>
                <a:cubicBezTo>
                  <a:pt x="1056102" y="1809672"/>
                  <a:pt x="1053424" y="1812345"/>
                  <a:pt x="1050132" y="1812345"/>
                </a:cubicBezTo>
                <a:cubicBezTo>
                  <a:pt x="1046841" y="1812345"/>
                  <a:pt x="1044163" y="1809672"/>
                  <a:pt x="1044163" y="1806376"/>
                </a:cubicBezTo>
                <a:cubicBezTo>
                  <a:pt x="1044163" y="1803079"/>
                  <a:pt x="1046841" y="1800406"/>
                  <a:pt x="1050132" y="1800406"/>
                </a:cubicBezTo>
                <a:close/>
                <a:moveTo>
                  <a:pt x="1110851" y="1800065"/>
                </a:moveTo>
                <a:cubicBezTo>
                  <a:pt x="1110970" y="1800062"/>
                  <a:pt x="1111090" y="1800062"/>
                  <a:pt x="1111192" y="1800065"/>
                </a:cubicBezTo>
                <a:cubicBezTo>
                  <a:pt x="1114586" y="1800161"/>
                  <a:pt x="1117264" y="1802987"/>
                  <a:pt x="1117162" y="1806376"/>
                </a:cubicBezTo>
                <a:cubicBezTo>
                  <a:pt x="1117162" y="1809860"/>
                  <a:pt x="1114331" y="1812686"/>
                  <a:pt x="1110851" y="1812686"/>
                </a:cubicBezTo>
                <a:cubicBezTo>
                  <a:pt x="1107406" y="1812596"/>
                  <a:pt x="1104626" y="1809823"/>
                  <a:pt x="1104541" y="1806376"/>
                </a:cubicBezTo>
                <a:cubicBezTo>
                  <a:pt x="1104541" y="1802891"/>
                  <a:pt x="1107372" y="1800065"/>
                  <a:pt x="1110851" y="1800065"/>
                </a:cubicBezTo>
                <a:close/>
                <a:moveTo>
                  <a:pt x="1172253" y="1799724"/>
                </a:moveTo>
                <a:cubicBezTo>
                  <a:pt x="1172372" y="1799721"/>
                  <a:pt x="1172492" y="1799721"/>
                  <a:pt x="1172594" y="1799724"/>
                </a:cubicBezTo>
                <a:cubicBezTo>
                  <a:pt x="1176176" y="1799820"/>
                  <a:pt x="1179007" y="1802797"/>
                  <a:pt x="1178904" y="1806376"/>
                </a:cubicBezTo>
                <a:cubicBezTo>
                  <a:pt x="1178904" y="1810050"/>
                  <a:pt x="1175920" y="1813028"/>
                  <a:pt x="1172253" y="1813028"/>
                </a:cubicBezTo>
                <a:cubicBezTo>
                  <a:pt x="1168619" y="1812937"/>
                  <a:pt x="1165686" y="1810012"/>
                  <a:pt x="1165601" y="1806376"/>
                </a:cubicBezTo>
                <a:cubicBezTo>
                  <a:pt x="1165601" y="1802702"/>
                  <a:pt x="1168586" y="1799724"/>
                  <a:pt x="1172253" y="1799724"/>
                </a:cubicBezTo>
                <a:close/>
                <a:moveTo>
                  <a:pt x="1234020" y="1799419"/>
                </a:moveTo>
                <a:cubicBezTo>
                  <a:pt x="1237788" y="1799419"/>
                  <a:pt x="1240843" y="1802473"/>
                  <a:pt x="1240843" y="1806241"/>
                </a:cubicBezTo>
                <a:cubicBezTo>
                  <a:pt x="1240843" y="1810009"/>
                  <a:pt x="1237788" y="1813064"/>
                  <a:pt x="1234020" y="1813064"/>
                </a:cubicBezTo>
                <a:cubicBezTo>
                  <a:pt x="1230252" y="1813064"/>
                  <a:pt x="1227198" y="1810009"/>
                  <a:pt x="1227198" y="1806241"/>
                </a:cubicBezTo>
                <a:cubicBezTo>
                  <a:pt x="1227198" y="1802473"/>
                  <a:pt x="1230252" y="1799419"/>
                  <a:pt x="1234020" y="1799419"/>
                </a:cubicBezTo>
                <a:close/>
                <a:moveTo>
                  <a:pt x="1295055" y="1799212"/>
                </a:moveTo>
                <a:cubicBezTo>
                  <a:pt x="1299012" y="1799212"/>
                  <a:pt x="1302218" y="1802419"/>
                  <a:pt x="1302218" y="1806376"/>
                </a:cubicBezTo>
                <a:cubicBezTo>
                  <a:pt x="1302218" y="1810333"/>
                  <a:pt x="1299012" y="1813539"/>
                  <a:pt x="1295055" y="1813539"/>
                </a:cubicBezTo>
                <a:cubicBezTo>
                  <a:pt x="1291098" y="1813539"/>
                  <a:pt x="1287892" y="1810333"/>
                  <a:pt x="1287892" y="1806376"/>
                </a:cubicBezTo>
                <a:cubicBezTo>
                  <a:pt x="1287892" y="1802419"/>
                  <a:pt x="1291098" y="1799212"/>
                  <a:pt x="1295055" y="1799212"/>
                </a:cubicBezTo>
                <a:close/>
                <a:moveTo>
                  <a:pt x="1602061" y="1798360"/>
                </a:moveTo>
                <a:cubicBezTo>
                  <a:pt x="1602181" y="1798358"/>
                  <a:pt x="1602283" y="1798358"/>
                  <a:pt x="1602403" y="1798360"/>
                </a:cubicBezTo>
                <a:cubicBezTo>
                  <a:pt x="1606837" y="1798455"/>
                  <a:pt x="1610351" y="1802121"/>
                  <a:pt x="1610248" y="1806547"/>
                </a:cubicBezTo>
                <a:cubicBezTo>
                  <a:pt x="1610248" y="1811068"/>
                  <a:pt x="1606581" y="1814733"/>
                  <a:pt x="1602061" y="1814733"/>
                </a:cubicBezTo>
                <a:cubicBezTo>
                  <a:pt x="1597575" y="1814643"/>
                  <a:pt x="1593960" y="1811031"/>
                  <a:pt x="1593875" y="1806547"/>
                </a:cubicBezTo>
                <a:cubicBezTo>
                  <a:pt x="1593875" y="1802025"/>
                  <a:pt x="1597542" y="1798360"/>
                  <a:pt x="1602061" y="1798360"/>
                </a:cubicBezTo>
                <a:close/>
                <a:moveTo>
                  <a:pt x="1479259" y="1798360"/>
                </a:moveTo>
                <a:cubicBezTo>
                  <a:pt x="1479378" y="1798357"/>
                  <a:pt x="1479481" y="1798357"/>
                  <a:pt x="1479600" y="1798360"/>
                </a:cubicBezTo>
                <a:cubicBezTo>
                  <a:pt x="1483847" y="1798456"/>
                  <a:pt x="1487207" y="1801967"/>
                  <a:pt x="1487105" y="1806206"/>
                </a:cubicBezTo>
                <a:cubicBezTo>
                  <a:pt x="1487105" y="1810538"/>
                  <a:pt x="1483591" y="1814051"/>
                  <a:pt x="1479259" y="1814051"/>
                </a:cubicBezTo>
                <a:cubicBezTo>
                  <a:pt x="1474961" y="1813961"/>
                  <a:pt x="1471498" y="1810500"/>
                  <a:pt x="1471414" y="1806206"/>
                </a:cubicBezTo>
                <a:cubicBezTo>
                  <a:pt x="1471414" y="1801872"/>
                  <a:pt x="1474927" y="1798360"/>
                  <a:pt x="1479259" y="1798360"/>
                </a:cubicBezTo>
                <a:close/>
                <a:moveTo>
                  <a:pt x="1357138" y="1798360"/>
                </a:moveTo>
                <a:cubicBezTo>
                  <a:pt x="1357257" y="1798357"/>
                  <a:pt x="1357360" y="1798357"/>
                  <a:pt x="1357479" y="1798360"/>
                </a:cubicBezTo>
                <a:cubicBezTo>
                  <a:pt x="1361539" y="1798456"/>
                  <a:pt x="1364745" y="1801816"/>
                  <a:pt x="1364643" y="1805865"/>
                </a:cubicBezTo>
                <a:cubicBezTo>
                  <a:pt x="1364643" y="1810009"/>
                  <a:pt x="1361283" y="1813369"/>
                  <a:pt x="1357138" y="1813369"/>
                </a:cubicBezTo>
                <a:cubicBezTo>
                  <a:pt x="1352993" y="1813369"/>
                  <a:pt x="1349634" y="1810009"/>
                  <a:pt x="1349634" y="1805865"/>
                </a:cubicBezTo>
                <a:cubicBezTo>
                  <a:pt x="1349634" y="1801720"/>
                  <a:pt x="1352993" y="1798360"/>
                  <a:pt x="1357138" y="1798360"/>
                </a:cubicBezTo>
                <a:close/>
                <a:moveTo>
                  <a:pt x="1971151" y="1798359"/>
                </a:moveTo>
                <a:cubicBezTo>
                  <a:pt x="1975194" y="1798359"/>
                  <a:pt x="1978485" y="1801643"/>
                  <a:pt x="1978485" y="1805693"/>
                </a:cubicBezTo>
                <a:cubicBezTo>
                  <a:pt x="1978485" y="1809744"/>
                  <a:pt x="1975194" y="1813028"/>
                  <a:pt x="1971151" y="1813028"/>
                </a:cubicBezTo>
                <a:cubicBezTo>
                  <a:pt x="1967144" y="1812937"/>
                  <a:pt x="1963903" y="1809707"/>
                  <a:pt x="1963818" y="1805693"/>
                </a:cubicBezTo>
                <a:cubicBezTo>
                  <a:pt x="1963818" y="1801643"/>
                  <a:pt x="1967109" y="1798359"/>
                  <a:pt x="1971151" y="1798359"/>
                </a:cubicBezTo>
                <a:close/>
                <a:moveTo>
                  <a:pt x="1909068" y="1798359"/>
                </a:moveTo>
                <a:cubicBezTo>
                  <a:pt x="1913775" y="1798359"/>
                  <a:pt x="1917595" y="1802178"/>
                  <a:pt x="1917595" y="1806887"/>
                </a:cubicBezTo>
                <a:cubicBezTo>
                  <a:pt x="1917595" y="1811597"/>
                  <a:pt x="1913775" y="1815415"/>
                  <a:pt x="1909068" y="1815415"/>
                </a:cubicBezTo>
                <a:cubicBezTo>
                  <a:pt x="1904394" y="1815325"/>
                  <a:pt x="1900625" y="1811559"/>
                  <a:pt x="1900540" y="1806887"/>
                </a:cubicBezTo>
                <a:cubicBezTo>
                  <a:pt x="1900540" y="1802178"/>
                  <a:pt x="1904361" y="1798359"/>
                  <a:pt x="1909068" y="1798359"/>
                </a:cubicBezTo>
                <a:close/>
                <a:moveTo>
                  <a:pt x="1847667" y="1798359"/>
                </a:moveTo>
                <a:cubicBezTo>
                  <a:pt x="1852374" y="1798359"/>
                  <a:pt x="1856194" y="1802178"/>
                  <a:pt x="1856194" y="1806887"/>
                </a:cubicBezTo>
                <a:cubicBezTo>
                  <a:pt x="1856194" y="1811597"/>
                  <a:pt x="1852374" y="1815415"/>
                  <a:pt x="1847667" y="1815415"/>
                </a:cubicBezTo>
                <a:cubicBezTo>
                  <a:pt x="1842993" y="1815325"/>
                  <a:pt x="1839224" y="1811559"/>
                  <a:pt x="1839139" y="1806887"/>
                </a:cubicBezTo>
                <a:cubicBezTo>
                  <a:pt x="1839139" y="1802178"/>
                  <a:pt x="1842959" y="1798359"/>
                  <a:pt x="1847667" y="1798359"/>
                </a:cubicBezTo>
                <a:close/>
                <a:moveTo>
                  <a:pt x="1786266" y="1798359"/>
                </a:moveTo>
                <a:cubicBezTo>
                  <a:pt x="1790973" y="1798359"/>
                  <a:pt x="1794793" y="1802178"/>
                  <a:pt x="1794793" y="1806887"/>
                </a:cubicBezTo>
                <a:cubicBezTo>
                  <a:pt x="1794793" y="1811597"/>
                  <a:pt x="1790973" y="1815415"/>
                  <a:pt x="1786266" y="1815415"/>
                </a:cubicBezTo>
                <a:cubicBezTo>
                  <a:pt x="1781592" y="1815325"/>
                  <a:pt x="1777823" y="1811559"/>
                  <a:pt x="1777738" y="1806887"/>
                </a:cubicBezTo>
                <a:cubicBezTo>
                  <a:pt x="1777738" y="1802178"/>
                  <a:pt x="1781558" y="1798359"/>
                  <a:pt x="1786266" y="1798359"/>
                </a:cubicBezTo>
                <a:close/>
                <a:moveTo>
                  <a:pt x="1724864" y="1798359"/>
                </a:moveTo>
                <a:cubicBezTo>
                  <a:pt x="1729486" y="1798359"/>
                  <a:pt x="1733221" y="1802102"/>
                  <a:pt x="1733221" y="1806717"/>
                </a:cubicBezTo>
                <a:cubicBezTo>
                  <a:pt x="1733221" y="1811332"/>
                  <a:pt x="1729486" y="1815074"/>
                  <a:pt x="1724864" y="1815074"/>
                </a:cubicBezTo>
                <a:cubicBezTo>
                  <a:pt x="1720242" y="1815074"/>
                  <a:pt x="1716507" y="1811332"/>
                  <a:pt x="1716507" y="1806717"/>
                </a:cubicBezTo>
                <a:cubicBezTo>
                  <a:pt x="1716507" y="1802102"/>
                  <a:pt x="1720242" y="1798359"/>
                  <a:pt x="1724864" y="1798359"/>
                </a:cubicBezTo>
                <a:close/>
                <a:moveTo>
                  <a:pt x="1664145" y="1798359"/>
                </a:moveTo>
                <a:cubicBezTo>
                  <a:pt x="1664264" y="1798359"/>
                  <a:pt x="1664384" y="1798361"/>
                  <a:pt x="1664486" y="1798366"/>
                </a:cubicBezTo>
                <a:cubicBezTo>
                  <a:pt x="1669108" y="1798556"/>
                  <a:pt x="1672690" y="1802446"/>
                  <a:pt x="1672502" y="1807058"/>
                </a:cubicBezTo>
                <a:cubicBezTo>
                  <a:pt x="1672502" y="1811673"/>
                  <a:pt x="1668767" y="1815415"/>
                  <a:pt x="1664145" y="1815415"/>
                </a:cubicBezTo>
                <a:cubicBezTo>
                  <a:pt x="1664026" y="1815415"/>
                  <a:pt x="1663906" y="1815414"/>
                  <a:pt x="1663804" y="1815409"/>
                </a:cubicBezTo>
                <a:cubicBezTo>
                  <a:pt x="1659182" y="1815219"/>
                  <a:pt x="1655600" y="1811329"/>
                  <a:pt x="1655788" y="1806717"/>
                </a:cubicBezTo>
                <a:cubicBezTo>
                  <a:pt x="1655788" y="1802102"/>
                  <a:pt x="1659523" y="1798359"/>
                  <a:pt x="1664145" y="1798359"/>
                </a:cubicBezTo>
                <a:close/>
                <a:moveTo>
                  <a:pt x="1540660" y="1798359"/>
                </a:moveTo>
                <a:cubicBezTo>
                  <a:pt x="1545094" y="1798359"/>
                  <a:pt x="1548676" y="1801948"/>
                  <a:pt x="1548676" y="1806376"/>
                </a:cubicBezTo>
                <a:cubicBezTo>
                  <a:pt x="1548676" y="1810803"/>
                  <a:pt x="1545094" y="1814392"/>
                  <a:pt x="1540660" y="1814392"/>
                </a:cubicBezTo>
                <a:cubicBezTo>
                  <a:pt x="1536225" y="1814392"/>
                  <a:pt x="1532644" y="1810803"/>
                  <a:pt x="1532644" y="1806376"/>
                </a:cubicBezTo>
                <a:cubicBezTo>
                  <a:pt x="1532644" y="1801948"/>
                  <a:pt x="1536225" y="1798359"/>
                  <a:pt x="1540660" y="1798359"/>
                </a:cubicBezTo>
                <a:close/>
                <a:moveTo>
                  <a:pt x="1417858" y="1798359"/>
                </a:moveTo>
                <a:cubicBezTo>
                  <a:pt x="1422105" y="1798359"/>
                  <a:pt x="1425533" y="1801796"/>
                  <a:pt x="1425533" y="1806035"/>
                </a:cubicBezTo>
                <a:cubicBezTo>
                  <a:pt x="1425533" y="1810273"/>
                  <a:pt x="1422105" y="1813710"/>
                  <a:pt x="1417858" y="1813710"/>
                </a:cubicBezTo>
                <a:cubicBezTo>
                  <a:pt x="1413611" y="1813710"/>
                  <a:pt x="1410183" y="1810273"/>
                  <a:pt x="1410183" y="1806035"/>
                </a:cubicBezTo>
                <a:cubicBezTo>
                  <a:pt x="1410183" y="1801796"/>
                  <a:pt x="1413611" y="1798359"/>
                  <a:pt x="1417858" y="1798359"/>
                </a:cubicBezTo>
                <a:close/>
                <a:moveTo>
                  <a:pt x="311782" y="1744974"/>
                </a:moveTo>
                <a:cubicBezTo>
                  <a:pt x="312038" y="1744822"/>
                  <a:pt x="312379" y="1744822"/>
                  <a:pt x="312635" y="1744974"/>
                </a:cubicBezTo>
                <a:lnTo>
                  <a:pt x="313487" y="1744974"/>
                </a:lnTo>
                <a:cubicBezTo>
                  <a:pt x="313487" y="1745445"/>
                  <a:pt x="313112" y="1745827"/>
                  <a:pt x="312635" y="1745827"/>
                </a:cubicBezTo>
                <a:cubicBezTo>
                  <a:pt x="312191" y="1745759"/>
                  <a:pt x="311850" y="1745414"/>
                  <a:pt x="311782" y="1744974"/>
                </a:cubicBezTo>
                <a:close/>
                <a:moveTo>
                  <a:pt x="374036" y="1743439"/>
                </a:moveTo>
                <a:cubicBezTo>
                  <a:pt x="374889" y="1743439"/>
                  <a:pt x="375571" y="1744127"/>
                  <a:pt x="375571" y="1744974"/>
                </a:cubicBezTo>
                <a:cubicBezTo>
                  <a:pt x="375571" y="1745822"/>
                  <a:pt x="374889" y="1746510"/>
                  <a:pt x="374036" y="1746510"/>
                </a:cubicBezTo>
                <a:cubicBezTo>
                  <a:pt x="373183" y="1746510"/>
                  <a:pt x="372501" y="1745822"/>
                  <a:pt x="372501" y="1744974"/>
                </a:cubicBezTo>
                <a:cubicBezTo>
                  <a:pt x="372501" y="1744127"/>
                  <a:pt x="373183" y="1743439"/>
                  <a:pt x="374036" y="1743439"/>
                </a:cubicBezTo>
                <a:close/>
                <a:moveTo>
                  <a:pt x="436119" y="1742928"/>
                </a:moveTo>
                <a:cubicBezTo>
                  <a:pt x="436170" y="1742928"/>
                  <a:pt x="436238" y="1742930"/>
                  <a:pt x="436290" y="1742935"/>
                </a:cubicBezTo>
                <a:cubicBezTo>
                  <a:pt x="437415" y="1743029"/>
                  <a:pt x="438268" y="1744020"/>
                  <a:pt x="438166" y="1745146"/>
                </a:cubicBezTo>
                <a:cubicBezTo>
                  <a:pt x="438166" y="1746277"/>
                  <a:pt x="437245" y="1747192"/>
                  <a:pt x="436119" y="1747192"/>
                </a:cubicBezTo>
                <a:cubicBezTo>
                  <a:pt x="434960" y="1747104"/>
                  <a:pt x="434073" y="1746137"/>
                  <a:pt x="434073" y="1744975"/>
                </a:cubicBezTo>
                <a:cubicBezTo>
                  <a:pt x="434073" y="1743844"/>
                  <a:pt x="434993" y="1742928"/>
                  <a:pt x="436119" y="1742928"/>
                </a:cubicBezTo>
                <a:close/>
                <a:moveTo>
                  <a:pt x="496839" y="1742416"/>
                </a:moveTo>
                <a:cubicBezTo>
                  <a:pt x="496958" y="1742407"/>
                  <a:pt x="497078" y="1742407"/>
                  <a:pt x="497197" y="1742416"/>
                </a:cubicBezTo>
                <a:cubicBezTo>
                  <a:pt x="498510" y="1742513"/>
                  <a:pt x="499500" y="1743659"/>
                  <a:pt x="499397" y="1744974"/>
                </a:cubicBezTo>
                <a:cubicBezTo>
                  <a:pt x="499397" y="1746386"/>
                  <a:pt x="498255" y="1747533"/>
                  <a:pt x="496839" y="1747533"/>
                </a:cubicBezTo>
                <a:cubicBezTo>
                  <a:pt x="495423" y="1747533"/>
                  <a:pt x="494281" y="1746386"/>
                  <a:pt x="494281" y="1744974"/>
                </a:cubicBezTo>
                <a:cubicBezTo>
                  <a:pt x="494281" y="1743562"/>
                  <a:pt x="495423" y="1742416"/>
                  <a:pt x="496839" y="1742416"/>
                </a:cubicBezTo>
                <a:close/>
                <a:moveTo>
                  <a:pt x="558240" y="1741904"/>
                </a:moveTo>
                <a:cubicBezTo>
                  <a:pt x="559928" y="1741904"/>
                  <a:pt x="561309" y="1743279"/>
                  <a:pt x="561309" y="1744975"/>
                </a:cubicBezTo>
                <a:cubicBezTo>
                  <a:pt x="561309" y="1746670"/>
                  <a:pt x="559928" y="1748045"/>
                  <a:pt x="558240" y="1748045"/>
                </a:cubicBezTo>
                <a:cubicBezTo>
                  <a:pt x="556551" y="1748045"/>
                  <a:pt x="555170" y="1746670"/>
                  <a:pt x="555170" y="1744975"/>
                </a:cubicBezTo>
                <a:cubicBezTo>
                  <a:pt x="555170" y="1743279"/>
                  <a:pt x="556551" y="1741904"/>
                  <a:pt x="558240" y="1741904"/>
                </a:cubicBezTo>
                <a:close/>
                <a:moveTo>
                  <a:pt x="619642" y="1741392"/>
                </a:moveTo>
                <a:cubicBezTo>
                  <a:pt x="621620" y="1741392"/>
                  <a:pt x="623223" y="1742996"/>
                  <a:pt x="623223" y="1744974"/>
                </a:cubicBezTo>
                <a:cubicBezTo>
                  <a:pt x="623223" y="1746953"/>
                  <a:pt x="621620" y="1748556"/>
                  <a:pt x="619642" y="1748556"/>
                </a:cubicBezTo>
                <a:cubicBezTo>
                  <a:pt x="617697" y="1748469"/>
                  <a:pt x="616145" y="1746915"/>
                  <a:pt x="616060" y="1744974"/>
                </a:cubicBezTo>
                <a:cubicBezTo>
                  <a:pt x="616060" y="1742996"/>
                  <a:pt x="617663" y="1741392"/>
                  <a:pt x="619642" y="1741392"/>
                </a:cubicBezTo>
                <a:close/>
                <a:moveTo>
                  <a:pt x="681042" y="1740881"/>
                </a:moveTo>
                <a:cubicBezTo>
                  <a:pt x="681162" y="1740876"/>
                  <a:pt x="681281" y="1740876"/>
                  <a:pt x="681383" y="1740881"/>
                </a:cubicBezTo>
                <a:cubicBezTo>
                  <a:pt x="683549" y="1740978"/>
                  <a:pt x="685238" y="1742810"/>
                  <a:pt x="685136" y="1744975"/>
                </a:cubicBezTo>
                <a:cubicBezTo>
                  <a:pt x="685136" y="1747236"/>
                  <a:pt x="683311" y="1749068"/>
                  <a:pt x="681042" y="1749068"/>
                </a:cubicBezTo>
                <a:cubicBezTo>
                  <a:pt x="678773" y="1749068"/>
                  <a:pt x="676949" y="1747236"/>
                  <a:pt x="676949" y="1744975"/>
                </a:cubicBezTo>
                <a:cubicBezTo>
                  <a:pt x="676949" y="1742715"/>
                  <a:pt x="678773" y="1740881"/>
                  <a:pt x="681042" y="1740881"/>
                </a:cubicBezTo>
                <a:close/>
                <a:moveTo>
                  <a:pt x="743125" y="1740369"/>
                </a:moveTo>
                <a:cubicBezTo>
                  <a:pt x="745667" y="1740369"/>
                  <a:pt x="747730" y="1742432"/>
                  <a:pt x="747730" y="1744975"/>
                </a:cubicBezTo>
                <a:cubicBezTo>
                  <a:pt x="747730" y="1747518"/>
                  <a:pt x="745667" y="1749580"/>
                  <a:pt x="743125" y="1749580"/>
                </a:cubicBezTo>
                <a:cubicBezTo>
                  <a:pt x="740584" y="1749580"/>
                  <a:pt x="738521" y="1747518"/>
                  <a:pt x="738521" y="1744975"/>
                </a:cubicBezTo>
                <a:cubicBezTo>
                  <a:pt x="738521" y="1742432"/>
                  <a:pt x="740584" y="1740369"/>
                  <a:pt x="743125" y="1740369"/>
                </a:cubicBezTo>
                <a:close/>
                <a:moveTo>
                  <a:pt x="803845" y="1740028"/>
                </a:moveTo>
                <a:cubicBezTo>
                  <a:pt x="806574" y="1740028"/>
                  <a:pt x="808791" y="1742242"/>
                  <a:pt x="808791" y="1744975"/>
                </a:cubicBezTo>
                <a:cubicBezTo>
                  <a:pt x="808791" y="1747707"/>
                  <a:pt x="806574" y="1749921"/>
                  <a:pt x="803845" y="1749921"/>
                </a:cubicBezTo>
                <a:cubicBezTo>
                  <a:pt x="801116" y="1749921"/>
                  <a:pt x="798899" y="1747707"/>
                  <a:pt x="798899" y="1744975"/>
                </a:cubicBezTo>
                <a:cubicBezTo>
                  <a:pt x="798899" y="1742242"/>
                  <a:pt x="801116" y="1740028"/>
                  <a:pt x="803845" y="1740028"/>
                </a:cubicBezTo>
                <a:close/>
                <a:moveTo>
                  <a:pt x="865247" y="1739516"/>
                </a:moveTo>
                <a:cubicBezTo>
                  <a:pt x="868266" y="1739516"/>
                  <a:pt x="870705" y="1741961"/>
                  <a:pt x="870705" y="1744974"/>
                </a:cubicBezTo>
                <a:cubicBezTo>
                  <a:pt x="870705" y="1747988"/>
                  <a:pt x="868266" y="1750432"/>
                  <a:pt x="865247" y="1750432"/>
                </a:cubicBezTo>
                <a:cubicBezTo>
                  <a:pt x="862261" y="1750344"/>
                  <a:pt x="859874" y="1747951"/>
                  <a:pt x="859789" y="1744974"/>
                </a:cubicBezTo>
                <a:cubicBezTo>
                  <a:pt x="859789" y="1741961"/>
                  <a:pt x="862228" y="1739516"/>
                  <a:pt x="865247" y="1739516"/>
                </a:cubicBezTo>
                <a:close/>
                <a:moveTo>
                  <a:pt x="926647" y="1739005"/>
                </a:moveTo>
                <a:cubicBezTo>
                  <a:pt x="926766" y="1739002"/>
                  <a:pt x="926886" y="1739002"/>
                  <a:pt x="926988" y="1739005"/>
                </a:cubicBezTo>
                <a:cubicBezTo>
                  <a:pt x="930194" y="1739101"/>
                  <a:pt x="932719" y="1741773"/>
                  <a:pt x="932616" y="1744975"/>
                </a:cubicBezTo>
                <a:cubicBezTo>
                  <a:pt x="932616" y="1748271"/>
                  <a:pt x="929939" y="1750944"/>
                  <a:pt x="926647" y="1750944"/>
                </a:cubicBezTo>
                <a:cubicBezTo>
                  <a:pt x="923355" y="1750944"/>
                  <a:pt x="920678" y="1748271"/>
                  <a:pt x="920678" y="1744975"/>
                </a:cubicBezTo>
                <a:cubicBezTo>
                  <a:pt x="920678" y="1741678"/>
                  <a:pt x="923355" y="1739005"/>
                  <a:pt x="926647" y="1739005"/>
                </a:cubicBezTo>
                <a:close/>
                <a:moveTo>
                  <a:pt x="988048" y="1738664"/>
                </a:moveTo>
                <a:cubicBezTo>
                  <a:pt x="988168" y="1738661"/>
                  <a:pt x="988287" y="1738661"/>
                  <a:pt x="988390" y="1738664"/>
                </a:cubicBezTo>
                <a:cubicBezTo>
                  <a:pt x="991784" y="1738759"/>
                  <a:pt x="994461" y="1741586"/>
                  <a:pt x="994359" y="1744975"/>
                </a:cubicBezTo>
                <a:cubicBezTo>
                  <a:pt x="994359" y="1748459"/>
                  <a:pt x="991528" y="1751285"/>
                  <a:pt x="988048" y="1751285"/>
                </a:cubicBezTo>
                <a:cubicBezTo>
                  <a:pt x="984603" y="1751195"/>
                  <a:pt x="981823" y="1748422"/>
                  <a:pt x="981738" y="1744975"/>
                </a:cubicBezTo>
                <a:cubicBezTo>
                  <a:pt x="981738" y="1741490"/>
                  <a:pt x="984569" y="1738664"/>
                  <a:pt x="988048" y="1738664"/>
                </a:cubicBezTo>
                <a:close/>
                <a:moveTo>
                  <a:pt x="1050133" y="1738323"/>
                </a:moveTo>
                <a:cubicBezTo>
                  <a:pt x="1050252" y="1738320"/>
                  <a:pt x="1050372" y="1738320"/>
                  <a:pt x="1050474" y="1738323"/>
                </a:cubicBezTo>
                <a:cubicBezTo>
                  <a:pt x="1054056" y="1738418"/>
                  <a:pt x="1056887" y="1741396"/>
                  <a:pt x="1056785" y="1744975"/>
                </a:cubicBezTo>
                <a:cubicBezTo>
                  <a:pt x="1056785" y="1748649"/>
                  <a:pt x="1053800" y="1751627"/>
                  <a:pt x="1050133" y="1751627"/>
                </a:cubicBezTo>
                <a:cubicBezTo>
                  <a:pt x="1046499" y="1751536"/>
                  <a:pt x="1043566" y="1748611"/>
                  <a:pt x="1043481" y="1744975"/>
                </a:cubicBezTo>
                <a:cubicBezTo>
                  <a:pt x="1043481" y="1741301"/>
                  <a:pt x="1046466" y="1738323"/>
                  <a:pt x="1050133" y="1738323"/>
                </a:cubicBezTo>
                <a:close/>
                <a:moveTo>
                  <a:pt x="1110852" y="1737981"/>
                </a:moveTo>
                <a:cubicBezTo>
                  <a:pt x="1114706" y="1737981"/>
                  <a:pt x="1117845" y="1741113"/>
                  <a:pt x="1117845" y="1744974"/>
                </a:cubicBezTo>
                <a:cubicBezTo>
                  <a:pt x="1117845" y="1748836"/>
                  <a:pt x="1114706" y="1751967"/>
                  <a:pt x="1110852" y="1751967"/>
                </a:cubicBezTo>
                <a:cubicBezTo>
                  <a:pt x="1107031" y="1751877"/>
                  <a:pt x="1103944" y="1748798"/>
                  <a:pt x="1103859" y="1744974"/>
                </a:cubicBezTo>
                <a:cubicBezTo>
                  <a:pt x="1103859" y="1741113"/>
                  <a:pt x="1106997" y="1737981"/>
                  <a:pt x="1110852" y="1737981"/>
                </a:cubicBezTo>
                <a:close/>
                <a:moveTo>
                  <a:pt x="1172252" y="1737640"/>
                </a:moveTo>
                <a:cubicBezTo>
                  <a:pt x="1176295" y="1737640"/>
                  <a:pt x="1179586" y="1740924"/>
                  <a:pt x="1179586" y="1744974"/>
                </a:cubicBezTo>
                <a:cubicBezTo>
                  <a:pt x="1179586" y="1749025"/>
                  <a:pt x="1176295" y="1752309"/>
                  <a:pt x="1172252" y="1752309"/>
                </a:cubicBezTo>
                <a:cubicBezTo>
                  <a:pt x="1168244" y="1752218"/>
                  <a:pt x="1165003" y="1748988"/>
                  <a:pt x="1164919" y="1744974"/>
                </a:cubicBezTo>
                <a:cubicBezTo>
                  <a:pt x="1164919" y="1740924"/>
                  <a:pt x="1168210" y="1737640"/>
                  <a:pt x="1172252" y="1737640"/>
                </a:cubicBezTo>
                <a:close/>
                <a:moveTo>
                  <a:pt x="1233654" y="1737299"/>
                </a:moveTo>
                <a:cubicBezTo>
                  <a:pt x="1237901" y="1737299"/>
                  <a:pt x="1241329" y="1740736"/>
                  <a:pt x="1241329" y="1744975"/>
                </a:cubicBezTo>
                <a:cubicBezTo>
                  <a:pt x="1241329" y="1749213"/>
                  <a:pt x="1237901" y="1752650"/>
                  <a:pt x="1233654" y="1752650"/>
                </a:cubicBezTo>
                <a:cubicBezTo>
                  <a:pt x="1229407" y="1752650"/>
                  <a:pt x="1225979" y="1749213"/>
                  <a:pt x="1225979" y="1744975"/>
                </a:cubicBezTo>
                <a:cubicBezTo>
                  <a:pt x="1225979" y="1740736"/>
                  <a:pt x="1229407" y="1737299"/>
                  <a:pt x="1233654" y="1737299"/>
                </a:cubicBezTo>
                <a:close/>
                <a:moveTo>
                  <a:pt x="1295054" y="1736958"/>
                </a:moveTo>
                <a:cubicBezTo>
                  <a:pt x="1299489" y="1736958"/>
                  <a:pt x="1303071" y="1740547"/>
                  <a:pt x="1303071" y="1744975"/>
                </a:cubicBezTo>
                <a:cubicBezTo>
                  <a:pt x="1303071" y="1749402"/>
                  <a:pt x="1299489" y="1752991"/>
                  <a:pt x="1295054" y="1752991"/>
                </a:cubicBezTo>
                <a:cubicBezTo>
                  <a:pt x="1290620" y="1752991"/>
                  <a:pt x="1287039" y="1749402"/>
                  <a:pt x="1287039" y="1744975"/>
                </a:cubicBezTo>
                <a:cubicBezTo>
                  <a:pt x="1287039" y="1740547"/>
                  <a:pt x="1290620" y="1736958"/>
                  <a:pt x="1295054" y="1736958"/>
                </a:cubicBezTo>
                <a:close/>
                <a:moveTo>
                  <a:pt x="1971152" y="1736788"/>
                </a:moveTo>
                <a:cubicBezTo>
                  <a:pt x="1971271" y="1736786"/>
                  <a:pt x="1971373" y="1736786"/>
                  <a:pt x="1971493" y="1736788"/>
                </a:cubicBezTo>
                <a:cubicBezTo>
                  <a:pt x="1975927" y="1736883"/>
                  <a:pt x="1979441" y="1740549"/>
                  <a:pt x="1979339" y="1744975"/>
                </a:cubicBezTo>
                <a:cubicBezTo>
                  <a:pt x="1979339" y="1749496"/>
                  <a:pt x="1975672" y="1753161"/>
                  <a:pt x="1971152" y="1753161"/>
                </a:cubicBezTo>
                <a:cubicBezTo>
                  <a:pt x="1966666" y="1753071"/>
                  <a:pt x="1963050" y="1749459"/>
                  <a:pt x="1962965" y="1744975"/>
                </a:cubicBezTo>
                <a:cubicBezTo>
                  <a:pt x="1962965" y="1740453"/>
                  <a:pt x="1966632" y="1736788"/>
                  <a:pt x="1971152" y="1736788"/>
                </a:cubicBezTo>
                <a:close/>
                <a:moveTo>
                  <a:pt x="1357139" y="1736788"/>
                </a:moveTo>
                <a:cubicBezTo>
                  <a:pt x="1357258" y="1736786"/>
                  <a:pt x="1357360" y="1736786"/>
                  <a:pt x="1357480" y="1736788"/>
                </a:cubicBezTo>
                <a:cubicBezTo>
                  <a:pt x="1361914" y="1736883"/>
                  <a:pt x="1365428" y="1740549"/>
                  <a:pt x="1365326" y="1744975"/>
                </a:cubicBezTo>
                <a:cubicBezTo>
                  <a:pt x="1365326" y="1749496"/>
                  <a:pt x="1361659" y="1753161"/>
                  <a:pt x="1357139" y="1753161"/>
                </a:cubicBezTo>
                <a:cubicBezTo>
                  <a:pt x="1352653" y="1753071"/>
                  <a:pt x="1349037" y="1749459"/>
                  <a:pt x="1348952" y="1744975"/>
                </a:cubicBezTo>
                <a:cubicBezTo>
                  <a:pt x="1348952" y="1740453"/>
                  <a:pt x="1352619" y="1736788"/>
                  <a:pt x="1357139" y="1736788"/>
                </a:cubicBezTo>
                <a:close/>
                <a:moveTo>
                  <a:pt x="1417858" y="1736446"/>
                </a:moveTo>
                <a:cubicBezTo>
                  <a:pt x="1422565" y="1736446"/>
                  <a:pt x="1426385" y="1740265"/>
                  <a:pt x="1426385" y="1744974"/>
                </a:cubicBezTo>
                <a:cubicBezTo>
                  <a:pt x="1426385" y="1749684"/>
                  <a:pt x="1422565" y="1753502"/>
                  <a:pt x="1417858" y="1753502"/>
                </a:cubicBezTo>
                <a:cubicBezTo>
                  <a:pt x="1413184" y="1753412"/>
                  <a:pt x="1409415" y="1749646"/>
                  <a:pt x="1409330" y="1744974"/>
                </a:cubicBezTo>
                <a:cubicBezTo>
                  <a:pt x="1409330" y="1740265"/>
                  <a:pt x="1413150" y="1736446"/>
                  <a:pt x="1417858" y="1736446"/>
                </a:cubicBezTo>
                <a:close/>
                <a:moveTo>
                  <a:pt x="1479259" y="1736276"/>
                </a:moveTo>
                <a:cubicBezTo>
                  <a:pt x="1484069" y="1736276"/>
                  <a:pt x="1487958" y="1740170"/>
                  <a:pt x="1487958" y="1744975"/>
                </a:cubicBezTo>
                <a:cubicBezTo>
                  <a:pt x="1487958" y="1749780"/>
                  <a:pt x="1484069" y="1753673"/>
                  <a:pt x="1479259" y="1753673"/>
                </a:cubicBezTo>
                <a:cubicBezTo>
                  <a:pt x="1474449" y="1753673"/>
                  <a:pt x="1470561" y="1749780"/>
                  <a:pt x="1470561" y="1744975"/>
                </a:cubicBezTo>
                <a:cubicBezTo>
                  <a:pt x="1470561" y="1740170"/>
                  <a:pt x="1474449" y="1736276"/>
                  <a:pt x="1479259" y="1736276"/>
                </a:cubicBezTo>
                <a:close/>
                <a:moveTo>
                  <a:pt x="1541026" y="1735971"/>
                </a:moveTo>
                <a:cubicBezTo>
                  <a:pt x="1545924" y="1735971"/>
                  <a:pt x="1549895" y="1739942"/>
                  <a:pt x="1549895" y="1744840"/>
                </a:cubicBezTo>
                <a:cubicBezTo>
                  <a:pt x="1549895" y="1749738"/>
                  <a:pt x="1545924" y="1753709"/>
                  <a:pt x="1541026" y="1753709"/>
                </a:cubicBezTo>
                <a:cubicBezTo>
                  <a:pt x="1536128" y="1753709"/>
                  <a:pt x="1532157" y="1749738"/>
                  <a:pt x="1532157" y="1744840"/>
                </a:cubicBezTo>
                <a:cubicBezTo>
                  <a:pt x="1532157" y="1739942"/>
                  <a:pt x="1536128" y="1735971"/>
                  <a:pt x="1541026" y="1735971"/>
                </a:cubicBezTo>
                <a:close/>
                <a:moveTo>
                  <a:pt x="1602061" y="1735935"/>
                </a:moveTo>
                <a:cubicBezTo>
                  <a:pt x="1607059" y="1735935"/>
                  <a:pt x="1611101" y="1739983"/>
                  <a:pt x="1611101" y="1744975"/>
                </a:cubicBezTo>
                <a:cubicBezTo>
                  <a:pt x="1611101" y="1749967"/>
                  <a:pt x="1607059" y="1754015"/>
                  <a:pt x="1602061" y="1754015"/>
                </a:cubicBezTo>
                <a:cubicBezTo>
                  <a:pt x="1597064" y="1754015"/>
                  <a:pt x="1593022" y="1749967"/>
                  <a:pt x="1593022" y="1744975"/>
                </a:cubicBezTo>
                <a:cubicBezTo>
                  <a:pt x="1593022" y="1739983"/>
                  <a:pt x="1597064" y="1735935"/>
                  <a:pt x="1602061" y="1735935"/>
                </a:cubicBezTo>
                <a:close/>
                <a:moveTo>
                  <a:pt x="1724864" y="1735764"/>
                </a:moveTo>
                <a:cubicBezTo>
                  <a:pt x="1729947" y="1735764"/>
                  <a:pt x="1734074" y="1739889"/>
                  <a:pt x="1734074" y="1744975"/>
                </a:cubicBezTo>
                <a:cubicBezTo>
                  <a:pt x="1734074" y="1750061"/>
                  <a:pt x="1729947" y="1754185"/>
                  <a:pt x="1724864" y="1754185"/>
                </a:cubicBezTo>
                <a:cubicBezTo>
                  <a:pt x="1719816" y="1754094"/>
                  <a:pt x="1715739" y="1750023"/>
                  <a:pt x="1715654" y="1744975"/>
                </a:cubicBezTo>
                <a:cubicBezTo>
                  <a:pt x="1715654" y="1739889"/>
                  <a:pt x="1719781" y="1735764"/>
                  <a:pt x="1724864" y="1735764"/>
                </a:cubicBezTo>
                <a:close/>
                <a:moveTo>
                  <a:pt x="1664145" y="1735764"/>
                </a:moveTo>
                <a:cubicBezTo>
                  <a:pt x="1669228" y="1735764"/>
                  <a:pt x="1673355" y="1739889"/>
                  <a:pt x="1673355" y="1744975"/>
                </a:cubicBezTo>
                <a:cubicBezTo>
                  <a:pt x="1673355" y="1750061"/>
                  <a:pt x="1669228" y="1754185"/>
                  <a:pt x="1664145" y="1754185"/>
                </a:cubicBezTo>
                <a:cubicBezTo>
                  <a:pt x="1659097" y="1754094"/>
                  <a:pt x="1655020" y="1750023"/>
                  <a:pt x="1654935" y="1744975"/>
                </a:cubicBezTo>
                <a:cubicBezTo>
                  <a:pt x="1654935" y="1739889"/>
                  <a:pt x="1659062" y="1735764"/>
                  <a:pt x="1664145" y="1735764"/>
                </a:cubicBezTo>
                <a:close/>
                <a:moveTo>
                  <a:pt x="1909067" y="1735594"/>
                </a:moveTo>
                <a:cubicBezTo>
                  <a:pt x="1909187" y="1735592"/>
                  <a:pt x="1909289" y="1735592"/>
                  <a:pt x="1909409" y="1735594"/>
                </a:cubicBezTo>
                <a:cubicBezTo>
                  <a:pt x="1914491" y="1735689"/>
                  <a:pt x="1918550" y="1739888"/>
                  <a:pt x="1918448" y="1744974"/>
                </a:cubicBezTo>
                <a:cubicBezTo>
                  <a:pt x="1918448" y="1750156"/>
                  <a:pt x="1914252" y="1754355"/>
                  <a:pt x="1909067" y="1754355"/>
                </a:cubicBezTo>
                <a:cubicBezTo>
                  <a:pt x="1903882" y="1754355"/>
                  <a:pt x="1899687" y="1750156"/>
                  <a:pt x="1899687" y="1744974"/>
                </a:cubicBezTo>
                <a:cubicBezTo>
                  <a:pt x="1899687" y="1739793"/>
                  <a:pt x="1903882" y="1735594"/>
                  <a:pt x="1909067" y="1735594"/>
                </a:cubicBezTo>
                <a:close/>
                <a:moveTo>
                  <a:pt x="1847667" y="1735594"/>
                </a:moveTo>
                <a:cubicBezTo>
                  <a:pt x="1847786" y="1735592"/>
                  <a:pt x="1847888" y="1735592"/>
                  <a:pt x="1848008" y="1735594"/>
                </a:cubicBezTo>
                <a:cubicBezTo>
                  <a:pt x="1853090" y="1735689"/>
                  <a:pt x="1857150" y="1739888"/>
                  <a:pt x="1857047" y="1744974"/>
                </a:cubicBezTo>
                <a:cubicBezTo>
                  <a:pt x="1857047" y="1750156"/>
                  <a:pt x="1852851" y="1754355"/>
                  <a:pt x="1847667" y="1754355"/>
                </a:cubicBezTo>
                <a:cubicBezTo>
                  <a:pt x="1842481" y="1754355"/>
                  <a:pt x="1838286" y="1750156"/>
                  <a:pt x="1838286" y="1744974"/>
                </a:cubicBezTo>
                <a:cubicBezTo>
                  <a:pt x="1838286" y="1739793"/>
                  <a:pt x="1842481" y="1735594"/>
                  <a:pt x="1847667" y="1735594"/>
                </a:cubicBezTo>
                <a:close/>
                <a:moveTo>
                  <a:pt x="1786266" y="1735594"/>
                </a:moveTo>
                <a:cubicBezTo>
                  <a:pt x="1786385" y="1735592"/>
                  <a:pt x="1786487" y="1735592"/>
                  <a:pt x="1786607" y="1735594"/>
                </a:cubicBezTo>
                <a:cubicBezTo>
                  <a:pt x="1791689" y="1735689"/>
                  <a:pt x="1795749" y="1739888"/>
                  <a:pt x="1795646" y="1744974"/>
                </a:cubicBezTo>
                <a:cubicBezTo>
                  <a:pt x="1795646" y="1750156"/>
                  <a:pt x="1791450" y="1754355"/>
                  <a:pt x="1786266" y="1754355"/>
                </a:cubicBezTo>
                <a:cubicBezTo>
                  <a:pt x="1781080" y="1754355"/>
                  <a:pt x="1776885" y="1750156"/>
                  <a:pt x="1776885" y="1744974"/>
                </a:cubicBezTo>
                <a:cubicBezTo>
                  <a:pt x="1776885" y="1739793"/>
                  <a:pt x="1781080" y="1735594"/>
                  <a:pt x="1786266" y="1735594"/>
                </a:cubicBezTo>
                <a:close/>
                <a:moveTo>
                  <a:pt x="251234" y="1682550"/>
                </a:moveTo>
                <a:cubicBezTo>
                  <a:pt x="251353" y="1682521"/>
                  <a:pt x="251489" y="1682521"/>
                  <a:pt x="251626" y="1682550"/>
                </a:cubicBezTo>
                <a:cubicBezTo>
                  <a:pt x="252070" y="1682656"/>
                  <a:pt x="252360" y="1683115"/>
                  <a:pt x="252257" y="1683574"/>
                </a:cubicBezTo>
                <a:cubicBezTo>
                  <a:pt x="252257" y="1684138"/>
                  <a:pt x="251797" y="1684597"/>
                  <a:pt x="251234" y="1684597"/>
                </a:cubicBezTo>
                <a:cubicBezTo>
                  <a:pt x="250671" y="1684597"/>
                  <a:pt x="250211" y="1684138"/>
                  <a:pt x="250211" y="1683574"/>
                </a:cubicBezTo>
                <a:cubicBezTo>
                  <a:pt x="250211" y="1683009"/>
                  <a:pt x="250671" y="1682550"/>
                  <a:pt x="251234" y="1682550"/>
                </a:cubicBezTo>
                <a:close/>
                <a:moveTo>
                  <a:pt x="312635" y="1682038"/>
                </a:moveTo>
                <a:cubicBezTo>
                  <a:pt x="313487" y="1682038"/>
                  <a:pt x="314170" y="1682726"/>
                  <a:pt x="314170" y="1683573"/>
                </a:cubicBezTo>
                <a:cubicBezTo>
                  <a:pt x="314170" y="1684421"/>
                  <a:pt x="313487" y="1685109"/>
                  <a:pt x="312635" y="1685109"/>
                </a:cubicBezTo>
                <a:cubicBezTo>
                  <a:pt x="311781" y="1685109"/>
                  <a:pt x="311100" y="1684421"/>
                  <a:pt x="311100" y="1683573"/>
                </a:cubicBezTo>
                <a:cubicBezTo>
                  <a:pt x="311100" y="1682726"/>
                  <a:pt x="311781" y="1682038"/>
                  <a:pt x="312635" y="1682038"/>
                </a:cubicBezTo>
                <a:close/>
                <a:moveTo>
                  <a:pt x="374036" y="1681526"/>
                </a:moveTo>
                <a:cubicBezTo>
                  <a:pt x="375162" y="1681526"/>
                  <a:pt x="376083" y="1682442"/>
                  <a:pt x="376083" y="1683573"/>
                </a:cubicBezTo>
                <a:cubicBezTo>
                  <a:pt x="376083" y="1684704"/>
                  <a:pt x="375162" y="1685620"/>
                  <a:pt x="374036" y="1685620"/>
                </a:cubicBezTo>
                <a:cubicBezTo>
                  <a:pt x="372945" y="1685538"/>
                  <a:pt x="372075" y="1684668"/>
                  <a:pt x="371990" y="1683573"/>
                </a:cubicBezTo>
                <a:cubicBezTo>
                  <a:pt x="371990" y="1682442"/>
                  <a:pt x="372911" y="1681526"/>
                  <a:pt x="374036" y="1681526"/>
                </a:cubicBezTo>
                <a:close/>
                <a:moveTo>
                  <a:pt x="436120" y="1680844"/>
                </a:moveTo>
                <a:cubicBezTo>
                  <a:pt x="437621" y="1680844"/>
                  <a:pt x="438849" y="1682066"/>
                  <a:pt x="438849" y="1683573"/>
                </a:cubicBezTo>
                <a:cubicBezTo>
                  <a:pt x="438849" y="1685081"/>
                  <a:pt x="437621" y="1686302"/>
                  <a:pt x="436120" y="1686302"/>
                </a:cubicBezTo>
                <a:cubicBezTo>
                  <a:pt x="434618" y="1686302"/>
                  <a:pt x="433391" y="1685081"/>
                  <a:pt x="433391" y="1683573"/>
                </a:cubicBezTo>
                <a:cubicBezTo>
                  <a:pt x="433391" y="1682066"/>
                  <a:pt x="434618" y="1680844"/>
                  <a:pt x="436120" y="1680844"/>
                </a:cubicBezTo>
                <a:close/>
                <a:moveTo>
                  <a:pt x="496838" y="1680333"/>
                </a:moveTo>
                <a:cubicBezTo>
                  <a:pt x="496957" y="1680326"/>
                  <a:pt x="497077" y="1680326"/>
                  <a:pt x="497196" y="1680333"/>
                </a:cubicBezTo>
                <a:cubicBezTo>
                  <a:pt x="498885" y="1680430"/>
                  <a:pt x="500181" y="1681881"/>
                  <a:pt x="500079" y="1683573"/>
                </a:cubicBezTo>
                <a:cubicBezTo>
                  <a:pt x="500079" y="1685362"/>
                  <a:pt x="498629" y="1686814"/>
                  <a:pt x="496838" y="1686814"/>
                </a:cubicBezTo>
                <a:cubicBezTo>
                  <a:pt x="495082" y="1686729"/>
                  <a:pt x="493683" y="1685326"/>
                  <a:pt x="493598" y="1683573"/>
                </a:cubicBezTo>
                <a:cubicBezTo>
                  <a:pt x="493598" y="1681784"/>
                  <a:pt x="495047" y="1680333"/>
                  <a:pt x="496838" y="1680333"/>
                </a:cubicBezTo>
                <a:close/>
                <a:moveTo>
                  <a:pt x="558240" y="1679821"/>
                </a:moveTo>
                <a:cubicBezTo>
                  <a:pt x="560304" y="1679821"/>
                  <a:pt x="561992" y="1681501"/>
                  <a:pt x="561992" y="1683574"/>
                </a:cubicBezTo>
                <a:cubicBezTo>
                  <a:pt x="561992" y="1685646"/>
                  <a:pt x="560304" y="1687326"/>
                  <a:pt x="558240" y="1687326"/>
                </a:cubicBezTo>
                <a:cubicBezTo>
                  <a:pt x="556176" y="1687326"/>
                  <a:pt x="554488" y="1685646"/>
                  <a:pt x="554488" y="1683574"/>
                </a:cubicBezTo>
                <a:cubicBezTo>
                  <a:pt x="554488" y="1681501"/>
                  <a:pt x="556176" y="1679821"/>
                  <a:pt x="558240" y="1679821"/>
                </a:cubicBezTo>
                <a:close/>
                <a:moveTo>
                  <a:pt x="743126" y="1678968"/>
                </a:moveTo>
                <a:cubicBezTo>
                  <a:pt x="746042" y="1678968"/>
                  <a:pt x="748413" y="1681336"/>
                  <a:pt x="748413" y="1684256"/>
                </a:cubicBezTo>
                <a:cubicBezTo>
                  <a:pt x="748413" y="1687176"/>
                  <a:pt x="746042" y="1689543"/>
                  <a:pt x="743126" y="1689543"/>
                </a:cubicBezTo>
                <a:cubicBezTo>
                  <a:pt x="740209" y="1689543"/>
                  <a:pt x="737839" y="1687176"/>
                  <a:pt x="737839" y="1684256"/>
                </a:cubicBezTo>
                <a:cubicBezTo>
                  <a:pt x="737839" y="1681336"/>
                  <a:pt x="740209" y="1678968"/>
                  <a:pt x="743126" y="1678968"/>
                </a:cubicBezTo>
                <a:close/>
                <a:moveTo>
                  <a:pt x="681042" y="1678968"/>
                </a:moveTo>
                <a:cubicBezTo>
                  <a:pt x="681162" y="1678963"/>
                  <a:pt x="681281" y="1678963"/>
                  <a:pt x="681384" y="1678968"/>
                </a:cubicBezTo>
                <a:cubicBezTo>
                  <a:pt x="683925" y="1679064"/>
                  <a:pt x="685920" y="1681203"/>
                  <a:pt x="685818" y="1683744"/>
                </a:cubicBezTo>
                <a:cubicBezTo>
                  <a:pt x="685818" y="1686381"/>
                  <a:pt x="683686" y="1688520"/>
                  <a:pt x="681042" y="1688520"/>
                </a:cubicBezTo>
                <a:cubicBezTo>
                  <a:pt x="678450" y="1688431"/>
                  <a:pt x="676352" y="1686343"/>
                  <a:pt x="676267" y="1683744"/>
                </a:cubicBezTo>
                <a:cubicBezTo>
                  <a:pt x="676267" y="1681107"/>
                  <a:pt x="678399" y="1678968"/>
                  <a:pt x="681042" y="1678968"/>
                </a:cubicBezTo>
                <a:close/>
                <a:moveTo>
                  <a:pt x="619642" y="1678968"/>
                </a:moveTo>
                <a:cubicBezTo>
                  <a:pt x="621995" y="1678968"/>
                  <a:pt x="623906" y="1680877"/>
                  <a:pt x="623906" y="1683232"/>
                </a:cubicBezTo>
                <a:cubicBezTo>
                  <a:pt x="623906" y="1685588"/>
                  <a:pt x="621995" y="1687496"/>
                  <a:pt x="619642" y="1687496"/>
                </a:cubicBezTo>
                <a:cubicBezTo>
                  <a:pt x="617322" y="1687409"/>
                  <a:pt x="615463" y="1685550"/>
                  <a:pt x="615378" y="1683232"/>
                </a:cubicBezTo>
                <a:cubicBezTo>
                  <a:pt x="615378" y="1680877"/>
                  <a:pt x="617288" y="1678968"/>
                  <a:pt x="619642" y="1678968"/>
                </a:cubicBezTo>
                <a:close/>
                <a:moveTo>
                  <a:pt x="803845" y="1677945"/>
                </a:moveTo>
                <a:cubicBezTo>
                  <a:pt x="806949" y="1677945"/>
                  <a:pt x="809474" y="1680465"/>
                  <a:pt x="809474" y="1683574"/>
                </a:cubicBezTo>
                <a:cubicBezTo>
                  <a:pt x="809474" y="1686683"/>
                  <a:pt x="806949" y="1689202"/>
                  <a:pt x="803845" y="1689202"/>
                </a:cubicBezTo>
                <a:cubicBezTo>
                  <a:pt x="800740" y="1689202"/>
                  <a:pt x="798217" y="1686683"/>
                  <a:pt x="798217" y="1683574"/>
                </a:cubicBezTo>
                <a:cubicBezTo>
                  <a:pt x="798217" y="1680465"/>
                  <a:pt x="800740" y="1677945"/>
                  <a:pt x="803845" y="1677945"/>
                </a:cubicBezTo>
                <a:close/>
                <a:moveTo>
                  <a:pt x="865246" y="1677433"/>
                </a:moveTo>
                <a:cubicBezTo>
                  <a:pt x="868640" y="1677433"/>
                  <a:pt x="871386" y="1680183"/>
                  <a:pt x="871386" y="1683574"/>
                </a:cubicBezTo>
                <a:cubicBezTo>
                  <a:pt x="871386" y="1686964"/>
                  <a:pt x="868640" y="1689714"/>
                  <a:pt x="865246" y="1689714"/>
                </a:cubicBezTo>
                <a:cubicBezTo>
                  <a:pt x="861852" y="1689714"/>
                  <a:pt x="859106" y="1686964"/>
                  <a:pt x="859106" y="1683574"/>
                </a:cubicBezTo>
                <a:cubicBezTo>
                  <a:pt x="859106" y="1680183"/>
                  <a:pt x="861852" y="1677433"/>
                  <a:pt x="865246" y="1677433"/>
                </a:cubicBezTo>
                <a:close/>
                <a:moveTo>
                  <a:pt x="926648" y="1676922"/>
                </a:moveTo>
                <a:cubicBezTo>
                  <a:pt x="926767" y="1676919"/>
                  <a:pt x="926886" y="1676919"/>
                  <a:pt x="926989" y="1676922"/>
                </a:cubicBezTo>
                <a:cubicBezTo>
                  <a:pt x="930570" y="1677018"/>
                  <a:pt x="933402" y="1679995"/>
                  <a:pt x="933299" y="1683574"/>
                </a:cubicBezTo>
                <a:cubicBezTo>
                  <a:pt x="933299" y="1687248"/>
                  <a:pt x="930315" y="1690226"/>
                  <a:pt x="926648" y="1690226"/>
                </a:cubicBezTo>
                <a:cubicBezTo>
                  <a:pt x="923014" y="1690135"/>
                  <a:pt x="920081" y="1687210"/>
                  <a:pt x="919996" y="1683574"/>
                </a:cubicBezTo>
                <a:cubicBezTo>
                  <a:pt x="919996" y="1679900"/>
                  <a:pt x="922981" y="1676922"/>
                  <a:pt x="926648" y="1676922"/>
                </a:cubicBezTo>
                <a:close/>
                <a:moveTo>
                  <a:pt x="988415" y="1676446"/>
                </a:moveTo>
                <a:cubicBezTo>
                  <a:pt x="992277" y="1676446"/>
                  <a:pt x="995408" y="1679577"/>
                  <a:pt x="995408" y="1683439"/>
                </a:cubicBezTo>
                <a:cubicBezTo>
                  <a:pt x="995408" y="1687301"/>
                  <a:pt x="992277" y="1690432"/>
                  <a:pt x="988415" y="1690432"/>
                </a:cubicBezTo>
                <a:cubicBezTo>
                  <a:pt x="984553" y="1690432"/>
                  <a:pt x="981422" y="1687301"/>
                  <a:pt x="981422" y="1683439"/>
                </a:cubicBezTo>
                <a:cubicBezTo>
                  <a:pt x="981422" y="1679577"/>
                  <a:pt x="984553" y="1676446"/>
                  <a:pt x="988415" y="1676446"/>
                </a:cubicBezTo>
                <a:close/>
                <a:moveTo>
                  <a:pt x="1050132" y="1676239"/>
                </a:moveTo>
                <a:cubicBezTo>
                  <a:pt x="1054175" y="1676239"/>
                  <a:pt x="1057466" y="1679523"/>
                  <a:pt x="1057466" y="1683573"/>
                </a:cubicBezTo>
                <a:cubicBezTo>
                  <a:pt x="1057466" y="1687624"/>
                  <a:pt x="1054175" y="1690908"/>
                  <a:pt x="1050132" y="1690908"/>
                </a:cubicBezTo>
                <a:cubicBezTo>
                  <a:pt x="1046125" y="1690817"/>
                  <a:pt x="1042884" y="1687587"/>
                  <a:pt x="1042799" y="1683573"/>
                </a:cubicBezTo>
                <a:cubicBezTo>
                  <a:pt x="1042799" y="1679523"/>
                  <a:pt x="1046090" y="1676239"/>
                  <a:pt x="1050132" y="1676239"/>
                </a:cubicBezTo>
                <a:close/>
                <a:moveTo>
                  <a:pt x="1110851" y="1675728"/>
                </a:moveTo>
                <a:cubicBezTo>
                  <a:pt x="1110970" y="1675725"/>
                  <a:pt x="1111073" y="1675725"/>
                  <a:pt x="1111192" y="1675728"/>
                </a:cubicBezTo>
                <a:cubicBezTo>
                  <a:pt x="1115439" y="1675824"/>
                  <a:pt x="1118799" y="1679335"/>
                  <a:pt x="1118697" y="1683574"/>
                </a:cubicBezTo>
                <a:cubicBezTo>
                  <a:pt x="1118697" y="1687908"/>
                  <a:pt x="1115183" y="1691419"/>
                  <a:pt x="1110851" y="1691419"/>
                </a:cubicBezTo>
                <a:cubicBezTo>
                  <a:pt x="1106553" y="1691329"/>
                  <a:pt x="1103091" y="1687868"/>
                  <a:pt x="1103006" y="1683574"/>
                </a:cubicBezTo>
                <a:cubicBezTo>
                  <a:pt x="1103006" y="1679240"/>
                  <a:pt x="1106519" y="1675728"/>
                  <a:pt x="1110851" y="1675728"/>
                </a:cubicBezTo>
                <a:close/>
                <a:moveTo>
                  <a:pt x="1172253" y="1675387"/>
                </a:moveTo>
                <a:cubicBezTo>
                  <a:pt x="1172372" y="1675385"/>
                  <a:pt x="1172474" y="1675385"/>
                  <a:pt x="1172594" y="1675387"/>
                </a:cubicBezTo>
                <a:cubicBezTo>
                  <a:pt x="1177028" y="1675482"/>
                  <a:pt x="1180542" y="1679148"/>
                  <a:pt x="1180440" y="1683574"/>
                </a:cubicBezTo>
                <a:cubicBezTo>
                  <a:pt x="1180440" y="1688095"/>
                  <a:pt x="1176772" y="1691760"/>
                  <a:pt x="1172253" y="1691760"/>
                </a:cubicBezTo>
                <a:cubicBezTo>
                  <a:pt x="1167767" y="1691670"/>
                  <a:pt x="1164151" y="1688058"/>
                  <a:pt x="1164066" y="1683574"/>
                </a:cubicBezTo>
                <a:cubicBezTo>
                  <a:pt x="1164066" y="1679052"/>
                  <a:pt x="1167733" y="1675387"/>
                  <a:pt x="1172253" y="1675387"/>
                </a:cubicBezTo>
                <a:close/>
                <a:moveTo>
                  <a:pt x="1233654" y="1675045"/>
                </a:moveTo>
                <a:cubicBezTo>
                  <a:pt x="1238361" y="1675045"/>
                  <a:pt x="1242181" y="1678864"/>
                  <a:pt x="1242181" y="1683573"/>
                </a:cubicBezTo>
                <a:cubicBezTo>
                  <a:pt x="1242181" y="1688283"/>
                  <a:pt x="1238361" y="1692101"/>
                  <a:pt x="1233654" y="1692101"/>
                </a:cubicBezTo>
                <a:cubicBezTo>
                  <a:pt x="1228980" y="1692011"/>
                  <a:pt x="1225211" y="1688245"/>
                  <a:pt x="1225126" y="1683573"/>
                </a:cubicBezTo>
                <a:cubicBezTo>
                  <a:pt x="1225126" y="1678864"/>
                  <a:pt x="1228946" y="1675045"/>
                  <a:pt x="1233654" y="1675045"/>
                </a:cubicBezTo>
                <a:close/>
                <a:moveTo>
                  <a:pt x="1295055" y="1674874"/>
                </a:moveTo>
                <a:cubicBezTo>
                  <a:pt x="1299865" y="1674874"/>
                  <a:pt x="1303753" y="1678768"/>
                  <a:pt x="1303753" y="1683573"/>
                </a:cubicBezTo>
                <a:cubicBezTo>
                  <a:pt x="1303753" y="1688378"/>
                  <a:pt x="1299865" y="1692271"/>
                  <a:pt x="1295055" y="1692271"/>
                </a:cubicBezTo>
                <a:cubicBezTo>
                  <a:pt x="1290245" y="1692271"/>
                  <a:pt x="1286357" y="1688378"/>
                  <a:pt x="1286357" y="1683573"/>
                </a:cubicBezTo>
                <a:cubicBezTo>
                  <a:pt x="1286357" y="1678768"/>
                  <a:pt x="1290245" y="1674874"/>
                  <a:pt x="1295055" y="1674874"/>
                </a:cubicBezTo>
                <a:close/>
                <a:moveTo>
                  <a:pt x="1970835" y="1674570"/>
                </a:moveTo>
                <a:cubicBezTo>
                  <a:pt x="1975733" y="1674570"/>
                  <a:pt x="1979704" y="1678541"/>
                  <a:pt x="1979704" y="1683439"/>
                </a:cubicBezTo>
                <a:cubicBezTo>
                  <a:pt x="1979704" y="1688337"/>
                  <a:pt x="1975733" y="1692308"/>
                  <a:pt x="1970835" y="1692308"/>
                </a:cubicBezTo>
                <a:cubicBezTo>
                  <a:pt x="1965937" y="1692308"/>
                  <a:pt x="1961966" y="1688337"/>
                  <a:pt x="1961966" y="1683439"/>
                </a:cubicBezTo>
                <a:cubicBezTo>
                  <a:pt x="1961966" y="1678541"/>
                  <a:pt x="1965937" y="1674570"/>
                  <a:pt x="1970835" y="1674570"/>
                </a:cubicBezTo>
                <a:close/>
                <a:moveTo>
                  <a:pt x="1357138" y="1674533"/>
                </a:moveTo>
                <a:cubicBezTo>
                  <a:pt x="1362136" y="1674533"/>
                  <a:pt x="1366178" y="1678581"/>
                  <a:pt x="1366178" y="1683573"/>
                </a:cubicBezTo>
                <a:cubicBezTo>
                  <a:pt x="1366178" y="1688565"/>
                  <a:pt x="1362136" y="1692613"/>
                  <a:pt x="1357138" y="1692613"/>
                </a:cubicBezTo>
                <a:cubicBezTo>
                  <a:pt x="1352141" y="1692613"/>
                  <a:pt x="1348099" y="1688565"/>
                  <a:pt x="1348099" y="1683573"/>
                </a:cubicBezTo>
                <a:cubicBezTo>
                  <a:pt x="1348099" y="1678581"/>
                  <a:pt x="1352141" y="1674533"/>
                  <a:pt x="1357138" y="1674533"/>
                </a:cubicBezTo>
                <a:close/>
                <a:moveTo>
                  <a:pt x="1417858" y="1674363"/>
                </a:moveTo>
                <a:cubicBezTo>
                  <a:pt x="1422941" y="1674363"/>
                  <a:pt x="1427068" y="1678488"/>
                  <a:pt x="1427068" y="1683574"/>
                </a:cubicBezTo>
                <a:cubicBezTo>
                  <a:pt x="1427068" y="1688660"/>
                  <a:pt x="1422941" y="1692784"/>
                  <a:pt x="1417858" y="1692784"/>
                </a:cubicBezTo>
                <a:cubicBezTo>
                  <a:pt x="1412810" y="1692693"/>
                  <a:pt x="1408733" y="1688622"/>
                  <a:pt x="1408648" y="1683574"/>
                </a:cubicBezTo>
                <a:cubicBezTo>
                  <a:pt x="1408648" y="1678488"/>
                  <a:pt x="1412775" y="1674363"/>
                  <a:pt x="1417858" y="1674363"/>
                </a:cubicBezTo>
                <a:close/>
                <a:moveTo>
                  <a:pt x="1479259" y="1674022"/>
                </a:moveTo>
                <a:cubicBezTo>
                  <a:pt x="1484529" y="1674022"/>
                  <a:pt x="1488810" y="1678298"/>
                  <a:pt x="1488810" y="1683574"/>
                </a:cubicBezTo>
                <a:cubicBezTo>
                  <a:pt x="1488810" y="1688849"/>
                  <a:pt x="1484529" y="1693125"/>
                  <a:pt x="1479259" y="1693125"/>
                </a:cubicBezTo>
                <a:cubicBezTo>
                  <a:pt x="1473989" y="1693125"/>
                  <a:pt x="1469708" y="1688849"/>
                  <a:pt x="1469708" y="1683574"/>
                </a:cubicBezTo>
                <a:cubicBezTo>
                  <a:pt x="1469708" y="1678298"/>
                  <a:pt x="1473989" y="1674022"/>
                  <a:pt x="1479259" y="1674022"/>
                </a:cubicBezTo>
                <a:close/>
                <a:moveTo>
                  <a:pt x="1540661" y="1673852"/>
                </a:moveTo>
                <a:cubicBezTo>
                  <a:pt x="1540780" y="1673850"/>
                  <a:pt x="1540882" y="1673850"/>
                  <a:pt x="1541001" y="1673852"/>
                </a:cubicBezTo>
                <a:cubicBezTo>
                  <a:pt x="1546272" y="1673947"/>
                  <a:pt x="1550485" y="1678300"/>
                  <a:pt x="1550382" y="1683574"/>
                </a:cubicBezTo>
                <a:cubicBezTo>
                  <a:pt x="1550382" y="1688943"/>
                  <a:pt x="1546033" y="1693295"/>
                  <a:pt x="1540661" y="1693295"/>
                </a:cubicBezTo>
                <a:cubicBezTo>
                  <a:pt x="1535322" y="1693205"/>
                  <a:pt x="1531024" y="1688905"/>
                  <a:pt x="1530939" y="1683574"/>
                </a:cubicBezTo>
                <a:cubicBezTo>
                  <a:pt x="1530939" y="1678204"/>
                  <a:pt x="1535288" y="1673852"/>
                  <a:pt x="1540661" y="1673852"/>
                </a:cubicBezTo>
                <a:close/>
                <a:moveTo>
                  <a:pt x="1602427" y="1673547"/>
                </a:moveTo>
                <a:cubicBezTo>
                  <a:pt x="1607891" y="1673547"/>
                  <a:pt x="1612320" y="1677976"/>
                  <a:pt x="1612320" y="1683439"/>
                </a:cubicBezTo>
                <a:cubicBezTo>
                  <a:pt x="1612320" y="1688903"/>
                  <a:pt x="1607891" y="1693332"/>
                  <a:pt x="1602427" y="1693332"/>
                </a:cubicBezTo>
                <a:cubicBezTo>
                  <a:pt x="1596964" y="1693332"/>
                  <a:pt x="1592535" y="1688903"/>
                  <a:pt x="1592535" y="1683439"/>
                </a:cubicBezTo>
                <a:cubicBezTo>
                  <a:pt x="1592535" y="1677976"/>
                  <a:pt x="1596964" y="1673547"/>
                  <a:pt x="1602427" y="1673547"/>
                </a:cubicBezTo>
                <a:close/>
                <a:moveTo>
                  <a:pt x="1724863" y="1673511"/>
                </a:moveTo>
                <a:cubicBezTo>
                  <a:pt x="1724983" y="1673509"/>
                  <a:pt x="1725085" y="1673509"/>
                  <a:pt x="1725204" y="1673511"/>
                </a:cubicBezTo>
                <a:cubicBezTo>
                  <a:pt x="1730662" y="1673606"/>
                  <a:pt x="1735029" y="1678111"/>
                  <a:pt x="1734926" y="1683574"/>
                </a:cubicBezTo>
                <a:cubicBezTo>
                  <a:pt x="1734926" y="1689130"/>
                  <a:pt x="1730424" y="1693637"/>
                  <a:pt x="1724863" y="1693637"/>
                </a:cubicBezTo>
                <a:cubicBezTo>
                  <a:pt x="1719337" y="1693546"/>
                  <a:pt x="1714886" y="1689093"/>
                  <a:pt x="1714801" y="1683574"/>
                </a:cubicBezTo>
                <a:cubicBezTo>
                  <a:pt x="1714801" y="1678017"/>
                  <a:pt x="1719303" y="1673511"/>
                  <a:pt x="1724863" y="1673511"/>
                </a:cubicBezTo>
                <a:close/>
                <a:moveTo>
                  <a:pt x="1664144" y="1673511"/>
                </a:moveTo>
                <a:cubicBezTo>
                  <a:pt x="1664264" y="1673509"/>
                  <a:pt x="1664366" y="1673509"/>
                  <a:pt x="1664485" y="1673511"/>
                </a:cubicBezTo>
                <a:cubicBezTo>
                  <a:pt x="1669943" y="1673606"/>
                  <a:pt x="1674310" y="1678111"/>
                  <a:pt x="1674207" y="1683574"/>
                </a:cubicBezTo>
                <a:cubicBezTo>
                  <a:pt x="1674207" y="1689130"/>
                  <a:pt x="1669705" y="1693637"/>
                  <a:pt x="1664144" y="1693637"/>
                </a:cubicBezTo>
                <a:cubicBezTo>
                  <a:pt x="1658618" y="1693546"/>
                  <a:pt x="1654167" y="1689093"/>
                  <a:pt x="1654082" y="1683574"/>
                </a:cubicBezTo>
                <a:cubicBezTo>
                  <a:pt x="1654082" y="1678017"/>
                  <a:pt x="1658584" y="1673511"/>
                  <a:pt x="1664144" y="1673511"/>
                </a:cubicBezTo>
                <a:close/>
                <a:moveTo>
                  <a:pt x="1909068" y="1673339"/>
                </a:moveTo>
                <a:cubicBezTo>
                  <a:pt x="1914714" y="1673339"/>
                  <a:pt x="1919301" y="1677921"/>
                  <a:pt x="1919301" y="1683573"/>
                </a:cubicBezTo>
                <a:cubicBezTo>
                  <a:pt x="1919301" y="1689225"/>
                  <a:pt x="1914714" y="1693807"/>
                  <a:pt x="1909068" y="1693807"/>
                </a:cubicBezTo>
                <a:cubicBezTo>
                  <a:pt x="1903422" y="1693807"/>
                  <a:pt x="1898835" y="1689225"/>
                  <a:pt x="1898835" y="1683573"/>
                </a:cubicBezTo>
                <a:cubicBezTo>
                  <a:pt x="1898835" y="1677921"/>
                  <a:pt x="1903422" y="1673339"/>
                  <a:pt x="1909068" y="1673339"/>
                </a:cubicBezTo>
                <a:close/>
                <a:moveTo>
                  <a:pt x="1847666" y="1673339"/>
                </a:moveTo>
                <a:cubicBezTo>
                  <a:pt x="1853312" y="1673339"/>
                  <a:pt x="1857899" y="1677921"/>
                  <a:pt x="1857899" y="1683573"/>
                </a:cubicBezTo>
                <a:cubicBezTo>
                  <a:pt x="1857899" y="1689225"/>
                  <a:pt x="1853312" y="1693807"/>
                  <a:pt x="1847666" y="1693807"/>
                </a:cubicBezTo>
                <a:cubicBezTo>
                  <a:pt x="1842020" y="1693807"/>
                  <a:pt x="1837433" y="1689225"/>
                  <a:pt x="1837433" y="1683573"/>
                </a:cubicBezTo>
                <a:cubicBezTo>
                  <a:pt x="1837433" y="1677921"/>
                  <a:pt x="1842020" y="1673339"/>
                  <a:pt x="1847666" y="1673339"/>
                </a:cubicBezTo>
                <a:close/>
                <a:moveTo>
                  <a:pt x="1786265" y="1673339"/>
                </a:moveTo>
                <a:cubicBezTo>
                  <a:pt x="1791911" y="1673339"/>
                  <a:pt x="1796499" y="1677921"/>
                  <a:pt x="1796499" y="1683573"/>
                </a:cubicBezTo>
                <a:cubicBezTo>
                  <a:pt x="1796499" y="1689225"/>
                  <a:pt x="1791911" y="1693807"/>
                  <a:pt x="1786265" y="1693807"/>
                </a:cubicBezTo>
                <a:cubicBezTo>
                  <a:pt x="1780620" y="1693807"/>
                  <a:pt x="1776032" y="1689225"/>
                  <a:pt x="1776032" y="1683573"/>
                </a:cubicBezTo>
                <a:cubicBezTo>
                  <a:pt x="1776032" y="1677921"/>
                  <a:pt x="1780620" y="1673339"/>
                  <a:pt x="1786265" y="1673339"/>
                </a:cubicBezTo>
                <a:close/>
                <a:moveTo>
                  <a:pt x="189832" y="1621319"/>
                </a:moveTo>
                <a:lnTo>
                  <a:pt x="190685" y="1622172"/>
                </a:lnTo>
                <a:cubicBezTo>
                  <a:pt x="190429" y="1622324"/>
                  <a:pt x="190088" y="1622324"/>
                  <a:pt x="189832" y="1622172"/>
                </a:cubicBezTo>
                <a:cubicBezTo>
                  <a:pt x="189559" y="1622297"/>
                  <a:pt x="189252" y="1622297"/>
                  <a:pt x="188980" y="1622172"/>
                </a:cubicBezTo>
                <a:cubicBezTo>
                  <a:pt x="188980" y="1621701"/>
                  <a:pt x="189355" y="1621319"/>
                  <a:pt x="189832" y="1621319"/>
                </a:cubicBezTo>
                <a:close/>
                <a:moveTo>
                  <a:pt x="251234" y="1620637"/>
                </a:moveTo>
                <a:cubicBezTo>
                  <a:pt x="252086" y="1620637"/>
                  <a:pt x="252769" y="1621325"/>
                  <a:pt x="252769" y="1622172"/>
                </a:cubicBezTo>
                <a:cubicBezTo>
                  <a:pt x="252769" y="1623020"/>
                  <a:pt x="252086" y="1623707"/>
                  <a:pt x="251234" y="1623707"/>
                </a:cubicBezTo>
                <a:cubicBezTo>
                  <a:pt x="250380" y="1623707"/>
                  <a:pt x="249699" y="1623020"/>
                  <a:pt x="249699" y="1622172"/>
                </a:cubicBezTo>
                <a:cubicBezTo>
                  <a:pt x="249699" y="1621325"/>
                  <a:pt x="250380" y="1620637"/>
                  <a:pt x="251234" y="1620637"/>
                </a:cubicBezTo>
                <a:close/>
                <a:moveTo>
                  <a:pt x="312635" y="1620125"/>
                </a:moveTo>
                <a:cubicBezTo>
                  <a:pt x="313761" y="1620125"/>
                  <a:pt x="314682" y="1621041"/>
                  <a:pt x="314682" y="1622172"/>
                </a:cubicBezTo>
                <a:cubicBezTo>
                  <a:pt x="314682" y="1623303"/>
                  <a:pt x="313761" y="1624219"/>
                  <a:pt x="312635" y="1624219"/>
                </a:cubicBezTo>
                <a:cubicBezTo>
                  <a:pt x="311544" y="1624137"/>
                  <a:pt x="310673" y="1623267"/>
                  <a:pt x="310589" y="1622172"/>
                </a:cubicBezTo>
                <a:cubicBezTo>
                  <a:pt x="310589" y="1621041"/>
                  <a:pt x="311509" y="1620125"/>
                  <a:pt x="312635" y="1620125"/>
                </a:cubicBezTo>
                <a:close/>
                <a:moveTo>
                  <a:pt x="374036" y="1619443"/>
                </a:moveTo>
                <a:cubicBezTo>
                  <a:pt x="375537" y="1619443"/>
                  <a:pt x="376765" y="1620665"/>
                  <a:pt x="376765" y="1622172"/>
                </a:cubicBezTo>
                <a:cubicBezTo>
                  <a:pt x="376765" y="1623680"/>
                  <a:pt x="375537" y="1624901"/>
                  <a:pt x="374036" y="1624901"/>
                </a:cubicBezTo>
                <a:cubicBezTo>
                  <a:pt x="372535" y="1624901"/>
                  <a:pt x="371308" y="1623680"/>
                  <a:pt x="371308" y="1622172"/>
                </a:cubicBezTo>
                <a:cubicBezTo>
                  <a:pt x="371308" y="1620665"/>
                  <a:pt x="372535" y="1619443"/>
                  <a:pt x="374036" y="1619443"/>
                </a:cubicBezTo>
                <a:close/>
                <a:moveTo>
                  <a:pt x="436119" y="1618932"/>
                </a:moveTo>
                <a:cubicBezTo>
                  <a:pt x="436238" y="1618925"/>
                  <a:pt x="436358" y="1618925"/>
                  <a:pt x="436477" y="1618932"/>
                </a:cubicBezTo>
                <a:cubicBezTo>
                  <a:pt x="438166" y="1619029"/>
                  <a:pt x="439462" y="1620480"/>
                  <a:pt x="439360" y="1622172"/>
                </a:cubicBezTo>
                <a:cubicBezTo>
                  <a:pt x="439360" y="1623961"/>
                  <a:pt x="437910" y="1625413"/>
                  <a:pt x="436119" y="1625413"/>
                </a:cubicBezTo>
                <a:cubicBezTo>
                  <a:pt x="434363" y="1625328"/>
                  <a:pt x="432964" y="1623926"/>
                  <a:pt x="432879" y="1622172"/>
                </a:cubicBezTo>
                <a:cubicBezTo>
                  <a:pt x="432879" y="1620383"/>
                  <a:pt x="434328" y="1618932"/>
                  <a:pt x="436119" y="1618932"/>
                </a:cubicBezTo>
                <a:close/>
                <a:moveTo>
                  <a:pt x="496839" y="1618419"/>
                </a:moveTo>
                <a:cubicBezTo>
                  <a:pt x="498903" y="1618419"/>
                  <a:pt x="500591" y="1620099"/>
                  <a:pt x="500591" y="1622172"/>
                </a:cubicBezTo>
                <a:cubicBezTo>
                  <a:pt x="500591" y="1624244"/>
                  <a:pt x="498903" y="1625924"/>
                  <a:pt x="496839" y="1625924"/>
                </a:cubicBezTo>
                <a:cubicBezTo>
                  <a:pt x="494775" y="1625924"/>
                  <a:pt x="493087" y="1624244"/>
                  <a:pt x="493087" y="1622172"/>
                </a:cubicBezTo>
                <a:cubicBezTo>
                  <a:pt x="493087" y="1620099"/>
                  <a:pt x="494775" y="1618419"/>
                  <a:pt x="496839" y="1618419"/>
                </a:cubicBezTo>
                <a:close/>
                <a:moveTo>
                  <a:pt x="558240" y="1617737"/>
                </a:moveTo>
                <a:cubicBezTo>
                  <a:pt x="558359" y="1617732"/>
                  <a:pt x="558479" y="1617732"/>
                  <a:pt x="558581" y="1617737"/>
                </a:cubicBezTo>
                <a:cubicBezTo>
                  <a:pt x="560935" y="1617833"/>
                  <a:pt x="562777" y="1619818"/>
                  <a:pt x="562675" y="1622172"/>
                </a:cubicBezTo>
                <a:cubicBezTo>
                  <a:pt x="562675" y="1624621"/>
                  <a:pt x="560696" y="1626606"/>
                  <a:pt x="558240" y="1626606"/>
                </a:cubicBezTo>
                <a:cubicBezTo>
                  <a:pt x="555784" y="1626606"/>
                  <a:pt x="553806" y="1624621"/>
                  <a:pt x="553806" y="1622172"/>
                </a:cubicBezTo>
                <a:cubicBezTo>
                  <a:pt x="553806" y="1619723"/>
                  <a:pt x="555784" y="1617737"/>
                  <a:pt x="558240" y="1617737"/>
                </a:cubicBezTo>
                <a:close/>
                <a:moveTo>
                  <a:pt x="619641" y="1617226"/>
                </a:moveTo>
                <a:cubicBezTo>
                  <a:pt x="622370" y="1617226"/>
                  <a:pt x="624587" y="1619440"/>
                  <a:pt x="624587" y="1622173"/>
                </a:cubicBezTo>
                <a:cubicBezTo>
                  <a:pt x="624587" y="1624905"/>
                  <a:pt x="622370" y="1627119"/>
                  <a:pt x="619641" y="1627119"/>
                </a:cubicBezTo>
                <a:cubicBezTo>
                  <a:pt x="616912" y="1627119"/>
                  <a:pt x="614695" y="1624905"/>
                  <a:pt x="614695" y="1622173"/>
                </a:cubicBezTo>
                <a:cubicBezTo>
                  <a:pt x="614695" y="1619440"/>
                  <a:pt x="616912" y="1617226"/>
                  <a:pt x="619641" y="1617226"/>
                </a:cubicBezTo>
                <a:close/>
                <a:moveTo>
                  <a:pt x="681042" y="1616714"/>
                </a:moveTo>
                <a:cubicBezTo>
                  <a:pt x="684061" y="1616714"/>
                  <a:pt x="686500" y="1619159"/>
                  <a:pt x="686500" y="1622172"/>
                </a:cubicBezTo>
                <a:cubicBezTo>
                  <a:pt x="686500" y="1625186"/>
                  <a:pt x="684061" y="1627630"/>
                  <a:pt x="681042" y="1627630"/>
                </a:cubicBezTo>
                <a:cubicBezTo>
                  <a:pt x="678057" y="1627542"/>
                  <a:pt x="675670" y="1625149"/>
                  <a:pt x="675585" y="1622172"/>
                </a:cubicBezTo>
                <a:cubicBezTo>
                  <a:pt x="675585" y="1619159"/>
                  <a:pt x="678024" y="1616714"/>
                  <a:pt x="681042" y="1616714"/>
                </a:cubicBezTo>
                <a:close/>
                <a:moveTo>
                  <a:pt x="743126" y="1616203"/>
                </a:moveTo>
                <a:cubicBezTo>
                  <a:pt x="746333" y="1616111"/>
                  <a:pt x="749011" y="1618630"/>
                  <a:pt x="749096" y="1621831"/>
                </a:cubicBezTo>
                <a:cubicBezTo>
                  <a:pt x="749096" y="1625128"/>
                  <a:pt x="746418" y="1627801"/>
                  <a:pt x="743126" y="1627801"/>
                </a:cubicBezTo>
                <a:cubicBezTo>
                  <a:pt x="739954" y="1627806"/>
                  <a:pt x="737344" y="1625335"/>
                  <a:pt x="737157" y="1622172"/>
                </a:cubicBezTo>
                <a:cubicBezTo>
                  <a:pt x="737157" y="1618876"/>
                  <a:pt x="739835" y="1616203"/>
                  <a:pt x="743126" y="1616203"/>
                </a:cubicBezTo>
                <a:close/>
                <a:moveTo>
                  <a:pt x="803845" y="1615690"/>
                </a:moveTo>
                <a:cubicBezTo>
                  <a:pt x="807426" y="1615690"/>
                  <a:pt x="810326" y="1618592"/>
                  <a:pt x="810326" y="1622172"/>
                </a:cubicBezTo>
                <a:cubicBezTo>
                  <a:pt x="810326" y="1625752"/>
                  <a:pt x="807426" y="1628653"/>
                  <a:pt x="803845" y="1628653"/>
                </a:cubicBezTo>
                <a:cubicBezTo>
                  <a:pt x="800263" y="1628653"/>
                  <a:pt x="797364" y="1625752"/>
                  <a:pt x="797364" y="1622172"/>
                </a:cubicBezTo>
                <a:cubicBezTo>
                  <a:pt x="797364" y="1618592"/>
                  <a:pt x="800263" y="1615690"/>
                  <a:pt x="803845" y="1615690"/>
                </a:cubicBezTo>
                <a:close/>
                <a:moveTo>
                  <a:pt x="865246" y="1615349"/>
                </a:moveTo>
                <a:cubicBezTo>
                  <a:pt x="869015" y="1615349"/>
                  <a:pt x="872068" y="1618404"/>
                  <a:pt x="872068" y="1622172"/>
                </a:cubicBezTo>
                <a:cubicBezTo>
                  <a:pt x="872068" y="1625939"/>
                  <a:pt x="869015" y="1628994"/>
                  <a:pt x="865246" y="1628994"/>
                </a:cubicBezTo>
                <a:cubicBezTo>
                  <a:pt x="861476" y="1628994"/>
                  <a:pt x="858424" y="1625939"/>
                  <a:pt x="858424" y="1622172"/>
                </a:cubicBezTo>
                <a:cubicBezTo>
                  <a:pt x="858424" y="1618404"/>
                  <a:pt x="861476" y="1615349"/>
                  <a:pt x="865246" y="1615349"/>
                </a:cubicBezTo>
                <a:close/>
                <a:moveTo>
                  <a:pt x="926648" y="1614838"/>
                </a:moveTo>
                <a:cubicBezTo>
                  <a:pt x="930690" y="1614838"/>
                  <a:pt x="933982" y="1618122"/>
                  <a:pt x="933982" y="1622172"/>
                </a:cubicBezTo>
                <a:cubicBezTo>
                  <a:pt x="933982" y="1626223"/>
                  <a:pt x="930690" y="1629506"/>
                  <a:pt x="926648" y="1629506"/>
                </a:cubicBezTo>
                <a:cubicBezTo>
                  <a:pt x="922640" y="1629416"/>
                  <a:pt x="919399" y="1626186"/>
                  <a:pt x="919314" y="1622172"/>
                </a:cubicBezTo>
                <a:cubicBezTo>
                  <a:pt x="919314" y="1618122"/>
                  <a:pt x="922606" y="1614838"/>
                  <a:pt x="926648" y="1614838"/>
                </a:cubicBezTo>
                <a:close/>
                <a:moveTo>
                  <a:pt x="988048" y="1614497"/>
                </a:moveTo>
                <a:cubicBezTo>
                  <a:pt x="992296" y="1614497"/>
                  <a:pt x="995724" y="1617934"/>
                  <a:pt x="995724" y="1622173"/>
                </a:cubicBezTo>
                <a:cubicBezTo>
                  <a:pt x="995724" y="1626411"/>
                  <a:pt x="992296" y="1629848"/>
                  <a:pt x="988048" y="1629848"/>
                </a:cubicBezTo>
                <a:cubicBezTo>
                  <a:pt x="983802" y="1629848"/>
                  <a:pt x="980374" y="1626411"/>
                  <a:pt x="980374" y="1622173"/>
                </a:cubicBezTo>
                <a:cubicBezTo>
                  <a:pt x="980374" y="1617934"/>
                  <a:pt x="983802" y="1614497"/>
                  <a:pt x="988048" y="1614497"/>
                </a:cubicBezTo>
                <a:close/>
                <a:moveTo>
                  <a:pt x="1050133" y="1613986"/>
                </a:moveTo>
                <a:cubicBezTo>
                  <a:pt x="1050252" y="1613984"/>
                  <a:pt x="1050354" y="1613984"/>
                  <a:pt x="1050474" y="1613986"/>
                </a:cubicBezTo>
                <a:cubicBezTo>
                  <a:pt x="1054908" y="1614081"/>
                  <a:pt x="1058422" y="1617747"/>
                  <a:pt x="1058320" y="1622173"/>
                </a:cubicBezTo>
                <a:cubicBezTo>
                  <a:pt x="1058320" y="1626694"/>
                  <a:pt x="1054653" y="1630359"/>
                  <a:pt x="1050133" y="1630359"/>
                </a:cubicBezTo>
                <a:cubicBezTo>
                  <a:pt x="1045647" y="1630269"/>
                  <a:pt x="1042031" y="1626657"/>
                  <a:pt x="1041946" y="1622173"/>
                </a:cubicBezTo>
                <a:cubicBezTo>
                  <a:pt x="1041946" y="1617651"/>
                  <a:pt x="1045613" y="1613986"/>
                  <a:pt x="1050133" y="1613986"/>
                </a:cubicBezTo>
                <a:close/>
                <a:moveTo>
                  <a:pt x="1110852" y="1613644"/>
                </a:moveTo>
                <a:cubicBezTo>
                  <a:pt x="1115559" y="1613644"/>
                  <a:pt x="1119379" y="1617463"/>
                  <a:pt x="1119379" y="1622172"/>
                </a:cubicBezTo>
                <a:cubicBezTo>
                  <a:pt x="1119379" y="1626882"/>
                  <a:pt x="1115559" y="1630700"/>
                  <a:pt x="1110852" y="1630700"/>
                </a:cubicBezTo>
                <a:cubicBezTo>
                  <a:pt x="1106178" y="1630610"/>
                  <a:pt x="1102409" y="1626844"/>
                  <a:pt x="1102324" y="1622172"/>
                </a:cubicBezTo>
                <a:cubicBezTo>
                  <a:pt x="1102324" y="1617463"/>
                  <a:pt x="1106144" y="1613644"/>
                  <a:pt x="1110852" y="1613644"/>
                </a:cubicBezTo>
                <a:close/>
                <a:moveTo>
                  <a:pt x="1172252" y="1613303"/>
                </a:moveTo>
                <a:cubicBezTo>
                  <a:pt x="1177147" y="1613303"/>
                  <a:pt x="1181121" y="1617274"/>
                  <a:pt x="1181121" y="1622172"/>
                </a:cubicBezTo>
                <a:cubicBezTo>
                  <a:pt x="1181121" y="1627071"/>
                  <a:pt x="1177147" y="1631042"/>
                  <a:pt x="1172252" y="1631042"/>
                </a:cubicBezTo>
                <a:cubicBezTo>
                  <a:pt x="1167391" y="1630951"/>
                  <a:pt x="1163468" y="1627033"/>
                  <a:pt x="1163384" y="1622172"/>
                </a:cubicBezTo>
                <a:cubicBezTo>
                  <a:pt x="1163384" y="1617274"/>
                  <a:pt x="1167357" y="1613303"/>
                  <a:pt x="1172252" y="1613303"/>
                </a:cubicBezTo>
                <a:close/>
                <a:moveTo>
                  <a:pt x="1233654" y="1612962"/>
                </a:moveTo>
                <a:cubicBezTo>
                  <a:pt x="1238737" y="1612962"/>
                  <a:pt x="1242864" y="1617087"/>
                  <a:pt x="1242864" y="1622173"/>
                </a:cubicBezTo>
                <a:cubicBezTo>
                  <a:pt x="1242864" y="1627259"/>
                  <a:pt x="1238737" y="1631383"/>
                  <a:pt x="1233654" y="1631383"/>
                </a:cubicBezTo>
                <a:cubicBezTo>
                  <a:pt x="1228571" y="1631383"/>
                  <a:pt x="1224444" y="1627259"/>
                  <a:pt x="1224444" y="1622173"/>
                </a:cubicBezTo>
                <a:cubicBezTo>
                  <a:pt x="1224444" y="1617087"/>
                  <a:pt x="1228571" y="1612962"/>
                  <a:pt x="1233654" y="1612962"/>
                </a:cubicBezTo>
                <a:close/>
                <a:moveTo>
                  <a:pt x="1971151" y="1612620"/>
                </a:moveTo>
                <a:cubicBezTo>
                  <a:pt x="1976421" y="1612620"/>
                  <a:pt x="1980702" y="1616896"/>
                  <a:pt x="1980702" y="1622172"/>
                </a:cubicBezTo>
                <a:cubicBezTo>
                  <a:pt x="1980702" y="1627447"/>
                  <a:pt x="1976421" y="1631723"/>
                  <a:pt x="1971151" y="1631723"/>
                </a:cubicBezTo>
                <a:cubicBezTo>
                  <a:pt x="1965881" y="1631723"/>
                  <a:pt x="1961600" y="1627447"/>
                  <a:pt x="1961600" y="1622172"/>
                </a:cubicBezTo>
                <a:cubicBezTo>
                  <a:pt x="1961600" y="1616896"/>
                  <a:pt x="1965881" y="1612620"/>
                  <a:pt x="1971151" y="1612620"/>
                </a:cubicBezTo>
                <a:close/>
                <a:moveTo>
                  <a:pt x="1295055" y="1612620"/>
                </a:moveTo>
                <a:cubicBezTo>
                  <a:pt x="1300325" y="1612620"/>
                  <a:pt x="1304607" y="1616896"/>
                  <a:pt x="1304607" y="1622172"/>
                </a:cubicBezTo>
                <a:cubicBezTo>
                  <a:pt x="1304607" y="1627447"/>
                  <a:pt x="1300325" y="1631723"/>
                  <a:pt x="1295055" y="1631723"/>
                </a:cubicBezTo>
                <a:cubicBezTo>
                  <a:pt x="1289785" y="1631723"/>
                  <a:pt x="1285504" y="1627447"/>
                  <a:pt x="1285504" y="1622172"/>
                </a:cubicBezTo>
                <a:cubicBezTo>
                  <a:pt x="1285504" y="1616896"/>
                  <a:pt x="1289785" y="1612620"/>
                  <a:pt x="1295055" y="1612620"/>
                </a:cubicBezTo>
                <a:close/>
                <a:moveTo>
                  <a:pt x="1357139" y="1612279"/>
                </a:moveTo>
                <a:cubicBezTo>
                  <a:pt x="1362597" y="1612279"/>
                  <a:pt x="1367031" y="1616709"/>
                  <a:pt x="1367031" y="1622172"/>
                </a:cubicBezTo>
                <a:cubicBezTo>
                  <a:pt x="1367031" y="1627635"/>
                  <a:pt x="1362597" y="1632064"/>
                  <a:pt x="1357139" y="1632064"/>
                </a:cubicBezTo>
                <a:cubicBezTo>
                  <a:pt x="1351681" y="1632064"/>
                  <a:pt x="1347247" y="1627635"/>
                  <a:pt x="1347247" y="1622172"/>
                </a:cubicBezTo>
                <a:cubicBezTo>
                  <a:pt x="1347247" y="1616709"/>
                  <a:pt x="1351681" y="1612279"/>
                  <a:pt x="1357139" y="1612279"/>
                </a:cubicBezTo>
                <a:close/>
                <a:moveTo>
                  <a:pt x="1417857" y="1612109"/>
                </a:moveTo>
                <a:cubicBezTo>
                  <a:pt x="1417977" y="1612107"/>
                  <a:pt x="1418079" y="1612107"/>
                  <a:pt x="1418198" y="1612109"/>
                </a:cubicBezTo>
                <a:cubicBezTo>
                  <a:pt x="1423656" y="1612204"/>
                  <a:pt x="1428023" y="1616709"/>
                  <a:pt x="1427920" y="1622172"/>
                </a:cubicBezTo>
                <a:cubicBezTo>
                  <a:pt x="1427920" y="1627729"/>
                  <a:pt x="1423418" y="1632235"/>
                  <a:pt x="1417857" y="1632235"/>
                </a:cubicBezTo>
                <a:cubicBezTo>
                  <a:pt x="1412331" y="1632144"/>
                  <a:pt x="1407880" y="1627691"/>
                  <a:pt x="1407795" y="1622172"/>
                </a:cubicBezTo>
                <a:cubicBezTo>
                  <a:pt x="1407795" y="1616615"/>
                  <a:pt x="1412297" y="1612109"/>
                  <a:pt x="1417857" y="1612109"/>
                </a:cubicBezTo>
                <a:close/>
                <a:moveTo>
                  <a:pt x="1479259" y="1611938"/>
                </a:moveTo>
                <a:cubicBezTo>
                  <a:pt x="1484905" y="1611938"/>
                  <a:pt x="1489493" y="1616520"/>
                  <a:pt x="1489493" y="1622172"/>
                </a:cubicBezTo>
                <a:cubicBezTo>
                  <a:pt x="1489493" y="1627824"/>
                  <a:pt x="1484905" y="1632406"/>
                  <a:pt x="1479259" y="1632406"/>
                </a:cubicBezTo>
                <a:cubicBezTo>
                  <a:pt x="1473614" y="1632406"/>
                  <a:pt x="1469026" y="1627824"/>
                  <a:pt x="1469026" y="1622172"/>
                </a:cubicBezTo>
                <a:cubicBezTo>
                  <a:pt x="1469026" y="1616520"/>
                  <a:pt x="1473614" y="1611938"/>
                  <a:pt x="1479259" y="1611938"/>
                </a:cubicBezTo>
                <a:close/>
                <a:moveTo>
                  <a:pt x="1540660" y="1611597"/>
                </a:moveTo>
                <a:cubicBezTo>
                  <a:pt x="1546493" y="1611597"/>
                  <a:pt x="1551235" y="1616332"/>
                  <a:pt x="1551235" y="1622172"/>
                </a:cubicBezTo>
                <a:cubicBezTo>
                  <a:pt x="1551235" y="1628012"/>
                  <a:pt x="1546493" y="1632747"/>
                  <a:pt x="1540660" y="1632747"/>
                </a:cubicBezTo>
                <a:cubicBezTo>
                  <a:pt x="1534827" y="1632747"/>
                  <a:pt x="1530086" y="1628012"/>
                  <a:pt x="1530086" y="1622172"/>
                </a:cubicBezTo>
                <a:cubicBezTo>
                  <a:pt x="1530086" y="1616332"/>
                  <a:pt x="1534827" y="1611597"/>
                  <a:pt x="1540660" y="1611597"/>
                </a:cubicBezTo>
                <a:close/>
                <a:moveTo>
                  <a:pt x="1786266" y="1610745"/>
                </a:moveTo>
                <a:cubicBezTo>
                  <a:pt x="1786385" y="1610743"/>
                  <a:pt x="1786487" y="1610743"/>
                  <a:pt x="1786607" y="1610745"/>
                </a:cubicBezTo>
                <a:cubicBezTo>
                  <a:pt x="1792542" y="1610840"/>
                  <a:pt x="1797284" y="1615727"/>
                  <a:pt x="1797181" y="1621660"/>
                </a:cubicBezTo>
                <a:cubicBezTo>
                  <a:pt x="1797181" y="1627690"/>
                  <a:pt x="1792286" y="1632576"/>
                  <a:pt x="1786266" y="1632576"/>
                </a:cubicBezTo>
                <a:cubicBezTo>
                  <a:pt x="1780245" y="1632576"/>
                  <a:pt x="1775350" y="1627690"/>
                  <a:pt x="1775350" y="1621660"/>
                </a:cubicBezTo>
                <a:cubicBezTo>
                  <a:pt x="1775350" y="1615631"/>
                  <a:pt x="1780245" y="1610745"/>
                  <a:pt x="1786266" y="1610745"/>
                </a:cubicBezTo>
                <a:close/>
                <a:moveTo>
                  <a:pt x="1724864" y="1610745"/>
                </a:moveTo>
                <a:cubicBezTo>
                  <a:pt x="1724983" y="1610743"/>
                  <a:pt x="1725086" y="1610743"/>
                  <a:pt x="1725205" y="1610745"/>
                </a:cubicBezTo>
                <a:cubicBezTo>
                  <a:pt x="1731141" y="1610840"/>
                  <a:pt x="1735882" y="1615727"/>
                  <a:pt x="1735780" y="1621660"/>
                </a:cubicBezTo>
                <a:cubicBezTo>
                  <a:pt x="1735780" y="1627690"/>
                  <a:pt x="1730885" y="1632576"/>
                  <a:pt x="1724864" y="1632576"/>
                </a:cubicBezTo>
                <a:cubicBezTo>
                  <a:pt x="1718843" y="1632576"/>
                  <a:pt x="1713949" y="1627690"/>
                  <a:pt x="1713949" y="1621660"/>
                </a:cubicBezTo>
                <a:cubicBezTo>
                  <a:pt x="1713949" y="1615631"/>
                  <a:pt x="1718843" y="1610745"/>
                  <a:pt x="1724864" y="1610745"/>
                </a:cubicBezTo>
                <a:close/>
                <a:moveTo>
                  <a:pt x="1909068" y="1610744"/>
                </a:moveTo>
                <a:cubicBezTo>
                  <a:pt x="1915191" y="1610744"/>
                  <a:pt x="1920155" y="1615708"/>
                  <a:pt x="1920155" y="1621831"/>
                </a:cubicBezTo>
                <a:cubicBezTo>
                  <a:pt x="1920069" y="1627915"/>
                  <a:pt x="1915157" y="1632825"/>
                  <a:pt x="1909068" y="1632917"/>
                </a:cubicBezTo>
                <a:cubicBezTo>
                  <a:pt x="1902979" y="1632825"/>
                  <a:pt x="1898067" y="1627915"/>
                  <a:pt x="1897982" y="1621831"/>
                </a:cubicBezTo>
                <a:cubicBezTo>
                  <a:pt x="1897982" y="1615708"/>
                  <a:pt x="1902945" y="1610744"/>
                  <a:pt x="1909068" y="1610744"/>
                </a:cubicBezTo>
                <a:close/>
                <a:moveTo>
                  <a:pt x="1847666" y="1610744"/>
                </a:moveTo>
                <a:cubicBezTo>
                  <a:pt x="1853789" y="1610744"/>
                  <a:pt x="1858753" y="1615708"/>
                  <a:pt x="1858753" y="1621831"/>
                </a:cubicBezTo>
                <a:cubicBezTo>
                  <a:pt x="1858667" y="1627915"/>
                  <a:pt x="1853755" y="1632825"/>
                  <a:pt x="1847666" y="1632917"/>
                </a:cubicBezTo>
                <a:cubicBezTo>
                  <a:pt x="1841577" y="1632825"/>
                  <a:pt x="1836665" y="1627915"/>
                  <a:pt x="1836580" y="1621831"/>
                </a:cubicBezTo>
                <a:cubicBezTo>
                  <a:pt x="1836580" y="1615708"/>
                  <a:pt x="1841543" y="1610744"/>
                  <a:pt x="1847666" y="1610744"/>
                </a:cubicBezTo>
                <a:close/>
                <a:moveTo>
                  <a:pt x="1664145" y="1610744"/>
                </a:moveTo>
                <a:cubicBezTo>
                  <a:pt x="1670080" y="1610744"/>
                  <a:pt x="1674890" y="1615556"/>
                  <a:pt x="1674890" y="1621490"/>
                </a:cubicBezTo>
                <a:cubicBezTo>
                  <a:pt x="1674890" y="1627423"/>
                  <a:pt x="1670080" y="1632235"/>
                  <a:pt x="1664145" y="1632235"/>
                </a:cubicBezTo>
                <a:cubicBezTo>
                  <a:pt x="1658243" y="1632143"/>
                  <a:pt x="1653485" y="1627386"/>
                  <a:pt x="1653400" y="1621490"/>
                </a:cubicBezTo>
                <a:cubicBezTo>
                  <a:pt x="1653400" y="1615556"/>
                  <a:pt x="1658210" y="1610744"/>
                  <a:pt x="1664145" y="1610744"/>
                </a:cubicBezTo>
                <a:close/>
                <a:moveTo>
                  <a:pt x="1602061" y="1610744"/>
                </a:moveTo>
                <a:cubicBezTo>
                  <a:pt x="1607997" y="1610744"/>
                  <a:pt x="1612807" y="1615556"/>
                  <a:pt x="1612807" y="1621490"/>
                </a:cubicBezTo>
                <a:cubicBezTo>
                  <a:pt x="1612807" y="1627423"/>
                  <a:pt x="1607997" y="1632235"/>
                  <a:pt x="1602061" y="1632235"/>
                </a:cubicBezTo>
                <a:cubicBezTo>
                  <a:pt x="1596160" y="1632143"/>
                  <a:pt x="1591401" y="1627386"/>
                  <a:pt x="1591317" y="1621490"/>
                </a:cubicBezTo>
                <a:cubicBezTo>
                  <a:pt x="1591317" y="1615556"/>
                  <a:pt x="1596126" y="1610744"/>
                  <a:pt x="1602061" y="1610744"/>
                </a:cubicBezTo>
                <a:close/>
                <a:moveTo>
                  <a:pt x="251233" y="1559577"/>
                </a:moveTo>
                <a:cubicBezTo>
                  <a:pt x="252359" y="1559577"/>
                  <a:pt x="253280" y="1560493"/>
                  <a:pt x="253280" y="1561624"/>
                </a:cubicBezTo>
                <a:cubicBezTo>
                  <a:pt x="253280" y="1562755"/>
                  <a:pt x="252359" y="1563671"/>
                  <a:pt x="251233" y="1563671"/>
                </a:cubicBezTo>
                <a:cubicBezTo>
                  <a:pt x="250142" y="1563589"/>
                  <a:pt x="249272" y="1562719"/>
                  <a:pt x="249187" y="1561624"/>
                </a:cubicBezTo>
                <a:cubicBezTo>
                  <a:pt x="249187" y="1560493"/>
                  <a:pt x="250107" y="1559577"/>
                  <a:pt x="251233" y="1559577"/>
                </a:cubicBezTo>
                <a:close/>
                <a:moveTo>
                  <a:pt x="189833" y="1559577"/>
                </a:moveTo>
                <a:cubicBezTo>
                  <a:pt x="190685" y="1559577"/>
                  <a:pt x="191368" y="1560265"/>
                  <a:pt x="191368" y="1561112"/>
                </a:cubicBezTo>
                <a:cubicBezTo>
                  <a:pt x="191368" y="1561960"/>
                  <a:pt x="190685" y="1562648"/>
                  <a:pt x="189833" y="1562648"/>
                </a:cubicBezTo>
                <a:cubicBezTo>
                  <a:pt x="188980" y="1562648"/>
                  <a:pt x="188298" y="1561960"/>
                  <a:pt x="188298" y="1561112"/>
                </a:cubicBezTo>
                <a:cubicBezTo>
                  <a:pt x="188298" y="1560265"/>
                  <a:pt x="188980" y="1559577"/>
                  <a:pt x="189833" y="1559577"/>
                </a:cubicBezTo>
                <a:close/>
                <a:moveTo>
                  <a:pt x="312635" y="1558042"/>
                </a:moveTo>
                <a:cubicBezTo>
                  <a:pt x="314135" y="1558042"/>
                  <a:pt x="315364" y="1559264"/>
                  <a:pt x="315364" y="1560771"/>
                </a:cubicBezTo>
                <a:cubicBezTo>
                  <a:pt x="315364" y="1562279"/>
                  <a:pt x="314135" y="1563500"/>
                  <a:pt x="312635" y="1563500"/>
                </a:cubicBezTo>
                <a:cubicBezTo>
                  <a:pt x="311133" y="1563500"/>
                  <a:pt x="309906" y="1562279"/>
                  <a:pt x="309906" y="1560771"/>
                </a:cubicBezTo>
                <a:cubicBezTo>
                  <a:pt x="309906" y="1559264"/>
                  <a:pt x="311133" y="1558042"/>
                  <a:pt x="312635" y="1558042"/>
                </a:cubicBezTo>
                <a:close/>
                <a:moveTo>
                  <a:pt x="374036" y="1557531"/>
                </a:moveTo>
                <a:cubicBezTo>
                  <a:pt x="374155" y="1557524"/>
                  <a:pt x="374275" y="1557524"/>
                  <a:pt x="374394" y="1557531"/>
                </a:cubicBezTo>
                <a:cubicBezTo>
                  <a:pt x="376083" y="1557628"/>
                  <a:pt x="377379" y="1559079"/>
                  <a:pt x="377276" y="1560771"/>
                </a:cubicBezTo>
                <a:cubicBezTo>
                  <a:pt x="377276" y="1562560"/>
                  <a:pt x="375827" y="1564012"/>
                  <a:pt x="374036" y="1564012"/>
                </a:cubicBezTo>
                <a:cubicBezTo>
                  <a:pt x="372279" y="1563927"/>
                  <a:pt x="370880" y="1562524"/>
                  <a:pt x="370796" y="1560771"/>
                </a:cubicBezTo>
                <a:cubicBezTo>
                  <a:pt x="370796" y="1558982"/>
                  <a:pt x="372245" y="1557531"/>
                  <a:pt x="374036" y="1557531"/>
                </a:cubicBezTo>
                <a:close/>
                <a:moveTo>
                  <a:pt x="436120" y="1556848"/>
                </a:moveTo>
                <a:cubicBezTo>
                  <a:pt x="438286" y="1556848"/>
                  <a:pt x="440043" y="1558605"/>
                  <a:pt x="440043" y="1560771"/>
                </a:cubicBezTo>
                <a:cubicBezTo>
                  <a:pt x="440043" y="1562937"/>
                  <a:pt x="438286" y="1564694"/>
                  <a:pt x="436120" y="1564694"/>
                </a:cubicBezTo>
                <a:cubicBezTo>
                  <a:pt x="433988" y="1564607"/>
                  <a:pt x="432282" y="1562902"/>
                  <a:pt x="432197" y="1560771"/>
                </a:cubicBezTo>
                <a:cubicBezTo>
                  <a:pt x="432197" y="1558605"/>
                  <a:pt x="433953" y="1556848"/>
                  <a:pt x="436120" y="1556848"/>
                </a:cubicBezTo>
                <a:close/>
                <a:moveTo>
                  <a:pt x="496838" y="1556336"/>
                </a:moveTo>
                <a:cubicBezTo>
                  <a:pt x="496957" y="1556331"/>
                  <a:pt x="497077" y="1556331"/>
                  <a:pt x="497179" y="1556336"/>
                </a:cubicBezTo>
                <a:cubicBezTo>
                  <a:pt x="499533" y="1556432"/>
                  <a:pt x="501375" y="1558417"/>
                  <a:pt x="501273" y="1560771"/>
                </a:cubicBezTo>
                <a:cubicBezTo>
                  <a:pt x="501273" y="1563220"/>
                  <a:pt x="499295" y="1565205"/>
                  <a:pt x="496838" y="1565205"/>
                </a:cubicBezTo>
                <a:cubicBezTo>
                  <a:pt x="494382" y="1565205"/>
                  <a:pt x="492404" y="1563220"/>
                  <a:pt x="492404" y="1560771"/>
                </a:cubicBezTo>
                <a:cubicBezTo>
                  <a:pt x="492404" y="1558322"/>
                  <a:pt x="494382" y="1556336"/>
                  <a:pt x="496838" y="1556336"/>
                </a:cubicBezTo>
                <a:close/>
                <a:moveTo>
                  <a:pt x="558606" y="1555690"/>
                </a:moveTo>
                <a:cubicBezTo>
                  <a:pt x="561338" y="1555690"/>
                  <a:pt x="563552" y="1557905"/>
                  <a:pt x="563552" y="1560636"/>
                </a:cubicBezTo>
                <a:cubicBezTo>
                  <a:pt x="563552" y="1563368"/>
                  <a:pt x="561338" y="1565582"/>
                  <a:pt x="558606" y="1565582"/>
                </a:cubicBezTo>
                <a:cubicBezTo>
                  <a:pt x="555874" y="1565582"/>
                  <a:pt x="553660" y="1563368"/>
                  <a:pt x="553660" y="1560636"/>
                </a:cubicBezTo>
                <a:cubicBezTo>
                  <a:pt x="553660" y="1557905"/>
                  <a:pt x="555874" y="1555690"/>
                  <a:pt x="558606" y="1555690"/>
                </a:cubicBezTo>
                <a:close/>
                <a:moveTo>
                  <a:pt x="619641" y="1555142"/>
                </a:moveTo>
                <a:cubicBezTo>
                  <a:pt x="622745" y="1555142"/>
                  <a:pt x="625270" y="1557662"/>
                  <a:pt x="625270" y="1560771"/>
                </a:cubicBezTo>
                <a:cubicBezTo>
                  <a:pt x="625270" y="1563880"/>
                  <a:pt x="622745" y="1566399"/>
                  <a:pt x="619641" y="1566399"/>
                </a:cubicBezTo>
                <a:cubicBezTo>
                  <a:pt x="616537" y="1566399"/>
                  <a:pt x="614013" y="1563880"/>
                  <a:pt x="614013" y="1560771"/>
                </a:cubicBezTo>
                <a:cubicBezTo>
                  <a:pt x="614013" y="1557662"/>
                  <a:pt x="616537" y="1555142"/>
                  <a:pt x="619641" y="1555142"/>
                </a:cubicBezTo>
                <a:close/>
                <a:moveTo>
                  <a:pt x="681042" y="1554630"/>
                </a:moveTo>
                <a:cubicBezTo>
                  <a:pt x="684437" y="1554630"/>
                  <a:pt x="687183" y="1557380"/>
                  <a:pt x="687183" y="1560771"/>
                </a:cubicBezTo>
                <a:cubicBezTo>
                  <a:pt x="687183" y="1564161"/>
                  <a:pt x="684437" y="1566911"/>
                  <a:pt x="681042" y="1566911"/>
                </a:cubicBezTo>
                <a:cubicBezTo>
                  <a:pt x="677649" y="1566911"/>
                  <a:pt x="674903" y="1564161"/>
                  <a:pt x="674903" y="1560771"/>
                </a:cubicBezTo>
                <a:cubicBezTo>
                  <a:pt x="674903" y="1557380"/>
                  <a:pt x="677649" y="1554630"/>
                  <a:pt x="681042" y="1554630"/>
                </a:cubicBezTo>
                <a:close/>
                <a:moveTo>
                  <a:pt x="743126" y="1554119"/>
                </a:moveTo>
                <a:cubicBezTo>
                  <a:pt x="743245" y="1554116"/>
                  <a:pt x="743365" y="1554116"/>
                  <a:pt x="743467" y="1554119"/>
                </a:cubicBezTo>
                <a:cubicBezTo>
                  <a:pt x="747049" y="1554215"/>
                  <a:pt x="749880" y="1557192"/>
                  <a:pt x="749778" y="1560771"/>
                </a:cubicBezTo>
                <a:cubicBezTo>
                  <a:pt x="749778" y="1564445"/>
                  <a:pt x="746793" y="1567423"/>
                  <a:pt x="743126" y="1567423"/>
                </a:cubicBezTo>
                <a:cubicBezTo>
                  <a:pt x="739492" y="1567332"/>
                  <a:pt x="736559" y="1564407"/>
                  <a:pt x="736474" y="1560771"/>
                </a:cubicBezTo>
                <a:cubicBezTo>
                  <a:pt x="736474" y="1557097"/>
                  <a:pt x="739459" y="1554119"/>
                  <a:pt x="743126" y="1554119"/>
                </a:cubicBezTo>
                <a:close/>
                <a:moveTo>
                  <a:pt x="803845" y="1553607"/>
                </a:moveTo>
                <a:cubicBezTo>
                  <a:pt x="807802" y="1553607"/>
                  <a:pt x="811008" y="1556814"/>
                  <a:pt x="811008" y="1560771"/>
                </a:cubicBezTo>
                <a:cubicBezTo>
                  <a:pt x="811008" y="1564728"/>
                  <a:pt x="807802" y="1567934"/>
                  <a:pt x="803845" y="1567934"/>
                </a:cubicBezTo>
                <a:cubicBezTo>
                  <a:pt x="799888" y="1567934"/>
                  <a:pt x="796682" y="1564728"/>
                  <a:pt x="796682" y="1560771"/>
                </a:cubicBezTo>
                <a:cubicBezTo>
                  <a:pt x="796682" y="1556814"/>
                  <a:pt x="799888" y="1553607"/>
                  <a:pt x="803845" y="1553607"/>
                </a:cubicBezTo>
                <a:close/>
                <a:moveTo>
                  <a:pt x="865246" y="1553266"/>
                </a:moveTo>
                <a:cubicBezTo>
                  <a:pt x="865365" y="1553263"/>
                  <a:pt x="865468" y="1553263"/>
                  <a:pt x="865587" y="1553266"/>
                </a:cubicBezTo>
                <a:cubicBezTo>
                  <a:pt x="869647" y="1553362"/>
                  <a:pt x="872853" y="1556722"/>
                  <a:pt x="872751" y="1560771"/>
                </a:cubicBezTo>
                <a:cubicBezTo>
                  <a:pt x="872751" y="1564915"/>
                  <a:pt x="869391" y="1568275"/>
                  <a:pt x="865246" y="1568275"/>
                </a:cubicBezTo>
                <a:cubicBezTo>
                  <a:pt x="861101" y="1568275"/>
                  <a:pt x="857742" y="1564915"/>
                  <a:pt x="857742" y="1560771"/>
                </a:cubicBezTo>
                <a:cubicBezTo>
                  <a:pt x="857742" y="1556626"/>
                  <a:pt x="861101" y="1553266"/>
                  <a:pt x="865246" y="1553266"/>
                </a:cubicBezTo>
                <a:close/>
                <a:moveTo>
                  <a:pt x="926648" y="1552754"/>
                </a:moveTo>
                <a:cubicBezTo>
                  <a:pt x="931082" y="1552754"/>
                  <a:pt x="934664" y="1556343"/>
                  <a:pt x="934664" y="1560771"/>
                </a:cubicBezTo>
                <a:cubicBezTo>
                  <a:pt x="934664" y="1565198"/>
                  <a:pt x="931082" y="1568787"/>
                  <a:pt x="926648" y="1568787"/>
                </a:cubicBezTo>
                <a:cubicBezTo>
                  <a:pt x="922213" y="1568787"/>
                  <a:pt x="918632" y="1565198"/>
                  <a:pt x="918632" y="1560771"/>
                </a:cubicBezTo>
                <a:cubicBezTo>
                  <a:pt x="918632" y="1556343"/>
                  <a:pt x="922213" y="1552754"/>
                  <a:pt x="926648" y="1552754"/>
                </a:cubicBezTo>
                <a:close/>
                <a:moveTo>
                  <a:pt x="988049" y="1552242"/>
                </a:moveTo>
                <a:cubicBezTo>
                  <a:pt x="992756" y="1552242"/>
                  <a:pt x="996576" y="1556061"/>
                  <a:pt x="996576" y="1560770"/>
                </a:cubicBezTo>
                <a:cubicBezTo>
                  <a:pt x="996576" y="1565480"/>
                  <a:pt x="992756" y="1569298"/>
                  <a:pt x="988049" y="1569298"/>
                </a:cubicBezTo>
                <a:cubicBezTo>
                  <a:pt x="983375" y="1569208"/>
                  <a:pt x="979606" y="1565442"/>
                  <a:pt x="979521" y="1560770"/>
                </a:cubicBezTo>
                <a:cubicBezTo>
                  <a:pt x="979521" y="1556061"/>
                  <a:pt x="983342" y="1552242"/>
                  <a:pt x="988049" y="1552242"/>
                </a:cubicBezTo>
                <a:close/>
                <a:moveTo>
                  <a:pt x="1049816" y="1551767"/>
                </a:moveTo>
                <a:cubicBezTo>
                  <a:pt x="1054714" y="1551767"/>
                  <a:pt x="1058685" y="1555738"/>
                  <a:pt x="1058685" y="1560636"/>
                </a:cubicBezTo>
                <a:cubicBezTo>
                  <a:pt x="1058685" y="1565534"/>
                  <a:pt x="1054714" y="1569505"/>
                  <a:pt x="1049816" y="1569505"/>
                </a:cubicBezTo>
                <a:cubicBezTo>
                  <a:pt x="1044918" y="1569505"/>
                  <a:pt x="1040947" y="1565534"/>
                  <a:pt x="1040947" y="1560636"/>
                </a:cubicBezTo>
                <a:cubicBezTo>
                  <a:pt x="1040947" y="1555738"/>
                  <a:pt x="1044918" y="1551767"/>
                  <a:pt x="1049816" y="1551767"/>
                </a:cubicBezTo>
                <a:close/>
                <a:moveTo>
                  <a:pt x="1110851" y="1551560"/>
                </a:moveTo>
                <a:cubicBezTo>
                  <a:pt x="1115934" y="1551560"/>
                  <a:pt x="1120061" y="1555685"/>
                  <a:pt x="1120061" y="1560771"/>
                </a:cubicBezTo>
                <a:cubicBezTo>
                  <a:pt x="1120061" y="1565857"/>
                  <a:pt x="1115934" y="1569981"/>
                  <a:pt x="1110851" y="1569981"/>
                </a:cubicBezTo>
                <a:cubicBezTo>
                  <a:pt x="1105803" y="1569890"/>
                  <a:pt x="1101726" y="1565819"/>
                  <a:pt x="1101641" y="1560771"/>
                </a:cubicBezTo>
                <a:cubicBezTo>
                  <a:pt x="1101641" y="1555685"/>
                  <a:pt x="1105768" y="1551560"/>
                  <a:pt x="1110851" y="1551560"/>
                </a:cubicBezTo>
                <a:close/>
                <a:moveTo>
                  <a:pt x="1172253" y="1551049"/>
                </a:moveTo>
                <a:cubicBezTo>
                  <a:pt x="1172372" y="1551047"/>
                  <a:pt x="1172474" y="1551047"/>
                  <a:pt x="1172593" y="1551049"/>
                </a:cubicBezTo>
                <a:cubicBezTo>
                  <a:pt x="1177864" y="1551144"/>
                  <a:pt x="1182077" y="1555497"/>
                  <a:pt x="1181975" y="1560771"/>
                </a:cubicBezTo>
                <a:cubicBezTo>
                  <a:pt x="1181975" y="1566140"/>
                  <a:pt x="1177625" y="1570492"/>
                  <a:pt x="1172253" y="1570492"/>
                </a:cubicBezTo>
                <a:cubicBezTo>
                  <a:pt x="1166914" y="1570402"/>
                  <a:pt x="1162616" y="1566102"/>
                  <a:pt x="1162531" y="1560771"/>
                </a:cubicBezTo>
                <a:cubicBezTo>
                  <a:pt x="1162531" y="1555401"/>
                  <a:pt x="1166880" y="1551049"/>
                  <a:pt x="1172253" y="1551049"/>
                </a:cubicBezTo>
                <a:close/>
                <a:moveTo>
                  <a:pt x="1233653" y="1550708"/>
                </a:moveTo>
                <a:cubicBezTo>
                  <a:pt x="1233773" y="1550706"/>
                  <a:pt x="1233875" y="1550706"/>
                  <a:pt x="1233994" y="1550708"/>
                </a:cubicBezTo>
                <a:cubicBezTo>
                  <a:pt x="1239452" y="1550803"/>
                  <a:pt x="1243818" y="1555308"/>
                  <a:pt x="1243716" y="1560771"/>
                </a:cubicBezTo>
                <a:cubicBezTo>
                  <a:pt x="1243716" y="1566328"/>
                  <a:pt x="1239214" y="1570834"/>
                  <a:pt x="1233653" y="1570834"/>
                </a:cubicBezTo>
                <a:cubicBezTo>
                  <a:pt x="1228127" y="1570743"/>
                  <a:pt x="1223675" y="1566290"/>
                  <a:pt x="1223591" y="1560771"/>
                </a:cubicBezTo>
                <a:cubicBezTo>
                  <a:pt x="1223591" y="1555214"/>
                  <a:pt x="1228093" y="1550708"/>
                  <a:pt x="1233653" y="1550708"/>
                </a:cubicBezTo>
                <a:close/>
                <a:moveTo>
                  <a:pt x="1971151" y="1550537"/>
                </a:moveTo>
                <a:cubicBezTo>
                  <a:pt x="1976797" y="1550537"/>
                  <a:pt x="1981385" y="1555119"/>
                  <a:pt x="1981385" y="1560771"/>
                </a:cubicBezTo>
                <a:cubicBezTo>
                  <a:pt x="1981385" y="1566423"/>
                  <a:pt x="1976797" y="1571004"/>
                  <a:pt x="1971151" y="1571004"/>
                </a:cubicBezTo>
                <a:cubicBezTo>
                  <a:pt x="1965506" y="1571004"/>
                  <a:pt x="1960918" y="1566423"/>
                  <a:pt x="1960918" y="1560771"/>
                </a:cubicBezTo>
                <a:cubicBezTo>
                  <a:pt x="1960918" y="1555119"/>
                  <a:pt x="1965506" y="1550537"/>
                  <a:pt x="1971151" y="1550537"/>
                </a:cubicBezTo>
                <a:close/>
                <a:moveTo>
                  <a:pt x="1295055" y="1550537"/>
                </a:moveTo>
                <a:cubicBezTo>
                  <a:pt x="1300701" y="1550537"/>
                  <a:pt x="1305288" y="1555119"/>
                  <a:pt x="1305288" y="1560771"/>
                </a:cubicBezTo>
                <a:cubicBezTo>
                  <a:pt x="1305288" y="1566423"/>
                  <a:pt x="1300701" y="1571004"/>
                  <a:pt x="1295055" y="1571004"/>
                </a:cubicBezTo>
                <a:cubicBezTo>
                  <a:pt x="1289409" y="1571004"/>
                  <a:pt x="1284822" y="1566423"/>
                  <a:pt x="1284822" y="1560771"/>
                </a:cubicBezTo>
                <a:cubicBezTo>
                  <a:pt x="1284822" y="1555119"/>
                  <a:pt x="1289409" y="1550537"/>
                  <a:pt x="1295055" y="1550537"/>
                </a:cubicBezTo>
                <a:close/>
                <a:moveTo>
                  <a:pt x="1357138" y="1550196"/>
                </a:moveTo>
                <a:cubicBezTo>
                  <a:pt x="1362971" y="1550196"/>
                  <a:pt x="1367713" y="1554931"/>
                  <a:pt x="1367713" y="1560771"/>
                </a:cubicBezTo>
                <a:cubicBezTo>
                  <a:pt x="1367713" y="1566611"/>
                  <a:pt x="1362971" y="1571346"/>
                  <a:pt x="1357138" y="1571346"/>
                </a:cubicBezTo>
                <a:cubicBezTo>
                  <a:pt x="1351305" y="1571346"/>
                  <a:pt x="1346564" y="1566611"/>
                  <a:pt x="1346564" y="1560771"/>
                </a:cubicBezTo>
                <a:cubicBezTo>
                  <a:pt x="1346564" y="1554931"/>
                  <a:pt x="1351305" y="1550196"/>
                  <a:pt x="1357138" y="1550196"/>
                </a:cubicBezTo>
                <a:close/>
                <a:moveTo>
                  <a:pt x="1417857" y="1549855"/>
                </a:moveTo>
                <a:cubicBezTo>
                  <a:pt x="1417976" y="1549853"/>
                  <a:pt x="1418079" y="1549853"/>
                  <a:pt x="1418198" y="1549855"/>
                </a:cubicBezTo>
                <a:cubicBezTo>
                  <a:pt x="1424134" y="1549950"/>
                  <a:pt x="1428875" y="1554837"/>
                  <a:pt x="1428773" y="1560770"/>
                </a:cubicBezTo>
                <a:cubicBezTo>
                  <a:pt x="1428773" y="1566800"/>
                  <a:pt x="1423878" y="1571686"/>
                  <a:pt x="1417857" y="1571686"/>
                </a:cubicBezTo>
                <a:cubicBezTo>
                  <a:pt x="1411836" y="1571686"/>
                  <a:pt x="1406942" y="1566800"/>
                  <a:pt x="1406942" y="1560770"/>
                </a:cubicBezTo>
                <a:cubicBezTo>
                  <a:pt x="1406942" y="1554741"/>
                  <a:pt x="1411836" y="1549855"/>
                  <a:pt x="1417857" y="1549855"/>
                </a:cubicBezTo>
                <a:close/>
                <a:moveTo>
                  <a:pt x="1479259" y="1549684"/>
                </a:moveTo>
                <a:cubicBezTo>
                  <a:pt x="1485382" y="1549684"/>
                  <a:pt x="1490345" y="1554648"/>
                  <a:pt x="1490345" y="1560771"/>
                </a:cubicBezTo>
                <a:cubicBezTo>
                  <a:pt x="1490260" y="1566855"/>
                  <a:pt x="1485348" y="1571765"/>
                  <a:pt x="1479259" y="1571857"/>
                </a:cubicBezTo>
                <a:cubicBezTo>
                  <a:pt x="1473170" y="1571765"/>
                  <a:pt x="1468258" y="1566855"/>
                  <a:pt x="1468173" y="1560771"/>
                </a:cubicBezTo>
                <a:cubicBezTo>
                  <a:pt x="1468173" y="1554648"/>
                  <a:pt x="1473136" y="1549684"/>
                  <a:pt x="1479259" y="1549684"/>
                </a:cubicBezTo>
                <a:close/>
                <a:moveTo>
                  <a:pt x="1540661" y="1549514"/>
                </a:moveTo>
                <a:cubicBezTo>
                  <a:pt x="1540780" y="1549512"/>
                  <a:pt x="1540882" y="1549512"/>
                  <a:pt x="1541001" y="1549514"/>
                </a:cubicBezTo>
                <a:cubicBezTo>
                  <a:pt x="1547125" y="1549609"/>
                  <a:pt x="1552020" y="1554649"/>
                  <a:pt x="1551917" y="1560771"/>
                </a:cubicBezTo>
                <a:cubicBezTo>
                  <a:pt x="1551917" y="1566988"/>
                  <a:pt x="1546886" y="1572028"/>
                  <a:pt x="1540661" y="1572028"/>
                </a:cubicBezTo>
                <a:cubicBezTo>
                  <a:pt x="1534486" y="1571935"/>
                  <a:pt x="1529489" y="1566950"/>
                  <a:pt x="1529404" y="1560771"/>
                </a:cubicBezTo>
                <a:cubicBezTo>
                  <a:pt x="1529404" y="1554554"/>
                  <a:pt x="1534452" y="1549514"/>
                  <a:pt x="1540661" y="1549514"/>
                </a:cubicBezTo>
                <a:close/>
                <a:moveTo>
                  <a:pt x="1602061" y="1549343"/>
                </a:moveTo>
                <a:cubicBezTo>
                  <a:pt x="1608372" y="1549343"/>
                  <a:pt x="1613488" y="1554460"/>
                  <a:pt x="1613488" y="1560771"/>
                </a:cubicBezTo>
                <a:cubicBezTo>
                  <a:pt x="1613488" y="1567082"/>
                  <a:pt x="1608372" y="1572198"/>
                  <a:pt x="1602061" y="1572198"/>
                </a:cubicBezTo>
                <a:cubicBezTo>
                  <a:pt x="1595750" y="1572198"/>
                  <a:pt x="1590634" y="1567082"/>
                  <a:pt x="1590634" y="1560771"/>
                </a:cubicBezTo>
                <a:cubicBezTo>
                  <a:pt x="1590634" y="1554460"/>
                  <a:pt x="1595750" y="1549343"/>
                  <a:pt x="1602061" y="1549343"/>
                </a:cubicBezTo>
                <a:close/>
                <a:moveTo>
                  <a:pt x="1664144" y="1549173"/>
                </a:moveTo>
                <a:cubicBezTo>
                  <a:pt x="1664264" y="1549171"/>
                  <a:pt x="1664366" y="1549171"/>
                  <a:pt x="1664485" y="1549173"/>
                </a:cubicBezTo>
                <a:cubicBezTo>
                  <a:pt x="1670797" y="1549268"/>
                  <a:pt x="1675845" y="1554460"/>
                  <a:pt x="1675742" y="1560771"/>
                </a:cubicBezTo>
                <a:cubicBezTo>
                  <a:pt x="1675742" y="1567177"/>
                  <a:pt x="1670558" y="1572369"/>
                  <a:pt x="1664144" y="1572369"/>
                </a:cubicBezTo>
                <a:cubicBezTo>
                  <a:pt x="1657783" y="1572277"/>
                  <a:pt x="1652632" y="1567138"/>
                  <a:pt x="1652547" y="1560771"/>
                </a:cubicBezTo>
                <a:cubicBezTo>
                  <a:pt x="1652547" y="1554365"/>
                  <a:pt x="1657731" y="1549173"/>
                  <a:pt x="1664144" y="1549173"/>
                </a:cubicBezTo>
                <a:close/>
                <a:moveTo>
                  <a:pt x="1786265" y="1549002"/>
                </a:moveTo>
                <a:cubicBezTo>
                  <a:pt x="1792763" y="1549002"/>
                  <a:pt x="1798034" y="1554271"/>
                  <a:pt x="1798034" y="1560771"/>
                </a:cubicBezTo>
                <a:cubicBezTo>
                  <a:pt x="1798034" y="1567271"/>
                  <a:pt x="1792763" y="1572540"/>
                  <a:pt x="1786265" y="1572540"/>
                </a:cubicBezTo>
                <a:cubicBezTo>
                  <a:pt x="1779767" y="1572540"/>
                  <a:pt x="1774497" y="1567271"/>
                  <a:pt x="1774497" y="1560771"/>
                </a:cubicBezTo>
                <a:cubicBezTo>
                  <a:pt x="1774497" y="1554271"/>
                  <a:pt x="1779767" y="1549002"/>
                  <a:pt x="1786265" y="1549002"/>
                </a:cubicBezTo>
                <a:close/>
                <a:moveTo>
                  <a:pt x="1724864" y="1549002"/>
                </a:moveTo>
                <a:cubicBezTo>
                  <a:pt x="1731363" y="1549002"/>
                  <a:pt x="1736633" y="1554271"/>
                  <a:pt x="1736633" y="1560771"/>
                </a:cubicBezTo>
                <a:cubicBezTo>
                  <a:pt x="1736633" y="1567271"/>
                  <a:pt x="1731363" y="1572540"/>
                  <a:pt x="1724864" y="1572540"/>
                </a:cubicBezTo>
                <a:cubicBezTo>
                  <a:pt x="1718366" y="1572540"/>
                  <a:pt x="1713096" y="1567271"/>
                  <a:pt x="1713096" y="1560771"/>
                </a:cubicBezTo>
                <a:cubicBezTo>
                  <a:pt x="1713096" y="1554271"/>
                  <a:pt x="1718366" y="1549002"/>
                  <a:pt x="1724864" y="1549002"/>
                </a:cubicBezTo>
                <a:close/>
                <a:moveTo>
                  <a:pt x="1909067" y="1548831"/>
                </a:moveTo>
                <a:cubicBezTo>
                  <a:pt x="1915668" y="1548831"/>
                  <a:pt x="1921007" y="1554177"/>
                  <a:pt x="1921007" y="1560771"/>
                </a:cubicBezTo>
                <a:cubicBezTo>
                  <a:pt x="1921007" y="1567364"/>
                  <a:pt x="1915668" y="1572710"/>
                  <a:pt x="1909067" y="1572710"/>
                </a:cubicBezTo>
                <a:cubicBezTo>
                  <a:pt x="1902518" y="1572618"/>
                  <a:pt x="1897214" y="1567325"/>
                  <a:pt x="1897129" y="1560771"/>
                </a:cubicBezTo>
                <a:cubicBezTo>
                  <a:pt x="1897129" y="1554177"/>
                  <a:pt x="1902467" y="1548831"/>
                  <a:pt x="1909067" y="1548831"/>
                </a:cubicBezTo>
                <a:close/>
                <a:moveTo>
                  <a:pt x="1847667" y="1548831"/>
                </a:moveTo>
                <a:cubicBezTo>
                  <a:pt x="1854267" y="1548831"/>
                  <a:pt x="1859606" y="1554177"/>
                  <a:pt x="1859606" y="1560771"/>
                </a:cubicBezTo>
                <a:cubicBezTo>
                  <a:pt x="1859606" y="1567364"/>
                  <a:pt x="1854267" y="1572710"/>
                  <a:pt x="1847667" y="1572710"/>
                </a:cubicBezTo>
                <a:cubicBezTo>
                  <a:pt x="1841117" y="1572618"/>
                  <a:pt x="1835813" y="1567325"/>
                  <a:pt x="1835728" y="1560771"/>
                </a:cubicBezTo>
                <a:cubicBezTo>
                  <a:pt x="1835728" y="1554177"/>
                  <a:pt x="1841066" y="1548831"/>
                  <a:pt x="1847667" y="1548831"/>
                </a:cubicBezTo>
                <a:close/>
                <a:moveTo>
                  <a:pt x="128431" y="1498005"/>
                </a:moveTo>
                <a:cubicBezTo>
                  <a:pt x="128551" y="1497987"/>
                  <a:pt x="128670" y="1497987"/>
                  <a:pt x="128806" y="1498005"/>
                </a:cubicBezTo>
                <a:cubicBezTo>
                  <a:pt x="129454" y="1498108"/>
                  <a:pt x="129898" y="1498718"/>
                  <a:pt x="129796" y="1499370"/>
                </a:cubicBezTo>
                <a:cubicBezTo>
                  <a:pt x="129796" y="1500124"/>
                  <a:pt x="129181" y="1500734"/>
                  <a:pt x="128431" y="1500734"/>
                </a:cubicBezTo>
                <a:cubicBezTo>
                  <a:pt x="127715" y="1500658"/>
                  <a:pt x="127135" y="1500090"/>
                  <a:pt x="127067" y="1499370"/>
                </a:cubicBezTo>
                <a:cubicBezTo>
                  <a:pt x="127067" y="1498616"/>
                  <a:pt x="127680" y="1498005"/>
                  <a:pt x="128431" y="1498005"/>
                </a:cubicBezTo>
                <a:close/>
                <a:moveTo>
                  <a:pt x="189832" y="1497322"/>
                </a:moveTo>
                <a:cubicBezTo>
                  <a:pt x="190958" y="1497322"/>
                  <a:pt x="191879" y="1498238"/>
                  <a:pt x="191879" y="1499369"/>
                </a:cubicBezTo>
                <a:cubicBezTo>
                  <a:pt x="191879" y="1500500"/>
                  <a:pt x="190958" y="1501416"/>
                  <a:pt x="189832" y="1501416"/>
                </a:cubicBezTo>
                <a:cubicBezTo>
                  <a:pt x="188741" y="1501334"/>
                  <a:pt x="187871" y="1500464"/>
                  <a:pt x="187786" y="1499369"/>
                </a:cubicBezTo>
                <a:cubicBezTo>
                  <a:pt x="187786" y="1498238"/>
                  <a:pt x="188706" y="1497322"/>
                  <a:pt x="189832" y="1497322"/>
                </a:cubicBezTo>
                <a:close/>
                <a:moveTo>
                  <a:pt x="251234" y="1496640"/>
                </a:moveTo>
                <a:cubicBezTo>
                  <a:pt x="252734" y="1496640"/>
                  <a:pt x="253963" y="1497862"/>
                  <a:pt x="253963" y="1499369"/>
                </a:cubicBezTo>
                <a:cubicBezTo>
                  <a:pt x="253963" y="1500877"/>
                  <a:pt x="252734" y="1502098"/>
                  <a:pt x="251234" y="1502098"/>
                </a:cubicBezTo>
                <a:cubicBezTo>
                  <a:pt x="249732" y="1502098"/>
                  <a:pt x="248505" y="1500877"/>
                  <a:pt x="248505" y="1499369"/>
                </a:cubicBezTo>
                <a:cubicBezTo>
                  <a:pt x="248505" y="1497862"/>
                  <a:pt x="249732" y="1496640"/>
                  <a:pt x="251234" y="1496640"/>
                </a:cubicBezTo>
                <a:close/>
                <a:moveTo>
                  <a:pt x="312635" y="1496129"/>
                </a:moveTo>
                <a:cubicBezTo>
                  <a:pt x="312754" y="1496122"/>
                  <a:pt x="312874" y="1496122"/>
                  <a:pt x="312993" y="1496129"/>
                </a:cubicBezTo>
                <a:cubicBezTo>
                  <a:pt x="314682" y="1496226"/>
                  <a:pt x="315978" y="1497677"/>
                  <a:pt x="315876" y="1499369"/>
                </a:cubicBezTo>
                <a:cubicBezTo>
                  <a:pt x="315876" y="1501158"/>
                  <a:pt x="314426" y="1502610"/>
                  <a:pt x="312635" y="1502610"/>
                </a:cubicBezTo>
                <a:cubicBezTo>
                  <a:pt x="310879" y="1502525"/>
                  <a:pt x="309480" y="1501123"/>
                  <a:pt x="309395" y="1499369"/>
                </a:cubicBezTo>
                <a:cubicBezTo>
                  <a:pt x="309395" y="1497580"/>
                  <a:pt x="310844" y="1496129"/>
                  <a:pt x="312635" y="1496129"/>
                </a:cubicBezTo>
                <a:close/>
                <a:moveTo>
                  <a:pt x="374036" y="1495446"/>
                </a:moveTo>
                <a:cubicBezTo>
                  <a:pt x="376202" y="1495446"/>
                  <a:pt x="377959" y="1497203"/>
                  <a:pt x="377959" y="1499369"/>
                </a:cubicBezTo>
                <a:cubicBezTo>
                  <a:pt x="377959" y="1501535"/>
                  <a:pt x="376202" y="1503292"/>
                  <a:pt x="374036" y="1503292"/>
                </a:cubicBezTo>
                <a:cubicBezTo>
                  <a:pt x="371904" y="1503205"/>
                  <a:pt x="370199" y="1501500"/>
                  <a:pt x="370114" y="1499369"/>
                </a:cubicBezTo>
                <a:cubicBezTo>
                  <a:pt x="370114" y="1497203"/>
                  <a:pt x="371870" y="1495446"/>
                  <a:pt x="374036" y="1495446"/>
                </a:cubicBezTo>
                <a:close/>
                <a:moveTo>
                  <a:pt x="436119" y="1494935"/>
                </a:moveTo>
                <a:cubicBezTo>
                  <a:pt x="436238" y="1494930"/>
                  <a:pt x="436358" y="1494930"/>
                  <a:pt x="436460" y="1494935"/>
                </a:cubicBezTo>
                <a:cubicBezTo>
                  <a:pt x="438814" y="1495031"/>
                  <a:pt x="440656" y="1497016"/>
                  <a:pt x="440554" y="1499370"/>
                </a:cubicBezTo>
                <a:cubicBezTo>
                  <a:pt x="440554" y="1501819"/>
                  <a:pt x="438576" y="1503804"/>
                  <a:pt x="436119" y="1503804"/>
                </a:cubicBezTo>
                <a:cubicBezTo>
                  <a:pt x="433663" y="1503804"/>
                  <a:pt x="431685" y="1501819"/>
                  <a:pt x="431685" y="1499370"/>
                </a:cubicBezTo>
                <a:cubicBezTo>
                  <a:pt x="431685" y="1496921"/>
                  <a:pt x="433663" y="1494935"/>
                  <a:pt x="436119" y="1494935"/>
                </a:cubicBezTo>
                <a:close/>
                <a:moveTo>
                  <a:pt x="496838" y="1494253"/>
                </a:moveTo>
                <a:cubicBezTo>
                  <a:pt x="496957" y="1494250"/>
                  <a:pt x="497077" y="1494250"/>
                  <a:pt x="497179" y="1494253"/>
                </a:cubicBezTo>
                <a:cubicBezTo>
                  <a:pt x="499908" y="1494348"/>
                  <a:pt x="502057" y="1496639"/>
                  <a:pt x="501955" y="1499370"/>
                </a:cubicBezTo>
                <a:cubicBezTo>
                  <a:pt x="501955" y="1502196"/>
                  <a:pt x="499670" y="1504487"/>
                  <a:pt x="496838" y="1504487"/>
                </a:cubicBezTo>
                <a:cubicBezTo>
                  <a:pt x="494058" y="1504398"/>
                  <a:pt x="491807" y="1502158"/>
                  <a:pt x="491722" y="1499370"/>
                </a:cubicBezTo>
                <a:cubicBezTo>
                  <a:pt x="491722" y="1496544"/>
                  <a:pt x="494007" y="1494253"/>
                  <a:pt x="496838" y="1494253"/>
                </a:cubicBezTo>
                <a:close/>
                <a:moveTo>
                  <a:pt x="558240" y="1493741"/>
                </a:moveTo>
                <a:cubicBezTo>
                  <a:pt x="561345" y="1493741"/>
                  <a:pt x="563869" y="1496261"/>
                  <a:pt x="563869" y="1499370"/>
                </a:cubicBezTo>
                <a:cubicBezTo>
                  <a:pt x="563869" y="1502479"/>
                  <a:pt x="561345" y="1504998"/>
                  <a:pt x="558240" y="1504998"/>
                </a:cubicBezTo>
                <a:cubicBezTo>
                  <a:pt x="555136" y="1504998"/>
                  <a:pt x="552612" y="1502479"/>
                  <a:pt x="552612" y="1499370"/>
                </a:cubicBezTo>
                <a:cubicBezTo>
                  <a:pt x="552612" y="1496261"/>
                  <a:pt x="555136" y="1493741"/>
                  <a:pt x="558240" y="1493741"/>
                </a:cubicBezTo>
                <a:close/>
                <a:moveTo>
                  <a:pt x="619641" y="1493229"/>
                </a:moveTo>
                <a:cubicBezTo>
                  <a:pt x="623035" y="1493229"/>
                  <a:pt x="625781" y="1495979"/>
                  <a:pt x="625781" y="1499370"/>
                </a:cubicBezTo>
                <a:cubicBezTo>
                  <a:pt x="625781" y="1502760"/>
                  <a:pt x="623035" y="1505510"/>
                  <a:pt x="619641" y="1505510"/>
                </a:cubicBezTo>
                <a:cubicBezTo>
                  <a:pt x="616247" y="1505510"/>
                  <a:pt x="613501" y="1502760"/>
                  <a:pt x="613501" y="1499370"/>
                </a:cubicBezTo>
                <a:cubicBezTo>
                  <a:pt x="613501" y="1495979"/>
                  <a:pt x="616247" y="1493229"/>
                  <a:pt x="619641" y="1493229"/>
                </a:cubicBezTo>
                <a:close/>
                <a:moveTo>
                  <a:pt x="681042" y="1492718"/>
                </a:moveTo>
                <a:cubicBezTo>
                  <a:pt x="681162" y="1492715"/>
                  <a:pt x="681281" y="1492715"/>
                  <a:pt x="681384" y="1492718"/>
                </a:cubicBezTo>
                <a:cubicBezTo>
                  <a:pt x="684965" y="1492814"/>
                  <a:pt x="687797" y="1495791"/>
                  <a:pt x="687694" y="1499370"/>
                </a:cubicBezTo>
                <a:cubicBezTo>
                  <a:pt x="687694" y="1503044"/>
                  <a:pt x="684710" y="1506022"/>
                  <a:pt x="681042" y="1506022"/>
                </a:cubicBezTo>
                <a:cubicBezTo>
                  <a:pt x="677409" y="1505931"/>
                  <a:pt x="674476" y="1503006"/>
                  <a:pt x="674391" y="1499370"/>
                </a:cubicBezTo>
                <a:cubicBezTo>
                  <a:pt x="674391" y="1495696"/>
                  <a:pt x="677375" y="1492718"/>
                  <a:pt x="681042" y="1492718"/>
                </a:cubicBezTo>
                <a:close/>
                <a:moveTo>
                  <a:pt x="743126" y="1492206"/>
                </a:moveTo>
                <a:cubicBezTo>
                  <a:pt x="747083" y="1492206"/>
                  <a:pt x="750290" y="1495413"/>
                  <a:pt x="750290" y="1499370"/>
                </a:cubicBezTo>
                <a:cubicBezTo>
                  <a:pt x="750290" y="1503327"/>
                  <a:pt x="747083" y="1506533"/>
                  <a:pt x="743126" y="1506533"/>
                </a:cubicBezTo>
                <a:cubicBezTo>
                  <a:pt x="739169" y="1506533"/>
                  <a:pt x="735963" y="1503327"/>
                  <a:pt x="735963" y="1499370"/>
                </a:cubicBezTo>
                <a:cubicBezTo>
                  <a:pt x="735963" y="1495413"/>
                  <a:pt x="739169" y="1492206"/>
                  <a:pt x="743126" y="1492206"/>
                </a:cubicBezTo>
                <a:close/>
                <a:moveTo>
                  <a:pt x="865247" y="1491354"/>
                </a:moveTo>
                <a:cubicBezTo>
                  <a:pt x="865366" y="1491352"/>
                  <a:pt x="865468" y="1491352"/>
                  <a:pt x="865588" y="1491354"/>
                </a:cubicBezTo>
                <a:cubicBezTo>
                  <a:pt x="870022" y="1491449"/>
                  <a:pt x="873536" y="1495115"/>
                  <a:pt x="873434" y="1499541"/>
                </a:cubicBezTo>
                <a:cubicBezTo>
                  <a:pt x="873434" y="1504062"/>
                  <a:pt x="869766" y="1507727"/>
                  <a:pt x="865247" y="1507727"/>
                </a:cubicBezTo>
                <a:cubicBezTo>
                  <a:pt x="860761" y="1507637"/>
                  <a:pt x="857145" y="1504025"/>
                  <a:pt x="857060" y="1499541"/>
                </a:cubicBezTo>
                <a:cubicBezTo>
                  <a:pt x="857060" y="1495019"/>
                  <a:pt x="860727" y="1491354"/>
                  <a:pt x="865247" y="1491354"/>
                </a:cubicBezTo>
                <a:close/>
                <a:moveTo>
                  <a:pt x="926647" y="1491353"/>
                </a:moveTo>
                <a:cubicBezTo>
                  <a:pt x="931457" y="1491353"/>
                  <a:pt x="935345" y="1495247"/>
                  <a:pt x="935345" y="1500052"/>
                </a:cubicBezTo>
                <a:cubicBezTo>
                  <a:pt x="935345" y="1504857"/>
                  <a:pt x="931457" y="1508750"/>
                  <a:pt x="926647" y="1508750"/>
                </a:cubicBezTo>
                <a:cubicBezTo>
                  <a:pt x="921837" y="1508750"/>
                  <a:pt x="917949" y="1504857"/>
                  <a:pt x="917949" y="1500052"/>
                </a:cubicBezTo>
                <a:cubicBezTo>
                  <a:pt x="917949" y="1495247"/>
                  <a:pt x="921837" y="1491353"/>
                  <a:pt x="926647" y="1491353"/>
                </a:cubicBezTo>
                <a:close/>
                <a:moveTo>
                  <a:pt x="803845" y="1491353"/>
                </a:moveTo>
                <a:cubicBezTo>
                  <a:pt x="808092" y="1491353"/>
                  <a:pt x="811520" y="1494790"/>
                  <a:pt x="811520" y="1499029"/>
                </a:cubicBezTo>
                <a:cubicBezTo>
                  <a:pt x="811520" y="1503267"/>
                  <a:pt x="808092" y="1506704"/>
                  <a:pt x="803845" y="1506704"/>
                </a:cubicBezTo>
                <a:cubicBezTo>
                  <a:pt x="799598" y="1506704"/>
                  <a:pt x="796170" y="1503267"/>
                  <a:pt x="796170" y="1499029"/>
                </a:cubicBezTo>
                <a:cubicBezTo>
                  <a:pt x="796170" y="1494790"/>
                  <a:pt x="799598" y="1491353"/>
                  <a:pt x="803845" y="1491353"/>
                </a:cubicBezTo>
                <a:close/>
                <a:moveTo>
                  <a:pt x="988048" y="1490159"/>
                </a:moveTo>
                <a:cubicBezTo>
                  <a:pt x="993131" y="1490159"/>
                  <a:pt x="997259" y="1494284"/>
                  <a:pt x="997259" y="1499370"/>
                </a:cubicBezTo>
                <a:cubicBezTo>
                  <a:pt x="997259" y="1504456"/>
                  <a:pt x="993131" y="1508580"/>
                  <a:pt x="988048" y="1508580"/>
                </a:cubicBezTo>
                <a:cubicBezTo>
                  <a:pt x="982966" y="1508580"/>
                  <a:pt x="978839" y="1504456"/>
                  <a:pt x="978839" y="1499370"/>
                </a:cubicBezTo>
                <a:cubicBezTo>
                  <a:pt x="978839" y="1494284"/>
                  <a:pt x="982966" y="1490159"/>
                  <a:pt x="988048" y="1490159"/>
                </a:cubicBezTo>
                <a:close/>
                <a:moveTo>
                  <a:pt x="1050132" y="1489818"/>
                </a:moveTo>
                <a:cubicBezTo>
                  <a:pt x="1055215" y="1489812"/>
                  <a:pt x="1059410" y="1493784"/>
                  <a:pt x="1059683" y="1498858"/>
                </a:cubicBezTo>
                <a:cubicBezTo>
                  <a:pt x="1059683" y="1504133"/>
                  <a:pt x="1055402" y="1508409"/>
                  <a:pt x="1050132" y="1508409"/>
                </a:cubicBezTo>
                <a:cubicBezTo>
                  <a:pt x="1045049" y="1508416"/>
                  <a:pt x="1040853" y="1504444"/>
                  <a:pt x="1040581" y="1499370"/>
                </a:cubicBezTo>
                <a:cubicBezTo>
                  <a:pt x="1040581" y="1494094"/>
                  <a:pt x="1044862" y="1489818"/>
                  <a:pt x="1050132" y="1489818"/>
                </a:cubicBezTo>
                <a:close/>
                <a:moveTo>
                  <a:pt x="1110851" y="1489307"/>
                </a:moveTo>
                <a:cubicBezTo>
                  <a:pt x="1110971" y="1489305"/>
                  <a:pt x="1111073" y="1489305"/>
                  <a:pt x="1111192" y="1489307"/>
                </a:cubicBezTo>
                <a:cubicBezTo>
                  <a:pt x="1116650" y="1489402"/>
                  <a:pt x="1121017" y="1493907"/>
                  <a:pt x="1120914" y="1499370"/>
                </a:cubicBezTo>
                <a:cubicBezTo>
                  <a:pt x="1120914" y="1504926"/>
                  <a:pt x="1116412" y="1509433"/>
                  <a:pt x="1110851" y="1509433"/>
                </a:cubicBezTo>
                <a:cubicBezTo>
                  <a:pt x="1105325" y="1509342"/>
                  <a:pt x="1100874" y="1504889"/>
                  <a:pt x="1100789" y="1499370"/>
                </a:cubicBezTo>
                <a:cubicBezTo>
                  <a:pt x="1100789" y="1493813"/>
                  <a:pt x="1105291" y="1489307"/>
                  <a:pt x="1110851" y="1489307"/>
                </a:cubicBezTo>
                <a:close/>
                <a:moveTo>
                  <a:pt x="1172253" y="1488965"/>
                </a:moveTo>
                <a:cubicBezTo>
                  <a:pt x="1178001" y="1488965"/>
                  <a:pt x="1182657" y="1493623"/>
                  <a:pt x="1182657" y="1499370"/>
                </a:cubicBezTo>
                <a:cubicBezTo>
                  <a:pt x="1182657" y="1505116"/>
                  <a:pt x="1178001" y="1509774"/>
                  <a:pt x="1172253" y="1509774"/>
                </a:cubicBezTo>
                <a:cubicBezTo>
                  <a:pt x="1166539" y="1509682"/>
                  <a:pt x="1161934" y="1505078"/>
                  <a:pt x="1161849" y="1499370"/>
                </a:cubicBezTo>
                <a:cubicBezTo>
                  <a:pt x="1161849" y="1493623"/>
                  <a:pt x="1166505" y="1488965"/>
                  <a:pt x="1172253" y="1488965"/>
                </a:cubicBezTo>
                <a:close/>
                <a:moveTo>
                  <a:pt x="1234020" y="1488490"/>
                </a:moveTo>
                <a:cubicBezTo>
                  <a:pt x="1239955" y="1488490"/>
                  <a:pt x="1244765" y="1493301"/>
                  <a:pt x="1244765" y="1499235"/>
                </a:cubicBezTo>
                <a:cubicBezTo>
                  <a:pt x="1244765" y="1505170"/>
                  <a:pt x="1239955" y="1509980"/>
                  <a:pt x="1234020" y="1509980"/>
                </a:cubicBezTo>
                <a:cubicBezTo>
                  <a:pt x="1228086" y="1509980"/>
                  <a:pt x="1223275" y="1505170"/>
                  <a:pt x="1223275" y="1499235"/>
                </a:cubicBezTo>
                <a:cubicBezTo>
                  <a:pt x="1223275" y="1493301"/>
                  <a:pt x="1228086" y="1488490"/>
                  <a:pt x="1234020" y="1488490"/>
                </a:cubicBezTo>
                <a:close/>
                <a:moveTo>
                  <a:pt x="1971151" y="1488283"/>
                </a:moveTo>
                <a:cubicBezTo>
                  <a:pt x="1977274" y="1488283"/>
                  <a:pt x="1982237" y="1493247"/>
                  <a:pt x="1982237" y="1499370"/>
                </a:cubicBezTo>
                <a:cubicBezTo>
                  <a:pt x="1982152" y="1505454"/>
                  <a:pt x="1977240" y="1510364"/>
                  <a:pt x="1971151" y="1510456"/>
                </a:cubicBezTo>
                <a:cubicBezTo>
                  <a:pt x="1965062" y="1510364"/>
                  <a:pt x="1960150" y="1505454"/>
                  <a:pt x="1960065" y="1499370"/>
                </a:cubicBezTo>
                <a:cubicBezTo>
                  <a:pt x="1960065" y="1493247"/>
                  <a:pt x="1965028" y="1488283"/>
                  <a:pt x="1971151" y="1488283"/>
                </a:cubicBezTo>
                <a:close/>
                <a:moveTo>
                  <a:pt x="1295055" y="1488283"/>
                </a:moveTo>
                <a:cubicBezTo>
                  <a:pt x="1301178" y="1488283"/>
                  <a:pt x="1306142" y="1493247"/>
                  <a:pt x="1306142" y="1499370"/>
                </a:cubicBezTo>
                <a:cubicBezTo>
                  <a:pt x="1306056" y="1505454"/>
                  <a:pt x="1301144" y="1510364"/>
                  <a:pt x="1295055" y="1510456"/>
                </a:cubicBezTo>
                <a:cubicBezTo>
                  <a:pt x="1288966" y="1510364"/>
                  <a:pt x="1284054" y="1505454"/>
                  <a:pt x="1283969" y="1499370"/>
                </a:cubicBezTo>
                <a:cubicBezTo>
                  <a:pt x="1283969" y="1493247"/>
                  <a:pt x="1288932" y="1488283"/>
                  <a:pt x="1295055" y="1488283"/>
                </a:cubicBezTo>
                <a:close/>
                <a:moveTo>
                  <a:pt x="1357138" y="1487942"/>
                </a:moveTo>
                <a:cubicBezTo>
                  <a:pt x="1363449" y="1487942"/>
                  <a:pt x="1368566" y="1493059"/>
                  <a:pt x="1368566" y="1499370"/>
                </a:cubicBezTo>
                <a:cubicBezTo>
                  <a:pt x="1368566" y="1505681"/>
                  <a:pt x="1363449" y="1510797"/>
                  <a:pt x="1357138" y="1510797"/>
                </a:cubicBezTo>
                <a:cubicBezTo>
                  <a:pt x="1350828" y="1510797"/>
                  <a:pt x="1345711" y="1505681"/>
                  <a:pt x="1345711" y="1499370"/>
                </a:cubicBezTo>
                <a:cubicBezTo>
                  <a:pt x="1345711" y="1493059"/>
                  <a:pt x="1350828" y="1487942"/>
                  <a:pt x="1357138" y="1487942"/>
                </a:cubicBezTo>
                <a:close/>
                <a:moveTo>
                  <a:pt x="1417857" y="1487772"/>
                </a:moveTo>
                <a:cubicBezTo>
                  <a:pt x="1417977" y="1487770"/>
                  <a:pt x="1418079" y="1487770"/>
                  <a:pt x="1418198" y="1487772"/>
                </a:cubicBezTo>
                <a:cubicBezTo>
                  <a:pt x="1424510" y="1487867"/>
                  <a:pt x="1429558" y="1493059"/>
                  <a:pt x="1429455" y="1499370"/>
                </a:cubicBezTo>
                <a:cubicBezTo>
                  <a:pt x="1429455" y="1505776"/>
                  <a:pt x="1424271" y="1510968"/>
                  <a:pt x="1417857" y="1510968"/>
                </a:cubicBezTo>
                <a:cubicBezTo>
                  <a:pt x="1411496" y="1510876"/>
                  <a:pt x="1406345" y="1505737"/>
                  <a:pt x="1406260" y="1499370"/>
                </a:cubicBezTo>
                <a:cubicBezTo>
                  <a:pt x="1406260" y="1492963"/>
                  <a:pt x="1411444" y="1487772"/>
                  <a:pt x="1417857" y="1487772"/>
                </a:cubicBezTo>
                <a:close/>
                <a:moveTo>
                  <a:pt x="1479259" y="1487430"/>
                </a:moveTo>
                <a:cubicBezTo>
                  <a:pt x="1485859" y="1487430"/>
                  <a:pt x="1491198" y="1492776"/>
                  <a:pt x="1491198" y="1499370"/>
                </a:cubicBezTo>
                <a:cubicBezTo>
                  <a:pt x="1491198" y="1505963"/>
                  <a:pt x="1485859" y="1511309"/>
                  <a:pt x="1479259" y="1511309"/>
                </a:cubicBezTo>
                <a:cubicBezTo>
                  <a:pt x="1472709" y="1511217"/>
                  <a:pt x="1467405" y="1505926"/>
                  <a:pt x="1467320" y="1499370"/>
                </a:cubicBezTo>
                <a:cubicBezTo>
                  <a:pt x="1467320" y="1492776"/>
                  <a:pt x="1472658" y="1487430"/>
                  <a:pt x="1479259" y="1487430"/>
                </a:cubicBezTo>
                <a:close/>
                <a:moveTo>
                  <a:pt x="1540661" y="1487259"/>
                </a:moveTo>
                <a:cubicBezTo>
                  <a:pt x="1547347" y="1487259"/>
                  <a:pt x="1552770" y="1492682"/>
                  <a:pt x="1552770" y="1499369"/>
                </a:cubicBezTo>
                <a:cubicBezTo>
                  <a:pt x="1552770" y="1506057"/>
                  <a:pt x="1547347" y="1511479"/>
                  <a:pt x="1540661" y="1511479"/>
                </a:cubicBezTo>
                <a:cubicBezTo>
                  <a:pt x="1533975" y="1511479"/>
                  <a:pt x="1528551" y="1506057"/>
                  <a:pt x="1528551" y="1499369"/>
                </a:cubicBezTo>
                <a:cubicBezTo>
                  <a:pt x="1528551" y="1492682"/>
                  <a:pt x="1533975" y="1487259"/>
                  <a:pt x="1540661" y="1487259"/>
                </a:cubicBezTo>
                <a:close/>
                <a:moveTo>
                  <a:pt x="1602061" y="1487089"/>
                </a:moveTo>
                <a:cubicBezTo>
                  <a:pt x="1608850" y="1487089"/>
                  <a:pt x="1614342" y="1492588"/>
                  <a:pt x="1614342" y="1499370"/>
                </a:cubicBezTo>
                <a:cubicBezTo>
                  <a:pt x="1614342" y="1506151"/>
                  <a:pt x="1608850" y="1511650"/>
                  <a:pt x="1602061" y="1511650"/>
                </a:cubicBezTo>
                <a:cubicBezTo>
                  <a:pt x="1595324" y="1511558"/>
                  <a:pt x="1589866" y="1506114"/>
                  <a:pt x="1589782" y="1499370"/>
                </a:cubicBezTo>
                <a:cubicBezTo>
                  <a:pt x="1589782" y="1492588"/>
                  <a:pt x="1595273" y="1487089"/>
                  <a:pt x="1602061" y="1487089"/>
                </a:cubicBezTo>
                <a:close/>
                <a:moveTo>
                  <a:pt x="1664145" y="1486919"/>
                </a:moveTo>
                <a:cubicBezTo>
                  <a:pt x="1664264" y="1486917"/>
                  <a:pt x="1664366" y="1486917"/>
                  <a:pt x="1664485" y="1486919"/>
                </a:cubicBezTo>
                <a:cubicBezTo>
                  <a:pt x="1671274" y="1487014"/>
                  <a:pt x="1676698" y="1492588"/>
                  <a:pt x="1676596" y="1499370"/>
                </a:cubicBezTo>
                <a:cubicBezTo>
                  <a:pt x="1676596" y="1506246"/>
                  <a:pt x="1671018" y="1511820"/>
                  <a:pt x="1664145" y="1511820"/>
                </a:cubicBezTo>
                <a:cubicBezTo>
                  <a:pt x="1657271" y="1511820"/>
                  <a:pt x="1651694" y="1506246"/>
                  <a:pt x="1651694" y="1499370"/>
                </a:cubicBezTo>
                <a:cubicBezTo>
                  <a:pt x="1651694" y="1492493"/>
                  <a:pt x="1657271" y="1486919"/>
                  <a:pt x="1664145" y="1486919"/>
                </a:cubicBezTo>
                <a:close/>
                <a:moveTo>
                  <a:pt x="1786265" y="1486748"/>
                </a:moveTo>
                <a:cubicBezTo>
                  <a:pt x="1793241" y="1486748"/>
                  <a:pt x="1798886" y="1492399"/>
                  <a:pt x="1798886" y="1499370"/>
                </a:cubicBezTo>
                <a:cubicBezTo>
                  <a:pt x="1798886" y="1506341"/>
                  <a:pt x="1793241" y="1511991"/>
                  <a:pt x="1786265" y="1511991"/>
                </a:cubicBezTo>
                <a:cubicBezTo>
                  <a:pt x="1779289" y="1511991"/>
                  <a:pt x="1773644" y="1506341"/>
                  <a:pt x="1773644" y="1499370"/>
                </a:cubicBezTo>
                <a:cubicBezTo>
                  <a:pt x="1773644" y="1492399"/>
                  <a:pt x="1779289" y="1486748"/>
                  <a:pt x="1786265" y="1486748"/>
                </a:cubicBezTo>
                <a:close/>
                <a:moveTo>
                  <a:pt x="1724864" y="1486748"/>
                </a:moveTo>
                <a:cubicBezTo>
                  <a:pt x="1731840" y="1486748"/>
                  <a:pt x="1737485" y="1492399"/>
                  <a:pt x="1737485" y="1499370"/>
                </a:cubicBezTo>
                <a:cubicBezTo>
                  <a:pt x="1737485" y="1506341"/>
                  <a:pt x="1731840" y="1511991"/>
                  <a:pt x="1724864" y="1511991"/>
                </a:cubicBezTo>
                <a:cubicBezTo>
                  <a:pt x="1717888" y="1511991"/>
                  <a:pt x="1712243" y="1506341"/>
                  <a:pt x="1712243" y="1499370"/>
                </a:cubicBezTo>
                <a:cubicBezTo>
                  <a:pt x="1712243" y="1492399"/>
                  <a:pt x="1717888" y="1486748"/>
                  <a:pt x="1724864" y="1486748"/>
                </a:cubicBezTo>
                <a:close/>
                <a:moveTo>
                  <a:pt x="1909067" y="1486578"/>
                </a:moveTo>
                <a:cubicBezTo>
                  <a:pt x="1909187" y="1486576"/>
                  <a:pt x="1909289" y="1486576"/>
                  <a:pt x="1909409" y="1486578"/>
                </a:cubicBezTo>
                <a:cubicBezTo>
                  <a:pt x="1916385" y="1486673"/>
                  <a:pt x="1921962" y="1492399"/>
                  <a:pt x="1921859" y="1499370"/>
                </a:cubicBezTo>
                <a:cubicBezTo>
                  <a:pt x="1921859" y="1506434"/>
                  <a:pt x="1916129" y="1512162"/>
                  <a:pt x="1909067" y="1512162"/>
                </a:cubicBezTo>
                <a:cubicBezTo>
                  <a:pt x="1902041" y="1512069"/>
                  <a:pt x="1896361" y="1506397"/>
                  <a:pt x="1896276" y="1499370"/>
                </a:cubicBezTo>
                <a:cubicBezTo>
                  <a:pt x="1896276" y="1492305"/>
                  <a:pt x="1902007" y="1486578"/>
                  <a:pt x="1909067" y="1486578"/>
                </a:cubicBezTo>
                <a:close/>
                <a:moveTo>
                  <a:pt x="1847666" y="1486578"/>
                </a:moveTo>
                <a:cubicBezTo>
                  <a:pt x="1847786" y="1486576"/>
                  <a:pt x="1847888" y="1486576"/>
                  <a:pt x="1848007" y="1486578"/>
                </a:cubicBezTo>
                <a:cubicBezTo>
                  <a:pt x="1854983" y="1486673"/>
                  <a:pt x="1860560" y="1492399"/>
                  <a:pt x="1860458" y="1499370"/>
                </a:cubicBezTo>
                <a:cubicBezTo>
                  <a:pt x="1860458" y="1506434"/>
                  <a:pt x="1854728" y="1512162"/>
                  <a:pt x="1847666" y="1512162"/>
                </a:cubicBezTo>
                <a:cubicBezTo>
                  <a:pt x="1840639" y="1512069"/>
                  <a:pt x="1834960" y="1506397"/>
                  <a:pt x="1834875" y="1499370"/>
                </a:cubicBezTo>
                <a:cubicBezTo>
                  <a:pt x="1834875" y="1492305"/>
                  <a:pt x="1840605" y="1486578"/>
                  <a:pt x="1847666" y="1486578"/>
                </a:cubicBezTo>
                <a:close/>
                <a:moveTo>
                  <a:pt x="67029" y="1436774"/>
                </a:moveTo>
                <a:cubicBezTo>
                  <a:pt x="67694" y="1436774"/>
                  <a:pt x="68223" y="1437308"/>
                  <a:pt x="68223" y="1437968"/>
                </a:cubicBezTo>
                <a:cubicBezTo>
                  <a:pt x="68223" y="1438628"/>
                  <a:pt x="67694" y="1439162"/>
                  <a:pt x="67029" y="1439162"/>
                </a:cubicBezTo>
                <a:cubicBezTo>
                  <a:pt x="66364" y="1439162"/>
                  <a:pt x="65836" y="1438628"/>
                  <a:pt x="65836" y="1437968"/>
                </a:cubicBezTo>
                <a:cubicBezTo>
                  <a:pt x="65836" y="1437308"/>
                  <a:pt x="66364" y="1436774"/>
                  <a:pt x="67029" y="1436774"/>
                </a:cubicBezTo>
                <a:close/>
                <a:moveTo>
                  <a:pt x="129113" y="1436093"/>
                </a:moveTo>
                <a:cubicBezTo>
                  <a:pt x="129232" y="1436091"/>
                  <a:pt x="129369" y="1436101"/>
                  <a:pt x="129488" y="1436123"/>
                </a:cubicBezTo>
                <a:cubicBezTo>
                  <a:pt x="130512" y="1436313"/>
                  <a:pt x="131177" y="1437292"/>
                  <a:pt x="130989" y="1438310"/>
                </a:cubicBezTo>
                <a:cubicBezTo>
                  <a:pt x="130989" y="1439345"/>
                  <a:pt x="130154" y="1440186"/>
                  <a:pt x="129113" y="1440186"/>
                </a:cubicBezTo>
                <a:cubicBezTo>
                  <a:pt x="128994" y="1440188"/>
                  <a:pt x="128857" y="1440178"/>
                  <a:pt x="128738" y="1440155"/>
                </a:cubicBezTo>
                <a:cubicBezTo>
                  <a:pt x="127715" y="1439966"/>
                  <a:pt x="127049" y="1438987"/>
                  <a:pt x="127237" y="1437969"/>
                </a:cubicBezTo>
                <a:cubicBezTo>
                  <a:pt x="127237" y="1436932"/>
                  <a:pt x="128073" y="1436093"/>
                  <a:pt x="129113" y="1436093"/>
                </a:cubicBezTo>
                <a:close/>
                <a:moveTo>
                  <a:pt x="189832" y="1435410"/>
                </a:moveTo>
                <a:cubicBezTo>
                  <a:pt x="189951" y="1435401"/>
                  <a:pt x="190071" y="1435401"/>
                  <a:pt x="190190" y="1435410"/>
                </a:cubicBezTo>
                <a:cubicBezTo>
                  <a:pt x="191503" y="1435507"/>
                  <a:pt x="192493" y="1436653"/>
                  <a:pt x="192390" y="1437968"/>
                </a:cubicBezTo>
                <a:cubicBezTo>
                  <a:pt x="192390" y="1439380"/>
                  <a:pt x="191248" y="1440527"/>
                  <a:pt x="189832" y="1440527"/>
                </a:cubicBezTo>
                <a:cubicBezTo>
                  <a:pt x="188416" y="1440527"/>
                  <a:pt x="187274" y="1439380"/>
                  <a:pt x="187274" y="1437968"/>
                </a:cubicBezTo>
                <a:cubicBezTo>
                  <a:pt x="187274" y="1436556"/>
                  <a:pt x="188416" y="1435410"/>
                  <a:pt x="189832" y="1435410"/>
                </a:cubicBezTo>
                <a:close/>
                <a:moveTo>
                  <a:pt x="251233" y="1434728"/>
                </a:moveTo>
                <a:cubicBezTo>
                  <a:pt x="251352" y="1434721"/>
                  <a:pt x="251472" y="1434721"/>
                  <a:pt x="251591" y="1434728"/>
                </a:cubicBezTo>
                <a:cubicBezTo>
                  <a:pt x="253280" y="1434825"/>
                  <a:pt x="254576" y="1436276"/>
                  <a:pt x="254474" y="1437968"/>
                </a:cubicBezTo>
                <a:cubicBezTo>
                  <a:pt x="254474" y="1439757"/>
                  <a:pt x="253024" y="1441209"/>
                  <a:pt x="251233" y="1441209"/>
                </a:cubicBezTo>
                <a:cubicBezTo>
                  <a:pt x="249477" y="1441124"/>
                  <a:pt x="248078" y="1439722"/>
                  <a:pt x="247993" y="1437968"/>
                </a:cubicBezTo>
                <a:cubicBezTo>
                  <a:pt x="247993" y="1436179"/>
                  <a:pt x="249442" y="1434728"/>
                  <a:pt x="251233" y="1434728"/>
                </a:cubicBezTo>
                <a:close/>
                <a:moveTo>
                  <a:pt x="312635" y="1434216"/>
                </a:moveTo>
                <a:cubicBezTo>
                  <a:pt x="314715" y="1434216"/>
                  <a:pt x="316387" y="1435896"/>
                  <a:pt x="316387" y="1437969"/>
                </a:cubicBezTo>
                <a:cubicBezTo>
                  <a:pt x="316387" y="1440041"/>
                  <a:pt x="314715" y="1441721"/>
                  <a:pt x="312635" y="1441721"/>
                </a:cubicBezTo>
                <a:cubicBezTo>
                  <a:pt x="310571" y="1441721"/>
                  <a:pt x="308883" y="1440041"/>
                  <a:pt x="308883" y="1437969"/>
                </a:cubicBezTo>
                <a:cubicBezTo>
                  <a:pt x="308883" y="1435896"/>
                  <a:pt x="310571" y="1434216"/>
                  <a:pt x="312635" y="1434216"/>
                </a:cubicBezTo>
                <a:close/>
                <a:moveTo>
                  <a:pt x="374036" y="1433534"/>
                </a:moveTo>
                <a:cubicBezTo>
                  <a:pt x="374155" y="1433529"/>
                  <a:pt x="374275" y="1433529"/>
                  <a:pt x="374377" y="1433534"/>
                </a:cubicBezTo>
                <a:cubicBezTo>
                  <a:pt x="376731" y="1433630"/>
                  <a:pt x="378573" y="1435615"/>
                  <a:pt x="378470" y="1437969"/>
                </a:cubicBezTo>
                <a:cubicBezTo>
                  <a:pt x="378470" y="1440418"/>
                  <a:pt x="376492" y="1442403"/>
                  <a:pt x="374036" y="1442403"/>
                </a:cubicBezTo>
                <a:cubicBezTo>
                  <a:pt x="371580" y="1442403"/>
                  <a:pt x="369602" y="1440418"/>
                  <a:pt x="369602" y="1437969"/>
                </a:cubicBezTo>
                <a:cubicBezTo>
                  <a:pt x="369602" y="1435520"/>
                  <a:pt x="371580" y="1433534"/>
                  <a:pt x="374036" y="1433534"/>
                </a:cubicBezTo>
                <a:close/>
                <a:moveTo>
                  <a:pt x="436119" y="1432852"/>
                </a:moveTo>
                <a:cubicBezTo>
                  <a:pt x="436238" y="1432849"/>
                  <a:pt x="436358" y="1432849"/>
                  <a:pt x="436460" y="1432852"/>
                </a:cubicBezTo>
                <a:cubicBezTo>
                  <a:pt x="439189" y="1432947"/>
                  <a:pt x="441338" y="1435238"/>
                  <a:pt x="441236" y="1437969"/>
                </a:cubicBezTo>
                <a:cubicBezTo>
                  <a:pt x="441236" y="1440795"/>
                  <a:pt x="438950" y="1443085"/>
                  <a:pt x="436119" y="1443085"/>
                </a:cubicBezTo>
                <a:cubicBezTo>
                  <a:pt x="433339" y="1442997"/>
                  <a:pt x="431087" y="1440757"/>
                  <a:pt x="431003" y="1437969"/>
                </a:cubicBezTo>
                <a:cubicBezTo>
                  <a:pt x="431003" y="1435143"/>
                  <a:pt x="433288" y="1432852"/>
                  <a:pt x="436119" y="1432852"/>
                </a:cubicBezTo>
                <a:close/>
                <a:moveTo>
                  <a:pt x="496839" y="1432340"/>
                </a:moveTo>
                <a:cubicBezTo>
                  <a:pt x="499943" y="1432340"/>
                  <a:pt x="502468" y="1434860"/>
                  <a:pt x="502468" y="1437969"/>
                </a:cubicBezTo>
                <a:cubicBezTo>
                  <a:pt x="502468" y="1441078"/>
                  <a:pt x="499943" y="1443597"/>
                  <a:pt x="496839" y="1443597"/>
                </a:cubicBezTo>
                <a:cubicBezTo>
                  <a:pt x="493734" y="1443597"/>
                  <a:pt x="491211" y="1441078"/>
                  <a:pt x="491211" y="1437969"/>
                </a:cubicBezTo>
                <a:cubicBezTo>
                  <a:pt x="491211" y="1434860"/>
                  <a:pt x="493734" y="1432340"/>
                  <a:pt x="496839" y="1432340"/>
                </a:cubicBezTo>
                <a:close/>
                <a:moveTo>
                  <a:pt x="558240" y="1431658"/>
                </a:moveTo>
                <a:cubicBezTo>
                  <a:pt x="558359" y="1431655"/>
                  <a:pt x="558479" y="1431655"/>
                  <a:pt x="558581" y="1431658"/>
                </a:cubicBezTo>
                <a:cubicBezTo>
                  <a:pt x="561975" y="1431753"/>
                  <a:pt x="564653" y="1434580"/>
                  <a:pt x="564551" y="1437969"/>
                </a:cubicBezTo>
                <a:cubicBezTo>
                  <a:pt x="564551" y="1441453"/>
                  <a:pt x="561720" y="1444279"/>
                  <a:pt x="558240" y="1444279"/>
                </a:cubicBezTo>
                <a:cubicBezTo>
                  <a:pt x="554795" y="1444189"/>
                  <a:pt x="552015" y="1441416"/>
                  <a:pt x="551930" y="1437969"/>
                </a:cubicBezTo>
                <a:cubicBezTo>
                  <a:pt x="551930" y="1434484"/>
                  <a:pt x="554761" y="1431658"/>
                  <a:pt x="558240" y="1431658"/>
                </a:cubicBezTo>
                <a:close/>
                <a:moveTo>
                  <a:pt x="620007" y="1431012"/>
                </a:moveTo>
                <a:cubicBezTo>
                  <a:pt x="623775" y="1431012"/>
                  <a:pt x="626830" y="1434066"/>
                  <a:pt x="626830" y="1437834"/>
                </a:cubicBezTo>
                <a:cubicBezTo>
                  <a:pt x="626830" y="1441602"/>
                  <a:pt x="623775" y="1444657"/>
                  <a:pt x="620007" y="1444657"/>
                </a:cubicBezTo>
                <a:cubicBezTo>
                  <a:pt x="616239" y="1444657"/>
                  <a:pt x="613185" y="1441602"/>
                  <a:pt x="613185" y="1437834"/>
                </a:cubicBezTo>
                <a:cubicBezTo>
                  <a:pt x="613185" y="1434066"/>
                  <a:pt x="616239" y="1431012"/>
                  <a:pt x="620007" y="1431012"/>
                </a:cubicBezTo>
                <a:close/>
                <a:moveTo>
                  <a:pt x="681042" y="1430634"/>
                </a:moveTo>
                <a:cubicBezTo>
                  <a:pt x="685085" y="1430634"/>
                  <a:pt x="688377" y="1433918"/>
                  <a:pt x="688377" y="1437968"/>
                </a:cubicBezTo>
                <a:cubicBezTo>
                  <a:pt x="688377" y="1442019"/>
                  <a:pt x="685085" y="1445303"/>
                  <a:pt x="681042" y="1445303"/>
                </a:cubicBezTo>
                <a:cubicBezTo>
                  <a:pt x="677035" y="1445212"/>
                  <a:pt x="673794" y="1441982"/>
                  <a:pt x="673709" y="1437968"/>
                </a:cubicBezTo>
                <a:cubicBezTo>
                  <a:pt x="673709" y="1433918"/>
                  <a:pt x="676984" y="1430634"/>
                  <a:pt x="681042" y="1430634"/>
                </a:cubicBezTo>
                <a:close/>
                <a:moveTo>
                  <a:pt x="743126" y="1430123"/>
                </a:moveTo>
                <a:cubicBezTo>
                  <a:pt x="743245" y="1430120"/>
                  <a:pt x="743348" y="1430120"/>
                  <a:pt x="743467" y="1430123"/>
                </a:cubicBezTo>
                <a:cubicBezTo>
                  <a:pt x="747714" y="1430218"/>
                  <a:pt x="751074" y="1433730"/>
                  <a:pt x="750972" y="1437969"/>
                </a:cubicBezTo>
                <a:cubicBezTo>
                  <a:pt x="750972" y="1442303"/>
                  <a:pt x="747458" y="1445814"/>
                  <a:pt x="743126" y="1445814"/>
                </a:cubicBezTo>
                <a:cubicBezTo>
                  <a:pt x="738828" y="1445724"/>
                  <a:pt x="735366" y="1442263"/>
                  <a:pt x="735281" y="1437969"/>
                </a:cubicBezTo>
                <a:cubicBezTo>
                  <a:pt x="735281" y="1433635"/>
                  <a:pt x="738794" y="1430123"/>
                  <a:pt x="743126" y="1430123"/>
                </a:cubicBezTo>
                <a:close/>
                <a:moveTo>
                  <a:pt x="803845" y="1429611"/>
                </a:moveTo>
                <a:cubicBezTo>
                  <a:pt x="808467" y="1429611"/>
                  <a:pt x="812202" y="1433353"/>
                  <a:pt x="812202" y="1437969"/>
                </a:cubicBezTo>
                <a:cubicBezTo>
                  <a:pt x="812202" y="1442584"/>
                  <a:pt x="808467" y="1446326"/>
                  <a:pt x="803845" y="1446326"/>
                </a:cubicBezTo>
                <a:cubicBezTo>
                  <a:pt x="799223" y="1446326"/>
                  <a:pt x="795488" y="1442584"/>
                  <a:pt x="795488" y="1437969"/>
                </a:cubicBezTo>
                <a:cubicBezTo>
                  <a:pt x="795488" y="1433353"/>
                  <a:pt x="799223" y="1429611"/>
                  <a:pt x="803845" y="1429611"/>
                </a:cubicBezTo>
                <a:close/>
                <a:moveTo>
                  <a:pt x="865613" y="1428965"/>
                </a:moveTo>
                <a:cubicBezTo>
                  <a:pt x="870511" y="1428965"/>
                  <a:pt x="874482" y="1432936"/>
                  <a:pt x="874482" y="1437834"/>
                </a:cubicBezTo>
                <a:cubicBezTo>
                  <a:pt x="874482" y="1442732"/>
                  <a:pt x="870511" y="1446703"/>
                  <a:pt x="865613" y="1446703"/>
                </a:cubicBezTo>
                <a:cubicBezTo>
                  <a:pt x="860715" y="1446703"/>
                  <a:pt x="856744" y="1442732"/>
                  <a:pt x="856744" y="1437834"/>
                </a:cubicBezTo>
                <a:cubicBezTo>
                  <a:pt x="856744" y="1432936"/>
                  <a:pt x="860715" y="1428965"/>
                  <a:pt x="865613" y="1428965"/>
                </a:cubicBezTo>
                <a:close/>
                <a:moveTo>
                  <a:pt x="926648" y="1428588"/>
                </a:moveTo>
                <a:cubicBezTo>
                  <a:pt x="926767" y="1428586"/>
                  <a:pt x="926869" y="1428586"/>
                  <a:pt x="926989" y="1428588"/>
                </a:cubicBezTo>
                <a:cubicBezTo>
                  <a:pt x="932071" y="1428683"/>
                  <a:pt x="936131" y="1432882"/>
                  <a:pt x="936028" y="1437968"/>
                </a:cubicBezTo>
                <a:cubicBezTo>
                  <a:pt x="936028" y="1443150"/>
                  <a:pt x="931832" y="1447349"/>
                  <a:pt x="926648" y="1447349"/>
                </a:cubicBezTo>
                <a:cubicBezTo>
                  <a:pt x="921462" y="1447349"/>
                  <a:pt x="917267" y="1443150"/>
                  <a:pt x="917267" y="1437968"/>
                </a:cubicBezTo>
                <a:cubicBezTo>
                  <a:pt x="917267" y="1432787"/>
                  <a:pt x="921462" y="1428588"/>
                  <a:pt x="926648" y="1428588"/>
                </a:cubicBezTo>
                <a:close/>
                <a:moveTo>
                  <a:pt x="988049" y="1428076"/>
                </a:moveTo>
                <a:cubicBezTo>
                  <a:pt x="993507" y="1428076"/>
                  <a:pt x="997941" y="1432506"/>
                  <a:pt x="997941" y="1437969"/>
                </a:cubicBezTo>
                <a:cubicBezTo>
                  <a:pt x="997941" y="1443432"/>
                  <a:pt x="993507" y="1447861"/>
                  <a:pt x="988049" y="1447861"/>
                </a:cubicBezTo>
                <a:cubicBezTo>
                  <a:pt x="982591" y="1447861"/>
                  <a:pt x="978157" y="1443432"/>
                  <a:pt x="978157" y="1437969"/>
                </a:cubicBezTo>
                <a:cubicBezTo>
                  <a:pt x="978157" y="1432506"/>
                  <a:pt x="982591" y="1428076"/>
                  <a:pt x="988049" y="1428076"/>
                </a:cubicBezTo>
                <a:close/>
                <a:moveTo>
                  <a:pt x="1050132" y="1427734"/>
                </a:moveTo>
                <a:cubicBezTo>
                  <a:pt x="1055778" y="1427734"/>
                  <a:pt x="1060366" y="1432316"/>
                  <a:pt x="1060366" y="1437968"/>
                </a:cubicBezTo>
                <a:cubicBezTo>
                  <a:pt x="1060366" y="1443620"/>
                  <a:pt x="1055778" y="1448202"/>
                  <a:pt x="1050132" y="1448202"/>
                </a:cubicBezTo>
                <a:cubicBezTo>
                  <a:pt x="1044487" y="1448202"/>
                  <a:pt x="1039899" y="1443620"/>
                  <a:pt x="1039899" y="1437968"/>
                </a:cubicBezTo>
                <a:cubicBezTo>
                  <a:pt x="1039899" y="1432316"/>
                  <a:pt x="1044487" y="1427734"/>
                  <a:pt x="1050132" y="1427734"/>
                </a:cubicBezTo>
                <a:close/>
                <a:moveTo>
                  <a:pt x="1111217" y="1427089"/>
                </a:moveTo>
                <a:cubicBezTo>
                  <a:pt x="1117152" y="1427089"/>
                  <a:pt x="1121962" y="1431900"/>
                  <a:pt x="1121962" y="1437834"/>
                </a:cubicBezTo>
                <a:cubicBezTo>
                  <a:pt x="1121962" y="1443769"/>
                  <a:pt x="1117152" y="1448579"/>
                  <a:pt x="1111217" y="1448579"/>
                </a:cubicBezTo>
                <a:cubicBezTo>
                  <a:pt x="1105283" y="1448579"/>
                  <a:pt x="1100472" y="1443769"/>
                  <a:pt x="1100472" y="1437834"/>
                </a:cubicBezTo>
                <a:cubicBezTo>
                  <a:pt x="1100472" y="1431900"/>
                  <a:pt x="1105283" y="1427089"/>
                  <a:pt x="1111217" y="1427089"/>
                </a:cubicBezTo>
                <a:close/>
                <a:moveTo>
                  <a:pt x="1172253" y="1426882"/>
                </a:moveTo>
                <a:cubicBezTo>
                  <a:pt x="1178376" y="1426882"/>
                  <a:pt x="1183339" y="1431846"/>
                  <a:pt x="1183339" y="1437969"/>
                </a:cubicBezTo>
                <a:cubicBezTo>
                  <a:pt x="1183254" y="1444053"/>
                  <a:pt x="1178342" y="1448963"/>
                  <a:pt x="1172253" y="1449055"/>
                </a:cubicBezTo>
                <a:cubicBezTo>
                  <a:pt x="1166164" y="1448963"/>
                  <a:pt x="1161252" y="1444053"/>
                  <a:pt x="1161167" y="1437969"/>
                </a:cubicBezTo>
                <a:cubicBezTo>
                  <a:pt x="1161167" y="1431846"/>
                  <a:pt x="1166130" y="1426882"/>
                  <a:pt x="1172253" y="1426882"/>
                </a:cubicBezTo>
                <a:close/>
                <a:moveTo>
                  <a:pt x="1233654" y="1426540"/>
                </a:moveTo>
                <a:cubicBezTo>
                  <a:pt x="1239965" y="1426540"/>
                  <a:pt x="1245081" y="1431657"/>
                  <a:pt x="1245081" y="1437968"/>
                </a:cubicBezTo>
                <a:cubicBezTo>
                  <a:pt x="1245081" y="1444279"/>
                  <a:pt x="1239965" y="1449395"/>
                  <a:pt x="1233654" y="1449395"/>
                </a:cubicBezTo>
                <a:cubicBezTo>
                  <a:pt x="1227344" y="1449395"/>
                  <a:pt x="1222227" y="1444279"/>
                  <a:pt x="1222227" y="1437968"/>
                </a:cubicBezTo>
                <a:cubicBezTo>
                  <a:pt x="1222227" y="1431657"/>
                  <a:pt x="1227344" y="1426540"/>
                  <a:pt x="1233654" y="1426540"/>
                </a:cubicBezTo>
                <a:close/>
                <a:moveTo>
                  <a:pt x="1971151" y="1426199"/>
                </a:moveTo>
                <a:cubicBezTo>
                  <a:pt x="1977650" y="1426199"/>
                  <a:pt x="1982920" y="1431468"/>
                  <a:pt x="1982920" y="1437968"/>
                </a:cubicBezTo>
                <a:cubicBezTo>
                  <a:pt x="1982920" y="1444468"/>
                  <a:pt x="1977650" y="1449737"/>
                  <a:pt x="1971151" y="1449737"/>
                </a:cubicBezTo>
                <a:cubicBezTo>
                  <a:pt x="1964653" y="1449737"/>
                  <a:pt x="1959383" y="1444468"/>
                  <a:pt x="1959383" y="1437968"/>
                </a:cubicBezTo>
                <a:cubicBezTo>
                  <a:pt x="1959383" y="1431468"/>
                  <a:pt x="1964653" y="1426199"/>
                  <a:pt x="1971151" y="1426199"/>
                </a:cubicBezTo>
                <a:close/>
                <a:moveTo>
                  <a:pt x="1295055" y="1426199"/>
                </a:moveTo>
                <a:cubicBezTo>
                  <a:pt x="1301553" y="1426199"/>
                  <a:pt x="1306823" y="1431468"/>
                  <a:pt x="1306823" y="1437968"/>
                </a:cubicBezTo>
                <a:cubicBezTo>
                  <a:pt x="1306823" y="1444468"/>
                  <a:pt x="1301553" y="1449737"/>
                  <a:pt x="1295055" y="1449737"/>
                </a:cubicBezTo>
                <a:cubicBezTo>
                  <a:pt x="1288557" y="1449737"/>
                  <a:pt x="1283287" y="1444468"/>
                  <a:pt x="1283287" y="1437968"/>
                </a:cubicBezTo>
                <a:cubicBezTo>
                  <a:pt x="1283287" y="1431468"/>
                  <a:pt x="1288557" y="1426199"/>
                  <a:pt x="1295055" y="1426199"/>
                </a:cubicBezTo>
                <a:close/>
                <a:moveTo>
                  <a:pt x="1357138" y="1425858"/>
                </a:moveTo>
                <a:cubicBezTo>
                  <a:pt x="1363824" y="1425858"/>
                  <a:pt x="1369248" y="1431281"/>
                  <a:pt x="1369248" y="1437968"/>
                </a:cubicBezTo>
                <a:cubicBezTo>
                  <a:pt x="1369248" y="1444656"/>
                  <a:pt x="1363824" y="1450078"/>
                  <a:pt x="1357138" y="1450078"/>
                </a:cubicBezTo>
                <a:cubicBezTo>
                  <a:pt x="1350452" y="1450078"/>
                  <a:pt x="1345029" y="1444656"/>
                  <a:pt x="1345029" y="1437968"/>
                </a:cubicBezTo>
                <a:cubicBezTo>
                  <a:pt x="1345029" y="1431281"/>
                  <a:pt x="1350452" y="1425858"/>
                  <a:pt x="1357138" y="1425858"/>
                </a:cubicBezTo>
                <a:close/>
                <a:moveTo>
                  <a:pt x="1417858" y="1425518"/>
                </a:moveTo>
                <a:cubicBezTo>
                  <a:pt x="1417977" y="1425516"/>
                  <a:pt x="1418079" y="1425516"/>
                  <a:pt x="1418198" y="1425518"/>
                </a:cubicBezTo>
                <a:cubicBezTo>
                  <a:pt x="1424987" y="1425613"/>
                  <a:pt x="1430411" y="1431187"/>
                  <a:pt x="1430309" y="1437969"/>
                </a:cubicBezTo>
                <a:cubicBezTo>
                  <a:pt x="1430309" y="1444845"/>
                  <a:pt x="1424731" y="1450419"/>
                  <a:pt x="1417858" y="1450419"/>
                </a:cubicBezTo>
                <a:cubicBezTo>
                  <a:pt x="1410984" y="1450419"/>
                  <a:pt x="1405407" y="1444845"/>
                  <a:pt x="1405407" y="1437969"/>
                </a:cubicBezTo>
                <a:cubicBezTo>
                  <a:pt x="1405407" y="1431092"/>
                  <a:pt x="1410984" y="1425518"/>
                  <a:pt x="1417858" y="1425518"/>
                </a:cubicBezTo>
                <a:close/>
                <a:moveTo>
                  <a:pt x="1479258" y="1425177"/>
                </a:moveTo>
                <a:cubicBezTo>
                  <a:pt x="1479378" y="1425175"/>
                  <a:pt x="1479480" y="1425175"/>
                  <a:pt x="1479599" y="1425177"/>
                </a:cubicBezTo>
                <a:cubicBezTo>
                  <a:pt x="1486575" y="1425272"/>
                  <a:pt x="1492152" y="1430998"/>
                  <a:pt x="1492050" y="1437969"/>
                </a:cubicBezTo>
                <a:cubicBezTo>
                  <a:pt x="1492050" y="1445033"/>
                  <a:pt x="1486320" y="1450761"/>
                  <a:pt x="1479258" y="1450761"/>
                </a:cubicBezTo>
                <a:cubicBezTo>
                  <a:pt x="1472231" y="1450669"/>
                  <a:pt x="1466552" y="1444996"/>
                  <a:pt x="1466467" y="1437969"/>
                </a:cubicBezTo>
                <a:cubicBezTo>
                  <a:pt x="1466467" y="1430904"/>
                  <a:pt x="1472197" y="1425177"/>
                  <a:pt x="1479258" y="1425177"/>
                </a:cubicBezTo>
                <a:close/>
                <a:moveTo>
                  <a:pt x="1540660" y="1425005"/>
                </a:moveTo>
                <a:cubicBezTo>
                  <a:pt x="1547823" y="1425005"/>
                  <a:pt x="1553622" y="1430810"/>
                  <a:pt x="1553622" y="1437968"/>
                </a:cubicBezTo>
                <a:cubicBezTo>
                  <a:pt x="1553622" y="1445126"/>
                  <a:pt x="1547823" y="1450930"/>
                  <a:pt x="1540660" y="1450930"/>
                </a:cubicBezTo>
                <a:cubicBezTo>
                  <a:pt x="1533497" y="1450930"/>
                  <a:pt x="1527698" y="1445126"/>
                  <a:pt x="1527698" y="1437968"/>
                </a:cubicBezTo>
                <a:cubicBezTo>
                  <a:pt x="1527698" y="1430810"/>
                  <a:pt x="1533497" y="1425005"/>
                  <a:pt x="1540660" y="1425005"/>
                </a:cubicBezTo>
                <a:close/>
                <a:moveTo>
                  <a:pt x="1602061" y="1424836"/>
                </a:moveTo>
                <a:cubicBezTo>
                  <a:pt x="1602181" y="1424834"/>
                  <a:pt x="1602283" y="1424834"/>
                  <a:pt x="1602403" y="1424836"/>
                </a:cubicBezTo>
                <a:cubicBezTo>
                  <a:pt x="1609566" y="1424931"/>
                  <a:pt x="1615297" y="1430810"/>
                  <a:pt x="1615195" y="1437969"/>
                </a:cubicBezTo>
                <a:cubicBezTo>
                  <a:pt x="1615195" y="1445223"/>
                  <a:pt x="1609311" y="1451102"/>
                  <a:pt x="1602061" y="1451102"/>
                </a:cubicBezTo>
                <a:cubicBezTo>
                  <a:pt x="1594847" y="1451010"/>
                  <a:pt x="1589014" y="1445183"/>
                  <a:pt x="1588929" y="1437969"/>
                </a:cubicBezTo>
                <a:cubicBezTo>
                  <a:pt x="1588929" y="1430715"/>
                  <a:pt x="1594813" y="1424836"/>
                  <a:pt x="1602061" y="1424836"/>
                </a:cubicBezTo>
                <a:close/>
                <a:moveTo>
                  <a:pt x="1664145" y="1424664"/>
                </a:moveTo>
                <a:cubicBezTo>
                  <a:pt x="1671496" y="1424664"/>
                  <a:pt x="1677449" y="1430620"/>
                  <a:pt x="1677449" y="1437968"/>
                </a:cubicBezTo>
                <a:cubicBezTo>
                  <a:pt x="1677449" y="1445316"/>
                  <a:pt x="1671496" y="1451272"/>
                  <a:pt x="1664145" y="1451272"/>
                </a:cubicBezTo>
                <a:cubicBezTo>
                  <a:pt x="1656794" y="1451272"/>
                  <a:pt x="1650842" y="1445316"/>
                  <a:pt x="1650842" y="1437968"/>
                </a:cubicBezTo>
                <a:cubicBezTo>
                  <a:pt x="1650842" y="1430620"/>
                  <a:pt x="1656794" y="1424664"/>
                  <a:pt x="1664145" y="1424664"/>
                </a:cubicBezTo>
                <a:close/>
                <a:moveTo>
                  <a:pt x="1909067" y="1424494"/>
                </a:moveTo>
                <a:cubicBezTo>
                  <a:pt x="1916504" y="1424494"/>
                  <a:pt x="1922542" y="1430527"/>
                  <a:pt x="1922542" y="1437969"/>
                </a:cubicBezTo>
                <a:cubicBezTo>
                  <a:pt x="1922542" y="1445410"/>
                  <a:pt x="1916504" y="1451443"/>
                  <a:pt x="1909067" y="1451443"/>
                </a:cubicBezTo>
                <a:cubicBezTo>
                  <a:pt x="1901665" y="1451351"/>
                  <a:pt x="1895679" y="1445373"/>
                  <a:pt x="1895594" y="1437969"/>
                </a:cubicBezTo>
                <a:cubicBezTo>
                  <a:pt x="1895594" y="1430527"/>
                  <a:pt x="1901631" y="1424494"/>
                  <a:pt x="1909067" y="1424494"/>
                </a:cubicBezTo>
                <a:close/>
                <a:moveTo>
                  <a:pt x="1847667" y="1424494"/>
                </a:moveTo>
                <a:cubicBezTo>
                  <a:pt x="1855103" y="1424494"/>
                  <a:pt x="1861141" y="1430527"/>
                  <a:pt x="1861141" y="1437969"/>
                </a:cubicBezTo>
                <a:cubicBezTo>
                  <a:pt x="1861141" y="1445410"/>
                  <a:pt x="1855103" y="1451443"/>
                  <a:pt x="1847667" y="1451443"/>
                </a:cubicBezTo>
                <a:cubicBezTo>
                  <a:pt x="1840264" y="1451351"/>
                  <a:pt x="1834278" y="1445373"/>
                  <a:pt x="1834193" y="1437969"/>
                </a:cubicBezTo>
                <a:cubicBezTo>
                  <a:pt x="1834193" y="1430527"/>
                  <a:pt x="1840230" y="1424494"/>
                  <a:pt x="1847667" y="1424494"/>
                </a:cubicBezTo>
                <a:close/>
                <a:moveTo>
                  <a:pt x="1786265" y="1424494"/>
                </a:moveTo>
                <a:cubicBezTo>
                  <a:pt x="1793701" y="1424494"/>
                  <a:pt x="1799739" y="1430527"/>
                  <a:pt x="1799739" y="1437969"/>
                </a:cubicBezTo>
                <a:cubicBezTo>
                  <a:pt x="1799739" y="1445410"/>
                  <a:pt x="1793701" y="1451443"/>
                  <a:pt x="1786265" y="1451443"/>
                </a:cubicBezTo>
                <a:cubicBezTo>
                  <a:pt x="1778863" y="1451351"/>
                  <a:pt x="1772876" y="1445373"/>
                  <a:pt x="1772791" y="1437969"/>
                </a:cubicBezTo>
                <a:cubicBezTo>
                  <a:pt x="1772791" y="1430527"/>
                  <a:pt x="1778828" y="1424494"/>
                  <a:pt x="1786265" y="1424494"/>
                </a:cubicBezTo>
                <a:close/>
                <a:moveTo>
                  <a:pt x="1724864" y="1424494"/>
                </a:moveTo>
                <a:cubicBezTo>
                  <a:pt x="1732300" y="1424494"/>
                  <a:pt x="1738338" y="1430527"/>
                  <a:pt x="1738338" y="1437969"/>
                </a:cubicBezTo>
                <a:cubicBezTo>
                  <a:pt x="1738338" y="1445410"/>
                  <a:pt x="1732300" y="1451443"/>
                  <a:pt x="1724864" y="1451443"/>
                </a:cubicBezTo>
                <a:cubicBezTo>
                  <a:pt x="1717462" y="1451351"/>
                  <a:pt x="1711475" y="1445373"/>
                  <a:pt x="1711390" y="1437969"/>
                </a:cubicBezTo>
                <a:cubicBezTo>
                  <a:pt x="1711390" y="1430527"/>
                  <a:pt x="1717427" y="1424494"/>
                  <a:pt x="1724864" y="1424494"/>
                </a:cubicBezTo>
                <a:close/>
                <a:moveTo>
                  <a:pt x="5629" y="1375714"/>
                </a:moveTo>
                <a:lnTo>
                  <a:pt x="6481" y="1376567"/>
                </a:lnTo>
                <a:cubicBezTo>
                  <a:pt x="6209" y="1376719"/>
                  <a:pt x="5884" y="1376719"/>
                  <a:pt x="5629" y="1376567"/>
                </a:cubicBezTo>
                <a:cubicBezTo>
                  <a:pt x="5355" y="1376692"/>
                  <a:pt x="5049" y="1376692"/>
                  <a:pt x="4776" y="1376567"/>
                </a:cubicBezTo>
                <a:cubicBezTo>
                  <a:pt x="4776" y="1376096"/>
                  <a:pt x="5151" y="1375714"/>
                  <a:pt x="5629" y="1375714"/>
                </a:cubicBezTo>
                <a:close/>
                <a:moveTo>
                  <a:pt x="67030" y="1374862"/>
                </a:moveTo>
                <a:cubicBezTo>
                  <a:pt x="67149" y="1374848"/>
                  <a:pt x="67269" y="1374848"/>
                  <a:pt x="67388" y="1374862"/>
                </a:cubicBezTo>
                <a:cubicBezTo>
                  <a:pt x="68241" y="1374962"/>
                  <a:pt x="68838" y="1375725"/>
                  <a:pt x="68735" y="1376567"/>
                </a:cubicBezTo>
                <a:cubicBezTo>
                  <a:pt x="68735" y="1377509"/>
                  <a:pt x="67968" y="1378273"/>
                  <a:pt x="67030" y="1378273"/>
                </a:cubicBezTo>
                <a:cubicBezTo>
                  <a:pt x="66126" y="1378193"/>
                  <a:pt x="65410" y="1377475"/>
                  <a:pt x="65325" y="1376567"/>
                </a:cubicBezTo>
                <a:cubicBezTo>
                  <a:pt x="65325" y="1375626"/>
                  <a:pt x="66092" y="1374862"/>
                  <a:pt x="67030" y="1374862"/>
                </a:cubicBezTo>
                <a:close/>
                <a:moveTo>
                  <a:pt x="129114" y="1374179"/>
                </a:moveTo>
                <a:cubicBezTo>
                  <a:pt x="130427" y="1374179"/>
                  <a:pt x="131502" y="1375249"/>
                  <a:pt x="131502" y="1376567"/>
                </a:cubicBezTo>
                <a:cubicBezTo>
                  <a:pt x="131502" y="1377886"/>
                  <a:pt x="130427" y="1378955"/>
                  <a:pt x="129114" y="1378955"/>
                </a:cubicBezTo>
                <a:cubicBezTo>
                  <a:pt x="127834" y="1378872"/>
                  <a:pt x="126811" y="1377850"/>
                  <a:pt x="126726" y="1376567"/>
                </a:cubicBezTo>
                <a:cubicBezTo>
                  <a:pt x="126726" y="1375249"/>
                  <a:pt x="127800" y="1374179"/>
                  <a:pt x="129114" y="1374179"/>
                </a:cubicBezTo>
                <a:close/>
                <a:moveTo>
                  <a:pt x="189833" y="1373497"/>
                </a:moveTo>
                <a:cubicBezTo>
                  <a:pt x="191521" y="1373497"/>
                  <a:pt x="192902" y="1374872"/>
                  <a:pt x="192902" y="1376568"/>
                </a:cubicBezTo>
                <a:cubicBezTo>
                  <a:pt x="192902" y="1378263"/>
                  <a:pt x="191521" y="1379638"/>
                  <a:pt x="189833" y="1379638"/>
                </a:cubicBezTo>
                <a:cubicBezTo>
                  <a:pt x="188144" y="1379638"/>
                  <a:pt x="186763" y="1378263"/>
                  <a:pt x="186763" y="1376568"/>
                </a:cubicBezTo>
                <a:cubicBezTo>
                  <a:pt x="186763" y="1374872"/>
                  <a:pt x="188144" y="1373497"/>
                  <a:pt x="189833" y="1373497"/>
                </a:cubicBezTo>
                <a:close/>
                <a:moveTo>
                  <a:pt x="251234" y="1372814"/>
                </a:moveTo>
                <a:cubicBezTo>
                  <a:pt x="253298" y="1372814"/>
                  <a:pt x="254986" y="1374494"/>
                  <a:pt x="254986" y="1376567"/>
                </a:cubicBezTo>
                <a:cubicBezTo>
                  <a:pt x="254986" y="1378639"/>
                  <a:pt x="253298" y="1380319"/>
                  <a:pt x="251234" y="1380319"/>
                </a:cubicBezTo>
                <a:cubicBezTo>
                  <a:pt x="249170" y="1380319"/>
                  <a:pt x="247482" y="1378639"/>
                  <a:pt x="247482" y="1376567"/>
                </a:cubicBezTo>
                <a:cubicBezTo>
                  <a:pt x="247482" y="1374494"/>
                  <a:pt x="249170" y="1372814"/>
                  <a:pt x="251234" y="1372814"/>
                </a:cubicBezTo>
                <a:close/>
                <a:moveTo>
                  <a:pt x="312635" y="1371962"/>
                </a:moveTo>
                <a:cubicBezTo>
                  <a:pt x="312754" y="1371957"/>
                  <a:pt x="312874" y="1371957"/>
                  <a:pt x="312976" y="1371962"/>
                </a:cubicBezTo>
                <a:cubicBezTo>
                  <a:pt x="315330" y="1372058"/>
                  <a:pt x="317172" y="1374043"/>
                  <a:pt x="317069" y="1376397"/>
                </a:cubicBezTo>
                <a:cubicBezTo>
                  <a:pt x="317069" y="1378846"/>
                  <a:pt x="315091" y="1380831"/>
                  <a:pt x="312635" y="1380831"/>
                </a:cubicBezTo>
                <a:cubicBezTo>
                  <a:pt x="310179" y="1380831"/>
                  <a:pt x="308201" y="1378846"/>
                  <a:pt x="308201" y="1376397"/>
                </a:cubicBezTo>
                <a:cubicBezTo>
                  <a:pt x="308201" y="1373948"/>
                  <a:pt x="310179" y="1371962"/>
                  <a:pt x="312635" y="1371962"/>
                </a:cubicBezTo>
                <a:close/>
                <a:moveTo>
                  <a:pt x="374402" y="1371486"/>
                </a:moveTo>
                <a:cubicBezTo>
                  <a:pt x="377134" y="1371486"/>
                  <a:pt x="379348" y="1373700"/>
                  <a:pt x="379348" y="1376432"/>
                </a:cubicBezTo>
                <a:cubicBezTo>
                  <a:pt x="379348" y="1379164"/>
                  <a:pt x="377134" y="1381378"/>
                  <a:pt x="374402" y="1381378"/>
                </a:cubicBezTo>
                <a:cubicBezTo>
                  <a:pt x="371670" y="1381378"/>
                  <a:pt x="369456" y="1379164"/>
                  <a:pt x="369456" y="1376432"/>
                </a:cubicBezTo>
                <a:cubicBezTo>
                  <a:pt x="369456" y="1373700"/>
                  <a:pt x="371670" y="1371486"/>
                  <a:pt x="374402" y="1371486"/>
                </a:cubicBezTo>
                <a:close/>
                <a:moveTo>
                  <a:pt x="436120" y="1370938"/>
                </a:moveTo>
                <a:cubicBezTo>
                  <a:pt x="439224" y="1370938"/>
                  <a:pt x="441748" y="1373458"/>
                  <a:pt x="441748" y="1376567"/>
                </a:cubicBezTo>
                <a:cubicBezTo>
                  <a:pt x="441748" y="1379676"/>
                  <a:pt x="439224" y="1382195"/>
                  <a:pt x="436120" y="1382195"/>
                </a:cubicBezTo>
                <a:cubicBezTo>
                  <a:pt x="433015" y="1382195"/>
                  <a:pt x="430492" y="1379676"/>
                  <a:pt x="430492" y="1376567"/>
                </a:cubicBezTo>
                <a:cubicBezTo>
                  <a:pt x="430492" y="1373458"/>
                  <a:pt x="433015" y="1370938"/>
                  <a:pt x="436120" y="1370938"/>
                </a:cubicBezTo>
                <a:close/>
                <a:moveTo>
                  <a:pt x="496838" y="1370256"/>
                </a:moveTo>
                <a:cubicBezTo>
                  <a:pt x="496957" y="1370253"/>
                  <a:pt x="497077" y="1370253"/>
                  <a:pt x="497179" y="1370256"/>
                </a:cubicBezTo>
                <a:cubicBezTo>
                  <a:pt x="500573" y="1370352"/>
                  <a:pt x="503251" y="1373178"/>
                  <a:pt x="503149" y="1376567"/>
                </a:cubicBezTo>
                <a:cubicBezTo>
                  <a:pt x="503149" y="1380051"/>
                  <a:pt x="500318" y="1382877"/>
                  <a:pt x="496838" y="1382877"/>
                </a:cubicBezTo>
                <a:cubicBezTo>
                  <a:pt x="493393" y="1382787"/>
                  <a:pt x="490613" y="1380014"/>
                  <a:pt x="490528" y="1376567"/>
                </a:cubicBezTo>
                <a:cubicBezTo>
                  <a:pt x="490528" y="1373082"/>
                  <a:pt x="493359" y="1370256"/>
                  <a:pt x="496838" y="1370256"/>
                </a:cubicBezTo>
                <a:close/>
                <a:moveTo>
                  <a:pt x="558606" y="1369610"/>
                </a:moveTo>
                <a:cubicBezTo>
                  <a:pt x="562374" y="1369610"/>
                  <a:pt x="565429" y="1372664"/>
                  <a:pt x="565429" y="1376432"/>
                </a:cubicBezTo>
                <a:cubicBezTo>
                  <a:pt x="565429" y="1380200"/>
                  <a:pt x="562374" y="1383255"/>
                  <a:pt x="558606" y="1383255"/>
                </a:cubicBezTo>
                <a:cubicBezTo>
                  <a:pt x="554838" y="1383255"/>
                  <a:pt x="551784" y="1380200"/>
                  <a:pt x="551784" y="1376432"/>
                </a:cubicBezTo>
                <a:cubicBezTo>
                  <a:pt x="551784" y="1372664"/>
                  <a:pt x="554838" y="1369610"/>
                  <a:pt x="558606" y="1369610"/>
                </a:cubicBezTo>
                <a:close/>
                <a:moveTo>
                  <a:pt x="619641" y="1369233"/>
                </a:moveTo>
                <a:cubicBezTo>
                  <a:pt x="623683" y="1369233"/>
                  <a:pt x="626975" y="1372517"/>
                  <a:pt x="626975" y="1376567"/>
                </a:cubicBezTo>
                <a:cubicBezTo>
                  <a:pt x="626975" y="1380618"/>
                  <a:pt x="623683" y="1383902"/>
                  <a:pt x="619641" y="1383902"/>
                </a:cubicBezTo>
                <a:cubicBezTo>
                  <a:pt x="615633" y="1383811"/>
                  <a:pt x="612392" y="1380581"/>
                  <a:pt x="612307" y="1376567"/>
                </a:cubicBezTo>
                <a:cubicBezTo>
                  <a:pt x="612307" y="1372517"/>
                  <a:pt x="615599" y="1369233"/>
                  <a:pt x="619641" y="1369233"/>
                </a:cubicBezTo>
                <a:close/>
                <a:moveTo>
                  <a:pt x="681042" y="1368550"/>
                </a:moveTo>
                <a:cubicBezTo>
                  <a:pt x="685477" y="1368550"/>
                  <a:pt x="689059" y="1372139"/>
                  <a:pt x="689059" y="1376567"/>
                </a:cubicBezTo>
                <a:cubicBezTo>
                  <a:pt x="689059" y="1380994"/>
                  <a:pt x="685477" y="1384583"/>
                  <a:pt x="681042" y="1384583"/>
                </a:cubicBezTo>
                <a:cubicBezTo>
                  <a:pt x="676608" y="1384583"/>
                  <a:pt x="673027" y="1380994"/>
                  <a:pt x="673027" y="1376567"/>
                </a:cubicBezTo>
                <a:cubicBezTo>
                  <a:pt x="673027" y="1372139"/>
                  <a:pt x="676608" y="1368550"/>
                  <a:pt x="681042" y="1368550"/>
                </a:cubicBezTo>
                <a:close/>
                <a:moveTo>
                  <a:pt x="743126" y="1368039"/>
                </a:moveTo>
                <a:cubicBezTo>
                  <a:pt x="747833" y="1368039"/>
                  <a:pt x="751653" y="1371858"/>
                  <a:pt x="751653" y="1376567"/>
                </a:cubicBezTo>
                <a:cubicBezTo>
                  <a:pt x="751653" y="1381277"/>
                  <a:pt x="747833" y="1385095"/>
                  <a:pt x="743126" y="1385095"/>
                </a:cubicBezTo>
                <a:cubicBezTo>
                  <a:pt x="738452" y="1385005"/>
                  <a:pt x="734683" y="1381239"/>
                  <a:pt x="734598" y="1376567"/>
                </a:cubicBezTo>
                <a:cubicBezTo>
                  <a:pt x="734598" y="1371858"/>
                  <a:pt x="738418" y="1368039"/>
                  <a:pt x="743126" y="1368039"/>
                </a:cubicBezTo>
                <a:close/>
                <a:moveTo>
                  <a:pt x="803845" y="1367528"/>
                </a:moveTo>
                <a:cubicBezTo>
                  <a:pt x="803964" y="1367526"/>
                  <a:pt x="804067" y="1367526"/>
                  <a:pt x="804186" y="1367528"/>
                </a:cubicBezTo>
                <a:cubicBezTo>
                  <a:pt x="809081" y="1367623"/>
                  <a:pt x="812987" y="1371671"/>
                  <a:pt x="812885" y="1376567"/>
                </a:cubicBezTo>
                <a:cubicBezTo>
                  <a:pt x="812885" y="1381560"/>
                  <a:pt x="808843" y="1385607"/>
                  <a:pt x="803845" y="1385607"/>
                </a:cubicBezTo>
                <a:cubicBezTo>
                  <a:pt x="798848" y="1385607"/>
                  <a:pt x="794806" y="1381560"/>
                  <a:pt x="794806" y="1376567"/>
                </a:cubicBezTo>
                <a:cubicBezTo>
                  <a:pt x="794806" y="1371575"/>
                  <a:pt x="798848" y="1367528"/>
                  <a:pt x="803845" y="1367528"/>
                </a:cubicBezTo>
                <a:close/>
                <a:moveTo>
                  <a:pt x="865246" y="1367015"/>
                </a:moveTo>
                <a:cubicBezTo>
                  <a:pt x="870516" y="1367015"/>
                  <a:pt x="874797" y="1371291"/>
                  <a:pt x="874797" y="1376567"/>
                </a:cubicBezTo>
                <a:cubicBezTo>
                  <a:pt x="874797" y="1381842"/>
                  <a:pt x="870516" y="1386118"/>
                  <a:pt x="865246" y="1386118"/>
                </a:cubicBezTo>
                <a:cubicBezTo>
                  <a:pt x="859976" y="1386118"/>
                  <a:pt x="855695" y="1381842"/>
                  <a:pt x="855695" y="1376567"/>
                </a:cubicBezTo>
                <a:cubicBezTo>
                  <a:pt x="855695" y="1371291"/>
                  <a:pt x="859976" y="1367015"/>
                  <a:pt x="865246" y="1367015"/>
                </a:cubicBezTo>
                <a:close/>
                <a:moveTo>
                  <a:pt x="926647" y="1366504"/>
                </a:moveTo>
                <a:cubicBezTo>
                  <a:pt x="926767" y="1366502"/>
                  <a:pt x="926869" y="1366502"/>
                  <a:pt x="926988" y="1366504"/>
                </a:cubicBezTo>
                <a:cubicBezTo>
                  <a:pt x="932446" y="1366599"/>
                  <a:pt x="936812" y="1371104"/>
                  <a:pt x="936710" y="1376567"/>
                </a:cubicBezTo>
                <a:cubicBezTo>
                  <a:pt x="936710" y="1382123"/>
                  <a:pt x="932208" y="1386630"/>
                  <a:pt x="926647" y="1386630"/>
                </a:cubicBezTo>
                <a:cubicBezTo>
                  <a:pt x="921121" y="1386539"/>
                  <a:pt x="916669" y="1382086"/>
                  <a:pt x="916585" y="1376567"/>
                </a:cubicBezTo>
                <a:cubicBezTo>
                  <a:pt x="916585" y="1371010"/>
                  <a:pt x="921087" y="1366504"/>
                  <a:pt x="926647" y="1366504"/>
                </a:cubicBezTo>
                <a:close/>
                <a:moveTo>
                  <a:pt x="988048" y="1365992"/>
                </a:moveTo>
                <a:cubicBezTo>
                  <a:pt x="993881" y="1365992"/>
                  <a:pt x="998623" y="1370727"/>
                  <a:pt x="998623" y="1376567"/>
                </a:cubicBezTo>
                <a:cubicBezTo>
                  <a:pt x="998623" y="1382407"/>
                  <a:pt x="993881" y="1387142"/>
                  <a:pt x="988048" y="1387142"/>
                </a:cubicBezTo>
                <a:cubicBezTo>
                  <a:pt x="982215" y="1387142"/>
                  <a:pt x="977474" y="1382407"/>
                  <a:pt x="977474" y="1376567"/>
                </a:cubicBezTo>
                <a:cubicBezTo>
                  <a:pt x="977474" y="1370727"/>
                  <a:pt x="982215" y="1365992"/>
                  <a:pt x="988048" y="1365992"/>
                </a:cubicBezTo>
                <a:close/>
                <a:moveTo>
                  <a:pt x="1050132" y="1365480"/>
                </a:moveTo>
                <a:cubicBezTo>
                  <a:pt x="1056255" y="1365480"/>
                  <a:pt x="1061218" y="1370444"/>
                  <a:pt x="1061218" y="1376567"/>
                </a:cubicBezTo>
                <a:cubicBezTo>
                  <a:pt x="1061133" y="1382651"/>
                  <a:pt x="1056221" y="1387561"/>
                  <a:pt x="1050132" y="1387653"/>
                </a:cubicBezTo>
                <a:cubicBezTo>
                  <a:pt x="1044043" y="1387561"/>
                  <a:pt x="1039131" y="1382651"/>
                  <a:pt x="1039046" y="1376567"/>
                </a:cubicBezTo>
                <a:cubicBezTo>
                  <a:pt x="1039046" y="1370444"/>
                  <a:pt x="1044009" y="1365480"/>
                  <a:pt x="1050132" y="1365480"/>
                </a:cubicBezTo>
                <a:close/>
                <a:moveTo>
                  <a:pt x="1110851" y="1365139"/>
                </a:moveTo>
                <a:cubicBezTo>
                  <a:pt x="1117161" y="1365139"/>
                  <a:pt x="1122278" y="1370256"/>
                  <a:pt x="1122278" y="1376567"/>
                </a:cubicBezTo>
                <a:cubicBezTo>
                  <a:pt x="1122278" y="1382878"/>
                  <a:pt x="1117161" y="1387994"/>
                  <a:pt x="1110851" y="1387994"/>
                </a:cubicBezTo>
                <a:cubicBezTo>
                  <a:pt x="1104540" y="1387994"/>
                  <a:pt x="1099424" y="1382878"/>
                  <a:pt x="1099424" y="1376567"/>
                </a:cubicBezTo>
                <a:cubicBezTo>
                  <a:pt x="1099424" y="1370256"/>
                  <a:pt x="1104540" y="1365139"/>
                  <a:pt x="1110851" y="1365139"/>
                </a:cubicBezTo>
                <a:close/>
                <a:moveTo>
                  <a:pt x="1172253" y="1364628"/>
                </a:moveTo>
                <a:cubicBezTo>
                  <a:pt x="1178853" y="1364628"/>
                  <a:pt x="1184192" y="1369974"/>
                  <a:pt x="1184192" y="1376568"/>
                </a:cubicBezTo>
                <a:cubicBezTo>
                  <a:pt x="1184192" y="1383161"/>
                  <a:pt x="1178853" y="1388507"/>
                  <a:pt x="1172253" y="1388507"/>
                </a:cubicBezTo>
                <a:cubicBezTo>
                  <a:pt x="1165703" y="1388415"/>
                  <a:pt x="1160399" y="1383124"/>
                  <a:pt x="1160314" y="1376568"/>
                </a:cubicBezTo>
                <a:cubicBezTo>
                  <a:pt x="1160314" y="1369974"/>
                  <a:pt x="1165652" y="1364628"/>
                  <a:pt x="1172253" y="1364628"/>
                </a:cubicBezTo>
                <a:close/>
                <a:moveTo>
                  <a:pt x="1233654" y="1364286"/>
                </a:moveTo>
                <a:cubicBezTo>
                  <a:pt x="1240442" y="1364286"/>
                  <a:pt x="1245934" y="1369785"/>
                  <a:pt x="1245934" y="1376567"/>
                </a:cubicBezTo>
                <a:cubicBezTo>
                  <a:pt x="1245934" y="1383348"/>
                  <a:pt x="1240442" y="1388847"/>
                  <a:pt x="1233654" y="1388847"/>
                </a:cubicBezTo>
                <a:cubicBezTo>
                  <a:pt x="1226916" y="1388755"/>
                  <a:pt x="1221459" y="1383311"/>
                  <a:pt x="1221374" y="1376567"/>
                </a:cubicBezTo>
                <a:cubicBezTo>
                  <a:pt x="1221374" y="1369785"/>
                  <a:pt x="1226865" y="1364286"/>
                  <a:pt x="1233654" y="1364286"/>
                </a:cubicBezTo>
                <a:close/>
                <a:moveTo>
                  <a:pt x="1971152" y="1364117"/>
                </a:moveTo>
                <a:cubicBezTo>
                  <a:pt x="1971271" y="1364115"/>
                  <a:pt x="1971373" y="1364115"/>
                  <a:pt x="1971492" y="1364117"/>
                </a:cubicBezTo>
                <a:cubicBezTo>
                  <a:pt x="1978281" y="1364212"/>
                  <a:pt x="1983705" y="1369786"/>
                  <a:pt x="1983603" y="1376568"/>
                </a:cubicBezTo>
                <a:cubicBezTo>
                  <a:pt x="1983603" y="1383444"/>
                  <a:pt x="1978025" y="1389018"/>
                  <a:pt x="1971152" y="1389018"/>
                </a:cubicBezTo>
                <a:cubicBezTo>
                  <a:pt x="1964278" y="1389018"/>
                  <a:pt x="1958701" y="1383444"/>
                  <a:pt x="1958701" y="1376568"/>
                </a:cubicBezTo>
                <a:cubicBezTo>
                  <a:pt x="1958701" y="1369691"/>
                  <a:pt x="1964278" y="1364117"/>
                  <a:pt x="1971152" y="1364117"/>
                </a:cubicBezTo>
                <a:close/>
                <a:moveTo>
                  <a:pt x="1295055" y="1363945"/>
                </a:moveTo>
                <a:cubicBezTo>
                  <a:pt x="1302031" y="1363945"/>
                  <a:pt x="1307676" y="1369596"/>
                  <a:pt x="1307676" y="1376567"/>
                </a:cubicBezTo>
                <a:cubicBezTo>
                  <a:pt x="1307676" y="1383538"/>
                  <a:pt x="1302031" y="1389188"/>
                  <a:pt x="1295055" y="1389188"/>
                </a:cubicBezTo>
                <a:cubicBezTo>
                  <a:pt x="1288079" y="1389188"/>
                  <a:pt x="1282434" y="1383538"/>
                  <a:pt x="1282434" y="1376567"/>
                </a:cubicBezTo>
                <a:cubicBezTo>
                  <a:pt x="1282434" y="1369596"/>
                  <a:pt x="1288079" y="1363945"/>
                  <a:pt x="1295055" y="1363945"/>
                </a:cubicBezTo>
                <a:close/>
                <a:moveTo>
                  <a:pt x="1357138" y="1363604"/>
                </a:moveTo>
                <a:cubicBezTo>
                  <a:pt x="1364097" y="1363599"/>
                  <a:pt x="1369828" y="1369096"/>
                  <a:pt x="1370101" y="1376055"/>
                </a:cubicBezTo>
                <a:cubicBezTo>
                  <a:pt x="1370101" y="1383214"/>
                  <a:pt x="1364302" y="1389018"/>
                  <a:pt x="1357138" y="1389018"/>
                </a:cubicBezTo>
                <a:cubicBezTo>
                  <a:pt x="1350180" y="1389023"/>
                  <a:pt x="1344449" y="1383526"/>
                  <a:pt x="1344176" y="1376567"/>
                </a:cubicBezTo>
                <a:cubicBezTo>
                  <a:pt x="1344176" y="1369409"/>
                  <a:pt x="1349975" y="1363604"/>
                  <a:pt x="1357138" y="1363604"/>
                </a:cubicBezTo>
                <a:close/>
                <a:moveTo>
                  <a:pt x="1417857" y="1363263"/>
                </a:moveTo>
                <a:cubicBezTo>
                  <a:pt x="1425208" y="1363263"/>
                  <a:pt x="1431161" y="1369219"/>
                  <a:pt x="1431161" y="1376567"/>
                </a:cubicBezTo>
                <a:cubicBezTo>
                  <a:pt x="1431161" y="1383915"/>
                  <a:pt x="1425208" y="1389871"/>
                  <a:pt x="1417857" y="1389871"/>
                </a:cubicBezTo>
                <a:cubicBezTo>
                  <a:pt x="1410506" y="1389871"/>
                  <a:pt x="1404554" y="1383915"/>
                  <a:pt x="1404554" y="1376567"/>
                </a:cubicBezTo>
                <a:cubicBezTo>
                  <a:pt x="1404554" y="1369219"/>
                  <a:pt x="1410506" y="1363263"/>
                  <a:pt x="1417857" y="1363263"/>
                </a:cubicBezTo>
                <a:close/>
                <a:moveTo>
                  <a:pt x="1479259" y="1363092"/>
                </a:moveTo>
                <a:cubicBezTo>
                  <a:pt x="1486695" y="1363092"/>
                  <a:pt x="1492733" y="1369125"/>
                  <a:pt x="1492733" y="1376567"/>
                </a:cubicBezTo>
                <a:cubicBezTo>
                  <a:pt x="1492733" y="1384008"/>
                  <a:pt x="1486695" y="1390041"/>
                  <a:pt x="1479259" y="1390041"/>
                </a:cubicBezTo>
                <a:cubicBezTo>
                  <a:pt x="1471857" y="1389949"/>
                  <a:pt x="1465870" y="1383971"/>
                  <a:pt x="1465785" y="1376567"/>
                </a:cubicBezTo>
                <a:cubicBezTo>
                  <a:pt x="1465785" y="1369125"/>
                  <a:pt x="1471822" y="1363092"/>
                  <a:pt x="1479259" y="1363092"/>
                </a:cubicBezTo>
                <a:close/>
                <a:moveTo>
                  <a:pt x="1541026" y="1362617"/>
                </a:moveTo>
                <a:cubicBezTo>
                  <a:pt x="1548656" y="1362617"/>
                  <a:pt x="1554842" y="1368802"/>
                  <a:pt x="1554842" y="1376432"/>
                </a:cubicBezTo>
                <a:cubicBezTo>
                  <a:pt x="1554842" y="1384062"/>
                  <a:pt x="1548656" y="1390248"/>
                  <a:pt x="1541026" y="1390248"/>
                </a:cubicBezTo>
                <a:cubicBezTo>
                  <a:pt x="1533396" y="1390248"/>
                  <a:pt x="1527211" y="1384062"/>
                  <a:pt x="1527211" y="1376432"/>
                </a:cubicBezTo>
                <a:cubicBezTo>
                  <a:pt x="1527211" y="1368802"/>
                  <a:pt x="1533396" y="1362617"/>
                  <a:pt x="1541026" y="1362617"/>
                </a:cubicBezTo>
                <a:close/>
                <a:moveTo>
                  <a:pt x="1602061" y="1362581"/>
                </a:moveTo>
                <a:cubicBezTo>
                  <a:pt x="1609787" y="1362581"/>
                  <a:pt x="1616047" y="1368843"/>
                  <a:pt x="1616047" y="1376567"/>
                </a:cubicBezTo>
                <a:cubicBezTo>
                  <a:pt x="1616047" y="1384292"/>
                  <a:pt x="1609787" y="1390553"/>
                  <a:pt x="1602061" y="1390553"/>
                </a:cubicBezTo>
                <a:cubicBezTo>
                  <a:pt x="1594335" y="1390553"/>
                  <a:pt x="1588076" y="1384292"/>
                  <a:pt x="1588076" y="1376567"/>
                </a:cubicBezTo>
                <a:cubicBezTo>
                  <a:pt x="1588076" y="1368843"/>
                  <a:pt x="1594335" y="1362581"/>
                  <a:pt x="1602061" y="1362581"/>
                </a:cubicBezTo>
                <a:close/>
                <a:moveTo>
                  <a:pt x="1724864" y="1362410"/>
                </a:moveTo>
                <a:cubicBezTo>
                  <a:pt x="1732675" y="1362410"/>
                  <a:pt x="1739020" y="1368748"/>
                  <a:pt x="1739020" y="1376567"/>
                </a:cubicBezTo>
                <a:cubicBezTo>
                  <a:pt x="1739020" y="1384385"/>
                  <a:pt x="1732675" y="1390723"/>
                  <a:pt x="1724864" y="1390723"/>
                </a:cubicBezTo>
                <a:cubicBezTo>
                  <a:pt x="1717086" y="1390631"/>
                  <a:pt x="1710792" y="1384346"/>
                  <a:pt x="1710708" y="1376567"/>
                </a:cubicBezTo>
                <a:cubicBezTo>
                  <a:pt x="1710708" y="1368748"/>
                  <a:pt x="1717052" y="1362410"/>
                  <a:pt x="1724864" y="1362410"/>
                </a:cubicBezTo>
                <a:close/>
                <a:moveTo>
                  <a:pt x="1664145" y="1362410"/>
                </a:moveTo>
                <a:cubicBezTo>
                  <a:pt x="1671956" y="1362410"/>
                  <a:pt x="1678301" y="1368748"/>
                  <a:pt x="1678301" y="1376567"/>
                </a:cubicBezTo>
                <a:cubicBezTo>
                  <a:pt x="1678301" y="1384385"/>
                  <a:pt x="1671956" y="1390723"/>
                  <a:pt x="1664145" y="1390723"/>
                </a:cubicBezTo>
                <a:cubicBezTo>
                  <a:pt x="1656367" y="1390631"/>
                  <a:pt x="1650073" y="1384346"/>
                  <a:pt x="1649989" y="1376567"/>
                </a:cubicBezTo>
                <a:cubicBezTo>
                  <a:pt x="1649989" y="1368748"/>
                  <a:pt x="1656333" y="1362410"/>
                  <a:pt x="1664145" y="1362410"/>
                </a:cubicBezTo>
                <a:close/>
                <a:moveTo>
                  <a:pt x="1909067" y="1362240"/>
                </a:moveTo>
                <a:cubicBezTo>
                  <a:pt x="1909187" y="1362238"/>
                  <a:pt x="1909289" y="1362238"/>
                  <a:pt x="1909409" y="1362240"/>
                </a:cubicBezTo>
                <a:cubicBezTo>
                  <a:pt x="1917221" y="1362335"/>
                  <a:pt x="1923497" y="1368748"/>
                  <a:pt x="1923395" y="1376567"/>
                </a:cubicBezTo>
                <a:cubicBezTo>
                  <a:pt x="1923395" y="1384479"/>
                  <a:pt x="1916982" y="1390894"/>
                  <a:pt x="1909067" y="1390894"/>
                </a:cubicBezTo>
                <a:cubicBezTo>
                  <a:pt x="1901188" y="1390802"/>
                  <a:pt x="1894826" y="1384441"/>
                  <a:pt x="1894741" y="1376567"/>
                </a:cubicBezTo>
                <a:cubicBezTo>
                  <a:pt x="1894741" y="1368654"/>
                  <a:pt x="1901154" y="1362240"/>
                  <a:pt x="1909067" y="1362240"/>
                </a:cubicBezTo>
                <a:close/>
                <a:moveTo>
                  <a:pt x="1847666" y="1362240"/>
                </a:moveTo>
                <a:cubicBezTo>
                  <a:pt x="1847786" y="1362238"/>
                  <a:pt x="1847888" y="1362238"/>
                  <a:pt x="1848007" y="1362240"/>
                </a:cubicBezTo>
                <a:cubicBezTo>
                  <a:pt x="1855819" y="1362335"/>
                  <a:pt x="1862095" y="1368748"/>
                  <a:pt x="1861993" y="1376567"/>
                </a:cubicBezTo>
                <a:cubicBezTo>
                  <a:pt x="1861993" y="1384479"/>
                  <a:pt x="1855580" y="1390894"/>
                  <a:pt x="1847666" y="1390894"/>
                </a:cubicBezTo>
                <a:cubicBezTo>
                  <a:pt x="1839787" y="1390802"/>
                  <a:pt x="1833424" y="1384441"/>
                  <a:pt x="1833340" y="1376567"/>
                </a:cubicBezTo>
                <a:cubicBezTo>
                  <a:pt x="1833340" y="1368654"/>
                  <a:pt x="1839752" y="1362240"/>
                  <a:pt x="1847666" y="1362240"/>
                </a:cubicBezTo>
                <a:close/>
                <a:moveTo>
                  <a:pt x="1786265" y="1362240"/>
                </a:moveTo>
                <a:cubicBezTo>
                  <a:pt x="1786385" y="1362238"/>
                  <a:pt x="1786487" y="1362238"/>
                  <a:pt x="1786606" y="1362240"/>
                </a:cubicBezTo>
                <a:cubicBezTo>
                  <a:pt x="1794418" y="1362335"/>
                  <a:pt x="1800695" y="1368748"/>
                  <a:pt x="1800592" y="1376567"/>
                </a:cubicBezTo>
                <a:cubicBezTo>
                  <a:pt x="1800592" y="1384479"/>
                  <a:pt x="1794179" y="1390894"/>
                  <a:pt x="1786265" y="1390894"/>
                </a:cubicBezTo>
                <a:cubicBezTo>
                  <a:pt x="1778386" y="1390802"/>
                  <a:pt x="1772024" y="1384441"/>
                  <a:pt x="1771939" y="1376567"/>
                </a:cubicBezTo>
                <a:cubicBezTo>
                  <a:pt x="1771939" y="1368654"/>
                  <a:pt x="1778352" y="1362240"/>
                  <a:pt x="1786265" y="1362240"/>
                </a:cubicBezTo>
                <a:close/>
                <a:moveTo>
                  <a:pt x="5628" y="1313801"/>
                </a:moveTo>
                <a:cubicBezTo>
                  <a:pt x="5748" y="1313783"/>
                  <a:pt x="5867" y="1313783"/>
                  <a:pt x="6004" y="1313801"/>
                </a:cubicBezTo>
                <a:cubicBezTo>
                  <a:pt x="6652" y="1313904"/>
                  <a:pt x="7095" y="1314514"/>
                  <a:pt x="6993" y="1315166"/>
                </a:cubicBezTo>
                <a:cubicBezTo>
                  <a:pt x="6993" y="1315920"/>
                  <a:pt x="6378" y="1316530"/>
                  <a:pt x="5628" y="1316530"/>
                </a:cubicBezTo>
                <a:cubicBezTo>
                  <a:pt x="4912" y="1316454"/>
                  <a:pt x="4332" y="1315886"/>
                  <a:pt x="4264" y="1315166"/>
                </a:cubicBezTo>
                <a:cubicBezTo>
                  <a:pt x="4264" y="1314412"/>
                  <a:pt x="4878" y="1313801"/>
                  <a:pt x="5628" y="1313801"/>
                </a:cubicBezTo>
                <a:close/>
                <a:moveTo>
                  <a:pt x="67029" y="1312948"/>
                </a:moveTo>
                <a:cubicBezTo>
                  <a:pt x="68258" y="1312948"/>
                  <a:pt x="69247" y="1313941"/>
                  <a:pt x="69247" y="1315166"/>
                </a:cubicBezTo>
                <a:cubicBezTo>
                  <a:pt x="69247" y="1316390"/>
                  <a:pt x="68258" y="1317383"/>
                  <a:pt x="67029" y="1317383"/>
                </a:cubicBezTo>
                <a:cubicBezTo>
                  <a:pt x="65802" y="1317383"/>
                  <a:pt x="64813" y="1316390"/>
                  <a:pt x="64813" y="1315166"/>
                </a:cubicBezTo>
                <a:cubicBezTo>
                  <a:pt x="64813" y="1313941"/>
                  <a:pt x="65802" y="1312948"/>
                  <a:pt x="67029" y="1312948"/>
                </a:cubicBezTo>
                <a:close/>
                <a:moveTo>
                  <a:pt x="129113" y="1312267"/>
                </a:moveTo>
                <a:cubicBezTo>
                  <a:pt x="129232" y="1312260"/>
                  <a:pt x="129352" y="1312260"/>
                  <a:pt x="129471" y="1312267"/>
                </a:cubicBezTo>
                <a:cubicBezTo>
                  <a:pt x="130973" y="1312364"/>
                  <a:pt x="132115" y="1313662"/>
                  <a:pt x="132013" y="1315166"/>
                </a:cubicBezTo>
                <a:cubicBezTo>
                  <a:pt x="132013" y="1316768"/>
                  <a:pt x="130716" y="1318066"/>
                  <a:pt x="129113" y="1318066"/>
                </a:cubicBezTo>
                <a:cubicBezTo>
                  <a:pt x="127544" y="1317980"/>
                  <a:pt x="126299" y="1316730"/>
                  <a:pt x="126214" y="1315166"/>
                </a:cubicBezTo>
                <a:cubicBezTo>
                  <a:pt x="126214" y="1313565"/>
                  <a:pt x="127510" y="1312267"/>
                  <a:pt x="129113" y="1312267"/>
                </a:cubicBezTo>
                <a:close/>
                <a:moveTo>
                  <a:pt x="190199" y="1311450"/>
                </a:moveTo>
                <a:cubicBezTo>
                  <a:pt x="192177" y="1311450"/>
                  <a:pt x="193780" y="1313054"/>
                  <a:pt x="193780" y="1315032"/>
                </a:cubicBezTo>
                <a:cubicBezTo>
                  <a:pt x="193780" y="1317010"/>
                  <a:pt x="192177" y="1318613"/>
                  <a:pt x="190199" y="1318613"/>
                </a:cubicBezTo>
                <a:cubicBezTo>
                  <a:pt x="188221" y="1318613"/>
                  <a:pt x="186617" y="1317010"/>
                  <a:pt x="186617" y="1315032"/>
                </a:cubicBezTo>
                <a:cubicBezTo>
                  <a:pt x="186617" y="1313054"/>
                  <a:pt x="188221" y="1311450"/>
                  <a:pt x="190199" y="1311450"/>
                </a:cubicBezTo>
                <a:close/>
                <a:moveTo>
                  <a:pt x="251234" y="1310901"/>
                </a:moveTo>
                <a:cubicBezTo>
                  <a:pt x="253587" y="1310901"/>
                  <a:pt x="255498" y="1312810"/>
                  <a:pt x="255498" y="1315165"/>
                </a:cubicBezTo>
                <a:cubicBezTo>
                  <a:pt x="255498" y="1317521"/>
                  <a:pt x="253587" y="1319429"/>
                  <a:pt x="251234" y="1319429"/>
                </a:cubicBezTo>
                <a:cubicBezTo>
                  <a:pt x="248880" y="1319429"/>
                  <a:pt x="246970" y="1317521"/>
                  <a:pt x="246970" y="1315165"/>
                </a:cubicBezTo>
                <a:cubicBezTo>
                  <a:pt x="246970" y="1312810"/>
                  <a:pt x="248880" y="1310901"/>
                  <a:pt x="251234" y="1310901"/>
                </a:cubicBezTo>
                <a:close/>
                <a:moveTo>
                  <a:pt x="312635" y="1310219"/>
                </a:moveTo>
                <a:cubicBezTo>
                  <a:pt x="315364" y="1310219"/>
                  <a:pt x="317581" y="1312433"/>
                  <a:pt x="317581" y="1315166"/>
                </a:cubicBezTo>
                <a:cubicBezTo>
                  <a:pt x="317581" y="1317898"/>
                  <a:pt x="315364" y="1320112"/>
                  <a:pt x="312635" y="1320112"/>
                </a:cubicBezTo>
                <a:cubicBezTo>
                  <a:pt x="309906" y="1320112"/>
                  <a:pt x="307689" y="1317898"/>
                  <a:pt x="307689" y="1315166"/>
                </a:cubicBezTo>
                <a:cubicBezTo>
                  <a:pt x="307689" y="1312433"/>
                  <a:pt x="309906" y="1310219"/>
                  <a:pt x="312635" y="1310219"/>
                </a:cubicBezTo>
                <a:close/>
                <a:moveTo>
                  <a:pt x="374036" y="1309537"/>
                </a:moveTo>
                <a:cubicBezTo>
                  <a:pt x="377140" y="1309537"/>
                  <a:pt x="379665" y="1312057"/>
                  <a:pt x="379665" y="1315166"/>
                </a:cubicBezTo>
                <a:cubicBezTo>
                  <a:pt x="379665" y="1318275"/>
                  <a:pt x="377140" y="1320794"/>
                  <a:pt x="374036" y="1320794"/>
                </a:cubicBezTo>
                <a:cubicBezTo>
                  <a:pt x="370932" y="1320794"/>
                  <a:pt x="368408" y="1318275"/>
                  <a:pt x="368408" y="1315166"/>
                </a:cubicBezTo>
                <a:cubicBezTo>
                  <a:pt x="368408" y="1312057"/>
                  <a:pt x="370932" y="1309537"/>
                  <a:pt x="374036" y="1309537"/>
                </a:cubicBezTo>
                <a:close/>
                <a:moveTo>
                  <a:pt x="436119" y="1309025"/>
                </a:moveTo>
                <a:cubicBezTo>
                  <a:pt x="439326" y="1309014"/>
                  <a:pt x="441987" y="1311464"/>
                  <a:pt x="442259" y="1314654"/>
                </a:cubicBezTo>
                <a:cubicBezTo>
                  <a:pt x="442259" y="1318045"/>
                  <a:pt x="439514" y="1320794"/>
                  <a:pt x="436119" y="1320794"/>
                </a:cubicBezTo>
                <a:cubicBezTo>
                  <a:pt x="432913" y="1320806"/>
                  <a:pt x="430252" y="1318355"/>
                  <a:pt x="429980" y="1315166"/>
                </a:cubicBezTo>
                <a:cubicBezTo>
                  <a:pt x="429980" y="1311775"/>
                  <a:pt x="432725" y="1309025"/>
                  <a:pt x="436119" y="1309025"/>
                </a:cubicBezTo>
                <a:close/>
                <a:moveTo>
                  <a:pt x="496839" y="1308343"/>
                </a:moveTo>
                <a:cubicBezTo>
                  <a:pt x="500608" y="1308343"/>
                  <a:pt x="503661" y="1311398"/>
                  <a:pt x="503661" y="1315166"/>
                </a:cubicBezTo>
                <a:cubicBezTo>
                  <a:pt x="503661" y="1318933"/>
                  <a:pt x="500608" y="1321988"/>
                  <a:pt x="496839" y="1321988"/>
                </a:cubicBezTo>
                <a:cubicBezTo>
                  <a:pt x="493069" y="1321988"/>
                  <a:pt x="490017" y="1318933"/>
                  <a:pt x="490017" y="1315166"/>
                </a:cubicBezTo>
                <a:cubicBezTo>
                  <a:pt x="490017" y="1311398"/>
                  <a:pt x="493069" y="1308343"/>
                  <a:pt x="496839" y="1308343"/>
                </a:cubicBezTo>
                <a:close/>
                <a:moveTo>
                  <a:pt x="558239" y="1307831"/>
                </a:moveTo>
                <a:cubicBezTo>
                  <a:pt x="562282" y="1307831"/>
                  <a:pt x="565573" y="1311115"/>
                  <a:pt x="565573" y="1315165"/>
                </a:cubicBezTo>
                <a:cubicBezTo>
                  <a:pt x="565573" y="1319216"/>
                  <a:pt x="562282" y="1322499"/>
                  <a:pt x="558239" y="1322499"/>
                </a:cubicBezTo>
                <a:cubicBezTo>
                  <a:pt x="554231" y="1322409"/>
                  <a:pt x="550990" y="1319179"/>
                  <a:pt x="550906" y="1315165"/>
                </a:cubicBezTo>
                <a:cubicBezTo>
                  <a:pt x="550906" y="1311115"/>
                  <a:pt x="554197" y="1307831"/>
                  <a:pt x="558239" y="1307831"/>
                </a:cubicBezTo>
                <a:close/>
                <a:moveTo>
                  <a:pt x="619641" y="1307149"/>
                </a:moveTo>
                <a:cubicBezTo>
                  <a:pt x="624075" y="1307149"/>
                  <a:pt x="627657" y="1310738"/>
                  <a:pt x="627657" y="1315166"/>
                </a:cubicBezTo>
                <a:cubicBezTo>
                  <a:pt x="627657" y="1319593"/>
                  <a:pt x="624075" y="1323182"/>
                  <a:pt x="619641" y="1323182"/>
                </a:cubicBezTo>
                <a:cubicBezTo>
                  <a:pt x="615206" y="1323182"/>
                  <a:pt x="611625" y="1319593"/>
                  <a:pt x="611625" y="1315166"/>
                </a:cubicBezTo>
                <a:cubicBezTo>
                  <a:pt x="611625" y="1310738"/>
                  <a:pt x="615206" y="1307149"/>
                  <a:pt x="619641" y="1307149"/>
                </a:cubicBezTo>
                <a:close/>
                <a:moveTo>
                  <a:pt x="681409" y="1306503"/>
                </a:moveTo>
                <a:cubicBezTo>
                  <a:pt x="686119" y="1306503"/>
                  <a:pt x="689937" y="1310321"/>
                  <a:pt x="689937" y="1315031"/>
                </a:cubicBezTo>
                <a:cubicBezTo>
                  <a:pt x="689937" y="1319741"/>
                  <a:pt x="686119" y="1323559"/>
                  <a:pt x="681409" y="1323559"/>
                </a:cubicBezTo>
                <a:cubicBezTo>
                  <a:pt x="676699" y="1323559"/>
                  <a:pt x="672881" y="1319741"/>
                  <a:pt x="672881" y="1315031"/>
                </a:cubicBezTo>
                <a:cubicBezTo>
                  <a:pt x="672881" y="1310321"/>
                  <a:pt x="676699" y="1306503"/>
                  <a:pt x="681409" y="1306503"/>
                </a:cubicBezTo>
                <a:close/>
                <a:moveTo>
                  <a:pt x="743126" y="1305955"/>
                </a:moveTo>
                <a:cubicBezTo>
                  <a:pt x="748209" y="1305955"/>
                  <a:pt x="752336" y="1310080"/>
                  <a:pt x="752336" y="1315166"/>
                </a:cubicBezTo>
                <a:cubicBezTo>
                  <a:pt x="752336" y="1320252"/>
                  <a:pt x="748209" y="1324376"/>
                  <a:pt x="743126" y="1324376"/>
                </a:cubicBezTo>
                <a:cubicBezTo>
                  <a:pt x="738078" y="1324285"/>
                  <a:pt x="734001" y="1320214"/>
                  <a:pt x="733916" y="1315166"/>
                </a:cubicBezTo>
                <a:cubicBezTo>
                  <a:pt x="733916" y="1310080"/>
                  <a:pt x="738043" y="1305955"/>
                  <a:pt x="743126" y="1305955"/>
                </a:cubicBezTo>
                <a:close/>
                <a:moveTo>
                  <a:pt x="803845" y="1305444"/>
                </a:moveTo>
                <a:cubicBezTo>
                  <a:pt x="803964" y="1305442"/>
                  <a:pt x="804066" y="1305442"/>
                  <a:pt x="804185" y="1305444"/>
                </a:cubicBezTo>
                <a:cubicBezTo>
                  <a:pt x="809456" y="1305539"/>
                  <a:pt x="813669" y="1309892"/>
                  <a:pt x="813567" y="1315166"/>
                </a:cubicBezTo>
                <a:cubicBezTo>
                  <a:pt x="813567" y="1320535"/>
                  <a:pt x="809217" y="1324887"/>
                  <a:pt x="803845" y="1324887"/>
                </a:cubicBezTo>
                <a:cubicBezTo>
                  <a:pt x="798506" y="1324797"/>
                  <a:pt x="794208" y="1320497"/>
                  <a:pt x="794123" y="1315166"/>
                </a:cubicBezTo>
                <a:cubicBezTo>
                  <a:pt x="794123" y="1309796"/>
                  <a:pt x="798472" y="1305444"/>
                  <a:pt x="803845" y="1305444"/>
                </a:cubicBezTo>
                <a:close/>
                <a:moveTo>
                  <a:pt x="865246" y="1304932"/>
                </a:moveTo>
                <a:cubicBezTo>
                  <a:pt x="870892" y="1304932"/>
                  <a:pt x="875480" y="1309514"/>
                  <a:pt x="875480" y="1315166"/>
                </a:cubicBezTo>
                <a:cubicBezTo>
                  <a:pt x="875480" y="1320818"/>
                  <a:pt x="870892" y="1325400"/>
                  <a:pt x="865246" y="1325400"/>
                </a:cubicBezTo>
                <a:cubicBezTo>
                  <a:pt x="859601" y="1325400"/>
                  <a:pt x="855013" y="1320818"/>
                  <a:pt x="855013" y="1315166"/>
                </a:cubicBezTo>
                <a:cubicBezTo>
                  <a:pt x="855013" y="1309514"/>
                  <a:pt x="859601" y="1304932"/>
                  <a:pt x="865246" y="1304932"/>
                </a:cubicBezTo>
                <a:close/>
                <a:moveTo>
                  <a:pt x="988048" y="1303739"/>
                </a:moveTo>
                <a:cubicBezTo>
                  <a:pt x="988168" y="1303737"/>
                  <a:pt x="988270" y="1303737"/>
                  <a:pt x="988389" y="1303739"/>
                </a:cubicBezTo>
                <a:cubicBezTo>
                  <a:pt x="994513" y="1303834"/>
                  <a:pt x="999408" y="1308874"/>
                  <a:pt x="999305" y="1314996"/>
                </a:cubicBezTo>
                <a:cubicBezTo>
                  <a:pt x="999305" y="1321213"/>
                  <a:pt x="994257" y="1326253"/>
                  <a:pt x="988048" y="1326253"/>
                </a:cubicBezTo>
                <a:cubicBezTo>
                  <a:pt x="981874" y="1326160"/>
                  <a:pt x="976876" y="1321175"/>
                  <a:pt x="976792" y="1314996"/>
                </a:cubicBezTo>
                <a:cubicBezTo>
                  <a:pt x="976792" y="1308779"/>
                  <a:pt x="981823" y="1303739"/>
                  <a:pt x="988048" y="1303739"/>
                </a:cubicBezTo>
                <a:close/>
                <a:moveTo>
                  <a:pt x="1110851" y="1303738"/>
                </a:moveTo>
                <a:cubicBezTo>
                  <a:pt x="1117537" y="1303738"/>
                  <a:pt x="1122961" y="1309161"/>
                  <a:pt x="1122961" y="1315848"/>
                </a:cubicBezTo>
                <a:cubicBezTo>
                  <a:pt x="1122961" y="1322536"/>
                  <a:pt x="1117537" y="1327958"/>
                  <a:pt x="1110851" y="1327958"/>
                </a:cubicBezTo>
                <a:cubicBezTo>
                  <a:pt x="1104165" y="1327958"/>
                  <a:pt x="1098742" y="1322536"/>
                  <a:pt x="1098742" y="1315848"/>
                </a:cubicBezTo>
                <a:cubicBezTo>
                  <a:pt x="1098742" y="1309161"/>
                  <a:pt x="1104165" y="1303738"/>
                  <a:pt x="1110851" y="1303738"/>
                </a:cubicBezTo>
                <a:close/>
                <a:moveTo>
                  <a:pt x="1050132" y="1303738"/>
                </a:moveTo>
                <a:cubicBezTo>
                  <a:pt x="1056631" y="1303738"/>
                  <a:pt x="1061901" y="1309007"/>
                  <a:pt x="1061901" y="1315507"/>
                </a:cubicBezTo>
                <a:cubicBezTo>
                  <a:pt x="1061901" y="1322007"/>
                  <a:pt x="1056631" y="1327276"/>
                  <a:pt x="1050132" y="1327276"/>
                </a:cubicBezTo>
                <a:cubicBezTo>
                  <a:pt x="1043634" y="1327276"/>
                  <a:pt x="1038364" y="1322007"/>
                  <a:pt x="1038364" y="1315507"/>
                </a:cubicBezTo>
                <a:cubicBezTo>
                  <a:pt x="1038364" y="1309007"/>
                  <a:pt x="1043634" y="1303738"/>
                  <a:pt x="1050132" y="1303738"/>
                </a:cubicBezTo>
                <a:close/>
                <a:moveTo>
                  <a:pt x="926648" y="1303738"/>
                </a:moveTo>
                <a:cubicBezTo>
                  <a:pt x="932583" y="1303738"/>
                  <a:pt x="937393" y="1308550"/>
                  <a:pt x="937393" y="1314484"/>
                </a:cubicBezTo>
                <a:cubicBezTo>
                  <a:pt x="937393" y="1320417"/>
                  <a:pt x="932583" y="1325229"/>
                  <a:pt x="926648" y="1325229"/>
                </a:cubicBezTo>
                <a:cubicBezTo>
                  <a:pt x="920746" y="1325137"/>
                  <a:pt x="915988" y="1320380"/>
                  <a:pt x="915903" y="1314484"/>
                </a:cubicBezTo>
                <a:cubicBezTo>
                  <a:pt x="915903" y="1308550"/>
                  <a:pt x="920712" y="1303738"/>
                  <a:pt x="926648" y="1303738"/>
                </a:cubicBezTo>
                <a:close/>
                <a:moveTo>
                  <a:pt x="1172253" y="1302544"/>
                </a:moveTo>
                <a:cubicBezTo>
                  <a:pt x="1179229" y="1302544"/>
                  <a:pt x="1184874" y="1308195"/>
                  <a:pt x="1184874" y="1315166"/>
                </a:cubicBezTo>
                <a:cubicBezTo>
                  <a:pt x="1184874" y="1322137"/>
                  <a:pt x="1179229" y="1327787"/>
                  <a:pt x="1172253" y="1327787"/>
                </a:cubicBezTo>
                <a:cubicBezTo>
                  <a:pt x="1165277" y="1327787"/>
                  <a:pt x="1159632" y="1322137"/>
                  <a:pt x="1159632" y="1315166"/>
                </a:cubicBezTo>
                <a:cubicBezTo>
                  <a:pt x="1159632" y="1308195"/>
                  <a:pt x="1165277" y="1302544"/>
                  <a:pt x="1172253" y="1302544"/>
                </a:cubicBezTo>
                <a:close/>
                <a:moveTo>
                  <a:pt x="1233654" y="1302203"/>
                </a:moveTo>
                <a:cubicBezTo>
                  <a:pt x="1240817" y="1302203"/>
                  <a:pt x="1246616" y="1308008"/>
                  <a:pt x="1246616" y="1315166"/>
                </a:cubicBezTo>
                <a:cubicBezTo>
                  <a:pt x="1246616" y="1322324"/>
                  <a:pt x="1240817" y="1328128"/>
                  <a:pt x="1233654" y="1328128"/>
                </a:cubicBezTo>
                <a:cubicBezTo>
                  <a:pt x="1226491" y="1328128"/>
                  <a:pt x="1220692" y="1322324"/>
                  <a:pt x="1220692" y="1315166"/>
                </a:cubicBezTo>
                <a:cubicBezTo>
                  <a:pt x="1220692" y="1308008"/>
                  <a:pt x="1226491" y="1302203"/>
                  <a:pt x="1233654" y="1302203"/>
                </a:cubicBezTo>
                <a:close/>
                <a:moveTo>
                  <a:pt x="1971151" y="1302033"/>
                </a:moveTo>
                <a:cubicBezTo>
                  <a:pt x="1971271" y="1302031"/>
                  <a:pt x="1971373" y="1302031"/>
                  <a:pt x="1971492" y="1302033"/>
                </a:cubicBezTo>
                <a:cubicBezTo>
                  <a:pt x="1978656" y="1302128"/>
                  <a:pt x="1984387" y="1308007"/>
                  <a:pt x="1984284" y="1315166"/>
                </a:cubicBezTo>
                <a:cubicBezTo>
                  <a:pt x="1984284" y="1322420"/>
                  <a:pt x="1978400" y="1328299"/>
                  <a:pt x="1971151" y="1328299"/>
                </a:cubicBezTo>
                <a:cubicBezTo>
                  <a:pt x="1963937" y="1328207"/>
                  <a:pt x="1958103" y="1322380"/>
                  <a:pt x="1958019" y="1315166"/>
                </a:cubicBezTo>
                <a:cubicBezTo>
                  <a:pt x="1958019" y="1307912"/>
                  <a:pt x="1963903" y="1302033"/>
                  <a:pt x="1971151" y="1302033"/>
                </a:cubicBezTo>
                <a:close/>
                <a:moveTo>
                  <a:pt x="1295055" y="1301862"/>
                </a:moveTo>
                <a:cubicBezTo>
                  <a:pt x="1302406" y="1301862"/>
                  <a:pt x="1308359" y="1307818"/>
                  <a:pt x="1308359" y="1315166"/>
                </a:cubicBezTo>
                <a:cubicBezTo>
                  <a:pt x="1308359" y="1322514"/>
                  <a:pt x="1302406" y="1328470"/>
                  <a:pt x="1295055" y="1328470"/>
                </a:cubicBezTo>
                <a:cubicBezTo>
                  <a:pt x="1287704" y="1328470"/>
                  <a:pt x="1281752" y="1322514"/>
                  <a:pt x="1281752" y="1315166"/>
                </a:cubicBezTo>
                <a:cubicBezTo>
                  <a:pt x="1281752" y="1307818"/>
                  <a:pt x="1287704" y="1301862"/>
                  <a:pt x="1295055" y="1301862"/>
                </a:cubicBezTo>
                <a:close/>
                <a:moveTo>
                  <a:pt x="1357138" y="1301521"/>
                </a:moveTo>
                <a:cubicBezTo>
                  <a:pt x="1364677" y="1301521"/>
                  <a:pt x="1370783" y="1307631"/>
                  <a:pt x="1370783" y="1315166"/>
                </a:cubicBezTo>
                <a:cubicBezTo>
                  <a:pt x="1370783" y="1322702"/>
                  <a:pt x="1364677" y="1328811"/>
                  <a:pt x="1357138" y="1328811"/>
                </a:cubicBezTo>
                <a:cubicBezTo>
                  <a:pt x="1349600" y="1328811"/>
                  <a:pt x="1343494" y="1322702"/>
                  <a:pt x="1343494" y="1315166"/>
                </a:cubicBezTo>
                <a:cubicBezTo>
                  <a:pt x="1343494" y="1307631"/>
                  <a:pt x="1349600" y="1301521"/>
                  <a:pt x="1357138" y="1301521"/>
                </a:cubicBezTo>
                <a:close/>
                <a:moveTo>
                  <a:pt x="1417858" y="1301180"/>
                </a:moveTo>
                <a:cubicBezTo>
                  <a:pt x="1425584" y="1301180"/>
                  <a:pt x="1431844" y="1307442"/>
                  <a:pt x="1431844" y="1315166"/>
                </a:cubicBezTo>
                <a:cubicBezTo>
                  <a:pt x="1431844" y="1322891"/>
                  <a:pt x="1425584" y="1329152"/>
                  <a:pt x="1417858" y="1329152"/>
                </a:cubicBezTo>
                <a:cubicBezTo>
                  <a:pt x="1410131" y="1329152"/>
                  <a:pt x="1403872" y="1322891"/>
                  <a:pt x="1403872" y="1315166"/>
                </a:cubicBezTo>
                <a:cubicBezTo>
                  <a:pt x="1403872" y="1307442"/>
                  <a:pt x="1410131" y="1301180"/>
                  <a:pt x="1417858" y="1301180"/>
                </a:cubicBezTo>
                <a:close/>
                <a:moveTo>
                  <a:pt x="1479258" y="1300839"/>
                </a:moveTo>
                <a:cubicBezTo>
                  <a:pt x="1479378" y="1300837"/>
                  <a:pt x="1479480" y="1300837"/>
                  <a:pt x="1479599" y="1300839"/>
                </a:cubicBezTo>
                <a:cubicBezTo>
                  <a:pt x="1487411" y="1300934"/>
                  <a:pt x="1493688" y="1307347"/>
                  <a:pt x="1493585" y="1315166"/>
                </a:cubicBezTo>
                <a:cubicBezTo>
                  <a:pt x="1493585" y="1323078"/>
                  <a:pt x="1487172" y="1329493"/>
                  <a:pt x="1479258" y="1329493"/>
                </a:cubicBezTo>
                <a:cubicBezTo>
                  <a:pt x="1471379" y="1329401"/>
                  <a:pt x="1465017" y="1323040"/>
                  <a:pt x="1464932" y="1315166"/>
                </a:cubicBezTo>
                <a:cubicBezTo>
                  <a:pt x="1464932" y="1307253"/>
                  <a:pt x="1471345" y="1300839"/>
                  <a:pt x="1479258" y="1300839"/>
                </a:cubicBezTo>
                <a:close/>
                <a:moveTo>
                  <a:pt x="1540660" y="1300668"/>
                </a:moveTo>
                <a:cubicBezTo>
                  <a:pt x="1548659" y="1300668"/>
                  <a:pt x="1555157" y="1307160"/>
                  <a:pt x="1555157" y="1315166"/>
                </a:cubicBezTo>
                <a:cubicBezTo>
                  <a:pt x="1555157" y="1323172"/>
                  <a:pt x="1548659" y="1329663"/>
                  <a:pt x="1540660" y="1329663"/>
                </a:cubicBezTo>
                <a:cubicBezTo>
                  <a:pt x="1532661" y="1329663"/>
                  <a:pt x="1526163" y="1323172"/>
                  <a:pt x="1526163" y="1315166"/>
                </a:cubicBezTo>
                <a:cubicBezTo>
                  <a:pt x="1526163" y="1307160"/>
                  <a:pt x="1532661" y="1300668"/>
                  <a:pt x="1540660" y="1300668"/>
                </a:cubicBezTo>
                <a:close/>
                <a:moveTo>
                  <a:pt x="1602061" y="1300498"/>
                </a:moveTo>
                <a:cubicBezTo>
                  <a:pt x="1602181" y="1300496"/>
                  <a:pt x="1602283" y="1300496"/>
                  <a:pt x="1602403" y="1300498"/>
                </a:cubicBezTo>
                <a:cubicBezTo>
                  <a:pt x="1610402" y="1300593"/>
                  <a:pt x="1616832" y="1307160"/>
                  <a:pt x="1616730" y="1315166"/>
                </a:cubicBezTo>
                <a:cubicBezTo>
                  <a:pt x="1616730" y="1323267"/>
                  <a:pt x="1610163" y="1329834"/>
                  <a:pt x="1602061" y="1329834"/>
                </a:cubicBezTo>
                <a:cubicBezTo>
                  <a:pt x="1593994" y="1329742"/>
                  <a:pt x="1587479" y="1323228"/>
                  <a:pt x="1587394" y="1315166"/>
                </a:cubicBezTo>
                <a:cubicBezTo>
                  <a:pt x="1587394" y="1307064"/>
                  <a:pt x="1593960" y="1300498"/>
                  <a:pt x="1602061" y="1300498"/>
                </a:cubicBezTo>
                <a:close/>
                <a:moveTo>
                  <a:pt x="1664145" y="1300327"/>
                </a:moveTo>
                <a:cubicBezTo>
                  <a:pt x="1672332" y="1300327"/>
                  <a:pt x="1678984" y="1306971"/>
                  <a:pt x="1678984" y="1315166"/>
                </a:cubicBezTo>
                <a:cubicBezTo>
                  <a:pt x="1678984" y="1323361"/>
                  <a:pt x="1672332" y="1330005"/>
                  <a:pt x="1664145" y="1330005"/>
                </a:cubicBezTo>
                <a:cubicBezTo>
                  <a:pt x="1655958" y="1330005"/>
                  <a:pt x="1649307" y="1323361"/>
                  <a:pt x="1649307" y="1315166"/>
                </a:cubicBezTo>
                <a:cubicBezTo>
                  <a:pt x="1649307" y="1306971"/>
                  <a:pt x="1655958" y="1300327"/>
                  <a:pt x="1664145" y="1300327"/>
                </a:cubicBezTo>
                <a:close/>
                <a:moveTo>
                  <a:pt x="1724864" y="1300157"/>
                </a:moveTo>
                <a:cubicBezTo>
                  <a:pt x="1724983" y="1300155"/>
                  <a:pt x="1725086" y="1300155"/>
                  <a:pt x="1725205" y="1300157"/>
                </a:cubicBezTo>
                <a:cubicBezTo>
                  <a:pt x="1733409" y="1300252"/>
                  <a:pt x="1739976" y="1306971"/>
                  <a:pt x="1739873" y="1315166"/>
                </a:cubicBezTo>
                <a:cubicBezTo>
                  <a:pt x="1739873" y="1315224"/>
                  <a:pt x="1739873" y="1315280"/>
                  <a:pt x="1739873" y="1315338"/>
                </a:cubicBezTo>
                <a:cubicBezTo>
                  <a:pt x="1739771" y="1323532"/>
                  <a:pt x="1733051" y="1330098"/>
                  <a:pt x="1724864" y="1330005"/>
                </a:cubicBezTo>
                <a:cubicBezTo>
                  <a:pt x="1716643" y="1330005"/>
                  <a:pt x="1709940" y="1323389"/>
                  <a:pt x="1709855" y="1315166"/>
                </a:cubicBezTo>
                <a:cubicBezTo>
                  <a:pt x="1709855" y="1306877"/>
                  <a:pt x="1716575" y="1300157"/>
                  <a:pt x="1724864" y="1300157"/>
                </a:cubicBezTo>
                <a:close/>
                <a:moveTo>
                  <a:pt x="1909067" y="1299986"/>
                </a:moveTo>
                <a:cubicBezTo>
                  <a:pt x="1917459" y="1299986"/>
                  <a:pt x="1924247" y="1306783"/>
                  <a:pt x="1924247" y="1315166"/>
                </a:cubicBezTo>
                <a:cubicBezTo>
                  <a:pt x="1924247" y="1315224"/>
                  <a:pt x="1924247" y="1315281"/>
                  <a:pt x="1924247" y="1315338"/>
                </a:cubicBezTo>
                <a:cubicBezTo>
                  <a:pt x="1924145" y="1323626"/>
                  <a:pt x="1917357" y="1330269"/>
                  <a:pt x="1909067" y="1330175"/>
                </a:cubicBezTo>
                <a:cubicBezTo>
                  <a:pt x="1909016" y="1330175"/>
                  <a:pt x="1908948" y="1330177"/>
                  <a:pt x="1908897" y="1330177"/>
                </a:cubicBezTo>
                <a:cubicBezTo>
                  <a:pt x="1900608" y="1330175"/>
                  <a:pt x="1893888" y="1323455"/>
                  <a:pt x="1893888" y="1315166"/>
                </a:cubicBezTo>
                <a:cubicBezTo>
                  <a:pt x="1893888" y="1306783"/>
                  <a:pt x="1900676" y="1299986"/>
                  <a:pt x="1909067" y="1299986"/>
                </a:cubicBezTo>
                <a:close/>
                <a:moveTo>
                  <a:pt x="1847667" y="1299986"/>
                </a:moveTo>
                <a:cubicBezTo>
                  <a:pt x="1856058" y="1299986"/>
                  <a:pt x="1862846" y="1306783"/>
                  <a:pt x="1862846" y="1315166"/>
                </a:cubicBezTo>
                <a:cubicBezTo>
                  <a:pt x="1862846" y="1315224"/>
                  <a:pt x="1862846" y="1315281"/>
                  <a:pt x="1862846" y="1315338"/>
                </a:cubicBezTo>
                <a:cubicBezTo>
                  <a:pt x="1862744" y="1323626"/>
                  <a:pt x="1855956" y="1330269"/>
                  <a:pt x="1847667" y="1330175"/>
                </a:cubicBezTo>
                <a:cubicBezTo>
                  <a:pt x="1847615" y="1330175"/>
                  <a:pt x="1847547" y="1330177"/>
                  <a:pt x="1847496" y="1330177"/>
                </a:cubicBezTo>
                <a:cubicBezTo>
                  <a:pt x="1839207" y="1330175"/>
                  <a:pt x="1832487" y="1323455"/>
                  <a:pt x="1832487" y="1315166"/>
                </a:cubicBezTo>
                <a:cubicBezTo>
                  <a:pt x="1832487" y="1306783"/>
                  <a:pt x="1839275" y="1299986"/>
                  <a:pt x="1847667" y="1299986"/>
                </a:cubicBezTo>
                <a:close/>
                <a:moveTo>
                  <a:pt x="1786266" y="1299986"/>
                </a:moveTo>
                <a:cubicBezTo>
                  <a:pt x="1794657" y="1299986"/>
                  <a:pt x="1801445" y="1306783"/>
                  <a:pt x="1801445" y="1315166"/>
                </a:cubicBezTo>
                <a:cubicBezTo>
                  <a:pt x="1801445" y="1315224"/>
                  <a:pt x="1801445" y="1315281"/>
                  <a:pt x="1801445" y="1315338"/>
                </a:cubicBezTo>
                <a:cubicBezTo>
                  <a:pt x="1801343" y="1323626"/>
                  <a:pt x="1794555" y="1330269"/>
                  <a:pt x="1786266" y="1330175"/>
                </a:cubicBezTo>
                <a:cubicBezTo>
                  <a:pt x="1786215" y="1330175"/>
                  <a:pt x="1786146" y="1330177"/>
                  <a:pt x="1786095" y="1330177"/>
                </a:cubicBezTo>
                <a:cubicBezTo>
                  <a:pt x="1777806" y="1330175"/>
                  <a:pt x="1771086" y="1323455"/>
                  <a:pt x="1771086" y="1315166"/>
                </a:cubicBezTo>
                <a:cubicBezTo>
                  <a:pt x="1771086" y="1306783"/>
                  <a:pt x="1777874" y="1299986"/>
                  <a:pt x="1786266" y="1299986"/>
                </a:cubicBezTo>
                <a:close/>
                <a:moveTo>
                  <a:pt x="5628" y="1252571"/>
                </a:moveTo>
                <a:cubicBezTo>
                  <a:pt x="5747" y="1252557"/>
                  <a:pt x="5867" y="1252557"/>
                  <a:pt x="5986" y="1252571"/>
                </a:cubicBezTo>
                <a:cubicBezTo>
                  <a:pt x="6839" y="1252671"/>
                  <a:pt x="7436" y="1253434"/>
                  <a:pt x="7333" y="1254276"/>
                </a:cubicBezTo>
                <a:cubicBezTo>
                  <a:pt x="7333" y="1255218"/>
                  <a:pt x="6566" y="1255982"/>
                  <a:pt x="5628" y="1255982"/>
                </a:cubicBezTo>
                <a:cubicBezTo>
                  <a:pt x="4724" y="1255902"/>
                  <a:pt x="4008" y="1255184"/>
                  <a:pt x="3923" y="1254276"/>
                </a:cubicBezTo>
                <a:cubicBezTo>
                  <a:pt x="3923" y="1253335"/>
                  <a:pt x="4690" y="1252571"/>
                  <a:pt x="5628" y="1252571"/>
                </a:cubicBezTo>
                <a:close/>
                <a:moveTo>
                  <a:pt x="67029" y="1251035"/>
                </a:moveTo>
                <a:cubicBezTo>
                  <a:pt x="68530" y="1251035"/>
                  <a:pt x="69758" y="1252257"/>
                  <a:pt x="69758" y="1253764"/>
                </a:cubicBezTo>
                <a:cubicBezTo>
                  <a:pt x="69758" y="1255272"/>
                  <a:pt x="68530" y="1256493"/>
                  <a:pt x="67029" y="1256493"/>
                </a:cubicBezTo>
                <a:cubicBezTo>
                  <a:pt x="65528" y="1256493"/>
                  <a:pt x="64301" y="1255272"/>
                  <a:pt x="64301" y="1253764"/>
                </a:cubicBezTo>
                <a:cubicBezTo>
                  <a:pt x="64301" y="1252257"/>
                  <a:pt x="65528" y="1251035"/>
                  <a:pt x="67029" y="1251035"/>
                </a:cubicBezTo>
                <a:close/>
                <a:moveTo>
                  <a:pt x="129113" y="1250353"/>
                </a:moveTo>
                <a:cubicBezTo>
                  <a:pt x="130989" y="1250353"/>
                  <a:pt x="132524" y="1251880"/>
                  <a:pt x="132524" y="1253765"/>
                </a:cubicBezTo>
                <a:cubicBezTo>
                  <a:pt x="132524" y="1255649"/>
                  <a:pt x="130989" y="1257176"/>
                  <a:pt x="129113" y="1257176"/>
                </a:cubicBezTo>
                <a:cubicBezTo>
                  <a:pt x="127237" y="1257176"/>
                  <a:pt x="125702" y="1255649"/>
                  <a:pt x="125702" y="1253765"/>
                </a:cubicBezTo>
                <a:cubicBezTo>
                  <a:pt x="125702" y="1251880"/>
                  <a:pt x="127237" y="1250353"/>
                  <a:pt x="129113" y="1250353"/>
                </a:cubicBezTo>
                <a:close/>
                <a:moveTo>
                  <a:pt x="189832" y="1249671"/>
                </a:moveTo>
                <a:cubicBezTo>
                  <a:pt x="189951" y="1249666"/>
                  <a:pt x="190071" y="1249666"/>
                  <a:pt x="190173" y="1249671"/>
                </a:cubicBezTo>
                <a:cubicBezTo>
                  <a:pt x="192339" y="1249768"/>
                  <a:pt x="194028" y="1251600"/>
                  <a:pt x="193925" y="1253765"/>
                </a:cubicBezTo>
                <a:cubicBezTo>
                  <a:pt x="193925" y="1256026"/>
                  <a:pt x="192100" y="1257858"/>
                  <a:pt x="189832" y="1257858"/>
                </a:cubicBezTo>
                <a:cubicBezTo>
                  <a:pt x="187563" y="1257858"/>
                  <a:pt x="185739" y="1256026"/>
                  <a:pt x="185739" y="1253765"/>
                </a:cubicBezTo>
                <a:cubicBezTo>
                  <a:pt x="185739" y="1251505"/>
                  <a:pt x="187563" y="1249671"/>
                  <a:pt x="189832" y="1249671"/>
                </a:cubicBezTo>
                <a:close/>
                <a:moveTo>
                  <a:pt x="251233" y="1248989"/>
                </a:moveTo>
                <a:cubicBezTo>
                  <a:pt x="251352" y="1248984"/>
                  <a:pt x="251472" y="1248984"/>
                  <a:pt x="251574" y="1248989"/>
                </a:cubicBezTo>
                <a:cubicBezTo>
                  <a:pt x="254116" y="1249085"/>
                  <a:pt x="256111" y="1251224"/>
                  <a:pt x="256009" y="1253765"/>
                </a:cubicBezTo>
                <a:cubicBezTo>
                  <a:pt x="256009" y="1256402"/>
                  <a:pt x="253877" y="1258541"/>
                  <a:pt x="251233" y="1258541"/>
                </a:cubicBezTo>
                <a:cubicBezTo>
                  <a:pt x="248641" y="1258452"/>
                  <a:pt x="246543" y="1256364"/>
                  <a:pt x="246458" y="1253765"/>
                </a:cubicBezTo>
                <a:cubicBezTo>
                  <a:pt x="246458" y="1251128"/>
                  <a:pt x="248590" y="1248989"/>
                  <a:pt x="251233" y="1248989"/>
                </a:cubicBezTo>
                <a:close/>
                <a:moveTo>
                  <a:pt x="312635" y="1248306"/>
                </a:moveTo>
                <a:cubicBezTo>
                  <a:pt x="315654" y="1248306"/>
                  <a:pt x="318092" y="1250751"/>
                  <a:pt x="318092" y="1253764"/>
                </a:cubicBezTo>
                <a:cubicBezTo>
                  <a:pt x="318092" y="1256778"/>
                  <a:pt x="315654" y="1259222"/>
                  <a:pt x="312635" y="1259222"/>
                </a:cubicBezTo>
                <a:cubicBezTo>
                  <a:pt x="309649" y="1259134"/>
                  <a:pt x="307262" y="1256741"/>
                  <a:pt x="307177" y="1253764"/>
                </a:cubicBezTo>
                <a:cubicBezTo>
                  <a:pt x="307177" y="1250751"/>
                  <a:pt x="309616" y="1248306"/>
                  <a:pt x="312635" y="1248306"/>
                </a:cubicBezTo>
                <a:close/>
                <a:moveTo>
                  <a:pt x="374035" y="1247624"/>
                </a:moveTo>
                <a:cubicBezTo>
                  <a:pt x="377430" y="1247624"/>
                  <a:pt x="380176" y="1250374"/>
                  <a:pt x="380176" y="1253765"/>
                </a:cubicBezTo>
                <a:cubicBezTo>
                  <a:pt x="380176" y="1257155"/>
                  <a:pt x="377430" y="1259905"/>
                  <a:pt x="374035" y="1259905"/>
                </a:cubicBezTo>
                <a:cubicBezTo>
                  <a:pt x="370642" y="1259905"/>
                  <a:pt x="367896" y="1257155"/>
                  <a:pt x="367896" y="1253765"/>
                </a:cubicBezTo>
                <a:cubicBezTo>
                  <a:pt x="367896" y="1250374"/>
                  <a:pt x="370642" y="1247624"/>
                  <a:pt x="374035" y="1247624"/>
                </a:cubicBezTo>
                <a:close/>
                <a:moveTo>
                  <a:pt x="436120" y="1247113"/>
                </a:moveTo>
                <a:cubicBezTo>
                  <a:pt x="436239" y="1247110"/>
                  <a:pt x="436359" y="1247110"/>
                  <a:pt x="436461" y="1247113"/>
                </a:cubicBezTo>
                <a:cubicBezTo>
                  <a:pt x="440043" y="1247209"/>
                  <a:pt x="442874" y="1250186"/>
                  <a:pt x="442772" y="1253765"/>
                </a:cubicBezTo>
                <a:cubicBezTo>
                  <a:pt x="442772" y="1257439"/>
                  <a:pt x="439787" y="1260417"/>
                  <a:pt x="436120" y="1260417"/>
                </a:cubicBezTo>
                <a:cubicBezTo>
                  <a:pt x="432486" y="1260326"/>
                  <a:pt x="429553" y="1257401"/>
                  <a:pt x="429468" y="1253765"/>
                </a:cubicBezTo>
                <a:cubicBezTo>
                  <a:pt x="429468" y="1250091"/>
                  <a:pt x="432453" y="1247113"/>
                  <a:pt x="436120" y="1247113"/>
                </a:cubicBezTo>
                <a:close/>
                <a:moveTo>
                  <a:pt x="496838" y="1246430"/>
                </a:moveTo>
                <a:cubicBezTo>
                  <a:pt x="500881" y="1246430"/>
                  <a:pt x="504172" y="1249714"/>
                  <a:pt x="504172" y="1253764"/>
                </a:cubicBezTo>
                <a:cubicBezTo>
                  <a:pt x="504172" y="1257815"/>
                  <a:pt x="500881" y="1261099"/>
                  <a:pt x="496838" y="1261099"/>
                </a:cubicBezTo>
                <a:cubicBezTo>
                  <a:pt x="492831" y="1261008"/>
                  <a:pt x="489590" y="1257778"/>
                  <a:pt x="489505" y="1253764"/>
                </a:cubicBezTo>
                <a:cubicBezTo>
                  <a:pt x="489505" y="1249714"/>
                  <a:pt x="492796" y="1246430"/>
                  <a:pt x="496838" y="1246430"/>
                </a:cubicBezTo>
                <a:close/>
                <a:moveTo>
                  <a:pt x="558240" y="1245748"/>
                </a:moveTo>
                <a:cubicBezTo>
                  <a:pt x="562675" y="1245748"/>
                  <a:pt x="566256" y="1249337"/>
                  <a:pt x="566256" y="1253765"/>
                </a:cubicBezTo>
                <a:cubicBezTo>
                  <a:pt x="566256" y="1258192"/>
                  <a:pt x="562675" y="1261781"/>
                  <a:pt x="558240" y="1261781"/>
                </a:cubicBezTo>
                <a:cubicBezTo>
                  <a:pt x="553805" y="1261781"/>
                  <a:pt x="550224" y="1258192"/>
                  <a:pt x="550224" y="1253765"/>
                </a:cubicBezTo>
                <a:cubicBezTo>
                  <a:pt x="550224" y="1249337"/>
                  <a:pt x="553805" y="1245748"/>
                  <a:pt x="558240" y="1245748"/>
                </a:cubicBezTo>
                <a:close/>
                <a:moveTo>
                  <a:pt x="619642" y="1245236"/>
                </a:moveTo>
                <a:cubicBezTo>
                  <a:pt x="624349" y="1245236"/>
                  <a:pt x="628169" y="1249055"/>
                  <a:pt x="628169" y="1253764"/>
                </a:cubicBezTo>
                <a:cubicBezTo>
                  <a:pt x="628169" y="1258474"/>
                  <a:pt x="624349" y="1262292"/>
                  <a:pt x="619642" y="1262292"/>
                </a:cubicBezTo>
                <a:cubicBezTo>
                  <a:pt x="614968" y="1262202"/>
                  <a:pt x="611199" y="1258436"/>
                  <a:pt x="611114" y="1253764"/>
                </a:cubicBezTo>
                <a:cubicBezTo>
                  <a:pt x="611114" y="1249055"/>
                  <a:pt x="614934" y="1245236"/>
                  <a:pt x="619642" y="1245236"/>
                </a:cubicBezTo>
                <a:close/>
                <a:moveTo>
                  <a:pt x="681042" y="1244554"/>
                </a:moveTo>
                <a:cubicBezTo>
                  <a:pt x="686125" y="1244554"/>
                  <a:pt x="690253" y="1248679"/>
                  <a:pt x="690253" y="1253765"/>
                </a:cubicBezTo>
                <a:cubicBezTo>
                  <a:pt x="690253" y="1258851"/>
                  <a:pt x="686125" y="1262975"/>
                  <a:pt x="681042" y="1262975"/>
                </a:cubicBezTo>
                <a:cubicBezTo>
                  <a:pt x="675960" y="1262975"/>
                  <a:pt x="671833" y="1258851"/>
                  <a:pt x="671833" y="1253765"/>
                </a:cubicBezTo>
                <a:cubicBezTo>
                  <a:pt x="671833" y="1248679"/>
                  <a:pt x="675960" y="1244554"/>
                  <a:pt x="681042" y="1244554"/>
                </a:cubicBezTo>
                <a:close/>
                <a:moveTo>
                  <a:pt x="743126" y="1244043"/>
                </a:moveTo>
                <a:cubicBezTo>
                  <a:pt x="743245" y="1244041"/>
                  <a:pt x="743347" y="1244041"/>
                  <a:pt x="743466" y="1244043"/>
                </a:cubicBezTo>
                <a:cubicBezTo>
                  <a:pt x="748737" y="1244138"/>
                  <a:pt x="752950" y="1248491"/>
                  <a:pt x="752848" y="1253765"/>
                </a:cubicBezTo>
                <a:cubicBezTo>
                  <a:pt x="752848" y="1259134"/>
                  <a:pt x="748498" y="1263486"/>
                  <a:pt x="743126" y="1263486"/>
                </a:cubicBezTo>
                <a:cubicBezTo>
                  <a:pt x="737787" y="1263396"/>
                  <a:pt x="733489" y="1259096"/>
                  <a:pt x="733404" y="1253765"/>
                </a:cubicBezTo>
                <a:cubicBezTo>
                  <a:pt x="733404" y="1248395"/>
                  <a:pt x="737753" y="1244043"/>
                  <a:pt x="743126" y="1244043"/>
                </a:cubicBezTo>
                <a:close/>
                <a:moveTo>
                  <a:pt x="803844" y="1243360"/>
                </a:moveTo>
                <a:cubicBezTo>
                  <a:pt x="809592" y="1243360"/>
                  <a:pt x="814249" y="1248018"/>
                  <a:pt x="814249" y="1253765"/>
                </a:cubicBezTo>
                <a:cubicBezTo>
                  <a:pt x="814249" y="1259511"/>
                  <a:pt x="809592" y="1264169"/>
                  <a:pt x="803844" y="1264169"/>
                </a:cubicBezTo>
                <a:cubicBezTo>
                  <a:pt x="798131" y="1264077"/>
                  <a:pt x="793525" y="1259473"/>
                  <a:pt x="793441" y="1253765"/>
                </a:cubicBezTo>
                <a:cubicBezTo>
                  <a:pt x="793441" y="1248018"/>
                  <a:pt x="798096" y="1243360"/>
                  <a:pt x="803844" y="1243360"/>
                </a:cubicBezTo>
                <a:close/>
                <a:moveTo>
                  <a:pt x="865247" y="1242849"/>
                </a:moveTo>
                <a:cubicBezTo>
                  <a:pt x="865366" y="1242847"/>
                  <a:pt x="865468" y="1242847"/>
                  <a:pt x="865588" y="1242849"/>
                </a:cubicBezTo>
                <a:cubicBezTo>
                  <a:pt x="871523" y="1242944"/>
                  <a:pt x="876265" y="1247831"/>
                  <a:pt x="876162" y="1253764"/>
                </a:cubicBezTo>
                <a:cubicBezTo>
                  <a:pt x="876162" y="1259794"/>
                  <a:pt x="871267" y="1264680"/>
                  <a:pt x="865247" y="1264680"/>
                </a:cubicBezTo>
                <a:cubicBezTo>
                  <a:pt x="859226" y="1264680"/>
                  <a:pt x="854331" y="1259794"/>
                  <a:pt x="854331" y="1253764"/>
                </a:cubicBezTo>
                <a:cubicBezTo>
                  <a:pt x="854331" y="1247735"/>
                  <a:pt x="859226" y="1242849"/>
                  <a:pt x="865247" y="1242849"/>
                </a:cubicBezTo>
                <a:close/>
                <a:moveTo>
                  <a:pt x="926647" y="1242337"/>
                </a:moveTo>
                <a:cubicBezTo>
                  <a:pt x="932958" y="1242337"/>
                  <a:pt x="938074" y="1247454"/>
                  <a:pt x="938074" y="1253765"/>
                </a:cubicBezTo>
                <a:cubicBezTo>
                  <a:pt x="938074" y="1260076"/>
                  <a:pt x="932958" y="1265192"/>
                  <a:pt x="926647" y="1265192"/>
                </a:cubicBezTo>
                <a:cubicBezTo>
                  <a:pt x="920337" y="1265192"/>
                  <a:pt x="915220" y="1260076"/>
                  <a:pt x="915220" y="1253765"/>
                </a:cubicBezTo>
                <a:cubicBezTo>
                  <a:pt x="915220" y="1247454"/>
                  <a:pt x="920337" y="1242337"/>
                  <a:pt x="926647" y="1242337"/>
                </a:cubicBezTo>
                <a:close/>
                <a:moveTo>
                  <a:pt x="988048" y="1241825"/>
                </a:moveTo>
                <a:cubicBezTo>
                  <a:pt x="994649" y="1241825"/>
                  <a:pt x="999988" y="1247171"/>
                  <a:pt x="999988" y="1253765"/>
                </a:cubicBezTo>
                <a:cubicBezTo>
                  <a:pt x="999988" y="1260358"/>
                  <a:pt x="994649" y="1265704"/>
                  <a:pt x="988048" y="1265704"/>
                </a:cubicBezTo>
                <a:cubicBezTo>
                  <a:pt x="981499" y="1265612"/>
                  <a:pt x="976195" y="1260319"/>
                  <a:pt x="976110" y="1253765"/>
                </a:cubicBezTo>
                <a:cubicBezTo>
                  <a:pt x="976110" y="1247171"/>
                  <a:pt x="981448" y="1241825"/>
                  <a:pt x="988048" y="1241825"/>
                </a:cubicBezTo>
                <a:close/>
                <a:moveTo>
                  <a:pt x="1050133" y="1241314"/>
                </a:moveTo>
                <a:cubicBezTo>
                  <a:pt x="1050252" y="1241312"/>
                  <a:pt x="1050354" y="1241312"/>
                  <a:pt x="1050473" y="1241314"/>
                </a:cubicBezTo>
                <a:cubicBezTo>
                  <a:pt x="1057262" y="1241409"/>
                  <a:pt x="1062686" y="1246983"/>
                  <a:pt x="1062584" y="1253765"/>
                </a:cubicBezTo>
                <a:cubicBezTo>
                  <a:pt x="1062584" y="1260641"/>
                  <a:pt x="1057006" y="1266215"/>
                  <a:pt x="1050133" y="1266215"/>
                </a:cubicBezTo>
                <a:cubicBezTo>
                  <a:pt x="1043259" y="1266215"/>
                  <a:pt x="1037682" y="1260641"/>
                  <a:pt x="1037682" y="1253765"/>
                </a:cubicBezTo>
                <a:cubicBezTo>
                  <a:pt x="1037682" y="1246888"/>
                  <a:pt x="1043259" y="1241314"/>
                  <a:pt x="1050133" y="1241314"/>
                </a:cubicBezTo>
                <a:close/>
                <a:moveTo>
                  <a:pt x="1110851" y="1240973"/>
                </a:moveTo>
                <a:cubicBezTo>
                  <a:pt x="1110971" y="1240971"/>
                  <a:pt x="1111073" y="1240971"/>
                  <a:pt x="1111192" y="1240973"/>
                </a:cubicBezTo>
                <a:cubicBezTo>
                  <a:pt x="1118169" y="1241068"/>
                  <a:pt x="1123746" y="1246794"/>
                  <a:pt x="1123643" y="1253765"/>
                </a:cubicBezTo>
                <a:cubicBezTo>
                  <a:pt x="1123643" y="1260829"/>
                  <a:pt x="1117913" y="1266557"/>
                  <a:pt x="1110851" y="1266557"/>
                </a:cubicBezTo>
                <a:cubicBezTo>
                  <a:pt x="1103825" y="1266465"/>
                  <a:pt x="1098145" y="1260792"/>
                  <a:pt x="1098060" y="1253765"/>
                </a:cubicBezTo>
                <a:cubicBezTo>
                  <a:pt x="1098060" y="1246700"/>
                  <a:pt x="1103790" y="1240973"/>
                  <a:pt x="1110851" y="1240973"/>
                </a:cubicBezTo>
                <a:close/>
                <a:moveTo>
                  <a:pt x="1172252" y="1240461"/>
                </a:moveTo>
                <a:cubicBezTo>
                  <a:pt x="1179603" y="1240461"/>
                  <a:pt x="1185556" y="1246417"/>
                  <a:pt x="1185556" y="1253765"/>
                </a:cubicBezTo>
                <a:cubicBezTo>
                  <a:pt x="1185556" y="1261113"/>
                  <a:pt x="1179603" y="1267069"/>
                  <a:pt x="1172252" y="1267069"/>
                </a:cubicBezTo>
                <a:cubicBezTo>
                  <a:pt x="1164901" y="1267069"/>
                  <a:pt x="1158949" y="1261113"/>
                  <a:pt x="1158949" y="1253765"/>
                </a:cubicBezTo>
                <a:cubicBezTo>
                  <a:pt x="1158949" y="1246417"/>
                  <a:pt x="1164901" y="1240461"/>
                  <a:pt x="1172252" y="1240461"/>
                </a:cubicBezTo>
                <a:close/>
                <a:moveTo>
                  <a:pt x="1970835" y="1239815"/>
                </a:moveTo>
                <a:cubicBezTo>
                  <a:pt x="1978465" y="1239815"/>
                  <a:pt x="1984651" y="1246000"/>
                  <a:pt x="1984651" y="1253630"/>
                </a:cubicBezTo>
                <a:cubicBezTo>
                  <a:pt x="1984651" y="1261260"/>
                  <a:pt x="1978465" y="1267446"/>
                  <a:pt x="1970835" y="1267446"/>
                </a:cubicBezTo>
                <a:cubicBezTo>
                  <a:pt x="1963205" y="1267446"/>
                  <a:pt x="1957020" y="1261260"/>
                  <a:pt x="1957020" y="1253630"/>
                </a:cubicBezTo>
                <a:cubicBezTo>
                  <a:pt x="1957020" y="1246000"/>
                  <a:pt x="1963205" y="1239815"/>
                  <a:pt x="1970835" y="1239815"/>
                </a:cubicBezTo>
                <a:close/>
                <a:moveTo>
                  <a:pt x="1234020" y="1239815"/>
                </a:moveTo>
                <a:cubicBezTo>
                  <a:pt x="1241650" y="1239815"/>
                  <a:pt x="1247836" y="1246000"/>
                  <a:pt x="1247836" y="1253630"/>
                </a:cubicBezTo>
                <a:cubicBezTo>
                  <a:pt x="1247836" y="1261260"/>
                  <a:pt x="1241650" y="1267446"/>
                  <a:pt x="1234020" y="1267446"/>
                </a:cubicBezTo>
                <a:cubicBezTo>
                  <a:pt x="1226390" y="1267446"/>
                  <a:pt x="1220205" y="1261260"/>
                  <a:pt x="1220205" y="1253630"/>
                </a:cubicBezTo>
                <a:cubicBezTo>
                  <a:pt x="1220205" y="1246000"/>
                  <a:pt x="1226390" y="1239815"/>
                  <a:pt x="1234020" y="1239815"/>
                </a:cubicBezTo>
                <a:close/>
                <a:moveTo>
                  <a:pt x="1295055" y="1239608"/>
                </a:moveTo>
                <a:cubicBezTo>
                  <a:pt x="1302866" y="1239608"/>
                  <a:pt x="1309211" y="1245946"/>
                  <a:pt x="1309211" y="1253765"/>
                </a:cubicBezTo>
                <a:cubicBezTo>
                  <a:pt x="1309211" y="1261583"/>
                  <a:pt x="1302866" y="1267921"/>
                  <a:pt x="1295055" y="1267921"/>
                </a:cubicBezTo>
                <a:cubicBezTo>
                  <a:pt x="1287277" y="1267829"/>
                  <a:pt x="1280984" y="1261544"/>
                  <a:pt x="1280899" y="1253765"/>
                </a:cubicBezTo>
                <a:cubicBezTo>
                  <a:pt x="1280899" y="1245946"/>
                  <a:pt x="1287244" y="1239608"/>
                  <a:pt x="1295055" y="1239608"/>
                </a:cubicBezTo>
                <a:close/>
                <a:moveTo>
                  <a:pt x="1357138" y="1239267"/>
                </a:moveTo>
                <a:cubicBezTo>
                  <a:pt x="1365137" y="1239267"/>
                  <a:pt x="1371636" y="1245759"/>
                  <a:pt x="1371636" y="1253765"/>
                </a:cubicBezTo>
                <a:cubicBezTo>
                  <a:pt x="1371636" y="1261771"/>
                  <a:pt x="1365137" y="1268262"/>
                  <a:pt x="1357138" y="1268262"/>
                </a:cubicBezTo>
                <a:cubicBezTo>
                  <a:pt x="1349139" y="1268262"/>
                  <a:pt x="1342641" y="1261771"/>
                  <a:pt x="1342641" y="1253765"/>
                </a:cubicBezTo>
                <a:cubicBezTo>
                  <a:pt x="1342641" y="1245759"/>
                  <a:pt x="1349139" y="1239267"/>
                  <a:pt x="1357138" y="1239267"/>
                </a:cubicBezTo>
                <a:close/>
                <a:moveTo>
                  <a:pt x="1417857" y="1238926"/>
                </a:moveTo>
                <a:cubicBezTo>
                  <a:pt x="1426044" y="1238926"/>
                  <a:pt x="1432696" y="1245570"/>
                  <a:pt x="1432696" y="1253765"/>
                </a:cubicBezTo>
                <a:cubicBezTo>
                  <a:pt x="1432696" y="1261960"/>
                  <a:pt x="1426044" y="1268604"/>
                  <a:pt x="1417857" y="1268604"/>
                </a:cubicBezTo>
                <a:cubicBezTo>
                  <a:pt x="1409670" y="1268604"/>
                  <a:pt x="1403019" y="1261960"/>
                  <a:pt x="1403019" y="1253765"/>
                </a:cubicBezTo>
                <a:cubicBezTo>
                  <a:pt x="1403019" y="1245570"/>
                  <a:pt x="1409653" y="1238926"/>
                  <a:pt x="1417857" y="1238926"/>
                </a:cubicBezTo>
                <a:close/>
                <a:moveTo>
                  <a:pt x="1479259" y="1238756"/>
                </a:moveTo>
                <a:cubicBezTo>
                  <a:pt x="1479378" y="1238754"/>
                  <a:pt x="1479481" y="1238754"/>
                  <a:pt x="1479600" y="1238756"/>
                </a:cubicBezTo>
                <a:cubicBezTo>
                  <a:pt x="1487804" y="1238850"/>
                  <a:pt x="1494370" y="1245570"/>
                  <a:pt x="1494268" y="1253765"/>
                </a:cubicBezTo>
                <a:cubicBezTo>
                  <a:pt x="1494268" y="1253821"/>
                  <a:pt x="1494268" y="1253879"/>
                  <a:pt x="1494268" y="1253937"/>
                </a:cubicBezTo>
                <a:cubicBezTo>
                  <a:pt x="1494166" y="1262131"/>
                  <a:pt x="1487446" y="1268697"/>
                  <a:pt x="1479259" y="1268604"/>
                </a:cubicBezTo>
                <a:cubicBezTo>
                  <a:pt x="1471038" y="1268604"/>
                  <a:pt x="1464335" y="1261988"/>
                  <a:pt x="1464250" y="1253765"/>
                </a:cubicBezTo>
                <a:cubicBezTo>
                  <a:pt x="1464250" y="1245476"/>
                  <a:pt x="1470970" y="1238756"/>
                  <a:pt x="1479259" y="1238756"/>
                </a:cubicBezTo>
                <a:close/>
                <a:moveTo>
                  <a:pt x="1540660" y="1238414"/>
                </a:moveTo>
                <a:cubicBezTo>
                  <a:pt x="1549137" y="1238414"/>
                  <a:pt x="1556011" y="1245286"/>
                  <a:pt x="1556011" y="1253765"/>
                </a:cubicBezTo>
                <a:cubicBezTo>
                  <a:pt x="1556011" y="1253823"/>
                  <a:pt x="1556011" y="1253879"/>
                  <a:pt x="1556011" y="1253937"/>
                </a:cubicBezTo>
                <a:cubicBezTo>
                  <a:pt x="1555908" y="1262320"/>
                  <a:pt x="1549052" y="1269038"/>
                  <a:pt x="1540660" y="1268945"/>
                </a:cubicBezTo>
                <a:cubicBezTo>
                  <a:pt x="1532252" y="1268945"/>
                  <a:pt x="1525412" y="1262175"/>
                  <a:pt x="1525310" y="1253765"/>
                </a:cubicBezTo>
                <a:cubicBezTo>
                  <a:pt x="1525310" y="1245286"/>
                  <a:pt x="1532183" y="1238414"/>
                  <a:pt x="1540660" y="1238414"/>
                </a:cubicBezTo>
                <a:close/>
                <a:moveTo>
                  <a:pt x="1602061" y="1238243"/>
                </a:moveTo>
                <a:cubicBezTo>
                  <a:pt x="1610640" y="1238243"/>
                  <a:pt x="1617582" y="1245192"/>
                  <a:pt x="1617582" y="1253764"/>
                </a:cubicBezTo>
                <a:cubicBezTo>
                  <a:pt x="1617582" y="1253821"/>
                  <a:pt x="1617582" y="1253879"/>
                  <a:pt x="1617582" y="1253937"/>
                </a:cubicBezTo>
                <a:cubicBezTo>
                  <a:pt x="1617480" y="1262413"/>
                  <a:pt x="1610538" y="1269208"/>
                  <a:pt x="1602061" y="1269115"/>
                </a:cubicBezTo>
                <a:cubicBezTo>
                  <a:pt x="1602010" y="1269115"/>
                  <a:pt x="1601942" y="1269116"/>
                  <a:pt x="1601891" y="1269116"/>
                </a:cubicBezTo>
                <a:cubicBezTo>
                  <a:pt x="1593414" y="1269115"/>
                  <a:pt x="1586541" y="1262243"/>
                  <a:pt x="1586541" y="1253764"/>
                </a:cubicBezTo>
                <a:cubicBezTo>
                  <a:pt x="1586541" y="1245192"/>
                  <a:pt x="1593482" y="1238243"/>
                  <a:pt x="1602061" y="1238243"/>
                </a:cubicBezTo>
                <a:close/>
                <a:moveTo>
                  <a:pt x="1663829" y="1237939"/>
                </a:moveTo>
                <a:cubicBezTo>
                  <a:pt x="1672496" y="1237939"/>
                  <a:pt x="1679521" y="1244964"/>
                  <a:pt x="1679521" y="1253630"/>
                </a:cubicBezTo>
                <a:cubicBezTo>
                  <a:pt x="1679521" y="1262297"/>
                  <a:pt x="1672496" y="1269322"/>
                  <a:pt x="1663829" y="1269322"/>
                </a:cubicBezTo>
                <a:cubicBezTo>
                  <a:pt x="1655163" y="1269322"/>
                  <a:pt x="1648138" y="1262297"/>
                  <a:pt x="1648138" y="1253630"/>
                </a:cubicBezTo>
                <a:cubicBezTo>
                  <a:pt x="1648138" y="1244964"/>
                  <a:pt x="1655163" y="1237939"/>
                  <a:pt x="1663829" y="1237939"/>
                </a:cubicBezTo>
                <a:close/>
                <a:moveTo>
                  <a:pt x="1724863" y="1237903"/>
                </a:moveTo>
                <a:cubicBezTo>
                  <a:pt x="1724983" y="1237901"/>
                  <a:pt x="1725085" y="1237901"/>
                  <a:pt x="1725204" y="1237903"/>
                </a:cubicBezTo>
                <a:cubicBezTo>
                  <a:pt x="1733869" y="1237997"/>
                  <a:pt x="1740828" y="1245099"/>
                  <a:pt x="1740725" y="1253765"/>
                </a:cubicBezTo>
                <a:cubicBezTo>
                  <a:pt x="1740725" y="1253821"/>
                  <a:pt x="1740725" y="1253879"/>
                  <a:pt x="1740725" y="1253937"/>
                </a:cubicBezTo>
                <a:cubicBezTo>
                  <a:pt x="1740623" y="1262601"/>
                  <a:pt x="1733528" y="1269550"/>
                  <a:pt x="1724863" y="1269456"/>
                </a:cubicBezTo>
                <a:cubicBezTo>
                  <a:pt x="1716165" y="1269456"/>
                  <a:pt x="1709087" y="1262458"/>
                  <a:pt x="1709002" y="1253765"/>
                </a:cubicBezTo>
                <a:cubicBezTo>
                  <a:pt x="1709002" y="1245005"/>
                  <a:pt x="1716097" y="1237903"/>
                  <a:pt x="1724863" y="1237903"/>
                </a:cubicBezTo>
                <a:close/>
                <a:moveTo>
                  <a:pt x="1909068" y="1237732"/>
                </a:moveTo>
                <a:cubicBezTo>
                  <a:pt x="1917920" y="1237732"/>
                  <a:pt x="1925100" y="1244911"/>
                  <a:pt x="1925100" y="1253765"/>
                </a:cubicBezTo>
                <a:cubicBezTo>
                  <a:pt x="1924998" y="1262552"/>
                  <a:pt x="1917852" y="1269627"/>
                  <a:pt x="1909068" y="1269627"/>
                </a:cubicBezTo>
                <a:cubicBezTo>
                  <a:pt x="1900284" y="1269627"/>
                  <a:pt x="1893120" y="1262552"/>
                  <a:pt x="1893036" y="1253765"/>
                </a:cubicBezTo>
                <a:cubicBezTo>
                  <a:pt x="1893036" y="1244911"/>
                  <a:pt x="1900216" y="1237732"/>
                  <a:pt x="1909068" y="1237732"/>
                </a:cubicBezTo>
                <a:close/>
                <a:moveTo>
                  <a:pt x="1847666" y="1237732"/>
                </a:moveTo>
                <a:cubicBezTo>
                  <a:pt x="1856518" y="1237732"/>
                  <a:pt x="1863699" y="1244911"/>
                  <a:pt x="1863699" y="1253765"/>
                </a:cubicBezTo>
                <a:cubicBezTo>
                  <a:pt x="1863613" y="1262552"/>
                  <a:pt x="1856450" y="1269627"/>
                  <a:pt x="1847666" y="1269627"/>
                </a:cubicBezTo>
                <a:cubicBezTo>
                  <a:pt x="1838882" y="1269627"/>
                  <a:pt x="1831736" y="1262552"/>
                  <a:pt x="1831634" y="1253765"/>
                </a:cubicBezTo>
                <a:cubicBezTo>
                  <a:pt x="1831634" y="1244911"/>
                  <a:pt x="1838814" y="1237732"/>
                  <a:pt x="1847666" y="1237732"/>
                </a:cubicBezTo>
                <a:close/>
                <a:moveTo>
                  <a:pt x="1786265" y="1237732"/>
                </a:moveTo>
                <a:cubicBezTo>
                  <a:pt x="1795117" y="1237732"/>
                  <a:pt x="1802298" y="1244911"/>
                  <a:pt x="1802298" y="1253765"/>
                </a:cubicBezTo>
                <a:cubicBezTo>
                  <a:pt x="1802212" y="1262552"/>
                  <a:pt x="1795049" y="1269627"/>
                  <a:pt x="1786265" y="1269627"/>
                </a:cubicBezTo>
                <a:cubicBezTo>
                  <a:pt x="1777481" y="1269627"/>
                  <a:pt x="1770318" y="1262552"/>
                  <a:pt x="1770233" y="1253765"/>
                </a:cubicBezTo>
                <a:cubicBezTo>
                  <a:pt x="1770233" y="1244911"/>
                  <a:pt x="1777413" y="1237732"/>
                  <a:pt x="1786265" y="1237732"/>
                </a:cubicBezTo>
                <a:close/>
                <a:moveTo>
                  <a:pt x="5628" y="1190316"/>
                </a:moveTo>
                <a:cubicBezTo>
                  <a:pt x="6754" y="1190316"/>
                  <a:pt x="7675" y="1191232"/>
                  <a:pt x="7675" y="1192363"/>
                </a:cubicBezTo>
                <a:cubicBezTo>
                  <a:pt x="7675" y="1193494"/>
                  <a:pt x="6754" y="1194410"/>
                  <a:pt x="5628" y="1194410"/>
                </a:cubicBezTo>
                <a:cubicBezTo>
                  <a:pt x="4537" y="1194328"/>
                  <a:pt x="3666" y="1193458"/>
                  <a:pt x="3582" y="1192363"/>
                </a:cubicBezTo>
                <a:cubicBezTo>
                  <a:pt x="3582" y="1191232"/>
                  <a:pt x="4502" y="1190316"/>
                  <a:pt x="5628" y="1190316"/>
                </a:cubicBezTo>
                <a:close/>
                <a:moveTo>
                  <a:pt x="67030" y="1189123"/>
                </a:moveTo>
                <a:cubicBezTo>
                  <a:pt x="67149" y="1189116"/>
                  <a:pt x="67269" y="1189116"/>
                  <a:pt x="67388" y="1189123"/>
                </a:cubicBezTo>
                <a:cubicBezTo>
                  <a:pt x="69077" y="1189220"/>
                  <a:pt x="70373" y="1190671"/>
                  <a:pt x="70270" y="1192363"/>
                </a:cubicBezTo>
                <a:cubicBezTo>
                  <a:pt x="70270" y="1194152"/>
                  <a:pt x="68821" y="1195604"/>
                  <a:pt x="67030" y="1195604"/>
                </a:cubicBezTo>
                <a:cubicBezTo>
                  <a:pt x="65273" y="1195518"/>
                  <a:pt x="63874" y="1194116"/>
                  <a:pt x="63790" y="1192363"/>
                </a:cubicBezTo>
                <a:cubicBezTo>
                  <a:pt x="63790" y="1190574"/>
                  <a:pt x="65239" y="1189123"/>
                  <a:pt x="67030" y="1189123"/>
                </a:cubicBezTo>
                <a:close/>
                <a:moveTo>
                  <a:pt x="129114" y="1188440"/>
                </a:moveTo>
                <a:cubicBezTo>
                  <a:pt x="131280" y="1188440"/>
                  <a:pt x="133037" y="1190197"/>
                  <a:pt x="133037" y="1192363"/>
                </a:cubicBezTo>
                <a:cubicBezTo>
                  <a:pt x="133037" y="1194529"/>
                  <a:pt x="131280" y="1196286"/>
                  <a:pt x="129114" y="1196286"/>
                </a:cubicBezTo>
                <a:cubicBezTo>
                  <a:pt x="126982" y="1196199"/>
                  <a:pt x="125276" y="1194492"/>
                  <a:pt x="125191" y="1192363"/>
                </a:cubicBezTo>
                <a:cubicBezTo>
                  <a:pt x="125191" y="1190197"/>
                  <a:pt x="126947" y="1188440"/>
                  <a:pt x="129114" y="1188440"/>
                </a:cubicBezTo>
                <a:close/>
                <a:moveTo>
                  <a:pt x="189832" y="1187758"/>
                </a:moveTo>
                <a:cubicBezTo>
                  <a:pt x="192374" y="1187758"/>
                  <a:pt x="194437" y="1189821"/>
                  <a:pt x="194437" y="1192364"/>
                </a:cubicBezTo>
                <a:cubicBezTo>
                  <a:pt x="194437" y="1194907"/>
                  <a:pt x="192374" y="1196969"/>
                  <a:pt x="189832" y="1196969"/>
                </a:cubicBezTo>
                <a:cubicBezTo>
                  <a:pt x="187291" y="1196969"/>
                  <a:pt x="185228" y="1194907"/>
                  <a:pt x="185228" y="1192364"/>
                </a:cubicBezTo>
                <a:cubicBezTo>
                  <a:pt x="185228" y="1189821"/>
                  <a:pt x="187291" y="1187758"/>
                  <a:pt x="189832" y="1187758"/>
                </a:cubicBezTo>
                <a:close/>
                <a:moveTo>
                  <a:pt x="251234" y="1187076"/>
                </a:moveTo>
                <a:cubicBezTo>
                  <a:pt x="254150" y="1187076"/>
                  <a:pt x="256521" y="1189444"/>
                  <a:pt x="256521" y="1192364"/>
                </a:cubicBezTo>
                <a:cubicBezTo>
                  <a:pt x="256521" y="1195284"/>
                  <a:pt x="254150" y="1197651"/>
                  <a:pt x="251234" y="1197651"/>
                </a:cubicBezTo>
                <a:cubicBezTo>
                  <a:pt x="248317" y="1197651"/>
                  <a:pt x="245947" y="1195284"/>
                  <a:pt x="245947" y="1192364"/>
                </a:cubicBezTo>
                <a:cubicBezTo>
                  <a:pt x="245947" y="1189444"/>
                  <a:pt x="248317" y="1187076"/>
                  <a:pt x="251234" y="1187076"/>
                </a:cubicBezTo>
                <a:close/>
                <a:moveTo>
                  <a:pt x="312635" y="1186394"/>
                </a:moveTo>
                <a:cubicBezTo>
                  <a:pt x="312754" y="1186391"/>
                  <a:pt x="312874" y="1186391"/>
                  <a:pt x="312976" y="1186394"/>
                </a:cubicBezTo>
                <a:cubicBezTo>
                  <a:pt x="316182" y="1186490"/>
                  <a:pt x="318707" y="1189162"/>
                  <a:pt x="318604" y="1192364"/>
                </a:cubicBezTo>
                <a:cubicBezTo>
                  <a:pt x="318604" y="1195660"/>
                  <a:pt x="315927" y="1198333"/>
                  <a:pt x="312635" y="1198333"/>
                </a:cubicBezTo>
                <a:cubicBezTo>
                  <a:pt x="309343" y="1198333"/>
                  <a:pt x="306666" y="1195660"/>
                  <a:pt x="306666" y="1192364"/>
                </a:cubicBezTo>
                <a:cubicBezTo>
                  <a:pt x="306666" y="1189067"/>
                  <a:pt x="309343" y="1186394"/>
                  <a:pt x="312635" y="1186394"/>
                </a:cubicBezTo>
                <a:close/>
                <a:moveTo>
                  <a:pt x="374036" y="1185712"/>
                </a:moveTo>
                <a:cubicBezTo>
                  <a:pt x="374156" y="1185709"/>
                  <a:pt x="374275" y="1185709"/>
                  <a:pt x="374378" y="1185712"/>
                </a:cubicBezTo>
                <a:cubicBezTo>
                  <a:pt x="377959" y="1185807"/>
                  <a:pt x="380791" y="1188785"/>
                  <a:pt x="380688" y="1192364"/>
                </a:cubicBezTo>
                <a:cubicBezTo>
                  <a:pt x="380688" y="1196038"/>
                  <a:pt x="377704" y="1199016"/>
                  <a:pt x="374036" y="1199016"/>
                </a:cubicBezTo>
                <a:cubicBezTo>
                  <a:pt x="370403" y="1198925"/>
                  <a:pt x="367470" y="1196000"/>
                  <a:pt x="367385" y="1192364"/>
                </a:cubicBezTo>
                <a:cubicBezTo>
                  <a:pt x="367385" y="1188690"/>
                  <a:pt x="370369" y="1185712"/>
                  <a:pt x="374036" y="1185712"/>
                </a:cubicBezTo>
                <a:close/>
                <a:moveTo>
                  <a:pt x="436119" y="1185199"/>
                </a:moveTo>
                <a:cubicBezTo>
                  <a:pt x="440076" y="1185199"/>
                  <a:pt x="443283" y="1188406"/>
                  <a:pt x="443283" y="1192363"/>
                </a:cubicBezTo>
                <a:cubicBezTo>
                  <a:pt x="443283" y="1196320"/>
                  <a:pt x="440076" y="1199526"/>
                  <a:pt x="436119" y="1199526"/>
                </a:cubicBezTo>
                <a:cubicBezTo>
                  <a:pt x="432162" y="1199526"/>
                  <a:pt x="428956" y="1196320"/>
                  <a:pt x="428956" y="1192363"/>
                </a:cubicBezTo>
                <a:cubicBezTo>
                  <a:pt x="428956" y="1188406"/>
                  <a:pt x="432162" y="1185199"/>
                  <a:pt x="436119" y="1185199"/>
                </a:cubicBezTo>
                <a:close/>
                <a:moveTo>
                  <a:pt x="558240" y="1184347"/>
                </a:moveTo>
                <a:cubicBezTo>
                  <a:pt x="562947" y="1184347"/>
                  <a:pt x="566767" y="1188166"/>
                  <a:pt x="566767" y="1192875"/>
                </a:cubicBezTo>
                <a:cubicBezTo>
                  <a:pt x="566767" y="1197585"/>
                  <a:pt x="562947" y="1201403"/>
                  <a:pt x="558240" y="1201403"/>
                </a:cubicBezTo>
                <a:cubicBezTo>
                  <a:pt x="553566" y="1201313"/>
                  <a:pt x="549797" y="1197547"/>
                  <a:pt x="549712" y="1192875"/>
                </a:cubicBezTo>
                <a:cubicBezTo>
                  <a:pt x="549712" y="1188166"/>
                  <a:pt x="553532" y="1184347"/>
                  <a:pt x="558240" y="1184347"/>
                </a:cubicBezTo>
                <a:close/>
                <a:moveTo>
                  <a:pt x="496838" y="1184347"/>
                </a:moveTo>
                <a:cubicBezTo>
                  <a:pt x="496957" y="1184344"/>
                  <a:pt x="497060" y="1184344"/>
                  <a:pt x="497179" y="1184347"/>
                </a:cubicBezTo>
                <a:cubicBezTo>
                  <a:pt x="501426" y="1184442"/>
                  <a:pt x="504786" y="1187954"/>
                  <a:pt x="504684" y="1192193"/>
                </a:cubicBezTo>
                <a:cubicBezTo>
                  <a:pt x="504684" y="1196527"/>
                  <a:pt x="501170" y="1200038"/>
                  <a:pt x="496838" y="1200038"/>
                </a:cubicBezTo>
                <a:cubicBezTo>
                  <a:pt x="492540" y="1199948"/>
                  <a:pt x="489078" y="1196487"/>
                  <a:pt x="488993" y="1192193"/>
                </a:cubicBezTo>
                <a:cubicBezTo>
                  <a:pt x="488993" y="1187859"/>
                  <a:pt x="492506" y="1184347"/>
                  <a:pt x="496838" y="1184347"/>
                </a:cubicBezTo>
                <a:close/>
                <a:moveTo>
                  <a:pt x="619641" y="1183153"/>
                </a:moveTo>
                <a:cubicBezTo>
                  <a:pt x="624724" y="1183153"/>
                  <a:pt x="628851" y="1187278"/>
                  <a:pt x="628851" y="1192364"/>
                </a:cubicBezTo>
                <a:cubicBezTo>
                  <a:pt x="628851" y="1197450"/>
                  <a:pt x="624724" y="1201574"/>
                  <a:pt x="619641" y="1201574"/>
                </a:cubicBezTo>
                <a:cubicBezTo>
                  <a:pt x="614558" y="1201574"/>
                  <a:pt x="610431" y="1197450"/>
                  <a:pt x="610431" y="1192364"/>
                </a:cubicBezTo>
                <a:cubicBezTo>
                  <a:pt x="610431" y="1187278"/>
                  <a:pt x="614558" y="1183153"/>
                  <a:pt x="619641" y="1183153"/>
                </a:cubicBezTo>
                <a:close/>
                <a:moveTo>
                  <a:pt x="681042" y="1182642"/>
                </a:moveTo>
                <a:cubicBezTo>
                  <a:pt x="681162" y="1182640"/>
                  <a:pt x="681264" y="1182640"/>
                  <a:pt x="681383" y="1182642"/>
                </a:cubicBezTo>
                <a:cubicBezTo>
                  <a:pt x="686654" y="1182737"/>
                  <a:pt x="690867" y="1187090"/>
                  <a:pt x="690764" y="1192364"/>
                </a:cubicBezTo>
                <a:cubicBezTo>
                  <a:pt x="690764" y="1197733"/>
                  <a:pt x="686415" y="1202085"/>
                  <a:pt x="681042" y="1202085"/>
                </a:cubicBezTo>
                <a:cubicBezTo>
                  <a:pt x="675704" y="1201995"/>
                  <a:pt x="671406" y="1197695"/>
                  <a:pt x="671321" y="1192364"/>
                </a:cubicBezTo>
                <a:cubicBezTo>
                  <a:pt x="671321" y="1186994"/>
                  <a:pt x="675670" y="1182642"/>
                  <a:pt x="681042" y="1182642"/>
                </a:cubicBezTo>
                <a:close/>
                <a:moveTo>
                  <a:pt x="743125" y="1181959"/>
                </a:moveTo>
                <a:cubicBezTo>
                  <a:pt x="748873" y="1181959"/>
                  <a:pt x="753529" y="1186617"/>
                  <a:pt x="753529" y="1192364"/>
                </a:cubicBezTo>
                <a:cubicBezTo>
                  <a:pt x="753529" y="1198110"/>
                  <a:pt x="748873" y="1202768"/>
                  <a:pt x="743125" y="1202768"/>
                </a:cubicBezTo>
                <a:cubicBezTo>
                  <a:pt x="737412" y="1202676"/>
                  <a:pt x="732806" y="1198070"/>
                  <a:pt x="732722" y="1192364"/>
                </a:cubicBezTo>
                <a:cubicBezTo>
                  <a:pt x="732722" y="1186617"/>
                  <a:pt x="737377" y="1181959"/>
                  <a:pt x="743125" y="1181959"/>
                </a:cubicBezTo>
                <a:close/>
                <a:moveTo>
                  <a:pt x="803845" y="1181448"/>
                </a:moveTo>
                <a:cubicBezTo>
                  <a:pt x="803964" y="1181446"/>
                  <a:pt x="804067" y="1181446"/>
                  <a:pt x="804186" y="1181448"/>
                </a:cubicBezTo>
                <a:cubicBezTo>
                  <a:pt x="810122" y="1181543"/>
                  <a:pt x="814863" y="1186430"/>
                  <a:pt x="814761" y="1192363"/>
                </a:cubicBezTo>
                <a:cubicBezTo>
                  <a:pt x="814761" y="1198393"/>
                  <a:pt x="809866" y="1203279"/>
                  <a:pt x="803845" y="1203279"/>
                </a:cubicBezTo>
                <a:cubicBezTo>
                  <a:pt x="797824" y="1203279"/>
                  <a:pt x="792930" y="1198393"/>
                  <a:pt x="792930" y="1192363"/>
                </a:cubicBezTo>
                <a:cubicBezTo>
                  <a:pt x="792930" y="1186334"/>
                  <a:pt x="797824" y="1181448"/>
                  <a:pt x="803845" y="1181448"/>
                </a:cubicBezTo>
                <a:close/>
                <a:moveTo>
                  <a:pt x="865246" y="1180935"/>
                </a:moveTo>
                <a:cubicBezTo>
                  <a:pt x="871557" y="1180935"/>
                  <a:pt x="876673" y="1186052"/>
                  <a:pt x="876673" y="1192363"/>
                </a:cubicBezTo>
                <a:cubicBezTo>
                  <a:pt x="876673" y="1198673"/>
                  <a:pt x="871557" y="1203790"/>
                  <a:pt x="865246" y="1203790"/>
                </a:cubicBezTo>
                <a:cubicBezTo>
                  <a:pt x="858936" y="1203790"/>
                  <a:pt x="853819" y="1198673"/>
                  <a:pt x="853819" y="1192363"/>
                </a:cubicBezTo>
                <a:cubicBezTo>
                  <a:pt x="853819" y="1186052"/>
                  <a:pt x="858936" y="1180935"/>
                  <a:pt x="865246" y="1180935"/>
                </a:cubicBezTo>
                <a:close/>
                <a:moveTo>
                  <a:pt x="926648" y="1180253"/>
                </a:moveTo>
                <a:cubicBezTo>
                  <a:pt x="933334" y="1180253"/>
                  <a:pt x="938757" y="1185676"/>
                  <a:pt x="938757" y="1192363"/>
                </a:cubicBezTo>
                <a:cubicBezTo>
                  <a:pt x="938757" y="1199051"/>
                  <a:pt x="933334" y="1204473"/>
                  <a:pt x="926648" y="1204473"/>
                </a:cubicBezTo>
                <a:cubicBezTo>
                  <a:pt x="919962" y="1204473"/>
                  <a:pt x="914538" y="1199051"/>
                  <a:pt x="914538" y="1192363"/>
                </a:cubicBezTo>
                <a:cubicBezTo>
                  <a:pt x="914538" y="1185676"/>
                  <a:pt x="919962" y="1180253"/>
                  <a:pt x="926648" y="1180253"/>
                </a:cubicBezTo>
                <a:close/>
                <a:moveTo>
                  <a:pt x="988049" y="1179742"/>
                </a:moveTo>
                <a:cubicBezTo>
                  <a:pt x="995025" y="1179742"/>
                  <a:pt x="1000670" y="1185393"/>
                  <a:pt x="1000670" y="1192364"/>
                </a:cubicBezTo>
                <a:cubicBezTo>
                  <a:pt x="1000670" y="1199335"/>
                  <a:pt x="995025" y="1204985"/>
                  <a:pt x="988049" y="1204985"/>
                </a:cubicBezTo>
                <a:cubicBezTo>
                  <a:pt x="981073" y="1204985"/>
                  <a:pt x="975428" y="1199335"/>
                  <a:pt x="975428" y="1192364"/>
                </a:cubicBezTo>
                <a:cubicBezTo>
                  <a:pt x="975428" y="1185393"/>
                  <a:pt x="981073" y="1179742"/>
                  <a:pt x="988049" y="1179742"/>
                </a:cubicBezTo>
                <a:close/>
                <a:moveTo>
                  <a:pt x="1050132" y="1179231"/>
                </a:moveTo>
                <a:cubicBezTo>
                  <a:pt x="1050252" y="1179229"/>
                  <a:pt x="1050354" y="1179229"/>
                  <a:pt x="1050473" y="1179231"/>
                </a:cubicBezTo>
                <a:cubicBezTo>
                  <a:pt x="1057637" y="1179326"/>
                  <a:pt x="1063368" y="1185205"/>
                  <a:pt x="1063265" y="1192364"/>
                </a:cubicBezTo>
                <a:cubicBezTo>
                  <a:pt x="1063265" y="1199618"/>
                  <a:pt x="1057381" y="1205497"/>
                  <a:pt x="1050132" y="1205497"/>
                </a:cubicBezTo>
                <a:cubicBezTo>
                  <a:pt x="1042918" y="1205405"/>
                  <a:pt x="1037084" y="1199578"/>
                  <a:pt x="1037000" y="1192364"/>
                </a:cubicBezTo>
                <a:cubicBezTo>
                  <a:pt x="1037000" y="1185110"/>
                  <a:pt x="1042884" y="1179231"/>
                  <a:pt x="1050132" y="1179231"/>
                </a:cubicBezTo>
                <a:close/>
                <a:moveTo>
                  <a:pt x="1110851" y="1178718"/>
                </a:moveTo>
                <a:cubicBezTo>
                  <a:pt x="1118390" y="1178718"/>
                  <a:pt x="1124496" y="1184828"/>
                  <a:pt x="1124496" y="1192363"/>
                </a:cubicBezTo>
                <a:cubicBezTo>
                  <a:pt x="1124496" y="1199898"/>
                  <a:pt x="1118390" y="1206008"/>
                  <a:pt x="1110851" y="1206008"/>
                </a:cubicBezTo>
                <a:cubicBezTo>
                  <a:pt x="1103313" y="1206008"/>
                  <a:pt x="1097207" y="1199898"/>
                  <a:pt x="1097207" y="1192363"/>
                </a:cubicBezTo>
                <a:cubicBezTo>
                  <a:pt x="1097207" y="1184828"/>
                  <a:pt x="1103313" y="1178718"/>
                  <a:pt x="1110851" y="1178718"/>
                </a:cubicBezTo>
                <a:close/>
                <a:moveTo>
                  <a:pt x="1172253" y="1178377"/>
                </a:moveTo>
                <a:cubicBezTo>
                  <a:pt x="1179979" y="1178377"/>
                  <a:pt x="1186239" y="1184639"/>
                  <a:pt x="1186239" y="1192363"/>
                </a:cubicBezTo>
                <a:cubicBezTo>
                  <a:pt x="1186239" y="1200088"/>
                  <a:pt x="1179979" y="1206349"/>
                  <a:pt x="1172253" y="1206349"/>
                </a:cubicBezTo>
                <a:cubicBezTo>
                  <a:pt x="1164526" y="1206349"/>
                  <a:pt x="1158267" y="1200088"/>
                  <a:pt x="1158267" y="1192363"/>
                </a:cubicBezTo>
                <a:cubicBezTo>
                  <a:pt x="1158267" y="1184639"/>
                  <a:pt x="1164526" y="1178377"/>
                  <a:pt x="1172253" y="1178377"/>
                </a:cubicBezTo>
                <a:close/>
                <a:moveTo>
                  <a:pt x="1233654" y="1177865"/>
                </a:moveTo>
                <a:cubicBezTo>
                  <a:pt x="1241653" y="1177865"/>
                  <a:pt x="1248151" y="1184357"/>
                  <a:pt x="1248151" y="1192363"/>
                </a:cubicBezTo>
                <a:cubicBezTo>
                  <a:pt x="1248151" y="1200369"/>
                  <a:pt x="1241653" y="1206860"/>
                  <a:pt x="1233654" y="1206860"/>
                </a:cubicBezTo>
                <a:cubicBezTo>
                  <a:pt x="1225655" y="1206860"/>
                  <a:pt x="1219157" y="1200369"/>
                  <a:pt x="1219157" y="1192363"/>
                </a:cubicBezTo>
                <a:cubicBezTo>
                  <a:pt x="1219157" y="1184357"/>
                  <a:pt x="1225655" y="1177865"/>
                  <a:pt x="1233654" y="1177865"/>
                </a:cubicBezTo>
                <a:close/>
                <a:moveTo>
                  <a:pt x="1971151" y="1177696"/>
                </a:moveTo>
                <a:cubicBezTo>
                  <a:pt x="1971271" y="1177694"/>
                  <a:pt x="1971373" y="1177694"/>
                  <a:pt x="1971492" y="1177696"/>
                </a:cubicBezTo>
                <a:cubicBezTo>
                  <a:pt x="1979509" y="1177791"/>
                  <a:pt x="1985922" y="1184358"/>
                  <a:pt x="1985819" y="1192364"/>
                </a:cubicBezTo>
                <a:cubicBezTo>
                  <a:pt x="1985819" y="1200465"/>
                  <a:pt x="1979253" y="1207032"/>
                  <a:pt x="1971151" y="1207032"/>
                </a:cubicBezTo>
                <a:cubicBezTo>
                  <a:pt x="1963084" y="1206940"/>
                  <a:pt x="1956568" y="1200426"/>
                  <a:pt x="1956484" y="1192364"/>
                </a:cubicBezTo>
                <a:cubicBezTo>
                  <a:pt x="1956484" y="1184262"/>
                  <a:pt x="1963050" y="1177696"/>
                  <a:pt x="1971151" y="1177696"/>
                </a:cubicBezTo>
                <a:close/>
                <a:moveTo>
                  <a:pt x="1295055" y="1177524"/>
                </a:moveTo>
                <a:cubicBezTo>
                  <a:pt x="1303242" y="1177524"/>
                  <a:pt x="1309894" y="1184168"/>
                  <a:pt x="1309894" y="1192363"/>
                </a:cubicBezTo>
                <a:cubicBezTo>
                  <a:pt x="1309894" y="1200558"/>
                  <a:pt x="1303242" y="1207202"/>
                  <a:pt x="1295055" y="1207202"/>
                </a:cubicBezTo>
                <a:cubicBezTo>
                  <a:pt x="1286869" y="1207202"/>
                  <a:pt x="1280217" y="1200558"/>
                  <a:pt x="1280217" y="1192363"/>
                </a:cubicBezTo>
                <a:cubicBezTo>
                  <a:pt x="1280217" y="1184168"/>
                  <a:pt x="1286851" y="1177524"/>
                  <a:pt x="1295055" y="1177524"/>
                </a:cubicBezTo>
                <a:close/>
                <a:moveTo>
                  <a:pt x="1357139" y="1177183"/>
                </a:moveTo>
                <a:cubicBezTo>
                  <a:pt x="1365530" y="1177183"/>
                  <a:pt x="1372319" y="1183980"/>
                  <a:pt x="1372319" y="1192363"/>
                </a:cubicBezTo>
                <a:cubicBezTo>
                  <a:pt x="1372319" y="1192421"/>
                  <a:pt x="1372319" y="1192477"/>
                  <a:pt x="1372319" y="1192535"/>
                </a:cubicBezTo>
                <a:cubicBezTo>
                  <a:pt x="1372216" y="1200823"/>
                  <a:pt x="1365428" y="1207466"/>
                  <a:pt x="1357139" y="1207372"/>
                </a:cubicBezTo>
                <a:cubicBezTo>
                  <a:pt x="1357088" y="1207372"/>
                  <a:pt x="1357019" y="1207374"/>
                  <a:pt x="1356968" y="1207374"/>
                </a:cubicBezTo>
                <a:cubicBezTo>
                  <a:pt x="1348679" y="1207372"/>
                  <a:pt x="1341959" y="1200652"/>
                  <a:pt x="1341959" y="1192363"/>
                </a:cubicBezTo>
                <a:cubicBezTo>
                  <a:pt x="1341959" y="1183980"/>
                  <a:pt x="1348747" y="1177183"/>
                  <a:pt x="1357139" y="1177183"/>
                </a:cubicBezTo>
                <a:close/>
                <a:moveTo>
                  <a:pt x="1417858" y="1176842"/>
                </a:moveTo>
                <a:cubicBezTo>
                  <a:pt x="1426436" y="1176842"/>
                  <a:pt x="1433378" y="1183791"/>
                  <a:pt x="1433378" y="1192363"/>
                </a:cubicBezTo>
                <a:cubicBezTo>
                  <a:pt x="1433378" y="1192421"/>
                  <a:pt x="1433378" y="1192478"/>
                  <a:pt x="1433378" y="1192536"/>
                </a:cubicBezTo>
                <a:cubicBezTo>
                  <a:pt x="1433276" y="1201012"/>
                  <a:pt x="1426334" y="1207807"/>
                  <a:pt x="1417858" y="1207714"/>
                </a:cubicBezTo>
                <a:cubicBezTo>
                  <a:pt x="1417806" y="1207714"/>
                  <a:pt x="1417738" y="1207715"/>
                  <a:pt x="1417687" y="1207715"/>
                </a:cubicBezTo>
                <a:cubicBezTo>
                  <a:pt x="1409210" y="1207714"/>
                  <a:pt x="1402337" y="1200842"/>
                  <a:pt x="1402337" y="1192363"/>
                </a:cubicBezTo>
                <a:cubicBezTo>
                  <a:pt x="1402337" y="1183791"/>
                  <a:pt x="1409279" y="1176842"/>
                  <a:pt x="1417858" y="1176842"/>
                </a:cubicBezTo>
                <a:close/>
                <a:moveTo>
                  <a:pt x="1479258" y="1176502"/>
                </a:moveTo>
                <a:cubicBezTo>
                  <a:pt x="1479378" y="1176500"/>
                  <a:pt x="1479480" y="1176500"/>
                  <a:pt x="1479599" y="1176502"/>
                </a:cubicBezTo>
                <a:cubicBezTo>
                  <a:pt x="1488264" y="1176597"/>
                  <a:pt x="1495223" y="1183698"/>
                  <a:pt x="1495120" y="1192364"/>
                </a:cubicBezTo>
                <a:cubicBezTo>
                  <a:pt x="1495120" y="1192422"/>
                  <a:pt x="1495120" y="1192478"/>
                  <a:pt x="1495120" y="1192536"/>
                </a:cubicBezTo>
                <a:cubicBezTo>
                  <a:pt x="1495018" y="1201200"/>
                  <a:pt x="1487923" y="1208149"/>
                  <a:pt x="1479258" y="1208055"/>
                </a:cubicBezTo>
                <a:cubicBezTo>
                  <a:pt x="1470560" y="1208055"/>
                  <a:pt x="1463499" y="1201057"/>
                  <a:pt x="1463397" y="1192364"/>
                </a:cubicBezTo>
                <a:cubicBezTo>
                  <a:pt x="1463397" y="1183604"/>
                  <a:pt x="1470492" y="1176502"/>
                  <a:pt x="1479258" y="1176502"/>
                </a:cubicBezTo>
                <a:close/>
                <a:moveTo>
                  <a:pt x="1540660" y="1176160"/>
                </a:moveTo>
                <a:cubicBezTo>
                  <a:pt x="1541069" y="1176155"/>
                  <a:pt x="1541479" y="1176165"/>
                  <a:pt x="1541888" y="1176190"/>
                </a:cubicBezTo>
                <a:cubicBezTo>
                  <a:pt x="1550723" y="1176757"/>
                  <a:pt x="1557426" y="1184379"/>
                  <a:pt x="1556863" y="1193216"/>
                </a:cubicBezTo>
                <a:cubicBezTo>
                  <a:pt x="1556863" y="1193274"/>
                  <a:pt x="1556863" y="1193330"/>
                  <a:pt x="1556863" y="1193388"/>
                </a:cubicBezTo>
                <a:cubicBezTo>
                  <a:pt x="1556761" y="1202242"/>
                  <a:pt x="1549512" y="1209342"/>
                  <a:pt x="1540660" y="1209248"/>
                </a:cubicBezTo>
                <a:cubicBezTo>
                  <a:pt x="1531961" y="1208827"/>
                  <a:pt x="1524968" y="1201914"/>
                  <a:pt x="1524457" y="1193216"/>
                </a:cubicBezTo>
                <a:cubicBezTo>
                  <a:pt x="1524439" y="1184120"/>
                  <a:pt x="1531569" y="1176615"/>
                  <a:pt x="1540660" y="1176160"/>
                </a:cubicBezTo>
                <a:close/>
                <a:moveTo>
                  <a:pt x="1602061" y="1175989"/>
                </a:moveTo>
                <a:cubicBezTo>
                  <a:pt x="1611476" y="1175989"/>
                  <a:pt x="1619117" y="1183625"/>
                  <a:pt x="1619117" y="1193045"/>
                </a:cubicBezTo>
                <a:cubicBezTo>
                  <a:pt x="1619117" y="1202465"/>
                  <a:pt x="1611476" y="1210101"/>
                  <a:pt x="1602061" y="1210101"/>
                </a:cubicBezTo>
                <a:cubicBezTo>
                  <a:pt x="1592647" y="1210101"/>
                  <a:pt x="1585006" y="1202465"/>
                  <a:pt x="1585006" y="1193045"/>
                </a:cubicBezTo>
                <a:cubicBezTo>
                  <a:pt x="1585006" y="1183625"/>
                  <a:pt x="1592647" y="1175989"/>
                  <a:pt x="1602061" y="1175989"/>
                </a:cubicBezTo>
                <a:close/>
                <a:moveTo>
                  <a:pt x="1664144" y="1175819"/>
                </a:moveTo>
                <a:cubicBezTo>
                  <a:pt x="1673559" y="1175819"/>
                  <a:pt x="1681200" y="1183455"/>
                  <a:pt x="1681200" y="1192875"/>
                </a:cubicBezTo>
                <a:cubicBezTo>
                  <a:pt x="1681200" y="1202295"/>
                  <a:pt x="1673559" y="1209931"/>
                  <a:pt x="1664144" y="1209931"/>
                </a:cubicBezTo>
                <a:cubicBezTo>
                  <a:pt x="1654730" y="1209931"/>
                  <a:pt x="1647089" y="1202295"/>
                  <a:pt x="1647089" y="1192875"/>
                </a:cubicBezTo>
                <a:cubicBezTo>
                  <a:pt x="1647089" y="1183455"/>
                  <a:pt x="1654730" y="1175819"/>
                  <a:pt x="1664144" y="1175819"/>
                </a:cubicBezTo>
                <a:close/>
                <a:moveTo>
                  <a:pt x="1724863" y="1175648"/>
                </a:moveTo>
                <a:cubicBezTo>
                  <a:pt x="1734278" y="1175648"/>
                  <a:pt x="1741919" y="1183284"/>
                  <a:pt x="1741919" y="1192704"/>
                </a:cubicBezTo>
                <a:cubicBezTo>
                  <a:pt x="1741919" y="1202124"/>
                  <a:pt x="1734278" y="1209760"/>
                  <a:pt x="1724863" y="1209760"/>
                </a:cubicBezTo>
                <a:cubicBezTo>
                  <a:pt x="1715449" y="1209760"/>
                  <a:pt x="1707808" y="1202124"/>
                  <a:pt x="1707808" y="1192704"/>
                </a:cubicBezTo>
                <a:cubicBezTo>
                  <a:pt x="1707808" y="1183284"/>
                  <a:pt x="1715449" y="1175648"/>
                  <a:pt x="1724863" y="1175648"/>
                </a:cubicBezTo>
                <a:close/>
                <a:moveTo>
                  <a:pt x="1909067" y="1175478"/>
                </a:moveTo>
                <a:cubicBezTo>
                  <a:pt x="1918482" y="1175478"/>
                  <a:pt x="1926123" y="1183114"/>
                  <a:pt x="1926123" y="1192534"/>
                </a:cubicBezTo>
                <a:cubicBezTo>
                  <a:pt x="1926123" y="1201954"/>
                  <a:pt x="1918482" y="1209590"/>
                  <a:pt x="1909067" y="1209590"/>
                </a:cubicBezTo>
                <a:cubicBezTo>
                  <a:pt x="1899653" y="1209590"/>
                  <a:pt x="1892012" y="1201954"/>
                  <a:pt x="1892012" y="1192534"/>
                </a:cubicBezTo>
                <a:cubicBezTo>
                  <a:pt x="1892012" y="1183114"/>
                  <a:pt x="1899653" y="1175478"/>
                  <a:pt x="1909067" y="1175478"/>
                </a:cubicBezTo>
                <a:close/>
                <a:moveTo>
                  <a:pt x="1847666" y="1175478"/>
                </a:moveTo>
                <a:cubicBezTo>
                  <a:pt x="1857081" y="1175478"/>
                  <a:pt x="1864722" y="1183114"/>
                  <a:pt x="1864722" y="1192534"/>
                </a:cubicBezTo>
                <a:cubicBezTo>
                  <a:pt x="1864722" y="1201954"/>
                  <a:pt x="1857081" y="1209590"/>
                  <a:pt x="1847666" y="1209590"/>
                </a:cubicBezTo>
                <a:cubicBezTo>
                  <a:pt x="1838252" y="1209590"/>
                  <a:pt x="1830611" y="1201954"/>
                  <a:pt x="1830611" y="1192534"/>
                </a:cubicBezTo>
                <a:cubicBezTo>
                  <a:pt x="1830611" y="1183114"/>
                  <a:pt x="1838252" y="1175478"/>
                  <a:pt x="1847666" y="1175478"/>
                </a:cubicBezTo>
                <a:close/>
                <a:moveTo>
                  <a:pt x="1786265" y="1175478"/>
                </a:moveTo>
                <a:cubicBezTo>
                  <a:pt x="1795680" y="1175478"/>
                  <a:pt x="1803321" y="1183114"/>
                  <a:pt x="1803321" y="1192534"/>
                </a:cubicBezTo>
                <a:cubicBezTo>
                  <a:pt x="1803321" y="1201954"/>
                  <a:pt x="1795680" y="1209590"/>
                  <a:pt x="1786265" y="1209590"/>
                </a:cubicBezTo>
                <a:cubicBezTo>
                  <a:pt x="1776851" y="1209590"/>
                  <a:pt x="1769210" y="1201954"/>
                  <a:pt x="1769210" y="1192534"/>
                </a:cubicBezTo>
                <a:cubicBezTo>
                  <a:pt x="1769210" y="1183114"/>
                  <a:pt x="1776851" y="1175478"/>
                  <a:pt x="1786265" y="1175478"/>
                </a:cubicBezTo>
                <a:close/>
                <a:moveTo>
                  <a:pt x="5629" y="1128574"/>
                </a:moveTo>
                <a:cubicBezTo>
                  <a:pt x="6942" y="1128574"/>
                  <a:pt x="8016" y="1129644"/>
                  <a:pt x="8016" y="1130962"/>
                </a:cubicBezTo>
                <a:cubicBezTo>
                  <a:pt x="8016" y="1132281"/>
                  <a:pt x="6942" y="1133350"/>
                  <a:pt x="5629" y="1133350"/>
                </a:cubicBezTo>
                <a:cubicBezTo>
                  <a:pt x="4349" y="1133266"/>
                  <a:pt x="3326" y="1132245"/>
                  <a:pt x="3241" y="1130962"/>
                </a:cubicBezTo>
                <a:cubicBezTo>
                  <a:pt x="3241" y="1129644"/>
                  <a:pt x="4315" y="1128574"/>
                  <a:pt x="5629" y="1128574"/>
                </a:cubicBezTo>
                <a:close/>
                <a:moveTo>
                  <a:pt x="67029" y="1127380"/>
                </a:moveTo>
                <a:cubicBezTo>
                  <a:pt x="69008" y="1127380"/>
                  <a:pt x="70611" y="1128984"/>
                  <a:pt x="70611" y="1130962"/>
                </a:cubicBezTo>
                <a:cubicBezTo>
                  <a:pt x="70611" y="1132941"/>
                  <a:pt x="69008" y="1134544"/>
                  <a:pt x="67029" y="1134544"/>
                </a:cubicBezTo>
                <a:cubicBezTo>
                  <a:pt x="65085" y="1134457"/>
                  <a:pt x="63533" y="1132903"/>
                  <a:pt x="63448" y="1130962"/>
                </a:cubicBezTo>
                <a:cubicBezTo>
                  <a:pt x="63448" y="1128984"/>
                  <a:pt x="65051" y="1127380"/>
                  <a:pt x="67029" y="1127380"/>
                </a:cubicBezTo>
                <a:close/>
                <a:moveTo>
                  <a:pt x="129114" y="1126698"/>
                </a:moveTo>
                <a:cubicBezTo>
                  <a:pt x="131467" y="1126698"/>
                  <a:pt x="133378" y="1128607"/>
                  <a:pt x="133378" y="1130962"/>
                </a:cubicBezTo>
                <a:cubicBezTo>
                  <a:pt x="133378" y="1133318"/>
                  <a:pt x="131467" y="1135226"/>
                  <a:pt x="129114" y="1135226"/>
                </a:cubicBezTo>
                <a:cubicBezTo>
                  <a:pt x="126760" y="1135226"/>
                  <a:pt x="124850" y="1133318"/>
                  <a:pt x="124850" y="1130962"/>
                </a:cubicBezTo>
                <a:cubicBezTo>
                  <a:pt x="124850" y="1128607"/>
                  <a:pt x="126760" y="1126698"/>
                  <a:pt x="129114" y="1126698"/>
                </a:cubicBezTo>
                <a:close/>
                <a:moveTo>
                  <a:pt x="190199" y="1125881"/>
                </a:moveTo>
                <a:cubicBezTo>
                  <a:pt x="192931" y="1125881"/>
                  <a:pt x="195145" y="1128095"/>
                  <a:pt x="195145" y="1130827"/>
                </a:cubicBezTo>
                <a:cubicBezTo>
                  <a:pt x="195145" y="1133559"/>
                  <a:pt x="192931" y="1135773"/>
                  <a:pt x="190199" y="1135773"/>
                </a:cubicBezTo>
                <a:cubicBezTo>
                  <a:pt x="187467" y="1135773"/>
                  <a:pt x="185253" y="1133559"/>
                  <a:pt x="185253" y="1130827"/>
                </a:cubicBezTo>
                <a:cubicBezTo>
                  <a:pt x="185253" y="1128095"/>
                  <a:pt x="187467" y="1125881"/>
                  <a:pt x="190199" y="1125881"/>
                </a:cubicBezTo>
                <a:close/>
                <a:moveTo>
                  <a:pt x="251234" y="1125163"/>
                </a:moveTo>
                <a:cubicBezTo>
                  <a:pt x="254440" y="1125163"/>
                  <a:pt x="257032" y="1127759"/>
                  <a:pt x="257032" y="1130963"/>
                </a:cubicBezTo>
                <a:cubicBezTo>
                  <a:pt x="257032" y="1134166"/>
                  <a:pt x="254440" y="1136761"/>
                  <a:pt x="251234" y="1136761"/>
                </a:cubicBezTo>
                <a:cubicBezTo>
                  <a:pt x="248061" y="1136673"/>
                  <a:pt x="245520" y="1134128"/>
                  <a:pt x="245435" y="1130963"/>
                </a:cubicBezTo>
                <a:cubicBezTo>
                  <a:pt x="245435" y="1127759"/>
                  <a:pt x="248027" y="1125163"/>
                  <a:pt x="251234" y="1125163"/>
                </a:cubicBezTo>
                <a:close/>
                <a:moveTo>
                  <a:pt x="312635" y="1124480"/>
                </a:moveTo>
                <a:cubicBezTo>
                  <a:pt x="316216" y="1124480"/>
                  <a:pt x="319116" y="1127382"/>
                  <a:pt x="319116" y="1130962"/>
                </a:cubicBezTo>
                <a:cubicBezTo>
                  <a:pt x="319116" y="1134542"/>
                  <a:pt x="316216" y="1137443"/>
                  <a:pt x="312635" y="1137443"/>
                </a:cubicBezTo>
                <a:cubicBezTo>
                  <a:pt x="309053" y="1137443"/>
                  <a:pt x="306154" y="1134542"/>
                  <a:pt x="306154" y="1130962"/>
                </a:cubicBezTo>
                <a:cubicBezTo>
                  <a:pt x="306154" y="1127382"/>
                  <a:pt x="309053" y="1124480"/>
                  <a:pt x="312635" y="1124480"/>
                </a:cubicBezTo>
                <a:close/>
                <a:moveTo>
                  <a:pt x="374036" y="1123798"/>
                </a:moveTo>
                <a:cubicBezTo>
                  <a:pt x="377993" y="1123798"/>
                  <a:pt x="381199" y="1127005"/>
                  <a:pt x="381199" y="1130962"/>
                </a:cubicBezTo>
                <a:cubicBezTo>
                  <a:pt x="381199" y="1134919"/>
                  <a:pt x="377993" y="1138125"/>
                  <a:pt x="374036" y="1138125"/>
                </a:cubicBezTo>
                <a:cubicBezTo>
                  <a:pt x="370079" y="1138125"/>
                  <a:pt x="366873" y="1134919"/>
                  <a:pt x="366873" y="1130962"/>
                </a:cubicBezTo>
                <a:cubicBezTo>
                  <a:pt x="366873" y="1127005"/>
                  <a:pt x="370079" y="1123798"/>
                  <a:pt x="374036" y="1123798"/>
                </a:cubicBezTo>
                <a:close/>
                <a:moveTo>
                  <a:pt x="436120" y="1123286"/>
                </a:moveTo>
                <a:cubicBezTo>
                  <a:pt x="440367" y="1123286"/>
                  <a:pt x="443795" y="1126723"/>
                  <a:pt x="443795" y="1130962"/>
                </a:cubicBezTo>
                <a:cubicBezTo>
                  <a:pt x="443795" y="1135200"/>
                  <a:pt x="440367" y="1138637"/>
                  <a:pt x="436120" y="1138637"/>
                </a:cubicBezTo>
                <a:cubicBezTo>
                  <a:pt x="431873" y="1138637"/>
                  <a:pt x="428445" y="1135200"/>
                  <a:pt x="428445" y="1130962"/>
                </a:cubicBezTo>
                <a:cubicBezTo>
                  <a:pt x="428445" y="1126723"/>
                  <a:pt x="431873" y="1123286"/>
                  <a:pt x="436120" y="1123286"/>
                </a:cubicBezTo>
                <a:close/>
                <a:moveTo>
                  <a:pt x="496839" y="1122604"/>
                </a:moveTo>
                <a:cubicBezTo>
                  <a:pt x="501461" y="1122604"/>
                  <a:pt x="505196" y="1126347"/>
                  <a:pt x="505196" y="1130962"/>
                </a:cubicBezTo>
                <a:cubicBezTo>
                  <a:pt x="505196" y="1135577"/>
                  <a:pt x="501461" y="1139319"/>
                  <a:pt x="496839" y="1139319"/>
                </a:cubicBezTo>
                <a:cubicBezTo>
                  <a:pt x="492217" y="1139319"/>
                  <a:pt x="488482" y="1135577"/>
                  <a:pt x="488482" y="1130962"/>
                </a:cubicBezTo>
                <a:cubicBezTo>
                  <a:pt x="488482" y="1126347"/>
                  <a:pt x="492217" y="1122604"/>
                  <a:pt x="496839" y="1122604"/>
                </a:cubicBezTo>
                <a:close/>
                <a:moveTo>
                  <a:pt x="558240" y="1121923"/>
                </a:moveTo>
                <a:cubicBezTo>
                  <a:pt x="558359" y="1121921"/>
                  <a:pt x="558462" y="1121921"/>
                  <a:pt x="558581" y="1121923"/>
                </a:cubicBezTo>
                <a:cubicBezTo>
                  <a:pt x="563476" y="1122018"/>
                  <a:pt x="567382" y="1126066"/>
                  <a:pt x="567280" y="1130962"/>
                </a:cubicBezTo>
                <a:cubicBezTo>
                  <a:pt x="567280" y="1135955"/>
                  <a:pt x="563238" y="1140002"/>
                  <a:pt x="558240" y="1140002"/>
                </a:cubicBezTo>
                <a:cubicBezTo>
                  <a:pt x="553243" y="1140002"/>
                  <a:pt x="549201" y="1135955"/>
                  <a:pt x="549201" y="1130962"/>
                </a:cubicBezTo>
                <a:cubicBezTo>
                  <a:pt x="549201" y="1125970"/>
                  <a:pt x="553243" y="1121923"/>
                  <a:pt x="558240" y="1121923"/>
                </a:cubicBezTo>
                <a:close/>
                <a:moveTo>
                  <a:pt x="619642" y="1121240"/>
                </a:moveTo>
                <a:cubicBezTo>
                  <a:pt x="619761" y="1121238"/>
                  <a:pt x="619863" y="1121238"/>
                  <a:pt x="619982" y="1121240"/>
                </a:cubicBezTo>
                <a:cubicBezTo>
                  <a:pt x="625253" y="1121335"/>
                  <a:pt x="629466" y="1125688"/>
                  <a:pt x="629363" y="1130962"/>
                </a:cubicBezTo>
                <a:cubicBezTo>
                  <a:pt x="629363" y="1136331"/>
                  <a:pt x="625014" y="1140684"/>
                  <a:pt x="619642" y="1140684"/>
                </a:cubicBezTo>
                <a:cubicBezTo>
                  <a:pt x="614303" y="1140593"/>
                  <a:pt x="610005" y="1136293"/>
                  <a:pt x="609920" y="1130962"/>
                </a:cubicBezTo>
                <a:cubicBezTo>
                  <a:pt x="609920" y="1125592"/>
                  <a:pt x="614269" y="1121240"/>
                  <a:pt x="619642" y="1121240"/>
                </a:cubicBezTo>
                <a:close/>
                <a:moveTo>
                  <a:pt x="681042" y="1120558"/>
                </a:moveTo>
                <a:cubicBezTo>
                  <a:pt x="686790" y="1120558"/>
                  <a:pt x="691447" y="1125216"/>
                  <a:pt x="691447" y="1130963"/>
                </a:cubicBezTo>
                <a:cubicBezTo>
                  <a:pt x="691447" y="1136709"/>
                  <a:pt x="686790" y="1141367"/>
                  <a:pt x="681042" y="1141367"/>
                </a:cubicBezTo>
                <a:cubicBezTo>
                  <a:pt x="675329" y="1141275"/>
                  <a:pt x="670724" y="1136671"/>
                  <a:pt x="670639" y="1130963"/>
                </a:cubicBezTo>
                <a:cubicBezTo>
                  <a:pt x="670639" y="1125216"/>
                  <a:pt x="675295" y="1120558"/>
                  <a:pt x="681042" y="1120558"/>
                </a:cubicBezTo>
                <a:close/>
                <a:moveTo>
                  <a:pt x="743126" y="1120047"/>
                </a:moveTo>
                <a:cubicBezTo>
                  <a:pt x="743245" y="1120045"/>
                  <a:pt x="743347" y="1120045"/>
                  <a:pt x="743467" y="1120047"/>
                </a:cubicBezTo>
                <a:cubicBezTo>
                  <a:pt x="749402" y="1120142"/>
                  <a:pt x="754144" y="1125029"/>
                  <a:pt x="754042" y="1130963"/>
                </a:cubicBezTo>
                <a:cubicBezTo>
                  <a:pt x="754042" y="1136992"/>
                  <a:pt x="749146" y="1141878"/>
                  <a:pt x="743126" y="1141878"/>
                </a:cubicBezTo>
                <a:cubicBezTo>
                  <a:pt x="737105" y="1141878"/>
                  <a:pt x="732210" y="1136992"/>
                  <a:pt x="732210" y="1130963"/>
                </a:cubicBezTo>
                <a:cubicBezTo>
                  <a:pt x="732210" y="1124933"/>
                  <a:pt x="737105" y="1120047"/>
                  <a:pt x="743126" y="1120047"/>
                </a:cubicBezTo>
                <a:close/>
                <a:moveTo>
                  <a:pt x="803844" y="1119364"/>
                </a:moveTo>
                <a:cubicBezTo>
                  <a:pt x="803964" y="1119362"/>
                  <a:pt x="804066" y="1119362"/>
                  <a:pt x="804185" y="1119364"/>
                </a:cubicBezTo>
                <a:cubicBezTo>
                  <a:pt x="810497" y="1119459"/>
                  <a:pt x="815545" y="1124651"/>
                  <a:pt x="815442" y="1130962"/>
                </a:cubicBezTo>
                <a:cubicBezTo>
                  <a:pt x="815442" y="1137368"/>
                  <a:pt x="810258" y="1142560"/>
                  <a:pt x="803844" y="1142560"/>
                </a:cubicBezTo>
                <a:cubicBezTo>
                  <a:pt x="797483" y="1142468"/>
                  <a:pt x="792332" y="1137329"/>
                  <a:pt x="792247" y="1130962"/>
                </a:cubicBezTo>
                <a:cubicBezTo>
                  <a:pt x="792247" y="1124555"/>
                  <a:pt x="797431" y="1119364"/>
                  <a:pt x="803844" y="1119364"/>
                </a:cubicBezTo>
                <a:close/>
                <a:moveTo>
                  <a:pt x="865246" y="1118852"/>
                </a:moveTo>
                <a:cubicBezTo>
                  <a:pt x="871932" y="1118852"/>
                  <a:pt x="877356" y="1124274"/>
                  <a:pt x="877356" y="1130962"/>
                </a:cubicBezTo>
                <a:cubicBezTo>
                  <a:pt x="877356" y="1137650"/>
                  <a:pt x="871932" y="1143072"/>
                  <a:pt x="865246" y="1143072"/>
                </a:cubicBezTo>
                <a:cubicBezTo>
                  <a:pt x="858560" y="1143072"/>
                  <a:pt x="853137" y="1137650"/>
                  <a:pt x="853137" y="1130962"/>
                </a:cubicBezTo>
                <a:cubicBezTo>
                  <a:pt x="853137" y="1124274"/>
                  <a:pt x="858560" y="1118852"/>
                  <a:pt x="865246" y="1118852"/>
                </a:cubicBezTo>
                <a:close/>
                <a:moveTo>
                  <a:pt x="926647" y="1118340"/>
                </a:moveTo>
                <a:cubicBezTo>
                  <a:pt x="933623" y="1118340"/>
                  <a:pt x="939268" y="1123991"/>
                  <a:pt x="939268" y="1130962"/>
                </a:cubicBezTo>
                <a:cubicBezTo>
                  <a:pt x="939268" y="1137933"/>
                  <a:pt x="933623" y="1143583"/>
                  <a:pt x="926647" y="1143583"/>
                </a:cubicBezTo>
                <a:cubicBezTo>
                  <a:pt x="919722" y="1143491"/>
                  <a:pt x="914111" y="1137893"/>
                  <a:pt x="914026" y="1130962"/>
                </a:cubicBezTo>
                <a:cubicBezTo>
                  <a:pt x="914026" y="1123991"/>
                  <a:pt x="919671" y="1118340"/>
                  <a:pt x="926647" y="1118340"/>
                </a:cubicBezTo>
                <a:close/>
                <a:moveTo>
                  <a:pt x="988048" y="1117658"/>
                </a:moveTo>
                <a:cubicBezTo>
                  <a:pt x="995399" y="1117658"/>
                  <a:pt x="1001352" y="1123614"/>
                  <a:pt x="1001352" y="1130962"/>
                </a:cubicBezTo>
                <a:cubicBezTo>
                  <a:pt x="1001352" y="1138310"/>
                  <a:pt x="995399" y="1144266"/>
                  <a:pt x="988048" y="1144266"/>
                </a:cubicBezTo>
                <a:cubicBezTo>
                  <a:pt x="980697" y="1144266"/>
                  <a:pt x="974745" y="1138310"/>
                  <a:pt x="974745" y="1130962"/>
                </a:cubicBezTo>
                <a:cubicBezTo>
                  <a:pt x="974745" y="1123614"/>
                  <a:pt x="980697" y="1117658"/>
                  <a:pt x="988048" y="1117658"/>
                </a:cubicBezTo>
                <a:close/>
                <a:moveTo>
                  <a:pt x="1049816" y="1117012"/>
                </a:moveTo>
                <a:cubicBezTo>
                  <a:pt x="1057446" y="1117012"/>
                  <a:pt x="1063632" y="1123197"/>
                  <a:pt x="1063632" y="1130827"/>
                </a:cubicBezTo>
                <a:cubicBezTo>
                  <a:pt x="1063632" y="1138457"/>
                  <a:pt x="1057446" y="1144642"/>
                  <a:pt x="1049816" y="1144642"/>
                </a:cubicBezTo>
                <a:cubicBezTo>
                  <a:pt x="1042186" y="1144642"/>
                  <a:pt x="1036001" y="1138457"/>
                  <a:pt x="1036001" y="1130827"/>
                </a:cubicBezTo>
                <a:cubicBezTo>
                  <a:pt x="1036001" y="1123197"/>
                  <a:pt x="1042186" y="1117012"/>
                  <a:pt x="1049816" y="1117012"/>
                </a:cubicBezTo>
                <a:close/>
                <a:moveTo>
                  <a:pt x="1172253" y="1116124"/>
                </a:moveTo>
                <a:cubicBezTo>
                  <a:pt x="1172372" y="1116122"/>
                  <a:pt x="1172475" y="1116122"/>
                  <a:pt x="1172594" y="1116124"/>
                </a:cubicBezTo>
                <a:cubicBezTo>
                  <a:pt x="1180610" y="1116219"/>
                  <a:pt x="1187023" y="1122786"/>
                  <a:pt x="1186921" y="1130792"/>
                </a:cubicBezTo>
                <a:cubicBezTo>
                  <a:pt x="1186921" y="1138893"/>
                  <a:pt x="1180355" y="1145460"/>
                  <a:pt x="1172253" y="1145460"/>
                </a:cubicBezTo>
                <a:cubicBezTo>
                  <a:pt x="1164186" y="1145368"/>
                  <a:pt x="1157670" y="1138854"/>
                  <a:pt x="1157585" y="1130792"/>
                </a:cubicBezTo>
                <a:cubicBezTo>
                  <a:pt x="1157585" y="1122690"/>
                  <a:pt x="1164151" y="1116124"/>
                  <a:pt x="1172253" y="1116124"/>
                </a:cubicBezTo>
                <a:close/>
                <a:moveTo>
                  <a:pt x="1971151" y="1116123"/>
                </a:moveTo>
                <a:cubicBezTo>
                  <a:pt x="1979628" y="1116123"/>
                  <a:pt x="1986501" y="1122995"/>
                  <a:pt x="1986501" y="1131474"/>
                </a:cubicBezTo>
                <a:cubicBezTo>
                  <a:pt x="1986501" y="1131532"/>
                  <a:pt x="1986501" y="1131588"/>
                  <a:pt x="1986501" y="1131646"/>
                </a:cubicBezTo>
                <a:cubicBezTo>
                  <a:pt x="1986399" y="1140029"/>
                  <a:pt x="1979542" y="1146747"/>
                  <a:pt x="1971151" y="1146654"/>
                </a:cubicBezTo>
                <a:cubicBezTo>
                  <a:pt x="1962742" y="1146654"/>
                  <a:pt x="1955886" y="1139886"/>
                  <a:pt x="1955801" y="1131474"/>
                </a:cubicBezTo>
                <a:cubicBezTo>
                  <a:pt x="1955801" y="1122995"/>
                  <a:pt x="1962674" y="1116123"/>
                  <a:pt x="1971151" y="1116123"/>
                </a:cubicBezTo>
                <a:close/>
                <a:moveTo>
                  <a:pt x="1295055" y="1116123"/>
                </a:moveTo>
                <a:cubicBezTo>
                  <a:pt x="1303634" y="1116123"/>
                  <a:pt x="1310576" y="1123072"/>
                  <a:pt x="1310576" y="1131644"/>
                </a:cubicBezTo>
                <a:cubicBezTo>
                  <a:pt x="1310576" y="1131702"/>
                  <a:pt x="1310576" y="1131759"/>
                  <a:pt x="1310576" y="1131817"/>
                </a:cubicBezTo>
                <a:cubicBezTo>
                  <a:pt x="1310474" y="1140293"/>
                  <a:pt x="1303532" y="1147088"/>
                  <a:pt x="1295055" y="1146995"/>
                </a:cubicBezTo>
                <a:cubicBezTo>
                  <a:pt x="1295004" y="1146995"/>
                  <a:pt x="1294936" y="1146996"/>
                  <a:pt x="1294885" y="1146996"/>
                </a:cubicBezTo>
                <a:cubicBezTo>
                  <a:pt x="1286408" y="1146995"/>
                  <a:pt x="1279535" y="1140123"/>
                  <a:pt x="1279535" y="1131644"/>
                </a:cubicBezTo>
                <a:cubicBezTo>
                  <a:pt x="1279535" y="1123072"/>
                  <a:pt x="1286476" y="1116123"/>
                  <a:pt x="1295055" y="1116123"/>
                </a:cubicBezTo>
                <a:close/>
                <a:moveTo>
                  <a:pt x="1233654" y="1116123"/>
                </a:moveTo>
                <a:cubicBezTo>
                  <a:pt x="1242045" y="1116123"/>
                  <a:pt x="1248833" y="1122920"/>
                  <a:pt x="1248833" y="1131303"/>
                </a:cubicBezTo>
                <a:cubicBezTo>
                  <a:pt x="1248833" y="1131361"/>
                  <a:pt x="1248833" y="1131417"/>
                  <a:pt x="1248833" y="1131475"/>
                </a:cubicBezTo>
                <a:cubicBezTo>
                  <a:pt x="1248731" y="1139763"/>
                  <a:pt x="1241943" y="1146406"/>
                  <a:pt x="1233654" y="1146312"/>
                </a:cubicBezTo>
                <a:cubicBezTo>
                  <a:pt x="1233602" y="1146312"/>
                  <a:pt x="1233534" y="1146314"/>
                  <a:pt x="1233483" y="1146314"/>
                </a:cubicBezTo>
                <a:cubicBezTo>
                  <a:pt x="1225194" y="1146312"/>
                  <a:pt x="1218474" y="1139592"/>
                  <a:pt x="1218474" y="1131303"/>
                </a:cubicBezTo>
                <a:cubicBezTo>
                  <a:pt x="1218474" y="1122920"/>
                  <a:pt x="1225262" y="1116123"/>
                  <a:pt x="1233654" y="1116123"/>
                </a:cubicBezTo>
                <a:close/>
                <a:moveTo>
                  <a:pt x="1110851" y="1116123"/>
                </a:moveTo>
                <a:cubicBezTo>
                  <a:pt x="1118662" y="1116123"/>
                  <a:pt x="1125007" y="1122461"/>
                  <a:pt x="1125007" y="1130280"/>
                </a:cubicBezTo>
                <a:cubicBezTo>
                  <a:pt x="1125007" y="1138098"/>
                  <a:pt x="1118662" y="1144436"/>
                  <a:pt x="1110851" y="1144436"/>
                </a:cubicBezTo>
                <a:cubicBezTo>
                  <a:pt x="1103073" y="1144344"/>
                  <a:pt x="1096779" y="1138059"/>
                  <a:pt x="1096695" y="1130280"/>
                </a:cubicBezTo>
                <a:cubicBezTo>
                  <a:pt x="1096695" y="1122461"/>
                  <a:pt x="1103039" y="1116123"/>
                  <a:pt x="1110851" y="1116123"/>
                </a:cubicBezTo>
                <a:close/>
                <a:moveTo>
                  <a:pt x="1357138" y="1114929"/>
                </a:moveTo>
                <a:cubicBezTo>
                  <a:pt x="1365990" y="1114929"/>
                  <a:pt x="1373171" y="1122108"/>
                  <a:pt x="1373171" y="1130962"/>
                </a:cubicBezTo>
                <a:cubicBezTo>
                  <a:pt x="1373085" y="1139749"/>
                  <a:pt x="1365922" y="1146824"/>
                  <a:pt x="1357138" y="1146824"/>
                </a:cubicBezTo>
                <a:cubicBezTo>
                  <a:pt x="1348354" y="1146824"/>
                  <a:pt x="1341191" y="1139749"/>
                  <a:pt x="1341106" y="1130962"/>
                </a:cubicBezTo>
                <a:cubicBezTo>
                  <a:pt x="1341106" y="1122108"/>
                  <a:pt x="1348286" y="1114929"/>
                  <a:pt x="1357138" y="1114929"/>
                </a:cubicBezTo>
                <a:close/>
                <a:moveTo>
                  <a:pt x="1417857" y="1114588"/>
                </a:moveTo>
                <a:cubicBezTo>
                  <a:pt x="1427272" y="1114588"/>
                  <a:pt x="1434913" y="1122224"/>
                  <a:pt x="1434913" y="1131644"/>
                </a:cubicBezTo>
                <a:cubicBezTo>
                  <a:pt x="1434453" y="1140730"/>
                  <a:pt x="1426948" y="1147859"/>
                  <a:pt x="1417857" y="1147847"/>
                </a:cubicBezTo>
                <a:cubicBezTo>
                  <a:pt x="1408767" y="1147859"/>
                  <a:pt x="1401262" y="1140730"/>
                  <a:pt x="1400802" y="1131644"/>
                </a:cubicBezTo>
                <a:cubicBezTo>
                  <a:pt x="1400802" y="1122224"/>
                  <a:pt x="1408443" y="1114588"/>
                  <a:pt x="1417857" y="1114588"/>
                </a:cubicBezTo>
                <a:close/>
                <a:moveTo>
                  <a:pt x="1479258" y="1114247"/>
                </a:moveTo>
                <a:cubicBezTo>
                  <a:pt x="1488673" y="1114247"/>
                  <a:pt x="1496314" y="1121883"/>
                  <a:pt x="1496314" y="1131303"/>
                </a:cubicBezTo>
                <a:cubicBezTo>
                  <a:pt x="1496314" y="1140723"/>
                  <a:pt x="1488673" y="1148359"/>
                  <a:pt x="1479258" y="1148359"/>
                </a:cubicBezTo>
                <a:cubicBezTo>
                  <a:pt x="1469844" y="1148359"/>
                  <a:pt x="1462203" y="1140723"/>
                  <a:pt x="1462203" y="1131303"/>
                </a:cubicBezTo>
                <a:cubicBezTo>
                  <a:pt x="1462203" y="1121883"/>
                  <a:pt x="1469844" y="1114247"/>
                  <a:pt x="1479258" y="1114247"/>
                </a:cubicBezTo>
                <a:close/>
                <a:moveTo>
                  <a:pt x="1540660" y="1114076"/>
                </a:moveTo>
                <a:cubicBezTo>
                  <a:pt x="1550075" y="1114076"/>
                  <a:pt x="1557716" y="1121712"/>
                  <a:pt x="1557716" y="1131132"/>
                </a:cubicBezTo>
                <a:cubicBezTo>
                  <a:pt x="1557716" y="1140552"/>
                  <a:pt x="1550075" y="1148188"/>
                  <a:pt x="1540660" y="1148188"/>
                </a:cubicBezTo>
                <a:cubicBezTo>
                  <a:pt x="1531246" y="1148188"/>
                  <a:pt x="1523605" y="1140552"/>
                  <a:pt x="1523605" y="1131132"/>
                </a:cubicBezTo>
                <a:cubicBezTo>
                  <a:pt x="1523605" y="1121712"/>
                  <a:pt x="1531246" y="1114076"/>
                  <a:pt x="1540660" y="1114076"/>
                </a:cubicBezTo>
                <a:close/>
                <a:moveTo>
                  <a:pt x="1602061" y="1113735"/>
                </a:moveTo>
                <a:cubicBezTo>
                  <a:pt x="1611476" y="1113735"/>
                  <a:pt x="1619117" y="1121371"/>
                  <a:pt x="1619117" y="1130791"/>
                </a:cubicBezTo>
                <a:cubicBezTo>
                  <a:pt x="1619117" y="1140211"/>
                  <a:pt x="1611476" y="1147847"/>
                  <a:pt x="1602061" y="1147847"/>
                </a:cubicBezTo>
                <a:cubicBezTo>
                  <a:pt x="1592647" y="1147847"/>
                  <a:pt x="1585006" y="1140211"/>
                  <a:pt x="1585006" y="1130791"/>
                </a:cubicBezTo>
                <a:cubicBezTo>
                  <a:pt x="1585006" y="1121371"/>
                  <a:pt x="1592647" y="1113735"/>
                  <a:pt x="1602061" y="1113735"/>
                </a:cubicBezTo>
                <a:close/>
                <a:moveTo>
                  <a:pt x="1664144" y="1113565"/>
                </a:moveTo>
                <a:cubicBezTo>
                  <a:pt x="1673559" y="1113565"/>
                  <a:pt x="1681200" y="1121201"/>
                  <a:pt x="1681200" y="1130621"/>
                </a:cubicBezTo>
                <a:cubicBezTo>
                  <a:pt x="1681200" y="1140041"/>
                  <a:pt x="1673559" y="1147677"/>
                  <a:pt x="1664144" y="1147677"/>
                </a:cubicBezTo>
                <a:cubicBezTo>
                  <a:pt x="1654730" y="1147677"/>
                  <a:pt x="1647089" y="1140041"/>
                  <a:pt x="1647089" y="1130621"/>
                </a:cubicBezTo>
                <a:cubicBezTo>
                  <a:pt x="1647089" y="1121201"/>
                  <a:pt x="1654730" y="1113565"/>
                  <a:pt x="1664144" y="1113565"/>
                </a:cubicBezTo>
                <a:close/>
                <a:moveTo>
                  <a:pt x="1786265" y="1113394"/>
                </a:moveTo>
                <a:cubicBezTo>
                  <a:pt x="1795680" y="1113394"/>
                  <a:pt x="1803321" y="1121030"/>
                  <a:pt x="1803321" y="1130450"/>
                </a:cubicBezTo>
                <a:cubicBezTo>
                  <a:pt x="1803321" y="1139870"/>
                  <a:pt x="1795680" y="1147506"/>
                  <a:pt x="1786265" y="1147506"/>
                </a:cubicBezTo>
                <a:cubicBezTo>
                  <a:pt x="1776851" y="1147506"/>
                  <a:pt x="1769210" y="1139870"/>
                  <a:pt x="1769210" y="1130450"/>
                </a:cubicBezTo>
                <a:cubicBezTo>
                  <a:pt x="1769210" y="1121030"/>
                  <a:pt x="1776851" y="1113394"/>
                  <a:pt x="1786265" y="1113394"/>
                </a:cubicBezTo>
                <a:close/>
                <a:moveTo>
                  <a:pt x="1724863" y="1113394"/>
                </a:moveTo>
                <a:cubicBezTo>
                  <a:pt x="1734278" y="1113394"/>
                  <a:pt x="1741919" y="1121030"/>
                  <a:pt x="1741919" y="1130450"/>
                </a:cubicBezTo>
                <a:cubicBezTo>
                  <a:pt x="1741919" y="1139870"/>
                  <a:pt x="1734278" y="1147506"/>
                  <a:pt x="1724863" y="1147506"/>
                </a:cubicBezTo>
                <a:cubicBezTo>
                  <a:pt x="1715449" y="1147506"/>
                  <a:pt x="1707808" y="1139870"/>
                  <a:pt x="1707808" y="1130450"/>
                </a:cubicBezTo>
                <a:cubicBezTo>
                  <a:pt x="1707808" y="1121030"/>
                  <a:pt x="1715449" y="1113394"/>
                  <a:pt x="1724863" y="1113394"/>
                </a:cubicBezTo>
                <a:close/>
                <a:moveTo>
                  <a:pt x="1909434" y="1113089"/>
                </a:moveTo>
                <a:cubicBezTo>
                  <a:pt x="1919231" y="1113089"/>
                  <a:pt x="1927172" y="1121031"/>
                  <a:pt x="1927172" y="1130827"/>
                </a:cubicBezTo>
                <a:cubicBezTo>
                  <a:pt x="1927172" y="1140624"/>
                  <a:pt x="1919231" y="1148565"/>
                  <a:pt x="1909434" y="1148565"/>
                </a:cubicBezTo>
                <a:cubicBezTo>
                  <a:pt x="1899638" y="1148565"/>
                  <a:pt x="1891696" y="1140624"/>
                  <a:pt x="1891696" y="1130827"/>
                </a:cubicBezTo>
                <a:cubicBezTo>
                  <a:pt x="1891696" y="1121031"/>
                  <a:pt x="1899638" y="1113089"/>
                  <a:pt x="1909434" y="1113089"/>
                </a:cubicBezTo>
                <a:close/>
                <a:moveTo>
                  <a:pt x="1848033" y="1113089"/>
                </a:moveTo>
                <a:cubicBezTo>
                  <a:pt x="1857830" y="1113089"/>
                  <a:pt x="1865771" y="1121031"/>
                  <a:pt x="1865771" y="1130827"/>
                </a:cubicBezTo>
                <a:cubicBezTo>
                  <a:pt x="1865771" y="1140624"/>
                  <a:pt x="1857830" y="1148565"/>
                  <a:pt x="1848033" y="1148565"/>
                </a:cubicBezTo>
                <a:cubicBezTo>
                  <a:pt x="1838237" y="1148565"/>
                  <a:pt x="1830295" y="1140624"/>
                  <a:pt x="1830295" y="1130827"/>
                </a:cubicBezTo>
                <a:cubicBezTo>
                  <a:pt x="1830295" y="1121031"/>
                  <a:pt x="1838237" y="1113089"/>
                  <a:pt x="1848033" y="1113089"/>
                </a:cubicBezTo>
                <a:close/>
                <a:moveTo>
                  <a:pt x="5629" y="1066831"/>
                </a:moveTo>
                <a:cubicBezTo>
                  <a:pt x="7129" y="1066831"/>
                  <a:pt x="8358" y="1068053"/>
                  <a:pt x="8358" y="1069560"/>
                </a:cubicBezTo>
                <a:cubicBezTo>
                  <a:pt x="8358" y="1071068"/>
                  <a:pt x="7129" y="1072289"/>
                  <a:pt x="5629" y="1072289"/>
                </a:cubicBezTo>
                <a:cubicBezTo>
                  <a:pt x="4127" y="1072289"/>
                  <a:pt x="2900" y="1071068"/>
                  <a:pt x="2900" y="1069560"/>
                </a:cubicBezTo>
                <a:cubicBezTo>
                  <a:pt x="2900" y="1068053"/>
                  <a:pt x="4127" y="1066831"/>
                  <a:pt x="5629" y="1066831"/>
                </a:cubicBezTo>
                <a:close/>
                <a:moveTo>
                  <a:pt x="189833" y="1064955"/>
                </a:moveTo>
                <a:cubicBezTo>
                  <a:pt x="192852" y="1064955"/>
                  <a:pt x="195291" y="1067400"/>
                  <a:pt x="195291" y="1070413"/>
                </a:cubicBezTo>
                <a:cubicBezTo>
                  <a:pt x="195291" y="1073427"/>
                  <a:pt x="192852" y="1075871"/>
                  <a:pt x="189833" y="1075871"/>
                </a:cubicBezTo>
                <a:cubicBezTo>
                  <a:pt x="186848" y="1075783"/>
                  <a:pt x="184460" y="1073390"/>
                  <a:pt x="184375" y="1070413"/>
                </a:cubicBezTo>
                <a:cubicBezTo>
                  <a:pt x="184375" y="1067400"/>
                  <a:pt x="186814" y="1064955"/>
                  <a:pt x="189833" y="1064955"/>
                </a:cubicBezTo>
                <a:close/>
                <a:moveTo>
                  <a:pt x="129113" y="1064955"/>
                </a:moveTo>
                <a:cubicBezTo>
                  <a:pt x="129232" y="1064950"/>
                  <a:pt x="129352" y="1064950"/>
                  <a:pt x="129454" y="1064955"/>
                </a:cubicBezTo>
                <a:cubicBezTo>
                  <a:pt x="131996" y="1065051"/>
                  <a:pt x="133991" y="1067190"/>
                  <a:pt x="133889" y="1069731"/>
                </a:cubicBezTo>
                <a:cubicBezTo>
                  <a:pt x="133889" y="1072368"/>
                  <a:pt x="131757" y="1074507"/>
                  <a:pt x="129113" y="1074507"/>
                </a:cubicBezTo>
                <a:cubicBezTo>
                  <a:pt x="126521" y="1074418"/>
                  <a:pt x="124423" y="1072330"/>
                  <a:pt x="124338" y="1069731"/>
                </a:cubicBezTo>
                <a:cubicBezTo>
                  <a:pt x="124338" y="1067094"/>
                  <a:pt x="126470" y="1064955"/>
                  <a:pt x="129113" y="1064955"/>
                </a:cubicBezTo>
                <a:close/>
                <a:moveTo>
                  <a:pt x="67030" y="1064955"/>
                </a:moveTo>
                <a:cubicBezTo>
                  <a:pt x="67150" y="1064950"/>
                  <a:pt x="67269" y="1064950"/>
                  <a:pt x="67371" y="1064955"/>
                </a:cubicBezTo>
                <a:cubicBezTo>
                  <a:pt x="69537" y="1065051"/>
                  <a:pt x="71226" y="1066884"/>
                  <a:pt x="71124" y="1069049"/>
                </a:cubicBezTo>
                <a:cubicBezTo>
                  <a:pt x="71124" y="1071309"/>
                  <a:pt x="69299" y="1073142"/>
                  <a:pt x="67030" y="1073142"/>
                </a:cubicBezTo>
                <a:cubicBezTo>
                  <a:pt x="64761" y="1073142"/>
                  <a:pt x="62937" y="1071309"/>
                  <a:pt x="62937" y="1069049"/>
                </a:cubicBezTo>
                <a:cubicBezTo>
                  <a:pt x="62937" y="1066789"/>
                  <a:pt x="64761" y="1064955"/>
                  <a:pt x="67030" y="1064955"/>
                </a:cubicBezTo>
                <a:close/>
                <a:moveTo>
                  <a:pt x="251234" y="1063420"/>
                </a:moveTo>
                <a:cubicBezTo>
                  <a:pt x="254628" y="1063420"/>
                  <a:pt x="257374" y="1066170"/>
                  <a:pt x="257374" y="1069560"/>
                </a:cubicBezTo>
                <a:cubicBezTo>
                  <a:pt x="257374" y="1072951"/>
                  <a:pt x="254628" y="1075701"/>
                  <a:pt x="251234" y="1075701"/>
                </a:cubicBezTo>
                <a:cubicBezTo>
                  <a:pt x="247840" y="1075701"/>
                  <a:pt x="245094" y="1072951"/>
                  <a:pt x="245094" y="1069560"/>
                </a:cubicBezTo>
                <a:cubicBezTo>
                  <a:pt x="245094" y="1066170"/>
                  <a:pt x="247840" y="1063420"/>
                  <a:pt x="251234" y="1063420"/>
                </a:cubicBezTo>
                <a:close/>
                <a:moveTo>
                  <a:pt x="312635" y="1062738"/>
                </a:moveTo>
                <a:cubicBezTo>
                  <a:pt x="316404" y="1062738"/>
                  <a:pt x="319458" y="1065793"/>
                  <a:pt x="319458" y="1069561"/>
                </a:cubicBezTo>
                <a:cubicBezTo>
                  <a:pt x="319458" y="1073328"/>
                  <a:pt x="316404" y="1076383"/>
                  <a:pt x="312635" y="1076383"/>
                </a:cubicBezTo>
                <a:cubicBezTo>
                  <a:pt x="308866" y="1076383"/>
                  <a:pt x="305813" y="1073328"/>
                  <a:pt x="305813" y="1069561"/>
                </a:cubicBezTo>
                <a:cubicBezTo>
                  <a:pt x="305813" y="1065793"/>
                  <a:pt x="308866" y="1062738"/>
                  <a:pt x="312635" y="1062738"/>
                </a:cubicBezTo>
                <a:close/>
                <a:moveTo>
                  <a:pt x="374036" y="1062056"/>
                </a:moveTo>
                <a:cubicBezTo>
                  <a:pt x="374155" y="1062053"/>
                  <a:pt x="374257" y="1062053"/>
                  <a:pt x="374377" y="1062056"/>
                </a:cubicBezTo>
                <a:cubicBezTo>
                  <a:pt x="378437" y="1062151"/>
                  <a:pt x="381643" y="1065511"/>
                  <a:pt x="381540" y="1069560"/>
                </a:cubicBezTo>
                <a:cubicBezTo>
                  <a:pt x="381540" y="1073705"/>
                  <a:pt x="378180" y="1077065"/>
                  <a:pt x="374036" y="1077065"/>
                </a:cubicBezTo>
                <a:cubicBezTo>
                  <a:pt x="369891" y="1077065"/>
                  <a:pt x="366532" y="1073705"/>
                  <a:pt x="366532" y="1069560"/>
                </a:cubicBezTo>
                <a:cubicBezTo>
                  <a:pt x="366532" y="1065416"/>
                  <a:pt x="369891" y="1062056"/>
                  <a:pt x="374036" y="1062056"/>
                </a:cubicBezTo>
                <a:close/>
                <a:moveTo>
                  <a:pt x="436120" y="1061374"/>
                </a:moveTo>
                <a:cubicBezTo>
                  <a:pt x="436239" y="1061372"/>
                  <a:pt x="436341" y="1061372"/>
                  <a:pt x="436461" y="1061374"/>
                </a:cubicBezTo>
                <a:cubicBezTo>
                  <a:pt x="440895" y="1061469"/>
                  <a:pt x="444409" y="1065134"/>
                  <a:pt x="444307" y="1069560"/>
                </a:cubicBezTo>
                <a:cubicBezTo>
                  <a:pt x="444307" y="1074082"/>
                  <a:pt x="440640" y="1077747"/>
                  <a:pt x="436120" y="1077747"/>
                </a:cubicBezTo>
                <a:cubicBezTo>
                  <a:pt x="431634" y="1077657"/>
                  <a:pt x="428018" y="1074044"/>
                  <a:pt x="427933" y="1069560"/>
                </a:cubicBezTo>
                <a:cubicBezTo>
                  <a:pt x="427933" y="1065039"/>
                  <a:pt x="431600" y="1061374"/>
                  <a:pt x="436120" y="1061374"/>
                </a:cubicBezTo>
                <a:close/>
                <a:moveTo>
                  <a:pt x="496838" y="1060691"/>
                </a:moveTo>
                <a:cubicBezTo>
                  <a:pt x="501733" y="1060691"/>
                  <a:pt x="505707" y="1064662"/>
                  <a:pt x="505707" y="1069560"/>
                </a:cubicBezTo>
                <a:cubicBezTo>
                  <a:pt x="505707" y="1074459"/>
                  <a:pt x="501733" y="1078430"/>
                  <a:pt x="496838" y="1078430"/>
                </a:cubicBezTo>
                <a:cubicBezTo>
                  <a:pt x="491977" y="1078339"/>
                  <a:pt x="488055" y="1074420"/>
                  <a:pt x="487970" y="1069560"/>
                </a:cubicBezTo>
                <a:cubicBezTo>
                  <a:pt x="487970" y="1064662"/>
                  <a:pt x="491944" y="1060691"/>
                  <a:pt x="496838" y="1060691"/>
                </a:cubicBezTo>
                <a:close/>
                <a:moveTo>
                  <a:pt x="558240" y="1060009"/>
                </a:moveTo>
                <a:cubicBezTo>
                  <a:pt x="563510" y="1060009"/>
                  <a:pt x="567791" y="1064285"/>
                  <a:pt x="567791" y="1069561"/>
                </a:cubicBezTo>
                <a:cubicBezTo>
                  <a:pt x="567791" y="1074836"/>
                  <a:pt x="563510" y="1079112"/>
                  <a:pt x="558240" y="1079112"/>
                </a:cubicBezTo>
                <a:cubicBezTo>
                  <a:pt x="552970" y="1079112"/>
                  <a:pt x="548689" y="1074836"/>
                  <a:pt x="548689" y="1069561"/>
                </a:cubicBezTo>
                <a:cubicBezTo>
                  <a:pt x="548689" y="1064285"/>
                  <a:pt x="552970" y="1060009"/>
                  <a:pt x="558240" y="1060009"/>
                </a:cubicBezTo>
                <a:close/>
                <a:moveTo>
                  <a:pt x="619641" y="1059327"/>
                </a:moveTo>
                <a:cubicBezTo>
                  <a:pt x="625287" y="1059327"/>
                  <a:pt x="629874" y="1063909"/>
                  <a:pt x="629874" y="1069561"/>
                </a:cubicBezTo>
                <a:cubicBezTo>
                  <a:pt x="629874" y="1075213"/>
                  <a:pt x="625287" y="1079795"/>
                  <a:pt x="619641" y="1079795"/>
                </a:cubicBezTo>
                <a:cubicBezTo>
                  <a:pt x="613995" y="1079795"/>
                  <a:pt x="609408" y="1075213"/>
                  <a:pt x="609408" y="1069561"/>
                </a:cubicBezTo>
                <a:cubicBezTo>
                  <a:pt x="609408" y="1063909"/>
                  <a:pt x="613995" y="1059327"/>
                  <a:pt x="619641" y="1059327"/>
                </a:cubicBezTo>
                <a:close/>
                <a:moveTo>
                  <a:pt x="681042" y="1058645"/>
                </a:moveTo>
                <a:cubicBezTo>
                  <a:pt x="681162" y="1058643"/>
                  <a:pt x="681264" y="1058643"/>
                  <a:pt x="681384" y="1058645"/>
                </a:cubicBezTo>
                <a:cubicBezTo>
                  <a:pt x="687319" y="1058740"/>
                  <a:pt x="692061" y="1063627"/>
                  <a:pt x="691958" y="1069560"/>
                </a:cubicBezTo>
                <a:cubicBezTo>
                  <a:pt x="691958" y="1075590"/>
                  <a:pt x="687063" y="1080476"/>
                  <a:pt x="681042" y="1080476"/>
                </a:cubicBezTo>
                <a:cubicBezTo>
                  <a:pt x="675021" y="1080476"/>
                  <a:pt x="670127" y="1075590"/>
                  <a:pt x="670127" y="1069560"/>
                </a:cubicBezTo>
                <a:cubicBezTo>
                  <a:pt x="670127" y="1063531"/>
                  <a:pt x="675021" y="1058645"/>
                  <a:pt x="681042" y="1058645"/>
                </a:cubicBezTo>
                <a:close/>
                <a:moveTo>
                  <a:pt x="743126" y="1058133"/>
                </a:moveTo>
                <a:cubicBezTo>
                  <a:pt x="749437" y="1058133"/>
                  <a:pt x="754554" y="1063250"/>
                  <a:pt x="754554" y="1069561"/>
                </a:cubicBezTo>
                <a:cubicBezTo>
                  <a:pt x="754554" y="1075872"/>
                  <a:pt x="749437" y="1080988"/>
                  <a:pt x="743126" y="1080988"/>
                </a:cubicBezTo>
                <a:cubicBezTo>
                  <a:pt x="736816" y="1080988"/>
                  <a:pt x="731699" y="1075872"/>
                  <a:pt x="731699" y="1069561"/>
                </a:cubicBezTo>
                <a:cubicBezTo>
                  <a:pt x="731699" y="1063250"/>
                  <a:pt x="736816" y="1058133"/>
                  <a:pt x="743126" y="1058133"/>
                </a:cubicBezTo>
                <a:close/>
                <a:moveTo>
                  <a:pt x="803845" y="1057451"/>
                </a:moveTo>
                <a:cubicBezTo>
                  <a:pt x="810531" y="1057451"/>
                  <a:pt x="815955" y="1062874"/>
                  <a:pt x="815955" y="1069561"/>
                </a:cubicBezTo>
                <a:cubicBezTo>
                  <a:pt x="815955" y="1076249"/>
                  <a:pt x="810531" y="1081671"/>
                  <a:pt x="803845" y="1081671"/>
                </a:cubicBezTo>
                <a:cubicBezTo>
                  <a:pt x="797159" y="1081671"/>
                  <a:pt x="791736" y="1076249"/>
                  <a:pt x="791736" y="1069561"/>
                </a:cubicBezTo>
                <a:cubicBezTo>
                  <a:pt x="791736" y="1062874"/>
                  <a:pt x="797159" y="1057451"/>
                  <a:pt x="803845" y="1057451"/>
                </a:cubicBezTo>
                <a:close/>
                <a:moveTo>
                  <a:pt x="865246" y="1056769"/>
                </a:moveTo>
                <a:cubicBezTo>
                  <a:pt x="865366" y="1056767"/>
                  <a:pt x="865468" y="1056767"/>
                  <a:pt x="865587" y="1056769"/>
                </a:cubicBezTo>
                <a:cubicBezTo>
                  <a:pt x="872563" y="1056864"/>
                  <a:pt x="878140" y="1062590"/>
                  <a:pt x="878038" y="1069561"/>
                </a:cubicBezTo>
                <a:cubicBezTo>
                  <a:pt x="878038" y="1076625"/>
                  <a:pt x="872308" y="1082353"/>
                  <a:pt x="865246" y="1082353"/>
                </a:cubicBezTo>
                <a:cubicBezTo>
                  <a:pt x="858219" y="1082261"/>
                  <a:pt x="852540" y="1076588"/>
                  <a:pt x="852455" y="1069561"/>
                </a:cubicBezTo>
                <a:cubicBezTo>
                  <a:pt x="852455" y="1062496"/>
                  <a:pt x="858185" y="1056769"/>
                  <a:pt x="865246" y="1056769"/>
                </a:cubicBezTo>
                <a:close/>
                <a:moveTo>
                  <a:pt x="926647" y="1056257"/>
                </a:moveTo>
                <a:cubicBezTo>
                  <a:pt x="933998" y="1056257"/>
                  <a:pt x="939951" y="1062213"/>
                  <a:pt x="939951" y="1069561"/>
                </a:cubicBezTo>
                <a:cubicBezTo>
                  <a:pt x="939951" y="1076909"/>
                  <a:pt x="933998" y="1082865"/>
                  <a:pt x="926647" y="1082865"/>
                </a:cubicBezTo>
                <a:cubicBezTo>
                  <a:pt x="919296" y="1082865"/>
                  <a:pt x="913344" y="1076909"/>
                  <a:pt x="913344" y="1069561"/>
                </a:cubicBezTo>
                <a:cubicBezTo>
                  <a:pt x="913344" y="1062213"/>
                  <a:pt x="919296" y="1056257"/>
                  <a:pt x="926647" y="1056257"/>
                </a:cubicBezTo>
                <a:close/>
                <a:moveTo>
                  <a:pt x="988415" y="1055611"/>
                </a:moveTo>
                <a:cubicBezTo>
                  <a:pt x="996045" y="1055611"/>
                  <a:pt x="1002231" y="1061796"/>
                  <a:pt x="1002231" y="1069426"/>
                </a:cubicBezTo>
                <a:cubicBezTo>
                  <a:pt x="1002231" y="1077056"/>
                  <a:pt x="996045" y="1083242"/>
                  <a:pt x="988415" y="1083242"/>
                </a:cubicBezTo>
                <a:cubicBezTo>
                  <a:pt x="980785" y="1083242"/>
                  <a:pt x="974600" y="1077056"/>
                  <a:pt x="974600" y="1069426"/>
                </a:cubicBezTo>
                <a:cubicBezTo>
                  <a:pt x="974600" y="1061796"/>
                  <a:pt x="980785" y="1055611"/>
                  <a:pt x="988415" y="1055611"/>
                </a:cubicBezTo>
                <a:close/>
                <a:moveTo>
                  <a:pt x="1050132" y="1055234"/>
                </a:moveTo>
                <a:cubicBezTo>
                  <a:pt x="1050252" y="1055232"/>
                  <a:pt x="1050354" y="1055232"/>
                  <a:pt x="1050473" y="1055234"/>
                </a:cubicBezTo>
                <a:cubicBezTo>
                  <a:pt x="1058285" y="1055329"/>
                  <a:pt x="1064562" y="1061742"/>
                  <a:pt x="1064459" y="1069561"/>
                </a:cubicBezTo>
                <a:cubicBezTo>
                  <a:pt x="1064459" y="1077473"/>
                  <a:pt x="1058046" y="1083888"/>
                  <a:pt x="1050132" y="1083888"/>
                </a:cubicBezTo>
                <a:cubicBezTo>
                  <a:pt x="1042253" y="1083796"/>
                  <a:pt x="1035891" y="1077435"/>
                  <a:pt x="1035806" y="1069561"/>
                </a:cubicBezTo>
                <a:cubicBezTo>
                  <a:pt x="1035806" y="1061648"/>
                  <a:pt x="1042219" y="1055234"/>
                  <a:pt x="1050132" y="1055234"/>
                </a:cubicBezTo>
                <a:close/>
                <a:moveTo>
                  <a:pt x="1110851" y="1054722"/>
                </a:moveTo>
                <a:cubicBezTo>
                  <a:pt x="1119038" y="1054722"/>
                  <a:pt x="1125690" y="1061366"/>
                  <a:pt x="1125690" y="1069561"/>
                </a:cubicBezTo>
                <a:cubicBezTo>
                  <a:pt x="1125690" y="1077756"/>
                  <a:pt x="1119038" y="1084400"/>
                  <a:pt x="1110851" y="1084400"/>
                </a:cubicBezTo>
                <a:cubicBezTo>
                  <a:pt x="1102664" y="1084400"/>
                  <a:pt x="1096013" y="1077756"/>
                  <a:pt x="1096013" y="1069561"/>
                </a:cubicBezTo>
                <a:cubicBezTo>
                  <a:pt x="1096013" y="1061366"/>
                  <a:pt x="1102647" y="1054722"/>
                  <a:pt x="1110851" y="1054722"/>
                </a:cubicBezTo>
                <a:close/>
                <a:moveTo>
                  <a:pt x="1172253" y="1054210"/>
                </a:moveTo>
                <a:cubicBezTo>
                  <a:pt x="1180730" y="1054210"/>
                  <a:pt x="1187603" y="1061082"/>
                  <a:pt x="1187603" y="1069561"/>
                </a:cubicBezTo>
                <a:cubicBezTo>
                  <a:pt x="1187603" y="1069619"/>
                  <a:pt x="1187603" y="1069675"/>
                  <a:pt x="1187603" y="1069733"/>
                </a:cubicBezTo>
                <a:cubicBezTo>
                  <a:pt x="1187500" y="1078116"/>
                  <a:pt x="1180644" y="1084834"/>
                  <a:pt x="1172253" y="1084741"/>
                </a:cubicBezTo>
                <a:cubicBezTo>
                  <a:pt x="1163844" y="1084741"/>
                  <a:pt x="1157005" y="1077973"/>
                  <a:pt x="1156903" y="1069561"/>
                </a:cubicBezTo>
                <a:cubicBezTo>
                  <a:pt x="1156903" y="1061082"/>
                  <a:pt x="1163776" y="1054210"/>
                  <a:pt x="1172253" y="1054210"/>
                </a:cubicBezTo>
                <a:close/>
                <a:moveTo>
                  <a:pt x="1234020" y="1053564"/>
                </a:moveTo>
                <a:cubicBezTo>
                  <a:pt x="1242780" y="1053564"/>
                  <a:pt x="1249882" y="1060666"/>
                  <a:pt x="1249882" y="1069426"/>
                </a:cubicBezTo>
                <a:cubicBezTo>
                  <a:pt x="1249882" y="1078186"/>
                  <a:pt x="1242780" y="1085288"/>
                  <a:pt x="1234020" y="1085288"/>
                </a:cubicBezTo>
                <a:cubicBezTo>
                  <a:pt x="1225260" y="1085288"/>
                  <a:pt x="1218158" y="1078186"/>
                  <a:pt x="1218158" y="1069426"/>
                </a:cubicBezTo>
                <a:cubicBezTo>
                  <a:pt x="1218158" y="1060666"/>
                  <a:pt x="1225260" y="1053564"/>
                  <a:pt x="1234020" y="1053564"/>
                </a:cubicBezTo>
                <a:close/>
                <a:moveTo>
                  <a:pt x="1971151" y="1053528"/>
                </a:moveTo>
                <a:cubicBezTo>
                  <a:pt x="1980003" y="1053528"/>
                  <a:pt x="1987184" y="1060707"/>
                  <a:pt x="1987184" y="1069561"/>
                </a:cubicBezTo>
                <a:cubicBezTo>
                  <a:pt x="1987098" y="1078348"/>
                  <a:pt x="1979935" y="1085423"/>
                  <a:pt x="1971151" y="1085423"/>
                </a:cubicBezTo>
                <a:cubicBezTo>
                  <a:pt x="1962367" y="1085423"/>
                  <a:pt x="1955204" y="1078348"/>
                  <a:pt x="1955119" y="1069561"/>
                </a:cubicBezTo>
                <a:cubicBezTo>
                  <a:pt x="1955119" y="1060707"/>
                  <a:pt x="1962299" y="1053528"/>
                  <a:pt x="1971151" y="1053528"/>
                </a:cubicBezTo>
                <a:close/>
                <a:moveTo>
                  <a:pt x="1295054" y="1053187"/>
                </a:moveTo>
                <a:cubicBezTo>
                  <a:pt x="1304469" y="1053187"/>
                  <a:pt x="1312110" y="1060823"/>
                  <a:pt x="1312110" y="1070243"/>
                </a:cubicBezTo>
                <a:cubicBezTo>
                  <a:pt x="1312110" y="1079663"/>
                  <a:pt x="1304469" y="1087299"/>
                  <a:pt x="1295054" y="1087299"/>
                </a:cubicBezTo>
                <a:cubicBezTo>
                  <a:pt x="1285640" y="1087299"/>
                  <a:pt x="1277999" y="1079663"/>
                  <a:pt x="1277999" y="1070243"/>
                </a:cubicBezTo>
                <a:cubicBezTo>
                  <a:pt x="1277999" y="1060823"/>
                  <a:pt x="1285640" y="1053187"/>
                  <a:pt x="1295054" y="1053187"/>
                </a:cubicBezTo>
                <a:close/>
                <a:moveTo>
                  <a:pt x="1357138" y="1052846"/>
                </a:moveTo>
                <a:cubicBezTo>
                  <a:pt x="1366553" y="1052846"/>
                  <a:pt x="1374194" y="1060482"/>
                  <a:pt x="1374194" y="1069902"/>
                </a:cubicBezTo>
                <a:cubicBezTo>
                  <a:pt x="1374194" y="1079322"/>
                  <a:pt x="1366553" y="1086958"/>
                  <a:pt x="1357138" y="1086958"/>
                </a:cubicBezTo>
                <a:cubicBezTo>
                  <a:pt x="1347724" y="1086958"/>
                  <a:pt x="1340083" y="1079322"/>
                  <a:pt x="1340083" y="1069902"/>
                </a:cubicBezTo>
                <a:cubicBezTo>
                  <a:pt x="1340083" y="1060482"/>
                  <a:pt x="1347724" y="1052846"/>
                  <a:pt x="1357138" y="1052846"/>
                </a:cubicBezTo>
                <a:close/>
                <a:moveTo>
                  <a:pt x="1417857" y="1052504"/>
                </a:moveTo>
                <a:cubicBezTo>
                  <a:pt x="1427272" y="1052504"/>
                  <a:pt x="1434913" y="1060140"/>
                  <a:pt x="1434913" y="1069560"/>
                </a:cubicBezTo>
                <a:cubicBezTo>
                  <a:pt x="1434913" y="1078980"/>
                  <a:pt x="1427272" y="1086616"/>
                  <a:pt x="1417857" y="1086616"/>
                </a:cubicBezTo>
                <a:cubicBezTo>
                  <a:pt x="1408443" y="1086616"/>
                  <a:pt x="1400802" y="1078980"/>
                  <a:pt x="1400802" y="1069560"/>
                </a:cubicBezTo>
                <a:cubicBezTo>
                  <a:pt x="1400802" y="1060140"/>
                  <a:pt x="1408443" y="1052504"/>
                  <a:pt x="1417857" y="1052504"/>
                </a:cubicBezTo>
                <a:close/>
                <a:moveTo>
                  <a:pt x="1479258" y="1052163"/>
                </a:moveTo>
                <a:cubicBezTo>
                  <a:pt x="1488673" y="1052163"/>
                  <a:pt x="1496314" y="1059799"/>
                  <a:pt x="1496314" y="1069219"/>
                </a:cubicBezTo>
                <a:cubicBezTo>
                  <a:pt x="1496314" y="1078639"/>
                  <a:pt x="1488673" y="1086275"/>
                  <a:pt x="1479258" y="1086275"/>
                </a:cubicBezTo>
                <a:cubicBezTo>
                  <a:pt x="1469844" y="1086275"/>
                  <a:pt x="1462203" y="1078639"/>
                  <a:pt x="1462203" y="1069219"/>
                </a:cubicBezTo>
                <a:cubicBezTo>
                  <a:pt x="1462203" y="1059799"/>
                  <a:pt x="1469844" y="1052163"/>
                  <a:pt x="1479258" y="1052163"/>
                </a:cubicBezTo>
                <a:close/>
                <a:moveTo>
                  <a:pt x="1541026" y="1051688"/>
                </a:moveTo>
                <a:cubicBezTo>
                  <a:pt x="1550823" y="1051688"/>
                  <a:pt x="1558764" y="1059630"/>
                  <a:pt x="1558764" y="1069426"/>
                </a:cubicBezTo>
                <a:cubicBezTo>
                  <a:pt x="1558764" y="1079223"/>
                  <a:pt x="1550823" y="1087164"/>
                  <a:pt x="1541026" y="1087164"/>
                </a:cubicBezTo>
                <a:cubicBezTo>
                  <a:pt x="1531230" y="1087164"/>
                  <a:pt x="1523288" y="1079223"/>
                  <a:pt x="1523288" y="1069426"/>
                </a:cubicBezTo>
                <a:cubicBezTo>
                  <a:pt x="1523288" y="1059630"/>
                  <a:pt x="1531230" y="1051688"/>
                  <a:pt x="1541026" y="1051688"/>
                </a:cubicBezTo>
                <a:close/>
                <a:moveTo>
                  <a:pt x="1602931" y="1051632"/>
                </a:moveTo>
                <a:cubicBezTo>
                  <a:pt x="1612363" y="1051642"/>
                  <a:pt x="1619987" y="1059288"/>
                  <a:pt x="1619970" y="1068708"/>
                </a:cubicBezTo>
                <a:cubicBezTo>
                  <a:pt x="1619970" y="1069000"/>
                  <a:pt x="1619970" y="1069291"/>
                  <a:pt x="1619953" y="1069583"/>
                </a:cubicBezTo>
                <a:cubicBezTo>
                  <a:pt x="1619476" y="1078989"/>
                  <a:pt x="1611476" y="1086235"/>
                  <a:pt x="1602061" y="1085764"/>
                </a:cubicBezTo>
                <a:cubicBezTo>
                  <a:pt x="1601771" y="1085779"/>
                  <a:pt x="1601481" y="1085786"/>
                  <a:pt x="1601191" y="1085786"/>
                </a:cubicBezTo>
                <a:cubicBezTo>
                  <a:pt x="1591760" y="1085774"/>
                  <a:pt x="1584135" y="1078128"/>
                  <a:pt x="1584153" y="1068708"/>
                </a:cubicBezTo>
                <a:cubicBezTo>
                  <a:pt x="1584153" y="1068416"/>
                  <a:pt x="1584153" y="1068125"/>
                  <a:pt x="1584170" y="1067833"/>
                </a:cubicBezTo>
                <a:cubicBezTo>
                  <a:pt x="1584647" y="1058427"/>
                  <a:pt x="1592647" y="1051181"/>
                  <a:pt x="1602061" y="1051652"/>
                </a:cubicBezTo>
                <a:cubicBezTo>
                  <a:pt x="1602352" y="1051637"/>
                  <a:pt x="1602641" y="1051630"/>
                  <a:pt x="1602931" y="1051632"/>
                </a:cubicBezTo>
                <a:close/>
                <a:moveTo>
                  <a:pt x="1664145" y="1051482"/>
                </a:moveTo>
                <a:cubicBezTo>
                  <a:pt x="1664264" y="1051480"/>
                  <a:pt x="1664367" y="1051480"/>
                  <a:pt x="1664486" y="1051482"/>
                </a:cubicBezTo>
                <a:cubicBezTo>
                  <a:pt x="1674378" y="1051576"/>
                  <a:pt x="1682327" y="1059670"/>
                  <a:pt x="1682224" y="1069561"/>
                </a:cubicBezTo>
                <a:cubicBezTo>
                  <a:pt x="1681763" y="1079184"/>
                  <a:pt x="1673781" y="1086719"/>
                  <a:pt x="1664145" y="1086617"/>
                </a:cubicBezTo>
                <a:cubicBezTo>
                  <a:pt x="1654543" y="1086632"/>
                  <a:pt x="1646611" y="1079145"/>
                  <a:pt x="1646066" y="1069561"/>
                </a:cubicBezTo>
                <a:cubicBezTo>
                  <a:pt x="1646066" y="1059576"/>
                  <a:pt x="1654167" y="1051482"/>
                  <a:pt x="1664145" y="1051482"/>
                </a:cubicBezTo>
                <a:close/>
                <a:moveTo>
                  <a:pt x="1724864" y="1051310"/>
                </a:moveTo>
                <a:cubicBezTo>
                  <a:pt x="1734944" y="1051310"/>
                  <a:pt x="1743113" y="1059482"/>
                  <a:pt x="1743113" y="1069560"/>
                </a:cubicBezTo>
                <a:cubicBezTo>
                  <a:pt x="1743113" y="1069618"/>
                  <a:pt x="1743113" y="1069675"/>
                  <a:pt x="1743113" y="1069733"/>
                </a:cubicBezTo>
                <a:cubicBezTo>
                  <a:pt x="1743011" y="1079715"/>
                  <a:pt x="1734841" y="1087733"/>
                  <a:pt x="1724864" y="1087640"/>
                </a:cubicBezTo>
                <a:cubicBezTo>
                  <a:pt x="1724813" y="1087640"/>
                  <a:pt x="1724744" y="1087640"/>
                  <a:pt x="1724693" y="1087640"/>
                </a:cubicBezTo>
                <a:cubicBezTo>
                  <a:pt x="1714715" y="1087640"/>
                  <a:pt x="1706614" y="1079545"/>
                  <a:pt x="1706614" y="1069560"/>
                </a:cubicBezTo>
                <a:cubicBezTo>
                  <a:pt x="1706614" y="1059482"/>
                  <a:pt x="1714783" y="1051310"/>
                  <a:pt x="1724864" y="1051310"/>
                </a:cubicBezTo>
                <a:close/>
                <a:moveTo>
                  <a:pt x="1786265" y="1051140"/>
                </a:moveTo>
                <a:cubicBezTo>
                  <a:pt x="1796447" y="1051140"/>
                  <a:pt x="1804685" y="1059387"/>
                  <a:pt x="1804685" y="1069561"/>
                </a:cubicBezTo>
                <a:cubicBezTo>
                  <a:pt x="1804685" y="1069619"/>
                  <a:pt x="1804685" y="1069675"/>
                  <a:pt x="1804685" y="1069733"/>
                </a:cubicBezTo>
                <a:cubicBezTo>
                  <a:pt x="1804583" y="1079811"/>
                  <a:pt x="1796345" y="1087904"/>
                  <a:pt x="1786265" y="1087811"/>
                </a:cubicBezTo>
                <a:cubicBezTo>
                  <a:pt x="1776151" y="1087811"/>
                  <a:pt x="1767947" y="1079668"/>
                  <a:pt x="1767845" y="1069561"/>
                </a:cubicBezTo>
                <a:cubicBezTo>
                  <a:pt x="1767845" y="1059387"/>
                  <a:pt x="1776100" y="1051140"/>
                  <a:pt x="1786265" y="1051140"/>
                </a:cubicBezTo>
                <a:close/>
                <a:moveTo>
                  <a:pt x="1909067" y="1050969"/>
                </a:moveTo>
                <a:cubicBezTo>
                  <a:pt x="1919335" y="1050969"/>
                  <a:pt x="1927659" y="1059293"/>
                  <a:pt x="1927659" y="1069560"/>
                </a:cubicBezTo>
                <a:cubicBezTo>
                  <a:pt x="1927659" y="1069617"/>
                  <a:pt x="1927659" y="1069675"/>
                  <a:pt x="1927659" y="1069731"/>
                </a:cubicBezTo>
                <a:cubicBezTo>
                  <a:pt x="1927556" y="1079905"/>
                  <a:pt x="1919233" y="1088075"/>
                  <a:pt x="1909067" y="1087981"/>
                </a:cubicBezTo>
                <a:cubicBezTo>
                  <a:pt x="1909016" y="1087981"/>
                  <a:pt x="1908948" y="1087981"/>
                  <a:pt x="1908897" y="1087981"/>
                </a:cubicBezTo>
                <a:cubicBezTo>
                  <a:pt x="1898715" y="1087981"/>
                  <a:pt x="1890477" y="1079734"/>
                  <a:pt x="1890477" y="1069560"/>
                </a:cubicBezTo>
                <a:cubicBezTo>
                  <a:pt x="1890477" y="1059293"/>
                  <a:pt x="1898800" y="1050969"/>
                  <a:pt x="1909067" y="1050969"/>
                </a:cubicBezTo>
                <a:close/>
                <a:moveTo>
                  <a:pt x="1847666" y="1050969"/>
                </a:moveTo>
                <a:cubicBezTo>
                  <a:pt x="1857934" y="1050969"/>
                  <a:pt x="1866257" y="1059293"/>
                  <a:pt x="1866257" y="1069560"/>
                </a:cubicBezTo>
                <a:cubicBezTo>
                  <a:pt x="1866257" y="1069617"/>
                  <a:pt x="1866257" y="1069675"/>
                  <a:pt x="1866257" y="1069731"/>
                </a:cubicBezTo>
                <a:cubicBezTo>
                  <a:pt x="1866155" y="1079905"/>
                  <a:pt x="1857831" y="1088075"/>
                  <a:pt x="1847666" y="1087981"/>
                </a:cubicBezTo>
                <a:cubicBezTo>
                  <a:pt x="1847615" y="1087981"/>
                  <a:pt x="1847547" y="1087981"/>
                  <a:pt x="1847496" y="1087981"/>
                </a:cubicBezTo>
                <a:cubicBezTo>
                  <a:pt x="1837330" y="1087981"/>
                  <a:pt x="1829076" y="1079734"/>
                  <a:pt x="1829076" y="1069560"/>
                </a:cubicBezTo>
                <a:cubicBezTo>
                  <a:pt x="1829076" y="1059293"/>
                  <a:pt x="1837398" y="1050969"/>
                  <a:pt x="1847666" y="1050969"/>
                </a:cubicBezTo>
                <a:close/>
                <a:moveTo>
                  <a:pt x="5629" y="1005089"/>
                </a:moveTo>
                <a:cubicBezTo>
                  <a:pt x="7318" y="1005089"/>
                  <a:pt x="8699" y="1006464"/>
                  <a:pt x="8699" y="1008160"/>
                </a:cubicBezTo>
                <a:cubicBezTo>
                  <a:pt x="8699" y="1009855"/>
                  <a:pt x="7318" y="1011230"/>
                  <a:pt x="5629" y="1011230"/>
                </a:cubicBezTo>
                <a:cubicBezTo>
                  <a:pt x="3941" y="1011230"/>
                  <a:pt x="2559" y="1009855"/>
                  <a:pt x="2559" y="1008160"/>
                </a:cubicBezTo>
                <a:cubicBezTo>
                  <a:pt x="2559" y="1006464"/>
                  <a:pt x="3941" y="1005089"/>
                  <a:pt x="5629" y="1005089"/>
                </a:cubicBezTo>
                <a:close/>
                <a:moveTo>
                  <a:pt x="67030" y="1003725"/>
                </a:moveTo>
                <a:cubicBezTo>
                  <a:pt x="67149" y="1003720"/>
                  <a:pt x="67269" y="1003720"/>
                  <a:pt x="67371" y="1003725"/>
                </a:cubicBezTo>
                <a:cubicBezTo>
                  <a:pt x="69725" y="1003821"/>
                  <a:pt x="71567" y="1005808"/>
                  <a:pt x="71464" y="1008160"/>
                </a:cubicBezTo>
                <a:cubicBezTo>
                  <a:pt x="71464" y="1010609"/>
                  <a:pt x="69486" y="1012594"/>
                  <a:pt x="67030" y="1012594"/>
                </a:cubicBezTo>
                <a:cubicBezTo>
                  <a:pt x="64574" y="1012594"/>
                  <a:pt x="62596" y="1010609"/>
                  <a:pt x="62596" y="1008160"/>
                </a:cubicBezTo>
                <a:cubicBezTo>
                  <a:pt x="62596" y="1005711"/>
                  <a:pt x="64574" y="1003725"/>
                  <a:pt x="67030" y="1003725"/>
                </a:cubicBezTo>
                <a:close/>
                <a:moveTo>
                  <a:pt x="129113" y="1003043"/>
                </a:moveTo>
                <a:cubicBezTo>
                  <a:pt x="129232" y="1003040"/>
                  <a:pt x="129352" y="1003040"/>
                  <a:pt x="129454" y="1003043"/>
                </a:cubicBezTo>
                <a:cubicBezTo>
                  <a:pt x="132183" y="1003139"/>
                  <a:pt x="134332" y="1005429"/>
                  <a:pt x="134230" y="1008160"/>
                </a:cubicBezTo>
                <a:cubicBezTo>
                  <a:pt x="134230" y="1010986"/>
                  <a:pt x="131944" y="1013277"/>
                  <a:pt x="129113" y="1013277"/>
                </a:cubicBezTo>
                <a:cubicBezTo>
                  <a:pt x="126333" y="1013188"/>
                  <a:pt x="124081" y="1010949"/>
                  <a:pt x="123997" y="1008160"/>
                </a:cubicBezTo>
                <a:cubicBezTo>
                  <a:pt x="123997" y="1005334"/>
                  <a:pt x="126282" y="1003043"/>
                  <a:pt x="129113" y="1003043"/>
                </a:cubicBezTo>
                <a:close/>
                <a:moveTo>
                  <a:pt x="189833" y="1002360"/>
                </a:moveTo>
                <a:cubicBezTo>
                  <a:pt x="193039" y="1002360"/>
                  <a:pt x="195631" y="1004956"/>
                  <a:pt x="195631" y="1008159"/>
                </a:cubicBezTo>
                <a:cubicBezTo>
                  <a:pt x="195631" y="1011363"/>
                  <a:pt x="193039" y="1013958"/>
                  <a:pt x="189833" y="1013958"/>
                </a:cubicBezTo>
                <a:cubicBezTo>
                  <a:pt x="186660" y="1013870"/>
                  <a:pt x="184119" y="1011325"/>
                  <a:pt x="184034" y="1008159"/>
                </a:cubicBezTo>
                <a:cubicBezTo>
                  <a:pt x="184034" y="1004956"/>
                  <a:pt x="186626" y="1002360"/>
                  <a:pt x="189833" y="1002360"/>
                </a:cubicBezTo>
                <a:close/>
                <a:moveTo>
                  <a:pt x="251234" y="1001508"/>
                </a:moveTo>
                <a:cubicBezTo>
                  <a:pt x="251353" y="1001505"/>
                  <a:pt x="251473" y="1001505"/>
                  <a:pt x="251575" y="1001508"/>
                </a:cubicBezTo>
                <a:cubicBezTo>
                  <a:pt x="255157" y="1001603"/>
                  <a:pt x="257988" y="1004581"/>
                  <a:pt x="257885" y="1008160"/>
                </a:cubicBezTo>
                <a:cubicBezTo>
                  <a:pt x="257885" y="1011834"/>
                  <a:pt x="254901" y="1014812"/>
                  <a:pt x="251234" y="1014812"/>
                </a:cubicBezTo>
                <a:cubicBezTo>
                  <a:pt x="247600" y="1014721"/>
                  <a:pt x="244667" y="1011796"/>
                  <a:pt x="244582" y="1008160"/>
                </a:cubicBezTo>
                <a:cubicBezTo>
                  <a:pt x="244582" y="1004486"/>
                  <a:pt x="247567" y="1001508"/>
                  <a:pt x="251234" y="1001508"/>
                </a:cubicBezTo>
                <a:close/>
                <a:moveTo>
                  <a:pt x="312635" y="1000825"/>
                </a:moveTo>
                <a:cubicBezTo>
                  <a:pt x="316677" y="1000825"/>
                  <a:pt x="319969" y="1004109"/>
                  <a:pt x="319969" y="1008159"/>
                </a:cubicBezTo>
                <a:cubicBezTo>
                  <a:pt x="319969" y="1012210"/>
                  <a:pt x="316677" y="1015494"/>
                  <a:pt x="312635" y="1015494"/>
                </a:cubicBezTo>
                <a:cubicBezTo>
                  <a:pt x="308627" y="1015403"/>
                  <a:pt x="305386" y="1012173"/>
                  <a:pt x="305301" y="1008159"/>
                </a:cubicBezTo>
                <a:cubicBezTo>
                  <a:pt x="305301" y="1004109"/>
                  <a:pt x="308593" y="1000825"/>
                  <a:pt x="312635" y="1000825"/>
                </a:cubicBezTo>
                <a:close/>
                <a:moveTo>
                  <a:pt x="374035" y="1000143"/>
                </a:moveTo>
                <a:cubicBezTo>
                  <a:pt x="378470" y="1000143"/>
                  <a:pt x="382052" y="1003732"/>
                  <a:pt x="382052" y="1008160"/>
                </a:cubicBezTo>
                <a:cubicBezTo>
                  <a:pt x="382052" y="1012588"/>
                  <a:pt x="378470" y="1016176"/>
                  <a:pt x="374035" y="1016176"/>
                </a:cubicBezTo>
                <a:cubicBezTo>
                  <a:pt x="369601" y="1016176"/>
                  <a:pt x="366020" y="1012588"/>
                  <a:pt x="366020" y="1008160"/>
                </a:cubicBezTo>
                <a:cubicBezTo>
                  <a:pt x="366020" y="1003732"/>
                  <a:pt x="369601" y="1000143"/>
                  <a:pt x="374035" y="1000143"/>
                </a:cubicBezTo>
                <a:close/>
                <a:moveTo>
                  <a:pt x="436119" y="999461"/>
                </a:moveTo>
                <a:cubicBezTo>
                  <a:pt x="440929" y="999461"/>
                  <a:pt x="444818" y="1003355"/>
                  <a:pt x="444818" y="1008160"/>
                </a:cubicBezTo>
                <a:cubicBezTo>
                  <a:pt x="444818" y="1012965"/>
                  <a:pt x="440929" y="1016858"/>
                  <a:pt x="436119" y="1016858"/>
                </a:cubicBezTo>
                <a:cubicBezTo>
                  <a:pt x="431309" y="1016858"/>
                  <a:pt x="427421" y="1012965"/>
                  <a:pt x="427421" y="1008160"/>
                </a:cubicBezTo>
                <a:cubicBezTo>
                  <a:pt x="427421" y="1003355"/>
                  <a:pt x="431309" y="999461"/>
                  <a:pt x="436119" y="999461"/>
                </a:cubicBezTo>
                <a:close/>
                <a:moveTo>
                  <a:pt x="496838" y="998779"/>
                </a:moveTo>
                <a:cubicBezTo>
                  <a:pt x="496957" y="998777"/>
                  <a:pt x="497060" y="998777"/>
                  <a:pt x="497179" y="998779"/>
                </a:cubicBezTo>
                <a:cubicBezTo>
                  <a:pt x="502262" y="998874"/>
                  <a:pt x="506321" y="1003073"/>
                  <a:pt x="506219" y="1008159"/>
                </a:cubicBezTo>
                <a:cubicBezTo>
                  <a:pt x="506219" y="1013341"/>
                  <a:pt x="502023" y="1017540"/>
                  <a:pt x="496838" y="1017540"/>
                </a:cubicBezTo>
                <a:cubicBezTo>
                  <a:pt x="491653" y="1017540"/>
                  <a:pt x="487458" y="1013341"/>
                  <a:pt x="487458" y="1008159"/>
                </a:cubicBezTo>
                <a:cubicBezTo>
                  <a:pt x="487458" y="1002978"/>
                  <a:pt x="491653" y="998779"/>
                  <a:pt x="496838" y="998779"/>
                </a:cubicBezTo>
                <a:close/>
                <a:moveTo>
                  <a:pt x="558239" y="998097"/>
                </a:moveTo>
                <a:cubicBezTo>
                  <a:pt x="558359" y="998095"/>
                  <a:pt x="558461" y="998095"/>
                  <a:pt x="558580" y="998097"/>
                </a:cubicBezTo>
                <a:cubicBezTo>
                  <a:pt x="564038" y="998192"/>
                  <a:pt x="568405" y="1002697"/>
                  <a:pt x="568302" y="1008160"/>
                </a:cubicBezTo>
                <a:cubicBezTo>
                  <a:pt x="568302" y="1013716"/>
                  <a:pt x="563800" y="1018223"/>
                  <a:pt x="558239" y="1018223"/>
                </a:cubicBezTo>
                <a:cubicBezTo>
                  <a:pt x="552713" y="1018131"/>
                  <a:pt x="548262" y="1013679"/>
                  <a:pt x="548177" y="1008160"/>
                </a:cubicBezTo>
                <a:cubicBezTo>
                  <a:pt x="548177" y="1002603"/>
                  <a:pt x="552679" y="998097"/>
                  <a:pt x="558239" y="998097"/>
                </a:cubicBezTo>
                <a:close/>
                <a:moveTo>
                  <a:pt x="743126" y="996733"/>
                </a:moveTo>
                <a:cubicBezTo>
                  <a:pt x="749812" y="996733"/>
                  <a:pt x="755236" y="1002155"/>
                  <a:pt x="755236" y="1008842"/>
                </a:cubicBezTo>
                <a:cubicBezTo>
                  <a:pt x="755236" y="1015530"/>
                  <a:pt x="749812" y="1020952"/>
                  <a:pt x="743126" y="1020952"/>
                </a:cubicBezTo>
                <a:cubicBezTo>
                  <a:pt x="736440" y="1020952"/>
                  <a:pt x="731017" y="1015530"/>
                  <a:pt x="731017" y="1008842"/>
                </a:cubicBezTo>
                <a:cubicBezTo>
                  <a:pt x="731017" y="1002155"/>
                  <a:pt x="736440" y="996733"/>
                  <a:pt x="743126" y="996733"/>
                </a:cubicBezTo>
                <a:close/>
                <a:moveTo>
                  <a:pt x="681042" y="996733"/>
                </a:moveTo>
                <a:cubicBezTo>
                  <a:pt x="687353" y="996733"/>
                  <a:pt x="692469" y="1001849"/>
                  <a:pt x="692469" y="1008160"/>
                </a:cubicBezTo>
                <a:cubicBezTo>
                  <a:pt x="692469" y="1014471"/>
                  <a:pt x="687353" y="1019587"/>
                  <a:pt x="681042" y="1019587"/>
                </a:cubicBezTo>
                <a:cubicBezTo>
                  <a:pt x="674731" y="1019587"/>
                  <a:pt x="669615" y="1014471"/>
                  <a:pt x="669615" y="1008160"/>
                </a:cubicBezTo>
                <a:cubicBezTo>
                  <a:pt x="669615" y="1001849"/>
                  <a:pt x="674731" y="996733"/>
                  <a:pt x="681042" y="996733"/>
                </a:cubicBezTo>
                <a:close/>
                <a:moveTo>
                  <a:pt x="619641" y="996733"/>
                </a:moveTo>
                <a:cubicBezTo>
                  <a:pt x="625576" y="996733"/>
                  <a:pt x="630386" y="1001544"/>
                  <a:pt x="630386" y="1007478"/>
                </a:cubicBezTo>
                <a:cubicBezTo>
                  <a:pt x="630386" y="1013411"/>
                  <a:pt x="625576" y="1018223"/>
                  <a:pt x="619641" y="1018223"/>
                </a:cubicBezTo>
                <a:cubicBezTo>
                  <a:pt x="613739" y="1018131"/>
                  <a:pt x="608981" y="1013374"/>
                  <a:pt x="608896" y="1007478"/>
                </a:cubicBezTo>
                <a:cubicBezTo>
                  <a:pt x="608896" y="1001544"/>
                  <a:pt x="613705" y="996733"/>
                  <a:pt x="619641" y="996733"/>
                </a:cubicBezTo>
                <a:close/>
                <a:moveTo>
                  <a:pt x="803845" y="995538"/>
                </a:moveTo>
                <a:cubicBezTo>
                  <a:pt x="810821" y="995538"/>
                  <a:pt x="816466" y="1001189"/>
                  <a:pt x="816466" y="1008160"/>
                </a:cubicBezTo>
                <a:cubicBezTo>
                  <a:pt x="816466" y="1015131"/>
                  <a:pt x="810821" y="1020781"/>
                  <a:pt x="803845" y="1020781"/>
                </a:cubicBezTo>
                <a:cubicBezTo>
                  <a:pt x="796869" y="1020781"/>
                  <a:pt x="791224" y="1015131"/>
                  <a:pt x="791224" y="1008160"/>
                </a:cubicBezTo>
                <a:cubicBezTo>
                  <a:pt x="791224" y="1001189"/>
                  <a:pt x="796869" y="995538"/>
                  <a:pt x="803845" y="995538"/>
                </a:cubicBezTo>
                <a:close/>
                <a:moveTo>
                  <a:pt x="865246" y="994856"/>
                </a:moveTo>
                <a:cubicBezTo>
                  <a:pt x="872597" y="994856"/>
                  <a:pt x="878550" y="1000811"/>
                  <a:pt x="878550" y="1008159"/>
                </a:cubicBezTo>
                <a:cubicBezTo>
                  <a:pt x="878550" y="1015507"/>
                  <a:pt x="872597" y="1021463"/>
                  <a:pt x="865246" y="1021463"/>
                </a:cubicBezTo>
                <a:cubicBezTo>
                  <a:pt x="857895" y="1021463"/>
                  <a:pt x="851943" y="1015507"/>
                  <a:pt x="851943" y="1008159"/>
                </a:cubicBezTo>
                <a:cubicBezTo>
                  <a:pt x="851943" y="1000811"/>
                  <a:pt x="857895" y="994856"/>
                  <a:pt x="865246" y="994856"/>
                </a:cubicBezTo>
                <a:close/>
                <a:moveTo>
                  <a:pt x="926648" y="994345"/>
                </a:moveTo>
                <a:cubicBezTo>
                  <a:pt x="934272" y="994345"/>
                  <a:pt x="940463" y="1000529"/>
                  <a:pt x="940463" y="1008160"/>
                </a:cubicBezTo>
                <a:cubicBezTo>
                  <a:pt x="940463" y="1015789"/>
                  <a:pt x="934272" y="1021975"/>
                  <a:pt x="926648" y="1021975"/>
                </a:cubicBezTo>
                <a:cubicBezTo>
                  <a:pt x="919058" y="1021883"/>
                  <a:pt x="912917" y="1015751"/>
                  <a:pt x="912833" y="1008160"/>
                </a:cubicBezTo>
                <a:cubicBezTo>
                  <a:pt x="912833" y="1000529"/>
                  <a:pt x="919023" y="994345"/>
                  <a:pt x="926648" y="994345"/>
                </a:cubicBezTo>
                <a:close/>
                <a:moveTo>
                  <a:pt x="988049" y="993663"/>
                </a:moveTo>
                <a:cubicBezTo>
                  <a:pt x="996048" y="993663"/>
                  <a:pt x="1002546" y="1000154"/>
                  <a:pt x="1002546" y="1008160"/>
                </a:cubicBezTo>
                <a:cubicBezTo>
                  <a:pt x="1002546" y="1016166"/>
                  <a:pt x="996048" y="1022657"/>
                  <a:pt x="988049" y="1022657"/>
                </a:cubicBezTo>
                <a:cubicBezTo>
                  <a:pt x="980050" y="1022657"/>
                  <a:pt x="973552" y="1016166"/>
                  <a:pt x="973552" y="1008160"/>
                </a:cubicBezTo>
                <a:cubicBezTo>
                  <a:pt x="973552" y="1000154"/>
                  <a:pt x="980050" y="993663"/>
                  <a:pt x="988049" y="993663"/>
                </a:cubicBezTo>
                <a:close/>
                <a:moveTo>
                  <a:pt x="1050132" y="993152"/>
                </a:moveTo>
                <a:cubicBezTo>
                  <a:pt x="1050251" y="993150"/>
                  <a:pt x="1050354" y="993150"/>
                  <a:pt x="1050473" y="993152"/>
                </a:cubicBezTo>
                <a:cubicBezTo>
                  <a:pt x="1058677" y="993247"/>
                  <a:pt x="1065243" y="999966"/>
                  <a:pt x="1065141" y="1008160"/>
                </a:cubicBezTo>
                <a:cubicBezTo>
                  <a:pt x="1065141" y="1008218"/>
                  <a:pt x="1065141" y="1008274"/>
                  <a:pt x="1065141" y="1008332"/>
                </a:cubicBezTo>
                <a:cubicBezTo>
                  <a:pt x="1065039" y="1016526"/>
                  <a:pt x="1058319" y="1023092"/>
                  <a:pt x="1050132" y="1022999"/>
                </a:cubicBezTo>
                <a:cubicBezTo>
                  <a:pt x="1041911" y="1022999"/>
                  <a:pt x="1035208" y="1016383"/>
                  <a:pt x="1035123" y="1008160"/>
                </a:cubicBezTo>
                <a:cubicBezTo>
                  <a:pt x="1035123" y="999871"/>
                  <a:pt x="1041843" y="993152"/>
                  <a:pt x="1050132" y="993152"/>
                </a:cubicBezTo>
                <a:close/>
                <a:moveTo>
                  <a:pt x="1110852" y="992639"/>
                </a:moveTo>
                <a:cubicBezTo>
                  <a:pt x="1119430" y="992639"/>
                  <a:pt x="1126372" y="999587"/>
                  <a:pt x="1126372" y="1008159"/>
                </a:cubicBezTo>
                <a:cubicBezTo>
                  <a:pt x="1126372" y="1008217"/>
                  <a:pt x="1126372" y="1008273"/>
                  <a:pt x="1126372" y="1008332"/>
                </a:cubicBezTo>
                <a:cubicBezTo>
                  <a:pt x="1126270" y="1016808"/>
                  <a:pt x="1119328" y="1023603"/>
                  <a:pt x="1110852" y="1023510"/>
                </a:cubicBezTo>
                <a:cubicBezTo>
                  <a:pt x="1110800" y="1023510"/>
                  <a:pt x="1110732" y="1023511"/>
                  <a:pt x="1110681" y="1023511"/>
                </a:cubicBezTo>
                <a:cubicBezTo>
                  <a:pt x="1102204" y="1023510"/>
                  <a:pt x="1095331" y="1016638"/>
                  <a:pt x="1095331" y="1008159"/>
                </a:cubicBezTo>
                <a:cubicBezTo>
                  <a:pt x="1095331" y="999587"/>
                  <a:pt x="1102273" y="992639"/>
                  <a:pt x="1110852" y="992639"/>
                </a:cubicBezTo>
                <a:close/>
                <a:moveTo>
                  <a:pt x="1172618" y="991994"/>
                </a:moveTo>
                <a:cubicBezTo>
                  <a:pt x="1181473" y="991994"/>
                  <a:pt x="1188651" y="999171"/>
                  <a:pt x="1188651" y="1008026"/>
                </a:cubicBezTo>
                <a:cubicBezTo>
                  <a:pt x="1188651" y="1016880"/>
                  <a:pt x="1181473" y="1024058"/>
                  <a:pt x="1172618" y="1024058"/>
                </a:cubicBezTo>
                <a:cubicBezTo>
                  <a:pt x="1163764" y="1024058"/>
                  <a:pt x="1156586" y="1016880"/>
                  <a:pt x="1156586" y="1008026"/>
                </a:cubicBezTo>
                <a:cubicBezTo>
                  <a:pt x="1156586" y="999171"/>
                  <a:pt x="1163764" y="991994"/>
                  <a:pt x="1172618" y="991994"/>
                </a:cubicBezTo>
                <a:close/>
                <a:moveTo>
                  <a:pt x="1233653" y="991616"/>
                </a:moveTo>
                <a:cubicBezTo>
                  <a:pt x="1243068" y="991616"/>
                  <a:pt x="1250709" y="999251"/>
                  <a:pt x="1250709" y="1008671"/>
                </a:cubicBezTo>
                <a:cubicBezTo>
                  <a:pt x="1250709" y="1018091"/>
                  <a:pt x="1243068" y="1025727"/>
                  <a:pt x="1233653" y="1025727"/>
                </a:cubicBezTo>
                <a:cubicBezTo>
                  <a:pt x="1224239" y="1025727"/>
                  <a:pt x="1216598" y="1018091"/>
                  <a:pt x="1216598" y="1008671"/>
                </a:cubicBezTo>
                <a:cubicBezTo>
                  <a:pt x="1216598" y="999251"/>
                  <a:pt x="1224239" y="991616"/>
                  <a:pt x="1233653" y="991616"/>
                </a:cubicBezTo>
                <a:close/>
                <a:moveTo>
                  <a:pt x="1971151" y="991444"/>
                </a:moveTo>
                <a:cubicBezTo>
                  <a:pt x="1980566" y="991444"/>
                  <a:pt x="1988207" y="999080"/>
                  <a:pt x="1988207" y="1008500"/>
                </a:cubicBezTo>
                <a:cubicBezTo>
                  <a:pt x="1988207" y="1017920"/>
                  <a:pt x="1980566" y="1025556"/>
                  <a:pt x="1971151" y="1025556"/>
                </a:cubicBezTo>
                <a:cubicBezTo>
                  <a:pt x="1961737" y="1025556"/>
                  <a:pt x="1954096" y="1017920"/>
                  <a:pt x="1954096" y="1008500"/>
                </a:cubicBezTo>
                <a:cubicBezTo>
                  <a:pt x="1954096" y="999080"/>
                  <a:pt x="1961737" y="991444"/>
                  <a:pt x="1971151" y="991444"/>
                </a:cubicBezTo>
                <a:close/>
                <a:moveTo>
                  <a:pt x="1295054" y="991104"/>
                </a:moveTo>
                <a:cubicBezTo>
                  <a:pt x="1304469" y="991104"/>
                  <a:pt x="1312110" y="998739"/>
                  <a:pt x="1312110" y="1008159"/>
                </a:cubicBezTo>
                <a:cubicBezTo>
                  <a:pt x="1312110" y="1017579"/>
                  <a:pt x="1304469" y="1025215"/>
                  <a:pt x="1295054" y="1025215"/>
                </a:cubicBezTo>
                <a:cubicBezTo>
                  <a:pt x="1285640" y="1025215"/>
                  <a:pt x="1277999" y="1017579"/>
                  <a:pt x="1277999" y="1008159"/>
                </a:cubicBezTo>
                <a:cubicBezTo>
                  <a:pt x="1277999" y="998739"/>
                  <a:pt x="1285640" y="991104"/>
                  <a:pt x="1295054" y="991104"/>
                </a:cubicBezTo>
                <a:close/>
                <a:moveTo>
                  <a:pt x="1357138" y="990763"/>
                </a:moveTo>
                <a:cubicBezTo>
                  <a:pt x="1366553" y="990763"/>
                  <a:pt x="1374194" y="998398"/>
                  <a:pt x="1374194" y="1007818"/>
                </a:cubicBezTo>
                <a:cubicBezTo>
                  <a:pt x="1374194" y="1017238"/>
                  <a:pt x="1366553" y="1024874"/>
                  <a:pt x="1357138" y="1024874"/>
                </a:cubicBezTo>
                <a:cubicBezTo>
                  <a:pt x="1347724" y="1024874"/>
                  <a:pt x="1340083" y="1017238"/>
                  <a:pt x="1340083" y="1007818"/>
                </a:cubicBezTo>
                <a:cubicBezTo>
                  <a:pt x="1340083" y="998398"/>
                  <a:pt x="1347724" y="990763"/>
                  <a:pt x="1357138" y="990763"/>
                </a:cubicBezTo>
                <a:close/>
                <a:moveTo>
                  <a:pt x="1418727" y="990232"/>
                </a:moveTo>
                <a:cubicBezTo>
                  <a:pt x="1428159" y="990242"/>
                  <a:pt x="1435783" y="997887"/>
                  <a:pt x="1435766" y="1007307"/>
                </a:cubicBezTo>
                <a:cubicBezTo>
                  <a:pt x="1435766" y="1007599"/>
                  <a:pt x="1435766" y="1007890"/>
                  <a:pt x="1435749" y="1008182"/>
                </a:cubicBezTo>
                <a:cubicBezTo>
                  <a:pt x="1435271" y="1017588"/>
                  <a:pt x="1427272" y="1024834"/>
                  <a:pt x="1417857" y="1024363"/>
                </a:cubicBezTo>
                <a:cubicBezTo>
                  <a:pt x="1417567" y="1024378"/>
                  <a:pt x="1417277" y="1024385"/>
                  <a:pt x="1416987" y="1024385"/>
                </a:cubicBezTo>
                <a:cubicBezTo>
                  <a:pt x="1407555" y="1024373"/>
                  <a:pt x="1399931" y="1016727"/>
                  <a:pt x="1399949" y="1007307"/>
                </a:cubicBezTo>
                <a:cubicBezTo>
                  <a:pt x="1399949" y="1007015"/>
                  <a:pt x="1399949" y="1006724"/>
                  <a:pt x="1399965" y="1006432"/>
                </a:cubicBezTo>
                <a:cubicBezTo>
                  <a:pt x="1400443" y="997026"/>
                  <a:pt x="1408442" y="989781"/>
                  <a:pt x="1417857" y="990252"/>
                </a:cubicBezTo>
                <a:cubicBezTo>
                  <a:pt x="1418147" y="990237"/>
                  <a:pt x="1418437" y="990230"/>
                  <a:pt x="1418727" y="990232"/>
                </a:cubicBezTo>
                <a:close/>
                <a:moveTo>
                  <a:pt x="1479259" y="989910"/>
                </a:moveTo>
                <a:cubicBezTo>
                  <a:pt x="1489339" y="989910"/>
                  <a:pt x="1497508" y="998081"/>
                  <a:pt x="1497508" y="1008159"/>
                </a:cubicBezTo>
                <a:cubicBezTo>
                  <a:pt x="1497508" y="1008217"/>
                  <a:pt x="1497508" y="1008274"/>
                  <a:pt x="1497508" y="1008332"/>
                </a:cubicBezTo>
                <a:cubicBezTo>
                  <a:pt x="1497406" y="1018314"/>
                  <a:pt x="1489236" y="1026332"/>
                  <a:pt x="1479259" y="1026239"/>
                </a:cubicBezTo>
                <a:cubicBezTo>
                  <a:pt x="1479208" y="1026239"/>
                  <a:pt x="1479139" y="1026239"/>
                  <a:pt x="1479088" y="1026239"/>
                </a:cubicBezTo>
                <a:cubicBezTo>
                  <a:pt x="1469110" y="1026239"/>
                  <a:pt x="1461009" y="1018144"/>
                  <a:pt x="1461009" y="1008159"/>
                </a:cubicBezTo>
                <a:cubicBezTo>
                  <a:pt x="1461009" y="998081"/>
                  <a:pt x="1469178" y="989910"/>
                  <a:pt x="1479259" y="989910"/>
                </a:cubicBezTo>
                <a:close/>
                <a:moveTo>
                  <a:pt x="1540660" y="989740"/>
                </a:moveTo>
                <a:cubicBezTo>
                  <a:pt x="1550842" y="989740"/>
                  <a:pt x="1559080" y="997986"/>
                  <a:pt x="1559080" y="1008160"/>
                </a:cubicBezTo>
                <a:cubicBezTo>
                  <a:pt x="1559080" y="1008216"/>
                  <a:pt x="1559080" y="1008274"/>
                  <a:pt x="1559080" y="1008330"/>
                </a:cubicBezTo>
                <a:cubicBezTo>
                  <a:pt x="1558978" y="1018411"/>
                  <a:pt x="1550740" y="1026503"/>
                  <a:pt x="1540660" y="1026410"/>
                </a:cubicBezTo>
                <a:cubicBezTo>
                  <a:pt x="1530546" y="1026410"/>
                  <a:pt x="1522342" y="1018267"/>
                  <a:pt x="1522240" y="1008160"/>
                </a:cubicBezTo>
                <a:cubicBezTo>
                  <a:pt x="1522240" y="997986"/>
                  <a:pt x="1530495" y="989740"/>
                  <a:pt x="1540660" y="989740"/>
                </a:cubicBezTo>
                <a:close/>
                <a:moveTo>
                  <a:pt x="1602061" y="989399"/>
                </a:moveTo>
                <a:cubicBezTo>
                  <a:pt x="1612414" y="989399"/>
                  <a:pt x="1620822" y="997798"/>
                  <a:pt x="1620822" y="1008160"/>
                </a:cubicBezTo>
                <a:cubicBezTo>
                  <a:pt x="1620822" y="1008216"/>
                  <a:pt x="1620822" y="1008274"/>
                  <a:pt x="1620822" y="1008331"/>
                </a:cubicBezTo>
                <a:cubicBezTo>
                  <a:pt x="1620720" y="1018598"/>
                  <a:pt x="1612329" y="1026845"/>
                  <a:pt x="1602061" y="1026751"/>
                </a:cubicBezTo>
                <a:cubicBezTo>
                  <a:pt x="1591759" y="1026751"/>
                  <a:pt x="1583385" y="1018455"/>
                  <a:pt x="1583300" y="1008160"/>
                </a:cubicBezTo>
                <a:cubicBezTo>
                  <a:pt x="1583300" y="997798"/>
                  <a:pt x="1591691" y="989399"/>
                  <a:pt x="1602061" y="989399"/>
                </a:cubicBezTo>
                <a:close/>
                <a:moveTo>
                  <a:pt x="1664144" y="989228"/>
                </a:moveTo>
                <a:cubicBezTo>
                  <a:pt x="1674600" y="989228"/>
                  <a:pt x="1683076" y="997704"/>
                  <a:pt x="1683076" y="1008160"/>
                </a:cubicBezTo>
                <a:cubicBezTo>
                  <a:pt x="1682991" y="1018548"/>
                  <a:pt x="1674532" y="1026921"/>
                  <a:pt x="1664144" y="1026921"/>
                </a:cubicBezTo>
                <a:cubicBezTo>
                  <a:pt x="1653757" y="1026921"/>
                  <a:pt x="1645315" y="1018548"/>
                  <a:pt x="1645213" y="1008160"/>
                </a:cubicBezTo>
                <a:cubicBezTo>
                  <a:pt x="1645213" y="997704"/>
                  <a:pt x="1653689" y="989228"/>
                  <a:pt x="1664144" y="989228"/>
                </a:cubicBezTo>
                <a:close/>
                <a:moveTo>
                  <a:pt x="1724864" y="989058"/>
                </a:moveTo>
                <a:cubicBezTo>
                  <a:pt x="1735422" y="989058"/>
                  <a:pt x="1743967" y="997609"/>
                  <a:pt x="1743967" y="1008160"/>
                </a:cubicBezTo>
                <a:cubicBezTo>
                  <a:pt x="1743865" y="1018644"/>
                  <a:pt x="1735353" y="1027092"/>
                  <a:pt x="1724864" y="1027092"/>
                </a:cubicBezTo>
                <a:cubicBezTo>
                  <a:pt x="1714375" y="1027092"/>
                  <a:pt x="1705847" y="1018644"/>
                  <a:pt x="1705762" y="1008160"/>
                </a:cubicBezTo>
                <a:cubicBezTo>
                  <a:pt x="1705762" y="997609"/>
                  <a:pt x="1714307" y="989058"/>
                  <a:pt x="1724864" y="989058"/>
                </a:cubicBezTo>
                <a:close/>
                <a:moveTo>
                  <a:pt x="1909434" y="988753"/>
                </a:moveTo>
                <a:cubicBezTo>
                  <a:pt x="1920079" y="988753"/>
                  <a:pt x="1928707" y="997381"/>
                  <a:pt x="1928707" y="1008025"/>
                </a:cubicBezTo>
                <a:cubicBezTo>
                  <a:pt x="1928707" y="1018669"/>
                  <a:pt x="1920078" y="1027298"/>
                  <a:pt x="1909434" y="1027298"/>
                </a:cubicBezTo>
                <a:cubicBezTo>
                  <a:pt x="1898790" y="1027298"/>
                  <a:pt x="1890161" y="1018670"/>
                  <a:pt x="1890161" y="1008025"/>
                </a:cubicBezTo>
                <a:cubicBezTo>
                  <a:pt x="1890161" y="997381"/>
                  <a:pt x="1898790" y="988753"/>
                  <a:pt x="1909434" y="988753"/>
                </a:cubicBezTo>
                <a:close/>
                <a:moveTo>
                  <a:pt x="1848033" y="988753"/>
                </a:moveTo>
                <a:cubicBezTo>
                  <a:pt x="1858678" y="988753"/>
                  <a:pt x="1867306" y="997381"/>
                  <a:pt x="1867306" y="1008025"/>
                </a:cubicBezTo>
                <a:cubicBezTo>
                  <a:pt x="1867306" y="1018669"/>
                  <a:pt x="1858677" y="1027298"/>
                  <a:pt x="1848033" y="1027298"/>
                </a:cubicBezTo>
                <a:cubicBezTo>
                  <a:pt x="1837389" y="1027298"/>
                  <a:pt x="1828760" y="1018670"/>
                  <a:pt x="1828760" y="1008025"/>
                </a:cubicBezTo>
                <a:cubicBezTo>
                  <a:pt x="1828760" y="997381"/>
                  <a:pt x="1837389" y="988753"/>
                  <a:pt x="1848033" y="988753"/>
                </a:cubicBezTo>
                <a:close/>
                <a:moveTo>
                  <a:pt x="1786631" y="988753"/>
                </a:moveTo>
                <a:cubicBezTo>
                  <a:pt x="1797276" y="988753"/>
                  <a:pt x="1805904" y="997381"/>
                  <a:pt x="1805904" y="1008025"/>
                </a:cubicBezTo>
                <a:cubicBezTo>
                  <a:pt x="1805904" y="1018669"/>
                  <a:pt x="1797275" y="1027298"/>
                  <a:pt x="1786631" y="1027298"/>
                </a:cubicBezTo>
                <a:cubicBezTo>
                  <a:pt x="1775987" y="1027298"/>
                  <a:pt x="1767358" y="1018670"/>
                  <a:pt x="1767358" y="1008025"/>
                </a:cubicBezTo>
                <a:cubicBezTo>
                  <a:pt x="1767358" y="997381"/>
                  <a:pt x="1775987" y="988753"/>
                  <a:pt x="1786631" y="988753"/>
                </a:cubicBezTo>
                <a:close/>
                <a:moveTo>
                  <a:pt x="5628" y="943519"/>
                </a:moveTo>
                <a:cubicBezTo>
                  <a:pt x="5747" y="943512"/>
                  <a:pt x="5867" y="943512"/>
                  <a:pt x="5986" y="943519"/>
                </a:cubicBezTo>
                <a:cubicBezTo>
                  <a:pt x="7675" y="943617"/>
                  <a:pt x="8971" y="945066"/>
                  <a:pt x="8869" y="946760"/>
                </a:cubicBezTo>
                <a:cubicBezTo>
                  <a:pt x="8869" y="948549"/>
                  <a:pt x="7419" y="950000"/>
                  <a:pt x="5628" y="950000"/>
                </a:cubicBezTo>
                <a:cubicBezTo>
                  <a:pt x="3872" y="949914"/>
                  <a:pt x="2473" y="948512"/>
                  <a:pt x="2388" y="946760"/>
                </a:cubicBezTo>
                <a:cubicBezTo>
                  <a:pt x="2388" y="944970"/>
                  <a:pt x="3837" y="943519"/>
                  <a:pt x="5628" y="943519"/>
                </a:cubicBezTo>
                <a:close/>
                <a:moveTo>
                  <a:pt x="67029" y="941983"/>
                </a:moveTo>
                <a:cubicBezTo>
                  <a:pt x="67149" y="941978"/>
                  <a:pt x="67268" y="941978"/>
                  <a:pt x="67371" y="941983"/>
                </a:cubicBezTo>
                <a:cubicBezTo>
                  <a:pt x="69912" y="942079"/>
                  <a:pt x="71907" y="944218"/>
                  <a:pt x="71805" y="946760"/>
                </a:cubicBezTo>
                <a:cubicBezTo>
                  <a:pt x="71805" y="949397"/>
                  <a:pt x="69673" y="951536"/>
                  <a:pt x="67029" y="951536"/>
                </a:cubicBezTo>
                <a:cubicBezTo>
                  <a:pt x="64437" y="951446"/>
                  <a:pt x="62339" y="949358"/>
                  <a:pt x="62254" y="946760"/>
                </a:cubicBezTo>
                <a:cubicBezTo>
                  <a:pt x="62254" y="944123"/>
                  <a:pt x="64386" y="941983"/>
                  <a:pt x="67029" y="941983"/>
                </a:cubicBezTo>
                <a:close/>
                <a:moveTo>
                  <a:pt x="129114" y="941301"/>
                </a:moveTo>
                <a:cubicBezTo>
                  <a:pt x="132133" y="941301"/>
                  <a:pt x="134572" y="943747"/>
                  <a:pt x="134572" y="946760"/>
                </a:cubicBezTo>
                <a:cubicBezTo>
                  <a:pt x="134572" y="949774"/>
                  <a:pt x="132133" y="952217"/>
                  <a:pt x="129114" y="952217"/>
                </a:cubicBezTo>
                <a:cubicBezTo>
                  <a:pt x="126129" y="952129"/>
                  <a:pt x="123741" y="949736"/>
                  <a:pt x="123656" y="946760"/>
                </a:cubicBezTo>
                <a:cubicBezTo>
                  <a:pt x="123656" y="943747"/>
                  <a:pt x="126095" y="941301"/>
                  <a:pt x="129114" y="941301"/>
                </a:cubicBezTo>
                <a:close/>
                <a:moveTo>
                  <a:pt x="189832" y="940449"/>
                </a:moveTo>
                <a:cubicBezTo>
                  <a:pt x="189951" y="940446"/>
                  <a:pt x="190071" y="940446"/>
                  <a:pt x="190173" y="940449"/>
                </a:cubicBezTo>
                <a:cubicBezTo>
                  <a:pt x="193567" y="940544"/>
                  <a:pt x="196245" y="943371"/>
                  <a:pt x="196143" y="946761"/>
                </a:cubicBezTo>
                <a:cubicBezTo>
                  <a:pt x="196143" y="950244"/>
                  <a:pt x="193312" y="953070"/>
                  <a:pt x="189832" y="953070"/>
                </a:cubicBezTo>
                <a:cubicBezTo>
                  <a:pt x="186387" y="952980"/>
                  <a:pt x="183607" y="950207"/>
                  <a:pt x="183522" y="946761"/>
                </a:cubicBezTo>
                <a:cubicBezTo>
                  <a:pt x="183522" y="943275"/>
                  <a:pt x="186353" y="940449"/>
                  <a:pt x="189832" y="940449"/>
                </a:cubicBezTo>
                <a:close/>
                <a:moveTo>
                  <a:pt x="251234" y="939767"/>
                </a:moveTo>
                <a:cubicBezTo>
                  <a:pt x="255088" y="939767"/>
                  <a:pt x="258227" y="942898"/>
                  <a:pt x="258227" y="946760"/>
                </a:cubicBezTo>
                <a:cubicBezTo>
                  <a:pt x="258227" y="950621"/>
                  <a:pt x="255088" y="953753"/>
                  <a:pt x="251234" y="953753"/>
                </a:cubicBezTo>
                <a:cubicBezTo>
                  <a:pt x="247413" y="953662"/>
                  <a:pt x="244326" y="950583"/>
                  <a:pt x="244241" y="946760"/>
                </a:cubicBezTo>
                <a:cubicBezTo>
                  <a:pt x="244241" y="942898"/>
                  <a:pt x="247379" y="939767"/>
                  <a:pt x="251234" y="939767"/>
                </a:cubicBezTo>
                <a:close/>
                <a:moveTo>
                  <a:pt x="312635" y="939085"/>
                </a:moveTo>
                <a:cubicBezTo>
                  <a:pt x="316882" y="939085"/>
                  <a:pt x="320310" y="942522"/>
                  <a:pt x="320310" y="946761"/>
                </a:cubicBezTo>
                <a:cubicBezTo>
                  <a:pt x="320310" y="950998"/>
                  <a:pt x="316882" y="954435"/>
                  <a:pt x="312635" y="954435"/>
                </a:cubicBezTo>
                <a:cubicBezTo>
                  <a:pt x="308388" y="954435"/>
                  <a:pt x="304960" y="950998"/>
                  <a:pt x="304960" y="946761"/>
                </a:cubicBezTo>
                <a:cubicBezTo>
                  <a:pt x="304960" y="942522"/>
                  <a:pt x="308388" y="939085"/>
                  <a:pt x="312635" y="939085"/>
                </a:cubicBezTo>
                <a:close/>
                <a:moveTo>
                  <a:pt x="374036" y="938231"/>
                </a:moveTo>
                <a:cubicBezTo>
                  <a:pt x="378743" y="938231"/>
                  <a:pt x="382563" y="942050"/>
                  <a:pt x="382563" y="946760"/>
                </a:cubicBezTo>
                <a:cubicBezTo>
                  <a:pt x="382563" y="951469"/>
                  <a:pt x="378743" y="955287"/>
                  <a:pt x="374036" y="955287"/>
                </a:cubicBezTo>
                <a:cubicBezTo>
                  <a:pt x="369362" y="955197"/>
                  <a:pt x="365593" y="951431"/>
                  <a:pt x="365508" y="946760"/>
                </a:cubicBezTo>
                <a:cubicBezTo>
                  <a:pt x="365508" y="942050"/>
                  <a:pt x="369329" y="938231"/>
                  <a:pt x="374036" y="938231"/>
                </a:cubicBezTo>
                <a:close/>
                <a:moveTo>
                  <a:pt x="436120" y="937550"/>
                </a:moveTo>
                <a:cubicBezTo>
                  <a:pt x="441203" y="937550"/>
                  <a:pt x="445330" y="941674"/>
                  <a:pt x="445330" y="946761"/>
                </a:cubicBezTo>
                <a:cubicBezTo>
                  <a:pt x="445330" y="951847"/>
                  <a:pt x="441203" y="955970"/>
                  <a:pt x="436120" y="955970"/>
                </a:cubicBezTo>
                <a:cubicBezTo>
                  <a:pt x="431072" y="955880"/>
                  <a:pt x="426995" y="951809"/>
                  <a:pt x="426910" y="946761"/>
                </a:cubicBezTo>
                <a:cubicBezTo>
                  <a:pt x="426910" y="941674"/>
                  <a:pt x="431037" y="937550"/>
                  <a:pt x="436120" y="937550"/>
                </a:cubicBezTo>
                <a:close/>
                <a:moveTo>
                  <a:pt x="496839" y="936867"/>
                </a:moveTo>
                <a:cubicBezTo>
                  <a:pt x="502297" y="936867"/>
                  <a:pt x="506731" y="941297"/>
                  <a:pt x="506731" y="946760"/>
                </a:cubicBezTo>
                <a:cubicBezTo>
                  <a:pt x="506731" y="952223"/>
                  <a:pt x="502297" y="956651"/>
                  <a:pt x="496839" y="956651"/>
                </a:cubicBezTo>
                <a:cubicBezTo>
                  <a:pt x="491381" y="956651"/>
                  <a:pt x="486947" y="952223"/>
                  <a:pt x="486947" y="946760"/>
                </a:cubicBezTo>
                <a:cubicBezTo>
                  <a:pt x="486947" y="941297"/>
                  <a:pt x="491381" y="936867"/>
                  <a:pt x="496839" y="936867"/>
                </a:cubicBezTo>
                <a:close/>
                <a:moveTo>
                  <a:pt x="558240" y="936185"/>
                </a:moveTo>
                <a:cubicBezTo>
                  <a:pt x="564073" y="936185"/>
                  <a:pt x="568815" y="940920"/>
                  <a:pt x="568815" y="946760"/>
                </a:cubicBezTo>
                <a:cubicBezTo>
                  <a:pt x="568815" y="952599"/>
                  <a:pt x="564073" y="957334"/>
                  <a:pt x="558240" y="957334"/>
                </a:cubicBezTo>
                <a:cubicBezTo>
                  <a:pt x="552407" y="957334"/>
                  <a:pt x="547666" y="952599"/>
                  <a:pt x="547666" y="946760"/>
                </a:cubicBezTo>
                <a:cubicBezTo>
                  <a:pt x="547666" y="940920"/>
                  <a:pt x="552407" y="936185"/>
                  <a:pt x="558240" y="936185"/>
                </a:cubicBezTo>
                <a:close/>
                <a:moveTo>
                  <a:pt x="619642" y="935504"/>
                </a:moveTo>
                <a:cubicBezTo>
                  <a:pt x="619761" y="935502"/>
                  <a:pt x="619863" y="935502"/>
                  <a:pt x="619982" y="935504"/>
                </a:cubicBezTo>
                <a:cubicBezTo>
                  <a:pt x="626106" y="935599"/>
                  <a:pt x="631001" y="940638"/>
                  <a:pt x="630898" y="946761"/>
                </a:cubicBezTo>
                <a:cubicBezTo>
                  <a:pt x="630898" y="952978"/>
                  <a:pt x="625867" y="958017"/>
                  <a:pt x="619642" y="958017"/>
                </a:cubicBezTo>
                <a:cubicBezTo>
                  <a:pt x="613467" y="957925"/>
                  <a:pt x="608470" y="952939"/>
                  <a:pt x="608385" y="946761"/>
                </a:cubicBezTo>
                <a:cubicBezTo>
                  <a:pt x="608385" y="940543"/>
                  <a:pt x="613433" y="935504"/>
                  <a:pt x="619642" y="935504"/>
                </a:cubicBezTo>
                <a:close/>
                <a:moveTo>
                  <a:pt x="681042" y="934821"/>
                </a:moveTo>
                <a:cubicBezTo>
                  <a:pt x="687643" y="934821"/>
                  <a:pt x="692982" y="940166"/>
                  <a:pt x="692982" y="946761"/>
                </a:cubicBezTo>
                <a:cubicBezTo>
                  <a:pt x="692982" y="953353"/>
                  <a:pt x="687643" y="958699"/>
                  <a:pt x="681042" y="958699"/>
                </a:cubicBezTo>
                <a:cubicBezTo>
                  <a:pt x="674493" y="958608"/>
                  <a:pt x="669189" y="953317"/>
                  <a:pt x="669104" y="946761"/>
                </a:cubicBezTo>
                <a:cubicBezTo>
                  <a:pt x="669104" y="940166"/>
                  <a:pt x="674442" y="934821"/>
                  <a:pt x="681042" y="934821"/>
                </a:cubicBezTo>
                <a:close/>
                <a:moveTo>
                  <a:pt x="743126" y="934139"/>
                </a:moveTo>
                <a:cubicBezTo>
                  <a:pt x="750102" y="934139"/>
                  <a:pt x="755747" y="939790"/>
                  <a:pt x="755747" y="946761"/>
                </a:cubicBezTo>
                <a:cubicBezTo>
                  <a:pt x="755747" y="953731"/>
                  <a:pt x="750102" y="959381"/>
                  <a:pt x="743126" y="959381"/>
                </a:cubicBezTo>
                <a:cubicBezTo>
                  <a:pt x="736150" y="959381"/>
                  <a:pt x="730505" y="953731"/>
                  <a:pt x="730505" y="946761"/>
                </a:cubicBezTo>
                <a:cubicBezTo>
                  <a:pt x="730505" y="939790"/>
                  <a:pt x="736150" y="934139"/>
                  <a:pt x="743126" y="934139"/>
                </a:cubicBezTo>
                <a:close/>
                <a:moveTo>
                  <a:pt x="803845" y="933456"/>
                </a:moveTo>
                <a:cubicBezTo>
                  <a:pt x="811196" y="933456"/>
                  <a:pt x="817149" y="939412"/>
                  <a:pt x="817149" y="946760"/>
                </a:cubicBezTo>
                <a:cubicBezTo>
                  <a:pt x="817149" y="954107"/>
                  <a:pt x="811196" y="960063"/>
                  <a:pt x="803845" y="960063"/>
                </a:cubicBezTo>
                <a:cubicBezTo>
                  <a:pt x="796494" y="960063"/>
                  <a:pt x="790542" y="954107"/>
                  <a:pt x="790542" y="946760"/>
                </a:cubicBezTo>
                <a:cubicBezTo>
                  <a:pt x="790542" y="939412"/>
                  <a:pt x="796494" y="933456"/>
                  <a:pt x="803845" y="933456"/>
                </a:cubicBezTo>
                <a:close/>
                <a:moveTo>
                  <a:pt x="865612" y="932811"/>
                </a:moveTo>
                <a:cubicBezTo>
                  <a:pt x="873242" y="932811"/>
                  <a:pt x="879428" y="938995"/>
                  <a:pt x="879428" y="946625"/>
                </a:cubicBezTo>
                <a:cubicBezTo>
                  <a:pt x="879428" y="954255"/>
                  <a:pt x="873242" y="960441"/>
                  <a:pt x="865612" y="960441"/>
                </a:cubicBezTo>
                <a:cubicBezTo>
                  <a:pt x="857982" y="960441"/>
                  <a:pt x="851797" y="954255"/>
                  <a:pt x="851797" y="946625"/>
                </a:cubicBezTo>
                <a:cubicBezTo>
                  <a:pt x="851797" y="938995"/>
                  <a:pt x="857982" y="932811"/>
                  <a:pt x="865612" y="932811"/>
                </a:cubicBezTo>
                <a:close/>
                <a:moveTo>
                  <a:pt x="926647" y="932262"/>
                </a:moveTo>
                <a:cubicBezTo>
                  <a:pt x="934646" y="932262"/>
                  <a:pt x="941144" y="938754"/>
                  <a:pt x="941144" y="946760"/>
                </a:cubicBezTo>
                <a:cubicBezTo>
                  <a:pt x="941144" y="954765"/>
                  <a:pt x="934646" y="961257"/>
                  <a:pt x="926647" y="961257"/>
                </a:cubicBezTo>
                <a:cubicBezTo>
                  <a:pt x="918648" y="961257"/>
                  <a:pt x="912150" y="954765"/>
                  <a:pt x="912150" y="946760"/>
                </a:cubicBezTo>
                <a:cubicBezTo>
                  <a:pt x="912150" y="938754"/>
                  <a:pt x="918648" y="932262"/>
                  <a:pt x="926647" y="932262"/>
                </a:cubicBezTo>
                <a:close/>
                <a:moveTo>
                  <a:pt x="988048" y="931751"/>
                </a:moveTo>
                <a:cubicBezTo>
                  <a:pt x="988168" y="931749"/>
                  <a:pt x="988270" y="931749"/>
                  <a:pt x="988390" y="931751"/>
                </a:cubicBezTo>
                <a:cubicBezTo>
                  <a:pt x="996593" y="931846"/>
                  <a:pt x="1003160" y="938565"/>
                  <a:pt x="1003058" y="946760"/>
                </a:cubicBezTo>
                <a:cubicBezTo>
                  <a:pt x="1003058" y="946817"/>
                  <a:pt x="1003058" y="946874"/>
                  <a:pt x="1003058" y="946931"/>
                </a:cubicBezTo>
                <a:cubicBezTo>
                  <a:pt x="1002956" y="955126"/>
                  <a:pt x="996235" y="961691"/>
                  <a:pt x="988048" y="961599"/>
                </a:cubicBezTo>
                <a:cubicBezTo>
                  <a:pt x="979827" y="961599"/>
                  <a:pt x="973124" y="954982"/>
                  <a:pt x="973040" y="946760"/>
                </a:cubicBezTo>
                <a:cubicBezTo>
                  <a:pt x="973040" y="938471"/>
                  <a:pt x="979759" y="931751"/>
                  <a:pt x="988048" y="931751"/>
                </a:cubicBezTo>
                <a:close/>
                <a:moveTo>
                  <a:pt x="1049816" y="930934"/>
                </a:moveTo>
                <a:cubicBezTo>
                  <a:pt x="1058483" y="930934"/>
                  <a:pt x="1065508" y="937959"/>
                  <a:pt x="1065508" y="946625"/>
                </a:cubicBezTo>
                <a:cubicBezTo>
                  <a:pt x="1065508" y="955292"/>
                  <a:pt x="1058483" y="962317"/>
                  <a:pt x="1049816" y="962317"/>
                </a:cubicBezTo>
                <a:cubicBezTo>
                  <a:pt x="1041150" y="962317"/>
                  <a:pt x="1034125" y="955290"/>
                  <a:pt x="1034125" y="946625"/>
                </a:cubicBezTo>
                <a:cubicBezTo>
                  <a:pt x="1034125" y="937959"/>
                  <a:pt x="1041150" y="930934"/>
                  <a:pt x="1049816" y="930934"/>
                </a:cubicBezTo>
                <a:close/>
                <a:moveTo>
                  <a:pt x="1110851" y="930558"/>
                </a:moveTo>
                <a:cubicBezTo>
                  <a:pt x="1110970" y="930556"/>
                  <a:pt x="1111073" y="930556"/>
                  <a:pt x="1111192" y="930558"/>
                </a:cubicBezTo>
                <a:cubicBezTo>
                  <a:pt x="1120044" y="930652"/>
                  <a:pt x="1127156" y="937907"/>
                  <a:pt x="1127054" y="946761"/>
                </a:cubicBezTo>
                <a:cubicBezTo>
                  <a:pt x="1127054" y="946819"/>
                  <a:pt x="1127054" y="946874"/>
                  <a:pt x="1127054" y="946932"/>
                </a:cubicBezTo>
                <a:cubicBezTo>
                  <a:pt x="1126952" y="955786"/>
                  <a:pt x="1119703" y="962886"/>
                  <a:pt x="1110851" y="962792"/>
                </a:cubicBezTo>
                <a:cubicBezTo>
                  <a:pt x="1102152" y="962371"/>
                  <a:pt x="1095160" y="955459"/>
                  <a:pt x="1094648" y="946761"/>
                </a:cubicBezTo>
                <a:cubicBezTo>
                  <a:pt x="1095074" y="937995"/>
                  <a:pt x="1102084" y="930986"/>
                  <a:pt x="1110851" y="930558"/>
                </a:cubicBezTo>
                <a:close/>
                <a:moveTo>
                  <a:pt x="1172252" y="930045"/>
                </a:moveTo>
                <a:cubicBezTo>
                  <a:pt x="1181667" y="930045"/>
                  <a:pt x="1189308" y="937680"/>
                  <a:pt x="1189308" y="947101"/>
                </a:cubicBezTo>
                <a:cubicBezTo>
                  <a:pt x="1189308" y="956521"/>
                  <a:pt x="1181667" y="964156"/>
                  <a:pt x="1172252" y="964156"/>
                </a:cubicBezTo>
                <a:cubicBezTo>
                  <a:pt x="1162838" y="964156"/>
                  <a:pt x="1155197" y="956521"/>
                  <a:pt x="1155197" y="947101"/>
                </a:cubicBezTo>
                <a:cubicBezTo>
                  <a:pt x="1155197" y="937680"/>
                  <a:pt x="1162838" y="930045"/>
                  <a:pt x="1172252" y="930045"/>
                </a:cubicBezTo>
                <a:close/>
                <a:moveTo>
                  <a:pt x="1233653" y="929533"/>
                </a:moveTo>
                <a:cubicBezTo>
                  <a:pt x="1243068" y="929533"/>
                  <a:pt x="1250709" y="937169"/>
                  <a:pt x="1250709" y="946589"/>
                </a:cubicBezTo>
                <a:cubicBezTo>
                  <a:pt x="1250709" y="956008"/>
                  <a:pt x="1243068" y="963644"/>
                  <a:pt x="1233653" y="963644"/>
                </a:cubicBezTo>
                <a:cubicBezTo>
                  <a:pt x="1224239" y="963644"/>
                  <a:pt x="1216598" y="956008"/>
                  <a:pt x="1216598" y="946589"/>
                </a:cubicBezTo>
                <a:cubicBezTo>
                  <a:pt x="1216598" y="937169"/>
                  <a:pt x="1224239" y="929533"/>
                  <a:pt x="1233653" y="929533"/>
                </a:cubicBezTo>
                <a:close/>
                <a:moveTo>
                  <a:pt x="1971151" y="929364"/>
                </a:moveTo>
                <a:cubicBezTo>
                  <a:pt x="1980566" y="929364"/>
                  <a:pt x="1988207" y="936999"/>
                  <a:pt x="1988207" y="946418"/>
                </a:cubicBezTo>
                <a:cubicBezTo>
                  <a:pt x="1988207" y="955838"/>
                  <a:pt x="1980566" y="963474"/>
                  <a:pt x="1971151" y="963474"/>
                </a:cubicBezTo>
                <a:cubicBezTo>
                  <a:pt x="1961737" y="963474"/>
                  <a:pt x="1954096" y="955838"/>
                  <a:pt x="1954096" y="946418"/>
                </a:cubicBezTo>
                <a:cubicBezTo>
                  <a:pt x="1954096" y="936999"/>
                  <a:pt x="1961737" y="929364"/>
                  <a:pt x="1971151" y="929364"/>
                </a:cubicBezTo>
                <a:close/>
                <a:moveTo>
                  <a:pt x="1295421" y="928888"/>
                </a:moveTo>
                <a:cubicBezTo>
                  <a:pt x="1305218" y="928888"/>
                  <a:pt x="1313159" y="936830"/>
                  <a:pt x="1313159" y="946625"/>
                </a:cubicBezTo>
                <a:cubicBezTo>
                  <a:pt x="1313159" y="956422"/>
                  <a:pt x="1305218" y="964363"/>
                  <a:pt x="1295421" y="964363"/>
                </a:cubicBezTo>
                <a:cubicBezTo>
                  <a:pt x="1285625" y="964363"/>
                  <a:pt x="1277683" y="956422"/>
                  <a:pt x="1277683" y="946625"/>
                </a:cubicBezTo>
                <a:cubicBezTo>
                  <a:pt x="1277683" y="936830"/>
                  <a:pt x="1285625" y="928888"/>
                  <a:pt x="1295421" y="928888"/>
                </a:cubicBezTo>
                <a:close/>
                <a:moveTo>
                  <a:pt x="1479259" y="928510"/>
                </a:moveTo>
                <a:cubicBezTo>
                  <a:pt x="1489714" y="928510"/>
                  <a:pt x="1498191" y="936986"/>
                  <a:pt x="1498191" y="947443"/>
                </a:cubicBezTo>
                <a:cubicBezTo>
                  <a:pt x="1498106" y="957831"/>
                  <a:pt x="1489646" y="966203"/>
                  <a:pt x="1479259" y="966203"/>
                </a:cubicBezTo>
                <a:cubicBezTo>
                  <a:pt x="1468872" y="966203"/>
                  <a:pt x="1460429" y="957831"/>
                  <a:pt x="1460327" y="947443"/>
                </a:cubicBezTo>
                <a:cubicBezTo>
                  <a:pt x="1460327" y="936986"/>
                  <a:pt x="1468804" y="928510"/>
                  <a:pt x="1479259" y="928510"/>
                </a:cubicBezTo>
                <a:close/>
                <a:moveTo>
                  <a:pt x="1417857" y="928510"/>
                </a:moveTo>
                <a:cubicBezTo>
                  <a:pt x="1428125" y="928510"/>
                  <a:pt x="1436448" y="936834"/>
                  <a:pt x="1436448" y="947101"/>
                </a:cubicBezTo>
                <a:cubicBezTo>
                  <a:pt x="1436448" y="947158"/>
                  <a:pt x="1436448" y="947216"/>
                  <a:pt x="1436448" y="947271"/>
                </a:cubicBezTo>
                <a:cubicBezTo>
                  <a:pt x="1436346" y="957445"/>
                  <a:pt x="1428023" y="965615"/>
                  <a:pt x="1417857" y="965521"/>
                </a:cubicBezTo>
                <a:cubicBezTo>
                  <a:pt x="1417806" y="965521"/>
                  <a:pt x="1417738" y="965521"/>
                  <a:pt x="1417687" y="965521"/>
                </a:cubicBezTo>
                <a:cubicBezTo>
                  <a:pt x="1407505" y="965521"/>
                  <a:pt x="1399267" y="957274"/>
                  <a:pt x="1399267" y="947101"/>
                </a:cubicBezTo>
                <a:cubicBezTo>
                  <a:pt x="1399267" y="936834"/>
                  <a:pt x="1407590" y="928510"/>
                  <a:pt x="1417857" y="928510"/>
                </a:cubicBezTo>
                <a:close/>
                <a:moveTo>
                  <a:pt x="1357139" y="928510"/>
                </a:moveTo>
                <a:cubicBezTo>
                  <a:pt x="1366826" y="928971"/>
                  <a:pt x="1374382" y="937061"/>
                  <a:pt x="1374195" y="946760"/>
                </a:cubicBezTo>
                <a:cubicBezTo>
                  <a:pt x="1374212" y="956326"/>
                  <a:pt x="1366690" y="964214"/>
                  <a:pt x="1357139" y="964668"/>
                </a:cubicBezTo>
                <a:cubicBezTo>
                  <a:pt x="1347161" y="964668"/>
                  <a:pt x="1339060" y="956574"/>
                  <a:pt x="1339060" y="946590"/>
                </a:cubicBezTo>
                <a:cubicBezTo>
                  <a:pt x="1339060" y="936605"/>
                  <a:pt x="1347161" y="928510"/>
                  <a:pt x="1357139" y="928510"/>
                </a:cubicBezTo>
                <a:close/>
                <a:moveTo>
                  <a:pt x="1540660" y="927487"/>
                </a:moveTo>
                <a:cubicBezTo>
                  <a:pt x="1540779" y="927485"/>
                  <a:pt x="1540882" y="927485"/>
                  <a:pt x="1541001" y="927487"/>
                </a:cubicBezTo>
                <a:cubicBezTo>
                  <a:pt x="1551558" y="927581"/>
                  <a:pt x="1560035" y="936211"/>
                  <a:pt x="1559933" y="946760"/>
                </a:cubicBezTo>
                <a:cubicBezTo>
                  <a:pt x="1559933" y="946816"/>
                  <a:pt x="1559933" y="946874"/>
                  <a:pt x="1559933" y="946929"/>
                </a:cubicBezTo>
                <a:cubicBezTo>
                  <a:pt x="1559831" y="957480"/>
                  <a:pt x="1551217" y="965955"/>
                  <a:pt x="1540660" y="965862"/>
                </a:cubicBezTo>
                <a:cubicBezTo>
                  <a:pt x="1530085" y="965862"/>
                  <a:pt x="1521472" y="957337"/>
                  <a:pt x="1521387" y="946760"/>
                </a:cubicBezTo>
                <a:cubicBezTo>
                  <a:pt x="1521387" y="936115"/>
                  <a:pt x="1530017" y="927487"/>
                  <a:pt x="1540660" y="927487"/>
                </a:cubicBezTo>
                <a:close/>
                <a:moveTo>
                  <a:pt x="1602061" y="927316"/>
                </a:moveTo>
                <a:cubicBezTo>
                  <a:pt x="1612806" y="927316"/>
                  <a:pt x="1621505" y="936022"/>
                  <a:pt x="1621505" y="946760"/>
                </a:cubicBezTo>
                <a:cubicBezTo>
                  <a:pt x="1621505" y="946817"/>
                  <a:pt x="1621505" y="946874"/>
                  <a:pt x="1621505" y="946930"/>
                </a:cubicBezTo>
                <a:cubicBezTo>
                  <a:pt x="1621402" y="957574"/>
                  <a:pt x="1612704" y="966126"/>
                  <a:pt x="1602061" y="966033"/>
                </a:cubicBezTo>
                <a:cubicBezTo>
                  <a:pt x="1602010" y="966033"/>
                  <a:pt x="1601942" y="966033"/>
                  <a:pt x="1601891" y="966033"/>
                </a:cubicBezTo>
                <a:cubicBezTo>
                  <a:pt x="1591248" y="966033"/>
                  <a:pt x="1582618" y="957404"/>
                  <a:pt x="1582618" y="946760"/>
                </a:cubicBezTo>
                <a:cubicBezTo>
                  <a:pt x="1582618" y="936022"/>
                  <a:pt x="1591316" y="927316"/>
                  <a:pt x="1602061" y="927316"/>
                </a:cubicBezTo>
                <a:close/>
                <a:moveTo>
                  <a:pt x="1664144" y="926975"/>
                </a:moveTo>
                <a:cubicBezTo>
                  <a:pt x="1675077" y="926975"/>
                  <a:pt x="1683929" y="935834"/>
                  <a:pt x="1683929" y="946760"/>
                </a:cubicBezTo>
                <a:cubicBezTo>
                  <a:pt x="1683929" y="946817"/>
                  <a:pt x="1683929" y="946874"/>
                  <a:pt x="1683929" y="946930"/>
                </a:cubicBezTo>
                <a:cubicBezTo>
                  <a:pt x="1683827" y="957762"/>
                  <a:pt x="1674975" y="966467"/>
                  <a:pt x="1664144" y="966374"/>
                </a:cubicBezTo>
                <a:cubicBezTo>
                  <a:pt x="1664093" y="966374"/>
                  <a:pt x="1664025" y="966374"/>
                  <a:pt x="1663974" y="966374"/>
                </a:cubicBezTo>
                <a:cubicBezTo>
                  <a:pt x="1653144" y="966374"/>
                  <a:pt x="1644360" y="957592"/>
                  <a:pt x="1644360" y="946760"/>
                </a:cubicBezTo>
                <a:cubicBezTo>
                  <a:pt x="1644360" y="935834"/>
                  <a:pt x="1653212" y="926975"/>
                  <a:pt x="1664144" y="926975"/>
                </a:cubicBezTo>
                <a:close/>
                <a:moveTo>
                  <a:pt x="1724863" y="926804"/>
                </a:moveTo>
                <a:cubicBezTo>
                  <a:pt x="1735882" y="926804"/>
                  <a:pt x="1744819" y="935738"/>
                  <a:pt x="1744819" y="946760"/>
                </a:cubicBezTo>
                <a:cubicBezTo>
                  <a:pt x="1744819" y="946816"/>
                  <a:pt x="1744819" y="946874"/>
                  <a:pt x="1744819" y="946929"/>
                </a:cubicBezTo>
                <a:cubicBezTo>
                  <a:pt x="1744717" y="957857"/>
                  <a:pt x="1735796" y="966637"/>
                  <a:pt x="1724863" y="966544"/>
                </a:cubicBezTo>
                <a:cubicBezTo>
                  <a:pt x="1713931" y="966544"/>
                  <a:pt x="1705079" y="957686"/>
                  <a:pt x="1705079" y="946760"/>
                </a:cubicBezTo>
                <a:cubicBezTo>
                  <a:pt x="1705079" y="946704"/>
                  <a:pt x="1705079" y="946645"/>
                  <a:pt x="1705079" y="946589"/>
                </a:cubicBezTo>
                <a:cubicBezTo>
                  <a:pt x="1705079" y="935661"/>
                  <a:pt x="1713931" y="926804"/>
                  <a:pt x="1724863" y="926804"/>
                </a:cubicBezTo>
                <a:close/>
                <a:moveTo>
                  <a:pt x="1909067" y="926634"/>
                </a:moveTo>
                <a:cubicBezTo>
                  <a:pt x="1920188" y="926634"/>
                  <a:pt x="1929194" y="935645"/>
                  <a:pt x="1929194" y="946760"/>
                </a:cubicBezTo>
                <a:cubicBezTo>
                  <a:pt x="1929194" y="946817"/>
                  <a:pt x="1929194" y="946874"/>
                  <a:pt x="1929194" y="946930"/>
                </a:cubicBezTo>
                <a:cubicBezTo>
                  <a:pt x="1929091" y="957951"/>
                  <a:pt x="1920086" y="966809"/>
                  <a:pt x="1909067" y="966715"/>
                </a:cubicBezTo>
                <a:cubicBezTo>
                  <a:pt x="1909016" y="966715"/>
                  <a:pt x="1908948" y="966715"/>
                  <a:pt x="1908897" y="966715"/>
                </a:cubicBezTo>
                <a:cubicBezTo>
                  <a:pt x="1897879" y="966715"/>
                  <a:pt x="1888942" y="957781"/>
                  <a:pt x="1888942" y="946760"/>
                </a:cubicBezTo>
                <a:cubicBezTo>
                  <a:pt x="1888942" y="935645"/>
                  <a:pt x="1897947" y="926634"/>
                  <a:pt x="1909067" y="926634"/>
                </a:cubicBezTo>
                <a:close/>
                <a:moveTo>
                  <a:pt x="1847667" y="926634"/>
                </a:moveTo>
                <a:cubicBezTo>
                  <a:pt x="1858787" y="926634"/>
                  <a:pt x="1867793" y="935645"/>
                  <a:pt x="1867793" y="946760"/>
                </a:cubicBezTo>
                <a:cubicBezTo>
                  <a:pt x="1867793" y="946817"/>
                  <a:pt x="1867793" y="946874"/>
                  <a:pt x="1867793" y="946930"/>
                </a:cubicBezTo>
                <a:cubicBezTo>
                  <a:pt x="1867690" y="957951"/>
                  <a:pt x="1858685" y="966809"/>
                  <a:pt x="1847667" y="966715"/>
                </a:cubicBezTo>
                <a:cubicBezTo>
                  <a:pt x="1847615" y="966715"/>
                  <a:pt x="1847547" y="966715"/>
                  <a:pt x="1847496" y="966715"/>
                </a:cubicBezTo>
                <a:cubicBezTo>
                  <a:pt x="1836478" y="966715"/>
                  <a:pt x="1827541" y="957781"/>
                  <a:pt x="1827541" y="946760"/>
                </a:cubicBezTo>
                <a:cubicBezTo>
                  <a:pt x="1827541" y="935645"/>
                  <a:pt x="1836546" y="926634"/>
                  <a:pt x="1847667" y="926634"/>
                </a:cubicBezTo>
                <a:close/>
                <a:moveTo>
                  <a:pt x="1786606" y="926630"/>
                </a:moveTo>
                <a:cubicBezTo>
                  <a:pt x="1797727" y="926632"/>
                  <a:pt x="1806732" y="935644"/>
                  <a:pt x="1806732" y="946760"/>
                </a:cubicBezTo>
                <a:cubicBezTo>
                  <a:pt x="1806732" y="946816"/>
                  <a:pt x="1806732" y="946874"/>
                  <a:pt x="1806732" y="946929"/>
                </a:cubicBezTo>
                <a:cubicBezTo>
                  <a:pt x="1806630" y="957951"/>
                  <a:pt x="1797624" y="966808"/>
                  <a:pt x="1786606" y="966714"/>
                </a:cubicBezTo>
                <a:cubicBezTo>
                  <a:pt x="1786555" y="966714"/>
                  <a:pt x="1786487" y="966714"/>
                  <a:pt x="1786436" y="966714"/>
                </a:cubicBezTo>
                <a:cubicBezTo>
                  <a:pt x="1775418" y="966714"/>
                  <a:pt x="1766481" y="957780"/>
                  <a:pt x="1766481" y="946760"/>
                </a:cubicBezTo>
                <a:cubicBezTo>
                  <a:pt x="1766481" y="935776"/>
                  <a:pt x="1775281" y="926820"/>
                  <a:pt x="1786265" y="926634"/>
                </a:cubicBezTo>
                <a:cubicBezTo>
                  <a:pt x="1786385" y="926632"/>
                  <a:pt x="1786487" y="926630"/>
                  <a:pt x="1786606" y="926630"/>
                </a:cubicBezTo>
                <a:close/>
                <a:moveTo>
                  <a:pt x="5629" y="881778"/>
                </a:moveTo>
                <a:cubicBezTo>
                  <a:pt x="7607" y="881778"/>
                  <a:pt x="9210" y="883382"/>
                  <a:pt x="9210" y="885359"/>
                </a:cubicBezTo>
                <a:cubicBezTo>
                  <a:pt x="9210" y="887338"/>
                  <a:pt x="7607" y="888942"/>
                  <a:pt x="5629" y="888942"/>
                </a:cubicBezTo>
                <a:cubicBezTo>
                  <a:pt x="3684" y="888854"/>
                  <a:pt x="2132" y="887301"/>
                  <a:pt x="2047" y="885359"/>
                </a:cubicBezTo>
                <a:cubicBezTo>
                  <a:pt x="2047" y="883382"/>
                  <a:pt x="3650" y="881778"/>
                  <a:pt x="5629" y="881778"/>
                </a:cubicBezTo>
                <a:close/>
                <a:moveTo>
                  <a:pt x="67029" y="880242"/>
                </a:moveTo>
                <a:cubicBezTo>
                  <a:pt x="67149" y="880239"/>
                  <a:pt x="67268" y="880239"/>
                  <a:pt x="67371" y="880242"/>
                </a:cubicBezTo>
                <a:cubicBezTo>
                  <a:pt x="70100" y="880339"/>
                  <a:pt x="72248" y="882629"/>
                  <a:pt x="72146" y="885359"/>
                </a:cubicBezTo>
                <a:cubicBezTo>
                  <a:pt x="72146" y="888185"/>
                  <a:pt x="69861" y="890476"/>
                  <a:pt x="67029" y="890476"/>
                </a:cubicBezTo>
                <a:cubicBezTo>
                  <a:pt x="64249" y="890388"/>
                  <a:pt x="61998" y="888148"/>
                  <a:pt x="61913" y="885359"/>
                </a:cubicBezTo>
                <a:cubicBezTo>
                  <a:pt x="61913" y="882533"/>
                  <a:pt x="64198" y="880242"/>
                  <a:pt x="67029" y="880242"/>
                </a:cubicBezTo>
                <a:close/>
                <a:moveTo>
                  <a:pt x="129113" y="879389"/>
                </a:moveTo>
                <a:cubicBezTo>
                  <a:pt x="129232" y="879387"/>
                  <a:pt x="129352" y="879387"/>
                  <a:pt x="129454" y="879389"/>
                </a:cubicBezTo>
                <a:cubicBezTo>
                  <a:pt x="132661" y="879486"/>
                  <a:pt x="135185" y="882158"/>
                  <a:pt x="135083" y="885359"/>
                </a:cubicBezTo>
                <a:cubicBezTo>
                  <a:pt x="135083" y="888656"/>
                  <a:pt x="132405" y="891328"/>
                  <a:pt x="129113" y="891328"/>
                </a:cubicBezTo>
                <a:cubicBezTo>
                  <a:pt x="125822" y="891328"/>
                  <a:pt x="123144" y="888656"/>
                  <a:pt x="123144" y="885359"/>
                </a:cubicBezTo>
                <a:cubicBezTo>
                  <a:pt x="123144" y="882063"/>
                  <a:pt x="125822" y="879389"/>
                  <a:pt x="129113" y="879389"/>
                </a:cubicBezTo>
                <a:close/>
                <a:moveTo>
                  <a:pt x="189832" y="878708"/>
                </a:moveTo>
                <a:cubicBezTo>
                  <a:pt x="189951" y="878705"/>
                  <a:pt x="190071" y="878705"/>
                  <a:pt x="190173" y="878708"/>
                </a:cubicBezTo>
                <a:cubicBezTo>
                  <a:pt x="193755" y="878803"/>
                  <a:pt x="196586" y="881780"/>
                  <a:pt x="196484" y="885359"/>
                </a:cubicBezTo>
                <a:cubicBezTo>
                  <a:pt x="196484" y="889034"/>
                  <a:pt x="193499" y="892011"/>
                  <a:pt x="189832" y="892011"/>
                </a:cubicBezTo>
                <a:cubicBezTo>
                  <a:pt x="186199" y="891921"/>
                  <a:pt x="183265" y="888996"/>
                  <a:pt x="183181" y="885359"/>
                </a:cubicBezTo>
                <a:cubicBezTo>
                  <a:pt x="183181" y="881686"/>
                  <a:pt x="186165" y="878708"/>
                  <a:pt x="189832" y="878708"/>
                </a:cubicBezTo>
                <a:close/>
                <a:moveTo>
                  <a:pt x="312635" y="877343"/>
                </a:moveTo>
                <a:cubicBezTo>
                  <a:pt x="312754" y="877342"/>
                  <a:pt x="312856" y="877342"/>
                  <a:pt x="312976" y="877343"/>
                </a:cubicBezTo>
                <a:cubicBezTo>
                  <a:pt x="317410" y="877439"/>
                  <a:pt x="320924" y="881103"/>
                  <a:pt x="320821" y="885530"/>
                </a:cubicBezTo>
                <a:cubicBezTo>
                  <a:pt x="320821" y="890052"/>
                  <a:pt x="317154" y="893716"/>
                  <a:pt x="312635" y="893716"/>
                </a:cubicBezTo>
                <a:cubicBezTo>
                  <a:pt x="308149" y="893627"/>
                  <a:pt x="304533" y="890013"/>
                  <a:pt x="304448" y="885530"/>
                </a:cubicBezTo>
                <a:cubicBezTo>
                  <a:pt x="304448" y="881009"/>
                  <a:pt x="308115" y="877343"/>
                  <a:pt x="312635" y="877343"/>
                </a:cubicBezTo>
                <a:close/>
                <a:moveTo>
                  <a:pt x="251233" y="877343"/>
                </a:moveTo>
                <a:cubicBezTo>
                  <a:pt x="255276" y="877343"/>
                  <a:pt x="258567" y="880627"/>
                  <a:pt x="258567" y="884676"/>
                </a:cubicBezTo>
                <a:cubicBezTo>
                  <a:pt x="258567" y="888727"/>
                  <a:pt x="255276" y="892011"/>
                  <a:pt x="251233" y="892011"/>
                </a:cubicBezTo>
                <a:cubicBezTo>
                  <a:pt x="247225" y="891921"/>
                  <a:pt x="243984" y="888691"/>
                  <a:pt x="243900" y="884676"/>
                </a:cubicBezTo>
                <a:cubicBezTo>
                  <a:pt x="243900" y="880627"/>
                  <a:pt x="247191" y="877343"/>
                  <a:pt x="251233" y="877343"/>
                </a:cubicBezTo>
                <a:close/>
                <a:moveTo>
                  <a:pt x="374402" y="876357"/>
                </a:moveTo>
                <a:cubicBezTo>
                  <a:pt x="379300" y="876357"/>
                  <a:pt x="383271" y="880327"/>
                  <a:pt x="383271" y="885226"/>
                </a:cubicBezTo>
                <a:cubicBezTo>
                  <a:pt x="383271" y="890124"/>
                  <a:pt x="379300" y="894095"/>
                  <a:pt x="374402" y="894095"/>
                </a:cubicBezTo>
                <a:cubicBezTo>
                  <a:pt x="369504" y="894095"/>
                  <a:pt x="365533" y="890124"/>
                  <a:pt x="365533" y="885226"/>
                </a:cubicBezTo>
                <a:cubicBezTo>
                  <a:pt x="365533" y="880327"/>
                  <a:pt x="369504" y="876357"/>
                  <a:pt x="374402" y="876357"/>
                </a:cubicBezTo>
                <a:close/>
                <a:moveTo>
                  <a:pt x="436120" y="875808"/>
                </a:moveTo>
                <a:cubicBezTo>
                  <a:pt x="441203" y="875802"/>
                  <a:pt x="445398" y="879774"/>
                  <a:pt x="445671" y="884848"/>
                </a:cubicBezTo>
                <a:cubicBezTo>
                  <a:pt x="445671" y="890123"/>
                  <a:pt x="441390" y="894399"/>
                  <a:pt x="436120" y="894399"/>
                </a:cubicBezTo>
                <a:cubicBezTo>
                  <a:pt x="431037" y="894405"/>
                  <a:pt x="426841" y="890434"/>
                  <a:pt x="426569" y="885359"/>
                </a:cubicBezTo>
                <a:cubicBezTo>
                  <a:pt x="426569" y="880083"/>
                  <a:pt x="430850" y="875808"/>
                  <a:pt x="436120" y="875808"/>
                </a:cubicBezTo>
                <a:close/>
                <a:moveTo>
                  <a:pt x="496838" y="875126"/>
                </a:moveTo>
                <a:cubicBezTo>
                  <a:pt x="502484" y="875126"/>
                  <a:pt x="507072" y="879708"/>
                  <a:pt x="507072" y="885359"/>
                </a:cubicBezTo>
                <a:cubicBezTo>
                  <a:pt x="507072" y="891012"/>
                  <a:pt x="502484" y="895593"/>
                  <a:pt x="496838" y="895593"/>
                </a:cubicBezTo>
                <a:cubicBezTo>
                  <a:pt x="491193" y="895593"/>
                  <a:pt x="486605" y="891012"/>
                  <a:pt x="486605" y="885359"/>
                </a:cubicBezTo>
                <a:cubicBezTo>
                  <a:pt x="486605" y="879708"/>
                  <a:pt x="491193" y="875126"/>
                  <a:pt x="496838" y="875126"/>
                </a:cubicBezTo>
                <a:close/>
                <a:moveTo>
                  <a:pt x="558240" y="874273"/>
                </a:moveTo>
                <a:cubicBezTo>
                  <a:pt x="564363" y="874273"/>
                  <a:pt x="569326" y="879237"/>
                  <a:pt x="569326" y="885359"/>
                </a:cubicBezTo>
                <a:cubicBezTo>
                  <a:pt x="569241" y="891444"/>
                  <a:pt x="564329" y="896354"/>
                  <a:pt x="558240" y="896446"/>
                </a:cubicBezTo>
                <a:cubicBezTo>
                  <a:pt x="552151" y="896354"/>
                  <a:pt x="547239" y="891444"/>
                  <a:pt x="547154" y="885359"/>
                </a:cubicBezTo>
                <a:cubicBezTo>
                  <a:pt x="547154" y="879237"/>
                  <a:pt x="552117" y="874273"/>
                  <a:pt x="558240" y="874273"/>
                </a:cubicBezTo>
                <a:close/>
                <a:moveTo>
                  <a:pt x="619641" y="873591"/>
                </a:moveTo>
                <a:cubicBezTo>
                  <a:pt x="626139" y="873591"/>
                  <a:pt x="631410" y="878859"/>
                  <a:pt x="631410" y="885359"/>
                </a:cubicBezTo>
                <a:cubicBezTo>
                  <a:pt x="631410" y="891859"/>
                  <a:pt x="626139" y="897129"/>
                  <a:pt x="619641" y="897129"/>
                </a:cubicBezTo>
                <a:cubicBezTo>
                  <a:pt x="613143" y="897129"/>
                  <a:pt x="607873" y="891859"/>
                  <a:pt x="607873" y="885359"/>
                </a:cubicBezTo>
                <a:cubicBezTo>
                  <a:pt x="607873" y="878859"/>
                  <a:pt x="613143" y="873591"/>
                  <a:pt x="619641" y="873591"/>
                </a:cubicBezTo>
                <a:close/>
                <a:moveTo>
                  <a:pt x="681042" y="872910"/>
                </a:moveTo>
                <a:cubicBezTo>
                  <a:pt x="681162" y="872907"/>
                  <a:pt x="681264" y="872907"/>
                  <a:pt x="681383" y="872910"/>
                </a:cubicBezTo>
                <a:cubicBezTo>
                  <a:pt x="688172" y="873005"/>
                  <a:pt x="693596" y="878578"/>
                  <a:pt x="693493" y="885359"/>
                </a:cubicBezTo>
                <a:cubicBezTo>
                  <a:pt x="693493" y="892236"/>
                  <a:pt x="687916" y="897810"/>
                  <a:pt x="681042" y="897810"/>
                </a:cubicBezTo>
                <a:cubicBezTo>
                  <a:pt x="674169" y="897810"/>
                  <a:pt x="668592" y="892236"/>
                  <a:pt x="668592" y="885359"/>
                </a:cubicBezTo>
                <a:cubicBezTo>
                  <a:pt x="668592" y="878483"/>
                  <a:pt x="674169" y="872910"/>
                  <a:pt x="681042" y="872910"/>
                </a:cubicBezTo>
                <a:close/>
                <a:moveTo>
                  <a:pt x="743125" y="872227"/>
                </a:moveTo>
                <a:cubicBezTo>
                  <a:pt x="743245" y="872225"/>
                  <a:pt x="743347" y="872225"/>
                  <a:pt x="743466" y="872227"/>
                </a:cubicBezTo>
                <a:cubicBezTo>
                  <a:pt x="750630" y="872322"/>
                  <a:pt x="756361" y="878200"/>
                  <a:pt x="756258" y="885359"/>
                </a:cubicBezTo>
                <a:cubicBezTo>
                  <a:pt x="756258" y="892612"/>
                  <a:pt x="750374" y="898493"/>
                  <a:pt x="743125" y="898493"/>
                </a:cubicBezTo>
                <a:cubicBezTo>
                  <a:pt x="735911" y="898400"/>
                  <a:pt x="730077" y="892573"/>
                  <a:pt x="729993" y="885359"/>
                </a:cubicBezTo>
                <a:cubicBezTo>
                  <a:pt x="729993" y="878106"/>
                  <a:pt x="735877" y="872227"/>
                  <a:pt x="743125" y="872227"/>
                </a:cubicBezTo>
                <a:close/>
                <a:moveTo>
                  <a:pt x="804211" y="871410"/>
                </a:moveTo>
                <a:cubicBezTo>
                  <a:pt x="811841" y="871410"/>
                  <a:pt x="818027" y="877594"/>
                  <a:pt x="818027" y="885225"/>
                </a:cubicBezTo>
                <a:cubicBezTo>
                  <a:pt x="818027" y="892855"/>
                  <a:pt x="811841" y="899041"/>
                  <a:pt x="804211" y="899041"/>
                </a:cubicBezTo>
                <a:cubicBezTo>
                  <a:pt x="796581" y="899041"/>
                  <a:pt x="790396" y="892855"/>
                  <a:pt x="790396" y="885225"/>
                </a:cubicBezTo>
                <a:cubicBezTo>
                  <a:pt x="790396" y="877594"/>
                  <a:pt x="796581" y="871410"/>
                  <a:pt x="804211" y="871410"/>
                </a:cubicBezTo>
                <a:close/>
                <a:moveTo>
                  <a:pt x="865246" y="871033"/>
                </a:moveTo>
                <a:cubicBezTo>
                  <a:pt x="865366" y="871031"/>
                  <a:pt x="865468" y="871031"/>
                  <a:pt x="865587" y="871033"/>
                </a:cubicBezTo>
                <a:cubicBezTo>
                  <a:pt x="873399" y="871128"/>
                  <a:pt x="879676" y="877541"/>
                  <a:pt x="879573" y="885359"/>
                </a:cubicBezTo>
                <a:cubicBezTo>
                  <a:pt x="879573" y="893271"/>
                  <a:pt x="873160" y="899687"/>
                  <a:pt x="865246" y="899687"/>
                </a:cubicBezTo>
                <a:cubicBezTo>
                  <a:pt x="857367" y="899595"/>
                  <a:pt x="851005" y="893234"/>
                  <a:pt x="850920" y="885359"/>
                </a:cubicBezTo>
                <a:cubicBezTo>
                  <a:pt x="850920" y="877448"/>
                  <a:pt x="857333" y="871033"/>
                  <a:pt x="865246" y="871033"/>
                </a:cubicBezTo>
                <a:close/>
                <a:moveTo>
                  <a:pt x="926648" y="870351"/>
                </a:moveTo>
                <a:cubicBezTo>
                  <a:pt x="926767" y="870349"/>
                  <a:pt x="926870" y="870349"/>
                  <a:pt x="926989" y="870351"/>
                </a:cubicBezTo>
                <a:cubicBezTo>
                  <a:pt x="935192" y="870446"/>
                  <a:pt x="941759" y="877164"/>
                  <a:pt x="941657" y="885359"/>
                </a:cubicBezTo>
                <a:cubicBezTo>
                  <a:pt x="941657" y="885418"/>
                  <a:pt x="941657" y="885474"/>
                  <a:pt x="941657" y="885531"/>
                </a:cubicBezTo>
                <a:cubicBezTo>
                  <a:pt x="941555" y="893726"/>
                  <a:pt x="934834" y="900291"/>
                  <a:pt x="926648" y="900199"/>
                </a:cubicBezTo>
                <a:cubicBezTo>
                  <a:pt x="918427" y="900199"/>
                  <a:pt x="911724" y="893583"/>
                  <a:pt x="911639" y="885359"/>
                </a:cubicBezTo>
                <a:cubicBezTo>
                  <a:pt x="911639" y="877071"/>
                  <a:pt x="918358" y="870351"/>
                  <a:pt x="926648" y="870351"/>
                </a:cubicBezTo>
                <a:close/>
                <a:moveTo>
                  <a:pt x="988415" y="869535"/>
                </a:moveTo>
                <a:cubicBezTo>
                  <a:pt x="997082" y="869535"/>
                  <a:pt x="1004107" y="876559"/>
                  <a:pt x="1004107" y="885225"/>
                </a:cubicBezTo>
                <a:cubicBezTo>
                  <a:pt x="1004107" y="893891"/>
                  <a:pt x="997082" y="900917"/>
                  <a:pt x="988415" y="900917"/>
                </a:cubicBezTo>
                <a:cubicBezTo>
                  <a:pt x="979749" y="900917"/>
                  <a:pt x="972724" y="893891"/>
                  <a:pt x="972724" y="885225"/>
                </a:cubicBezTo>
                <a:cubicBezTo>
                  <a:pt x="972724" y="876559"/>
                  <a:pt x="979749" y="869535"/>
                  <a:pt x="988415" y="869535"/>
                </a:cubicBezTo>
                <a:close/>
                <a:moveTo>
                  <a:pt x="1050132" y="869158"/>
                </a:moveTo>
                <a:cubicBezTo>
                  <a:pt x="1050831" y="869111"/>
                  <a:pt x="1051548" y="869111"/>
                  <a:pt x="1052247" y="869158"/>
                </a:cubicBezTo>
                <a:cubicBezTo>
                  <a:pt x="1061082" y="869742"/>
                  <a:pt x="1067768" y="877378"/>
                  <a:pt x="1067188" y="886212"/>
                </a:cubicBezTo>
                <a:cubicBezTo>
                  <a:pt x="1067188" y="886564"/>
                  <a:pt x="1067171" y="886917"/>
                  <a:pt x="1067153" y="887269"/>
                </a:cubicBezTo>
                <a:cubicBezTo>
                  <a:pt x="1066591" y="896104"/>
                  <a:pt x="1058967" y="902810"/>
                  <a:pt x="1050132" y="902245"/>
                </a:cubicBezTo>
                <a:cubicBezTo>
                  <a:pt x="1041433" y="901824"/>
                  <a:pt x="1034440" y="894911"/>
                  <a:pt x="1033929" y="886212"/>
                </a:cubicBezTo>
                <a:cubicBezTo>
                  <a:pt x="1033912" y="877117"/>
                  <a:pt x="1041041" y="869613"/>
                  <a:pt x="1050132" y="869158"/>
                </a:cubicBezTo>
                <a:close/>
                <a:moveTo>
                  <a:pt x="1110851" y="868474"/>
                </a:moveTo>
                <a:cubicBezTo>
                  <a:pt x="1120266" y="868474"/>
                  <a:pt x="1127907" y="876110"/>
                  <a:pt x="1127907" y="885529"/>
                </a:cubicBezTo>
                <a:cubicBezTo>
                  <a:pt x="1127907" y="894950"/>
                  <a:pt x="1120266" y="902585"/>
                  <a:pt x="1110851" y="902585"/>
                </a:cubicBezTo>
                <a:cubicBezTo>
                  <a:pt x="1101437" y="902585"/>
                  <a:pt x="1093796" y="894950"/>
                  <a:pt x="1093796" y="885529"/>
                </a:cubicBezTo>
                <a:cubicBezTo>
                  <a:pt x="1093796" y="876110"/>
                  <a:pt x="1101437" y="868474"/>
                  <a:pt x="1110851" y="868474"/>
                </a:cubicBezTo>
                <a:close/>
                <a:moveTo>
                  <a:pt x="1172252" y="867963"/>
                </a:moveTo>
                <a:cubicBezTo>
                  <a:pt x="1181667" y="867963"/>
                  <a:pt x="1189308" y="875598"/>
                  <a:pt x="1189308" y="885019"/>
                </a:cubicBezTo>
                <a:cubicBezTo>
                  <a:pt x="1189308" y="894439"/>
                  <a:pt x="1181667" y="902075"/>
                  <a:pt x="1172252" y="902075"/>
                </a:cubicBezTo>
                <a:cubicBezTo>
                  <a:pt x="1162838" y="902075"/>
                  <a:pt x="1155197" y="894439"/>
                  <a:pt x="1155197" y="885019"/>
                </a:cubicBezTo>
                <a:cubicBezTo>
                  <a:pt x="1155197" y="875598"/>
                  <a:pt x="1162838" y="867963"/>
                  <a:pt x="1172252" y="867963"/>
                </a:cubicBezTo>
                <a:close/>
                <a:moveTo>
                  <a:pt x="1234523" y="867429"/>
                </a:moveTo>
                <a:cubicBezTo>
                  <a:pt x="1243955" y="867441"/>
                  <a:pt x="1251579" y="875087"/>
                  <a:pt x="1251562" y="884506"/>
                </a:cubicBezTo>
                <a:cubicBezTo>
                  <a:pt x="1251562" y="884799"/>
                  <a:pt x="1251562" y="885091"/>
                  <a:pt x="1251545" y="885382"/>
                </a:cubicBezTo>
                <a:cubicBezTo>
                  <a:pt x="1251068" y="894789"/>
                  <a:pt x="1243069" y="902033"/>
                  <a:pt x="1233654" y="901563"/>
                </a:cubicBezTo>
                <a:cubicBezTo>
                  <a:pt x="1233364" y="901579"/>
                  <a:pt x="1233074" y="901586"/>
                  <a:pt x="1232784" y="901584"/>
                </a:cubicBezTo>
                <a:cubicBezTo>
                  <a:pt x="1223352" y="901574"/>
                  <a:pt x="1215728" y="893927"/>
                  <a:pt x="1215745" y="884506"/>
                </a:cubicBezTo>
                <a:cubicBezTo>
                  <a:pt x="1215745" y="884216"/>
                  <a:pt x="1215745" y="883923"/>
                  <a:pt x="1215762" y="883632"/>
                </a:cubicBezTo>
                <a:cubicBezTo>
                  <a:pt x="1216240" y="874226"/>
                  <a:pt x="1224239" y="866981"/>
                  <a:pt x="1233654" y="867453"/>
                </a:cubicBezTo>
                <a:cubicBezTo>
                  <a:pt x="1233944" y="867437"/>
                  <a:pt x="1234233" y="867429"/>
                  <a:pt x="1234523" y="867429"/>
                </a:cubicBezTo>
                <a:close/>
                <a:moveTo>
                  <a:pt x="1971152" y="867110"/>
                </a:moveTo>
                <a:cubicBezTo>
                  <a:pt x="1980754" y="867741"/>
                  <a:pt x="1988225" y="875731"/>
                  <a:pt x="1988207" y="885359"/>
                </a:cubicBezTo>
                <a:cubicBezTo>
                  <a:pt x="1988225" y="894959"/>
                  <a:pt x="1980737" y="902897"/>
                  <a:pt x="1971152" y="903439"/>
                </a:cubicBezTo>
                <a:cubicBezTo>
                  <a:pt x="1971101" y="903439"/>
                  <a:pt x="1971032" y="903440"/>
                  <a:pt x="1970981" y="903440"/>
                </a:cubicBezTo>
                <a:cubicBezTo>
                  <a:pt x="1961003" y="903439"/>
                  <a:pt x="1952902" y="895344"/>
                  <a:pt x="1952902" y="885359"/>
                </a:cubicBezTo>
                <a:cubicBezTo>
                  <a:pt x="1952902" y="875282"/>
                  <a:pt x="1961071" y="867110"/>
                  <a:pt x="1971152" y="867110"/>
                </a:cubicBezTo>
                <a:close/>
                <a:moveTo>
                  <a:pt x="1295055" y="866939"/>
                </a:moveTo>
                <a:cubicBezTo>
                  <a:pt x="1305220" y="866939"/>
                  <a:pt x="1313475" y="875186"/>
                  <a:pt x="1313475" y="885359"/>
                </a:cubicBezTo>
                <a:cubicBezTo>
                  <a:pt x="1313475" y="885418"/>
                  <a:pt x="1313475" y="885474"/>
                  <a:pt x="1313475" y="885529"/>
                </a:cubicBezTo>
                <a:cubicBezTo>
                  <a:pt x="1313373" y="895610"/>
                  <a:pt x="1305135" y="903703"/>
                  <a:pt x="1295055" y="903609"/>
                </a:cubicBezTo>
                <a:cubicBezTo>
                  <a:pt x="1284941" y="903609"/>
                  <a:pt x="1276720" y="895467"/>
                  <a:pt x="1276635" y="885359"/>
                </a:cubicBezTo>
                <a:cubicBezTo>
                  <a:pt x="1276635" y="875186"/>
                  <a:pt x="1284890" y="866939"/>
                  <a:pt x="1295055" y="866939"/>
                </a:cubicBezTo>
                <a:close/>
                <a:moveTo>
                  <a:pt x="1357138" y="866598"/>
                </a:moveTo>
                <a:cubicBezTo>
                  <a:pt x="1367508" y="866598"/>
                  <a:pt x="1375900" y="874998"/>
                  <a:pt x="1375900" y="885359"/>
                </a:cubicBezTo>
                <a:cubicBezTo>
                  <a:pt x="1375900" y="885416"/>
                  <a:pt x="1375900" y="885474"/>
                  <a:pt x="1375900" y="885530"/>
                </a:cubicBezTo>
                <a:cubicBezTo>
                  <a:pt x="1375797" y="895797"/>
                  <a:pt x="1367406" y="904045"/>
                  <a:pt x="1357138" y="903951"/>
                </a:cubicBezTo>
                <a:cubicBezTo>
                  <a:pt x="1346836" y="903951"/>
                  <a:pt x="1338462" y="895655"/>
                  <a:pt x="1338377" y="885359"/>
                </a:cubicBezTo>
                <a:cubicBezTo>
                  <a:pt x="1338377" y="874998"/>
                  <a:pt x="1346768" y="866598"/>
                  <a:pt x="1357138" y="866598"/>
                </a:cubicBezTo>
                <a:close/>
                <a:moveTo>
                  <a:pt x="1417858" y="866088"/>
                </a:moveTo>
                <a:cubicBezTo>
                  <a:pt x="1417977" y="866085"/>
                  <a:pt x="1418080" y="866085"/>
                  <a:pt x="1418199" y="866088"/>
                </a:cubicBezTo>
                <a:cubicBezTo>
                  <a:pt x="1428757" y="866181"/>
                  <a:pt x="1437234" y="874811"/>
                  <a:pt x="1437131" y="885359"/>
                </a:cubicBezTo>
                <a:cubicBezTo>
                  <a:pt x="1437131" y="885416"/>
                  <a:pt x="1437131" y="885474"/>
                  <a:pt x="1437131" y="885530"/>
                </a:cubicBezTo>
                <a:cubicBezTo>
                  <a:pt x="1437029" y="896080"/>
                  <a:pt x="1428415" y="904555"/>
                  <a:pt x="1417858" y="904461"/>
                </a:cubicBezTo>
                <a:cubicBezTo>
                  <a:pt x="1407283" y="904461"/>
                  <a:pt x="1398670" y="895937"/>
                  <a:pt x="1398585" y="885359"/>
                </a:cubicBezTo>
                <a:cubicBezTo>
                  <a:pt x="1398585" y="874716"/>
                  <a:pt x="1407215" y="866088"/>
                  <a:pt x="1417858" y="866088"/>
                </a:cubicBezTo>
                <a:close/>
                <a:moveTo>
                  <a:pt x="1479258" y="865746"/>
                </a:moveTo>
                <a:cubicBezTo>
                  <a:pt x="1479309" y="865746"/>
                  <a:pt x="1479378" y="865746"/>
                  <a:pt x="1479429" y="865746"/>
                </a:cubicBezTo>
                <a:cubicBezTo>
                  <a:pt x="1490174" y="865842"/>
                  <a:pt x="1498804" y="874623"/>
                  <a:pt x="1498702" y="885360"/>
                </a:cubicBezTo>
                <a:cubicBezTo>
                  <a:pt x="1498702" y="885417"/>
                  <a:pt x="1498702" y="885475"/>
                  <a:pt x="1498702" y="885530"/>
                </a:cubicBezTo>
                <a:cubicBezTo>
                  <a:pt x="1498600" y="896269"/>
                  <a:pt x="1489833" y="904898"/>
                  <a:pt x="1479088" y="904804"/>
                </a:cubicBezTo>
                <a:cubicBezTo>
                  <a:pt x="1468326" y="904804"/>
                  <a:pt x="1459576" y="896126"/>
                  <a:pt x="1459474" y="885360"/>
                </a:cubicBezTo>
                <a:cubicBezTo>
                  <a:pt x="1459474" y="885304"/>
                  <a:pt x="1459474" y="885246"/>
                  <a:pt x="1459474" y="885189"/>
                </a:cubicBezTo>
                <a:cubicBezTo>
                  <a:pt x="1459576" y="874358"/>
                  <a:pt x="1468428" y="865652"/>
                  <a:pt x="1479258" y="865746"/>
                </a:cubicBezTo>
                <a:close/>
                <a:moveTo>
                  <a:pt x="1540660" y="865404"/>
                </a:moveTo>
                <a:cubicBezTo>
                  <a:pt x="1551678" y="865404"/>
                  <a:pt x="1560615" y="874338"/>
                  <a:pt x="1560615" y="885359"/>
                </a:cubicBezTo>
                <a:cubicBezTo>
                  <a:pt x="1560615" y="885418"/>
                  <a:pt x="1560615" y="885474"/>
                  <a:pt x="1560615" y="885529"/>
                </a:cubicBezTo>
                <a:cubicBezTo>
                  <a:pt x="1560513" y="896457"/>
                  <a:pt x="1551593" y="905237"/>
                  <a:pt x="1540660" y="905145"/>
                </a:cubicBezTo>
                <a:cubicBezTo>
                  <a:pt x="1529710" y="905145"/>
                  <a:pt x="1520790" y="896315"/>
                  <a:pt x="1520705" y="885359"/>
                </a:cubicBezTo>
                <a:cubicBezTo>
                  <a:pt x="1520705" y="874338"/>
                  <a:pt x="1529642" y="865404"/>
                  <a:pt x="1540660" y="865404"/>
                </a:cubicBezTo>
                <a:close/>
                <a:moveTo>
                  <a:pt x="1602061" y="865064"/>
                </a:moveTo>
                <a:cubicBezTo>
                  <a:pt x="1613267" y="865064"/>
                  <a:pt x="1622357" y="874151"/>
                  <a:pt x="1622357" y="885359"/>
                </a:cubicBezTo>
                <a:cubicBezTo>
                  <a:pt x="1622357" y="885416"/>
                  <a:pt x="1622357" y="885474"/>
                  <a:pt x="1622357" y="885530"/>
                </a:cubicBezTo>
                <a:cubicBezTo>
                  <a:pt x="1622255" y="896646"/>
                  <a:pt x="1613181" y="905579"/>
                  <a:pt x="1602061" y="905485"/>
                </a:cubicBezTo>
                <a:cubicBezTo>
                  <a:pt x="1590923" y="905485"/>
                  <a:pt x="1581849" y="896503"/>
                  <a:pt x="1581765" y="885359"/>
                </a:cubicBezTo>
                <a:cubicBezTo>
                  <a:pt x="1581765" y="874151"/>
                  <a:pt x="1590855" y="865064"/>
                  <a:pt x="1602061" y="865064"/>
                </a:cubicBezTo>
                <a:close/>
                <a:moveTo>
                  <a:pt x="1664145" y="864722"/>
                </a:moveTo>
                <a:cubicBezTo>
                  <a:pt x="1675538" y="864722"/>
                  <a:pt x="1684783" y="873962"/>
                  <a:pt x="1684783" y="885359"/>
                </a:cubicBezTo>
                <a:cubicBezTo>
                  <a:pt x="1684681" y="896692"/>
                  <a:pt x="1675470" y="905827"/>
                  <a:pt x="1664145" y="905827"/>
                </a:cubicBezTo>
                <a:cubicBezTo>
                  <a:pt x="1652820" y="905827"/>
                  <a:pt x="1643610" y="896692"/>
                  <a:pt x="1643508" y="885359"/>
                </a:cubicBezTo>
                <a:cubicBezTo>
                  <a:pt x="1643508" y="873962"/>
                  <a:pt x="1652752" y="864722"/>
                  <a:pt x="1664145" y="864722"/>
                </a:cubicBezTo>
                <a:close/>
                <a:moveTo>
                  <a:pt x="1786265" y="864553"/>
                </a:moveTo>
                <a:cubicBezTo>
                  <a:pt x="1786384" y="864551"/>
                  <a:pt x="1786487" y="864551"/>
                  <a:pt x="1786606" y="864553"/>
                </a:cubicBezTo>
                <a:cubicBezTo>
                  <a:pt x="1797999" y="864646"/>
                  <a:pt x="1807175" y="873963"/>
                  <a:pt x="1807073" y="885359"/>
                </a:cubicBezTo>
                <a:cubicBezTo>
                  <a:pt x="1807073" y="885418"/>
                  <a:pt x="1807073" y="885474"/>
                  <a:pt x="1807073" y="885530"/>
                </a:cubicBezTo>
                <a:cubicBezTo>
                  <a:pt x="1806970" y="896929"/>
                  <a:pt x="1797658" y="906090"/>
                  <a:pt x="1786265" y="905998"/>
                </a:cubicBezTo>
                <a:cubicBezTo>
                  <a:pt x="1774837" y="905998"/>
                  <a:pt x="1765542" y="896786"/>
                  <a:pt x="1765457" y="885359"/>
                </a:cubicBezTo>
                <a:cubicBezTo>
                  <a:pt x="1765457" y="873868"/>
                  <a:pt x="1774769" y="864553"/>
                  <a:pt x="1786265" y="864553"/>
                </a:cubicBezTo>
                <a:close/>
                <a:moveTo>
                  <a:pt x="1724864" y="864553"/>
                </a:moveTo>
                <a:cubicBezTo>
                  <a:pt x="1724983" y="864551"/>
                  <a:pt x="1725086" y="864551"/>
                  <a:pt x="1725205" y="864553"/>
                </a:cubicBezTo>
                <a:cubicBezTo>
                  <a:pt x="1736598" y="864646"/>
                  <a:pt x="1745775" y="873963"/>
                  <a:pt x="1745672" y="885359"/>
                </a:cubicBezTo>
                <a:cubicBezTo>
                  <a:pt x="1745672" y="885418"/>
                  <a:pt x="1745672" y="885474"/>
                  <a:pt x="1745672" y="885530"/>
                </a:cubicBezTo>
                <a:cubicBezTo>
                  <a:pt x="1745569" y="896929"/>
                  <a:pt x="1736257" y="906090"/>
                  <a:pt x="1724864" y="905998"/>
                </a:cubicBezTo>
                <a:cubicBezTo>
                  <a:pt x="1713437" y="905998"/>
                  <a:pt x="1704141" y="896786"/>
                  <a:pt x="1704056" y="885359"/>
                </a:cubicBezTo>
                <a:cubicBezTo>
                  <a:pt x="1704056" y="873868"/>
                  <a:pt x="1713368" y="864553"/>
                  <a:pt x="1724864" y="864553"/>
                </a:cubicBezTo>
                <a:close/>
                <a:moveTo>
                  <a:pt x="1909067" y="864382"/>
                </a:moveTo>
                <a:cubicBezTo>
                  <a:pt x="1920648" y="864382"/>
                  <a:pt x="1930046" y="873774"/>
                  <a:pt x="1930046" y="885359"/>
                </a:cubicBezTo>
                <a:cubicBezTo>
                  <a:pt x="1929961" y="896879"/>
                  <a:pt x="1920580" y="906168"/>
                  <a:pt x="1909067" y="906168"/>
                </a:cubicBezTo>
                <a:cubicBezTo>
                  <a:pt x="1897554" y="906168"/>
                  <a:pt x="1888174" y="896879"/>
                  <a:pt x="1888089" y="885359"/>
                </a:cubicBezTo>
                <a:cubicBezTo>
                  <a:pt x="1888089" y="873774"/>
                  <a:pt x="1897486" y="864382"/>
                  <a:pt x="1909067" y="864382"/>
                </a:cubicBezTo>
                <a:close/>
                <a:moveTo>
                  <a:pt x="1847667" y="864382"/>
                </a:moveTo>
                <a:cubicBezTo>
                  <a:pt x="1847718" y="864382"/>
                  <a:pt x="1847786" y="864382"/>
                  <a:pt x="1847837" y="864382"/>
                </a:cubicBezTo>
                <a:cubicBezTo>
                  <a:pt x="1859418" y="864382"/>
                  <a:pt x="1868816" y="873774"/>
                  <a:pt x="1868816" y="885359"/>
                </a:cubicBezTo>
                <a:cubicBezTo>
                  <a:pt x="1868816" y="885359"/>
                  <a:pt x="1868816" y="885362"/>
                  <a:pt x="1868816" y="885362"/>
                </a:cubicBezTo>
                <a:cubicBezTo>
                  <a:pt x="1868713" y="896948"/>
                  <a:pt x="1859247" y="906261"/>
                  <a:pt x="1847667" y="906168"/>
                </a:cubicBezTo>
                <a:cubicBezTo>
                  <a:pt x="1836153" y="906168"/>
                  <a:pt x="1826773" y="896879"/>
                  <a:pt x="1826688" y="885359"/>
                </a:cubicBezTo>
                <a:cubicBezTo>
                  <a:pt x="1826688" y="873774"/>
                  <a:pt x="1836085" y="864382"/>
                  <a:pt x="1847667" y="864382"/>
                </a:cubicBezTo>
                <a:close/>
                <a:moveTo>
                  <a:pt x="5629" y="820036"/>
                </a:moveTo>
                <a:cubicBezTo>
                  <a:pt x="7794" y="820036"/>
                  <a:pt x="9551" y="821793"/>
                  <a:pt x="9551" y="823959"/>
                </a:cubicBezTo>
                <a:cubicBezTo>
                  <a:pt x="9551" y="826125"/>
                  <a:pt x="7794" y="827882"/>
                  <a:pt x="5629" y="827882"/>
                </a:cubicBezTo>
                <a:cubicBezTo>
                  <a:pt x="3497" y="827795"/>
                  <a:pt x="1791" y="826090"/>
                  <a:pt x="1706" y="823959"/>
                </a:cubicBezTo>
                <a:cubicBezTo>
                  <a:pt x="1706" y="821793"/>
                  <a:pt x="3462" y="820036"/>
                  <a:pt x="5629" y="820036"/>
                </a:cubicBezTo>
                <a:close/>
                <a:moveTo>
                  <a:pt x="67029" y="818500"/>
                </a:moveTo>
                <a:cubicBezTo>
                  <a:pt x="70048" y="818500"/>
                  <a:pt x="72487" y="820945"/>
                  <a:pt x="72487" y="823959"/>
                </a:cubicBezTo>
                <a:cubicBezTo>
                  <a:pt x="72487" y="826973"/>
                  <a:pt x="70048" y="829417"/>
                  <a:pt x="67029" y="829417"/>
                </a:cubicBezTo>
                <a:cubicBezTo>
                  <a:pt x="64044" y="829328"/>
                  <a:pt x="61657" y="826936"/>
                  <a:pt x="61572" y="823959"/>
                </a:cubicBezTo>
                <a:cubicBezTo>
                  <a:pt x="61572" y="820945"/>
                  <a:pt x="64011" y="818500"/>
                  <a:pt x="67029" y="818500"/>
                </a:cubicBezTo>
                <a:close/>
                <a:moveTo>
                  <a:pt x="129113" y="817648"/>
                </a:moveTo>
                <a:cubicBezTo>
                  <a:pt x="129232" y="817646"/>
                  <a:pt x="129352" y="817646"/>
                  <a:pt x="129454" y="817648"/>
                </a:cubicBezTo>
                <a:cubicBezTo>
                  <a:pt x="132848" y="817744"/>
                  <a:pt x="135526" y="820571"/>
                  <a:pt x="135424" y="823960"/>
                </a:cubicBezTo>
                <a:cubicBezTo>
                  <a:pt x="135424" y="827444"/>
                  <a:pt x="132593" y="830270"/>
                  <a:pt x="129113" y="830270"/>
                </a:cubicBezTo>
                <a:cubicBezTo>
                  <a:pt x="125668" y="830180"/>
                  <a:pt x="122888" y="827407"/>
                  <a:pt x="122803" y="823960"/>
                </a:cubicBezTo>
                <a:cubicBezTo>
                  <a:pt x="122803" y="820474"/>
                  <a:pt x="125634" y="817648"/>
                  <a:pt x="129113" y="817648"/>
                </a:cubicBezTo>
                <a:close/>
                <a:moveTo>
                  <a:pt x="190199" y="816832"/>
                </a:moveTo>
                <a:cubicBezTo>
                  <a:pt x="194061" y="816832"/>
                  <a:pt x="197192" y="819963"/>
                  <a:pt x="197192" y="823825"/>
                </a:cubicBezTo>
                <a:cubicBezTo>
                  <a:pt x="197192" y="827687"/>
                  <a:pt x="194061" y="830818"/>
                  <a:pt x="190199" y="830818"/>
                </a:cubicBezTo>
                <a:cubicBezTo>
                  <a:pt x="186337" y="830818"/>
                  <a:pt x="183206" y="827687"/>
                  <a:pt x="183206" y="823825"/>
                </a:cubicBezTo>
                <a:cubicBezTo>
                  <a:pt x="183206" y="819963"/>
                  <a:pt x="186337" y="816832"/>
                  <a:pt x="190199" y="816832"/>
                </a:cubicBezTo>
                <a:close/>
                <a:moveTo>
                  <a:pt x="251233" y="816114"/>
                </a:moveTo>
                <a:cubicBezTo>
                  <a:pt x="251352" y="816111"/>
                  <a:pt x="251455" y="816111"/>
                  <a:pt x="251574" y="816114"/>
                </a:cubicBezTo>
                <a:cubicBezTo>
                  <a:pt x="255821" y="816209"/>
                  <a:pt x="259181" y="819721"/>
                  <a:pt x="259079" y="823960"/>
                </a:cubicBezTo>
                <a:cubicBezTo>
                  <a:pt x="259079" y="828293"/>
                  <a:pt x="255565" y="831804"/>
                  <a:pt x="251233" y="831804"/>
                </a:cubicBezTo>
                <a:cubicBezTo>
                  <a:pt x="246935" y="831716"/>
                  <a:pt x="243472" y="828253"/>
                  <a:pt x="243388" y="823960"/>
                </a:cubicBezTo>
                <a:cubicBezTo>
                  <a:pt x="243388" y="819627"/>
                  <a:pt x="246901" y="816114"/>
                  <a:pt x="251233" y="816114"/>
                </a:cubicBezTo>
                <a:close/>
                <a:moveTo>
                  <a:pt x="312635" y="815431"/>
                </a:moveTo>
                <a:cubicBezTo>
                  <a:pt x="317342" y="815431"/>
                  <a:pt x="321162" y="819250"/>
                  <a:pt x="321162" y="823959"/>
                </a:cubicBezTo>
                <a:cubicBezTo>
                  <a:pt x="321162" y="828669"/>
                  <a:pt x="317342" y="832486"/>
                  <a:pt x="312635" y="832486"/>
                </a:cubicBezTo>
                <a:cubicBezTo>
                  <a:pt x="307961" y="832397"/>
                  <a:pt x="304192" y="828631"/>
                  <a:pt x="304107" y="823959"/>
                </a:cubicBezTo>
                <a:cubicBezTo>
                  <a:pt x="304107" y="819250"/>
                  <a:pt x="307927" y="815431"/>
                  <a:pt x="312635" y="815431"/>
                </a:cubicBezTo>
                <a:close/>
                <a:moveTo>
                  <a:pt x="374035" y="814749"/>
                </a:moveTo>
                <a:cubicBezTo>
                  <a:pt x="379118" y="814749"/>
                  <a:pt x="383246" y="818874"/>
                  <a:pt x="383246" y="823960"/>
                </a:cubicBezTo>
                <a:cubicBezTo>
                  <a:pt x="383246" y="829046"/>
                  <a:pt x="379118" y="833170"/>
                  <a:pt x="374035" y="833170"/>
                </a:cubicBezTo>
                <a:cubicBezTo>
                  <a:pt x="368953" y="833170"/>
                  <a:pt x="364826" y="829046"/>
                  <a:pt x="364826" y="823960"/>
                </a:cubicBezTo>
                <a:cubicBezTo>
                  <a:pt x="364826" y="818874"/>
                  <a:pt x="368953" y="814749"/>
                  <a:pt x="374035" y="814749"/>
                </a:cubicBezTo>
                <a:close/>
                <a:moveTo>
                  <a:pt x="436119" y="813897"/>
                </a:moveTo>
                <a:cubicBezTo>
                  <a:pt x="436239" y="813894"/>
                  <a:pt x="436341" y="813894"/>
                  <a:pt x="436460" y="813897"/>
                </a:cubicBezTo>
                <a:cubicBezTo>
                  <a:pt x="441918" y="813992"/>
                  <a:pt x="446285" y="818496"/>
                  <a:pt x="446182" y="823960"/>
                </a:cubicBezTo>
                <a:cubicBezTo>
                  <a:pt x="446182" y="829517"/>
                  <a:pt x="441680" y="834022"/>
                  <a:pt x="436119" y="834022"/>
                </a:cubicBezTo>
                <a:cubicBezTo>
                  <a:pt x="430593" y="833931"/>
                  <a:pt x="426142" y="829479"/>
                  <a:pt x="426057" y="823960"/>
                </a:cubicBezTo>
                <a:cubicBezTo>
                  <a:pt x="426057" y="818403"/>
                  <a:pt x="430559" y="813897"/>
                  <a:pt x="436119" y="813897"/>
                </a:cubicBezTo>
                <a:close/>
                <a:moveTo>
                  <a:pt x="497205" y="813080"/>
                </a:moveTo>
                <a:cubicBezTo>
                  <a:pt x="503140" y="813080"/>
                  <a:pt x="507950" y="817891"/>
                  <a:pt x="507950" y="823825"/>
                </a:cubicBezTo>
                <a:cubicBezTo>
                  <a:pt x="507950" y="829760"/>
                  <a:pt x="503140" y="834570"/>
                  <a:pt x="497205" y="834570"/>
                </a:cubicBezTo>
                <a:cubicBezTo>
                  <a:pt x="491271" y="834570"/>
                  <a:pt x="486460" y="829760"/>
                  <a:pt x="486460" y="823825"/>
                </a:cubicBezTo>
                <a:cubicBezTo>
                  <a:pt x="486460" y="817891"/>
                  <a:pt x="491271" y="813080"/>
                  <a:pt x="497205" y="813080"/>
                </a:cubicBezTo>
                <a:close/>
                <a:moveTo>
                  <a:pt x="558240" y="812532"/>
                </a:moveTo>
                <a:cubicBezTo>
                  <a:pt x="564551" y="812532"/>
                  <a:pt x="569667" y="817648"/>
                  <a:pt x="569667" y="823960"/>
                </a:cubicBezTo>
                <a:cubicBezTo>
                  <a:pt x="569667" y="830270"/>
                  <a:pt x="564551" y="835386"/>
                  <a:pt x="558240" y="835386"/>
                </a:cubicBezTo>
                <a:cubicBezTo>
                  <a:pt x="551930" y="835386"/>
                  <a:pt x="546813" y="830270"/>
                  <a:pt x="546813" y="823960"/>
                </a:cubicBezTo>
                <a:cubicBezTo>
                  <a:pt x="546813" y="817648"/>
                  <a:pt x="551930" y="812532"/>
                  <a:pt x="558240" y="812532"/>
                </a:cubicBezTo>
                <a:close/>
                <a:moveTo>
                  <a:pt x="619642" y="811851"/>
                </a:moveTo>
                <a:cubicBezTo>
                  <a:pt x="626328" y="811851"/>
                  <a:pt x="631751" y="817272"/>
                  <a:pt x="631751" y="823960"/>
                </a:cubicBezTo>
                <a:cubicBezTo>
                  <a:pt x="631751" y="830648"/>
                  <a:pt x="626328" y="836070"/>
                  <a:pt x="619642" y="836070"/>
                </a:cubicBezTo>
                <a:cubicBezTo>
                  <a:pt x="612956" y="836070"/>
                  <a:pt x="607532" y="830648"/>
                  <a:pt x="607532" y="823960"/>
                </a:cubicBezTo>
                <a:cubicBezTo>
                  <a:pt x="607532" y="817272"/>
                  <a:pt x="612956" y="811851"/>
                  <a:pt x="619642" y="811851"/>
                </a:cubicBezTo>
                <a:close/>
                <a:moveTo>
                  <a:pt x="681042" y="811168"/>
                </a:moveTo>
                <a:cubicBezTo>
                  <a:pt x="681162" y="811166"/>
                  <a:pt x="681264" y="811166"/>
                  <a:pt x="681384" y="811168"/>
                </a:cubicBezTo>
                <a:cubicBezTo>
                  <a:pt x="688360" y="811263"/>
                  <a:pt x="693937" y="816989"/>
                  <a:pt x="693834" y="823960"/>
                </a:cubicBezTo>
                <a:cubicBezTo>
                  <a:pt x="693834" y="831023"/>
                  <a:pt x="688104" y="836752"/>
                  <a:pt x="681042" y="836752"/>
                </a:cubicBezTo>
                <a:cubicBezTo>
                  <a:pt x="674016" y="836658"/>
                  <a:pt x="668336" y="830987"/>
                  <a:pt x="668251" y="823960"/>
                </a:cubicBezTo>
                <a:cubicBezTo>
                  <a:pt x="668251" y="816894"/>
                  <a:pt x="673982" y="811168"/>
                  <a:pt x="681042" y="811168"/>
                </a:cubicBezTo>
                <a:close/>
                <a:moveTo>
                  <a:pt x="743126" y="810316"/>
                </a:moveTo>
                <a:cubicBezTo>
                  <a:pt x="750665" y="810316"/>
                  <a:pt x="756771" y="816425"/>
                  <a:pt x="756771" y="823960"/>
                </a:cubicBezTo>
                <a:cubicBezTo>
                  <a:pt x="756771" y="831495"/>
                  <a:pt x="750665" y="837605"/>
                  <a:pt x="743126" y="837605"/>
                </a:cubicBezTo>
                <a:cubicBezTo>
                  <a:pt x="735588" y="837605"/>
                  <a:pt x="729482" y="831495"/>
                  <a:pt x="729482" y="823960"/>
                </a:cubicBezTo>
                <a:cubicBezTo>
                  <a:pt x="729482" y="816425"/>
                  <a:pt x="735588" y="810316"/>
                  <a:pt x="743126" y="810316"/>
                </a:cubicBezTo>
                <a:close/>
                <a:moveTo>
                  <a:pt x="926648" y="809122"/>
                </a:moveTo>
                <a:cubicBezTo>
                  <a:pt x="935226" y="809122"/>
                  <a:pt x="942168" y="816071"/>
                  <a:pt x="942168" y="824642"/>
                </a:cubicBezTo>
                <a:cubicBezTo>
                  <a:pt x="942168" y="824699"/>
                  <a:pt x="942168" y="824757"/>
                  <a:pt x="942168" y="824814"/>
                </a:cubicBezTo>
                <a:cubicBezTo>
                  <a:pt x="942066" y="833291"/>
                  <a:pt x="935124" y="840086"/>
                  <a:pt x="926648" y="839992"/>
                </a:cubicBezTo>
                <a:cubicBezTo>
                  <a:pt x="926596" y="839992"/>
                  <a:pt x="926528" y="839994"/>
                  <a:pt x="926477" y="839994"/>
                </a:cubicBezTo>
                <a:cubicBezTo>
                  <a:pt x="918000" y="839992"/>
                  <a:pt x="911127" y="833121"/>
                  <a:pt x="911127" y="824642"/>
                </a:cubicBezTo>
                <a:cubicBezTo>
                  <a:pt x="911127" y="816071"/>
                  <a:pt x="918068" y="809122"/>
                  <a:pt x="926648" y="809122"/>
                </a:cubicBezTo>
                <a:close/>
                <a:moveTo>
                  <a:pt x="865246" y="809122"/>
                </a:moveTo>
                <a:cubicBezTo>
                  <a:pt x="873433" y="809122"/>
                  <a:pt x="880085" y="815765"/>
                  <a:pt x="880085" y="823960"/>
                </a:cubicBezTo>
                <a:cubicBezTo>
                  <a:pt x="880085" y="832154"/>
                  <a:pt x="873450" y="838799"/>
                  <a:pt x="865246" y="838799"/>
                </a:cubicBezTo>
                <a:cubicBezTo>
                  <a:pt x="857059" y="838799"/>
                  <a:pt x="850408" y="832154"/>
                  <a:pt x="850408" y="823960"/>
                </a:cubicBezTo>
                <a:cubicBezTo>
                  <a:pt x="850408" y="815765"/>
                  <a:pt x="857059" y="809122"/>
                  <a:pt x="865246" y="809122"/>
                </a:cubicBezTo>
                <a:close/>
                <a:moveTo>
                  <a:pt x="803844" y="809122"/>
                </a:moveTo>
                <a:cubicBezTo>
                  <a:pt x="803964" y="809119"/>
                  <a:pt x="804066" y="809119"/>
                  <a:pt x="804185" y="809122"/>
                </a:cubicBezTo>
                <a:cubicBezTo>
                  <a:pt x="811997" y="809216"/>
                  <a:pt x="818274" y="815629"/>
                  <a:pt x="818171" y="823448"/>
                </a:cubicBezTo>
                <a:cubicBezTo>
                  <a:pt x="818171" y="831360"/>
                  <a:pt x="811758" y="837775"/>
                  <a:pt x="803844" y="837775"/>
                </a:cubicBezTo>
                <a:cubicBezTo>
                  <a:pt x="795965" y="837683"/>
                  <a:pt x="789603" y="831321"/>
                  <a:pt x="789518" y="823448"/>
                </a:cubicBezTo>
                <a:cubicBezTo>
                  <a:pt x="789518" y="815536"/>
                  <a:pt x="795931" y="809122"/>
                  <a:pt x="803844" y="809122"/>
                </a:cubicBezTo>
                <a:close/>
                <a:moveTo>
                  <a:pt x="988048" y="807758"/>
                </a:moveTo>
                <a:cubicBezTo>
                  <a:pt x="988458" y="807753"/>
                  <a:pt x="988867" y="807762"/>
                  <a:pt x="989277" y="807787"/>
                </a:cubicBezTo>
                <a:cubicBezTo>
                  <a:pt x="998112" y="808355"/>
                  <a:pt x="1004814" y="815976"/>
                  <a:pt x="1004252" y="824813"/>
                </a:cubicBezTo>
                <a:cubicBezTo>
                  <a:pt x="1004252" y="824871"/>
                  <a:pt x="1004252" y="824927"/>
                  <a:pt x="1004252" y="824985"/>
                </a:cubicBezTo>
                <a:cubicBezTo>
                  <a:pt x="1004149" y="833838"/>
                  <a:pt x="996901" y="840939"/>
                  <a:pt x="988048" y="840845"/>
                </a:cubicBezTo>
                <a:cubicBezTo>
                  <a:pt x="979350" y="840424"/>
                  <a:pt x="972357" y="833511"/>
                  <a:pt x="971846" y="824813"/>
                </a:cubicBezTo>
                <a:cubicBezTo>
                  <a:pt x="971828" y="815717"/>
                  <a:pt x="978958" y="808212"/>
                  <a:pt x="988048" y="807758"/>
                </a:cubicBezTo>
                <a:close/>
                <a:moveTo>
                  <a:pt x="1050132" y="807074"/>
                </a:moveTo>
                <a:cubicBezTo>
                  <a:pt x="1059547" y="807074"/>
                  <a:pt x="1067188" y="814710"/>
                  <a:pt x="1067188" y="824130"/>
                </a:cubicBezTo>
                <a:cubicBezTo>
                  <a:pt x="1067188" y="833549"/>
                  <a:pt x="1059547" y="841186"/>
                  <a:pt x="1050132" y="841186"/>
                </a:cubicBezTo>
                <a:cubicBezTo>
                  <a:pt x="1040718" y="841186"/>
                  <a:pt x="1033077" y="833549"/>
                  <a:pt x="1033077" y="824130"/>
                </a:cubicBezTo>
                <a:cubicBezTo>
                  <a:pt x="1033077" y="814710"/>
                  <a:pt x="1040718" y="807074"/>
                  <a:pt x="1050132" y="807074"/>
                </a:cubicBezTo>
                <a:close/>
                <a:moveTo>
                  <a:pt x="1110851" y="806562"/>
                </a:moveTo>
                <a:cubicBezTo>
                  <a:pt x="1120266" y="806562"/>
                  <a:pt x="1127907" y="814198"/>
                  <a:pt x="1127907" y="823618"/>
                </a:cubicBezTo>
                <a:cubicBezTo>
                  <a:pt x="1127907" y="833038"/>
                  <a:pt x="1120266" y="840674"/>
                  <a:pt x="1110851" y="840674"/>
                </a:cubicBezTo>
                <a:cubicBezTo>
                  <a:pt x="1101437" y="840674"/>
                  <a:pt x="1093796" y="833038"/>
                  <a:pt x="1093796" y="823618"/>
                </a:cubicBezTo>
                <a:cubicBezTo>
                  <a:pt x="1093796" y="814198"/>
                  <a:pt x="1101437" y="806562"/>
                  <a:pt x="1110851" y="806562"/>
                </a:cubicBezTo>
                <a:close/>
                <a:moveTo>
                  <a:pt x="1172253" y="805881"/>
                </a:moveTo>
                <a:cubicBezTo>
                  <a:pt x="1172372" y="805880"/>
                  <a:pt x="1172475" y="805880"/>
                  <a:pt x="1172594" y="805881"/>
                </a:cubicBezTo>
                <a:cubicBezTo>
                  <a:pt x="1182486" y="805975"/>
                  <a:pt x="1190435" y="814069"/>
                  <a:pt x="1190332" y="823960"/>
                </a:cubicBezTo>
                <a:cubicBezTo>
                  <a:pt x="1189871" y="833583"/>
                  <a:pt x="1181889" y="841117"/>
                  <a:pt x="1172253" y="841016"/>
                </a:cubicBezTo>
                <a:cubicBezTo>
                  <a:pt x="1162650" y="841031"/>
                  <a:pt x="1154719" y="833544"/>
                  <a:pt x="1154174" y="823960"/>
                </a:cubicBezTo>
                <a:cubicBezTo>
                  <a:pt x="1154174" y="813975"/>
                  <a:pt x="1162275" y="805881"/>
                  <a:pt x="1172253" y="805881"/>
                </a:cubicBezTo>
                <a:close/>
                <a:moveTo>
                  <a:pt x="1233654" y="805539"/>
                </a:moveTo>
                <a:cubicBezTo>
                  <a:pt x="1243836" y="805539"/>
                  <a:pt x="1252074" y="813786"/>
                  <a:pt x="1252074" y="823960"/>
                </a:cubicBezTo>
                <a:cubicBezTo>
                  <a:pt x="1252074" y="824018"/>
                  <a:pt x="1252074" y="824074"/>
                  <a:pt x="1252074" y="824132"/>
                </a:cubicBezTo>
                <a:cubicBezTo>
                  <a:pt x="1251972" y="834211"/>
                  <a:pt x="1243734" y="842303"/>
                  <a:pt x="1233654" y="842209"/>
                </a:cubicBezTo>
                <a:cubicBezTo>
                  <a:pt x="1223540" y="842209"/>
                  <a:pt x="1215336" y="834067"/>
                  <a:pt x="1215234" y="823960"/>
                </a:cubicBezTo>
                <a:cubicBezTo>
                  <a:pt x="1215234" y="813786"/>
                  <a:pt x="1223489" y="805539"/>
                  <a:pt x="1233654" y="805539"/>
                </a:cubicBezTo>
                <a:close/>
                <a:moveTo>
                  <a:pt x="1971151" y="805028"/>
                </a:moveTo>
                <a:cubicBezTo>
                  <a:pt x="1971322" y="805028"/>
                  <a:pt x="1971492" y="805030"/>
                  <a:pt x="1971663" y="805034"/>
                </a:cubicBezTo>
                <a:cubicBezTo>
                  <a:pt x="1982119" y="805318"/>
                  <a:pt x="1990374" y="814020"/>
                  <a:pt x="1990083" y="824470"/>
                </a:cubicBezTo>
                <a:cubicBezTo>
                  <a:pt x="1989998" y="834859"/>
                  <a:pt x="1981539" y="843232"/>
                  <a:pt x="1971151" y="843232"/>
                </a:cubicBezTo>
                <a:cubicBezTo>
                  <a:pt x="1971032" y="843232"/>
                  <a:pt x="1970930" y="843231"/>
                  <a:pt x="1970811" y="843229"/>
                </a:cubicBezTo>
                <a:cubicBezTo>
                  <a:pt x="1960355" y="843042"/>
                  <a:pt x="1952032" y="834413"/>
                  <a:pt x="1952220" y="823960"/>
                </a:cubicBezTo>
                <a:cubicBezTo>
                  <a:pt x="1952220" y="813504"/>
                  <a:pt x="1960696" y="805028"/>
                  <a:pt x="1971151" y="805028"/>
                </a:cubicBezTo>
                <a:close/>
                <a:moveTo>
                  <a:pt x="1295055" y="804857"/>
                </a:moveTo>
                <a:cubicBezTo>
                  <a:pt x="1295175" y="804857"/>
                  <a:pt x="1295277" y="804859"/>
                  <a:pt x="1295396" y="804861"/>
                </a:cubicBezTo>
                <a:cubicBezTo>
                  <a:pt x="1305954" y="805049"/>
                  <a:pt x="1314345" y="813753"/>
                  <a:pt x="1314158" y="824301"/>
                </a:cubicBezTo>
                <a:cubicBezTo>
                  <a:pt x="1314056" y="834785"/>
                  <a:pt x="1305545" y="843232"/>
                  <a:pt x="1295055" y="843232"/>
                </a:cubicBezTo>
                <a:cubicBezTo>
                  <a:pt x="1295004" y="843232"/>
                  <a:pt x="1294936" y="843232"/>
                  <a:pt x="1294885" y="843232"/>
                </a:cubicBezTo>
                <a:cubicBezTo>
                  <a:pt x="1284327" y="843138"/>
                  <a:pt x="1275850" y="834510"/>
                  <a:pt x="1275952" y="823960"/>
                </a:cubicBezTo>
                <a:cubicBezTo>
                  <a:pt x="1275952" y="813410"/>
                  <a:pt x="1284498" y="804857"/>
                  <a:pt x="1295055" y="804857"/>
                </a:cubicBezTo>
                <a:close/>
                <a:moveTo>
                  <a:pt x="1357139" y="804516"/>
                </a:moveTo>
                <a:cubicBezTo>
                  <a:pt x="1367884" y="804516"/>
                  <a:pt x="1376583" y="813222"/>
                  <a:pt x="1376583" y="823960"/>
                </a:cubicBezTo>
                <a:cubicBezTo>
                  <a:pt x="1376583" y="824016"/>
                  <a:pt x="1376583" y="824074"/>
                  <a:pt x="1376583" y="824131"/>
                </a:cubicBezTo>
                <a:cubicBezTo>
                  <a:pt x="1376480" y="834775"/>
                  <a:pt x="1367781" y="843327"/>
                  <a:pt x="1357139" y="843232"/>
                </a:cubicBezTo>
                <a:cubicBezTo>
                  <a:pt x="1357088" y="843232"/>
                  <a:pt x="1357019" y="843232"/>
                  <a:pt x="1356968" y="843232"/>
                </a:cubicBezTo>
                <a:cubicBezTo>
                  <a:pt x="1346325" y="843232"/>
                  <a:pt x="1337695" y="834605"/>
                  <a:pt x="1337695" y="823960"/>
                </a:cubicBezTo>
                <a:cubicBezTo>
                  <a:pt x="1337695" y="813222"/>
                  <a:pt x="1346393" y="804516"/>
                  <a:pt x="1357139" y="804516"/>
                </a:cubicBezTo>
                <a:close/>
                <a:moveTo>
                  <a:pt x="1417857" y="804004"/>
                </a:moveTo>
                <a:cubicBezTo>
                  <a:pt x="1428688" y="804001"/>
                  <a:pt x="1437540" y="812628"/>
                  <a:pt x="1437813" y="823448"/>
                </a:cubicBezTo>
                <a:cubicBezTo>
                  <a:pt x="1437813" y="823505"/>
                  <a:pt x="1437813" y="823563"/>
                  <a:pt x="1437813" y="823619"/>
                </a:cubicBezTo>
                <a:cubicBezTo>
                  <a:pt x="1437711" y="834547"/>
                  <a:pt x="1428790" y="843327"/>
                  <a:pt x="1417857" y="843232"/>
                </a:cubicBezTo>
                <a:cubicBezTo>
                  <a:pt x="1407129" y="843236"/>
                  <a:pt x="1398345" y="834686"/>
                  <a:pt x="1398073" y="823960"/>
                </a:cubicBezTo>
                <a:cubicBezTo>
                  <a:pt x="1398073" y="823904"/>
                  <a:pt x="1398073" y="823846"/>
                  <a:pt x="1398073" y="823788"/>
                </a:cubicBezTo>
                <a:cubicBezTo>
                  <a:pt x="1398073" y="812863"/>
                  <a:pt x="1406925" y="804004"/>
                  <a:pt x="1417857" y="804004"/>
                </a:cubicBezTo>
                <a:close/>
                <a:moveTo>
                  <a:pt x="1479259" y="803493"/>
                </a:moveTo>
                <a:cubicBezTo>
                  <a:pt x="1490567" y="803493"/>
                  <a:pt x="1499726" y="812657"/>
                  <a:pt x="1499726" y="823960"/>
                </a:cubicBezTo>
                <a:cubicBezTo>
                  <a:pt x="1499726" y="824016"/>
                  <a:pt x="1499726" y="824074"/>
                  <a:pt x="1499726" y="824130"/>
                </a:cubicBezTo>
                <a:cubicBezTo>
                  <a:pt x="1499624" y="835339"/>
                  <a:pt x="1490464" y="844350"/>
                  <a:pt x="1479259" y="844255"/>
                </a:cubicBezTo>
                <a:cubicBezTo>
                  <a:pt x="1479208" y="844255"/>
                  <a:pt x="1479140" y="844255"/>
                  <a:pt x="1479088" y="844255"/>
                </a:cubicBezTo>
                <a:cubicBezTo>
                  <a:pt x="1467883" y="844255"/>
                  <a:pt x="1458792" y="835169"/>
                  <a:pt x="1458792" y="823960"/>
                </a:cubicBezTo>
                <a:cubicBezTo>
                  <a:pt x="1458792" y="812657"/>
                  <a:pt x="1467951" y="803493"/>
                  <a:pt x="1479259" y="803493"/>
                </a:cubicBezTo>
                <a:close/>
                <a:moveTo>
                  <a:pt x="1541342" y="803145"/>
                </a:moveTo>
                <a:cubicBezTo>
                  <a:pt x="1552752" y="803243"/>
                  <a:pt x="1561911" y="812562"/>
                  <a:pt x="1561809" y="823960"/>
                </a:cubicBezTo>
                <a:cubicBezTo>
                  <a:pt x="1561809" y="824132"/>
                  <a:pt x="1561809" y="824306"/>
                  <a:pt x="1561809" y="824477"/>
                </a:cubicBezTo>
                <a:cubicBezTo>
                  <a:pt x="1561519" y="835871"/>
                  <a:pt x="1552053" y="844880"/>
                  <a:pt x="1540660" y="844597"/>
                </a:cubicBezTo>
                <a:cubicBezTo>
                  <a:pt x="1529232" y="844597"/>
                  <a:pt x="1519954" y="835385"/>
                  <a:pt x="1519852" y="823960"/>
                </a:cubicBezTo>
                <a:cubicBezTo>
                  <a:pt x="1519852" y="812467"/>
                  <a:pt x="1529164" y="803151"/>
                  <a:pt x="1540660" y="803151"/>
                </a:cubicBezTo>
                <a:cubicBezTo>
                  <a:pt x="1540882" y="803145"/>
                  <a:pt x="1541120" y="803144"/>
                  <a:pt x="1541342" y="803145"/>
                </a:cubicBezTo>
                <a:close/>
                <a:moveTo>
                  <a:pt x="1602061" y="802811"/>
                </a:moveTo>
                <a:cubicBezTo>
                  <a:pt x="1602181" y="802809"/>
                  <a:pt x="1602283" y="802809"/>
                  <a:pt x="1602402" y="802811"/>
                </a:cubicBezTo>
                <a:cubicBezTo>
                  <a:pt x="1613983" y="802905"/>
                  <a:pt x="1623313" y="812374"/>
                  <a:pt x="1623211" y="823960"/>
                </a:cubicBezTo>
                <a:cubicBezTo>
                  <a:pt x="1623211" y="824016"/>
                  <a:pt x="1623211" y="824074"/>
                  <a:pt x="1623211" y="824131"/>
                </a:cubicBezTo>
                <a:cubicBezTo>
                  <a:pt x="1623108" y="835717"/>
                  <a:pt x="1613642" y="845033"/>
                  <a:pt x="1602061" y="844938"/>
                </a:cubicBezTo>
                <a:cubicBezTo>
                  <a:pt x="1590480" y="844938"/>
                  <a:pt x="1581083" y="835546"/>
                  <a:pt x="1581083" y="823960"/>
                </a:cubicBezTo>
                <a:cubicBezTo>
                  <a:pt x="1581083" y="823902"/>
                  <a:pt x="1581083" y="823846"/>
                  <a:pt x="1581083" y="823789"/>
                </a:cubicBezTo>
                <a:cubicBezTo>
                  <a:pt x="1581083" y="812202"/>
                  <a:pt x="1590480" y="802811"/>
                  <a:pt x="1602061" y="802811"/>
                </a:cubicBezTo>
                <a:close/>
                <a:moveTo>
                  <a:pt x="1664144" y="802640"/>
                </a:moveTo>
                <a:cubicBezTo>
                  <a:pt x="1675913" y="802640"/>
                  <a:pt x="1685464" y="812187"/>
                  <a:pt x="1685464" y="823959"/>
                </a:cubicBezTo>
                <a:cubicBezTo>
                  <a:pt x="1685464" y="824017"/>
                  <a:pt x="1685464" y="824074"/>
                  <a:pt x="1685464" y="824131"/>
                </a:cubicBezTo>
                <a:cubicBezTo>
                  <a:pt x="1685362" y="835810"/>
                  <a:pt x="1675828" y="845201"/>
                  <a:pt x="1664144" y="845109"/>
                </a:cubicBezTo>
                <a:cubicBezTo>
                  <a:pt x="1664093" y="845109"/>
                  <a:pt x="1664025" y="845109"/>
                  <a:pt x="1663974" y="845109"/>
                </a:cubicBezTo>
                <a:cubicBezTo>
                  <a:pt x="1652290" y="845109"/>
                  <a:pt x="1642825" y="835639"/>
                  <a:pt x="1642825" y="823959"/>
                </a:cubicBezTo>
                <a:cubicBezTo>
                  <a:pt x="1642825" y="812184"/>
                  <a:pt x="1652376" y="802640"/>
                  <a:pt x="1664144" y="802640"/>
                </a:cubicBezTo>
                <a:close/>
                <a:moveTo>
                  <a:pt x="1724863" y="802470"/>
                </a:moveTo>
                <a:cubicBezTo>
                  <a:pt x="1724983" y="802468"/>
                  <a:pt x="1725085" y="802468"/>
                  <a:pt x="1725204" y="802470"/>
                </a:cubicBezTo>
                <a:cubicBezTo>
                  <a:pt x="1736973" y="802565"/>
                  <a:pt x="1746456" y="812187"/>
                  <a:pt x="1746354" y="823960"/>
                </a:cubicBezTo>
                <a:cubicBezTo>
                  <a:pt x="1746354" y="824018"/>
                  <a:pt x="1746354" y="824074"/>
                  <a:pt x="1746354" y="824131"/>
                </a:cubicBezTo>
                <a:cubicBezTo>
                  <a:pt x="1746252" y="835906"/>
                  <a:pt x="1736632" y="845374"/>
                  <a:pt x="1724863" y="845280"/>
                </a:cubicBezTo>
                <a:cubicBezTo>
                  <a:pt x="1713095" y="845280"/>
                  <a:pt x="1703544" y="835735"/>
                  <a:pt x="1703544" y="823960"/>
                </a:cubicBezTo>
                <a:cubicBezTo>
                  <a:pt x="1703544" y="823904"/>
                  <a:pt x="1703544" y="823846"/>
                  <a:pt x="1703544" y="823789"/>
                </a:cubicBezTo>
                <a:cubicBezTo>
                  <a:pt x="1703544" y="812014"/>
                  <a:pt x="1713095" y="802470"/>
                  <a:pt x="1724863" y="802470"/>
                </a:cubicBezTo>
                <a:close/>
                <a:moveTo>
                  <a:pt x="1786265" y="802298"/>
                </a:moveTo>
                <a:cubicBezTo>
                  <a:pt x="1798221" y="802298"/>
                  <a:pt x="1807926" y="811996"/>
                  <a:pt x="1807926" y="823960"/>
                </a:cubicBezTo>
                <a:cubicBezTo>
                  <a:pt x="1807926" y="824017"/>
                  <a:pt x="1807926" y="824074"/>
                  <a:pt x="1807926" y="824130"/>
                </a:cubicBezTo>
                <a:cubicBezTo>
                  <a:pt x="1807824" y="835999"/>
                  <a:pt x="1798136" y="845544"/>
                  <a:pt x="1786265" y="845450"/>
                </a:cubicBezTo>
                <a:cubicBezTo>
                  <a:pt x="1786146" y="845451"/>
                  <a:pt x="1786043" y="845451"/>
                  <a:pt x="1785924" y="845450"/>
                </a:cubicBezTo>
                <a:cubicBezTo>
                  <a:pt x="1774155" y="845356"/>
                  <a:pt x="1764672" y="835733"/>
                  <a:pt x="1764774" y="823960"/>
                </a:cubicBezTo>
                <a:cubicBezTo>
                  <a:pt x="1764774" y="823902"/>
                  <a:pt x="1764774" y="823845"/>
                  <a:pt x="1764774" y="823788"/>
                </a:cubicBezTo>
                <a:cubicBezTo>
                  <a:pt x="1764774" y="811920"/>
                  <a:pt x="1774394" y="802298"/>
                  <a:pt x="1786265" y="802298"/>
                </a:cubicBezTo>
                <a:close/>
                <a:moveTo>
                  <a:pt x="1909067" y="802129"/>
                </a:moveTo>
                <a:cubicBezTo>
                  <a:pt x="1921126" y="802129"/>
                  <a:pt x="1930899" y="811903"/>
                  <a:pt x="1930899" y="823960"/>
                </a:cubicBezTo>
                <a:cubicBezTo>
                  <a:pt x="1930899" y="824016"/>
                  <a:pt x="1930899" y="824074"/>
                  <a:pt x="1930899" y="824131"/>
                </a:cubicBezTo>
                <a:cubicBezTo>
                  <a:pt x="1930797" y="836093"/>
                  <a:pt x="1921024" y="845714"/>
                  <a:pt x="1909067" y="845621"/>
                </a:cubicBezTo>
                <a:cubicBezTo>
                  <a:pt x="1897077" y="845621"/>
                  <a:pt x="1887321" y="835951"/>
                  <a:pt x="1887236" y="823960"/>
                </a:cubicBezTo>
                <a:cubicBezTo>
                  <a:pt x="1887236" y="811903"/>
                  <a:pt x="1897009" y="802129"/>
                  <a:pt x="1909067" y="802129"/>
                </a:cubicBezTo>
                <a:close/>
                <a:moveTo>
                  <a:pt x="1847666" y="802129"/>
                </a:moveTo>
                <a:cubicBezTo>
                  <a:pt x="1859451" y="802497"/>
                  <a:pt x="1868815" y="812164"/>
                  <a:pt x="1868815" y="823960"/>
                </a:cubicBezTo>
                <a:cubicBezTo>
                  <a:pt x="1868815" y="835726"/>
                  <a:pt x="1859435" y="845342"/>
                  <a:pt x="1847666" y="845621"/>
                </a:cubicBezTo>
                <a:cubicBezTo>
                  <a:pt x="1835676" y="845621"/>
                  <a:pt x="1825937" y="835951"/>
                  <a:pt x="1825835" y="823960"/>
                </a:cubicBezTo>
                <a:cubicBezTo>
                  <a:pt x="1825835" y="811903"/>
                  <a:pt x="1835608" y="802129"/>
                  <a:pt x="1847666" y="802129"/>
                </a:cubicBezTo>
                <a:close/>
                <a:moveTo>
                  <a:pt x="5628" y="757953"/>
                </a:moveTo>
                <a:cubicBezTo>
                  <a:pt x="5748" y="757948"/>
                  <a:pt x="5867" y="757948"/>
                  <a:pt x="5969" y="757953"/>
                </a:cubicBezTo>
                <a:cubicBezTo>
                  <a:pt x="8136" y="758050"/>
                  <a:pt x="9824" y="759883"/>
                  <a:pt x="9722" y="762048"/>
                </a:cubicBezTo>
                <a:cubicBezTo>
                  <a:pt x="9722" y="764308"/>
                  <a:pt x="7897" y="766141"/>
                  <a:pt x="5628" y="766141"/>
                </a:cubicBezTo>
                <a:cubicBezTo>
                  <a:pt x="3360" y="766141"/>
                  <a:pt x="1535" y="764308"/>
                  <a:pt x="1535" y="762048"/>
                </a:cubicBezTo>
                <a:cubicBezTo>
                  <a:pt x="1535" y="759788"/>
                  <a:pt x="3360" y="757953"/>
                  <a:pt x="5628" y="757953"/>
                </a:cubicBezTo>
                <a:close/>
                <a:moveTo>
                  <a:pt x="67396" y="756625"/>
                </a:moveTo>
                <a:cubicBezTo>
                  <a:pt x="70599" y="756625"/>
                  <a:pt x="73195" y="759222"/>
                  <a:pt x="73195" y="762424"/>
                </a:cubicBezTo>
                <a:cubicBezTo>
                  <a:pt x="73195" y="765628"/>
                  <a:pt x="70599" y="768224"/>
                  <a:pt x="67396" y="768224"/>
                </a:cubicBezTo>
                <a:cubicBezTo>
                  <a:pt x="64193" y="768224"/>
                  <a:pt x="61597" y="765628"/>
                  <a:pt x="61597" y="762424"/>
                </a:cubicBezTo>
                <a:cubicBezTo>
                  <a:pt x="61597" y="759222"/>
                  <a:pt x="64193" y="756625"/>
                  <a:pt x="67396" y="756625"/>
                </a:cubicBezTo>
                <a:close/>
                <a:moveTo>
                  <a:pt x="129114" y="755907"/>
                </a:moveTo>
                <a:cubicBezTo>
                  <a:pt x="129233" y="755905"/>
                  <a:pt x="129353" y="755905"/>
                  <a:pt x="129455" y="755907"/>
                </a:cubicBezTo>
                <a:cubicBezTo>
                  <a:pt x="133037" y="756003"/>
                  <a:pt x="135868" y="758982"/>
                  <a:pt x="135766" y="762560"/>
                </a:cubicBezTo>
                <a:cubicBezTo>
                  <a:pt x="135766" y="766233"/>
                  <a:pt x="132781" y="769212"/>
                  <a:pt x="129114" y="769212"/>
                </a:cubicBezTo>
                <a:cubicBezTo>
                  <a:pt x="125480" y="769120"/>
                  <a:pt x="122547" y="766196"/>
                  <a:pt x="122462" y="762560"/>
                </a:cubicBezTo>
                <a:cubicBezTo>
                  <a:pt x="122462" y="758886"/>
                  <a:pt x="125447" y="755907"/>
                  <a:pt x="129114" y="755907"/>
                </a:cubicBezTo>
                <a:close/>
                <a:moveTo>
                  <a:pt x="189832" y="755224"/>
                </a:moveTo>
                <a:cubicBezTo>
                  <a:pt x="193875" y="755224"/>
                  <a:pt x="197166" y="758508"/>
                  <a:pt x="197166" y="762558"/>
                </a:cubicBezTo>
                <a:cubicBezTo>
                  <a:pt x="197166" y="766609"/>
                  <a:pt x="193875" y="769895"/>
                  <a:pt x="189832" y="769895"/>
                </a:cubicBezTo>
                <a:cubicBezTo>
                  <a:pt x="185825" y="769802"/>
                  <a:pt x="182584" y="766572"/>
                  <a:pt x="182499" y="762558"/>
                </a:cubicBezTo>
                <a:cubicBezTo>
                  <a:pt x="182499" y="758508"/>
                  <a:pt x="185790" y="755224"/>
                  <a:pt x="189832" y="755224"/>
                </a:cubicBezTo>
                <a:close/>
                <a:moveTo>
                  <a:pt x="251234" y="754373"/>
                </a:moveTo>
                <a:cubicBezTo>
                  <a:pt x="251353" y="754371"/>
                  <a:pt x="251455" y="754371"/>
                  <a:pt x="251575" y="754373"/>
                </a:cubicBezTo>
                <a:cubicBezTo>
                  <a:pt x="256009" y="754468"/>
                  <a:pt x="259523" y="758132"/>
                  <a:pt x="259421" y="762558"/>
                </a:cubicBezTo>
                <a:cubicBezTo>
                  <a:pt x="259421" y="767081"/>
                  <a:pt x="255753" y="770745"/>
                  <a:pt x="251234" y="770745"/>
                </a:cubicBezTo>
                <a:cubicBezTo>
                  <a:pt x="246748" y="770656"/>
                  <a:pt x="243132" y="767043"/>
                  <a:pt x="243047" y="762558"/>
                </a:cubicBezTo>
                <a:cubicBezTo>
                  <a:pt x="243047" y="758037"/>
                  <a:pt x="246714" y="754373"/>
                  <a:pt x="251234" y="754373"/>
                </a:cubicBezTo>
                <a:close/>
                <a:moveTo>
                  <a:pt x="313001" y="753556"/>
                </a:moveTo>
                <a:cubicBezTo>
                  <a:pt x="317899" y="753556"/>
                  <a:pt x="321870" y="757526"/>
                  <a:pt x="321870" y="762424"/>
                </a:cubicBezTo>
                <a:cubicBezTo>
                  <a:pt x="321870" y="767323"/>
                  <a:pt x="317899" y="771294"/>
                  <a:pt x="313001" y="771294"/>
                </a:cubicBezTo>
                <a:cubicBezTo>
                  <a:pt x="308103" y="771294"/>
                  <a:pt x="304132" y="767323"/>
                  <a:pt x="304132" y="762424"/>
                </a:cubicBezTo>
                <a:cubicBezTo>
                  <a:pt x="304132" y="757526"/>
                  <a:pt x="308103" y="753556"/>
                  <a:pt x="313001" y="753556"/>
                </a:cubicBezTo>
                <a:close/>
                <a:moveTo>
                  <a:pt x="374036" y="753007"/>
                </a:moveTo>
                <a:cubicBezTo>
                  <a:pt x="379306" y="753007"/>
                  <a:pt x="383588" y="757283"/>
                  <a:pt x="383588" y="762560"/>
                </a:cubicBezTo>
                <a:cubicBezTo>
                  <a:pt x="383588" y="767834"/>
                  <a:pt x="379306" y="772111"/>
                  <a:pt x="374036" y="772111"/>
                </a:cubicBezTo>
                <a:cubicBezTo>
                  <a:pt x="368766" y="772111"/>
                  <a:pt x="364485" y="767834"/>
                  <a:pt x="364485" y="762560"/>
                </a:cubicBezTo>
                <a:cubicBezTo>
                  <a:pt x="364485" y="757283"/>
                  <a:pt x="368766" y="753007"/>
                  <a:pt x="374036" y="753007"/>
                </a:cubicBezTo>
                <a:close/>
                <a:moveTo>
                  <a:pt x="436119" y="752154"/>
                </a:moveTo>
                <a:cubicBezTo>
                  <a:pt x="441867" y="752154"/>
                  <a:pt x="446523" y="756813"/>
                  <a:pt x="446523" y="762558"/>
                </a:cubicBezTo>
                <a:cubicBezTo>
                  <a:pt x="446523" y="768306"/>
                  <a:pt x="441867" y="772963"/>
                  <a:pt x="436119" y="772963"/>
                </a:cubicBezTo>
                <a:cubicBezTo>
                  <a:pt x="430406" y="772871"/>
                  <a:pt x="425800" y="768268"/>
                  <a:pt x="425716" y="762558"/>
                </a:cubicBezTo>
                <a:cubicBezTo>
                  <a:pt x="425716" y="756813"/>
                  <a:pt x="430371" y="752154"/>
                  <a:pt x="436119" y="752154"/>
                </a:cubicBezTo>
                <a:close/>
                <a:moveTo>
                  <a:pt x="496839" y="751472"/>
                </a:moveTo>
                <a:cubicBezTo>
                  <a:pt x="502962" y="751472"/>
                  <a:pt x="507925" y="756436"/>
                  <a:pt x="507925" y="762560"/>
                </a:cubicBezTo>
                <a:cubicBezTo>
                  <a:pt x="507840" y="768643"/>
                  <a:pt x="502928" y="773553"/>
                  <a:pt x="496839" y="773646"/>
                </a:cubicBezTo>
                <a:cubicBezTo>
                  <a:pt x="490750" y="773553"/>
                  <a:pt x="485838" y="768643"/>
                  <a:pt x="485753" y="762560"/>
                </a:cubicBezTo>
                <a:cubicBezTo>
                  <a:pt x="485753" y="756436"/>
                  <a:pt x="490716" y="751472"/>
                  <a:pt x="496839" y="751472"/>
                </a:cubicBezTo>
                <a:close/>
                <a:moveTo>
                  <a:pt x="558240" y="750620"/>
                </a:moveTo>
                <a:cubicBezTo>
                  <a:pt x="564840" y="750620"/>
                  <a:pt x="570179" y="755965"/>
                  <a:pt x="570179" y="762560"/>
                </a:cubicBezTo>
                <a:cubicBezTo>
                  <a:pt x="570179" y="769152"/>
                  <a:pt x="564840" y="774499"/>
                  <a:pt x="558240" y="774499"/>
                </a:cubicBezTo>
                <a:cubicBezTo>
                  <a:pt x="551690" y="774406"/>
                  <a:pt x="546386" y="769116"/>
                  <a:pt x="546301" y="762560"/>
                </a:cubicBezTo>
                <a:cubicBezTo>
                  <a:pt x="546301" y="755965"/>
                  <a:pt x="551639" y="750620"/>
                  <a:pt x="558240" y="750620"/>
                </a:cubicBezTo>
                <a:close/>
                <a:moveTo>
                  <a:pt x="619641" y="749938"/>
                </a:moveTo>
                <a:cubicBezTo>
                  <a:pt x="626617" y="749938"/>
                  <a:pt x="632262" y="755589"/>
                  <a:pt x="632262" y="762560"/>
                </a:cubicBezTo>
                <a:cubicBezTo>
                  <a:pt x="632262" y="769530"/>
                  <a:pt x="626617" y="775180"/>
                  <a:pt x="619641" y="775180"/>
                </a:cubicBezTo>
                <a:cubicBezTo>
                  <a:pt x="612716" y="775089"/>
                  <a:pt x="607105" y="769490"/>
                  <a:pt x="607020" y="762560"/>
                </a:cubicBezTo>
                <a:cubicBezTo>
                  <a:pt x="607020" y="755589"/>
                  <a:pt x="612665" y="749938"/>
                  <a:pt x="619641" y="749938"/>
                </a:cubicBezTo>
                <a:close/>
                <a:moveTo>
                  <a:pt x="681042" y="749255"/>
                </a:moveTo>
                <a:cubicBezTo>
                  <a:pt x="688393" y="749255"/>
                  <a:pt x="694346" y="755211"/>
                  <a:pt x="694346" y="762558"/>
                </a:cubicBezTo>
                <a:cubicBezTo>
                  <a:pt x="694346" y="769907"/>
                  <a:pt x="688393" y="775863"/>
                  <a:pt x="681042" y="775863"/>
                </a:cubicBezTo>
                <a:cubicBezTo>
                  <a:pt x="673691" y="775863"/>
                  <a:pt x="667739" y="769907"/>
                  <a:pt x="667739" y="762558"/>
                </a:cubicBezTo>
                <a:cubicBezTo>
                  <a:pt x="667739" y="755211"/>
                  <a:pt x="673691" y="749255"/>
                  <a:pt x="681042" y="749255"/>
                </a:cubicBezTo>
                <a:close/>
                <a:moveTo>
                  <a:pt x="743126" y="748573"/>
                </a:moveTo>
                <a:cubicBezTo>
                  <a:pt x="743245" y="748571"/>
                  <a:pt x="743347" y="748571"/>
                  <a:pt x="743466" y="748573"/>
                </a:cubicBezTo>
                <a:cubicBezTo>
                  <a:pt x="751091" y="748669"/>
                  <a:pt x="757214" y="754930"/>
                  <a:pt x="757112" y="762560"/>
                </a:cubicBezTo>
                <a:cubicBezTo>
                  <a:pt x="757112" y="770284"/>
                  <a:pt x="750852" y="776545"/>
                  <a:pt x="743126" y="776545"/>
                </a:cubicBezTo>
                <a:cubicBezTo>
                  <a:pt x="735399" y="776545"/>
                  <a:pt x="729140" y="770284"/>
                  <a:pt x="729140" y="762560"/>
                </a:cubicBezTo>
                <a:cubicBezTo>
                  <a:pt x="729140" y="754834"/>
                  <a:pt x="735399" y="748573"/>
                  <a:pt x="743126" y="748573"/>
                </a:cubicBezTo>
                <a:close/>
                <a:moveTo>
                  <a:pt x="803844" y="747891"/>
                </a:moveTo>
                <a:cubicBezTo>
                  <a:pt x="803964" y="747890"/>
                  <a:pt x="804066" y="747890"/>
                  <a:pt x="804185" y="747891"/>
                </a:cubicBezTo>
                <a:cubicBezTo>
                  <a:pt x="812185" y="747987"/>
                  <a:pt x="818615" y="754554"/>
                  <a:pt x="818513" y="762560"/>
                </a:cubicBezTo>
                <a:cubicBezTo>
                  <a:pt x="818513" y="770661"/>
                  <a:pt x="811946" y="777228"/>
                  <a:pt x="803844" y="777228"/>
                </a:cubicBezTo>
                <a:cubicBezTo>
                  <a:pt x="795777" y="777136"/>
                  <a:pt x="789261" y="770622"/>
                  <a:pt x="789177" y="762560"/>
                </a:cubicBezTo>
                <a:cubicBezTo>
                  <a:pt x="789177" y="754457"/>
                  <a:pt x="795743" y="747891"/>
                  <a:pt x="803844" y="747891"/>
                </a:cubicBezTo>
                <a:close/>
                <a:moveTo>
                  <a:pt x="865246" y="747209"/>
                </a:moveTo>
                <a:cubicBezTo>
                  <a:pt x="873723" y="747209"/>
                  <a:pt x="880596" y="754082"/>
                  <a:pt x="880596" y="762560"/>
                </a:cubicBezTo>
                <a:cubicBezTo>
                  <a:pt x="880596" y="762618"/>
                  <a:pt x="880596" y="762673"/>
                  <a:pt x="880596" y="762731"/>
                </a:cubicBezTo>
                <a:cubicBezTo>
                  <a:pt x="880493" y="771114"/>
                  <a:pt x="873637" y="777832"/>
                  <a:pt x="865246" y="777739"/>
                </a:cubicBezTo>
                <a:cubicBezTo>
                  <a:pt x="856837" y="777739"/>
                  <a:pt x="849998" y="770972"/>
                  <a:pt x="849896" y="762560"/>
                </a:cubicBezTo>
                <a:cubicBezTo>
                  <a:pt x="849896" y="754082"/>
                  <a:pt x="856769" y="747209"/>
                  <a:pt x="865246" y="747209"/>
                </a:cubicBezTo>
                <a:close/>
                <a:moveTo>
                  <a:pt x="926647" y="746527"/>
                </a:moveTo>
                <a:cubicBezTo>
                  <a:pt x="935499" y="746527"/>
                  <a:pt x="942680" y="753706"/>
                  <a:pt x="942680" y="762560"/>
                </a:cubicBezTo>
                <a:cubicBezTo>
                  <a:pt x="942594" y="771347"/>
                  <a:pt x="935431" y="778421"/>
                  <a:pt x="926647" y="778421"/>
                </a:cubicBezTo>
                <a:cubicBezTo>
                  <a:pt x="917863" y="778421"/>
                  <a:pt x="910717" y="771347"/>
                  <a:pt x="910615" y="762560"/>
                </a:cubicBezTo>
                <a:cubicBezTo>
                  <a:pt x="910615" y="753706"/>
                  <a:pt x="917795" y="746527"/>
                  <a:pt x="926647" y="746527"/>
                </a:cubicBezTo>
                <a:close/>
                <a:moveTo>
                  <a:pt x="988048" y="745844"/>
                </a:moveTo>
                <a:cubicBezTo>
                  <a:pt x="997463" y="745844"/>
                  <a:pt x="1005104" y="753479"/>
                  <a:pt x="1005104" y="762900"/>
                </a:cubicBezTo>
                <a:cubicBezTo>
                  <a:pt x="1005104" y="772320"/>
                  <a:pt x="997463" y="779956"/>
                  <a:pt x="988048" y="779956"/>
                </a:cubicBezTo>
                <a:cubicBezTo>
                  <a:pt x="978634" y="779956"/>
                  <a:pt x="970993" y="772320"/>
                  <a:pt x="970993" y="762900"/>
                </a:cubicBezTo>
                <a:cubicBezTo>
                  <a:pt x="970993" y="753479"/>
                  <a:pt x="978634" y="745844"/>
                  <a:pt x="988048" y="745844"/>
                </a:cubicBezTo>
                <a:close/>
                <a:moveTo>
                  <a:pt x="1050132" y="745161"/>
                </a:moveTo>
                <a:cubicBezTo>
                  <a:pt x="1059547" y="745161"/>
                  <a:pt x="1067188" y="752798"/>
                  <a:pt x="1067188" y="762218"/>
                </a:cubicBezTo>
                <a:cubicBezTo>
                  <a:pt x="1067188" y="771638"/>
                  <a:pt x="1059547" y="779273"/>
                  <a:pt x="1050132" y="779273"/>
                </a:cubicBezTo>
                <a:cubicBezTo>
                  <a:pt x="1040718" y="779273"/>
                  <a:pt x="1033077" y="771638"/>
                  <a:pt x="1033077" y="762218"/>
                </a:cubicBezTo>
                <a:cubicBezTo>
                  <a:pt x="1033077" y="752798"/>
                  <a:pt x="1040718" y="745161"/>
                  <a:pt x="1050132" y="745161"/>
                </a:cubicBezTo>
                <a:close/>
                <a:moveTo>
                  <a:pt x="1110851" y="744481"/>
                </a:moveTo>
                <a:cubicBezTo>
                  <a:pt x="1110970" y="744479"/>
                  <a:pt x="1111073" y="744479"/>
                  <a:pt x="1111192" y="744481"/>
                </a:cubicBezTo>
                <a:cubicBezTo>
                  <a:pt x="1121084" y="744576"/>
                  <a:pt x="1129033" y="752669"/>
                  <a:pt x="1128930" y="762560"/>
                </a:cubicBezTo>
                <a:cubicBezTo>
                  <a:pt x="1128469" y="772183"/>
                  <a:pt x="1120487" y="779717"/>
                  <a:pt x="1110851" y="779615"/>
                </a:cubicBezTo>
                <a:cubicBezTo>
                  <a:pt x="1101249" y="779630"/>
                  <a:pt x="1093318" y="772143"/>
                  <a:pt x="1092772" y="762560"/>
                </a:cubicBezTo>
                <a:cubicBezTo>
                  <a:pt x="1092772" y="752575"/>
                  <a:pt x="1100873" y="744481"/>
                  <a:pt x="1110851" y="744481"/>
                </a:cubicBezTo>
                <a:close/>
                <a:moveTo>
                  <a:pt x="1172252" y="743967"/>
                </a:moveTo>
                <a:cubicBezTo>
                  <a:pt x="1182520" y="743967"/>
                  <a:pt x="1190843" y="752291"/>
                  <a:pt x="1190843" y="762558"/>
                </a:cubicBezTo>
                <a:cubicBezTo>
                  <a:pt x="1190843" y="762616"/>
                  <a:pt x="1190843" y="762673"/>
                  <a:pt x="1190843" y="762729"/>
                </a:cubicBezTo>
                <a:cubicBezTo>
                  <a:pt x="1190741" y="772904"/>
                  <a:pt x="1182418" y="781073"/>
                  <a:pt x="1172252" y="780979"/>
                </a:cubicBezTo>
                <a:cubicBezTo>
                  <a:pt x="1172201" y="780979"/>
                  <a:pt x="1172133" y="780979"/>
                  <a:pt x="1172082" y="780979"/>
                </a:cubicBezTo>
                <a:cubicBezTo>
                  <a:pt x="1161900" y="780979"/>
                  <a:pt x="1153662" y="772732"/>
                  <a:pt x="1153662" y="762558"/>
                </a:cubicBezTo>
                <a:cubicBezTo>
                  <a:pt x="1153662" y="752291"/>
                  <a:pt x="1161985" y="743967"/>
                  <a:pt x="1172252" y="743967"/>
                </a:cubicBezTo>
                <a:close/>
                <a:moveTo>
                  <a:pt x="1233654" y="743455"/>
                </a:moveTo>
                <a:cubicBezTo>
                  <a:pt x="1244212" y="743455"/>
                  <a:pt x="1252757" y="752008"/>
                  <a:pt x="1252757" y="762558"/>
                </a:cubicBezTo>
                <a:cubicBezTo>
                  <a:pt x="1252671" y="773043"/>
                  <a:pt x="1244143" y="781491"/>
                  <a:pt x="1233654" y="781491"/>
                </a:cubicBezTo>
                <a:cubicBezTo>
                  <a:pt x="1223164" y="781491"/>
                  <a:pt x="1214654" y="773043"/>
                  <a:pt x="1214552" y="762558"/>
                </a:cubicBezTo>
                <a:cubicBezTo>
                  <a:pt x="1214552" y="752008"/>
                  <a:pt x="1223096" y="743455"/>
                  <a:pt x="1233654" y="743455"/>
                </a:cubicBezTo>
                <a:close/>
                <a:moveTo>
                  <a:pt x="1970835" y="742811"/>
                </a:moveTo>
                <a:cubicBezTo>
                  <a:pt x="1981668" y="742811"/>
                  <a:pt x="1990450" y="751592"/>
                  <a:pt x="1990450" y="762424"/>
                </a:cubicBezTo>
                <a:cubicBezTo>
                  <a:pt x="1990450" y="773257"/>
                  <a:pt x="1981668" y="782039"/>
                  <a:pt x="1970835" y="782039"/>
                </a:cubicBezTo>
                <a:cubicBezTo>
                  <a:pt x="1960003" y="782039"/>
                  <a:pt x="1951221" y="773257"/>
                  <a:pt x="1951221" y="762424"/>
                </a:cubicBezTo>
                <a:cubicBezTo>
                  <a:pt x="1951221" y="751592"/>
                  <a:pt x="1960003" y="742811"/>
                  <a:pt x="1970835" y="742811"/>
                </a:cubicBezTo>
                <a:close/>
                <a:moveTo>
                  <a:pt x="1295421" y="742811"/>
                </a:moveTo>
                <a:cubicBezTo>
                  <a:pt x="1306254" y="742811"/>
                  <a:pt x="1315036" y="751592"/>
                  <a:pt x="1315036" y="762424"/>
                </a:cubicBezTo>
                <a:cubicBezTo>
                  <a:pt x="1315036" y="773257"/>
                  <a:pt x="1306254" y="782039"/>
                  <a:pt x="1295421" y="782039"/>
                </a:cubicBezTo>
                <a:cubicBezTo>
                  <a:pt x="1284589" y="782039"/>
                  <a:pt x="1275807" y="773257"/>
                  <a:pt x="1275807" y="762424"/>
                </a:cubicBezTo>
                <a:cubicBezTo>
                  <a:pt x="1275807" y="751592"/>
                  <a:pt x="1284589" y="742811"/>
                  <a:pt x="1295421" y="742811"/>
                </a:cubicBezTo>
                <a:close/>
                <a:moveTo>
                  <a:pt x="1357138" y="742433"/>
                </a:moveTo>
                <a:cubicBezTo>
                  <a:pt x="1368259" y="742433"/>
                  <a:pt x="1377264" y="751444"/>
                  <a:pt x="1377264" y="762558"/>
                </a:cubicBezTo>
                <a:cubicBezTo>
                  <a:pt x="1377264" y="762616"/>
                  <a:pt x="1377264" y="762673"/>
                  <a:pt x="1377264" y="762729"/>
                </a:cubicBezTo>
                <a:cubicBezTo>
                  <a:pt x="1377162" y="773751"/>
                  <a:pt x="1368156" y="782608"/>
                  <a:pt x="1357138" y="782515"/>
                </a:cubicBezTo>
                <a:cubicBezTo>
                  <a:pt x="1357087" y="782515"/>
                  <a:pt x="1357019" y="782515"/>
                  <a:pt x="1356968" y="782515"/>
                </a:cubicBezTo>
                <a:cubicBezTo>
                  <a:pt x="1345950" y="782515"/>
                  <a:pt x="1337013" y="773581"/>
                  <a:pt x="1337013" y="762558"/>
                </a:cubicBezTo>
                <a:cubicBezTo>
                  <a:pt x="1337013" y="751444"/>
                  <a:pt x="1346018" y="742433"/>
                  <a:pt x="1357138" y="742433"/>
                </a:cubicBezTo>
                <a:close/>
                <a:moveTo>
                  <a:pt x="1417858" y="741921"/>
                </a:moveTo>
                <a:cubicBezTo>
                  <a:pt x="1429251" y="741921"/>
                  <a:pt x="1438495" y="751160"/>
                  <a:pt x="1438495" y="762558"/>
                </a:cubicBezTo>
                <a:cubicBezTo>
                  <a:pt x="1438393" y="773888"/>
                  <a:pt x="1429183" y="783025"/>
                  <a:pt x="1417858" y="783025"/>
                </a:cubicBezTo>
                <a:cubicBezTo>
                  <a:pt x="1406550" y="783025"/>
                  <a:pt x="1397391" y="773861"/>
                  <a:pt x="1397391" y="762558"/>
                </a:cubicBezTo>
                <a:cubicBezTo>
                  <a:pt x="1397391" y="751227"/>
                  <a:pt x="1406533" y="742015"/>
                  <a:pt x="1417858" y="741921"/>
                </a:cubicBezTo>
                <a:close/>
                <a:moveTo>
                  <a:pt x="1724864" y="740899"/>
                </a:moveTo>
                <a:cubicBezTo>
                  <a:pt x="1724983" y="740896"/>
                  <a:pt x="1725086" y="740896"/>
                  <a:pt x="1725205" y="740899"/>
                </a:cubicBezTo>
                <a:cubicBezTo>
                  <a:pt x="1737451" y="740992"/>
                  <a:pt x="1747310" y="750996"/>
                  <a:pt x="1747207" y="763243"/>
                </a:cubicBezTo>
                <a:cubicBezTo>
                  <a:pt x="1747207" y="763298"/>
                  <a:pt x="1747207" y="763355"/>
                  <a:pt x="1747207" y="763412"/>
                </a:cubicBezTo>
                <a:cubicBezTo>
                  <a:pt x="1747105" y="775659"/>
                  <a:pt x="1737110" y="785508"/>
                  <a:pt x="1724864" y="785415"/>
                </a:cubicBezTo>
                <a:cubicBezTo>
                  <a:pt x="1712583" y="785415"/>
                  <a:pt x="1702606" y="775515"/>
                  <a:pt x="1702521" y="763243"/>
                </a:cubicBezTo>
                <a:cubicBezTo>
                  <a:pt x="1702521" y="750901"/>
                  <a:pt x="1712532" y="740899"/>
                  <a:pt x="1724864" y="740899"/>
                </a:cubicBezTo>
                <a:close/>
                <a:moveTo>
                  <a:pt x="1479259" y="740899"/>
                </a:moveTo>
                <a:cubicBezTo>
                  <a:pt x="1479378" y="740896"/>
                  <a:pt x="1479480" y="740896"/>
                  <a:pt x="1479600" y="740899"/>
                </a:cubicBezTo>
                <a:cubicBezTo>
                  <a:pt x="1491181" y="740992"/>
                  <a:pt x="1500510" y="750462"/>
                  <a:pt x="1500408" y="762048"/>
                </a:cubicBezTo>
                <a:cubicBezTo>
                  <a:pt x="1500408" y="762103"/>
                  <a:pt x="1500408" y="762161"/>
                  <a:pt x="1500408" y="762218"/>
                </a:cubicBezTo>
                <a:cubicBezTo>
                  <a:pt x="1500306" y="773805"/>
                  <a:pt x="1490839" y="783121"/>
                  <a:pt x="1479259" y="783027"/>
                </a:cubicBezTo>
                <a:cubicBezTo>
                  <a:pt x="1467644" y="783027"/>
                  <a:pt x="1458212" y="773661"/>
                  <a:pt x="1458110" y="762048"/>
                </a:cubicBezTo>
                <a:cubicBezTo>
                  <a:pt x="1458110" y="750368"/>
                  <a:pt x="1467575" y="740899"/>
                  <a:pt x="1479259" y="740899"/>
                </a:cubicBezTo>
                <a:close/>
                <a:moveTo>
                  <a:pt x="1786265" y="740899"/>
                </a:moveTo>
                <a:cubicBezTo>
                  <a:pt x="1798699" y="740899"/>
                  <a:pt x="1808779" y="750979"/>
                  <a:pt x="1808779" y="763411"/>
                </a:cubicBezTo>
                <a:cubicBezTo>
                  <a:pt x="1808693" y="775779"/>
                  <a:pt x="1798630" y="785754"/>
                  <a:pt x="1786265" y="785754"/>
                </a:cubicBezTo>
                <a:cubicBezTo>
                  <a:pt x="1773933" y="785754"/>
                  <a:pt x="1763922" y="775752"/>
                  <a:pt x="1763922" y="763411"/>
                </a:cubicBezTo>
                <a:cubicBezTo>
                  <a:pt x="1763922" y="751045"/>
                  <a:pt x="1773899" y="740991"/>
                  <a:pt x="1786265" y="740899"/>
                </a:cubicBezTo>
                <a:close/>
                <a:moveTo>
                  <a:pt x="1664145" y="740899"/>
                </a:moveTo>
                <a:cubicBezTo>
                  <a:pt x="1676186" y="740894"/>
                  <a:pt x="1686045" y="750515"/>
                  <a:pt x="1686317" y="762558"/>
                </a:cubicBezTo>
                <a:cubicBezTo>
                  <a:pt x="1686215" y="774738"/>
                  <a:pt x="1676323" y="784562"/>
                  <a:pt x="1664145" y="784562"/>
                </a:cubicBezTo>
                <a:cubicBezTo>
                  <a:pt x="1652189" y="784564"/>
                  <a:pt x="1642416" y="775022"/>
                  <a:pt x="1642143" y="763070"/>
                </a:cubicBezTo>
                <a:cubicBezTo>
                  <a:pt x="1642143" y="750891"/>
                  <a:pt x="1651967" y="740991"/>
                  <a:pt x="1664145" y="740899"/>
                </a:cubicBezTo>
                <a:close/>
                <a:moveTo>
                  <a:pt x="1602061" y="740899"/>
                </a:moveTo>
                <a:cubicBezTo>
                  <a:pt x="1614120" y="740899"/>
                  <a:pt x="1623893" y="750673"/>
                  <a:pt x="1623893" y="762729"/>
                </a:cubicBezTo>
                <a:cubicBezTo>
                  <a:pt x="1623893" y="762785"/>
                  <a:pt x="1623893" y="762844"/>
                  <a:pt x="1623893" y="762900"/>
                </a:cubicBezTo>
                <a:cubicBezTo>
                  <a:pt x="1623791" y="774864"/>
                  <a:pt x="1614018" y="784484"/>
                  <a:pt x="1602061" y="784390"/>
                </a:cubicBezTo>
                <a:cubicBezTo>
                  <a:pt x="1590071" y="784390"/>
                  <a:pt x="1580315" y="774719"/>
                  <a:pt x="1580230" y="762729"/>
                </a:cubicBezTo>
                <a:cubicBezTo>
                  <a:pt x="1580230" y="750673"/>
                  <a:pt x="1590003" y="740899"/>
                  <a:pt x="1602061" y="740899"/>
                </a:cubicBezTo>
                <a:close/>
                <a:moveTo>
                  <a:pt x="1540660" y="740899"/>
                </a:moveTo>
                <a:cubicBezTo>
                  <a:pt x="1540711" y="740899"/>
                  <a:pt x="1540779" y="740900"/>
                  <a:pt x="1540830" y="740900"/>
                </a:cubicBezTo>
                <a:cubicBezTo>
                  <a:pt x="1552599" y="741089"/>
                  <a:pt x="1561997" y="750786"/>
                  <a:pt x="1561809" y="762558"/>
                </a:cubicBezTo>
                <a:cubicBezTo>
                  <a:pt x="1561724" y="774202"/>
                  <a:pt x="1552309" y="783616"/>
                  <a:pt x="1540660" y="783709"/>
                </a:cubicBezTo>
                <a:cubicBezTo>
                  <a:pt x="1528857" y="783709"/>
                  <a:pt x="1519255" y="774191"/>
                  <a:pt x="1519170" y="762389"/>
                </a:cubicBezTo>
                <a:cubicBezTo>
                  <a:pt x="1519170" y="750519"/>
                  <a:pt x="1528789" y="740899"/>
                  <a:pt x="1540660" y="740899"/>
                </a:cubicBezTo>
                <a:close/>
                <a:moveTo>
                  <a:pt x="1909434" y="739741"/>
                </a:moveTo>
                <a:cubicBezTo>
                  <a:pt x="1921963" y="739741"/>
                  <a:pt x="1932119" y="749896"/>
                  <a:pt x="1932119" y="762424"/>
                </a:cubicBezTo>
                <a:cubicBezTo>
                  <a:pt x="1932119" y="774954"/>
                  <a:pt x="1921963" y="785109"/>
                  <a:pt x="1909434" y="785109"/>
                </a:cubicBezTo>
                <a:cubicBezTo>
                  <a:pt x="1896906" y="785109"/>
                  <a:pt x="1886750" y="774954"/>
                  <a:pt x="1886750" y="762424"/>
                </a:cubicBezTo>
                <a:cubicBezTo>
                  <a:pt x="1886750" y="749896"/>
                  <a:pt x="1896906" y="739741"/>
                  <a:pt x="1909434" y="739741"/>
                </a:cubicBezTo>
                <a:close/>
                <a:moveTo>
                  <a:pt x="1848032" y="739741"/>
                </a:moveTo>
                <a:cubicBezTo>
                  <a:pt x="1860561" y="739741"/>
                  <a:pt x="1870717" y="749896"/>
                  <a:pt x="1870717" y="762424"/>
                </a:cubicBezTo>
                <a:cubicBezTo>
                  <a:pt x="1870717" y="774954"/>
                  <a:pt x="1860561" y="785109"/>
                  <a:pt x="1848032" y="785109"/>
                </a:cubicBezTo>
                <a:cubicBezTo>
                  <a:pt x="1835504" y="785109"/>
                  <a:pt x="1825348" y="774954"/>
                  <a:pt x="1825348" y="762424"/>
                </a:cubicBezTo>
                <a:cubicBezTo>
                  <a:pt x="1825348" y="749896"/>
                  <a:pt x="1835504" y="739741"/>
                  <a:pt x="1848032" y="739741"/>
                </a:cubicBezTo>
                <a:close/>
                <a:moveTo>
                  <a:pt x="5629" y="696893"/>
                </a:moveTo>
                <a:cubicBezTo>
                  <a:pt x="7982" y="696893"/>
                  <a:pt x="9893" y="698803"/>
                  <a:pt x="9893" y="701157"/>
                </a:cubicBezTo>
                <a:cubicBezTo>
                  <a:pt x="9893" y="703514"/>
                  <a:pt x="7982" y="705421"/>
                  <a:pt x="5629" y="705421"/>
                </a:cubicBezTo>
                <a:cubicBezTo>
                  <a:pt x="3309" y="705335"/>
                  <a:pt x="1450" y="703475"/>
                  <a:pt x="1365" y="701157"/>
                </a:cubicBezTo>
                <a:cubicBezTo>
                  <a:pt x="1365" y="698803"/>
                  <a:pt x="3275" y="696893"/>
                  <a:pt x="5629" y="696893"/>
                </a:cubicBezTo>
                <a:close/>
                <a:moveTo>
                  <a:pt x="67029" y="695018"/>
                </a:moveTo>
                <a:cubicBezTo>
                  <a:pt x="70424" y="695018"/>
                  <a:pt x="73170" y="697769"/>
                  <a:pt x="73170" y="701158"/>
                </a:cubicBezTo>
                <a:cubicBezTo>
                  <a:pt x="73170" y="704549"/>
                  <a:pt x="70424" y="707299"/>
                  <a:pt x="67029" y="707299"/>
                </a:cubicBezTo>
                <a:cubicBezTo>
                  <a:pt x="63636" y="707299"/>
                  <a:pt x="60890" y="704549"/>
                  <a:pt x="60890" y="701158"/>
                </a:cubicBezTo>
                <a:cubicBezTo>
                  <a:pt x="60890" y="697769"/>
                  <a:pt x="63636" y="695018"/>
                  <a:pt x="67029" y="695018"/>
                </a:cubicBezTo>
                <a:close/>
                <a:moveTo>
                  <a:pt x="129113" y="694336"/>
                </a:moveTo>
                <a:cubicBezTo>
                  <a:pt x="132882" y="694336"/>
                  <a:pt x="135935" y="697391"/>
                  <a:pt x="135935" y="701157"/>
                </a:cubicBezTo>
                <a:cubicBezTo>
                  <a:pt x="135935" y="704925"/>
                  <a:pt x="132882" y="707980"/>
                  <a:pt x="129113" y="707980"/>
                </a:cubicBezTo>
                <a:cubicBezTo>
                  <a:pt x="125343" y="707980"/>
                  <a:pt x="122291" y="704925"/>
                  <a:pt x="122291" y="701157"/>
                </a:cubicBezTo>
                <a:cubicBezTo>
                  <a:pt x="122291" y="697391"/>
                  <a:pt x="125343" y="694336"/>
                  <a:pt x="129113" y="694336"/>
                </a:cubicBezTo>
                <a:close/>
                <a:moveTo>
                  <a:pt x="189832" y="693482"/>
                </a:moveTo>
                <a:cubicBezTo>
                  <a:pt x="194079" y="693482"/>
                  <a:pt x="197507" y="696920"/>
                  <a:pt x="197507" y="701158"/>
                </a:cubicBezTo>
                <a:cubicBezTo>
                  <a:pt x="197507" y="705398"/>
                  <a:pt x="194079" y="708833"/>
                  <a:pt x="189832" y="708833"/>
                </a:cubicBezTo>
                <a:cubicBezTo>
                  <a:pt x="185585" y="708833"/>
                  <a:pt x="182157" y="705398"/>
                  <a:pt x="182157" y="701158"/>
                </a:cubicBezTo>
                <a:cubicBezTo>
                  <a:pt x="182157" y="696920"/>
                  <a:pt x="185585" y="693482"/>
                  <a:pt x="189832" y="693482"/>
                </a:cubicBezTo>
                <a:close/>
                <a:moveTo>
                  <a:pt x="251234" y="692630"/>
                </a:moveTo>
                <a:cubicBezTo>
                  <a:pt x="255941" y="692630"/>
                  <a:pt x="259761" y="696448"/>
                  <a:pt x="259761" y="701157"/>
                </a:cubicBezTo>
                <a:cubicBezTo>
                  <a:pt x="259761" y="705869"/>
                  <a:pt x="255941" y="709687"/>
                  <a:pt x="251234" y="709687"/>
                </a:cubicBezTo>
                <a:cubicBezTo>
                  <a:pt x="246560" y="709596"/>
                  <a:pt x="242791" y="705830"/>
                  <a:pt x="242706" y="701157"/>
                </a:cubicBezTo>
                <a:cubicBezTo>
                  <a:pt x="242706" y="696448"/>
                  <a:pt x="246526" y="692630"/>
                  <a:pt x="251234" y="692630"/>
                </a:cubicBezTo>
                <a:close/>
                <a:moveTo>
                  <a:pt x="312635" y="691948"/>
                </a:moveTo>
                <a:cubicBezTo>
                  <a:pt x="317718" y="691948"/>
                  <a:pt x="321845" y="696073"/>
                  <a:pt x="321845" y="701158"/>
                </a:cubicBezTo>
                <a:cubicBezTo>
                  <a:pt x="321845" y="706245"/>
                  <a:pt x="317718" y="710368"/>
                  <a:pt x="312635" y="710368"/>
                </a:cubicBezTo>
                <a:cubicBezTo>
                  <a:pt x="307586" y="710278"/>
                  <a:pt x="303510" y="706207"/>
                  <a:pt x="303425" y="701158"/>
                </a:cubicBezTo>
                <a:cubicBezTo>
                  <a:pt x="303425" y="696073"/>
                  <a:pt x="307552" y="691948"/>
                  <a:pt x="312635" y="691948"/>
                </a:cubicBezTo>
                <a:close/>
                <a:moveTo>
                  <a:pt x="374035" y="691096"/>
                </a:moveTo>
                <a:cubicBezTo>
                  <a:pt x="374155" y="691094"/>
                  <a:pt x="374257" y="691094"/>
                  <a:pt x="374377" y="691096"/>
                </a:cubicBezTo>
                <a:cubicBezTo>
                  <a:pt x="379835" y="691192"/>
                  <a:pt x="384201" y="695695"/>
                  <a:pt x="384099" y="701158"/>
                </a:cubicBezTo>
                <a:cubicBezTo>
                  <a:pt x="384099" y="706715"/>
                  <a:pt x="379596" y="711222"/>
                  <a:pt x="374035" y="711222"/>
                </a:cubicBezTo>
                <a:cubicBezTo>
                  <a:pt x="368510" y="711130"/>
                  <a:pt x="364058" y="706678"/>
                  <a:pt x="363973" y="701158"/>
                </a:cubicBezTo>
                <a:cubicBezTo>
                  <a:pt x="363973" y="695601"/>
                  <a:pt x="368475" y="691096"/>
                  <a:pt x="374035" y="691096"/>
                </a:cubicBezTo>
                <a:close/>
                <a:moveTo>
                  <a:pt x="496839" y="689729"/>
                </a:moveTo>
                <a:cubicBezTo>
                  <a:pt x="503149" y="689729"/>
                  <a:pt x="508266" y="694848"/>
                  <a:pt x="508266" y="701157"/>
                </a:cubicBezTo>
                <a:cubicBezTo>
                  <a:pt x="508266" y="707468"/>
                  <a:pt x="503149" y="712585"/>
                  <a:pt x="496839" y="712585"/>
                </a:cubicBezTo>
                <a:cubicBezTo>
                  <a:pt x="490528" y="712585"/>
                  <a:pt x="485412" y="707468"/>
                  <a:pt x="485412" y="701157"/>
                </a:cubicBezTo>
                <a:cubicBezTo>
                  <a:pt x="485412" y="694848"/>
                  <a:pt x="490528" y="689729"/>
                  <a:pt x="496839" y="689729"/>
                </a:cubicBezTo>
                <a:close/>
                <a:moveTo>
                  <a:pt x="436120" y="689729"/>
                </a:moveTo>
                <a:cubicBezTo>
                  <a:pt x="442055" y="689729"/>
                  <a:pt x="446865" y="694543"/>
                  <a:pt x="446865" y="700476"/>
                </a:cubicBezTo>
                <a:cubicBezTo>
                  <a:pt x="446865" y="706409"/>
                  <a:pt x="442055" y="711221"/>
                  <a:pt x="436120" y="711221"/>
                </a:cubicBezTo>
                <a:cubicBezTo>
                  <a:pt x="430218" y="711128"/>
                  <a:pt x="425460" y="706372"/>
                  <a:pt x="425375" y="700476"/>
                </a:cubicBezTo>
                <a:cubicBezTo>
                  <a:pt x="425375" y="694543"/>
                  <a:pt x="430185" y="689729"/>
                  <a:pt x="436120" y="689729"/>
                </a:cubicBezTo>
                <a:close/>
                <a:moveTo>
                  <a:pt x="558606" y="688743"/>
                </a:moveTo>
                <a:cubicBezTo>
                  <a:pt x="565388" y="688743"/>
                  <a:pt x="570887" y="694242"/>
                  <a:pt x="570887" y="701023"/>
                </a:cubicBezTo>
                <a:cubicBezTo>
                  <a:pt x="570887" y="707806"/>
                  <a:pt x="565388" y="713305"/>
                  <a:pt x="558606" y="713305"/>
                </a:cubicBezTo>
                <a:cubicBezTo>
                  <a:pt x="551824" y="713305"/>
                  <a:pt x="546326" y="707807"/>
                  <a:pt x="546326" y="701023"/>
                </a:cubicBezTo>
                <a:cubicBezTo>
                  <a:pt x="546326" y="694242"/>
                  <a:pt x="551824" y="688743"/>
                  <a:pt x="558606" y="688743"/>
                </a:cubicBezTo>
                <a:close/>
                <a:moveTo>
                  <a:pt x="619641" y="688194"/>
                </a:moveTo>
                <a:cubicBezTo>
                  <a:pt x="626804" y="688194"/>
                  <a:pt x="632603" y="693999"/>
                  <a:pt x="632603" y="701157"/>
                </a:cubicBezTo>
                <a:cubicBezTo>
                  <a:pt x="632603" y="708316"/>
                  <a:pt x="626804" y="714120"/>
                  <a:pt x="619641" y="714120"/>
                </a:cubicBezTo>
                <a:cubicBezTo>
                  <a:pt x="612478" y="714120"/>
                  <a:pt x="606679" y="708316"/>
                  <a:pt x="606679" y="701157"/>
                </a:cubicBezTo>
                <a:cubicBezTo>
                  <a:pt x="606679" y="693999"/>
                  <a:pt x="612478" y="688194"/>
                  <a:pt x="619641" y="688194"/>
                </a:cubicBezTo>
                <a:close/>
                <a:moveTo>
                  <a:pt x="681042" y="687513"/>
                </a:moveTo>
                <a:cubicBezTo>
                  <a:pt x="688581" y="687513"/>
                  <a:pt x="694687" y="693624"/>
                  <a:pt x="694687" y="701157"/>
                </a:cubicBezTo>
                <a:cubicBezTo>
                  <a:pt x="694687" y="708693"/>
                  <a:pt x="688581" y="714803"/>
                  <a:pt x="681042" y="714803"/>
                </a:cubicBezTo>
                <a:cubicBezTo>
                  <a:pt x="673504" y="714803"/>
                  <a:pt x="667398" y="708693"/>
                  <a:pt x="667398" y="701157"/>
                </a:cubicBezTo>
                <a:cubicBezTo>
                  <a:pt x="667398" y="693624"/>
                  <a:pt x="673504" y="687513"/>
                  <a:pt x="681042" y="687513"/>
                </a:cubicBezTo>
                <a:close/>
                <a:moveTo>
                  <a:pt x="743126" y="686660"/>
                </a:moveTo>
                <a:cubicBezTo>
                  <a:pt x="751125" y="686660"/>
                  <a:pt x="757624" y="693152"/>
                  <a:pt x="757624" y="701157"/>
                </a:cubicBezTo>
                <a:cubicBezTo>
                  <a:pt x="757624" y="709164"/>
                  <a:pt x="751125" y="715654"/>
                  <a:pt x="743126" y="715654"/>
                </a:cubicBezTo>
                <a:cubicBezTo>
                  <a:pt x="735127" y="715654"/>
                  <a:pt x="728629" y="709164"/>
                  <a:pt x="728629" y="701157"/>
                </a:cubicBezTo>
                <a:cubicBezTo>
                  <a:pt x="728629" y="693152"/>
                  <a:pt x="735127" y="686660"/>
                  <a:pt x="743126" y="686660"/>
                </a:cubicBezTo>
                <a:close/>
                <a:moveTo>
                  <a:pt x="803845" y="685978"/>
                </a:moveTo>
                <a:cubicBezTo>
                  <a:pt x="812237" y="685978"/>
                  <a:pt x="819025" y="692775"/>
                  <a:pt x="819025" y="701157"/>
                </a:cubicBezTo>
                <a:cubicBezTo>
                  <a:pt x="819025" y="701216"/>
                  <a:pt x="819025" y="701271"/>
                  <a:pt x="819025" y="701330"/>
                </a:cubicBezTo>
                <a:cubicBezTo>
                  <a:pt x="818923" y="709618"/>
                  <a:pt x="812134" y="716261"/>
                  <a:pt x="803845" y="716167"/>
                </a:cubicBezTo>
                <a:cubicBezTo>
                  <a:pt x="803794" y="716167"/>
                  <a:pt x="803726" y="716169"/>
                  <a:pt x="803674" y="716169"/>
                </a:cubicBezTo>
                <a:cubicBezTo>
                  <a:pt x="795385" y="716167"/>
                  <a:pt x="788666" y="709447"/>
                  <a:pt x="788666" y="701157"/>
                </a:cubicBezTo>
                <a:cubicBezTo>
                  <a:pt x="788666" y="692775"/>
                  <a:pt x="795453" y="685978"/>
                  <a:pt x="803845" y="685978"/>
                </a:cubicBezTo>
                <a:close/>
                <a:moveTo>
                  <a:pt x="865246" y="685296"/>
                </a:moveTo>
                <a:cubicBezTo>
                  <a:pt x="865366" y="685293"/>
                  <a:pt x="865468" y="685293"/>
                  <a:pt x="865587" y="685296"/>
                </a:cubicBezTo>
                <a:cubicBezTo>
                  <a:pt x="874252" y="685391"/>
                  <a:pt x="881211" y="692492"/>
                  <a:pt x="881108" y="701157"/>
                </a:cubicBezTo>
                <a:cubicBezTo>
                  <a:pt x="881108" y="701215"/>
                  <a:pt x="881108" y="701271"/>
                  <a:pt x="881108" y="701330"/>
                </a:cubicBezTo>
                <a:cubicBezTo>
                  <a:pt x="881006" y="709994"/>
                  <a:pt x="873911" y="716943"/>
                  <a:pt x="865246" y="716849"/>
                </a:cubicBezTo>
                <a:cubicBezTo>
                  <a:pt x="856548" y="716849"/>
                  <a:pt x="849487" y="709851"/>
                  <a:pt x="849385" y="701157"/>
                </a:cubicBezTo>
                <a:cubicBezTo>
                  <a:pt x="849385" y="692398"/>
                  <a:pt x="856480" y="685296"/>
                  <a:pt x="865246" y="685296"/>
                </a:cubicBezTo>
                <a:close/>
                <a:moveTo>
                  <a:pt x="926647" y="684614"/>
                </a:moveTo>
                <a:cubicBezTo>
                  <a:pt x="936062" y="684614"/>
                  <a:pt x="943703" y="692250"/>
                  <a:pt x="943703" y="701670"/>
                </a:cubicBezTo>
                <a:cubicBezTo>
                  <a:pt x="943703" y="711090"/>
                  <a:pt x="936062" y="718726"/>
                  <a:pt x="926647" y="718726"/>
                </a:cubicBezTo>
                <a:cubicBezTo>
                  <a:pt x="917233" y="718726"/>
                  <a:pt x="909592" y="711090"/>
                  <a:pt x="909592" y="701670"/>
                </a:cubicBezTo>
                <a:cubicBezTo>
                  <a:pt x="909592" y="692250"/>
                  <a:pt x="917233" y="684614"/>
                  <a:pt x="926647" y="684614"/>
                </a:cubicBezTo>
                <a:close/>
                <a:moveTo>
                  <a:pt x="988048" y="683931"/>
                </a:moveTo>
                <a:cubicBezTo>
                  <a:pt x="997463" y="683931"/>
                  <a:pt x="1005104" y="691567"/>
                  <a:pt x="1005104" y="700987"/>
                </a:cubicBezTo>
                <a:cubicBezTo>
                  <a:pt x="1005104" y="710407"/>
                  <a:pt x="997463" y="718043"/>
                  <a:pt x="988048" y="718043"/>
                </a:cubicBezTo>
                <a:cubicBezTo>
                  <a:pt x="978634" y="718043"/>
                  <a:pt x="970993" y="710407"/>
                  <a:pt x="970993" y="700987"/>
                </a:cubicBezTo>
                <a:cubicBezTo>
                  <a:pt x="970993" y="691567"/>
                  <a:pt x="978634" y="683931"/>
                  <a:pt x="988048" y="683931"/>
                </a:cubicBezTo>
                <a:close/>
                <a:moveTo>
                  <a:pt x="1051002" y="683229"/>
                </a:moveTo>
                <a:cubicBezTo>
                  <a:pt x="1060434" y="683239"/>
                  <a:pt x="1068058" y="690885"/>
                  <a:pt x="1068041" y="700305"/>
                </a:cubicBezTo>
                <a:cubicBezTo>
                  <a:pt x="1068041" y="700597"/>
                  <a:pt x="1068041" y="700887"/>
                  <a:pt x="1068024" y="701179"/>
                </a:cubicBezTo>
                <a:cubicBezTo>
                  <a:pt x="1067546" y="710586"/>
                  <a:pt x="1059547" y="717832"/>
                  <a:pt x="1050132" y="717361"/>
                </a:cubicBezTo>
                <a:cubicBezTo>
                  <a:pt x="1040718" y="717361"/>
                  <a:pt x="1033077" y="709724"/>
                  <a:pt x="1033077" y="700305"/>
                </a:cubicBezTo>
                <a:cubicBezTo>
                  <a:pt x="1033077" y="690885"/>
                  <a:pt x="1040718" y="683249"/>
                  <a:pt x="1050132" y="683249"/>
                </a:cubicBezTo>
                <a:cubicBezTo>
                  <a:pt x="1050422" y="683235"/>
                  <a:pt x="1050712" y="683227"/>
                  <a:pt x="1051002" y="683229"/>
                </a:cubicBezTo>
                <a:close/>
                <a:moveTo>
                  <a:pt x="1110851" y="682567"/>
                </a:moveTo>
                <a:cubicBezTo>
                  <a:pt x="1121119" y="682567"/>
                  <a:pt x="1129442" y="690891"/>
                  <a:pt x="1129442" y="701157"/>
                </a:cubicBezTo>
                <a:cubicBezTo>
                  <a:pt x="1129442" y="701215"/>
                  <a:pt x="1129442" y="701273"/>
                  <a:pt x="1129442" y="701329"/>
                </a:cubicBezTo>
                <a:cubicBezTo>
                  <a:pt x="1129340" y="711504"/>
                  <a:pt x="1121017" y="719672"/>
                  <a:pt x="1110851" y="719579"/>
                </a:cubicBezTo>
                <a:cubicBezTo>
                  <a:pt x="1110800" y="719579"/>
                  <a:pt x="1110732" y="719579"/>
                  <a:pt x="1110681" y="719579"/>
                </a:cubicBezTo>
                <a:cubicBezTo>
                  <a:pt x="1100499" y="719579"/>
                  <a:pt x="1092261" y="711332"/>
                  <a:pt x="1092261" y="701157"/>
                </a:cubicBezTo>
                <a:cubicBezTo>
                  <a:pt x="1092261" y="690891"/>
                  <a:pt x="1100584" y="682567"/>
                  <a:pt x="1110851" y="682567"/>
                </a:cubicBezTo>
                <a:close/>
                <a:moveTo>
                  <a:pt x="1172252" y="682056"/>
                </a:moveTo>
                <a:cubicBezTo>
                  <a:pt x="1182537" y="682423"/>
                  <a:pt x="1190673" y="690869"/>
                  <a:pt x="1190673" y="701157"/>
                </a:cubicBezTo>
                <a:cubicBezTo>
                  <a:pt x="1190587" y="711643"/>
                  <a:pt x="1182059" y="720090"/>
                  <a:pt x="1171570" y="720090"/>
                </a:cubicBezTo>
                <a:cubicBezTo>
                  <a:pt x="1161081" y="720090"/>
                  <a:pt x="1152570" y="711643"/>
                  <a:pt x="1152468" y="701157"/>
                </a:cubicBezTo>
                <a:cubicBezTo>
                  <a:pt x="1152468" y="700927"/>
                  <a:pt x="1152468" y="700696"/>
                  <a:pt x="1152485" y="700464"/>
                </a:cubicBezTo>
                <a:cubicBezTo>
                  <a:pt x="1152860" y="689920"/>
                  <a:pt x="1161712" y="681678"/>
                  <a:pt x="1172252" y="682056"/>
                </a:cubicBezTo>
                <a:close/>
                <a:moveTo>
                  <a:pt x="1233654" y="681373"/>
                </a:moveTo>
                <a:cubicBezTo>
                  <a:pt x="1244587" y="681373"/>
                  <a:pt x="1253439" y="690232"/>
                  <a:pt x="1253439" y="701157"/>
                </a:cubicBezTo>
                <a:cubicBezTo>
                  <a:pt x="1253439" y="701215"/>
                  <a:pt x="1253439" y="701271"/>
                  <a:pt x="1253439" y="701329"/>
                </a:cubicBezTo>
                <a:cubicBezTo>
                  <a:pt x="1253337" y="712161"/>
                  <a:pt x="1244484" y="720866"/>
                  <a:pt x="1233654" y="720773"/>
                </a:cubicBezTo>
                <a:cubicBezTo>
                  <a:pt x="1233534" y="720774"/>
                  <a:pt x="1233432" y="720774"/>
                  <a:pt x="1233313" y="720773"/>
                </a:cubicBezTo>
                <a:cubicBezTo>
                  <a:pt x="1222567" y="720679"/>
                  <a:pt x="1213937" y="711898"/>
                  <a:pt x="1214039" y="701157"/>
                </a:cubicBezTo>
                <a:cubicBezTo>
                  <a:pt x="1214039" y="701102"/>
                  <a:pt x="1214039" y="701045"/>
                  <a:pt x="1214039" y="700987"/>
                </a:cubicBezTo>
                <a:cubicBezTo>
                  <a:pt x="1214039" y="690154"/>
                  <a:pt x="1222824" y="681373"/>
                  <a:pt x="1233654" y="681373"/>
                </a:cubicBezTo>
                <a:close/>
                <a:moveTo>
                  <a:pt x="1971151" y="680861"/>
                </a:moveTo>
                <a:cubicBezTo>
                  <a:pt x="1982357" y="680861"/>
                  <a:pt x="1991448" y="689949"/>
                  <a:pt x="1991448" y="701157"/>
                </a:cubicBezTo>
                <a:cubicBezTo>
                  <a:pt x="1991448" y="701215"/>
                  <a:pt x="1991448" y="701271"/>
                  <a:pt x="1991448" y="701328"/>
                </a:cubicBezTo>
                <a:cubicBezTo>
                  <a:pt x="1991345" y="712444"/>
                  <a:pt x="1982272" y="721378"/>
                  <a:pt x="1971151" y="721284"/>
                </a:cubicBezTo>
                <a:cubicBezTo>
                  <a:pt x="1960013" y="721284"/>
                  <a:pt x="1950940" y="712301"/>
                  <a:pt x="1950855" y="701157"/>
                </a:cubicBezTo>
                <a:cubicBezTo>
                  <a:pt x="1950855" y="689949"/>
                  <a:pt x="1959945" y="680861"/>
                  <a:pt x="1971151" y="680861"/>
                </a:cubicBezTo>
                <a:close/>
                <a:moveTo>
                  <a:pt x="1295055" y="680861"/>
                </a:moveTo>
                <a:cubicBezTo>
                  <a:pt x="1306261" y="680861"/>
                  <a:pt x="1315351" y="689949"/>
                  <a:pt x="1315351" y="701157"/>
                </a:cubicBezTo>
                <a:cubicBezTo>
                  <a:pt x="1315351" y="701215"/>
                  <a:pt x="1315351" y="701271"/>
                  <a:pt x="1315351" y="701328"/>
                </a:cubicBezTo>
                <a:cubicBezTo>
                  <a:pt x="1315249" y="712444"/>
                  <a:pt x="1306175" y="721378"/>
                  <a:pt x="1295055" y="721284"/>
                </a:cubicBezTo>
                <a:cubicBezTo>
                  <a:pt x="1283917" y="721284"/>
                  <a:pt x="1274843" y="712301"/>
                  <a:pt x="1274759" y="701157"/>
                </a:cubicBezTo>
                <a:cubicBezTo>
                  <a:pt x="1274759" y="689949"/>
                  <a:pt x="1283849" y="680861"/>
                  <a:pt x="1295055" y="680861"/>
                </a:cubicBezTo>
                <a:close/>
                <a:moveTo>
                  <a:pt x="1357139" y="680350"/>
                </a:moveTo>
                <a:cubicBezTo>
                  <a:pt x="1357258" y="680348"/>
                  <a:pt x="1357361" y="680348"/>
                  <a:pt x="1357480" y="680350"/>
                </a:cubicBezTo>
                <a:cubicBezTo>
                  <a:pt x="1368873" y="680444"/>
                  <a:pt x="1378050" y="689761"/>
                  <a:pt x="1377947" y="701157"/>
                </a:cubicBezTo>
                <a:cubicBezTo>
                  <a:pt x="1377947" y="701215"/>
                  <a:pt x="1377947" y="701271"/>
                  <a:pt x="1377947" y="701329"/>
                </a:cubicBezTo>
                <a:cubicBezTo>
                  <a:pt x="1377844" y="712727"/>
                  <a:pt x="1368532" y="721890"/>
                  <a:pt x="1357139" y="721795"/>
                </a:cubicBezTo>
                <a:cubicBezTo>
                  <a:pt x="1345711" y="721795"/>
                  <a:pt x="1336416" y="712584"/>
                  <a:pt x="1336331" y="701157"/>
                </a:cubicBezTo>
                <a:cubicBezTo>
                  <a:pt x="1336331" y="689666"/>
                  <a:pt x="1345643" y="680350"/>
                  <a:pt x="1357139" y="680350"/>
                </a:cubicBezTo>
                <a:close/>
                <a:moveTo>
                  <a:pt x="1417857" y="679839"/>
                </a:moveTo>
                <a:cubicBezTo>
                  <a:pt x="1429626" y="679839"/>
                  <a:pt x="1439177" y="689385"/>
                  <a:pt x="1439177" y="701157"/>
                </a:cubicBezTo>
                <a:cubicBezTo>
                  <a:pt x="1439177" y="701216"/>
                  <a:pt x="1439177" y="701273"/>
                  <a:pt x="1439177" y="701329"/>
                </a:cubicBezTo>
                <a:cubicBezTo>
                  <a:pt x="1439075" y="713010"/>
                  <a:pt x="1429541" y="722401"/>
                  <a:pt x="1417857" y="722309"/>
                </a:cubicBezTo>
                <a:cubicBezTo>
                  <a:pt x="1417806" y="722309"/>
                  <a:pt x="1417738" y="722309"/>
                  <a:pt x="1417687" y="722309"/>
                </a:cubicBezTo>
                <a:cubicBezTo>
                  <a:pt x="1406003" y="722309"/>
                  <a:pt x="1396538" y="712838"/>
                  <a:pt x="1396538" y="701157"/>
                </a:cubicBezTo>
                <a:cubicBezTo>
                  <a:pt x="1396538" y="689383"/>
                  <a:pt x="1406089" y="679839"/>
                  <a:pt x="1417857" y="679839"/>
                </a:cubicBezTo>
                <a:close/>
                <a:moveTo>
                  <a:pt x="1479259" y="679327"/>
                </a:moveTo>
                <a:cubicBezTo>
                  <a:pt x="1491318" y="679327"/>
                  <a:pt x="1501091" y="689101"/>
                  <a:pt x="1501091" y="701157"/>
                </a:cubicBezTo>
                <a:cubicBezTo>
                  <a:pt x="1501091" y="701215"/>
                  <a:pt x="1501091" y="701271"/>
                  <a:pt x="1501091" y="701329"/>
                </a:cubicBezTo>
                <a:cubicBezTo>
                  <a:pt x="1500988" y="713291"/>
                  <a:pt x="1491215" y="722913"/>
                  <a:pt x="1479259" y="722819"/>
                </a:cubicBezTo>
                <a:cubicBezTo>
                  <a:pt x="1467269" y="722819"/>
                  <a:pt x="1457513" y="713147"/>
                  <a:pt x="1457428" y="701157"/>
                </a:cubicBezTo>
                <a:cubicBezTo>
                  <a:pt x="1457428" y="689101"/>
                  <a:pt x="1467201" y="679327"/>
                  <a:pt x="1479259" y="679327"/>
                </a:cubicBezTo>
                <a:close/>
                <a:moveTo>
                  <a:pt x="1540661" y="678986"/>
                </a:moveTo>
                <a:cubicBezTo>
                  <a:pt x="1552906" y="678986"/>
                  <a:pt x="1562833" y="688912"/>
                  <a:pt x="1562833" y="701157"/>
                </a:cubicBezTo>
                <a:cubicBezTo>
                  <a:pt x="1562748" y="713338"/>
                  <a:pt x="1552838" y="723160"/>
                  <a:pt x="1540661" y="723160"/>
                </a:cubicBezTo>
                <a:cubicBezTo>
                  <a:pt x="1528482" y="723160"/>
                  <a:pt x="1518590" y="713338"/>
                  <a:pt x="1518488" y="701157"/>
                </a:cubicBezTo>
                <a:cubicBezTo>
                  <a:pt x="1518488" y="688912"/>
                  <a:pt x="1528414" y="678986"/>
                  <a:pt x="1540661" y="678986"/>
                </a:cubicBezTo>
                <a:close/>
                <a:moveTo>
                  <a:pt x="1602061" y="678644"/>
                </a:moveTo>
                <a:cubicBezTo>
                  <a:pt x="1602181" y="678644"/>
                  <a:pt x="1602283" y="678645"/>
                  <a:pt x="1602403" y="678647"/>
                </a:cubicBezTo>
                <a:cubicBezTo>
                  <a:pt x="1614836" y="678835"/>
                  <a:pt x="1624763" y="689067"/>
                  <a:pt x="1624575" y="701498"/>
                </a:cubicBezTo>
                <a:cubicBezTo>
                  <a:pt x="1624473" y="713866"/>
                  <a:pt x="1614427" y="723843"/>
                  <a:pt x="1602061" y="723843"/>
                </a:cubicBezTo>
                <a:cubicBezTo>
                  <a:pt x="1601771" y="723851"/>
                  <a:pt x="1601481" y="723854"/>
                  <a:pt x="1601191" y="723852"/>
                </a:cubicBezTo>
                <a:cubicBezTo>
                  <a:pt x="1588758" y="723751"/>
                  <a:pt x="1578763" y="713592"/>
                  <a:pt x="1578865" y="701157"/>
                </a:cubicBezTo>
                <a:cubicBezTo>
                  <a:pt x="1578865" y="700928"/>
                  <a:pt x="1578865" y="700696"/>
                  <a:pt x="1578883" y="700465"/>
                </a:cubicBezTo>
                <a:cubicBezTo>
                  <a:pt x="1579258" y="688037"/>
                  <a:pt x="1589628" y="678267"/>
                  <a:pt x="1602061" y="678644"/>
                </a:cubicBezTo>
                <a:close/>
                <a:moveTo>
                  <a:pt x="1664144" y="678302"/>
                </a:moveTo>
                <a:cubicBezTo>
                  <a:pt x="1676766" y="678302"/>
                  <a:pt x="1686999" y="688535"/>
                  <a:pt x="1686999" y="701157"/>
                </a:cubicBezTo>
                <a:cubicBezTo>
                  <a:pt x="1686999" y="701216"/>
                  <a:pt x="1686999" y="701273"/>
                  <a:pt x="1686999" y="701329"/>
                </a:cubicBezTo>
                <a:cubicBezTo>
                  <a:pt x="1686897" y="713858"/>
                  <a:pt x="1676680" y="723937"/>
                  <a:pt x="1664144" y="723844"/>
                </a:cubicBezTo>
                <a:cubicBezTo>
                  <a:pt x="1664025" y="723844"/>
                  <a:pt x="1663923" y="723844"/>
                  <a:pt x="1663804" y="723844"/>
                </a:cubicBezTo>
                <a:cubicBezTo>
                  <a:pt x="1651370" y="723749"/>
                  <a:pt x="1641358" y="713592"/>
                  <a:pt x="1641460" y="701157"/>
                </a:cubicBezTo>
                <a:cubicBezTo>
                  <a:pt x="1641460" y="701102"/>
                  <a:pt x="1641460" y="701045"/>
                  <a:pt x="1641460" y="700987"/>
                </a:cubicBezTo>
                <a:cubicBezTo>
                  <a:pt x="1641460" y="688459"/>
                  <a:pt x="1651609" y="678302"/>
                  <a:pt x="1664144" y="678302"/>
                </a:cubicBezTo>
                <a:close/>
                <a:moveTo>
                  <a:pt x="1724864" y="677962"/>
                </a:moveTo>
                <a:cubicBezTo>
                  <a:pt x="1737537" y="677961"/>
                  <a:pt x="1747873" y="688140"/>
                  <a:pt x="1748060" y="700816"/>
                </a:cubicBezTo>
                <a:cubicBezTo>
                  <a:pt x="1748060" y="700874"/>
                  <a:pt x="1748060" y="700932"/>
                  <a:pt x="1748060" y="700987"/>
                </a:cubicBezTo>
                <a:cubicBezTo>
                  <a:pt x="1747958" y="713705"/>
                  <a:pt x="1737588" y="723937"/>
                  <a:pt x="1724864" y="723844"/>
                </a:cubicBezTo>
                <a:cubicBezTo>
                  <a:pt x="1712243" y="723937"/>
                  <a:pt x="1701924" y="713780"/>
                  <a:pt x="1701839" y="701157"/>
                </a:cubicBezTo>
                <a:cubicBezTo>
                  <a:pt x="1701839" y="701102"/>
                  <a:pt x="1701839" y="701045"/>
                  <a:pt x="1701839" y="700987"/>
                </a:cubicBezTo>
                <a:cubicBezTo>
                  <a:pt x="1701839" y="688271"/>
                  <a:pt x="1712140" y="677962"/>
                  <a:pt x="1724864" y="677962"/>
                </a:cubicBezTo>
                <a:close/>
                <a:moveTo>
                  <a:pt x="1909067" y="677791"/>
                </a:moveTo>
                <a:cubicBezTo>
                  <a:pt x="1921774" y="677789"/>
                  <a:pt x="1932161" y="687941"/>
                  <a:pt x="1932434" y="700646"/>
                </a:cubicBezTo>
                <a:cubicBezTo>
                  <a:pt x="1932434" y="700704"/>
                  <a:pt x="1932434" y="700762"/>
                  <a:pt x="1932434" y="700816"/>
                </a:cubicBezTo>
                <a:cubicBezTo>
                  <a:pt x="1932332" y="713628"/>
                  <a:pt x="1921876" y="723936"/>
                  <a:pt x="1909067" y="723843"/>
                </a:cubicBezTo>
                <a:cubicBezTo>
                  <a:pt x="1896446" y="723846"/>
                  <a:pt x="1886144" y="713768"/>
                  <a:pt x="1885872" y="701157"/>
                </a:cubicBezTo>
                <a:cubicBezTo>
                  <a:pt x="1885872" y="701102"/>
                  <a:pt x="1885872" y="701045"/>
                  <a:pt x="1885872" y="700987"/>
                </a:cubicBezTo>
                <a:cubicBezTo>
                  <a:pt x="1885872" y="688177"/>
                  <a:pt x="1896259" y="677791"/>
                  <a:pt x="1909067" y="677791"/>
                </a:cubicBezTo>
                <a:close/>
                <a:moveTo>
                  <a:pt x="1847667" y="677791"/>
                </a:moveTo>
                <a:cubicBezTo>
                  <a:pt x="1860373" y="677789"/>
                  <a:pt x="1870761" y="687941"/>
                  <a:pt x="1871033" y="700646"/>
                </a:cubicBezTo>
                <a:cubicBezTo>
                  <a:pt x="1871033" y="700704"/>
                  <a:pt x="1871033" y="700762"/>
                  <a:pt x="1871033" y="700816"/>
                </a:cubicBezTo>
                <a:cubicBezTo>
                  <a:pt x="1870931" y="713628"/>
                  <a:pt x="1860475" y="723936"/>
                  <a:pt x="1847667" y="723843"/>
                </a:cubicBezTo>
                <a:cubicBezTo>
                  <a:pt x="1835045" y="723846"/>
                  <a:pt x="1824743" y="713768"/>
                  <a:pt x="1824471" y="701157"/>
                </a:cubicBezTo>
                <a:cubicBezTo>
                  <a:pt x="1824471" y="701102"/>
                  <a:pt x="1824471" y="701045"/>
                  <a:pt x="1824471" y="700987"/>
                </a:cubicBezTo>
                <a:cubicBezTo>
                  <a:pt x="1824471" y="688177"/>
                  <a:pt x="1834858" y="677791"/>
                  <a:pt x="1847667" y="677791"/>
                </a:cubicBezTo>
                <a:close/>
                <a:moveTo>
                  <a:pt x="1786265" y="677791"/>
                </a:moveTo>
                <a:cubicBezTo>
                  <a:pt x="1798971" y="677789"/>
                  <a:pt x="1809359" y="687941"/>
                  <a:pt x="1809631" y="700646"/>
                </a:cubicBezTo>
                <a:cubicBezTo>
                  <a:pt x="1809631" y="700704"/>
                  <a:pt x="1809631" y="700762"/>
                  <a:pt x="1809631" y="700816"/>
                </a:cubicBezTo>
                <a:cubicBezTo>
                  <a:pt x="1809529" y="713628"/>
                  <a:pt x="1799074" y="723936"/>
                  <a:pt x="1786265" y="723843"/>
                </a:cubicBezTo>
                <a:cubicBezTo>
                  <a:pt x="1773644" y="723846"/>
                  <a:pt x="1763342" y="713768"/>
                  <a:pt x="1763069" y="701157"/>
                </a:cubicBezTo>
                <a:cubicBezTo>
                  <a:pt x="1763069" y="701102"/>
                  <a:pt x="1763069" y="701045"/>
                  <a:pt x="1763069" y="700987"/>
                </a:cubicBezTo>
                <a:cubicBezTo>
                  <a:pt x="1763069" y="688177"/>
                  <a:pt x="1773456" y="677791"/>
                  <a:pt x="1786265" y="677791"/>
                </a:cubicBezTo>
                <a:close/>
                <a:moveTo>
                  <a:pt x="5629" y="635151"/>
                </a:moveTo>
                <a:cubicBezTo>
                  <a:pt x="8170" y="635151"/>
                  <a:pt x="10234" y="637213"/>
                  <a:pt x="10234" y="639757"/>
                </a:cubicBezTo>
                <a:cubicBezTo>
                  <a:pt x="10234" y="642300"/>
                  <a:pt x="8170" y="644362"/>
                  <a:pt x="5629" y="644362"/>
                </a:cubicBezTo>
                <a:cubicBezTo>
                  <a:pt x="3087" y="644362"/>
                  <a:pt x="1024" y="642300"/>
                  <a:pt x="1024" y="639757"/>
                </a:cubicBezTo>
                <a:cubicBezTo>
                  <a:pt x="1024" y="637213"/>
                  <a:pt x="3087" y="635151"/>
                  <a:pt x="5629" y="635151"/>
                </a:cubicBezTo>
                <a:close/>
                <a:moveTo>
                  <a:pt x="67029" y="633446"/>
                </a:moveTo>
                <a:cubicBezTo>
                  <a:pt x="67149" y="633443"/>
                  <a:pt x="67268" y="633443"/>
                  <a:pt x="67371" y="633446"/>
                </a:cubicBezTo>
                <a:cubicBezTo>
                  <a:pt x="70765" y="633541"/>
                  <a:pt x="73442" y="636368"/>
                  <a:pt x="73340" y="639757"/>
                </a:cubicBezTo>
                <a:cubicBezTo>
                  <a:pt x="73340" y="643241"/>
                  <a:pt x="70509" y="646067"/>
                  <a:pt x="67029" y="646067"/>
                </a:cubicBezTo>
                <a:cubicBezTo>
                  <a:pt x="63584" y="645977"/>
                  <a:pt x="60804" y="643204"/>
                  <a:pt x="60719" y="639757"/>
                </a:cubicBezTo>
                <a:cubicBezTo>
                  <a:pt x="60719" y="636272"/>
                  <a:pt x="63550" y="633446"/>
                  <a:pt x="67029" y="633446"/>
                </a:cubicBezTo>
                <a:close/>
                <a:moveTo>
                  <a:pt x="129113" y="632593"/>
                </a:moveTo>
                <a:cubicBezTo>
                  <a:pt x="133070" y="632593"/>
                  <a:pt x="136277" y="635800"/>
                  <a:pt x="136277" y="639757"/>
                </a:cubicBezTo>
                <a:cubicBezTo>
                  <a:pt x="136277" y="643715"/>
                  <a:pt x="133070" y="646920"/>
                  <a:pt x="129113" y="646920"/>
                </a:cubicBezTo>
                <a:cubicBezTo>
                  <a:pt x="125156" y="646920"/>
                  <a:pt x="121950" y="643715"/>
                  <a:pt x="121950" y="639757"/>
                </a:cubicBezTo>
                <a:cubicBezTo>
                  <a:pt x="121950" y="635800"/>
                  <a:pt x="125156" y="632593"/>
                  <a:pt x="129113" y="632593"/>
                </a:cubicBezTo>
                <a:close/>
                <a:moveTo>
                  <a:pt x="189832" y="631740"/>
                </a:moveTo>
                <a:cubicBezTo>
                  <a:pt x="194267" y="631740"/>
                  <a:pt x="197848" y="635330"/>
                  <a:pt x="197848" y="639757"/>
                </a:cubicBezTo>
                <a:cubicBezTo>
                  <a:pt x="197848" y="644184"/>
                  <a:pt x="194267" y="647773"/>
                  <a:pt x="189832" y="647773"/>
                </a:cubicBezTo>
                <a:cubicBezTo>
                  <a:pt x="185397" y="647773"/>
                  <a:pt x="181816" y="644184"/>
                  <a:pt x="181816" y="639757"/>
                </a:cubicBezTo>
                <a:cubicBezTo>
                  <a:pt x="181816" y="635330"/>
                  <a:pt x="185397" y="631740"/>
                  <a:pt x="189832" y="631740"/>
                </a:cubicBezTo>
                <a:close/>
                <a:moveTo>
                  <a:pt x="251233" y="631058"/>
                </a:moveTo>
                <a:cubicBezTo>
                  <a:pt x="256043" y="631058"/>
                  <a:pt x="259932" y="634952"/>
                  <a:pt x="259932" y="639757"/>
                </a:cubicBezTo>
                <a:cubicBezTo>
                  <a:pt x="259932" y="644562"/>
                  <a:pt x="256043" y="648456"/>
                  <a:pt x="251233" y="648456"/>
                </a:cubicBezTo>
                <a:cubicBezTo>
                  <a:pt x="246423" y="648456"/>
                  <a:pt x="242535" y="644562"/>
                  <a:pt x="242535" y="639757"/>
                </a:cubicBezTo>
                <a:cubicBezTo>
                  <a:pt x="242535" y="634952"/>
                  <a:pt x="246423" y="631058"/>
                  <a:pt x="251233" y="631058"/>
                </a:cubicBezTo>
                <a:close/>
                <a:moveTo>
                  <a:pt x="312635" y="630205"/>
                </a:moveTo>
                <a:cubicBezTo>
                  <a:pt x="317905" y="630205"/>
                  <a:pt x="322186" y="634481"/>
                  <a:pt x="322186" y="639757"/>
                </a:cubicBezTo>
                <a:cubicBezTo>
                  <a:pt x="322186" y="645031"/>
                  <a:pt x="317905" y="649308"/>
                  <a:pt x="312635" y="649308"/>
                </a:cubicBezTo>
                <a:cubicBezTo>
                  <a:pt x="307364" y="649308"/>
                  <a:pt x="303084" y="645031"/>
                  <a:pt x="303084" y="639757"/>
                </a:cubicBezTo>
                <a:cubicBezTo>
                  <a:pt x="303084" y="634481"/>
                  <a:pt x="307364" y="630205"/>
                  <a:pt x="312635" y="630205"/>
                </a:cubicBezTo>
                <a:close/>
                <a:moveTo>
                  <a:pt x="374036" y="629522"/>
                </a:moveTo>
                <a:cubicBezTo>
                  <a:pt x="379682" y="629522"/>
                  <a:pt x="384269" y="634105"/>
                  <a:pt x="384269" y="639757"/>
                </a:cubicBezTo>
                <a:cubicBezTo>
                  <a:pt x="384269" y="645409"/>
                  <a:pt x="379682" y="649990"/>
                  <a:pt x="374036" y="649990"/>
                </a:cubicBezTo>
                <a:cubicBezTo>
                  <a:pt x="368390" y="649990"/>
                  <a:pt x="363803" y="645409"/>
                  <a:pt x="363803" y="639757"/>
                </a:cubicBezTo>
                <a:cubicBezTo>
                  <a:pt x="363803" y="634105"/>
                  <a:pt x="368390" y="629522"/>
                  <a:pt x="374036" y="629522"/>
                </a:cubicBezTo>
                <a:close/>
                <a:moveTo>
                  <a:pt x="436120" y="628670"/>
                </a:moveTo>
                <a:cubicBezTo>
                  <a:pt x="442243" y="628670"/>
                  <a:pt x="447206" y="633633"/>
                  <a:pt x="447206" y="639757"/>
                </a:cubicBezTo>
                <a:cubicBezTo>
                  <a:pt x="447121" y="645841"/>
                  <a:pt x="442209" y="650751"/>
                  <a:pt x="436120" y="650843"/>
                </a:cubicBezTo>
                <a:cubicBezTo>
                  <a:pt x="430031" y="650751"/>
                  <a:pt x="425119" y="645841"/>
                  <a:pt x="425034" y="639757"/>
                </a:cubicBezTo>
                <a:cubicBezTo>
                  <a:pt x="425034" y="633633"/>
                  <a:pt x="429997" y="628670"/>
                  <a:pt x="436120" y="628670"/>
                </a:cubicBezTo>
                <a:close/>
                <a:moveTo>
                  <a:pt x="496838" y="627988"/>
                </a:moveTo>
                <a:cubicBezTo>
                  <a:pt x="503337" y="627988"/>
                  <a:pt x="508607" y="633257"/>
                  <a:pt x="508607" y="639757"/>
                </a:cubicBezTo>
                <a:cubicBezTo>
                  <a:pt x="508607" y="646257"/>
                  <a:pt x="503337" y="651526"/>
                  <a:pt x="496838" y="651526"/>
                </a:cubicBezTo>
                <a:cubicBezTo>
                  <a:pt x="490340" y="651526"/>
                  <a:pt x="485070" y="646257"/>
                  <a:pt x="485070" y="639757"/>
                </a:cubicBezTo>
                <a:cubicBezTo>
                  <a:pt x="485070" y="633257"/>
                  <a:pt x="490340" y="627988"/>
                  <a:pt x="496838" y="627988"/>
                </a:cubicBezTo>
                <a:close/>
                <a:moveTo>
                  <a:pt x="558240" y="627135"/>
                </a:moveTo>
                <a:cubicBezTo>
                  <a:pt x="565216" y="627135"/>
                  <a:pt x="570861" y="632786"/>
                  <a:pt x="570861" y="639757"/>
                </a:cubicBezTo>
                <a:cubicBezTo>
                  <a:pt x="570861" y="646728"/>
                  <a:pt x="565216" y="652379"/>
                  <a:pt x="558240" y="652379"/>
                </a:cubicBezTo>
                <a:cubicBezTo>
                  <a:pt x="551264" y="652379"/>
                  <a:pt x="545619" y="646728"/>
                  <a:pt x="545619" y="639757"/>
                </a:cubicBezTo>
                <a:cubicBezTo>
                  <a:pt x="545619" y="632786"/>
                  <a:pt x="551264" y="627135"/>
                  <a:pt x="558240" y="627135"/>
                </a:cubicBezTo>
                <a:close/>
                <a:moveTo>
                  <a:pt x="619641" y="626453"/>
                </a:moveTo>
                <a:cubicBezTo>
                  <a:pt x="626992" y="626453"/>
                  <a:pt x="632945" y="632408"/>
                  <a:pt x="632945" y="639757"/>
                </a:cubicBezTo>
                <a:cubicBezTo>
                  <a:pt x="632945" y="647104"/>
                  <a:pt x="626992" y="653062"/>
                  <a:pt x="619641" y="653062"/>
                </a:cubicBezTo>
                <a:cubicBezTo>
                  <a:pt x="612290" y="653062"/>
                  <a:pt x="606338" y="647104"/>
                  <a:pt x="606338" y="639757"/>
                </a:cubicBezTo>
                <a:cubicBezTo>
                  <a:pt x="606338" y="632408"/>
                  <a:pt x="612290" y="626453"/>
                  <a:pt x="619641" y="626453"/>
                </a:cubicBezTo>
                <a:close/>
                <a:moveTo>
                  <a:pt x="681042" y="625599"/>
                </a:moveTo>
                <a:cubicBezTo>
                  <a:pt x="688853" y="625599"/>
                  <a:pt x="695198" y="631939"/>
                  <a:pt x="695198" y="639757"/>
                </a:cubicBezTo>
                <a:cubicBezTo>
                  <a:pt x="695198" y="647575"/>
                  <a:pt x="688853" y="653913"/>
                  <a:pt x="681042" y="653913"/>
                </a:cubicBezTo>
                <a:cubicBezTo>
                  <a:pt x="673264" y="653821"/>
                  <a:pt x="666971" y="647536"/>
                  <a:pt x="666886" y="639757"/>
                </a:cubicBezTo>
                <a:cubicBezTo>
                  <a:pt x="666886" y="631939"/>
                  <a:pt x="673231" y="625599"/>
                  <a:pt x="681042" y="625599"/>
                </a:cubicBezTo>
                <a:close/>
                <a:moveTo>
                  <a:pt x="743126" y="624918"/>
                </a:moveTo>
                <a:cubicBezTo>
                  <a:pt x="751313" y="624918"/>
                  <a:pt x="757965" y="631562"/>
                  <a:pt x="757965" y="639757"/>
                </a:cubicBezTo>
                <a:cubicBezTo>
                  <a:pt x="757965" y="647951"/>
                  <a:pt x="751313" y="654595"/>
                  <a:pt x="743126" y="654595"/>
                </a:cubicBezTo>
                <a:cubicBezTo>
                  <a:pt x="734939" y="654595"/>
                  <a:pt x="728288" y="647951"/>
                  <a:pt x="728288" y="639757"/>
                </a:cubicBezTo>
                <a:cubicBezTo>
                  <a:pt x="728288" y="631562"/>
                  <a:pt x="734939" y="624918"/>
                  <a:pt x="743126" y="624918"/>
                </a:cubicBezTo>
                <a:close/>
                <a:moveTo>
                  <a:pt x="803845" y="624236"/>
                </a:moveTo>
                <a:cubicBezTo>
                  <a:pt x="812423" y="624236"/>
                  <a:pt x="819365" y="631185"/>
                  <a:pt x="819365" y="639757"/>
                </a:cubicBezTo>
                <a:cubicBezTo>
                  <a:pt x="819365" y="639815"/>
                  <a:pt x="819365" y="639871"/>
                  <a:pt x="819365" y="639930"/>
                </a:cubicBezTo>
                <a:cubicBezTo>
                  <a:pt x="819263" y="648406"/>
                  <a:pt x="812321" y="655201"/>
                  <a:pt x="803845" y="655108"/>
                </a:cubicBezTo>
                <a:cubicBezTo>
                  <a:pt x="803793" y="655108"/>
                  <a:pt x="803725" y="655109"/>
                  <a:pt x="803674" y="655109"/>
                </a:cubicBezTo>
                <a:cubicBezTo>
                  <a:pt x="795197" y="655108"/>
                  <a:pt x="788324" y="648236"/>
                  <a:pt x="788324" y="639757"/>
                </a:cubicBezTo>
                <a:cubicBezTo>
                  <a:pt x="788324" y="631185"/>
                  <a:pt x="795266" y="624236"/>
                  <a:pt x="803845" y="624236"/>
                </a:cubicBezTo>
                <a:close/>
                <a:moveTo>
                  <a:pt x="865246" y="623383"/>
                </a:moveTo>
                <a:cubicBezTo>
                  <a:pt x="874661" y="623383"/>
                  <a:pt x="882302" y="631019"/>
                  <a:pt x="882302" y="640439"/>
                </a:cubicBezTo>
                <a:cubicBezTo>
                  <a:pt x="882302" y="649859"/>
                  <a:pt x="874661" y="657495"/>
                  <a:pt x="865246" y="657495"/>
                </a:cubicBezTo>
                <a:cubicBezTo>
                  <a:pt x="855832" y="657495"/>
                  <a:pt x="848191" y="649859"/>
                  <a:pt x="848191" y="640439"/>
                </a:cubicBezTo>
                <a:cubicBezTo>
                  <a:pt x="848191" y="631019"/>
                  <a:pt x="855832" y="623383"/>
                  <a:pt x="865246" y="623383"/>
                </a:cubicBezTo>
                <a:close/>
                <a:moveTo>
                  <a:pt x="926647" y="622701"/>
                </a:moveTo>
                <a:cubicBezTo>
                  <a:pt x="936062" y="622701"/>
                  <a:pt x="943703" y="630338"/>
                  <a:pt x="943703" y="639757"/>
                </a:cubicBezTo>
                <a:cubicBezTo>
                  <a:pt x="943703" y="649177"/>
                  <a:pt x="936062" y="656812"/>
                  <a:pt x="926647" y="656812"/>
                </a:cubicBezTo>
                <a:cubicBezTo>
                  <a:pt x="917233" y="656812"/>
                  <a:pt x="909592" y="649177"/>
                  <a:pt x="909592" y="639757"/>
                </a:cubicBezTo>
                <a:cubicBezTo>
                  <a:pt x="909592" y="630338"/>
                  <a:pt x="917233" y="622701"/>
                  <a:pt x="926647" y="622701"/>
                </a:cubicBezTo>
                <a:close/>
                <a:moveTo>
                  <a:pt x="988415" y="621884"/>
                </a:moveTo>
                <a:cubicBezTo>
                  <a:pt x="998212" y="621884"/>
                  <a:pt x="1006153" y="629826"/>
                  <a:pt x="1006153" y="639622"/>
                </a:cubicBezTo>
                <a:cubicBezTo>
                  <a:pt x="1006153" y="649419"/>
                  <a:pt x="998212" y="657359"/>
                  <a:pt x="988415" y="657359"/>
                </a:cubicBezTo>
                <a:cubicBezTo>
                  <a:pt x="978619" y="657359"/>
                  <a:pt x="970677" y="649419"/>
                  <a:pt x="970677" y="639622"/>
                </a:cubicBezTo>
                <a:cubicBezTo>
                  <a:pt x="970677" y="629826"/>
                  <a:pt x="978619" y="621884"/>
                  <a:pt x="988415" y="621884"/>
                </a:cubicBezTo>
                <a:close/>
                <a:moveTo>
                  <a:pt x="1110851" y="621508"/>
                </a:moveTo>
                <a:cubicBezTo>
                  <a:pt x="1121409" y="621508"/>
                  <a:pt x="1129954" y="630058"/>
                  <a:pt x="1129954" y="640610"/>
                </a:cubicBezTo>
                <a:cubicBezTo>
                  <a:pt x="1129852" y="651094"/>
                  <a:pt x="1121340" y="659541"/>
                  <a:pt x="1110851" y="659541"/>
                </a:cubicBezTo>
                <a:cubicBezTo>
                  <a:pt x="1100362" y="659541"/>
                  <a:pt x="1091834" y="651093"/>
                  <a:pt x="1091749" y="640610"/>
                </a:cubicBezTo>
                <a:cubicBezTo>
                  <a:pt x="1091749" y="630058"/>
                  <a:pt x="1100294" y="621508"/>
                  <a:pt x="1110851" y="621508"/>
                </a:cubicBezTo>
                <a:close/>
                <a:moveTo>
                  <a:pt x="1050132" y="621508"/>
                </a:moveTo>
                <a:cubicBezTo>
                  <a:pt x="1059700" y="622219"/>
                  <a:pt x="1067119" y="630160"/>
                  <a:pt x="1067188" y="639757"/>
                </a:cubicBezTo>
                <a:cubicBezTo>
                  <a:pt x="1067205" y="649389"/>
                  <a:pt x="1059734" y="657377"/>
                  <a:pt x="1050132" y="658007"/>
                </a:cubicBezTo>
                <a:cubicBezTo>
                  <a:pt x="1040086" y="658009"/>
                  <a:pt x="1031899" y="649966"/>
                  <a:pt x="1031712" y="639928"/>
                </a:cubicBezTo>
                <a:cubicBezTo>
                  <a:pt x="1031712" y="629755"/>
                  <a:pt x="1039966" y="621508"/>
                  <a:pt x="1050132" y="621508"/>
                </a:cubicBezTo>
                <a:close/>
                <a:moveTo>
                  <a:pt x="1172619" y="620008"/>
                </a:moveTo>
                <a:cubicBezTo>
                  <a:pt x="1183452" y="620008"/>
                  <a:pt x="1192234" y="628791"/>
                  <a:pt x="1192234" y="639622"/>
                </a:cubicBezTo>
                <a:cubicBezTo>
                  <a:pt x="1192234" y="650456"/>
                  <a:pt x="1183452" y="659237"/>
                  <a:pt x="1172619" y="659237"/>
                </a:cubicBezTo>
                <a:cubicBezTo>
                  <a:pt x="1161787" y="659237"/>
                  <a:pt x="1153005" y="650456"/>
                  <a:pt x="1153005" y="639622"/>
                </a:cubicBezTo>
                <a:cubicBezTo>
                  <a:pt x="1153005" y="628791"/>
                  <a:pt x="1161786" y="620008"/>
                  <a:pt x="1172619" y="620008"/>
                </a:cubicBezTo>
                <a:close/>
                <a:moveTo>
                  <a:pt x="1234524" y="619444"/>
                </a:moveTo>
                <a:cubicBezTo>
                  <a:pt x="1245729" y="619452"/>
                  <a:pt x="1254820" y="628548"/>
                  <a:pt x="1254803" y="639757"/>
                </a:cubicBezTo>
                <a:cubicBezTo>
                  <a:pt x="1254803" y="640107"/>
                  <a:pt x="1254803" y="640458"/>
                  <a:pt x="1254769" y="640806"/>
                </a:cubicBezTo>
                <a:cubicBezTo>
                  <a:pt x="1254206" y="651909"/>
                  <a:pt x="1244758" y="660447"/>
                  <a:pt x="1233654" y="659883"/>
                </a:cubicBezTo>
                <a:cubicBezTo>
                  <a:pt x="1222516" y="659883"/>
                  <a:pt x="1213460" y="650900"/>
                  <a:pt x="1213358" y="639757"/>
                </a:cubicBezTo>
                <a:cubicBezTo>
                  <a:pt x="1213358" y="628548"/>
                  <a:pt x="1222448" y="619460"/>
                  <a:pt x="1233654" y="619460"/>
                </a:cubicBezTo>
                <a:cubicBezTo>
                  <a:pt x="1233944" y="619449"/>
                  <a:pt x="1234234" y="619442"/>
                  <a:pt x="1234524" y="619444"/>
                </a:cubicBezTo>
                <a:close/>
                <a:moveTo>
                  <a:pt x="1971152" y="618778"/>
                </a:moveTo>
                <a:cubicBezTo>
                  <a:pt x="1982732" y="618778"/>
                  <a:pt x="1992130" y="628170"/>
                  <a:pt x="1992130" y="639757"/>
                </a:cubicBezTo>
                <a:cubicBezTo>
                  <a:pt x="1992045" y="651277"/>
                  <a:pt x="1982664" y="660565"/>
                  <a:pt x="1971152" y="660565"/>
                </a:cubicBezTo>
                <a:cubicBezTo>
                  <a:pt x="1959639" y="660565"/>
                  <a:pt x="1950258" y="651277"/>
                  <a:pt x="1950173" y="639757"/>
                </a:cubicBezTo>
                <a:cubicBezTo>
                  <a:pt x="1950173" y="628170"/>
                  <a:pt x="1959571" y="618778"/>
                  <a:pt x="1971152" y="618778"/>
                </a:cubicBezTo>
                <a:close/>
                <a:moveTo>
                  <a:pt x="1295055" y="618778"/>
                </a:moveTo>
                <a:cubicBezTo>
                  <a:pt x="1306636" y="618778"/>
                  <a:pt x="1316034" y="628170"/>
                  <a:pt x="1316034" y="639757"/>
                </a:cubicBezTo>
                <a:cubicBezTo>
                  <a:pt x="1315949" y="651277"/>
                  <a:pt x="1306568" y="660565"/>
                  <a:pt x="1295055" y="660565"/>
                </a:cubicBezTo>
                <a:cubicBezTo>
                  <a:pt x="1283542" y="660565"/>
                  <a:pt x="1274162" y="651277"/>
                  <a:pt x="1274077" y="639757"/>
                </a:cubicBezTo>
                <a:cubicBezTo>
                  <a:pt x="1274077" y="628170"/>
                  <a:pt x="1283474" y="618778"/>
                  <a:pt x="1295055" y="618778"/>
                </a:cubicBezTo>
                <a:close/>
                <a:moveTo>
                  <a:pt x="1357138" y="618267"/>
                </a:moveTo>
                <a:cubicBezTo>
                  <a:pt x="1357258" y="618265"/>
                  <a:pt x="1357360" y="618265"/>
                  <a:pt x="1357479" y="618267"/>
                </a:cubicBezTo>
                <a:cubicBezTo>
                  <a:pt x="1369248" y="618361"/>
                  <a:pt x="1378731" y="627983"/>
                  <a:pt x="1378629" y="639757"/>
                </a:cubicBezTo>
                <a:cubicBezTo>
                  <a:pt x="1378629" y="639814"/>
                  <a:pt x="1378629" y="639871"/>
                  <a:pt x="1378629" y="639928"/>
                </a:cubicBezTo>
                <a:cubicBezTo>
                  <a:pt x="1378527" y="651702"/>
                  <a:pt x="1368907" y="661171"/>
                  <a:pt x="1357138" y="661077"/>
                </a:cubicBezTo>
                <a:cubicBezTo>
                  <a:pt x="1345370" y="661077"/>
                  <a:pt x="1335819" y="651533"/>
                  <a:pt x="1335819" y="639757"/>
                </a:cubicBezTo>
                <a:cubicBezTo>
                  <a:pt x="1335819" y="639701"/>
                  <a:pt x="1335819" y="639643"/>
                  <a:pt x="1335819" y="639587"/>
                </a:cubicBezTo>
                <a:cubicBezTo>
                  <a:pt x="1335819" y="627811"/>
                  <a:pt x="1345370" y="618267"/>
                  <a:pt x="1357138" y="618267"/>
                </a:cubicBezTo>
                <a:close/>
                <a:moveTo>
                  <a:pt x="1417858" y="617754"/>
                </a:moveTo>
                <a:cubicBezTo>
                  <a:pt x="1430002" y="617754"/>
                  <a:pt x="1439860" y="627605"/>
                  <a:pt x="1439860" y="639757"/>
                </a:cubicBezTo>
                <a:cubicBezTo>
                  <a:pt x="1439860" y="639813"/>
                  <a:pt x="1439860" y="639871"/>
                  <a:pt x="1439860" y="639928"/>
                </a:cubicBezTo>
                <a:cubicBezTo>
                  <a:pt x="1439758" y="651983"/>
                  <a:pt x="1429916" y="661681"/>
                  <a:pt x="1417858" y="661588"/>
                </a:cubicBezTo>
                <a:cubicBezTo>
                  <a:pt x="1417807" y="661588"/>
                  <a:pt x="1417739" y="661588"/>
                  <a:pt x="1417687" y="661588"/>
                </a:cubicBezTo>
                <a:cubicBezTo>
                  <a:pt x="1405629" y="661588"/>
                  <a:pt x="1395856" y="651813"/>
                  <a:pt x="1395856" y="639757"/>
                </a:cubicBezTo>
                <a:cubicBezTo>
                  <a:pt x="1395856" y="627605"/>
                  <a:pt x="1405714" y="617754"/>
                  <a:pt x="1417858" y="617754"/>
                </a:cubicBezTo>
                <a:close/>
                <a:moveTo>
                  <a:pt x="1479259" y="617243"/>
                </a:moveTo>
                <a:cubicBezTo>
                  <a:pt x="1491693" y="617243"/>
                  <a:pt x="1501773" y="627324"/>
                  <a:pt x="1501773" y="639757"/>
                </a:cubicBezTo>
                <a:cubicBezTo>
                  <a:pt x="1501687" y="652124"/>
                  <a:pt x="1491624" y="662100"/>
                  <a:pt x="1479259" y="662100"/>
                </a:cubicBezTo>
                <a:cubicBezTo>
                  <a:pt x="1466927" y="662100"/>
                  <a:pt x="1456916" y="652097"/>
                  <a:pt x="1456916" y="639757"/>
                </a:cubicBezTo>
                <a:cubicBezTo>
                  <a:pt x="1456916" y="627390"/>
                  <a:pt x="1466893" y="617336"/>
                  <a:pt x="1479259" y="617243"/>
                </a:cubicBezTo>
                <a:close/>
                <a:moveTo>
                  <a:pt x="1540660" y="616731"/>
                </a:moveTo>
                <a:cubicBezTo>
                  <a:pt x="1540780" y="616730"/>
                  <a:pt x="1540882" y="616730"/>
                  <a:pt x="1541001" y="616731"/>
                </a:cubicBezTo>
                <a:cubicBezTo>
                  <a:pt x="1553623" y="616825"/>
                  <a:pt x="1563788" y="627135"/>
                  <a:pt x="1563685" y="639757"/>
                </a:cubicBezTo>
                <a:cubicBezTo>
                  <a:pt x="1563685" y="639814"/>
                  <a:pt x="1563685" y="639871"/>
                  <a:pt x="1563685" y="639928"/>
                </a:cubicBezTo>
                <a:cubicBezTo>
                  <a:pt x="1563583" y="652551"/>
                  <a:pt x="1553282" y="662706"/>
                  <a:pt x="1540660" y="662612"/>
                </a:cubicBezTo>
                <a:cubicBezTo>
                  <a:pt x="1528039" y="662612"/>
                  <a:pt x="1517806" y="652380"/>
                  <a:pt x="1517806" y="639757"/>
                </a:cubicBezTo>
                <a:cubicBezTo>
                  <a:pt x="1517806" y="639701"/>
                  <a:pt x="1517806" y="639643"/>
                  <a:pt x="1517806" y="639587"/>
                </a:cubicBezTo>
                <a:cubicBezTo>
                  <a:pt x="1517806" y="626964"/>
                  <a:pt x="1528039" y="616731"/>
                  <a:pt x="1540660" y="616731"/>
                </a:cubicBezTo>
                <a:close/>
                <a:moveTo>
                  <a:pt x="1602061" y="616390"/>
                </a:moveTo>
                <a:cubicBezTo>
                  <a:pt x="1614973" y="616390"/>
                  <a:pt x="1625428" y="626853"/>
                  <a:pt x="1625428" y="639757"/>
                </a:cubicBezTo>
                <a:cubicBezTo>
                  <a:pt x="1625428" y="639813"/>
                  <a:pt x="1625428" y="639871"/>
                  <a:pt x="1625428" y="639928"/>
                </a:cubicBezTo>
                <a:cubicBezTo>
                  <a:pt x="1625326" y="652739"/>
                  <a:pt x="1614870" y="663046"/>
                  <a:pt x="1602061" y="662954"/>
                </a:cubicBezTo>
                <a:cubicBezTo>
                  <a:pt x="1589253" y="662954"/>
                  <a:pt x="1578866" y="652568"/>
                  <a:pt x="1578866" y="639757"/>
                </a:cubicBezTo>
                <a:cubicBezTo>
                  <a:pt x="1578866" y="639701"/>
                  <a:pt x="1578866" y="639643"/>
                  <a:pt x="1578866" y="639586"/>
                </a:cubicBezTo>
                <a:cubicBezTo>
                  <a:pt x="1578866" y="626776"/>
                  <a:pt x="1589253" y="616390"/>
                  <a:pt x="1602061" y="616390"/>
                </a:cubicBezTo>
                <a:close/>
                <a:moveTo>
                  <a:pt x="1664145" y="616049"/>
                </a:moveTo>
                <a:cubicBezTo>
                  <a:pt x="1677244" y="616049"/>
                  <a:pt x="1687853" y="626663"/>
                  <a:pt x="1687853" y="639757"/>
                </a:cubicBezTo>
                <a:cubicBezTo>
                  <a:pt x="1687853" y="639813"/>
                  <a:pt x="1687853" y="639871"/>
                  <a:pt x="1687853" y="639928"/>
                </a:cubicBezTo>
                <a:cubicBezTo>
                  <a:pt x="1687750" y="652928"/>
                  <a:pt x="1677141" y="663388"/>
                  <a:pt x="1664145" y="663294"/>
                </a:cubicBezTo>
                <a:cubicBezTo>
                  <a:pt x="1651148" y="663294"/>
                  <a:pt x="1640608" y="652757"/>
                  <a:pt x="1640608" y="639757"/>
                </a:cubicBezTo>
                <a:cubicBezTo>
                  <a:pt x="1640608" y="639701"/>
                  <a:pt x="1640608" y="639643"/>
                  <a:pt x="1640608" y="639587"/>
                </a:cubicBezTo>
                <a:cubicBezTo>
                  <a:pt x="1640608" y="626587"/>
                  <a:pt x="1651148" y="616049"/>
                  <a:pt x="1664145" y="616049"/>
                </a:cubicBezTo>
                <a:close/>
                <a:moveTo>
                  <a:pt x="1724864" y="615878"/>
                </a:moveTo>
                <a:cubicBezTo>
                  <a:pt x="1738048" y="615878"/>
                  <a:pt x="1748742" y="626569"/>
                  <a:pt x="1748742" y="639757"/>
                </a:cubicBezTo>
                <a:cubicBezTo>
                  <a:pt x="1748640" y="652878"/>
                  <a:pt x="1737980" y="663464"/>
                  <a:pt x="1724864" y="663464"/>
                </a:cubicBezTo>
                <a:cubicBezTo>
                  <a:pt x="1711765" y="663464"/>
                  <a:pt x="1701157" y="652851"/>
                  <a:pt x="1701157" y="639757"/>
                </a:cubicBezTo>
                <a:cubicBezTo>
                  <a:pt x="1701157" y="639701"/>
                  <a:pt x="1701157" y="639642"/>
                  <a:pt x="1701157" y="639586"/>
                </a:cubicBezTo>
                <a:cubicBezTo>
                  <a:pt x="1701157" y="626492"/>
                  <a:pt x="1711765" y="615878"/>
                  <a:pt x="1724864" y="615878"/>
                </a:cubicBezTo>
                <a:close/>
                <a:moveTo>
                  <a:pt x="1786265" y="615708"/>
                </a:moveTo>
                <a:cubicBezTo>
                  <a:pt x="1799551" y="615708"/>
                  <a:pt x="1810314" y="626476"/>
                  <a:pt x="1810314" y="639757"/>
                </a:cubicBezTo>
                <a:cubicBezTo>
                  <a:pt x="1810228" y="652973"/>
                  <a:pt x="1799483" y="663635"/>
                  <a:pt x="1786265" y="663635"/>
                </a:cubicBezTo>
                <a:cubicBezTo>
                  <a:pt x="1773080" y="663635"/>
                  <a:pt x="1762387" y="652946"/>
                  <a:pt x="1762387" y="639757"/>
                </a:cubicBezTo>
                <a:cubicBezTo>
                  <a:pt x="1762387" y="626542"/>
                  <a:pt x="1773047" y="615802"/>
                  <a:pt x="1786265" y="615708"/>
                </a:cubicBezTo>
                <a:close/>
                <a:moveTo>
                  <a:pt x="1847666" y="615538"/>
                </a:moveTo>
                <a:cubicBezTo>
                  <a:pt x="1847786" y="615538"/>
                  <a:pt x="1847888" y="615538"/>
                  <a:pt x="1848007" y="615538"/>
                </a:cubicBezTo>
                <a:cubicBezTo>
                  <a:pt x="1861294" y="615630"/>
                  <a:pt x="1871988" y="626474"/>
                  <a:pt x="1871886" y="639757"/>
                </a:cubicBezTo>
                <a:cubicBezTo>
                  <a:pt x="1871886" y="639813"/>
                  <a:pt x="1871886" y="639871"/>
                  <a:pt x="1871886" y="639928"/>
                </a:cubicBezTo>
                <a:cubicBezTo>
                  <a:pt x="1871784" y="653209"/>
                  <a:pt x="1860953" y="663899"/>
                  <a:pt x="1847666" y="663806"/>
                </a:cubicBezTo>
                <a:cubicBezTo>
                  <a:pt x="1834380" y="663806"/>
                  <a:pt x="1823618" y="653037"/>
                  <a:pt x="1823618" y="639757"/>
                </a:cubicBezTo>
                <a:cubicBezTo>
                  <a:pt x="1823618" y="639701"/>
                  <a:pt x="1823618" y="639643"/>
                  <a:pt x="1823618" y="639586"/>
                </a:cubicBezTo>
                <a:cubicBezTo>
                  <a:pt x="1823618" y="626303"/>
                  <a:pt x="1834380" y="615538"/>
                  <a:pt x="1847666" y="615538"/>
                </a:cubicBezTo>
                <a:close/>
                <a:moveTo>
                  <a:pt x="1910278" y="615517"/>
                </a:moveTo>
                <a:cubicBezTo>
                  <a:pt x="1923565" y="615623"/>
                  <a:pt x="1934242" y="626476"/>
                  <a:pt x="1934139" y="639757"/>
                </a:cubicBezTo>
                <a:cubicBezTo>
                  <a:pt x="1934139" y="639813"/>
                  <a:pt x="1934139" y="639871"/>
                  <a:pt x="1934139" y="639928"/>
                </a:cubicBezTo>
                <a:cubicBezTo>
                  <a:pt x="1934037" y="653209"/>
                  <a:pt x="1923207" y="663899"/>
                  <a:pt x="1909920" y="663806"/>
                </a:cubicBezTo>
                <a:cubicBezTo>
                  <a:pt x="1896634" y="663806"/>
                  <a:pt x="1885871" y="653039"/>
                  <a:pt x="1885871" y="639757"/>
                </a:cubicBezTo>
                <a:cubicBezTo>
                  <a:pt x="1885769" y="626735"/>
                  <a:pt x="1896053" y="615999"/>
                  <a:pt x="1909067" y="615538"/>
                </a:cubicBezTo>
                <a:cubicBezTo>
                  <a:pt x="1909477" y="615521"/>
                  <a:pt x="1909886" y="615514"/>
                  <a:pt x="1910278" y="615517"/>
                </a:cubicBezTo>
                <a:close/>
                <a:moveTo>
                  <a:pt x="5628" y="573581"/>
                </a:moveTo>
                <a:cubicBezTo>
                  <a:pt x="5747" y="573581"/>
                  <a:pt x="5867" y="573581"/>
                  <a:pt x="5969" y="573581"/>
                </a:cubicBezTo>
                <a:cubicBezTo>
                  <a:pt x="8510" y="573682"/>
                  <a:pt x="10506" y="575815"/>
                  <a:pt x="10404" y="578356"/>
                </a:cubicBezTo>
                <a:cubicBezTo>
                  <a:pt x="10404" y="581000"/>
                  <a:pt x="8272" y="583132"/>
                  <a:pt x="5628" y="583132"/>
                </a:cubicBezTo>
                <a:cubicBezTo>
                  <a:pt x="3036" y="583046"/>
                  <a:pt x="937" y="580949"/>
                  <a:pt x="853" y="578356"/>
                </a:cubicBezTo>
                <a:cubicBezTo>
                  <a:pt x="853" y="575712"/>
                  <a:pt x="2985" y="573581"/>
                  <a:pt x="5628" y="573581"/>
                </a:cubicBezTo>
                <a:close/>
                <a:moveTo>
                  <a:pt x="67029" y="571703"/>
                </a:moveTo>
                <a:cubicBezTo>
                  <a:pt x="67149" y="571703"/>
                  <a:pt x="67268" y="571703"/>
                  <a:pt x="67371" y="571703"/>
                </a:cubicBezTo>
                <a:cubicBezTo>
                  <a:pt x="70952" y="571805"/>
                  <a:pt x="73784" y="574773"/>
                  <a:pt x="73681" y="578356"/>
                </a:cubicBezTo>
                <a:cubicBezTo>
                  <a:pt x="73681" y="582022"/>
                  <a:pt x="70697" y="585006"/>
                  <a:pt x="67029" y="585006"/>
                </a:cubicBezTo>
                <a:cubicBezTo>
                  <a:pt x="63396" y="584923"/>
                  <a:pt x="60463" y="581988"/>
                  <a:pt x="60378" y="578356"/>
                </a:cubicBezTo>
                <a:cubicBezTo>
                  <a:pt x="60378" y="574688"/>
                  <a:pt x="63362" y="571703"/>
                  <a:pt x="67029" y="571703"/>
                </a:cubicBezTo>
                <a:close/>
                <a:moveTo>
                  <a:pt x="189833" y="570339"/>
                </a:moveTo>
                <a:cubicBezTo>
                  <a:pt x="189952" y="570339"/>
                  <a:pt x="190054" y="570339"/>
                  <a:pt x="190174" y="570339"/>
                </a:cubicBezTo>
                <a:cubicBezTo>
                  <a:pt x="194608" y="570442"/>
                  <a:pt x="198122" y="574092"/>
                  <a:pt x="198020" y="578525"/>
                </a:cubicBezTo>
                <a:cubicBezTo>
                  <a:pt x="198020" y="583046"/>
                  <a:pt x="194353" y="586713"/>
                  <a:pt x="189833" y="586713"/>
                </a:cubicBezTo>
                <a:cubicBezTo>
                  <a:pt x="185347" y="586628"/>
                  <a:pt x="181731" y="583012"/>
                  <a:pt x="181646" y="578525"/>
                </a:cubicBezTo>
                <a:cubicBezTo>
                  <a:pt x="181646" y="574006"/>
                  <a:pt x="185313" y="570339"/>
                  <a:pt x="189833" y="570339"/>
                </a:cubicBezTo>
                <a:close/>
                <a:moveTo>
                  <a:pt x="129113" y="570339"/>
                </a:moveTo>
                <a:cubicBezTo>
                  <a:pt x="129232" y="570339"/>
                  <a:pt x="129335" y="570339"/>
                  <a:pt x="129454" y="570339"/>
                </a:cubicBezTo>
                <a:cubicBezTo>
                  <a:pt x="133514" y="570442"/>
                  <a:pt x="136720" y="573801"/>
                  <a:pt x="136618" y="577844"/>
                </a:cubicBezTo>
                <a:cubicBezTo>
                  <a:pt x="136618" y="581989"/>
                  <a:pt x="133258" y="585348"/>
                  <a:pt x="129113" y="585348"/>
                </a:cubicBezTo>
                <a:cubicBezTo>
                  <a:pt x="124968" y="585348"/>
                  <a:pt x="121609" y="581989"/>
                  <a:pt x="121609" y="577844"/>
                </a:cubicBezTo>
                <a:cubicBezTo>
                  <a:pt x="121609" y="573699"/>
                  <a:pt x="124968" y="570339"/>
                  <a:pt x="129113" y="570339"/>
                </a:cubicBezTo>
                <a:close/>
                <a:moveTo>
                  <a:pt x="251233" y="569315"/>
                </a:moveTo>
                <a:cubicBezTo>
                  <a:pt x="251352" y="569315"/>
                  <a:pt x="251455" y="569315"/>
                  <a:pt x="251574" y="569315"/>
                </a:cubicBezTo>
                <a:cubicBezTo>
                  <a:pt x="256469" y="569418"/>
                  <a:pt x="260375" y="573461"/>
                  <a:pt x="260273" y="578356"/>
                </a:cubicBezTo>
                <a:cubicBezTo>
                  <a:pt x="260273" y="583353"/>
                  <a:pt x="256231" y="587396"/>
                  <a:pt x="251233" y="587396"/>
                </a:cubicBezTo>
                <a:cubicBezTo>
                  <a:pt x="246236" y="587396"/>
                  <a:pt x="242194" y="583353"/>
                  <a:pt x="242194" y="578356"/>
                </a:cubicBezTo>
                <a:cubicBezTo>
                  <a:pt x="242194" y="573359"/>
                  <a:pt x="246236" y="569315"/>
                  <a:pt x="251233" y="569315"/>
                </a:cubicBezTo>
                <a:close/>
                <a:moveTo>
                  <a:pt x="312635" y="568463"/>
                </a:moveTo>
                <a:cubicBezTo>
                  <a:pt x="318093" y="568463"/>
                  <a:pt x="322527" y="572897"/>
                  <a:pt x="322527" y="578356"/>
                </a:cubicBezTo>
                <a:cubicBezTo>
                  <a:pt x="322527" y="583813"/>
                  <a:pt x="318093" y="588247"/>
                  <a:pt x="312635" y="588247"/>
                </a:cubicBezTo>
                <a:cubicBezTo>
                  <a:pt x="307177" y="588247"/>
                  <a:pt x="302743" y="583813"/>
                  <a:pt x="302743" y="578356"/>
                </a:cubicBezTo>
                <a:cubicBezTo>
                  <a:pt x="302743" y="572897"/>
                  <a:pt x="307177" y="568463"/>
                  <a:pt x="312635" y="568463"/>
                </a:cubicBezTo>
                <a:close/>
                <a:moveTo>
                  <a:pt x="374036" y="567781"/>
                </a:moveTo>
                <a:cubicBezTo>
                  <a:pt x="379869" y="567781"/>
                  <a:pt x="384611" y="572523"/>
                  <a:pt x="384611" y="578356"/>
                </a:cubicBezTo>
                <a:cubicBezTo>
                  <a:pt x="384611" y="584189"/>
                  <a:pt x="379869" y="588931"/>
                  <a:pt x="374036" y="588931"/>
                </a:cubicBezTo>
                <a:cubicBezTo>
                  <a:pt x="368203" y="588931"/>
                  <a:pt x="363462" y="584189"/>
                  <a:pt x="363462" y="578356"/>
                </a:cubicBezTo>
                <a:cubicBezTo>
                  <a:pt x="363462" y="572523"/>
                  <a:pt x="368203" y="567781"/>
                  <a:pt x="374036" y="567781"/>
                </a:cubicBezTo>
                <a:close/>
                <a:moveTo>
                  <a:pt x="436119" y="566927"/>
                </a:moveTo>
                <a:cubicBezTo>
                  <a:pt x="442430" y="566927"/>
                  <a:pt x="447547" y="572046"/>
                  <a:pt x="447547" y="578356"/>
                </a:cubicBezTo>
                <a:cubicBezTo>
                  <a:pt x="447547" y="584666"/>
                  <a:pt x="442430" y="589783"/>
                  <a:pt x="436119" y="589783"/>
                </a:cubicBezTo>
                <a:cubicBezTo>
                  <a:pt x="429809" y="589783"/>
                  <a:pt x="424692" y="584666"/>
                  <a:pt x="424692" y="578356"/>
                </a:cubicBezTo>
                <a:cubicBezTo>
                  <a:pt x="424692" y="572046"/>
                  <a:pt x="429809" y="566927"/>
                  <a:pt x="436119" y="566927"/>
                </a:cubicBezTo>
                <a:close/>
                <a:moveTo>
                  <a:pt x="496838" y="566246"/>
                </a:moveTo>
                <a:cubicBezTo>
                  <a:pt x="503524" y="566246"/>
                  <a:pt x="508948" y="571670"/>
                  <a:pt x="508948" y="578356"/>
                </a:cubicBezTo>
                <a:cubicBezTo>
                  <a:pt x="508948" y="585041"/>
                  <a:pt x="503524" y="590466"/>
                  <a:pt x="496838" y="590466"/>
                </a:cubicBezTo>
                <a:cubicBezTo>
                  <a:pt x="490152" y="590466"/>
                  <a:pt x="484729" y="585041"/>
                  <a:pt x="484729" y="578356"/>
                </a:cubicBezTo>
                <a:cubicBezTo>
                  <a:pt x="484729" y="571670"/>
                  <a:pt x="490152" y="566246"/>
                  <a:pt x="496838" y="566246"/>
                </a:cubicBezTo>
                <a:close/>
                <a:moveTo>
                  <a:pt x="558240" y="565393"/>
                </a:moveTo>
                <a:cubicBezTo>
                  <a:pt x="565403" y="565393"/>
                  <a:pt x="571203" y="571193"/>
                  <a:pt x="571203" y="578356"/>
                </a:cubicBezTo>
                <a:cubicBezTo>
                  <a:pt x="571203" y="585519"/>
                  <a:pt x="565403" y="591318"/>
                  <a:pt x="558240" y="591318"/>
                </a:cubicBezTo>
                <a:cubicBezTo>
                  <a:pt x="551077" y="591318"/>
                  <a:pt x="545278" y="585519"/>
                  <a:pt x="545278" y="578356"/>
                </a:cubicBezTo>
                <a:cubicBezTo>
                  <a:pt x="545278" y="571193"/>
                  <a:pt x="551077" y="565393"/>
                  <a:pt x="558240" y="565393"/>
                </a:cubicBezTo>
                <a:close/>
                <a:moveTo>
                  <a:pt x="619642" y="564711"/>
                </a:moveTo>
                <a:cubicBezTo>
                  <a:pt x="627180" y="564711"/>
                  <a:pt x="633286" y="570817"/>
                  <a:pt x="633286" y="578356"/>
                </a:cubicBezTo>
                <a:cubicBezTo>
                  <a:pt x="633286" y="585895"/>
                  <a:pt x="627180" y="592002"/>
                  <a:pt x="619642" y="592002"/>
                </a:cubicBezTo>
                <a:cubicBezTo>
                  <a:pt x="612103" y="592002"/>
                  <a:pt x="605997" y="585895"/>
                  <a:pt x="605997" y="578356"/>
                </a:cubicBezTo>
                <a:cubicBezTo>
                  <a:pt x="605997" y="570817"/>
                  <a:pt x="612103" y="564711"/>
                  <a:pt x="619642" y="564711"/>
                </a:cubicBezTo>
                <a:close/>
                <a:moveTo>
                  <a:pt x="681042" y="563858"/>
                </a:moveTo>
                <a:cubicBezTo>
                  <a:pt x="689041" y="563858"/>
                  <a:pt x="695539" y="570356"/>
                  <a:pt x="695539" y="578356"/>
                </a:cubicBezTo>
                <a:cubicBezTo>
                  <a:pt x="695539" y="586355"/>
                  <a:pt x="689041" y="592853"/>
                  <a:pt x="681042" y="592853"/>
                </a:cubicBezTo>
                <a:cubicBezTo>
                  <a:pt x="673043" y="592853"/>
                  <a:pt x="666545" y="586355"/>
                  <a:pt x="666545" y="578356"/>
                </a:cubicBezTo>
                <a:cubicBezTo>
                  <a:pt x="666545" y="570356"/>
                  <a:pt x="673043" y="563858"/>
                  <a:pt x="681042" y="563858"/>
                </a:cubicBezTo>
                <a:close/>
                <a:moveTo>
                  <a:pt x="743126" y="563176"/>
                </a:moveTo>
                <a:cubicBezTo>
                  <a:pt x="751517" y="563176"/>
                  <a:pt x="758306" y="569964"/>
                  <a:pt x="758306" y="578356"/>
                </a:cubicBezTo>
                <a:cubicBezTo>
                  <a:pt x="758306" y="578407"/>
                  <a:pt x="758306" y="578476"/>
                  <a:pt x="758306" y="578527"/>
                </a:cubicBezTo>
                <a:cubicBezTo>
                  <a:pt x="758203" y="586817"/>
                  <a:pt x="751415" y="593460"/>
                  <a:pt x="743126" y="593365"/>
                </a:cubicBezTo>
                <a:cubicBezTo>
                  <a:pt x="743075" y="593365"/>
                  <a:pt x="743006" y="593367"/>
                  <a:pt x="742955" y="593367"/>
                </a:cubicBezTo>
                <a:cubicBezTo>
                  <a:pt x="734666" y="593365"/>
                  <a:pt x="727946" y="586645"/>
                  <a:pt x="727946" y="578356"/>
                </a:cubicBezTo>
                <a:cubicBezTo>
                  <a:pt x="727946" y="569964"/>
                  <a:pt x="734734" y="563176"/>
                  <a:pt x="743126" y="563176"/>
                </a:cubicBezTo>
                <a:close/>
                <a:moveTo>
                  <a:pt x="803845" y="562323"/>
                </a:moveTo>
                <a:cubicBezTo>
                  <a:pt x="812697" y="562323"/>
                  <a:pt x="819878" y="569503"/>
                  <a:pt x="819878" y="578356"/>
                </a:cubicBezTo>
                <a:cubicBezTo>
                  <a:pt x="819792" y="587140"/>
                  <a:pt x="812629" y="594218"/>
                  <a:pt x="803845" y="594218"/>
                </a:cubicBezTo>
                <a:cubicBezTo>
                  <a:pt x="795062" y="594218"/>
                  <a:pt x="787898" y="587140"/>
                  <a:pt x="787813" y="578356"/>
                </a:cubicBezTo>
                <a:cubicBezTo>
                  <a:pt x="787813" y="569503"/>
                  <a:pt x="794993" y="562323"/>
                  <a:pt x="803845" y="562323"/>
                </a:cubicBezTo>
                <a:close/>
                <a:moveTo>
                  <a:pt x="865246" y="561640"/>
                </a:moveTo>
                <a:cubicBezTo>
                  <a:pt x="874661" y="561640"/>
                  <a:pt x="882302" y="569282"/>
                  <a:pt x="882302" y="578696"/>
                </a:cubicBezTo>
                <a:cubicBezTo>
                  <a:pt x="882302" y="588115"/>
                  <a:pt x="874661" y="595752"/>
                  <a:pt x="865246" y="595752"/>
                </a:cubicBezTo>
                <a:cubicBezTo>
                  <a:pt x="855832" y="595752"/>
                  <a:pt x="848191" y="588115"/>
                  <a:pt x="848191" y="578696"/>
                </a:cubicBezTo>
                <a:cubicBezTo>
                  <a:pt x="848191" y="569282"/>
                  <a:pt x="855832" y="561640"/>
                  <a:pt x="865246" y="561640"/>
                </a:cubicBezTo>
                <a:close/>
                <a:moveTo>
                  <a:pt x="926647" y="560958"/>
                </a:moveTo>
                <a:cubicBezTo>
                  <a:pt x="936062" y="560958"/>
                  <a:pt x="943703" y="568599"/>
                  <a:pt x="943703" y="578014"/>
                </a:cubicBezTo>
                <a:cubicBezTo>
                  <a:pt x="943703" y="587434"/>
                  <a:pt x="936062" y="595070"/>
                  <a:pt x="926647" y="595070"/>
                </a:cubicBezTo>
                <a:cubicBezTo>
                  <a:pt x="917233" y="595070"/>
                  <a:pt x="909592" y="587434"/>
                  <a:pt x="909592" y="578014"/>
                </a:cubicBezTo>
                <a:cubicBezTo>
                  <a:pt x="909592" y="568599"/>
                  <a:pt x="917233" y="560958"/>
                  <a:pt x="926647" y="560958"/>
                </a:cubicBezTo>
                <a:close/>
                <a:moveTo>
                  <a:pt x="988049" y="560276"/>
                </a:moveTo>
                <a:cubicBezTo>
                  <a:pt x="988169" y="560276"/>
                  <a:pt x="988271" y="560276"/>
                  <a:pt x="988390" y="560276"/>
                </a:cubicBezTo>
                <a:cubicBezTo>
                  <a:pt x="998282" y="560379"/>
                  <a:pt x="1006231" y="568463"/>
                  <a:pt x="1006129" y="578356"/>
                </a:cubicBezTo>
                <a:cubicBezTo>
                  <a:pt x="1005668" y="587978"/>
                  <a:pt x="997685" y="595514"/>
                  <a:pt x="988049" y="595412"/>
                </a:cubicBezTo>
                <a:cubicBezTo>
                  <a:pt x="978447" y="595427"/>
                  <a:pt x="970516" y="587939"/>
                  <a:pt x="969970" y="578356"/>
                </a:cubicBezTo>
                <a:cubicBezTo>
                  <a:pt x="969970" y="568379"/>
                  <a:pt x="978071" y="560276"/>
                  <a:pt x="988049" y="560276"/>
                </a:cubicBezTo>
                <a:close/>
                <a:moveTo>
                  <a:pt x="1050132" y="559594"/>
                </a:moveTo>
                <a:cubicBezTo>
                  <a:pt x="1060502" y="559594"/>
                  <a:pt x="1068894" y="567986"/>
                  <a:pt x="1068894" y="578356"/>
                </a:cubicBezTo>
                <a:cubicBezTo>
                  <a:pt x="1068894" y="578407"/>
                  <a:pt x="1068894" y="578474"/>
                  <a:pt x="1068894" y="578527"/>
                </a:cubicBezTo>
                <a:cubicBezTo>
                  <a:pt x="1068791" y="588794"/>
                  <a:pt x="1060400" y="597041"/>
                  <a:pt x="1050132" y="596948"/>
                </a:cubicBezTo>
                <a:cubicBezTo>
                  <a:pt x="1039830" y="596948"/>
                  <a:pt x="1031456" y="588651"/>
                  <a:pt x="1031371" y="578356"/>
                </a:cubicBezTo>
                <a:cubicBezTo>
                  <a:pt x="1031371" y="567986"/>
                  <a:pt x="1039762" y="559594"/>
                  <a:pt x="1050132" y="559594"/>
                </a:cubicBezTo>
                <a:close/>
                <a:moveTo>
                  <a:pt x="1110851" y="558741"/>
                </a:moveTo>
                <a:cubicBezTo>
                  <a:pt x="1110970" y="558741"/>
                  <a:pt x="1111072" y="558741"/>
                  <a:pt x="1111192" y="558741"/>
                </a:cubicBezTo>
                <a:cubicBezTo>
                  <a:pt x="1121937" y="558843"/>
                  <a:pt x="1130567" y="567610"/>
                  <a:pt x="1130465" y="578356"/>
                </a:cubicBezTo>
                <a:cubicBezTo>
                  <a:pt x="1130465" y="578407"/>
                  <a:pt x="1130465" y="578474"/>
                  <a:pt x="1130465" y="578525"/>
                </a:cubicBezTo>
                <a:cubicBezTo>
                  <a:pt x="1130363" y="589265"/>
                  <a:pt x="1121596" y="597893"/>
                  <a:pt x="1110851" y="597799"/>
                </a:cubicBezTo>
                <a:cubicBezTo>
                  <a:pt x="1100088" y="597799"/>
                  <a:pt x="1091322" y="589121"/>
                  <a:pt x="1091237" y="578356"/>
                </a:cubicBezTo>
                <a:cubicBezTo>
                  <a:pt x="1091237" y="567524"/>
                  <a:pt x="1100020" y="558741"/>
                  <a:pt x="1110851" y="558741"/>
                </a:cubicBezTo>
                <a:close/>
                <a:moveTo>
                  <a:pt x="1172252" y="558228"/>
                </a:moveTo>
                <a:cubicBezTo>
                  <a:pt x="1183373" y="558228"/>
                  <a:pt x="1192378" y="567235"/>
                  <a:pt x="1192378" y="578356"/>
                </a:cubicBezTo>
                <a:cubicBezTo>
                  <a:pt x="1192378" y="578407"/>
                  <a:pt x="1192378" y="578474"/>
                  <a:pt x="1192378" y="578525"/>
                </a:cubicBezTo>
                <a:cubicBezTo>
                  <a:pt x="1192276" y="589547"/>
                  <a:pt x="1183270" y="598405"/>
                  <a:pt x="1172252" y="598310"/>
                </a:cubicBezTo>
                <a:cubicBezTo>
                  <a:pt x="1172201" y="598310"/>
                  <a:pt x="1172133" y="598310"/>
                  <a:pt x="1172082" y="598310"/>
                </a:cubicBezTo>
                <a:cubicBezTo>
                  <a:pt x="1161064" y="598310"/>
                  <a:pt x="1152127" y="589377"/>
                  <a:pt x="1152127" y="578356"/>
                </a:cubicBezTo>
                <a:cubicBezTo>
                  <a:pt x="1152127" y="567235"/>
                  <a:pt x="1161132" y="558228"/>
                  <a:pt x="1172252" y="558228"/>
                </a:cubicBezTo>
                <a:close/>
                <a:moveTo>
                  <a:pt x="1233654" y="557547"/>
                </a:moveTo>
                <a:cubicBezTo>
                  <a:pt x="1233773" y="557547"/>
                  <a:pt x="1233876" y="557547"/>
                  <a:pt x="1233995" y="557547"/>
                </a:cubicBezTo>
                <a:cubicBezTo>
                  <a:pt x="1245388" y="557649"/>
                  <a:pt x="1254564" y="566961"/>
                  <a:pt x="1254462" y="578356"/>
                </a:cubicBezTo>
                <a:cubicBezTo>
                  <a:pt x="1254462" y="578407"/>
                  <a:pt x="1254462" y="578474"/>
                  <a:pt x="1254462" y="578525"/>
                </a:cubicBezTo>
                <a:cubicBezTo>
                  <a:pt x="1254359" y="589925"/>
                  <a:pt x="1245047" y="599087"/>
                  <a:pt x="1233654" y="598993"/>
                </a:cubicBezTo>
                <a:cubicBezTo>
                  <a:pt x="1222226" y="598993"/>
                  <a:pt x="1212948" y="589781"/>
                  <a:pt x="1212846" y="578356"/>
                </a:cubicBezTo>
                <a:cubicBezTo>
                  <a:pt x="1212846" y="566860"/>
                  <a:pt x="1222158" y="557547"/>
                  <a:pt x="1233654" y="557547"/>
                </a:cubicBezTo>
                <a:close/>
                <a:moveTo>
                  <a:pt x="1295054" y="556864"/>
                </a:moveTo>
                <a:cubicBezTo>
                  <a:pt x="1295174" y="556864"/>
                  <a:pt x="1295276" y="556864"/>
                  <a:pt x="1295396" y="556864"/>
                </a:cubicBezTo>
                <a:cubicBezTo>
                  <a:pt x="1307165" y="556967"/>
                  <a:pt x="1316648" y="566587"/>
                  <a:pt x="1316545" y="578356"/>
                </a:cubicBezTo>
                <a:cubicBezTo>
                  <a:pt x="1316545" y="578407"/>
                  <a:pt x="1316545" y="578474"/>
                  <a:pt x="1316545" y="578527"/>
                </a:cubicBezTo>
                <a:cubicBezTo>
                  <a:pt x="1316443" y="590302"/>
                  <a:pt x="1306823" y="599770"/>
                  <a:pt x="1295054" y="599676"/>
                </a:cubicBezTo>
                <a:cubicBezTo>
                  <a:pt x="1283286" y="599676"/>
                  <a:pt x="1273735" y="590131"/>
                  <a:pt x="1273735" y="578356"/>
                </a:cubicBezTo>
                <a:cubicBezTo>
                  <a:pt x="1273735" y="578305"/>
                  <a:pt x="1273735" y="578236"/>
                  <a:pt x="1273735" y="578185"/>
                </a:cubicBezTo>
                <a:cubicBezTo>
                  <a:pt x="1273735" y="566417"/>
                  <a:pt x="1283286" y="556864"/>
                  <a:pt x="1295054" y="556864"/>
                </a:cubicBezTo>
                <a:close/>
                <a:moveTo>
                  <a:pt x="1971151" y="556694"/>
                </a:moveTo>
                <a:cubicBezTo>
                  <a:pt x="1983107" y="556694"/>
                  <a:pt x="1992812" y="566398"/>
                  <a:pt x="1992812" y="578356"/>
                </a:cubicBezTo>
                <a:cubicBezTo>
                  <a:pt x="1992812" y="578407"/>
                  <a:pt x="1992812" y="578474"/>
                  <a:pt x="1992812" y="578525"/>
                </a:cubicBezTo>
                <a:cubicBezTo>
                  <a:pt x="1992710" y="590395"/>
                  <a:pt x="1983023" y="599939"/>
                  <a:pt x="1971151" y="599846"/>
                </a:cubicBezTo>
                <a:cubicBezTo>
                  <a:pt x="1971100" y="599846"/>
                  <a:pt x="1971032" y="599846"/>
                  <a:pt x="1970981" y="599846"/>
                </a:cubicBezTo>
                <a:cubicBezTo>
                  <a:pt x="1959110" y="599846"/>
                  <a:pt x="1949491" y="590225"/>
                  <a:pt x="1949491" y="578356"/>
                </a:cubicBezTo>
                <a:cubicBezTo>
                  <a:pt x="1949491" y="566398"/>
                  <a:pt x="1959195" y="556694"/>
                  <a:pt x="1971151" y="556694"/>
                </a:cubicBezTo>
                <a:close/>
                <a:moveTo>
                  <a:pt x="1357139" y="556353"/>
                </a:moveTo>
                <a:cubicBezTo>
                  <a:pt x="1369283" y="556353"/>
                  <a:pt x="1379141" y="566212"/>
                  <a:pt x="1379141" y="578356"/>
                </a:cubicBezTo>
                <a:cubicBezTo>
                  <a:pt x="1379141" y="578407"/>
                  <a:pt x="1379141" y="578474"/>
                  <a:pt x="1379141" y="578525"/>
                </a:cubicBezTo>
                <a:cubicBezTo>
                  <a:pt x="1379039" y="590582"/>
                  <a:pt x="1369197" y="600281"/>
                  <a:pt x="1357139" y="600186"/>
                </a:cubicBezTo>
                <a:cubicBezTo>
                  <a:pt x="1357088" y="600186"/>
                  <a:pt x="1357020" y="600186"/>
                  <a:pt x="1356968" y="600186"/>
                </a:cubicBezTo>
                <a:cubicBezTo>
                  <a:pt x="1344910" y="600186"/>
                  <a:pt x="1335137" y="590412"/>
                  <a:pt x="1335137" y="578356"/>
                </a:cubicBezTo>
                <a:cubicBezTo>
                  <a:pt x="1335137" y="566212"/>
                  <a:pt x="1344995" y="556353"/>
                  <a:pt x="1357139" y="556353"/>
                </a:cubicBezTo>
                <a:close/>
                <a:moveTo>
                  <a:pt x="1417858" y="555671"/>
                </a:moveTo>
                <a:cubicBezTo>
                  <a:pt x="1417977" y="555671"/>
                  <a:pt x="1418079" y="555671"/>
                  <a:pt x="1418199" y="555671"/>
                </a:cubicBezTo>
                <a:cubicBezTo>
                  <a:pt x="1430632" y="555774"/>
                  <a:pt x="1440644" y="565921"/>
                  <a:pt x="1440542" y="578356"/>
                </a:cubicBezTo>
                <a:cubicBezTo>
                  <a:pt x="1440542" y="578407"/>
                  <a:pt x="1440542" y="578474"/>
                  <a:pt x="1440542" y="578525"/>
                </a:cubicBezTo>
                <a:cubicBezTo>
                  <a:pt x="1440440" y="590960"/>
                  <a:pt x="1430292" y="600963"/>
                  <a:pt x="1417858" y="600870"/>
                </a:cubicBezTo>
                <a:cubicBezTo>
                  <a:pt x="1405390" y="600870"/>
                  <a:pt x="1395276" y="590817"/>
                  <a:pt x="1395174" y="578356"/>
                </a:cubicBezTo>
                <a:cubicBezTo>
                  <a:pt x="1395174" y="565820"/>
                  <a:pt x="1405322" y="555671"/>
                  <a:pt x="1417858" y="555671"/>
                </a:cubicBezTo>
                <a:close/>
                <a:moveTo>
                  <a:pt x="1479259" y="555159"/>
                </a:moveTo>
                <a:cubicBezTo>
                  <a:pt x="1492068" y="555159"/>
                  <a:pt x="1502455" y="565547"/>
                  <a:pt x="1502455" y="578356"/>
                </a:cubicBezTo>
                <a:cubicBezTo>
                  <a:pt x="1502455" y="578407"/>
                  <a:pt x="1502455" y="578474"/>
                  <a:pt x="1502455" y="578525"/>
                </a:cubicBezTo>
                <a:cubicBezTo>
                  <a:pt x="1502353" y="591243"/>
                  <a:pt x="1491983" y="601475"/>
                  <a:pt x="1479259" y="601380"/>
                </a:cubicBezTo>
                <a:cubicBezTo>
                  <a:pt x="1479140" y="601383"/>
                  <a:pt x="1479037" y="601383"/>
                  <a:pt x="1478918" y="601380"/>
                </a:cubicBezTo>
                <a:cubicBezTo>
                  <a:pt x="1466296" y="601287"/>
                  <a:pt x="1456131" y="590976"/>
                  <a:pt x="1456233" y="578356"/>
                </a:cubicBezTo>
                <a:cubicBezTo>
                  <a:pt x="1456233" y="578304"/>
                  <a:pt x="1456233" y="578236"/>
                  <a:pt x="1456233" y="578185"/>
                </a:cubicBezTo>
                <a:cubicBezTo>
                  <a:pt x="1456233" y="565461"/>
                  <a:pt x="1466535" y="555159"/>
                  <a:pt x="1479259" y="555159"/>
                </a:cubicBezTo>
                <a:close/>
                <a:moveTo>
                  <a:pt x="1540660" y="554648"/>
                </a:moveTo>
                <a:cubicBezTo>
                  <a:pt x="1553759" y="554648"/>
                  <a:pt x="1564367" y="565257"/>
                  <a:pt x="1564367" y="578356"/>
                </a:cubicBezTo>
                <a:cubicBezTo>
                  <a:pt x="1564367" y="578407"/>
                  <a:pt x="1564367" y="578474"/>
                  <a:pt x="1564367" y="578527"/>
                </a:cubicBezTo>
                <a:cubicBezTo>
                  <a:pt x="1564265" y="591526"/>
                  <a:pt x="1553656" y="601987"/>
                  <a:pt x="1540660" y="601893"/>
                </a:cubicBezTo>
                <a:cubicBezTo>
                  <a:pt x="1527663" y="601893"/>
                  <a:pt x="1517123" y="591356"/>
                  <a:pt x="1517123" y="578356"/>
                </a:cubicBezTo>
                <a:cubicBezTo>
                  <a:pt x="1517123" y="578305"/>
                  <a:pt x="1517123" y="578237"/>
                  <a:pt x="1517123" y="578186"/>
                </a:cubicBezTo>
                <a:cubicBezTo>
                  <a:pt x="1517123" y="565188"/>
                  <a:pt x="1527663" y="554648"/>
                  <a:pt x="1540660" y="554648"/>
                </a:cubicBezTo>
                <a:close/>
                <a:moveTo>
                  <a:pt x="1602061" y="554305"/>
                </a:moveTo>
                <a:cubicBezTo>
                  <a:pt x="1615348" y="554305"/>
                  <a:pt x="1626110" y="565068"/>
                  <a:pt x="1626110" y="578356"/>
                </a:cubicBezTo>
                <a:cubicBezTo>
                  <a:pt x="1626008" y="591570"/>
                  <a:pt x="1615279" y="602234"/>
                  <a:pt x="1602061" y="602234"/>
                </a:cubicBezTo>
                <a:cubicBezTo>
                  <a:pt x="1588877" y="602234"/>
                  <a:pt x="1578183" y="591543"/>
                  <a:pt x="1578183" y="578356"/>
                </a:cubicBezTo>
                <a:cubicBezTo>
                  <a:pt x="1578183" y="565137"/>
                  <a:pt x="1588843" y="554392"/>
                  <a:pt x="1602061" y="554305"/>
                </a:cubicBezTo>
                <a:close/>
                <a:moveTo>
                  <a:pt x="1909067" y="553283"/>
                </a:moveTo>
                <a:cubicBezTo>
                  <a:pt x="1922917" y="553283"/>
                  <a:pt x="1934139" y="564505"/>
                  <a:pt x="1934139" y="578356"/>
                </a:cubicBezTo>
                <a:cubicBezTo>
                  <a:pt x="1934139" y="578407"/>
                  <a:pt x="1934139" y="578474"/>
                  <a:pt x="1934139" y="578525"/>
                </a:cubicBezTo>
                <a:cubicBezTo>
                  <a:pt x="1934037" y="592279"/>
                  <a:pt x="1922814" y="603351"/>
                  <a:pt x="1909067" y="603258"/>
                </a:cubicBezTo>
                <a:cubicBezTo>
                  <a:pt x="1895320" y="603258"/>
                  <a:pt x="1884166" y="592108"/>
                  <a:pt x="1884166" y="578356"/>
                </a:cubicBezTo>
                <a:cubicBezTo>
                  <a:pt x="1884166" y="578305"/>
                  <a:pt x="1884166" y="578236"/>
                  <a:pt x="1884166" y="578185"/>
                </a:cubicBezTo>
                <a:cubicBezTo>
                  <a:pt x="1884166" y="564438"/>
                  <a:pt x="1895320" y="553283"/>
                  <a:pt x="1909067" y="553283"/>
                </a:cubicBezTo>
                <a:close/>
                <a:moveTo>
                  <a:pt x="1847667" y="553283"/>
                </a:moveTo>
                <a:cubicBezTo>
                  <a:pt x="1861516" y="553283"/>
                  <a:pt x="1872739" y="564505"/>
                  <a:pt x="1872739" y="578356"/>
                </a:cubicBezTo>
                <a:cubicBezTo>
                  <a:pt x="1872739" y="578407"/>
                  <a:pt x="1872739" y="578474"/>
                  <a:pt x="1872739" y="578525"/>
                </a:cubicBezTo>
                <a:cubicBezTo>
                  <a:pt x="1872636" y="592279"/>
                  <a:pt x="1861414" y="603351"/>
                  <a:pt x="1847667" y="603258"/>
                </a:cubicBezTo>
                <a:cubicBezTo>
                  <a:pt x="1833920" y="603258"/>
                  <a:pt x="1822765" y="592108"/>
                  <a:pt x="1822765" y="578356"/>
                </a:cubicBezTo>
                <a:cubicBezTo>
                  <a:pt x="1822765" y="578305"/>
                  <a:pt x="1822765" y="578236"/>
                  <a:pt x="1822765" y="578185"/>
                </a:cubicBezTo>
                <a:cubicBezTo>
                  <a:pt x="1822765" y="564438"/>
                  <a:pt x="1833920" y="553283"/>
                  <a:pt x="1847667" y="553283"/>
                </a:cubicBezTo>
                <a:close/>
                <a:moveTo>
                  <a:pt x="1786265" y="553283"/>
                </a:moveTo>
                <a:cubicBezTo>
                  <a:pt x="1800012" y="553283"/>
                  <a:pt x="1811166" y="564438"/>
                  <a:pt x="1811166" y="578185"/>
                </a:cubicBezTo>
                <a:cubicBezTo>
                  <a:pt x="1811166" y="578236"/>
                  <a:pt x="1811166" y="578305"/>
                  <a:pt x="1811166" y="578356"/>
                </a:cubicBezTo>
                <a:cubicBezTo>
                  <a:pt x="1811064" y="592015"/>
                  <a:pt x="1799927" y="603010"/>
                  <a:pt x="1786265" y="602916"/>
                </a:cubicBezTo>
                <a:cubicBezTo>
                  <a:pt x="1772603" y="602916"/>
                  <a:pt x="1761534" y="591842"/>
                  <a:pt x="1761534" y="578185"/>
                </a:cubicBezTo>
                <a:cubicBezTo>
                  <a:pt x="1761534" y="578133"/>
                  <a:pt x="1761534" y="578066"/>
                  <a:pt x="1761534" y="578014"/>
                </a:cubicBezTo>
                <a:cubicBezTo>
                  <a:pt x="1761534" y="564352"/>
                  <a:pt x="1772603" y="553283"/>
                  <a:pt x="1786265" y="553283"/>
                </a:cubicBezTo>
                <a:close/>
                <a:moveTo>
                  <a:pt x="1724864" y="553283"/>
                </a:moveTo>
                <a:cubicBezTo>
                  <a:pt x="1738526" y="553283"/>
                  <a:pt x="1749595" y="564352"/>
                  <a:pt x="1749595" y="578014"/>
                </a:cubicBezTo>
                <a:cubicBezTo>
                  <a:pt x="1749595" y="578066"/>
                  <a:pt x="1749595" y="578133"/>
                  <a:pt x="1749595" y="578185"/>
                </a:cubicBezTo>
                <a:cubicBezTo>
                  <a:pt x="1749493" y="591749"/>
                  <a:pt x="1738424" y="602669"/>
                  <a:pt x="1724864" y="602574"/>
                </a:cubicBezTo>
                <a:cubicBezTo>
                  <a:pt x="1724745" y="602574"/>
                  <a:pt x="1724642" y="602574"/>
                  <a:pt x="1724523" y="602574"/>
                </a:cubicBezTo>
                <a:cubicBezTo>
                  <a:pt x="1711049" y="602481"/>
                  <a:pt x="1700201" y="591484"/>
                  <a:pt x="1700303" y="578014"/>
                </a:cubicBezTo>
                <a:cubicBezTo>
                  <a:pt x="1700303" y="577963"/>
                  <a:pt x="1700303" y="577895"/>
                  <a:pt x="1700303" y="577844"/>
                </a:cubicBezTo>
                <a:cubicBezTo>
                  <a:pt x="1700303" y="564283"/>
                  <a:pt x="1711305" y="553283"/>
                  <a:pt x="1724864" y="553283"/>
                </a:cubicBezTo>
                <a:close/>
                <a:moveTo>
                  <a:pt x="1664145" y="553283"/>
                </a:moveTo>
                <a:cubicBezTo>
                  <a:pt x="1664367" y="553283"/>
                  <a:pt x="1664606" y="553283"/>
                  <a:pt x="1664844" y="553300"/>
                </a:cubicBezTo>
                <a:cubicBezTo>
                  <a:pt x="1678301" y="553676"/>
                  <a:pt x="1688910" y="564899"/>
                  <a:pt x="1688535" y="578356"/>
                </a:cubicBezTo>
                <a:cubicBezTo>
                  <a:pt x="1688433" y="591760"/>
                  <a:pt x="1677551" y="602574"/>
                  <a:pt x="1664145" y="602574"/>
                </a:cubicBezTo>
                <a:cubicBezTo>
                  <a:pt x="1663906" y="602574"/>
                  <a:pt x="1663684" y="602571"/>
                  <a:pt x="1663446" y="602565"/>
                </a:cubicBezTo>
                <a:cubicBezTo>
                  <a:pt x="1650074" y="602188"/>
                  <a:pt x="1639551" y="591043"/>
                  <a:pt x="1639925" y="577673"/>
                </a:cubicBezTo>
                <a:cubicBezTo>
                  <a:pt x="1639925" y="577622"/>
                  <a:pt x="1639925" y="577554"/>
                  <a:pt x="1639925" y="577503"/>
                </a:cubicBezTo>
                <a:cubicBezTo>
                  <a:pt x="1639925" y="564131"/>
                  <a:pt x="1650773" y="553283"/>
                  <a:pt x="1664145" y="553283"/>
                </a:cubicBezTo>
                <a:close/>
                <a:moveTo>
                  <a:pt x="5995" y="511881"/>
                </a:moveTo>
                <a:cubicBezTo>
                  <a:pt x="8727" y="511881"/>
                  <a:pt x="10941" y="514095"/>
                  <a:pt x="10941" y="516827"/>
                </a:cubicBezTo>
                <a:cubicBezTo>
                  <a:pt x="10941" y="519559"/>
                  <a:pt x="8727" y="521773"/>
                  <a:pt x="5995" y="521773"/>
                </a:cubicBezTo>
                <a:cubicBezTo>
                  <a:pt x="3263" y="521773"/>
                  <a:pt x="1049" y="519559"/>
                  <a:pt x="1049" y="516827"/>
                </a:cubicBezTo>
                <a:cubicBezTo>
                  <a:pt x="1049" y="514095"/>
                  <a:pt x="3263" y="511881"/>
                  <a:pt x="5995" y="511881"/>
                </a:cubicBezTo>
                <a:close/>
                <a:moveTo>
                  <a:pt x="67030" y="510139"/>
                </a:moveTo>
                <a:cubicBezTo>
                  <a:pt x="70799" y="510139"/>
                  <a:pt x="73853" y="513192"/>
                  <a:pt x="73853" y="516962"/>
                </a:cubicBezTo>
                <a:cubicBezTo>
                  <a:pt x="73853" y="520731"/>
                  <a:pt x="70799" y="523784"/>
                  <a:pt x="67030" y="523784"/>
                </a:cubicBezTo>
                <a:cubicBezTo>
                  <a:pt x="63261" y="523784"/>
                  <a:pt x="60208" y="520731"/>
                  <a:pt x="60208" y="516962"/>
                </a:cubicBezTo>
                <a:cubicBezTo>
                  <a:pt x="60208" y="513192"/>
                  <a:pt x="63261" y="510139"/>
                  <a:pt x="67030" y="510139"/>
                </a:cubicBezTo>
                <a:close/>
                <a:moveTo>
                  <a:pt x="129113" y="509287"/>
                </a:moveTo>
                <a:cubicBezTo>
                  <a:pt x="133360" y="509287"/>
                  <a:pt x="136788" y="512716"/>
                  <a:pt x="136788" y="516962"/>
                </a:cubicBezTo>
                <a:cubicBezTo>
                  <a:pt x="136788" y="521209"/>
                  <a:pt x="133360" y="524630"/>
                  <a:pt x="129113" y="524630"/>
                </a:cubicBezTo>
                <a:cubicBezTo>
                  <a:pt x="124866" y="524630"/>
                  <a:pt x="121438" y="521209"/>
                  <a:pt x="121438" y="516962"/>
                </a:cubicBezTo>
                <a:cubicBezTo>
                  <a:pt x="121438" y="512716"/>
                  <a:pt x="124866" y="509287"/>
                  <a:pt x="129113" y="509287"/>
                </a:cubicBezTo>
                <a:close/>
                <a:moveTo>
                  <a:pt x="189833" y="508434"/>
                </a:moveTo>
                <a:cubicBezTo>
                  <a:pt x="194540" y="508434"/>
                  <a:pt x="198360" y="512254"/>
                  <a:pt x="198360" y="516961"/>
                </a:cubicBezTo>
                <a:cubicBezTo>
                  <a:pt x="198360" y="521669"/>
                  <a:pt x="194540" y="525482"/>
                  <a:pt x="189833" y="525482"/>
                </a:cubicBezTo>
                <a:cubicBezTo>
                  <a:pt x="185159" y="525397"/>
                  <a:pt x="181390" y="521635"/>
                  <a:pt x="181305" y="516961"/>
                </a:cubicBezTo>
                <a:cubicBezTo>
                  <a:pt x="181305" y="512254"/>
                  <a:pt x="185125" y="508434"/>
                  <a:pt x="189833" y="508434"/>
                </a:cubicBezTo>
                <a:close/>
                <a:moveTo>
                  <a:pt x="251234" y="507752"/>
                </a:moveTo>
                <a:cubicBezTo>
                  <a:pt x="256317" y="507752"/>
                  <a:pt x="260444" y="511879"/>
                  <a:pt x="260444" y="516962"/>
                </a:cubicBezTo>
                <a:cubicBezTo>
                  <a:pt x="260444" y="522044"/>
                  <a:pt x="256317" y="526165"/>
                  <a:pt x="251234" y="526165"/>
                </a:cubicBezTo>
                <a:cubicBezTo>
                  <a:pt x="246186" y="526079"/>
                  <a:pt x="242109" y="522010"/>
                  <a:pt x="242024" y="516962"/>
                </a:cubicBezTo>
                <a:cubicBezTo>
                  <a:pt x="242024" y="511879"/>
                  <a:pt x="246151" y="507752"/>
                  <a:pt x="251234" y="507752"/>
                </a:cubicBezTo>
                <a:close/>
                <a:moveTo>
                  <a:pt x="312635" y="506898"/>
                </a:moveTo>
                <a:cubicBezTo>
                  <a:pt x="312755" y="506898"/>
                  <a:pt x="312857" y="506898"/>
                  <a:pt x="312976" y="506898"/>
                </a:cubicBezTo>
                <a:cubicBezTo>
                  <a:pt x="318434" y="507001"/>
                  <a:pt x="322800" y="511504"/>
                  <a:pt x="322698" y="516961"/>
                </a:cubicBezTo>
                <a:cubicBezTo>
                  <a:pt x="322698" y="522522"/>
                  <a:pt x="318196" y="527017"/>
                  <a:pt x="312635" y="527017"/>
                </a:cubicBezTo>
                <a:cubicBezTo>
                  <a:pt x="307109" y="526932"/>
                  <a:pt x="302657" y="522488"/>
                  <a:pt x="302573" y="516961"/>
                </a:cubicBezTo>
                <a:cubicBezTo>
                  <a:pt x="302573" y="511401"/>
                  <a:pt x="307075" y="506898"/>
                  <a:pt x="312635" y="506898"/>
                </a:cubicBezTo>
                <a:close/>
                <a:moveTo>
                  <a:pt x="374036" y="506045"/>
                </a:moveTo>
                <a:cubicBezTo>
                  <a:pt x="374156" y="506045"/>
                  <a:pt x="374258" y="506045"/>
                  <a:pt x="374378" y="506045"/>
                </a:cubicBezTo>
                <a:cubicBezTo>
                  <a:pt x="380313" y="506148"/>
                  <a:pt x="385055" y="511026"/>
                  <a:pt x="384952" y="516961"/>
                </a:cubicBezTo>
                <a:cubicBezTo>
                  <a:pt x="384952" y="522982"/>
                  <a:pt x="380057" y="527870"/>
                  <a:pt x="374036" y="527870"/>
                </a:cubicBezTo>
                <a:cubicBezTo>
                  <a:pt x="368015" y="527870"/>
                  <a:pt x="363121" y="522982"/>
                  <a:pt x="363121" y="516961"/>
                </a:cubicBezTo>
                <a:cubicBezTo>
                  <a:pt x="363121" y="510940"/>
                  <a:pt x="368015" y="506045"/>
                  <a:pt x="374036" y="506045"/>
                </a:cubicBezTo>
                <a:close/>
                <a:moveTo>
                  <a:pt x="436119" y="505364"/>
                </a:moveTo>
                <a:cubicBezTo>
                  <a:pt x="436239" y="505364"/>
                  <a:pt x="436341" y="505364"/>
                  <a:pt x="436460" y="505364"/>
                </a:cubicBezTo>
                <a:cubicBezTo>
                  <a:pt x="442772" y="505467"/>
                  <a:pt x="447820" y="510651"/>
                  <a:pt x="447717" y="516961"/>
                </a:cubicBezTo>
                <a:cubicBezTo>
                  <a:pt x="447717" y="523374"/>
                  <a:pt x="442533" y="528552"/>
                  <a:pt x="436119" y="528552"/>
                </a:cubicBezTo>
                <a:cubicBezTo>
                  <a:pt x="429758" y="528467"/>
                  <a:pt x="424607" y="523324"/>
                  <a:pt x="424522" y="516961"/>
                </a:cubicBezTo>
                <a:cubicBezTo>
                  <a:pt x="424522" y="510549"/>
                  <a:pt x="429706" y="505364"/>
                  <a:pt x="436119" y="505364"/>
                </a:cubicBezTo>
                <a:close/>
                <a:moveTo>
                  <a:pt x="496839" y="504510"/>
                </a:moveTo>
                <a:cubicBezTo>
                  <a:pt x="496958" y="504510"/>
                  <a:pt x="497060" y="504510"/>
                  <a:pt x="497179" y="504510"/>
                </a:cubicBezTo>
                <a:cubicBezTo>
                  <a:pt x="503968" y="504614"/>
                  <a:pt x="509392" y="510174"/>
                  <a:pt x="509290" y="516961"/>
                </a:cubicBezTo>
                <a:cubicBezTo>
                  <a:pt x="509290" y="523835"/>
                  <a:pt x="503712" y="529405"/>
                  <a:pt x="496839" y="529405"/>
                </a:cubicBezTo>
                <a:cubicBezTo>
                  <a:pt x="489965" y="529405"/>
                  <a:pt x="484388" y="523835"/>
                  <a:pt x="484388" y="516961"/>
                </a:cubicBezTo>
                <a:cubicBezTo>
                  <a:pt x="484388" y="510088"/>
                  <a:pt x="489965" y="504510"/>
                  <a:pt x="496839" y="504510"/>
                </a:cubicBezTo>
                <a:close/>
                <a:moveTo>
                  <a:pt x="558240" y="503829"/>
                </a:moveTo>
                <a:cubicBezTo>
                  <a:pt x="558360" y="503829"/>
                  <a:pt x="558462" y="503829"/>
                  <a:pt x="558581" y="503829"/>
                </a:cubicBezTo>
                <a:cubicBezTo>
                  <a:pt x="565745" y="503931"/>
                  <a:pt x="571476" y="509799"/>
                  <a:pt x="571373" y="516962"/>
                </a:cubicBezTo>
                <a:cubicBezTo>
                  <a:pt x="571373" y="524203"/>
                  <a:pt x="565489" y="530088"/>
                  <a:pt x="558240" y="530088"/>
                </a:cubicBezTo>
                <a:cubicBezTo>
                  <a:pt x="551026" y="530002"/>
                  <a:pt x="545192" y="524169"/>
                  <a:pt x="545108" y="516962"/>
                </a:cubicBezTo>
                <a:cubicBezTo>
                  <a:pt x="545108" y="509713"/>
                  <a:pt x="550991" y="503829"/>
                  <a:pt x="558240" y="503829"/>
                </a:cubicBezTo>
                <a:close/>
                <a:moveTo>
                  <a:pt x="619642" y="502975"/>
                </a:moveTo>
                <a:cubicBezTo>
                  <a:pt x="627368" y="502975"/>
                  <a:pt x="633627" y="509235"/>
                  <a:pt x="633627" y="516961"/>
                </a:cubicBezTo>
                <a:cubicBezTo>
                  <a:pt x="633627" y="524681"/>
                  <a:pt x="627368" y="530940"/>
                  <a:pt x="619642" y="530940"/>
                </a:cubicBezTo>
                <a:cubicBezTo>
                  <a:pt x="611915" y="530940"/>
                  <a:pt x="605656" y="524681"/>
                  <a:pt x="605656" y="516961"/>
                </a:cubicBezTo>
                <a:cubicBezTo>
                  <a:pt x="605656" y="509235"/>
                  <a:pt x="611915" y="502975"/>
                  <a:pt x="619642" y="502975"/>
                </a:cubicBezTo>
                <a:close/>
                <a:moveTo>
                  <a:pt x="743126" y="502122"/>
                </a:moveTo>
                <a:cubicBezTo>
                  <a:pt x="751704" y="502122"/>
                  <a:pt x="758646" y="509064"/>
                  <a:pt x="758646" y="517643"/>
                </a:cubicBezTo>
                <a:cubicBezTo>
                  <a:pt x="758646" y="517695"/>
                  <a:pt x="758646" y="517763"/>
                  <a:pt x="758646" y="517814"/>
                </a:cubicBezTo>
                <a:cubicBezTo>
                  <a:pt x="758544" y="526284"/>
                  <a:pt x="751602" y="533089"/>
                  <a:pt x="743126" y="532987"/>
                </a:cubicBezTo>
                <a:cubicBezTo>
                  <a:pt x="743074" y="532987"/>
                  <a:pt x="743006" y="532987"/>
                  <a:pt x="742955" y="532987"/>
                </a:cubicBezTo>
                <a:cubicBezTo>
                  <a:pt x="734478" y="532987"/>
                  <a:pt x="727605" y="526113"/>
                  <a:pt x="727605" y="517643"/>
                </a:cubicBezTo>
                <a:cubicBezTo>
                  <a:pt x="727605" y="509064"/>
                  <a:pt x="734547" y="502122"/>
                  <a:pt x="743126" y="502122"/>
                </a:cubicBezTo>
                <a:close/>
                <a:moveTo>
                  <a:pt x="681042" y="502122"/>
                </a:moveTo>
                <a:cubicBezTo>
                  <a:pt x="689229" y="502122"/>
                  <a:pt x="695881" y="508775"/>
                  <a:pt x="695881" y="516961"/>
                </a:cubicBezTo>
                <a:cubicBezTo>
                  <a:pt x="695881" y="525140"/>
                  <a:pt x="689229" y="531793"/>
                  <a:pt x="681042" y="531793"/>
                </a:cubicBezTo>
                <a:cubicBezTo>
                  <a:pt x="672856" y="531793"/>
                  <a:pt x="666204" y="525140"/>
                  <a:pt x="666204" y="516961"/>
                </a:cubicBezTo>
                <a:cubicBezTo>
                  <a:pt x="666204" y="508775"/>
                  <a:pt x="672838" y="502122"/>
                  <a:pt x="681042" y="502122"/>
                </a:cubicBezTo>
                <a:close/>
                <a:moveTo>
                  <a:pt x="803844" y="500587"/>
                </a:moveTo>
                <a:cubicBezTo>
                  <a:pt x="813259" y="500587"/>
                  <a:pt x="820900" y="508229"/>
                  <a:pt x="820900" y="517643"/>
                </a:cubicBezTo>
                <a:cubicBezTo>
                  <a:pt x="820440" y="526726"/>
                  <a:pt x="812935" y="533856"/>
                  <a:pt x="803844" y="533839"/>
                </a:cubicBezTo>
                <a:cubicBezTo>
                  <a:pt x="794754" y="533856"/>
                  <a:pt x="787249" y="526726"/>
                  <a:pt x="786789" y="517643"/>
                </a:cubicBezTo>
                <a:cubicBezTo>
                  <a:pt x="786789" y="508229"/>
                  <a:pt x="794430" y="500587"/>
                  <a:pt x="803844" y="500587"/>
                </a:cubicBezTo>
                <a:close/>
                <a:moveTo>
                  <a:pt x="865246" y="499906"/>
                </a:moveTo>
                <a:cubicBezTo>
                  <a:pt x="874661" y="499906"/>
                  <a:pt x="882302" y="507546"/>
                  <a:pt x="882302" y="516961"/>
                </a:cubicBezTo>
                <a:cubicBezTo>
                  <a:pt x="882302" y="526369"/>
                  <a:pt x="874661" y="534010"/>
                  <a:pt x="865246" y="534010"/>
                </a:cubicBezTo>
                <a:cubicBezTo>
                  <a:pt x="855832" y="534010"/>
                  <a:pt x="848191" y="526369"/>
                  <a:pt x="848191" y="516961"/>
                </a:cubicBezTo>
                <a:cubicBezTo>
                  <a:pt x="848191" y="507546"/>
                  <a:pt x="855832" y="499906"/>
                  <a:pt x="865246" y="499906"/>
                </a:cubicBezTo>
                <a:close/>
                <a:moveTo>
                  <a:pt x="927014" y="499089"/>
                </a:moveTo>
                <a:cubicBezTo>
                  <a:pt x="936811" y="499089"/>
                  <a:pt x="944752" y="507032"/>
                  <a:pt x="944752" y="516827"/>
                </a:cubicBezTo>
                <a:cubicBezTo>
                  <a:pt x="944752" y="526617"/>
                  <a:pt x="936811" y="534558"/>
                  <a:pt x="927014" y="534558"/>
                </a:cubicBezTo>
                <a:cubicBezTo>
                  <a:pt x="917218" y="534558"/>
                  <a:pt x="909276" y="526617"/>
                  <a:pt x="909276" y="516827"/>
                </a:cubicBezTo>
                <a:cubicBezTo>
                  <a:pt x="909276" y="507032"/>
                  <a:pt x="917218" y="499089"/>
                  <a:pt x="927014" y="499089"/>
                </a:cubicBezTo>
                <a:close/>
                <a:moveTo>
                  <a:pt x="988048" y="498370"/>
                </a:moveTo>
                <a:cubicBezTo>
                  <a:pt x="998316" y="498370"/>
                  <a:pt x="1006640" y="506695"/>
                  <a:pt x="1006640" y="516961"/>
                </a:cubicBezTo>
                <a:cubicBezTo>
                  <a:pt x="1006640" y="517013"/>
                  <a:pt x="1006640" y="517081"/>
                  <a:pt x="1006640" y="517132"/>
                </a:cubicBezTo>
                <a:cubicBezTo>
                  <a:pt x="1006537" y="527290"/>
                  <a:pt x="998214" y="535476"/>
                  <a:pt x="988048" y="535374"/>
                </a:cubicBezTo>
                <a:cubicBezTo>
                  <a:pt x="987997" y="535374"/>
                  <a:pt x="987929" y="535374"/>
                  <a:pt x="987878" y="535374"/>
                </a:cubicBezTo>
                <a:cubicBezTo>
                  <a:pt x="977696" y="535374"/>
                  <a:pt x="969458" y="527119"/>
                  <a:pt x="969458" y="516961"/>
                </a:cubicBezTo>
                <a:cubicBezTo>
                  <a:pt x="969458" y="506695"/>
                  <a:pt x="977781" y="498370"/>
                  <a:pt x="988048" y="498370"/>
                </a:cubicBezTo>
                <a:close/>
                <a:moveTo>
                  <a:pt x="1050132" y="497688"/>
                </a:moveTo>
                <a:cubicBezTo>
                  <a:pt x="1050303" y="497688"/>
                  <a:pt x="1050473" y="497688"/>
                  <a:pt x="1050643" y="497688"/>
                </a:cubicBezTo>
                <a:cubicBezTo>
                  <a:pt x="1061201" y="497877"/>
                  <a:pt x="1069592" y="506592"/>
                  <a:pt x="1069405" y="517132"/>
                </a:cubicBezTo>
                <a:cubicBezTo>
                  <a:pt x="1069405" y="517183"/>
                  <a:pt x="1069405" y="517252"/>
                  <a:pt x="1069405" y="517303"/>
                </a:cubicBezTo>
                <a:cubicBezTo>
                  <a:pt x="1069303" y="527853"/>
                  <a:pt x="1060689" y="536330"/>
                  <a:pt x="1050132" y="536228"/>
                </a:cubicBezTo>
                <a:cubicBezTo>
                  <a:pt x="1039489" y="536228"/>
                  <a:pt x="1030859" y="527598"/>
                  <a:pt x="1030859" y="516962"/>
                </a:cubicBezTo>
                <a:cubicBezTo>
                  <a:pt x="1030859" y="506320"/>
                  <a:pt x="1039489" y="497688"/>
                  <a:pt x="1050132" y="497688"/>
                </a:cubicBezTo>
                <a:close/>
                <a:moveTo>
                  <a:pt x="1110851" y="497007"/>
                </a:moveTo>
                <a:cubicBezTo>
                  <a:pt x="1121870" y="497007"/>
                  <a:pt x="1130807" y="505945"/>
                  <a:pt x="1130807" y="516962"/>
                </a:cubicBezTo>
                <a:cubicBezTo>
                  <a:pt x="1130807" y="517013"/>
                  <a:pt x="1130807" y="517081"/>
                  <a:pt x="1130807" y="517132"/>
                </a:cubicBezTo>
                <a:cubicBezTo>
                  <a:pt x="1130705" y="528058"/>
                  <a:pt x="1121784" y="536842"/>
                  <a:pt x="1110851" y="536740"/>
                </a:cubicBezTo>
                <a:cubicBezTo>
                  <a:pt x="1099919" y="536740"/>
                  <a:pt x="1091067" y="527888"/>
                  <a:pt x="1091067" y="516962"/>
                </a:cubicBezTo>
                <a:cubicBezTo>
                  <a:pt x="1091067" y="516911"/>
                  <a:pt x="1091067" y="516842"/>
                  <a:pt x="1091067" y="516791"/>
                </a:cubicBezTo>
                <a:cubicBezTo>
                  <a:pt x="1091067" y="505859"/>
                  <a:pt x="1099919" y="497007"/>
                  <a:pt x="1110851" y="497007"/>
                </a:cubicBezTo>
                <a:close/>
                <a:moveTo>
                  <a:pt x="1172619" y="496190"/>
                </a:moveTo>
                <a:cubicBezTo>
                  <a:pt x="1184017" y="496190"/>
                  <a:pt x="1193256" y="505430"/>
                  <a:pt x="1193256" y="516827"/>
                </a:cubicBezTo>
                <a:cubicBezTo>
                  <a:pt x="1193256" y="528216"/>
                  <a:pt x="1184017" y="537457"/>
                  <a:pt x="1172619" y="537457"/>
                </a:cubicBezTo>
                <a:cubicBezTo>
                  <a:pt x="1161221" y="537457"/>
                  <a:pt x="1151981" y="528216"/>
                  <a:pt x="1151981" y="516827"/>
                </a:cubicBezTo>
                <a:cubicBezTo>
                  <a:pt x="1151981" y="505430"/>
                  <a:pt x="1161221" y="496190"/>
                  <a:pt x="1172619" y="496190"/>
                </a:cubicBezTo>
                <a:close/>
                <a:moveTo>
                  <a:pt x="1233654" y="495642"/>
                </a:moveTo>
                <a:cubicBezTo>
                  <a:pt x="1245423" y="495642"/>
                  <a:pt x="1254974" y="505194"/>
                  <a:pt x="1254974" y="516961"/>
                </a:cubicBezTo>
                <a:cubicBezTo>
                  <a:pt x="1254974" y="517012"/>
                  <a:pt x="1254974" y="517081"/>
                  <a:pt x="1254974" y="517132"/>
                </a:cubicBezTo>
                <a:cubicBezTo>
                  <a:pt x="1254871" y="528808"/>
                  <a:pt x="1245337" y="538206"/>
                  <a:pt x="1233654" y="538104"/>
                </a:cubicBezTo>
                <a:cubicBezTo>
                  <a:pt x="1233534" y="538104"/>
                  <a:pt x="1233432" y="538104"/>
                  <a:pt x="1233313" y="538104"/>
                </a:cubicBezTo>
                <a:cubicBezTo>
                  <a:pt x="1221732" y="538001"/>
                  <a:pt x="1212402" y="528536"/>
                  <a:pt x="1212504" y="516961"/>
                </a:cubicBezTo>
                <a:cubicBezTo>
                  <a:pt x="1212504" y="516910"/>
                  <a:pt x="1212504" y="516842"/>
                  <a:pt x="1212504" y="516791"/>
                </a:cubicBezTo>
                <a:cubicBezTo>
                  <a:pt x="1212504" y="505108"/>
                  <a:pt x="1221971" y="495642"/>
                  <a:pt x="1233654" y="495642"/>
                </a:cubicBezTo>
                <a:close/>
                <a:moveTo>
                  <a:pt x="1295054" y="494960"/>
                </a:moveTo>
                <a:cubicBezTo>
                  <a:pt x="1307198" y="494960"/>
                  <a:pt x="1317057" y="504819"/>
                  <a:pt x="1317057" y="516962"/>
                </a:cubicBezTo>
                <a:cubicBezTo>
                  <a:pt x="1317057" y="517013"/>
                  <a:pt x="1317057" y="517081"/>
                  <a:pt x="1317057" y="517132"/>
                </a:cubicBezTo>
                <a:cubicBezTo>
                  <a:pt x="1316955" y="529184"/>
                  <a:pt x="1307113" y="538888"/>
                  <a:pt x="1295054" y="538786"/>
                </a:cubicBezTo>
                <a:cubicBezTo>
                  <a:pt x="1295003" y="538786"/>
                  <a:pt x="1294935" y="538786"/>
                  <a:pt x="1294884" y="538786"/>
                </a:cubicBezTo>
                <a:cubicBezTo>
                  <a:pt x="1282826" y="538786"/>
                  <a:pt x="1273053" y="529013"/>
                  <a:pt x="1273053" y="516962"/>
                </a:cubicBezTo>
                <a:cubicBezTo>
                  <a:pt x="1273053" y="504819"/>
                  <a:pt x="1282911" y="494960"/>
                  <a:pt x="1295054" y="494960"/>
                </a:cubicBezTo>
                <a:close/>
                <a:moveTo>
                  <a:pt x="1971151" y="494619"/>
                </a:moveTo>
                <a:cubicBezTo>
                  <a:pt x="1971270" y="494619"/>
                  <a:pt x="1971373" y="494619"/>
                  <a:pt x="1971492" y="494619"/>
                </a:cubicBezTo>
                <a:cubicBezTo>
                  <a:pt x="1983738" y="494722"/>
                  <a:pt x="1993597" y="504716"/>
                  <a:pt x="1993494" y="516962"/>
                </a:cubicBezTo>
                <a:cubicBezTo>
                  <a:pt x="1993494" y="517013"/>
                  <a:pt x="1993494" y="517081"/>
                  <a:pt x="1993494" y="517132"/>
                </a:cubicBezTo>
                <a:cubicBezTo>
                  <a:pt x="1993391" y="529371"/>
                  <a:pt x="1983397" y="539230"/>
                  <a:pt x="1971151" y="539127"/>
                </a:cubicBezTo>
                <a:cubicBezTo>
                  <a:pt x="1958870" y="539127"/>
                  <a:pt x="1948893" y="529235"/>
                  <a:pt x="1948808" y="516962"/>
                </a:cubicBezTo>
                <a:cubicBezTo>
                  <a:pt x="1948808" y="504631"/>
                  <a:pt x="1958819" y="494619"/>
                  <a:pt x="1971151" y="494619"/>
                </a:cubicBezTo>
                <a:close/>
                <a:moveTo>
                  <a:pt x="1356822" y="494143"/>
                </a:moveTo>
                <a:cubicBezTo>
                  <a:pt x="1369350" y="494143"/>
                  <a:pt x="1379507" y="504299"/>
                  <a:pt x="1379507" y="516827"/>
                </a:cubicBezTo>
                <a:cubicBezTo>
                  <a:pt x="1379507" y="529349"/>
                  <a:pt x="1369351" y="539505"/>
                  <a:pt x="1356822" y="539505"/>
                </a:cubicBezTo>
                <a:cubicBezTo>
                  <a:pt x="1344294" y="539505"/>
                  <a:pt x="1334138" y="529349"/>
                  <a:pt x="1334138" y="516827"/>
                </a:cubicBezTo>
                <a:cubicBezTo>
                  <a:pt x="1334138" y="504299"/>
                  <a:pt x="1344294" y="494143"/>
                  <a:pt x="1356822" y="494143"/>
                </a:cubicBezTo>
                <a:close/>
                <a:moveTo>
                  <a:pt x="1417858" y="493766"/>
                </a:moveTo>
                <a:cubicBezTo>
                  <a:pt x="1430667" y="493766"/>
                  <a:pt x="1441054" y="504154"/>
                  <a:pt x="1441054" y="516961"/>
                </a:cubicBezTo>
                <a:cubicBezTo>
                  <a:pt x="1441054" y="517013"/>
                  <a:pt x="1441054" y="517081"/>
                  <a:pt x="1441054" y="517132"/>
                </a:cubicBezTo>
                <a:cubicBezTo>
                  <a:pt x="1440952" y="529849"/>
                  <a:pt x="1430582" y="540082"/>
                  <a:pt x="1417858" y="539980"/>
                </a:cubicBezTo>
                <a:cubicBezTo>
                  <a:pt x="1417739" y="539980"/>
                  <a:pt x="1417636" y="539980"/>
                  <a:pt x="1417517" y="539980"/>
                </a:cubicBezTo>
                <a:cubicBezTo>
                  <a:pt x="1404895" y="539878"/>
                  <a:pt x="1394730" y="529576"/>
                  <a:pt x="1394832" y="516961"/>
                </a:cubicBezTo>
                <a:cubicBezTo>
                  <a:pt x="1394832" y="516910"/>
                  <a:pt x="1394832" y="516842"/>
                  <a:pt x="1394832" y="516791"/>
                </a:cubicBezTo>
                <a:cubicBezTo>
                  <a:pt x="1394832" y="504068"/>
                  <a:pt x="1405134" y="493766"/>
                  <a:pt x="1417858" y="493766"/>
                </a:cubicBezTo>
                <a:close/>
                <a:moveTo>
                  <a:pt x="1479259" y="493083"/>
                </a:moveTo>
                <a:cubicBezTo>
                  <a:pt x="1492443" y="493083"/>
                  <a:pt x="1503137" y="503777"/>
                  <a:pt x="1503137" y="516962"/>
                </a:cubicBezTo>
                <a:cubicBezTo>
                  <a:pt x="1503051" y="530071"/>
                  <a:pt x="1492374" y="540662"/>
                  <a:pt x="1479259" y="540662"/>
                </a:cubicBezTo>
                <a:cubicBezTo>
                  <a:pt x="1466160" y="540662"/>
                  <a:pt x="1455551" y="530054"/>
                  <a:pt x="1455551" y="516962"/>
                </a:cubicBezTo>
                <a:cubicBezTo>
                  <a:pt x="1455551" y="516910"/>
                  <a:pt x="1455551" y="516842"/>
                  <a:pt x="1455551" y="516791"/>
                </a:cubicBezTo>
                <a:cubicBezTo>
                  <a:pt x="1455551" y="503693"/>
                  <a:pt x="1466160" y="493083"/>
                  <a:pt x="1479259" y="493083"/>
                </a:cubicBezTo>
                <a:close/>
                <a:moveTo>
                  <a:pt x="1540660" y="492572"/>
                </a:moveTo>
                <a:cubicBezTo>
                  <a:pt x="1554134" y="492572"/>
                  <a:pt x="1565050" y="503488"/>
                  <a:pt x="1565050" y="516961"/>
                </a:cubicBezTo>
                <a:cubicBezTo>
                  <a:pt x="1564965" y="530360"/>
                  <a:pt x="1554066" y="541173"/>
                  <a:pt x="1540660" y="541173"/>
                </a:cubicBezTo>
                <a:cubicBezTo>
                  <a:pt x="1527288" y="541173"/>
                  <a:pt x="1516441" y="530326"/>
                  <a:pt x="1516441" y="516961"/>
                </a:cubicBezTo>
                <a:cubicBezTo>
                  <a:pt x="1516441" y="516910"/>
                  <a:pt x="1516441" y="516842"/>
                  <a:pt x="1516441" y="516791"/>
                </a:cubicBezTo>
                <a:cubicBezTo>
                  <a:pt x="1516441" y="503420"/>
                  <a:pt x="1527288" y="492572"/>
                  <a:pt x="1540660" y="492572"/>
                </a:cubicBezTo>
                <a:close/>
                <a:moveTo>
                  <a:pt x="1602061" y="492231"/>
                </a:moveTo>
                <a:cubicBezTo>
                  <a:pt x="1615724" y="492231"/>
                  <a:pt x="1626793" y="503300"/>
                  <a:pt x="1626793" y="516962"/>
                </a:cubicBezTo>
                <a:cubicBezTo>
                  <a:pt x="1626793" y="517013"/>
                  <a:pt x="1626793" y="517081"/>
                  <a:pt x="1626793" y="517132"/>
                </a:cubicBezTo>
                <a:cubicBezTo>
                  <a:pt x="1626690" y="530685"/>
                  <a:pt x="1615621" y="541617"/>
                  <a:pt x="1602061" y="541515"/>
                </a:cubicBezTo>
                <a:cubicBezTo>
                  <a:pt x="1601942" y="541515"/>
                  <a:pt x="1601840" y="541515"/>
                  <a:pt x="1601720" y="541515"/>
                </a:cubicBezTo>
                <a:cubicBezTo>
                  <a:pt x="1588246" y="541413"/>
                  <a:pt x="1577399" y="530429"/>
                  <a:pt x="1577501" y="516962"/>
                </a:cubicBezTo>
                <a:cubicBezTo>
                  <a:pt x="1577501" y="516910"/>
                  <a:pt x="1577501" y="516842"/>
                  <a:pt x="1577501" y="516791"/>
                </a:cubicBezTo>
                <a:cubicBezTo>
                  <a:pt x="1577501" y="503232"/>
                  <a:pt x="1588502" y="492231"/>
                  <a:pt x="1602061" y="492231"/>
                </a:cubicBezTo>
                <a:close/>
                <a:moveTo>
                  <a:pt x="1664145" y="491718"/>
                </a:moveTo>
                <a:cubicBezTo>
                  <a:pt x="1678079" y="491718"/>
                  <a:pt x="1689388" y="503028"/>
                  <a:pt x="1689388" y="516961"/>
                </a:cubicBezTo>
                <a:cubicBezTo>
                  <a:pt x="1689388" y="517012"/>
                  <a:pt x="1689388" y="517081"/>
                  <a:pt x="1689388" y="517132"/>
                </a:cubicBezTo>
                <a:cubicBezTo>
                  <a:pt x="1689285" y="530973"/>
                  <a:pt x="1677994" y="542128"/>
                  <a:pt x="1664145" y="542026"/>
                </a:cubicBezTo>
                <a:cubicBezTo>
                  <a:pt x="1650295" y="542026"/>
                  <a:pt x="1639073" y="530804"/>
                  <a:pt x="1639073" y="516961"/>
                </a:cubicBezTo>
                <a:cubicBezTo>
                  <a:pt x="1639073" y="516910"/>
                  <a:pt x="1639073" y="516842"/>
                  <a:pt x="1639073" y="516791"/>
                </a:cubicBezTo>
                <a:cubicBezTo>
                  <a:pt x="1639073" y="502942"/>
                  <a:pt x="1650295" y="491718"/>
                  <a:pt x="1664145" y="491718"/>
                </a:cubicBezTo>
                <a:close/>
                <a:moveTo>
                  <a:pt x="1724863" y="491549"/>
                </a:moveTo>
                <a:cubicBezTo>
                  <a:pt x="1738900" y="491549"/>
                  <a:pt x="1750277" y="502926"/>
                  <a:pt x="1750277" y="516962"/>
                </a:cubicBezTo>
                <a:cubicBezTo>
                  <a:pt x="1750175" y="530923"/>
                  <a:pt x="1738832" y="542197"/>
                  <a:pt x="1724863" y="542197"/>
                </a:cubicBezTo>
                <a:cubicBezTo>
                  <a:pt x="1710929" y="542197"/>
                  <a:pt x="1699621" y="530889"/>
                  <a:pt x="1699621" y="516962"/>
                </a:cubicBezTo>
                <a:cubicBezTo>
                  <a:pt x="1699621" y="502993"/>
                  <a:pt x="1710895" y="491634"/>
                  <a:pt x="1724863" y="491549"/>
                </a:cubicBezTo>
                <a:close/>
                <a:moveTo>
                  <a:pt x="1786265" y="491207"/>
                </a:moveTo>
                <a:cubicBezTo>
                  <a:pt x="1786385" y="491207"/>
                  <a:pt x="1786487" y="491207"/>
                  <a:pt x="1786606" y="491207"/>
                </a:cubicBezTo>
                <a:cubicBezTo>
                  <a:pt x="1800729" y="491311"/>
                  <a:pt x="1812122" y="502841"/>
                  <a:pt x="1812020" y="516962"/>
                </a:cubicBezTo>
                <a:cubicBezTo>
                  <a:pt x="1812020" y="517013"/>
                  <a:pt x="1812020" y="517081"/>
                  <a:pt x="1812020" y="517132"/>
                </a:cubicBezTo>
                <a:cubicBezTo>
                  <a:pt x="1811917" y="531247"/>
                  <a:pt x="1800388" y="542641"/>
                  <a:pt x="1786265" y="542538"/>
                </a:cubicBezTo>
                <a:cubicBezTo>
                  <a:pt x="1772143" y="542538"/>
                  <a:pt x="1760682" y="531076"/>
                  <a:pt x="1760682" y="516962"/>
                </a:cubicBezTo>
                <a:cubicBezTo>
                  <a:pt x="1760682" y="516911"/>
                  <a:pt x="1760682" y="516842"/>
                  <a:pt x="1760682" y="516791"/>
                </a:cubicBezTo>
                <a:cubicBezTo>
                  <a:pt x="1760682" y="502670"/>
                  <a:pt x="1772143" y="491207"/>
                  <a:pt x="1786265" y="491207"/>
                </a:cubicBezTo>
                <a:close/>
                <a:moveTo>
                  <a:pt x="1909068" y="491037"/>
                </a:moveTo>
                <a:cubicBezTo>
                  <a:pt x="1923378" y="491037"/>
                  <a:pt x="1934993" y="502652"/>
                  <a:pt x="1934993" y="516961"/>
                </a:cubicBezTo>
                <a:cubicBezTo>
                  <a:pt x="1934890" y="531213"/>
                  <a:pt x="1923327" y="542709"/>
                  <a:pt x="1909068" y="542709"/>
                </a:cubicBezTo>
                <a:cubicBezTo>
                  <a:pt x="1894843" y="542709"/>
                  <a:pt x="1883314" y="531179"/>
                  <a:pt x="1883314" y="516961"/>
                </a:cubicBezTo>
                <a:cubicBezTo>
                  <a:pt x="1883314" y="516910"/>
                  <a:pt x="1883314" y="516842"/>
                  <a:pt x="1883314" y="516791"/>
                </a:cubicBezTo>
                <a:cubicBezTo>
                  <a:pt x="1883314" y="502567"/>
                  <a:pt x="1894843" y="491037"/>
                  <a:pt x="1909068" y="491037"/>
                </a:cubicBezTo>
                <a:close/>
                <a:moveTo>
                  <a:pt x="1847666" y="491037"/>
                </a:moveTo>
                <a:cubicBezTo>
                  <a:pt x="1861976" y="491037"/>
                  <a:pt x="1873591" y="502652"/>
                  <a:pt x="1873591" y="516961"/>
                </a:cubicBezTo>
                <a:cubicBezTo>
                  <a:pt x="1873506" y="531213"/>
                  <a:pt x="1861925" y="542709"/>
                  <a:pt x="1847666" y="542709"/>
                </a:cubicBezTo>
                <a:cubicBezTo>
                  <a:pt x="1833441" y="542709"/>
                  <a:pt x="1821912" y="531179"/>
                  <a:pt x="1821912" y="516961"/>
                </a:cubicBezTo>
                <a:cubicBezTo>
                  <a:pt x="1821912" y="516910"/>
                  <a:pt x="1821912" y="516842"/>
                  <a:pt x="1821912" y="516791"/>
                </a:cubicBezTo>
                <a:cubicBezTo>
                  <a:pt x="1821912" y="502567"/>
                  <a:pt x="1833441" y="491037"/>
                  <a:pt x="1847666" y="491037"/>
                </a:cubicBezTo>
                <a:close/>
                <a:moveTo>
                  <a:pt x="5629" y="450956"/>
                </a:moveTo>
                <a:cubicBezTo>
                  <a:pt x="5748" y="450956"/>
                  <a:pt x="5867" y="450956"/>
                  <a:pt x="5970" y="450956"/>
                </a:cubicBezTo>
                <a:cubicBezTo>
                  <a:pt x="8699" y="451060"/>
                  <a:pt x="10848" y="453344"/>
                  <a:pt x="10745" y="456073"/>
                </a:cubicBezTo>
                <a:cubicBezTo>
                  <a:pt x="10745" y="458905"/>
                  <a:pt x="8460" y="461190"/>
                  <a:pt x="5629" y="461190"/>
                </a:cubicBezTo>
                <a:cubicBezTo>
                  <a:pt x="2848" y="461105"/>
                  <a:pt x="597" y="458853"/>
                  <a:pt x="512" y="456073"/>
                </a:cubicBezTo>
                <a:cubicBezTo>
                  <a:pt x="512" y="453242"/>
                  <a:pt x="2797" y="450956"/>
                  <a:pt x="5629" y="450956"/>
                </a:cubicBezTo>
                <a:close/>
                <a:moveTo>
                  <a:pt x="67029" y="448568"/>
                </a:moveTo>
                <a:cubicBezTo>
                  <a:pt x="70884" y="448568"/>
                  <a:pt x="74022" y="451708"/>
                  <a:pt x="74022" y="455561"/>
                </a:cubicBezTo>
                <a:cubicBezTo>
                  <a:pt x="74022" y="459416"/>
                  <a:pt x="70884" y="462554"/>
                  <a:pt x="67029" y="462554"/>
                </a:cubicBezTo>
                <a:cubicBezTo>
                  <a:pt x="63209" y="462469"/>
                  <a:pt x="60121" y="459382"/>
                  <a:pt x="60037" y="455561"/>
                </a:cubicBezTo>
                <a:cubicBezTo>
                  <a:pt x="60037" y="451708"/>
                  <a:pt x="63175" y="448568"/>
                  <a:pt x="67029" y="448568"/>
                </a:cubicBezTo>
                <a:close/>
                <a:moveTo>
                  <a:pt x="129113" y="447715"/>
                </a:moveTo>
                <a:cubicBezTo>
                  <a:pt x="129232" y="447715"/>
                  <a:pt x="129335" y="447715"/>
                  <a:pt x="129454" y="447715"/>
                </a:cubicBezTo>
                <a:cubicBezTo>
                  <a:pt x="133701" y="447818"/>
                  <a:pt x="137061" y="451331"/>
                  <a:pt x="136959" y="455561"/>
                </a:cubicBezTo>
                <a:cubicBezTo>
                  <a:pt x="136959" y="459893"/>
                  <a:pt x="133445" y="463407"/>
                  <a:pt x="129113" y="463407"/>
                </a:cubicBezTo>
                <a:cubicBezTo>
                  <a:pt x="124815" y="463322"/>
                  <a:pt x="121353" y="459859"/>
                  <a:pt x="121268" y="455561"/>
                </a:cubicBezTo>
                <a:cubicBezTo>
                  <a:pt x="121268" y="451230"/>
                  <a:pt x="124781" y="447715"/>
                  <a:pt x="129113" y="447715"/>
                </a:cubicBezTo>
                <a:close/>
                <a:moveTo>
                  <a:pt x="189832" y="446862"/>
                </a:moveTo>
                <a:cubicBezTo>
                  <a:pt x="194642" y="446862"/>
                  <a:pt x="198531" y="450751"/>
                  <a:pt x="198531" y="455561"/>
                </a:cubicBezTo>
                <a:cubicBezTo>
                  <a:pt x="198531" y="460371"/>
                  <a:pt x="194642" y="464259"/>
                  <a:pt x="189832" y="464259"/>
                </a:cubicBezTo>
                <a:cubicBezTo>
                  <a:pt x="185023" y="464259"/>
                  <a:pt x="181134" y="460371"/>
                  <a:pt x="181134" y="455561"/>
                </a:cubicBezTo>
                <a:cubicBezTo>
                  <a:pt x="181134" y="450751"/>
                  <a:pt x="185023" y="446862"/>
                  <a:pt x="189832" y="446862"/>
                </a:cubicBezTo>
                <a:close/>
                <a:moveTo>
                  <a:pt x="251234" y="446010"/>
                </a:moveTo>
                <a:cubicBezTo>
                  <a:pt x="256504" y="446010"/>
                  <a:pt x="260785" y="450289"/>
                  <a:pt x="260785" y="455561"/>
                </a:cubicBezTo>
                <a:cubicBezTo>
                  <a:pt x="260785" y="460831"/>
                  <a:pt x="256504" y="465112"/>
                  <a:pt x="251234" y="465112"/>
                </a:cubicBezTo>
                <a:cubicBezTo>
                  <a:pt x="245964" y="465112"/>
                  <a:pt x="241683" y="460831"/>
                  <a:pt x="241683" y="455561"/>
                </a:cubicBezTo>
                <a:cubicBezTo>
                  <a:pt x="241683" y="450289"/>
                  <a:pt x="245964" y="446010"/>
                  <a:pt x="251234" y="446010"/>
                </a:cubicBezTo>
                <a:close/>
                <a:moveTo>
                  <a:pt x="312635" y="445327"/>
                </a:moveTo>
                <a:cubicBezTo>
                  <a:pt x="318281" y="445327"/>
                  <a:pt x="322868" y="449916"/>
                  <a:pt x="322868" y="455561"/>
                </a:cubicBezTo>
                <a:cubicBezTo>
                  <a:pt x="322868" y="461206"/>
                  <a:pt x="318281" y="465795"/>
                  <a:pt x="312635" y="465795"/>
                </a:cubicBezTo>
                <a:cubicBezTo>
                  <a:pt x="306989" y="465795"/>
                  <a:pt x="302402" y="461206"/>
                  <a:pt x="302402" y="455561"/>
                </a:cubicBezTo>
                <a:cubicBezTo>
                  <a:pt x="302402" y="449916"/>
                  <a:pt x="306989" y="445327"/>
                  <a:pt x="312635" y="445327"/>
                </a:cubicBezTo>
                <a:close/>
                <a:moveTo>
                  <a:pt x="374036" y="444474"/>
                </a:moveTo>
                <a:cubicBezTo>
                  <a:pt x="380159" y="444474"/>
                  <a:pt x="385123" y="449439"/>
                  <a:pt x="385123" y="455561"/>
                </a:cubicBezTo>
                <a:cubicBezTo>
                  <a:pt x="385037" y="461650"/>
                  <a:pt x="380125" y="466562"/>
                  <a:pt x="374036" y="466647"/>
                </a:cubicBezTo>
                <a:cubicBezTo>
                  <a:pt x="367947" y="466562"/>
                  <a:pt x="363035" y="461650"/>
                  <a:pt x="362950" y="455561"/>
                </a:cubicBezTo>
                <a:cubicBezTo>
                  <a:pt x="362950" y="449439"/>
                  <a:pt x="367913" y="444474"/>
                  <a:pt x="374036" y="444474"/>
                </a:cubicBezTo>
                <a:close/>
                <a:moveTo>
                  <a:pt x="436120" y="443623"/>
                </a:moveTo>
                <a:cubicBezTo>
                  <a:pt x="442720" y="443623"/>
                  <a:pt x="448059" y="448961"/>
                  <a:pt x="448059" y="455562"/>
                </a:cubicBezTo>
                <a:cubicBezTo>
                  <a:pt x="448059" y="462162"/>
                  <a:pt x="442720" y="467501"/>
                  <a:pt x="436120" y="467501"/>
                </a:cubicBezTo>
                <a:cubicBezTo>
                  <a:pt x="429570" y="467415"/>
                  <a:pt x="424266" y="462111"/>
                  <a:pt x="424181" y="455562"/>
                </a:cubicBezTo>
                <a:cubicBezTo>
                  <a:pt x="424181" y="448961"/>
                  <a:pt x="429519" y="443623"/>
                  <a:pt x="436120" y="443623"/>
                </a:cubicBezTo>
                <a:close/>
                <a:moveTo>
                  <a:pt x="496839" y="442939"/>
                </a:moveTo>
                <a:cubicBezTo>
                  <a:pt x="503815" y="442939"/>
                  <a:pt x="509460" y="448586"/>
                  <a:pt x="509460" y="455561"/>
                </a:cubicBezTo>
                <a:cubicBezTo>
                  <a:pt x="509460" y="462537"/>
                  <a:pt x="503815" y="468182"/>
                  <a:pt x="496839" y="468182"/>
                </a:cubicBezTo>
                <a:cubicBezTo>
                  <a:pt x="489863" y="468182"/>
                  <a:pt x="484218" y="462537"/>
                  <a:pt x="484218" y="455561"/>
                </a:cubicBezTo>
                <a:cubicBezTo>
                  <a:pt x="484218" y="448586"/>
                  <a:pt x="489863" y="442939"/>
                  <a:pt x="496839" y="442939"/>
                </a:cubicBezTo>
                <a:close/>
                <a:moveTo>
                  <a:pt x="558240" y="442087"/>
                </a:moveTo>
                <a:cubicBezTo>
                  <a:pt x="565676" y="442087"/>
                  <a:pt x="571714" y="448125"/>
                  <a:pt x="571714" y="455561"/>
                </a:cubicBezTo>
                <a:cubicBezTo>
                  <a:pt x="571714" y="462998"/>
                  <a:pt x="565676" y="469036"/>
                  <a:pt x="558240" y="469036"/>
                </a:cubicBezTo>
                <a:cubicBezTo>
                  <a:pt x="550838" y="468951"/>
                  <a:pt x="544851" y="462964"/>
                  <a:pt x="544766" y="455561"/>
                </a:cubicBezTo>
                <a:cubicBezTo>
                  <a:pt x="544766" y="448125"/>
                  <a:pt x="550803" y="442087"/>
                  <a:pt x="558240" y="442087"/>
                </a:cubicBezTo>
                <a:close/>
                <a:moveTo>
                  <a:pt x="619641" y="441234"/>
                </a:moveTo>
                <a:cubicBezTo>
                  <a:pt x="619761" y="441234"/>
                  <a:pt x="619863" y="441234"/>
                  <a:pt x="619982" y="441234"/>
                </a:cubicBezTo>
                <a:cubicBezTo>
                  <a:pt x="627794" y="441338"/>
                  <a:pt x="634070" y="447750"/>
                  <a:pt x="633968" y="455561"/>
                </a:cubicBezTo>
                <a:cubicBezTo>
                  <a:pt x="633968" y="463475"/>
                  <a:pt x="627555" y="469888"/>
                  <a:pt x="619641" y="469888"/>
                </a:cubicBezTo>
                <a:cubicBezTo>
                  <a:pt x="611762" y="469803"/>
                  <a:pt x="605399" y="463440"/>
                  <a:pt x="605315" y="455561"/>
                </a:cubicBezTo>
                <a:cubicBezTo>
                  <a:pt x="605315" y="447647"/>
                  <a:pt x="611727" y="441234"/>
                  <a:pt x="619641" y="441234"/>
                </a:cubicBezTo>
                <a:close/>
                <a:moveTo>
                  <a:pt x="681042" y="440552"/>
                </a:moveTo>
                <a:cubicBezTo>
                  <a:pt x="681162" y="440552"/>
                  <a:pt x="681264" y="440552"/>
                  <a:pt x="681384" y="440552"/>
                </a:cubicBezTo>
                <a:cubicBezTo>
                  <a:pt x="689587" y="440656"/>
                  <a:pt x="696154" y="447375"/>
                  <a:pt x="696052" y="455562"/>
                </a:cubicBezTo>
                <a:cubicBezTo>
                  <a:pt x="696052" y="455614"/>
                  <a:pt x="696052" y="455681"/>
                  <a:pt x="696052" y="455732"/>
                </a:cubicBezTo>
                <a:cubicBezTo>
                  <a:pt x="695950" y="463936"/>
                  <a:pt x="689229" y="470502"/>
                  <a:pt x="681042" y="470401"/>
                </a:cubicBezTo>
                <a:cubicBezTo>
                  <a:pt x="672821" y="470401"/>
                  <a:pt x="666118" y="463783"/>
                  <a:pt x="666034" y="455562"/>
                </a:cubicBezTo>
                <a:cubicBezTo>
                  <a:pt x="666034" y="447272"/>
                  <a:pt x="672753" y="440552"/>
                  <a:pt x="681042" y="440552"/>
                </a:cubicBezTo>
                <a:close/>
                <a:moveTo>
                  <a:pt x="743125" y="439699"/>
                </a:moveTo>
                <a:cubicBezTo>
                  <a:pt x="743245" y="439699"/>
                  <a:pt x="743347" y="439699"/>
                  <a:pt x="743466" y="439699"/>
                </a:cubicBezTo>
                <a:cubicBezTo>
                  <a:pt x="752131" y="439802"/>
                  <a:pt x="759090" y="446897"/>
                  <a:pt x="758987" y="455561"/>
                </a:cubicBezTo>
                <a:cubicBezTo>
                  <a:pt x="758987" y="455614"/>
                  <a:pt x="758987" y="455681"/>
                  <a:pt x="758987" y="455732"/>
                </a:cubicBezTo>
                <a:cubicBezTo>
                  <a:pt x="758885" y="464396"/>
                  <a:pt x="751790" y="471355"/>
                  <a:pt x="743125" y="471253"/>
                </a:cubicBezTo>
                <a:cubicBezTo>
                  <a:pt x="734427" y="471253"/>
                  <a:pt x="727366" y="464260"/>
                  <a:pt x="727264" y="455561"/>
                </a:cubicBezTo>
                <a:cubicBezTo>
                  <a:pt x="727264" y="446796"/>
                  <a:pt x="734359" y="439699"/>
                  <a:pt x="743125" y="439699"/>
                </a:cubicBezTo>
                <a:close/>
                <a:moveTo>
                  <a:pt x="803844" y="438846"/>
                </a:moveTo>
                <a:cubicBezTo>
                  <a:pt x="813259" y="438846"/>
                  <a:pt x="820900" y="446487"/>
                  <a:pt x="820900" y="455902"/>
                </a:cubicBezTo>
                <a:cubicBezTo>
                  <a:pt x="820900" y="465317"/>
                  <a:pt x="813259" y="472959"/>
                  <a:pt x="803844" y="472959"/>
                </a:cubicBezTo>
                <a:cubicBezTo>
                  <a:pt x="794430" y="472959"/>
                  <a:pt x="786789" y="465317"/>
                  <a:pt x="786789" y="455902"/>
                </a:cubicBezTo>
                <a:cubicBezTo>
                  <a:pt x="786789" y="446487"/>
                  <a:pt x="794430" y="438846"/>
                  <a:pt x="803844" y="438846"/>
                </a:cubicBezTo>
                <a:close/>
                <a:moveTo>
                  <a:pt x="865246" y="438164"/>
                </a:moveTo>
                <a:cubicBezTo>
                  <a:pt x="874661" y="438164"/>
                  <a:pt x="882302" y="445806"/>
                  <a:pt x="882302" y="455220"/>
                </a:cubicBezTo>
                <a:cubicBezTo>
                  <a:pt x="882302" y="464635"/>
                  <a:pt x="874661" y="472277"/>
                  <a:pt x="865246" y="472277"/>
                </a:cubicBezTo>
                <a:cubicBezTo>
                  <a:pt x="855832" y="472277"/>
                  <a:pt x="848191" y="464635"/>
                  <a:pt x="848191" y="455220"/>
                </a:cubicBezTo>
                <a:cubicBezTo>
                  <a:pt x="848191" y="445806"/>
                  <a:pt x="855832" y="438164"/>
                  <a:pt x="865246" y="438164"/>
                </a:cubicBezTo>
                <a:close/>
                <a:moveTo>
                  <a:pt x="926648" y="437481"/>
                </a:moveTo>
                <a:cubicBezTo>
                  <a:pt x="926767" y="437481"/>
                  <a:pt x="926870" y="437481"/>
                  <a:pt x="926989" y="437481"/>
                </a:cubicBezTo>
                <a:cubicBezTo>
                  <a:pt x="936881" y="437584"/>
                  <a:pt x="944829" y="445669"/>
                  <a:pt x="944727" y="455561"/>
                </a:cubicBezTo>
                <a:cubicBezTo>
                  <a:pt x="944266" y="465180"/>
                  <a:pt x="936284" y="472719"/>
                  <a:pt x="926648" y="472617"/>
                </a:cubicBezTo>
                <a:cubicBezTo>
                  <a:pt x="917045" y="472634"/>
                  <a:pt x="909114" y="465146"/>
                  <a:pt x="908569" y="455561"/>
                </a:cubicBezTo>
                <a:cubicBezTo>
                  <a:pt x="908569" y="445583"/>
                  <a:pt x="916670" y="437481"/>
                  <a:pt x="926648" y="437481"/>
                </a:cubicBezTo>
                <a:close/>
                <a:moveTo>
                  <a:pt x="988048" y="436630"/>
                </a:moveTo>
                <a:cubicBezTo>
                  <a:pt x="998504" y="436630"/>
                  <a:pt x="1006981" y="445106"/>
                  <a:pt x="1006981" y="455561"/>
                </a:cubicBezTo>
                <a:cubicBezTo>
                  <a:pt x="1006895" y="465948"/>
                  <a:pt x="998436" y="474323"/>
                  <a:pt x="988048" y="474323"/>
                </a:cubicBezTo>
                <a:cubicBezTo>
                  <a:pt x="977662" y="474323"/>
                  <a:pt x="969202" y="465948"/>
                  <a:pt x="969117" y="455561"/>
                </a:cubicBezTo>
                <a:cubicBezTo>
                  <a:pt x="969117" y="445106"/>
                  <a:pt x="977594" y="436630"/>
                  <a:pt x="988048" y="436630"/>
                </a:cubicBezTo>
                <a:close/>
                <a:moveTo>
                  <a:pt x="1049816" y="435812"/>
                </a:moveTo>
                <a:cubicBezTo>
                  <a:pt x="1060649" y="435812"/>
                  <a:pt x="1069431" y="444594"/>
                  <a:pt x="1069431" y="455426"/>
                </a:cubicBezTo>
                <a:cubicBezTo>
                  <a:pt x="1069431" y="466259"/>
                  <a:pt x="1060649" y="475041"/>
                  <a:pt x="1049816" y="475041"/>
                </a:cubicBezTo>
                <a:cubicBezTo>
                  <a:pt x="1038984" y="475041"/>
                  <a:pt x="1030202" y="466259"/>
                  <a:pt x="1030202" y="455426"/>
                </a:cubicBezTo>
                <a:cubicBezTo>
                  <a:pt x="1030202" y="444594"/>
                  <a:pt x="1038984" y="435812"/>
                  <a:pt x="1049816" y="435812"/>
                </a:cubicBezTo>
                <a:close/>
                <a:moveTo>
                  <a:pt x="1110851" y="435095"/>
                </a:moveTo>
                <a:cubicBezTo>
                  <a:pt x="1122159" y="435095"/>
                  <a:pt x="1131318" y="444255"/>
                  <a:pt x="1131318" y="455561"/>
                </a:cubicBezTo>
                <a:cubicBezTo>
                  <a:pt x="1131318" y="455614"/>
                  <a:pt x="1131318" y="455681"/>
                  <a:pt x="1131318" y="455732"/>
                </a:cubicBezTo>
                <a:cubicBezTo>
                  <a:pt x="1131216" y="466938"/>
                  <a:pt x="1122057" y="475960"/>
                  <a:pt x="1110851" y="475858"/>
                </a:cubicBezTo>
                <a:cubicBezTo>
                  <a:pt x="1110800" y="475858"/>
                  <a:pt x="1110732" y="475858"/>
                  <a:pt x="1110680" y="475858"/>
                </a:cubicBezTo>
                <a:cubicBezTo>
                  <a:pt x="1099475" y="475858"/>
                  <a:pt x="1090384" y="466767"/>
                  <a:pt x="1090384" y="455561"/>
                </a:cubicBezTo>
                <a:cubicBezTo>
                  <a:pt x="1090384" y="444255"/>
                  <a:pt x="1099543" y="435095"/>
                  <a:pt x="1110851" y="435095"/>
                </a:cubicBezTo>
                <a:close/>
                <a:moveTo>
                  <a:pt x="1295055" y="433901"/>
                </a:moveTo>
                <a:cubicBezTo>
                  <a:pt x="1307489" y="433901"/>
                  <a:pt x="1317569" y="443981"/>
                  <a:pt x="1317569" y="456414"/>
                </a:cubicBezTo>
                <a:cubicBezTo>
                  <a:pt x="1317467" y="468780"/>
                  <a:pt x="1307421" y="478757"/>
                  <a:pt x="1295055" y="478757"/>
                </a:cubicBezTo>
                <a:cubicBezTo>
                  <a:pt x="1282690" y="478757"/>
                  <a:pt x="1272627" y="468780"/>
                  <a:pt x="1272542" y="456414"/>
                </a:cubicBezTo>
                <a:cubicBezTo>
                  <a:pt x="1272542" y="443981"/>
                  <a:pt x="1282622" y="433901"/>
                  <a:pt x="1295055" y="433901"/>
                </a:cubicBezTo>
                <a:close/>
                <a:moveTo>
                  <a:pt x="1233654" y="433901"/>
                </a:moveTo>
                <a:cubicBezTo>
                  <a:pt x="1245713" y="433901"/>
                  <a:pt x="1255486" y="443673"/>
                  <a:pt x="1255486" y="455732"/>
                </a:cubicBezTo>
                <a:cubicBezTo>
                  <a:pt x="1255486" y="455783"/>
                  <a:pt x="1255486" y="455851"/>
                  <a:pt x="1255486" y="455903"/>
                </a:cubicBezTo>
                <a:cubicBezTo>
                  <a:pt x="1255383" y="467858"/>
                  <a:pt x="1245610" y="477495"/>
                  <a:pt x="1233654" y="477393"/>
                </a:cubicBezTo>
                <a:cubicBezTo>
                  <a:pt x="1221664" y="477393"/>
                  <a:pt x="1211925" y="467723"/>
                  <a:pt x="1211823" y="455732"/>
                </a:cubicBezTo>
                <a:cubicBezTo>
                  <a:pt x="1211823" y="443673"/>
                  <a:pt x="1221596" y="433901"/>
                  <a:pt x="1233654" y="433901"/>
                </a:cubicBezTo>
                <a:close/>
                <a:moveTo>
                  <a:pt x="1172253" y="433901"/>
                </a:moveTo>
                <a:cubicBezTo>
                  <a:pt x="1172372" y="433901"/>
                  <a:pt x="1172474" y="433901"/>
                  <a:pt x="1172594" y="433901"/>
                </a:cubicBezTo>
                <a:cubicBezTo>
                  <a:pt x="1184175" y="434004"/>
                  <a:pt x="1193504" y="443470"/>
                  <a:pt x="1193402" y="455050"/>
                </a:cubicBezTo>
                <a:cubicBezTo>
                  <a:pt x="1193402" y="455101"/>
                  <a:pt x="1193402" y="455169"/>
                  <a:pt x="1193402" y="455220"/>
                </a:cubicBezTo>
                <a:cubicBezTo>
                  <a:pt x="1193300" y="466802"/>
                  <a:pt x="1183833" y="476131"/>
                  <a:pt x="1172253" y="476029"/>
                </a:cubicBezTo>
                <a:cubicBezTo>
                  <a:pt x="1160638" y="476029"/>
                  <a:pt x="1151206" y="466665"/>
                  <a:pt x="1151104" y="455050"/>
                </a:cubicBezTo>
                <a:cubicBezTo>
                  <a:pt x="1151104" y="443366"/>
                  <a:pt x="1160569" y="433901"/>
                  <a:pt x="1172253" y="433901"/>
                </a:cubicBezTo>
                <a:close/>
                <a:moveTo>
                  <a:pt x="1971151" y="432366"/>
                </a:moveTo>
                <a:cubicBezTo>
                  <a:pt x="1983960" y="432366"/>
                  <a:pt x="1994347" y="442752"/>
                  <a:pt x="1994347" y="455561"/>
                </a:cubicBezTo>
                <a:cubicBezTo>
                  <a:pt x="1994347" y="455614"/>
                  <a:pt x="1994347" y="455681"/>
                  <a:pt x="1994347" y="455732"/>
                </a:cubicBezTo>
                <a:cubicBezTo>
                  <a:pt x="1994245" y="468456"/>
                  <a:pt x="1983875" y="478689"/>
                  <a:pt x="1971151" y="478587"/>
                </a:cubicBezTo>
                <a:cubicBezTo>
                  <a:pt x="1971032" y="478587"/>
                  <a:pt x="1970929" y="478587"/>
                  <a:pt x="1970810" y="478587"/>
                </a:cubicBezTo>
                <a:cubicBezTo>
                  <a:pt x="1958188" y="478485"/>
                  <a:pt x="1948023" y="468183"/>
                  <a:pt x="1948125" y="455561"/>
                </a:cubicBezTo>
                <a:cubicBezTo>
                  <a:pt x="1948125" y="455510"/>
                  <a:pt x="1948125" y="455442"/>
                  <a:pt x="1948125" y="455391"/>
                </a:cubicBezTo>
                <a:cubicBezTo>
                  <a:pt x="1948125" y="442668"/>
                  <a:pt x="1958427" y="432366"/>
                  <a:pt x="1971151" y="432366"/>
                </a:cubicBezTo>
                <a:close/>
                <a:moveTo>
                  <a:pt x="1357139" y="432366"/>
                </a:moveTo>
                <a:cubicBezTo>
                  <a:pt x="1369948" y="432366"/>
                  <a:pt x="1380335" y="442752"/>
                  <a:pt x="1380335" y="455561"/>
                </a:cubicBezTo>
                <a:cubicBezTo>
                  <a:pt x="1380335" y="455614"/>
                  <a:pt x="1380335" y="455681"/>
                  <a:pt x="1380335" y="455732"/>
                </a:cubicBezTo>
                <a:cubicBezTo>
                  <a:pt x="1380233" y="468456"/>
                  <a:pt x="1369863" y="478689"/>
                  <a:pt x="1357139" y="478587"/>
                </a:cubicBezTo>
                <a:cubicBezTo>
                  <a:pt x="1357020" y="478587"/>
                  <a:pt x="1356917" y="478587"/>
                  <a:pt x="1356798" y="478587"/>
                </a:cubicBezTo>
                <a:cubicBezTo>
                  <a:pt x="1344176" y="478485"/>
                  <a:pt x="1334011" y="468183"/>
                  <a:pt x="1334113" y="455561"/>
                </a:cubicBezTo>
                <a:cubicBezTo>
                  <a:pt x="1334113" y="455510"/>
                  <a:pt x="1334113" y="455442"/>
                  <a:pt x="1334113" y="455391"/>
                </a:cubicBezTo>
                <a:cubicBezTo>
                  <a:pt x="1334113" y="442668"/>
                  <a:pt x="1344415" y="432366"/>
                  <a:pt x="1357139" y="432366"/>
                </a:cubicBezTo>
                <a:close/>
                <a:moveTo>
                  <a:pt x="1417858" y="431854"/>
                </a:moveTo>
                <a:cubicBezTo>
                  <a:pt x="1430957" y="431854"/>
                  <a:pt x="1441566" y="442463"/>
                  <a:pt x="1441566" y="455561"/>
                </a:cubicBezTo>
                <a:cubicBezTo>
                  <a:pt x="1441566" y="455612"/>
                  <a:pt x="1441566" y="455681"/>
                  <a:pt x="1441566" y="455732"/>
                </a:cubicBezTo>
                <a:cubicBezTo>
                  <a:pt x="1441463" y="468728"/>
                  <a:pt x="1430854" y="479201"/>
                  <a:pt x="1417858" y="479098"/>
                </a:cubicBezTo>
                <a:cubicBezTo>
                  <a:pt x="1404861" y="479098"/>
                  <a:pt x="1394321" y="468559"/>
                  <a:pt x="1394321" y="455561"/>
                </a:cubicBezTo>
                <a:cubicBezTo>
                  <a:pt x="1394321" y="455510"/>
                  <a:pt x="1394321" y="455442"/>
                  <a:pt x="1394321" y="455391"/>
                </a:cubicBezTo>
                <a:cubicBezTo>
                  <a:pt x="1394321" y="442394"/>
                  <a:pt x="1404861" y="431854"/>
                  <a:pt x="1417858" y="431854"/>
                </a:cubicBezTo>
                <a:close/>
                <a:moveTo>
                  <a:pt x="1479259" y="431172"/>
                </a:moveTo>
                <a:cubicBezTo>
                  <a:pt x="1492733" y="431172"/>
                  <a:pt x="1503649" y="442087"/>
                  <a:pt x="1503649" y="455561"/>
                </a:cubicBezTo>
                <a:cubicBezTo>
                  <a:pt x="1503564" y="468967"/>
                  <a:pt x="1492665" y="479782"/>
                  <a:pt x="1479259" y="479782"/>
                </a:cubicBezTo>
                <a:cubicBezTo>
                  <a:pt x="1465887" y="479782"/>
                  <a:pt x="1455040" y="468933"/>
                  <a:pt x="1455040" y="455561"/>
                </a:cubicBezTo>
                <a:cubicBezTo>
                  <a:pt x="1455040" y="455510"/>
                  <a:pt x="1455040" y="455442"/>
                  <a:pt x="1455040" y="455391"/>
                </a:cubicBezTo>
                <a:cubicBezTo>
                  <a:pt x="1455040" y="442019"/>
                  <a:pt x="1465887" y="431172"/>
                  <a:pt x="1479259" y="431172"/>
                </a:cubicBezTo>
                <a:close/>
                <a:moveTo>
                  <a:pt x="1540660" y="430659"/>
                </a:moveTo>
                <a:cubicBezTo>
                  <a:pt x="1554407" y="430659"/>
                  <a:pt x="1565561" y="441814"/>
                  <a:pt x="1565561" y="455561"/>
                </a:cubicBezTo>
                <a:cubicBezTo>
                  <a:pt x="1565561" y="455612"/>
                  <a:pt x="1565561" y="455681"/>
                  <a:pt x="1565561" y="455732"/>
                </a:cubicBezTo>
                <a:cubicBezTo>
                  <a:pt x="1565459" y="469393"/>
                  <a:pt x="1554322" y="480394"/>
                  <a:pt x="1540660" y="480292"/>
                </a:cubicBezTo>
                <a:cubicBezTo>
                  <a:pt x="1526998" y="480292"/>
                  <a:pt x="1515929" y="469224"/>
                  <a:pt x="1515929" y="455561"/>
                </a:cubicBezTo>
                <a:cubicBezTo>
                  <a:pt x="1515929" y="455510"/>
                  <a:pt x="1515929" y="455442"/>
                  <a:pt x="1515929" y="455391"/>
                </a:cubicBezTo>
                <a:cubicBezTo>
                  <a:pt x="1515929" y="441730"/>
                  <a:pt x="1526998" y="430659"/>
                  <a:pt x="1540660" y="430659"/>
                </a:cubicBezTo>
                <a:close/>
                <a:moveTo>
                  <a:pt x="1602061" y="430147"/>
                </a:moveTo>
                <a:cubicBezTo>
                  <a:pt x="1616098" y="430147"/>
                  <a:pt x="1627475" y="441524"/>
                  <a:pt x="1627475" y="455561"/>
                </a:cubicBezTo>
                <a:cubicBezTo>
                  <a:pt x="1627372" y="469529"/>
                  <a:pt x="1616030" y="480804"/>
                  <a:pt x="1602061" y="480804"/>
                </a:cubicBezTo>
                <a:cubicBezTo>
                  <a:pt x="1588127" y="480804"/>
                  <a:pt x="1576819" y="469495"/>
                  <a:pt x="1576819" y="455561"/>
                </a:cubicBezTo>
                <a:cubicBezTo>
                  <a:pt x="1576819" y="441593"/>
                  <a:pt x="1588092" y="430234"/>
                  <a:pt x="1602061" y="430147"/>
                </a:cubicBezTo>
                <a:close/>
                <a:moveTo>
                  <a:pt x="1664145" y="429636"/>
                </a:moveTo>
                <a:cubicBezTo>
                  <a:pt x="1678455" y="429636"/>
                  <a:pt x="1690070" y="441253"/>
                  <a:pt x="1690070" y="455561"/>
                </a:cubicBezTo>
                <a:cubicBezTo>
                  <a:pt x="1689968" y="469820"/>
                  <a:pt x="1678404" y="481316"/>
                  <a:pt x="1664145" y="481316"/>
                </a:cubicBezTo>
                <a:cubicBezTo>
                  <a:pt x="1649920" y="481316"/>
                  <a:pt x="1638391" y="469786"/>
                  <a:pt x="1638391" y="455561"/>
                </a:cubicBezTo>
                <a:cubicBezTo>
                  <a:pt x="1638391" y="455510"/>
                  <a:pt x="1638391" y="455442"/>
                  <a:pt x="1638391" y="455391"/>
                </a:cubicBezTo>
                <a:cubicBezTo>
                  <a:pt x="1638391" y="441167"/>
                  <a:pt x="1649920" y="429636"/>
                  <a:pt x="1664145" y="429636"/>
                </a:cubicBezTo>
                <a:close/>
                <a:moveTo>
                  <a:pt x="1724864" y="429295"/>
                </a:moveTo>
                <a:cubicBezTo>
                  <a:pt x="1739379" y="429295"/>
                  <a:pt x="1751130" y="441047"/>
                  <a:pt x="1751130" y="455561"/>
                </a:cubicBezTo>
                <a:cubicBezTo>
                  <a:pt x="1751130" y="455614"/>
                  <a:pt x="1751130" y="455681"/>
                  <a:pt x="1751130" y="455732"/>
                </a:cubicBezTo>
                <a:cubicBezTo>
                  <a:pt x="1751027" y="470144"/>
                  <a:pt x="1739276" y="481759"/>
                  <a:pt x="1724864" y="481657"/>
                </a:cubicBezTo>
                <a:cubicBezTo>
                  <a:pt x="1724745" y="481657"/>
                  <a:pt x="1724642" y="481657"/>
                  <a:pt x="1724523" y="481657"/>
                </a:cubicBezTo>
                <a:cubicBezTo>
                  <a:pt x="1710196" y="481555"/>
                  <a:pt x="1698666" y="469870"/>
                  <a:pt x="1698768" y="455561"/>
                </a:cubicBezTo>
                <a:cubicBezTo>
                  <a:pt x="1698768" y="455510"/>
                  <a:pt x="1698768" y="455442"/>
                  <a:pt x="1698768" y="455391"/>
                </a:cubicBezTo>
                <a:cubicBezTo>
                  <a:pt x="1698768" y="440979"/>
                  <a:pt x="1710452" y="429295"/>
                  <a:pt x="1724864" y="429295"/>
                </a:cubicBezTo>
                <a:close/>
                <a:moveTo>
                  <a:pt x="1786265" y="428954"/>
                </a:moveTo>
                <a:cubicBezTo>
                  <a:pt x="1800967" y="428954"/>
                  <a:pt x="1812872" y="440859"/>
                  <a:pt x="1812872" y="455562"/>
                </a:cubicBezTo>
                <a:cubicBezTo>
                  <a:pt x="1812872" y="455614"/>
                  <a:pt x="1812872" y="455681"/>
                  <a:pt x="1812872" y="455732"/>
                </a:cubicBezTo>
                <a:cubicBezTo>
                  <a:pt x="1812770" y="470332"/>
                  <a:pt x="1800865" y="482101"/>
                  <a:pt x="1786265" y="481998"/>
                </a:cubicBezTo>
                <a:cubicBezTo>
                  <a:pt x="1786146" y="481998"/>
                  <a:pt x="1786043" y="481998"/>
                  <a:pt x="1785924" y="481998"/>
                </a:cubicBezTo>
                <a:cubicBezTo>
                  <a:pt x="1771409" y="481896"/>
                  <a:pt x="1759726" y="470059"/>
                  <a:pt x="1759828" y="455562"/>
                </a:cubicBezTo>
                <a:cubicBezTo>
                  <a:pt x="1759828" y="455510"/>
                  <a:pt x="1759828" y="455442"/>
                  <a:pt x="1759828" y="455391"/>
                </a:cubicBezTo>
                <a:cubicBezTo>
                  <a:pt x="1759828" y="440792"/>
                  <a:pt x="1771665" y="428954"/>
                  <a:pt x="1786265" y="428954"/>
                </a:cubicBezTo>
                <a:close/>
                <a:moveTo>
                  <a:pt x="1848033" y="428820"/>
                </a:moveTo>
                <a:cubicBezTo>
                  <a:pt x="1862728" y="428820"/>
                  <a:pt x="1874640" y="440732"/>
                  <a:pt x="1874640" y="455427"/>
                </a:cubicBezTo>
                <a:cubicBezTo>
                  <a:pt x="1874640" y="470122"/>
                  <a:pt x="1862728" y="482034"/>
                  <a:pt x="1848033" y="482034"/>
                </a:cubicBezTo>
                <a:cubicBezTo>
                  <a:pt x="1833338" y="482034"/>
                  <a:pt x="1821426" y="470122"/>
                  <a:pt x="1821426" y="455427"/>
                </a:cubicBezTo>
                <a:cubicBezTo>
                  <a:pt x="1821426" y="440732"/>
                  <a:pt x="1833338" y="428820"/>
                  <a:pt x="1848033" y="428820"/>
                </a:cubicBezTo>
                <a:close/>
                <a:moveTo>
                  <a:pt x="1909068" y="428784"/>
                </a:moveTo>
                <a:cubicBezTo>
                  <a:pt x="1923855" y="428784"/>
                  <a:pt x="1935846" y="440774"/>
                  <a:pt x="1935846" y="455561"/>
                </a:cubicBezTo>
                <a:cubicBezTo>
                  <a:pt x="1935846" y="455612"/>
                  <a:pt x="1935846" y="455681"/>
                  <a:pt x="1935846" y="455732"/>
                </a:cubicBezTo>
                <a:cubicBezTo>
                  <a:pt x="1935744" y="470434"/>
                  <a:pt x="1923770" y="482271"/>
                  <a:pt x="1909068" y="482168"/>
                </a:cubicBezTo>
                <a:cubicBezTo>
                  <a:pt x="1894366" y="482168"/>
                  <a:pt x="1882461" y="470265"/>
                  <a:pt x="1882461" y="455561"/>
                </a:cubicBezTo>
                <a:cubicBezTo>
                  <a:pt x="1882461" y="455510"/>
                  <a:pt x="1882461" y="455442"/>
                  <a:pt x="1882461" y="455391"/>
                </a:cubicBezTo>
                <a:cubicBezTo>
                  <a:pt x="1882461" y="440689"/>
                  <a:pt x="1894366" y="428784"/>
                  <a:pt x="1909068" y="428784"/>
                </a:cubicBezTo>
                <a:close/>
                <a:moveTo>
                  <a:pt x="5995" y="388739"/>
                </a:moveTo>
                <a:cubicBezTo>
                  <a:pt x="8915" y="388739"/>
                  <a:pt x="11283" y="391105"/>
                  <a:pt x="11283" y="394025"/>
                </a:cubicBezTo>
                <a:cubicBezTo>
                  <a:pt x="11283" y="396946"/>
                  <a:pt x="8915" y="399314"/>
                  <a:pt x="5995" y="399314"/>
                </a:cubicBezTo>
                <a:cubicBezTo>
                  <a:pt x="3075" y="399314"/>
                  <a:pt x="708" y="396946"/>
                  <a:pt x="708" y="394025"/>
                </a:cubicBezTo>
                <a:cubicBezTo>
                  <a:pt x="708" y="391105"/>
                  <a:pt x="3075" y="388739"/>
                  <a:pt x="5995" y="388739"/>
                </a:cubicBezTo>
                <a:close/>
                <a:moveTo>
                  <a:pt x="67030" y="386997"/>
                </a:moveTo>
                <a:cubicBezTo>
                  <a:pt x="70987" y="386997"/>
                  <a:pt x="74193" y="390204"/>
                  <a:pt x="74193" y="394161"/>
                </a:cubicBezTo>
                <a:cubicBezTo>
                  <a:pt x="74193" y="398118"/>
                  <a:pt x="70987" y="401324"/>
                  <a:pt x="67030" y="401324"/>
                </a:cubicBezTo>
                <a:cubicBezTo>
                  <a:pt x="63073" y="401324"/>
                  <a:pt x="59867" y="398118"/>
                  <a:pt x="59867" y="394161"/>
                </a:cubicBezTo>
                <a:cubicBezTo>
                  <a:pt x="59867" y="390204"/>
                  <a:pt x="63073" y="386997"/>
                  <a:pt x="67030" y="386997"/>
                </a:cubicBezTo>
                <a:close/>
                <a:moveTo>
                  <a:pt x="129113" y="386144"/>
                </a:moveTo>
                <a:cubicBezTo>
                  <a:pt x="133548" y="386144"/>
                  <a:pt x="137129" y="389726"/>
                  <a:pt x="137129" y="394161"/>
                </a:cubicBezTo>
                <a:cubicBezTo>
                  <a:pt x="137129" y="398595"/>
                  <a:pt x="133548" y="402177"/>
                  <a:pt x="129113" y="402177"/>
                </a:cubicBezTo>
                <a:cubicBezTo>
                  <a:pt x="124678" y="402177"/>
                  <a:pt x="121097" y="398595"/>
                  <a:pt x="121097" y="394161"/>
                </a:cubicBezTo>
                <a:cubicBezTo>
                  <a:pt x="121097" y="389726"/>
                  <a:pt x="124678" y="386144"/>
                  <a:pt x="129113" y="386144"/>
                </a:cubicBezTo>
                <a:close/>
                <a:moveTo>
                  <a:pt x="189832" y="385291"/>
                </a:moveTo>
                <a:cubicBezTo>
                  <a:pt x="194727" y="385291"/>
                  <a:pt x="198701" y="389264"/>
                  <a:pt x="198701" y="394160"/>
                </a:cubicBezTo>
                <a:cubicBezTo>
                  <a:pt x="198701" y="399056"/>
                  <a:pt x="194727" y="403030"/>
                  <a:pt x="189832" y="403030"/>
                </a:cubicBezTo>
                <a:cubicBezTo>
                  <a:pt x="184971" y="402944"/>
                  <a:pt x="181049" y="399020"/>
                  <a:pt x="180964" y="394160"/>
                </a:cubicBezTo>
                <a:cubicBezTo>
                  <a:pt x="180964" y="389264"/>
                  <a:pt x="184938" y="385291"/>
                  <a:pt x="189832" y="385291"/>
                </a:cubicBezTo>
                <a:close/>
                <a:moveTo>
                  <a:pt x="251234" y="384439"/>
                </a:moveTo>
                <a:cubicBezTo>
                  <a:pt x="251353" y="384439"/>
                  <a:pt x="251455" y="384439"/>
                  <a:pt x="251574" y="384439"/>
                </a:cubicBezTo>
                <a:cubicBezTo>
                  <a:pt x="256845" y="384542"/>
                  <a:pt x="261058" y="388890"/>
                  <a:pt x="260956" y="394161"/>
                </a:cubicBezTo>
                <a:cubicBezTo>
                  <a:pt x="260956" y="399534"/>
                  <a:pt x="256606" y="403883"/>
                  <a:pt x="251234" y="403883"/>
                </a:cubicBezTo>
                <a:cubicBezTo>
                  <a:pt x="245895" y="403797"/>
                  <a:pt x="241597" y="399500"/>
                  <a:pt x="241512" y="394161"/>
                </a:cubicBezTo>
                <a:cubicBezTo>
                  <a:pt x="241512" y="388789"/>
                  <a:pt x="245861" y="384439"/>
                  <a:pt x="251234" y="384439"/>
                </a:cubicBezTo>
                <a:close/>
                <a:moveTo>
                  <a:pt x="313002" y="383452"/>
                </a:moveTo>
                <a:cubicBezTo>
                  <a:pt x="318842" y="383452"/>
                  <a:pt x="323576" y="388186"/>
                  <a:pt x="323576" y="394027"/>
                </a:cubicBezTo>
                <a:cubicBezTo>
                  <a:pt x="323576" y="399867"/>
                  <a:pt x="318842" y="404601"/>
                  <a:pt x="313002" y="404601"/>
                </a:cubicBezTo>
                <a:cubicBezTo>
                  <a:pt x="307161" y="404601"/>
                  <a:pt x="302427" y="399867"/>
                  <a:pt x="302427" y="394027"/>
                </a:cubicBezTo>
                <a:cubicBezTo>
                  <a:pt x="302427" y="388186"/>
                  <a:pt x="307161" y="383452"/>
                  <a:pt x="313002" y="383452"/>
                </a:cubicBezTo>
                <a:close/>
                <a:moveTo>
                  <a:pt x="436119" y="382732"/>
                </a:moveTo>
                <a:cubicBezTo>
                  <a:pt x="442805" y="382732"/>
                  <a:pt x="448229" y="388157"/>
                  <a:pt x="448229" y="394843"/>
                </a:cubicBezTo>
                <a:cubicBezTo>
                  <a:pt x="448229" y="401529"/>
                  <a:pt x="442805" y="406953"/>
                  <a:pt x="436119" y="406953"/>
                </a:cubicBezTo>
                <a:cubicBezTo>
                  <a:pt x="429433" y="406953"/>
                  <a:pt x="424010" y="401529"/>
                  <a:pt x="424010" y="394843"/>
                </a:cubicBezTo>
                <a:cubicBezTo>
                  <a:pt x="424010" y="388157"/>
                  <a:pt x="429433" y="382732"/>
                  <a:pt x="436119" y="382732"/>
                </a:cubicBezTo>
                <a:close/>
                <a:moveTo>
                  <a:pt x="374036" y="382732"/>
                </a:moveTo>
                <a:cubicBezTo>
                  <a:pt x="374156" y="382732"/>
                  <a:pt x="374258" y="382732"/>
                  <a:pt x="374377" y="382732"/>
                </a:cubicBezTo>
                <a:cubicBezTo>
                  <a:pt x="380501" y="382836"/>
                  <a:pt x="385396" y="387867"/>
                  <a:pt x="385293" y="393989"/>
                </a:cubicBezTo>
                <a:cubicBezTo>
                  <a:pt x="385293" y="400216"/>
                  <a:pt x="380245" y="405246"/>
                  <a:pt x="374036" y="405246"/>
                </a:cubicBezTo>
                <a:cubicBezTo>
                  <a:pt x="367862" y="405162"/>
                  <a:pt x="362864" y="400165"/>
                  <a:pt x="362780" y="393989"/>
                </a:cubicBezTo>
                <a:cubicBezTo>
                  <a:pt x="362780" y="387765"/>
                  <a:pt x="367811" y="382732"/>
                  <a:pt x="374036" y="382732"/>
                </a:cubicBezTo>
                <a:close/>
                <a:moveTo>
                  <a:pt x="496838" y="381197"/>
                </a:moveTo>
                <a:cubicBezTo>
                  <a:pt x="504002" y="381197"/>
                  <a:pt x="509801" y="386997"/>
                  <a:pt x="509801" y="394161"/>
                </a:cubicBezTo>
                <a:cubicBezTo>
                  <a:pt x="509801" y="401324"/>
                  <a:pt x="504002" y="407123"/>
                  <a:pt x="496838" y="407123"/>
                </a:cubicBezTo>
                <a:cubicBezTo>
                  <a:pt x="489675" y="407123"/>
                  <a:pt x="483876" y="401324"/>
                  <a:pt x="483876" y="394161"/>
                </a:cubicBezTo>
                <a:cubicBezTo>
                  <a:pt x="483876" y="386997"/>
                  <a:pt x="489675" y="381197"/>
                  <a:pt x="496838" y="381197"/>
                </a:cubicBezTo>
                <a:close/>
                <a:moveTo>
                  <a:pt x="558240" y="380516"/>
                </a:moveTo>
                <a:cubicBezTo>
                  <a:pt x="565778" y="380516"/>
                  <a:pt x="571884" y="386622"/>
                  <a:pt x="571884" y="394161"/>
                </a:cubicBezTo>
                <a:cubicBezTo>
                  <a:pt x="571884" y="401700"/>
                  <a:pt x="565778" y="407806"/>
                  <a:pt x="558240" y="407806"/>
                </a:cubicBezTo>
                <a:cubicBezTo>
                  <a:pt x="550701" y="407806"/>
                  <a:pt x="544595" y="401700"/>
                  <a:pt x="544595" y="394161"/>
                </a:cubicBezTo>
                <a:cubicBezTo>
                  <a:pt x="544595" y="386622"/>
                  <a:pt x="550701" y="380516"/>
                  <a:pt x="558240" y="380516"/>
                </a:cubicBezTo>
                <a:close/>
                <a:moveTo>
                  <a:pt x="619641" y="379662"/>
                </a:moveTo>
                <a:cubicBezTo>
                  <a:pt x="627640" y="379662"/>
                  <a:pt x="634138" y="386162"/>
                  <a:pt x="634138" y="394161"/>
                </a:cubicBezTo>
                <a:cubicBezTo>
                  <a:pt x="634138" y="402159"/>
                  <a:pt x="627640" y="408657"/>
                  <a:pt x="619641" y="408657"/>
                </a:cubicBezTo>
                <a:cubicBezTo>
                  <a:pt x="611642" y="408657"/>
                  <a:pt x="605144" y="402159"/>
                  <a:pt x="605144" y="394161"/>
                </a:cubicBezTo>
                <a:cubicBezTo>
                  <a:pt x="605144" y="386162"/>
                  <a:pt x="611642" y="379662"/>
                  <a:pt x="619641" y="379662"/>
                </a:cubicBezTo>
                <a:close/>
                <a:moveTo>
                  <a:pt x="681042" y="378810"/>
                </a:moveTo>
                <a:cubicBezTo>
                  <a:pt x="689519" y="378810"/>
                  <a:pt x="696393" y="385683"/>
                  <a:pt x="696393" y="394161"/>
                </a:cubicBezTo>
                <a:cubicBezTo>
                  <a:pt x="696393" y="394212"/>
                  <a:pt x="696393" y="394280"/>
                  <a:pt x="696393" y="394331"/>
                </a:cubicBezTo>
                <a:cubicBezTo>
                  <a:pt x="696290" y="402722"/>
                  <a:pt x="689433" y="409443"/>
                  <a:pt x="681042" y="409340"/>
                </a:cubicBezTo>
                <a:cubicBezTo>
                  <a:pt x="672634" y="409340"/>
                  <a:pt x="665777" y="402569"/>
                  <a:pt x="665692" y="394161"/>
                </a:cubicBezTo>
                <a:cubicBezTo>
                  <a:pt x="665692" y="385683"/>
                  <a:pt x="672565" y="378810"/>
                  <a:pt x="681042" y="378810"/>
                </a:cubicBezTo>
                <a:close/>
                <a:moveTo>
                  <a:pt x="743126" y="377958"/>
                </a:moveTo>
                <a:cubicBezTo>
                  <a:pt x="743825" y="377907"/>
                  <a:pt x="744542" y="377907"/>
                  <a:pt x="745241" y="377958"/>
                </a:cubicBezTo>
                <a:cubicBezTo>
                  <a:pt x="754076" y="378538"/>
                  <a:pt x="760762" y="386179"/>
                  <a:pt x="760182" y="395013"/>
                </a:cubicBezTo>
                <a:cubicBezTo>
                  <a:pt x="760182" y="395372"/>
                  <a:pt x="760165" y="395713"/>
                  <a:pt x="760147" y="396071"/>
                </a:cubicBezTo>
                <a:cubicBezTo>
                  <a:pt x="759585" y="404906"/>
                  <a:pt x="751961" y="411609"/>
                  <a:pt x="743126" y="411046"/>
                </a:cubicBezTo>
                <a:cubicBezTo>
                  <a:pt x="734427" y="410620"/>
                  <a:pt x="727434" y="403711"/>
                  <a:pt x="726923" y="395013"/>
                </a:cubicBezTo>
                <a:cubicBezTo>
                  <a:pt x="726906" y="385923"/>
                  <a:pt x="734035" y="378418"/>
                  <a:pt x="743126" y="377958"/>
                </a:cubicBezTo>
                <a:close/>
                <a:moveTo>
                  <a:pt x="803844" y="377275"/>
                </a:moveTo>
                <a:cubicBezTo>
                  <a:pt x="813259" y="377275"/>
                  <a:pt x="820900" y="384916"/>
                  <a:pt x="820900" y="394331"/>
                </a:cubicBezTo>
                <a:cubicBezTo>
                  <a:pt x="820900" y="403746"/>
                  <a:pt x="813259" y="411387"/>
                  <a:pt x="803844" y="411387"/>
                </a:cubicBezTo>
                <a:cubicBezTo>
                  <a:pt x="794430" y="411387"/>
                  <a:pt x="786789" y="403746"/>
                  <a:pt x="786789" y="394331"/>
                </a:cubicBezTo>
                <a:cubicBezTo>
                  <a:pt x="786789" y="384916"/>
                  <a:pt x="794430" y="377275"/>
                  <a:pt x="803844" y="377275"/>
                </a:cubicBezTo>
                <a:close/>
                <a:moveTo>
                  <a:pt x="865246" y="376422"/>
                </a:moveTo>
                <a:cubicBezTo>
                  <a:pt x="874661" y="376422"/>
                  <a:pt x="882302" y="384063"/>
                  <a:pt x="882302" y="393477"/>
                </a:cubicBezTo>
                <a:cubicBezTo>
                  <a:pt x="882302" y="402893"/>
                  <a:pt x="874661" y="410534"/>
                  <a:pt x="865246" y="410534"/>
                </a:cubicBezTo>
                <a:cubicBezTo>
                  <a:pt x="855832" y="410534"/>
                  <a:pt x="848191" y="402893"/>
                  <a:pt x="848191" y="393477"/>
                </a:cubicBezTo>
                <a:cubicBezTo>
                  <a:pt x="848191" y="384063"/>
                  <a:pt x="855832" y="376422"/>
                  <a:pt x="865246" y="376422"/>
                </a:cubicBezTo>
                <a:close/>
                <a:moveTo>
                  <a:pt x="926647" y="375740"/>
                </a:moveTo>
                <a:cubicBezTo>
                  <a:pt x="936829" y="375740"/>
                  <a:pt x="945067" y="383996"/>
                  <a:pt x="945067" y="394161"/>
                </a:cubicBezTo>
                <a:cubicBezTo>
                  <a:pt x="945067" y="394212"/>
                  <a:pt x="945067" y="394280"/>
                  <a:pt x="945067" y="394331"/>
                </a:cubicBezTo>
                <a:cubicBezTo>
                  <a:pt x="944965" y="404411"/>
                  <a:pt x="936727" y="412513"/>
                  <a:pt x="926647" y="412411"/>
                </a:cubicBezTo>
                <a:cubicBezTo>
                  <a:pt x="916533" y="412411"/>
                  <a:pt x="908329" y="404274"/>
                  <a:pt x="908227" y="394161"/>
                </a:cubicBezTo>
                <a:cubicBezTo>
                  <a:pt x="908227" y="383996"/>
                  <a:pt x="916482" y="375740"/>
                  <a:pt x="926647" y="375740"/>
                </a:cubicBezTo>
                <a:close/>
                <a:moveTo>
                  <a:pt x="988415" y="374753"/>
                </a:moveTo>
                <a:cubicBezTo>
                  <a:pt x="999059" y="374753"/>
                  <a:pt x="1007688" y="383382"/>
                  <a:pt x="1007688" y="394025"/>
                </a:cubicBezTo>
                <a:cubicBezTo>
                  <a:pt x="1007688" y="404670"/>
                  <a:pt x="999060" y="413299"/>
                  <a:pt x="988415" y="413299"/>
                </a:cubicBezTo>
                <a:cubicBezTo>
                  <a:pt x="977771" y="413299"/>
                  <a:pt x="969142" y="404670"/>
                  <a:pt x="969142" y="394025"/>
                </a:cubicBezTo>
                <a:cubicBezTo>
                  <a:pt x="969142" y="383382"/>
                  <a:pt x="977771" y="374753"/>
                  <a:pt x="988415" y="374753"/>
                </a:cubicBezTo>
                <a:close/>
                <a:moveTo>
                  <a:pt x="1050132" y="374205"/>
                </a:moveTo>
                <a:cubicBezTo>
                  <a:pt x="1061150" y="374205"/>
                  <a:pt x="1070088" y="383143"/>
                  <a:pt x="1070088" y="394161"/>
                </a:cubicBezTo>
                <a:cubicBezTo>
                  <a:pt x="1070088" y="394212"/>
                  <a:pt x="1070088" y="394280"/>
                  <a:pt x="1070088" y="394331"/>
                </a:cubicBezTo>
                <a:cubicBezTo>
                  <a:pt x="1069985" y="405264"/>
                  <a:pt x="1061065" y="414048"/>
                  <a:pt x="1050132" y="413946"/>
                </a:cubicBezTo>
                <a:cubicBezTo>
                  <a:pt x="1039182" y="413946"/>
                  <a:pt x="1030262" y="405111"/>
                  <a:pt x="1030177" y="394161"/>
                </a:cubicBezTo>
                <a:cubicBezTo>
                  <a:pt x="1030177" y="383143"/>
                  <a:pt x="1039114" y="374205"/>
                  <a:pt x="1050132" y="374205"/>
                </a:cubicBezTo>
                <a:close/>
                <a:moveTo>
                  <a:pt x="1110851" y="373352"/>
                </a:moveTo>
                <a:cubicBezTo>
                  <a:pt x="1110970" y="373352"/>
                  <a:pt x="1111073" y="373352"/>
                  <a:pt x="1111192" y="373352"/>
                </a:cubicBezTo>
                <a:cubicBezTo>
                  <a:pt x="1122585" y="373455"/>
                  <a:pt x="1131762" y="382767"/>
                  <a:pt x="1131659" y="394161"/>
                </a:cubicBezTo>
                <a:cubicBezTo>
                  <a:pt x="1131659" y="394212"/>
                  <a:pt x="1131659" y="394280"/>
                  <a:pt x="1131659" y="394331"/>
                </a:cubicBezTo>
                <a:cubicBezTo>
                  <a:pt x="1131556" y="405725"/>
                  <a:pt x="1122244" y="414901"/>
                  <a:pt x="1110851" y="414798"/>
                </a:cubicBezTo>
                <a:cubicBezTo>
                  <a:pt x="1099424" y="414798"/>
                  <a:pt x="1090128" y="405587"/>
                  <a:pt x="1090043" y="394161"/>
                </a:cubicBezTo>
                <a:cubicBezTo>
                  <a:pt x="1090043" y="382665"/>
                  <a:pt x="1099355" y="373352"/>
                  <a:pt x="1110851" y="373352"/>
                </a:cubicBezTo>
                <a:close/>
                <a:moveTo>
                  <a:pt x="1172252" y="372670"/>
                </a:moveTo>
                <a:cubicBezTo>
                  <a:pt x="1172371" y="372670"/>
                  <a:pt x="1172474" y="372670"/>
                  <a:pt x="1172593" y="372670"/>
                </a:cubicBezTo>
                <a:cubicBezTo>
                  <a:pt x="1184362" y="372773"/>
                  <a:pt x="1193845" y="382392"/>
                  <a:pt x="1193743" y="394161"/>
                </a:cubicBezTo>
                <a:cubicBezTo>
                  <a:pt x="1193743" y="394212"/>
                  <a:pt x="1193743" y="394280"/>
                  <a:pt x="1193743" y="394331"/>
                </a:cubicBezTo>
                <a:cubicBezTo>
                  <a:pt x="1193640" y="406100"/>
                  <a:pt x="1184021" y="415583"/>
                  <a:pt x="1172252" y="415481"/>
                </a:cubicBezTo>
                <a:cubicBezTo>
                  <a:pt x="1160449" y="415481"/>
                  <a:pt x="1150847" y="405962"/>
                  <a:pt x="1150762" y="394161"/>
                </a:cubicBezTo>
                <a:cubicBezTo>
                  <a:pt x="1150762" y="382290"/>
                  <a:pt x="1160381" y="372670"/>
                  <a:pt x="1172252" y="372670"/>
                </a:cubicBezTo>
                <a:close/>
                <a:moveTo>
                  <a:pt x="1233654" y="371988"/>
                </a:moveTo>
                <a:cubicBezTo>
                  <a:pt x="1245899" y="371988"/>
                  <a:pt x="1255826" y="381915"/>
                  <a:pt x="1255826" y="394161"/>
                </a:cubicBezTo>
                <a:cubicBezTo>
                  <a:pt x="1255741" y="406339"/>
                  <a:pt x="1245831" y="416163"/>
                  <a:pt x="1233654" y="416163"/>
                </a:cubicBezTo>
                <a:cubicBezTo>
                  <a:pt x="1221475" y="416163"/>
                  <a:pt x="1211583" y="406339"/>
                  <a:pt x="1211481" y="394161"/>
                </a:cubicBezTo>
                <a:cubicBezTo>
                  <a:pt x="1211481" y="381915"/>
                  <a:pt x="1221407" y="371988"/>
                  <a:pt x="1233654" y="371988"/>
                </a:cubicBezTo>
                <a:close/>
                <a:moveTo>
                  <a:pt x="1295422" y="371172"/>
                </a:moveTo>
                <a:cubicBezTo>
                  <a:pt x="1308044" y="371172"/>
                  <a:pt x="1318277" y="381406"/>
                  <a:pt x="1318277" y="394027"/>
                </a:cubicBezTo>
                <a:cubicBezTo>
                  <a:pt x="1318277" y="406649"/>
                  <a:pt x="1308044" y="416881"/>
                  <a:pt x="1295422" y="416881"/>
                </a:cubicBezTo>
                <a:cubicBezTo>
                  <a:pt x="1282800" y="416881"/>
                  <a:pt x="1272567" y="406649"/>
                  <a:pt x="1272567" y="394027"/>
                </a:cubicBezTo>
                <a:cubicBezTo>
                  <a:pt x="1272567" y="381406"/>
                  <a:pt x="1282800" y="371172"/>
                  <a:pt x="1295422" y="371172"/>
                </a:cubicBezTo>
                <a:close/>
                <a:moveTo>
                  <a:pt x="1357139" y="370453"/>
                </a:moveTo>
                <a:cubicBezTo>
                  <a:pt x="1370238" y="370453"/>
                  <a:pt x="1380847" y="381062"/>
                  <a:pt x="1380847" y="394161"/>
                </a:cubicBezTo>
                <a:cubicBezTo>
                  <a:pt x="1380847" y="394212"/>
                  <a:pt x="1380847" y="394281"/>
                  <a:pt x="1380847" y="394331"/>
                </a:cubicBezTo>
                <a:cubicBezTo>
                  <a:pt x="1380744" y="407327"/>
                  <a:pt x="1370135" y="417800"/>
                  <a:pt x="1357139" y="417698"/>
                </a:cubicBezTo>
                <a:cubicBezTo>
                  <a:pt x="1344142" y="417698"/>
                  <a:pt x="1333602" y="407158"/>
                  <a:pt x="1333602" y="394161"/>
                </a:cubicBezTo>
                <a:cubicBezTo>
                  <a:pt x="1333602" y="394110"/>
                  <a:pt x="1333602" y="394041"/>
                  <a:pt x="1333602" y="393991"/>
                </a:cubicBezTo>
                <a:cubicBezTo>
                  <a:pt x="1333602" y="380994"/>
                  <a:pt x="1344142" y="370453"/>
                  <a:pt x="1357139" y="370453"/>
                </a:cubicBezTo>
                <a:close/>
                <a:moveTo>
                  <a:pt x="1971151" y="370282"/>
                </a:moveTo>
                <a:cubicBezTo>
                  <a:pt x="1984335" y="370282"/>
                  <a:pt x="1995029" y="380977"/>
                  <a:pt x="1995029" y="394161"/>
                </a:cubicBezTo>
                <a:cubicBezTo>
                  <a:pt x="1994944" y="407276"/>
                  <a:pt x="1984267" y="417867"/>
                  <a:pt x="1971151" y="417867"/>
                </a:cubicBezTo>
                <a:cubicBezTo>
                  <a:pt x="1958035" y="417867"/>
                  <a:pt x="1947358" y="407276"/>
                  <a:pt x="1947273" y="394161"/>
                </a:cubicBezTo>
                <a:cubicBezTo>
                  <a:pt x="1947273" y="380977"/>
                  <a:pt x="1957966" y="370282"/>
                  <a:pt x="1971151" y="370282"/>
                </a:cubicBezTo>
                <a:close/>
                <a:moveTo>
                  <a:pt x="1417858" y="369771"/>
                </a:moveTo>
                <a:cubicBezTo>
                  <a:pt x="1431332" y="369771"/>
                  <a:pt x="1442247" y="380687"/>
                  <a:pt x="1442247" y="394161"/>
                </a:cubicBezTo>
                <a:cubicBezTo>
                  <a:pt x="1442145" y="407567"/>
                  <a:pt x="1431264" y="418381"/>
                  <a:pt x="1417858" y="418381"/>
                </a:cubicBezTo>
                <a:cubicBezTo>
                  <a:pt x="1404486" y="418381"/>
                  <a:pt x="1393639" y="407532"/>
                  <a:pt x="1393639" y="394161"/>
                </a:cubicBezTo>
                <a:cubicBezTo>
                  <a:pt x="1393639" y="394110"/>
                  <a:pt x="1393639" y="394041"/>
                  <a:pt x="1393639" y="393991"/>
                </a:cubicBezTo>
                <a:cubicBezTo>
                  <a:pt x="1393639" y="380619"/>
                  <a:pt x="1404486" y="369771"/>
                  <a:pt x="1417858" y="369771"/>
                </a:cubicBezTo>
                <a:close/>
                <a:moveTo>
                  <a:pt x="1479259" y="369259"/>
                </a:moveTo>
                <a:cubicBezTo>
                  <a:pt x="1493006" y="369259"/>
                  <a:pt x="1504160" y="380414"/>
                  <a:pt x="1504160" y="394161"/>
                </a:cubicBezTo>
                <a:cubicBezTo>
                  <a:pt x="1504160" y="394212"/>
                  <a:pt x="1504160" y="394281"/>
                  <a:pt x="1504160" y="394331"/>
                </a:cubicBezTo>
                <a:cubicBezTo>
                  <a:pt x="1504058" y="407993"/>
                  <a:pt x="1492921" y="418994"/>
                  <a:pt x="1479259" y="418891"/>
                </a:cubicBezTo>
                <a:cubicBezTo>
                  <a:pt x="1465597" y="418891"/>
                  <a:pt x="1454528" y="407823"/>
                  <a:pt x="1454528" y="394161"/>
                </a:cubicBezTo>
                <a:cubicBezTo>
                  <a:pt x="1454528" y="394110"/>
                  <a:pt x="1454528" y="394041"/>
                  <a:pt x="1454528" y="393991"/>
                </a:cubicBezTo>
                <a:cubicBezTo>
                  <a:pt x="1454528" y="380329"/>
                  <a:pt x="1465597" y="369259"/>
                  <a:pt x="1479259" y="369259"/>
                </a:cubicBezTo>
                <a:close/>
                <a:moveTo>
                  <a:pt x="1540660" y="368577"/>
                </a:moveTo>
                <a:cubicBezTo>
                  <a:pt x="1554783" y="368577"/>
                  <a:pt x="1566244" y="380039"/>
                  <a:pt x="1566244" y="394161"/>
                </a:cubicBezTo>
                <a:cubicBezTo>
                  <a:pt x="1566159" y="408233"/>
                  <a:pt x="1554731" y="419575"/>
                  <a:pt x="1540660" y="419575"/>
                </a:cubicBezTo>
                <a:cubicBezTo>
                  <a:pt x="1526623" y="419575"/>
                  <a:pt x="1515247" y="408198"/>
                  <a:pt x="1515247" y="394161"/>
                </a:cubicBezTo>
                <a:cubicBezTo>
                  <a:pt x="1515247" y="380090"/>
                  <a:pt x="1526589" y="368663"/>
                  <a:pt x="1540660" y="368577"/>
                </a:cubicBezTo>
                <a:close/>
                <a:moveTo>
                  <a:pt x="1602428" y="367931"/>
                </a:moveTo>
                <a:cubicBezTo>
                  <a:pt x="1616840" y="367931"/>
                  <a:pt x="1628523" y="379614"/>
                  <a:pt x="1628523" y="394027"/>
                </a:cubicBezTo>
                <a:cubicBezTo>
                  <a:pt x="1628523" y="408439"/>
                  <a:pt x="1616840" y="420121"/>
                  <a:pt x="1602428" y="420121"/>
                </a:cubicBezTo>
                <a:cubicBezTo>
                  <a:pt x="1588015" y="420121"/>
                  <a:pt x="1576332" y="408439"/>
                  <a:pt x="1576332" y="394027"/>
                </a:cubicBezTo>
                <a:cubicBezTo>
                  <a:pt x="1576332" y="379614"/>
                  <a:pt x="1588015" y="367931"/>
                  <a:pt x="1602428" y="367931"/>
                </a:cubicBezTo>
                <a:close/>
                <a:moveTo>
                  <a:pt x="1664145" y="367553"/>
                </a:moveTo>
                <a:cubicBezTo>
                  <a:pt x="1678847" y="367553"/>
                  <a:pt x="1690752" y="379457"/>
                  <a:pt x="1690752" y="394161"/>
                </a:cubicBezTo>
                <a:cubicBezTo>
                  <a:pt x="1690752" y="394212"/>
                  <a:pt x="1690752" y="394280"/>
                  <a:pt x="1690752" y="394331"/>
                </a:cubicBezTo>
                <a:cubicBezTo>
                  <a:pt x="1690649" y="408931"/>
                  <a:pt x="1678744" y="420699"/>
                  <a:pt x="1664145" y="420597"/>
                </a:cubicBezTo>
                <a:cubicBezTo>
                  <a:pt x="1664025" y="420597"/>
                  <a:pt x="1663923" y="420597"/>
                  <a:pt x="1663804" y="420597"/>
                </a:cubicBezTo>
                <a:cubicBezTo>
                  <a:pt x="1649289" y="420494"/>
                  <a:pt x="1637606" y="408675"/>
                  <a:pt x="1637708" y="394161"/>
                </a:cubicBezTo>
                <a:cubicBezTo>
                  <a:pt x="1637708" y="394109"/>
                  <a:pt x="1637708" y="394041"/>
                  <a:pt x="1637708" y="393989"/>
                </a:cubicBezTo>
                <a:cubicBezTo>
                  <a:pt x="1637708" y="379390"/>
                  <a:pt x="1649545" y="367553"/>
                  <a:pt x="1664145" y="367553"/>
                </a:cubicBezTo>
                <a:close/>
                <a:moveTo>
                  <a:pt x="1724863" y="367212"/>
                </a:moveTo>
                <a:cubicBezTo>
                  <a:pt x="1739754" y="367212"/>
                  <a:pt x="1751812" y="379271"/>
                  <a:pt x="1751812" y="394161"/>
                </a:cubicBezTo>
                <a:cubicBezTo>
                  <a:pt x="1751812" y="394212"/>
                  <a:pt x="1751812" y="394280"/>
                  <a:pt x="1751812" y="394331"/>
                </a:cubicBezTo>
                <a:cubicBezTo>
                  <a:pt x="1751710" y="409119"/>
                  <a:pt x="1739651" y="421041"/>
                  <a:pt x="1724863" y="420939"/>
                </a:cubicBezTo>
                <a:cubicBezTo>
                  <a:pt x="1710076" y="420939"/>
                  <a:pt x="1698086" y="408948"/>
                  <a:pt x="1698086" y="394161"/>
                </a:cubicBezTo>
                <a:cubicBezTo>
                  <a:pt x="1698086" y="394110"/>
                  <a:pt x="1698086" y="394041"/>
                  <a:pt x="1698086" y="393989"/>
                </a:cubicBezTo>
                <a:cubicBezTo>
                  <a:pt x="1698086" y="379203"/>
                  <a:pt x="1710076" y="367212"/>
                  <a:pt x="1724863" y="367212"/>
                </a:cubicBezTo>
                <a:close/>
                <a:moveTo>
                  <a:pt x="1786265" y="366870"/>
                </a:moveTo>
                <a:cubicBezTo>
                  <a:pt x="1801343" y="366870"/>
                  <a:pt x="1813555" y="379084"/>
                  <a:pt x="1813555" y="394161"/>
                </a:cubicBezTo>
                <a:cubicBezTo>
                  <a:pt x="1813470" y="409169"/>
                  <a:pt x="1801275" y="421279"/>
                  <a:pt x="1786265" y="421279"/>
                </a:cubicBezTo>
                <a:cubicBezTo>
                  <a:pt x="1771290" y="421279"/>
                  <a:pt x="1759147" y="409136"/>
                  <a:pt x="1759147" y="394161"/>
                </a:cubicBezTo>
                <a:cubicBezTo>
                  <a:pt x="1759147" y="394110"/>
                  <a:pt x="1759147" y="394041"/>
                  <a:pt x="1759147" y="393989"/>
                </a:cubicBezTo>
                <a:cubicBezTo>
                  <a:pt x="1759147" y="379015"/>
                  <a:pt x="1771290" y="366870"/>
                  <a:pt x="1786265" y="366870"/>
                </a:cubicBezTo>
                <a:close/>
                <a:moveTo>
                  <a:pt x="1847666" y="366700"/>
                </a:moveTo>
                <a:cubicBezTo>
                  <a:pt x="1862828" y="366700"/>
                  <a:pt x="1875126" y="378998"/>
                  <a:pt x="1875126" y="394160"/>
                </a:cubicBezTo>
                <a:cubicBezTo>
                  <a:pt x="1875041" y="409255"/>
                  <a:pt x="1862760" y="421449"/>
                  <a:pt x="1847666" y="421449"/>
                </a:cubicBezTo>
                <a:cubicBezTo>
                  <a:pt x="1832589" y="421449"/>
                  <a:pt x="1820377" y="409238"/>
                  <a:pt x="1820377" y="394160"/>
                </a:cubicBezTo>
                <a:cubicBezTo>
                  <a:pt x="1820377" y="379066"/>
                  <a:pt x="1832571" y="366786"/>
                  <a:pt x="1847666" y="366700"/>
                </a:cubicBezTo>
                <a:close/>
                <a:moveTo>
                  <a:pt x="1909067" y="366529"/>
                </a:moveTo>
                <a:cubicBezTo>
                  <a:pt x="1909187" y="366529"/>
                  <a:pt x="1909289" y="366529"/>
                  <a:pt x="1909409" y="366529"/>
                </a:cubicBezTo>
                <a:cubicBezTo>
                  <a:pt x="1924572" y="366633"/>
                  <a:pt x="1936800" y="378998"/>
                  <a:pt x="1936698" y="394161"/>
                </a:cubicBezTo>
                <a:cubicBezTo>
                  <a:pt x="1936698" y="394212"/>
                  <a:pt x="1936698" y="394280"/>
                  <a:pt x="1936698" y="394331"/>
                </a:cubicBezTo>
                <a:cubicBezTo>
                  <a:pt x="1936596" y="409493"/>
                  <a:pt x="1924230" y="421723"/>
                  <a:pt x="1909067" y="421621"/>
                </a:cubicBezTo>
                <a:cubicBezTo>
                  <a:pt x="1893905" y="421621"/>
                  <a:pt x="1881608" y="409324"/>
                  <a:pt x="1881608" y="394161"/>
                </a:cubicBezTo>
                <a:cubicBezTo>
                  <a:pt x="1881608" y="394110"/>
                  <a:pt x="1881608" y="394041"/>
                  <a:pt x="1881608" y="393989"/>
                </a:cubicBezTo>
                <a:cubicBezTo>
                  <a:pt x="1881608" y="378828"/>
                  <a:pt x="1893905" y="366529"/>
                  <a:pt x="1909067" y="366529"/>
                </a:cubicBezTo>
                <a:close/>
                <a:moveTo>
                  <a:pt x="5629" y="327472"/>
                </a:moveTo>
                <a:cubicBezTo>
                  <a:pt x="8545" y="327472"/>
                  <a:pt x="10916" y="329843"/>
                  <a:pt x="10916" y="332760"/>
                </a:cubicBezTo>
                <a:cubicBezTo>
                  <a:pt x="10916" y="335676"/>
                  <a:pt x="8545" y="338047"/>
                  <a:pt x="5629" y="338047"/>
                </a:cubicBezTo>
                <a:cubicBezTo>
                  <a:pt x="2712" y="338047"/>
                  <a:pt x="342" y="335676"/>
                  <a:pt x="342" y="332760"/>
                </a:cubicBezTo>
                <a:cubicBezTo>
                  <a:pt x="342" y="329843"/>
                  <a:pt x="2712" y="327472"/>
                  <a:pt x="5629" y="327472"/>
                </a:cubicBezTo>
                <a:close/>
                <a:moveTo>
                  <a:pt x="67029" y="325425"/>
                </a:moveTo>
                <a:cubicBezTo>
                  <a:pt x="71072" y="325425"/>
                  <a:pt x="74364" y="328717"/>
                  <a:pt x="74364" y="332759"/>
                </a:cubicBezTo>
                <a:cubicBezTo>
                  <a:pt x="74364" y="336802"/>
                  <a:pt x="71072" y="340093"/>
                  <a:pt x="67029" y="340093"/>
                </a:cubicBezTo>
                <a:cubicBezTo>
                  <a:pt x="63022" y="340008"/>
                  <a:pt x="59781" y="336768"/>
                  <a:pt x="59696" y="332759"/>
                </a:cubicBezTo>
                <a:cubicBezTo>
                  <a:pt x="59696" y="328717"/>
                  <a:pt x="62971" y="325425"/>
                  <a:pt x="67029" y="325425"/>
                </a:cubicBezTo>
                <a:close/>
                <a:moveTo>
                  <a:pt x="129114" y="324572"/>
                </a:moveTo>
                <a:cubicBezTo>
                  <a:pt x="129233" y="324572"/>
                  <a:pt x="129335" y="324572"/>
                  <a:pt x="129455" y="324572"/>
                </a:cubicBezTo>
                <a:cubicBezTo>
                  <a:pt x="133889" y="324675"/>
                  <a:pt x="137403" y="328325"/>
                  <a:pt x="137301" y="332759"/>
                </a:cubicBezTo>
                <a:cubicBezTo>
                  <a:pt x="137301" y="337279"/>
                  <a:pt x="133634" y="340946"/>
                  <a:pt x="129114" y="340946"/>
                </a:cubicBezTo>
                <a:cubicBezTo>
                  <a:pt x="124628" y="340861"/>
                  <a:pt x="121012" y="337245"/>
                  <a:pt x="120927" y="332759"/>
                </a:cubicBezTo>
                <a:cubicBezTo>
                  <a:pt x="120927" y="328240"/>
                  <a:pt x="124594" y="324572"/>
                  <a:pt x="129114" y="324572"/>
                </a:cubicBezTo>
                <a:close/>
                <a:moveTo>
                  <a:pt x="189832" y="323720"/>
                </a:moveTo>
                <a:cubicBezTo>
                  <a:pt x="189951" y="323720"/>
                  <a:pt x="190054" y="323720"/>
                  <a:pt x="190173" y="323720"/>
                </a:cubicBezTo>
                <a:cubicBezTo>
                  <a:pt x="195068" y="323823"/>
                  <a:pt x="198974" y="327865"/>
                  <a:pt x="198872" y="332760"/>
                </a:cubicBezTo>
                <a:cubicBezTo>
                  <a:pt x="198872" y="337757"/>
                  <a:pt x="194830" y="341800"/>
                  <a:pt x="189832" y="341800"/>
                </a:cubicBezTo>
                <a:cubicBezTo>
                  <a:pt x="184835" y="341800"/>
                  <a:pt x="180793" y="337757"/>
                  <a:pt x="180793" y="332760"/>
                </a:cubicBezTo>
                <a:cubicBezTo>
                  <a:pt x="180793" y="327763"/>
                  <a:pt x="184835" y="323720"/>
                  <a:pt x="189832" y="323720"/>
                </a:cubicBezTo>
                <a:close/>
                <a:moveTo>
                  <a:pt x="251233" y="322868"/>
                </a:moveTo>
                <a:cubicBezTo>
                  <a:pt x="256691" y="322868"/>
                  <a:pt x="261125" y="327303"/>
                  <a:pt x="261125" y="332760"/>
                </a:cubicBezTo>
                <a:cubicBezTo>
                  <a:pt x="261125" y="338218"/>
                  <a:pt x="256691" y="342652"/>
                  <a:pt x="251233" y="342652"/>
                </a:cubicBezTo>
                <a:cubicBezTo>
                  <a:pt x="245775" y="342652"/>
                  <a:pt x="241341" y="338218"/>
                  <a:pt x="241341" y="332760"/>
                </a:cubicBezTo>
                <a:cubicBezTo>
                  <a:pt x="241341" y="327303"/>
                  <a:pt x="245775" y="322868"/>
                  <a:pt x="251233" y="322868"/>
                </a:cubicBezTo>
                <a:close/>
                <a:moveTo>
                  <a:pt x="312635" y="322185"/>
                </a:moveTo>
                <a:cubicBezTo>
                  <a:pt x="318468" y="322185"/>
                  <a:pt x="323210" y="326927"/>
                  <a:pt x="323210" y="332760"/>
                </a:cubicBezTo>
                <a:cubicBezTo>
                  <a:pt x="323210" y="338593"/>
                  <a:pt x="318468" y="343335"/>
                  <a:pt x="312635" y="343335"/>
                </a:cubicBezTo>
                <a:cubicBezTo>
                  <a:pt x="306802" y="343335"/>
                  <a:pt x="302061" y="338593"/>
                  <a:pt x="302061" y="332760"/>
                </a:cubicBezTo>
                <a:cubicBezTo>
                  <a:pt x="302061" y="326927"/>
                  <a:pt x="306802" y="322185"/>
                  <a:pt x="312635" y="322185"/>
                </a:cubicBezTo>
                <a:close/>
                <a:moveTo>
                  <a:pt x="374036" y="321331"/>
                </a:moveTo>
                <a:cubicBezTo>
                  <a:pt x="380347" y="321331"/>
                  <a:pt x="385463" y="326449"/>
                  <a:pt x="385463" y="332760"/>
                </a:cubicBezTo>
                <a:cubicBezTo>
                  <a:pt x="385463" y="339071"/>
                  <a:pt x="380347" y="344188"/>
                  <a:pt x="374036" y="344188"/>
                </a:cubicBezTo>
                <a:cubicBezTo>
                  <a:pt x="367725" y="344188"/>
                  <a:pt x="362609" y="339071"/>
                  <a:pt x="362609" y="332760"/>
                </a:cubicBezTo>
                <a:cubicBezTo>
                  <a:pt x="362609" y="326449"/>
                  <a:pt x="367725" y="321331"/>
                  <a:pt x="374036" y="321331"/>
                </a:cubicBezTo>
                <a:close/>
                <a:moveTo>
                  <a:pt x="436120" y="320479"/>
                </a:moveTo>
                <a:cubicBezTo>
                  <a:pt x="442908" y="320479"/>
                  <a:pt x="448400" y="325971"/>
                  <a:pt x="448400" y="332760"/>
                </a:cubicBezTo>
                <a:cubicBezTo>
                  <a:pt x="448400" y="339548"/>
                  <a:pt x="442908" y="345040"/>
                  <a:pt x="436120" y="345040"/>
                </a:cubicBezTo>
                <a:cubicBezTo>
                  <a:pt x="429383" y="344955"/>
                  <a:pt x="423925" y="339497"/>
                  <a:pt x="423840" y="332760"/>
                </a:cubicBezTo>
                <a:cubicBezTo>
                  <a:pt x="423840" y="325971"/>
                  <a:pt x="429331" y="320479"/>
                  <a:pt x="436120" y="320479"/>
                </a:cubicBezTo>
                <a:close/>
                <a:moveTo>
                  <a:pt x="496838" y="319626"/>
                </a:moveTo>
                <a:cubicBezTo>
                  <a:pt x="496958" y="319626"/>
                  <a:pt x="497060" y="319626"/>
                  <a:pt x="497179" y="319626"/>
                </a:cubicBezTo>
                <a:cubicBezTo>
                  <a:pt x="504343" y="319730"/>
                  <a:pt x="510074" y="325596"/>
                  <a:pt x="509971" y="332759"/>
                </a:cubicBezTo>
                <a:cubicBezTo>
                  <a:pt x="509971" y="340008"/>
                  <a:pt x="504087" y="345892"/>
                  <a:pt x="496838" y="345892"/>
                </a:cubicBezTo>
                <a:cubicBezTo>
                  <a:pt x="489624" y="345807"/>
                  <a:pt x="483791" y="339974"/>
                  <a:pt x="483706" y="332759"/>
                </a:cubicBezTo>
                <a:cubicBezTo>
                  <a:pt x="483706" y="325511"/>
                  <a:pt x="489590" y="319626"/>
                  <a:pt x="496838" y="319626"/>
                </a:cubicBezTo>
                <a:close/>
                <a:moveTo>
                  <a:pt x="558240" y="318772"/>
                </a:moveTo>
                <a:cubicBezTo>
                  <a:pt x="565966" y="318772"/>
                  <a:pt x="572226" y="325033"/>
                  <a:pt x="572226" y="332759"/>
                </a:cubicBezTo>
                <a:cubicBezTo>
                  <a:pt x="572226" y="340486"/>
                  <a:pt x="565966" y="346745"/>
                  <a:pt x="558240" y="346745"/>
                </a:cubicBezTo>
                <a:cubicBezTo>
                  <a:pt x="550513" y="346745"/>
                  <a:pt x="544254" y="340486"/>
                  <a:pt x="544254" y="332759"/>
                </a:cubicBezTo>
                <a:cubicBezTo>
                  <a:pt x="544254" y="325033"/>
                  <a:pt x="550513" y="318772"/>
                  <a:pt x="558240" y="318772"/>
                </a:cubicBezTo>
                <a:close/>
                <a:moveTo>
                  <a:pt x="620007" y="317957"/>
                </a:moveTo>
                <a:cubicBezTo>
                  <a:pt x="628108" y="317957"/>
                  <a:pt x="634675" y="324524"/>
                  <a:pt x="634675" y="332625"/>
                </a:cubicBezTo>
                <a:cubicBezTo>
                  <a:pt x="634675" y="340726"/>
                  <a:pt x="628108" y="347293"/>
                  <a:pt x="620007" y="347293"/>
                </a:cubicBezTo>
                <a:cubicBezTo>
                  <a:pt x="611906" y="347293"/>
                  <a:pt x="605339" y="340726"/>
                  <a:pt x="605339" y="332625"/>
                </a:cubicBezTo>
                <a:cubicBezTo>
                  <a:pt x="605339" y="324524"/>
                  <a:pt x="611906" y="317957"/>
                  <a:pt x="620007" y="317957"/>
                </a:cubicBezTo>
                <a:close/>
                <a:moveTo>
                  <a:pt x="681042" y="317238"/>
                </a:moveTo>
                <a:cubicBezTo>
                  <a:pt x="689621" y="317238"/>
                  <a:pt x="696563" y="324180"/>
                  <a:pt x="696563" y="332759"/>
                </a:cubicBezTo>
                <a:cubicBezTo>
                  <a:pt x="696563" y="332810"/>
                  <a:pt x="696563" y="332879"/>
                  <a:pt x="696563" y="332930"/>
                </a:cubicBezTo>
                <a:cubicBezTo>
                  <a:pt x="696461" y="341407"/>
                  <a:pt x="689519" y="348212"/>
                  <a:pt x="681042" y="348110"/>
                </a:cubicBezTo>
                <a:cubicBezTo>
                  <a:pt x="680991" y="348110"/>
                  <a:pt x="680923" y="348110"/>
                  <a:pt x="680872" y="348110"/>
                </a:cubicBezTo>
                <a:cubicBezTo>
                  <a:pt x="672395" y="348110"/>
                  <a:pt x="665522" y="341236"/>
                  <a:pt x="665522" y="332759"/>
                </a:cubicBezTo>
                <a:cubicBezTo>
                  <a:pt x="665522" y="324180"/>
                  <a:pt x="672463" y="317238"/>
                  <a:pt x="681042" y="317238"/>
                </a:cubicBezTo>
                <a:close/>
                <a:moveTo>
                  <a:pt x="743125" y="316386"/>
                </a:moveTo>
                <a:cubicBezTo>
                  <a:pt x="752540" y="316386"/>
                  <a:pt x="760181" y="324026"/>
                  <a:pt x="760181" y="333442"/>
                </a:cubicBezTo>
                <a:cubicBezTo>
                  <a:pt x="760181" y="342857"/>
                  <a:pt x="752540" y="350498"/>
                  <a:pt x="743125" y="350498"/>
                </a:cubicBezTo>
                <a:cubicBezTo>
                  <a:pt x="733711" y="350498"/>
                  <a:pt x="726070" y="342857"/>
                  <a:pt x="726070" y="333442"/>
                </a:cubicBezTo>
                <a:cubicBezTo>
                  <a:pt x="726070" y="324026"/>
                  <a:pt x="733711" y="316386"/>
                  <a:pt x="743125" y="316386"/>
                </a:cubicBezTo>
                <a:close/>
                <a:moveTo>
                  <a:pt x="803844" y="315533"/>
                </a:moveTo>
                <a:cubicBezTo>
                  <a:pt x="813259" y="315533"/>
                  <a:pt x="820900" y="323175"/>
                  <a:pt x="820900" y="332589"/>
                </a:cubicBezTo>
                <a:cubicBezTo>
                  <a:pt x="820900" y="342003"/>
                  <a:pt x="813259" y="349645"/>
                  <a:pt x="803844" y="349645"/>
                </a:cubicBezTo>
                <a:cubicBezTo>
                  <a:pt x="794430" y="349645"/>
                  <a:pt x="786789" y="342003"/>
                  <a:pt x="786789" y="332589"/>
                </a:cubicBezTo>
                <a:cubicBezTo>
                  <a:pt x="786789" y="323175"/>
                  <a:pt x="794430" y="315533"/>
                  <a:pt x="803844" y="315533"/>
                </a:cubicBezTo>
                <a:close/>
                <a:moveTo>
                  <a:pt x="865247" y="314510"/>
                </a:moveTo>
                <a:cubicBezTo>
                  <a:pt x="874662" y="314510"/>
                  <a:pt x="882303" y="322151"/>
                  <a:pt x="882303" y="331566"/>
                </a:cubicBezTo>
                <a:cubicBezTo>
                  <a:pt x="882303" y="340981"/>
                  <a:pt x="874662" y="348622"/>
                  <a:pt x="865247" y="348622"/>
                </a:cubicBezTo>
                <a:cubicBezTo>
                  <a:pt x="864957" y="348639"/>
                  <a:pt x="864667" y="348639"/>
                  <a:pt x="864377" y="348639"/>
                </a:cubicBezTo>
                <a:cubicBezTo>
                  <a:pt x="854945" y="348639"/>
                  <a:pt x="847321" y="340981"/>
                  <a:pt x="847338" y="331566"/>
                </a:cubicBezTo>
                <a:cubicBezTo>
                  <a:pt x="847338" y="331276"/>
                  <a:pt x="847338" y="330986"/>
                  <a:pt x="847355" y="330696"/>
                </a:cubicBezTo>
                <a:cubicBezTo>
                  <a:pt x="847833" y="321281"/>
                  <a:pt x="855832" y="314032"/>
                  <a:pt x="865247" y="314510"/>
                </a:cubicBezTo>
                <a:close/>
                <a:moveTo>
                  <a:pt x="927014" y="313864"/>
                </a:moveTo>
                <a:cubicBezTo>
                  <a:pt x="937375" y="313864"/>
                  <a:pt x="945775" y="322265"/>
                  <a:pt x="945775" y="332626"/>
                </a:cubicBezTo>
                <a:cubicBezTo>
                  <a:pt x="945775" y="342987"/>
                  <a:pt x="937375" y="351387"/>
                  <a:pt x="927014" y="351387"/>
                </a:cubicBezTo>
                <a:cubicBezTo>
                  <a:pt x="916652" y="351387"/>
                  <a:pt x="908252" y="342987"/>
                  <a:pt x="908252" y="332626"/>
                </a:cubicBezTo>
                <a:cubicBezTo>
                  <a:pt x="908252" y="322265"/>
                  <a:pt x="916652" y="313864"/>
                  <a:pt x="927014" y="313864"/>
                </a:cubicBezTo>
                <a:close/>
                <a:moveTo>
                  <a:pt x="988048" y="313315"/>
                </a:moveTo>
                <a:cubicBezTo>
                  <a:pt x="998793" y="313315"/>
                  <a:pt x="1007492" y="322014"/>
                  <a:pt x="1007492" y="332759"/>
                </a:cubicBezTo>
                <a:cubicBezTo>
                  <a:pt x="1007492" y="332810"/>
                  <a:pt x="1007492" y="332879"/>
                  <a:pt x="1007492" y="332930"/>
                </a:cubicBezTo>
                <a:cubicBezTo>
                  <a:pt x="1007389" y="343573"/>
                  <a:pt x="998691" y="352135"/>
                  <a:pt x="988048" y="352032"/>
                </a:cubicBezTo>
                <a:cubicBezTo>
                  <a:pt x="987997" y="352032"/>
                  <a:pt x="987929" y="352032"/>
                  <a:pt x="987878" y="352032"/>
                </a:cubicBezTo>
                <a:cubicBezTo>
                  <a:pt x="977235" y="352032"/>
                  <a:pt x="968605" y="343402"/>
                  <a:pt x="968605" y="332759"/>
                </a:cubicBezTo>
                <a:cubicBezTo>
                  <a:pt x="968605" y="322014"/>
                  <a:pt x="977303" y="313315"/>
                  <a:pt x="988048" y="313315"/>
                </a:cubicBezTo>
                <a:close/>
                <a:moveTo>
                  <a:pt x="1050132" y="312462"/>
                </a:moveTo>
                <a:cubicBezTo>
                  <a:pt x="1061338" y="312462"/>
                  <a:pt x="1070429" y="321554"/>
                  <a:pt x="1070429" y="332760"/>
                </a:cubicBezTo>
                <a:cubicBezTo>
                  <a:pt x="1070429" y="332811"/>
                  <a:pt x="1070429" y="332879"/>
                  <a:pt x="1070429" y="332931"/>
                </a:cubicBezTo>
                <a:cubicBezTo>
                  <a:pt x="1070326" y="344051"/>
                  <a:pt x="1061253" y="352988"/>
                  <a:pt x="1050132" y="352886"/>
                </a:cubicBezTo>
                <a:cubicBezTo>
                  <a:pt x="1038994" y="352886"/>
                  <a:pt x="1029921" y="343898"/>
                  <a:pt x="1029836" y="332760"/>
                </a:cubicBezTo>
                <a:cubicBezTo>
                  <a:pt x="1029836" y="321554"/>
                  <a:pt x="1038926" y="312462"/>
                  <a:pt x="1050132" y="312462"/>
                </a:cubicBezTo>
                <a:close/>
                <a:moveTo>
                  <a:pt x="1110851" y="311610"/>
                </a:moveTo>
                <a:cubicBezTo>
                  <a:pt x="1110970" y="311610"/>
                  <a:pt x="1111072" y="311610"/>
                  <a:pt x="1111192" y="311610"/>
                </a:cubicBezTo>
                <a:cubicBezTo>
                  <a:pt x="1122773" y="311713"/>
                  <a:pt x="1132102" y="321178"/>
                  <a:pt x="1132000" y="332760"/>
                </a:cubicBezTo>
                <a:cubicBezTo>
                  <a:pt x="1132000" y="332811"/>
                  <a:pt x="1132000" y="332879"/>
                  <a:pt x="1132000" y="332930"/>
                </a:cubicBezTo>
                <a:cubicBezTo>
                  <a:pt x="1131898" y="344511"/>
                  <a:pt x="1122432" y="353841"/>
                  <a:pt x="1110851" y="353739"/>
                </a:cubicBezTo>
                <a:cubicBezTo>
                  <a:pt x="1099236" y="353739"/>
                  <a:pt x="1089804" y="344376"/>
                  <a:pt x="1089702" y="332760"/>
                </a:cubicBezTo>
                <a:cubicBezTo>
                  <a:pt x="1089702" y="321076"/>
                  <a:pt x="1099167" y="311610"/>
                  <a:pt x="1110851" y="311610"/>
                </a:cubicBezTo>
                <a:close/>
                <a:moveTo>
                  <a:pt x="1172252" y="310928"/>
                </a:moveTo>
                <a:cubicBezTo>
                  <a:pt x="1184311" y="310928"/>
                  <a:pt x="1194084" y="320701"/>
                  <a:pt x="1194084" y="332760"/>
                </a:cubicBezTo>
                <a:cubicBezTo>
                  <a:pt x="1194084" y="332811"/>
                  <a:pt x="1194084" y="332879"/>
                  <a:pt x="1194084" y="332931"/>
                </a:cubicBezTo>
                <a:cubicBezTo>
                  <a:pt x="1193981" y="344887"/>
                  <a:pt x="1184208" y="354523"/>
                  <a:pt x="1172252" y="354421"/>
                </a:cubicBezTo>
                <a:cubicBezTo>
                  <a:pt x="1160262" y="354421"/>
                  <a:pt x="1150506" y="344750"/>
                  <a:pt x="1150421" y="332760"/>
                </a:cubicBezTo>
                <a:cubicBezTo>
                  <a:pt x="1150421" y="320701"/>
                  <a:pt x="1160194" y="310928"/>
                  <a:pt x="1172252" y="310928"/>
                </a:cubicBezTo>
                <a:close/>
                <a:moveTo>
                  <a:pt x="1233653" y="310245"/>
                </a:moveTo>
                <a:cubicBezTo>
                  <a:pt x="1246087" y="310245"/>
                  <a:pt x="1256167" y="320326"/>
                  <a:pt x="1256167" y="332759"/>
                </a:cubicBezTo>
                <a:cubicBezTo>
                  <a:pt x="1256082" y="345125"/>
                  <a:pt x="1246019" y="355102"/>
                  <a:pt x="1233653" y="355102"/>
                </a:cubicBezTo>
                <a:cubicBezTo>
                  <a:pt x="1221288" y="355102"/>
                  <a:pt x="1211225" y="345125"/>
                  <a:pt x="1211140" y="332759"/>
                </a:cubicBezTo>
                <a:cubicBezTo>
                  <a:pt x="1211225" y="320360"/>
                  <a:pt x="1221254" y="310331"/>
                  <a:pt x="1233653" y="310245"/>
                </a:cubicBezTo>
                <a:close/>
                <a:moveTo>
                  <a:pt x="1295054" y="309393"/>
                </a:moveTo>
                <a:cubicBezTo>
                  <a:pt x="1307966" y="309393"/>
                  <a:pt x="1318421" y="319849"/>
                  <a:pt x="1318421" y="332760"/>
                </a:cubicBezTo>
                <a:cubicBezTo>
                  <a:pt x="1318421" y="332811"/>
                  <a:pt x="1318421" y="332880"/>
                  <a:pt x="1318421" y="332931"/>
                </a:cubicBezTo>
                <a:cubicBezTo>
                  <a:pt x="1318319" y="345740"/>
                  <a:pt x="1307863" y="356058"/>
                  <a:pt x="1295054" y="355956"/>
                </a:cubicBezTo>
                <a:cubicBezTo>
                  <a:pt x="1282246" y="355956"/>
                  <a:pt x="1271859" y="345570"/>
                  <a:pt x="1271859" y="332760"/>
                </a:cubicBezTo>
                <a:cubicBezTo>
                  <a:pt x="1271859" y="332709"/>
                  <a:pt x="1271859" y="332641"/>
                  <a:pt x="1271859" y="332589"/>
                </a:cubicBezTo>
                <a:cubicBezTo>
                  <a:pt x="1271859" y="319781"/>
                  <a:pt x="1282246" y="309393"/>
                  <a:pt x="1295054" y="309393"/>
                </a:cubicBezTo>
                <a:close/>
                <a:moveTo>
                  <a:pt x="1357139" y="308710"/>
                </a:moveTo>
                <a:cubicBezTo>
                  <a:pt x="1370425" y="308710"/>
                  <a:pt x="1381188" y="319473"/>
                  <a:pt x="1381188" y="332759"/>
                </a:cubicBezTo>
                <a:cubicBezTo>
                  <a:pt x="1381102" y="345978"/>
                  <a:pt x="1370357" y="356637"/>
                  <a:pt x="1357139" y="356637"/>
                </a:cubicBezTo>
                <a:cubicBezTo>
                  <a:pt x="1343954" y="356637"/>
                  <a:pt x="1333261" y="345944"/>
                  <a:pt x="1333261" y="332759"/>
                </a:cubicBezTo>
                <a:cubicBezTo>
                  <a:pt x="1333261" y="319541"/>
                  <a:pt x="1343921" y="308796"/>
                  <a:pt x="1357139" y="308710"/>
                </a:cubicBezTo>
                <a:close/>
                <a:moveTo>
                  <a:pt x="1970835" y="308064"/>
                </a:moveTo>
                <a:cubicBezTo>
                  <a:pt x="1984400" y="308064"/>
                  <a:pt x="1995396" y="319061"/>
                  <a:pt x="1995396" y="332626"/>
                </a:cubicBezTo>
                <a:cubicBezTo>
                  <a:pt x="1995396" y="346190"/>
                  <a:pt x="1984400" y="357186"/>
                  <a:pt x="1970835" y="357186"/>
                </a:cubicBezTo>
                <a:cubicBezTo>
                  <a:pt x="1957271" y="357186"/>
                  <a:pt x="1946275" y="346190"/>
                  <a:pt x="1946275" y="332626"/>
                </a:cubicBezTo>
                <a:cubicBezTo>
                  <a:pt x="1946275" y="319061"/>
                  <a:pt x="1957271" y="308064"/>
                  <a:pt x="1970835" y="308064"/>
                </a:cubicBezTo>
                <a:close/>
                <a:moveTo>
                  <a:pt x="1417858" y="308028"/>
                </a:moveTo>
                <a:cubicBezTo>
                  <a:pt x="1431520" y="308028"/>
                  <a:pt x="1442589" y="319098"/>
                  <a:pt x="1442589" y="332759"/>
                </a:cubicBezTo>
                <a:cubicBezTo>
                  <a:pt x="1442589" y="332811"/>
                  <a:pt x="1442589" y="332879"/>
                  <a:pt x="1442589" y="332930"/>
                </a:cubicBezTo>
                <a:cubicBezTo>
                  <a:pt x="1442487" y="346489"/>
                  <a:pt x="1431418" y="357422"/>
                  <a:pt x="1417858" y="357320"/>
                </a:cubicBezTo>
                <a:cubicBezTo>
                  <a:pt x="1417739" y="357320"/>
                  <a:pt x="1417636" y="357320"/>
                  <a:pt x="1417517" y="357320"/>
                </a:cubicBezTo>
                <a:cubicBezTo>
                  <a:pt x="1404043" y="357218"/>
                  <a:pt x="1393195" y="346234"/>
                  <a:pt x="1393297" y="332759"/>
                </a:cubicBezTo>
                <a:cubicBezTo>
                  <a:pt x="1393297" y="332708"/>
                  <a:pt x="1393297" y="332640"/>
                  <a:pt x="1393297" y="332589"/>
                </a:cubicBezTo>
                <a:cubicBezTo>
                  <a:pt x="1393297" y="319029"/>
                  <a:pt x="1404299" y="308028"/>
                  <a:pt x="1417858" y="308028"/>
                </a:cubicBezTo>
                <a:close/>
                <a:moveTo>
                  <a:pt x="1479258" y="307346"/>
                </a:moveTo>
                <a:cubicBezTo>
                  <a:pt x="1493295" y="307346"/>
                  <a:pt x="1504672" y="318723"/>
                  <a:pt x="1504672" y="332760"/>
                </a:cubicBezTo>
                <a:cubicBezTo>
                  <a:pt x="1504586" y="346728"/>
                  <a:pt x="1493227" y="358004"/>
                  <a:pt x="1479258" y="358004"/>
                </a:cubicBezTo>
                <a:cubicBezTo>
                  <a:pt x="1465324" y="358004"/>
                  <a:pt x="1454016" y="346694"/>
                  <a:pt x="1454016" y="332760"/>
                </a:cubicBezTo>
                <a:cubicBezTo>
                  <a:pt x="1454016" y="318790"/>
                  <a:pt x="1465290" y="307432"/>
                  <a:pt x="1479258" y="307346"/>
                </a:cubicBezTo>
                <a:close/>
                <a:moveTo>
                  <a:pt x="1540660" y="306664"/>
                </a:moveTo>
                <a:cubicBezTo>
                  <a:pt x="1540779" y="306664"/>
                  <a:pt x="1540882" y="306664"/>
                  <a:pt x="1541001" y="306664"/>
                </a:cubicBezTo>
                <a:cubicBezTo>
                  <a:pt x="1555328" y="306766"/>
                  <a:pt x="1566857" y="318450"/>
                  <a:pt x="1566755" y="332760"/>
                </a:cubicBezTo>
                <a:cubicBezTo>
                  <a:pt x="1566755" y="332811"/>
                  <a:pt x="1566755" y="332879"/>
                  <a:pt x="1566755" y="332931"/>
                </a:cubicBezTo>
                <a:cubicBezTo>
                  <a:pt x="1566653" y="347240"/>
                  <a:pt x="1554970" y="358786"/>
                  <a:pt x="1540660" y="358685"/>
                </a:cubicBezTo>
                <a:cubicBezTo>
                  <a:pt x="1526350" y="358685"/>
                  <a:pt x="1514735" y="347069"/>
                  <a:pt x="1514735" y="332760"/>
                </a:cubicBezTo>
                <a:cubicBezTo>
                  <a:pt x="1514735" y="332709"/>
                  <a:pt x="1514735" y="332641"/>
                  <a:pt x="1514735" y="332589"/>
                </a:cubicBezTo>
                <a:cubicBezTo>
                  <a:pt x="1514735" y="318262"/>
                  <a:pt x="1526350" y="306664"/>
                  <a:pt x="1540660" y="306664"/>
                </a:cubicBezTo>
                <a:close/>
                <a:moveTo>
                  <a:pt x="1602061" y="305981"/>
                </a:moveTo>
                <a:cubicBezTo>
                  <a:pt x="1616848" y="305981"/>
                  <a:pt x="1628839" y="317972"/>
                  <a:pt x="1628839" y="332759"/>
                </a:cubicBezTo>
                <a:cubicBezTo>
                  <a:pt x="1628839" y="332810"/>
                  <a:pt x="1628839" y="332879"/>
                  <a:pt x="1628839" y="332930"/>
                </a:cubicBezTo>
                <a:cubicBezTo>
                  <a:pt x="1628737" y="347632"/>
                  <a:pt x="1616763" y="359469"/>
                  <a:pt x="1602061" y="359365"/>
                </a:cubicBezTo>
                <a:cubicBezTo>
                  <a:pt x="1587359" y="359365"/>
                  <a:pt x="1575454" y="347461"/>
                  <a:pt x="1575454" y="332759"/>
                </a:cubicBezTo>
                <a:cubicBezTo>
                  <a:pt x="1575454" y="332708"/>
                  <a:pt x="1575454" y="332640"/>
                  <a:pt x="1575454" y="332589"/>
                </a:cubicBezTo>
                <a:cubicBezTo>
                  <a:pt x="1575454" y="317886"/>
                  <a:pt x="1587359" y="305981"/>
                  <a:pt x="1602061" y="305981"/>
                </a:cubicBezTo>
                <a:close/>
                <a:moveTo>
                  <a:pt x="1664144" y="305470"/>
                </a:moveTo>
                <a:cubicBezTo>
                  <a:pt x="1679222" y="305470"/>
                  <a:pt x="1691434" y="317682"/>
                  <a:pt x="1691434" y="332760"/>
                </a:cubicBezTo>
                <a:cubicBezTo>
                  <a:pt x="1691349" y="347769"/>
                  <a:pt x="1679154" y="359879"/>
                  <a:pt x="1664144" y="359879"/>
                </a:cubicBezTo>
                <a:cubicBezTo>
                  <a:pt x="1649169" y="359879"/>
                  <a:pt x="1637026" y="347735"/>
                  <a:pt x="1637026" y="332760"/>
                </a:cubicBezTo>
                <a:cubicBezTo>
                  <a:pt x="1637026" y="332709"/>
                  <a:pt x="1637026" y="332641"/>
                  <a:pt x="1637026" y="332589"/>
                </a:cubicBezTo>
                <a:cubicBezTo>
                  <a:pt x="1637026" y="317614"/>
                  <a:pt x="1649169" y="305470"/>
                  <a:pt x="1664144" y="305470"/>
                </a:cubicBezTo>
                <a:close/>
                <a:moveTo>
                  <a:pt x="1724864" y="304958"/>
                </a:moveTo>
                <a:cubicBezTo>
                  <a:pt x="1740214" y="304958"/>
                  <a:pt x="1752665" y="317409"/>
                  <a:pt x="1752665" y="332760"/>
                </a:cubicBezTo>
                <a:cubicBezTo>
                  <a:pt x="1752665" y="332811"/>
                  <a:pt x="1752665" y="332879"/>
                  <a:pt x="1752665" y="332930"/>
                </a:cubicBezTo>
                <a:cubicBezTo>
                  <a:pt x="1752562" y="348195"/>
                  <a:pt x="1740129" y="360492"/>
                  <a:pt x="1724864" y="360390"/>
                </a:cubicBezTo>
                <a:cubicBezTo>
                  <a:pt x="1724744" y="360390"/>
                  <a:pt x="1724642" y="360390"/>
                  <a:pt x="1724523" y="360390"/>
                </a:cubicBezTo>
                <a:cubicBezTo>
                  <a:pt x="1709360" y="360288"/>
                  <a:pt x="1697131" y="347922"/>
                  <a:pt x="1697233" y="332760"/>
                </a:cubicBezTo>
                <a:cubicBezTo>
                  <a:pt x="1697233" y="332708"/>
                  <a:pt x="1697233" y="332640"/>
                  <a:pt x="1697233" y="332589"/>
                </a:cubicBezTo>
                <a:cubicBezTo>
                  <a:pt x="1697233" y="317324"/>
                  <a:pt x="1709599" y="304958"/>
                  <a:pt x="1724864" y="304958"/>
                </a:cubicBezTo>
                <a:close/>
                <a:moveTo>
                  <a:pt x="1786265" y="304617"/>
                </a:moveTo>
                <a:cubicBezTo>
                  <a:pt x="1801803" y="304617"/>
                  <a:pt x="1814407" y="317222"/>
                  <a:pt x="1814407" y="332760"/>
                </a:cubicBezTo>
                <a:cubicBezTo>
                  <a:pt x="1814407" y="332811"/>
                  <a:pt x="1814407" y="332879"/>
                  <a:pt x="1814407" y="332930"/>
                </a:cubicBezTo>
                <a:cubicBezTo>
                  <a:pt x="1814305" y="348383"/>
                  <a:pt x="1801718" y="360834"/>
                  <a:pt x="1786265" y="360731"/>
                </a:cubicBezTo>
                <a:cubicBezTo>
                  <a:pt x="1786146" y="360731"/>
                  <a:pt x="1786043" y="360731"/>
                  <a:pt x="1785924" y="360731"/>
                </a:cubicBezTo>
                <a:cubicBezTo>
                  <a:pt x="1770573" y="360629"/>
                  <a:pt x="1758191" y="348110"/>
                  <a:pt x="1758293" y="332760"/>
                </a:cubicBezTo>
                <a:cubicBezTo>
                  <a:pt x="1758293" y="332709"/>
                  <a:pt x="1758293" y="332640"/>
                  <a:pt x="1758293" y="332589"/>
                </a:cubicBezTo>
                <a:cubicBezTo>
                  <a:pt x="1758293" y="317136"/>
                  <a:pt x="1770812" y="304617"/>
                  <a:pt x="1786265" y="304617"/>
                </a:cubicBezTo>
                <a:close/>
                <a:moveTo>
                  <a:pt x="1909068" y="304446"/>
                </a:moveTo>
                <a:cubicBezTo>
                  <a:pt x="1924708" y="304446"/>
                  <a:pt x="1937381" y="317119"/>
                  <a:pt x="1937381" y="332759"/>
                </a:cubicBezTo>
                <a:cubicBezTo>
                  <a:pt x="1937381" y="332810"/>
                  <a:pt x="1937381" y="332879"/>
                  <a:pt x="1937381" y="332930"/>
                </a:cubicBezTo>
                <a:cubicBezTo>
                  <a:pt x="1937279" y="348468"/>
                  <a:pt x="1924606" y="361004"/>
                  <a:pt x="1909068" y="360901"/>
                </a:cubicBezTo>
                <a:cubicBezTo>
                  <a:pt x="1893530" y="360901"/>
                  <a:pt x="1880926" y="348297"/>
                  <a:pt x="1880926" y="332759"/>
                </a:cubicBezTo>
                <a:cubicBezTo>
                  <a:pt x="1880926" y="332708"/>
                  <a:pt x="1880926" y="332640"/>
                  <a:pt x="1880926" y="332589"/>
                </a:cubicBezTo>
                <a:cubicBezTo>
                  <a:pt x="1880926" y="317051"/>
                  <a:pt x="1893530" y="304446"/>
                  <a:pt x="1909068" y="304446"/>
                </a:cubicBezTo>
                <a:close/>
                <a:moveTo>
                  <a:pt x="1847666" y="304446"/>
                </a:moveTo>
                <a:cubicBezTo>
                  <a:pt x="1863306" y="304446"/>
                  <a:pt x="1875979" y="317119"/>
                  <a:pt x="1875979" y="332759"/>
                </a:cubicBezTo>
                <a:cubicBezTo>
                  <a:pt x="1875979" y="332810"/>
                  <a:pt x="1875979" y="332879"/>
                  <a:pt x="1875979" y="332930"/>
                </a:cubicBezTo>
                <a:cubicBezTo>
                  <a:pt x="1875877" y="348468"/>
                  <a:pt x="1863204" y="361004"/>
                  <a:pt x="1847666" y="360901"/>
                </a:cubicBezTo>
                <a:cubicBezTo>
                  <a:pt x="1832128" y="360901"/>
                  <a:pt x="1819524" y="348297"/>
                  <a:pt x="1819524" y="332759"/>
                </a:cubicBezTo>
                <a:cubicBezTo>
                  <a:pt x="1819524" y="332708"/>
                  <a:pt x="1819524" y="332640"/>
                  <a:pt x="1819524" y="332589"/>
                </a:cubicBezTo>
                <a:cubicBezTo>
                  <a:pt x="1819524" y="317051"/>
                  <a:pt x="1832128" y="304446"/>
                  <a:pt x="1847666" y="304446"/>
                </a:cubicBezTo>
                <a:close/>
                <a:moveTo>
                  <a:pt x="5629" y="265900"/>
                </a:moveTo>
                <a:cubicBezTo>
                  <a:pt x="8648" y="265900"/>
                  <a:pt x="11086" y="268338"/>
                  <a:pt x="11086" y="271358"/>
                </a:cubicBezTo>
                <a:cubicBezTo>
                  <a:pt x="11086" y="274377"/>
                  <a:pt x="8648" y="276816"/>
                  <a:pt x="5629" y="276816"/>
                </a:cubicBezTo>
                <a:cubicBezTo>
                  <a:pt x="2643" y="276731"/>
                  <a:pt x="256" y="274343"/>
                  <a:pt x="171" y="271358"/>
                </a:cubicBezTo>
                <a:cubicBezTo>
                  <a:pt x="171" y="268338"/>
                  <a:pt x="2610" y="265900"/>
                  <a:pt x="5629" y="265900"/>
                </a:cubicBezTo>
                <a:close/>
                <a:moveTo>
                  <a:pt x="129113" y="263342"/>
                </a:moveTo>
                <a:cubicBezTo>
                  <a:pt x="133735" y="263342"/>
                  <a:pt x="137470" y="267078"/>
                  <a:pt x="137470" y="271700"/>
                </a:cubicBezTo>
                <a:cubicBezTo>
                  <a:pt x="137470" y="276322"/>
                  <a:pt x="133735" y="280057"/>
                  <a:pt x="129113" y="280057"/>
                </a:cubicBezTo>
                <a:cubicBezTo>
                  <a:pt x="124491" y="280057"/>
                  <a:pt x="120756" y="276322"/>
                  <a:pt x="120756" y="271700"/>
                </a:cubicBezTo>
                <a:cubicBezTo>
                  <a:pt x="120756" y="267078"/>
                  <a:pt x="124491" y="263342"/>
                  <a:pt x="129113" y="263342"/>
                </a:cubicBezTo>
                <a:close/>
                <a:moveTo>
                  <a:pt x="67030" y="263342"/>
                </a:moveTo>
                <a:cubicBezTo>
                  <a:pt x="67149" y="263342"/>
                  <a:pt x="67251" y="263342"/>
                  <a:pt x="67371" y="263342"/>
                </a:cubicBezTo>
                <a:cubicBezTo>
                  <a:pt x="71431" y="263445"/>
                  <a:pt x="74637" y="266805"/>
                  <a:pt x="74534" y="270847"/>
                </a:cubicBezTo>
                <a:cubicBezTo>
                  <a:pt x="74534" y="274992"/>
                  <a:pt x="71174" y="278352"/>
                  <a:pt x="67030" y="278352"/>
                </a:cubicBezTo>
                <a:cubicBezTo>
                  <a:pt x="62885" y="278352"/>
                  <a:pt x="59526" y="274992"/>
                  <a:pt x="59526" y="270847"/>
                </a:cubicBezTo>
                <a:cubicBezTo>
                  <a:pt x="59526" y="266702"/>
                  <a:pt x="62885" y="263342"/>
                  <a:pt x="67030" y="263342"/>
                </a:cubicBezTo>
                <a:close/>
                <a:moveTo>
                  <a:pt x="189832" y="262148"/>
                </a:moveTo>
                <a:cubicBezTo>
                  <a:pt x="194915" y="262148"/>
                  <a:pt x="199042" y="266276"/>
                  <a:pt x="199042" y="271359"/>
                </a:cubicBezTo>
                <a:cubicBezTo>
                  <a:pt x="199042" y="276441"/>
                  <a:pt x="194915" y="280569"/>
                  <a:pt x="189832" y="280569"/>
                </a:cubicBezTo>
                <a:cubicBezTo>
                  <a:pt x="184784" y="280483"/>
                  <a:pt x="180707" y="276407"/>
                  <a:pt x="180622" y="271359"/>
                </a:cubicBezTo>
                <a:cubicBezTo>
                  <a:pt x="180622" y="266276"/>
                  <a:pt x="184749" y="262148"/>
                  <a:pt x="189832" y="262148"/>
                </a:cubicBezTo>
                <a:close/>
                <a:moveTo>
                  <a:pt x="251233" y="261296"/>
                </a:moveTo>
                <a:cubicBezTo>
                  <a:pt x="251353" y="261296"/>
                  <a:pt x="251455" y="261296"/>
                  <a:pt x="251574" y="261296"/>
                </a:cubicBezTo>
                <a:cubicBezTo>
                  <a:pt x="257032" y="261399"/>
                  <a:pt x="261399" y="265900"/>
                  <a:pt x="261296" y="271358"/>
                </a:cubicBezTo>
                <a:cubicBezTo>
                  <a:pt x="261296" y="276919"/>
                  <a:pt x="256794" y="281421"/>
                  <a:pt x="251233" y="281421"/>
                </a:cubicBezTo>
                <a:cubicBezTo>
                  <a:pt x="245707" y="281335"/>
                  <a:pt x="241256" y="276885"/>
                  <a:pt x="241171" y="271358"/>
                </a:cubicBezTo>
                <a:cubicBezTo>
                  <a:pt x="241171" y="265798"/>
                  <a:pt x="245673" y="261296"/>
                  <a:pt x="251233" y="261296"/>
                </a:cubicBezTo>
                <a:close/>
                <a:moveTo>
                  <a:pt x="313001" y="260480"/>
                </a:moveTo>
                <a:cubicBezTo>
                  <a:pt x="318936" y="260480"/>
                  <a:pt x="323746" y="265290"/>
                  <a:pt x="323746" y="271223"/>
                </a:cubicBezTo>
                <a:cubicBezTo>
                  <a:pt x="323746" y="277159"/>
                  <a:pt x="318936" y="281969"/>
                  <a:pt x="313001" y="281969"/>
                </a:cubicBezTo>
                <a:cubicBezTo>
                  <a:pt x="307067" y="281969"/>
                  <a:pt x="302256" y="277159"/>
                  <a:pt x="302256" y="271223"/>
                </a:cubicBezTo>
                <a:cubicBezTo>
                  <a:pt x="302256" y="265290"/>
                  <a:pt x="307067" y="260480"/>
                  <a:pt x="313001" y="260480"/>
                </a:cubicBezTo>
                <a:close/>
                <a:moveTo>
                  <a:pt x="374035" y="259760"/>
                </a:moveTo>
                <a:cubicBezTo>
                  <a:pt x="374155" y="259760"/>
                  <a:pt x="374257" y="259760"/>
                  <a:pt x="374377" y="259760"/>
                </a:cubicBezTo>
                <a:cubicBezTo>
                  <a:pt x="380688" y="259864"/>
                  <a:pt x="385736" y="265048"/>
                  <a:pt x="385634" y="271358"/>
                </a:cubicBezTo>
                <a:cubicBezTo>
                  <a:pt x="385634" y="277771"/>
                  <a:pt x="380449" y="282956"/>
                  <a:pt x="374035" y="282956"/>
                </a:cubicBezTo>
                <a:cubicBezTo>
                  <a:pt x="367674" y="282871"/>
                  <a:pt x="362523" y="277720"/>
                  <a:pt x="362438" y="271358"/>
                </a:cubicBezTo>
                <a:cubicBezTo>
                  <a:pt x="362438" y="264945"/>
                  <a:pt x="367623" y="259760"/>
                  <a:pt x="374035" y="259760"/>
                </a:cubicBezTo>
                <a:close/>
                <a:moveTo>
                  <a:pt x="436120" y="258908"/>
                </a:moveTo>
                <a:cubicBezTo>
                  <a:pt x="436239" y="258908"/>
                  <a:pt x="436341" y="258908"/>
                  <a:pt x="436460" y="258908"/>
                </a:cubicBezTo>
                <a:cubicBezTo>
                  <a:pt x="443249" y="259011"/>
                  <a:pt x="448673" y="264570"/>
                  <a:pt x="448571" y="271358"/>
                </a:cubicBezTo>
                <a:cubicBezTo>
                  <a:pt x="448571" y="278232"/>
                  <a:pt x="442993" y="283808"/>
                  <a:pt x="436120" y="283808"/>
                </a:cubicBezTo>
                <a:cubicBezTo>
                  <a:pt x="429246" y="283808"/>
                  <a:pt x="423669" y="278232"/>
                  <a:pt x="423669" y="271358"/>
                </a:cubicBezTo>
                <a:cubicBezTo>
                  <a:pt x="423669" y="264485"/>
                  <a:pt x="429246" y="258908"/>
                  <a:pt x="436120" y="258908"/>
                </a:cubicBezTo>
                <a:close/>
                <a:moveTo>
                  <a:pt x="496838" y="258055"/>
                </a:moveTo>
                <a:cubicBezTo>
                  <a:pt x="504189" y="258055"/>
                  <a:pt x="510142" y="264008"/>
                  <a:pt x="510142" y="271358"/>
                </a:cubicBezTo>
                <a:cubicBezTo>
                  <a:pt x="510142" y="278709"/>
                  <a:pt x="504189" y="284662"/>
                  <a:pt x="496838" y="284662"/>
                </a:cubicBezTo>
                <a:cubicBezTo>
                  <a:pt x="489487" y="284662"/>
                  <a:pt x="483535" y="278709"/>
                  <a:pt x="483535" y="271358"/>
                </a:cubicBezTo>
                <a:cubicBezTo>
                  <a:pt x="483535" y="264008"/>
                  <a:pt x="489487" y="258055"/>
                  <a:pt x="496838" y="258055"/>
                </a:cubicBezTo>
                <a:close/>
                <a:moveTo>
                  <a:pt x="558240" y="257203"/>
                </a:moveTo>
                <a:cubicBezTo>
                  <a:pt x="566052" y="257203"/>
                  <a:pt x="572396" y="263547"/>
                  <a:pt x="572396" y="271359"/>
                </a:cubicBezTo>
                <a:cubicBezTo>
                  <a:pt x="572396" y="279170"/>
                  <a:pt x="566052" y="285515"/>
                  <a:pt x="558240" y="285515"/>
                </a:cubicBezTo>
                <a:cubicBezTo>
                  <a:pt x="550463" y="285430"/>
                  <a:pt x="544169" y="279135"/>
                  <a:pt x="544084" y="271359"/>
                </a:cubicBezTo>
                <a:cubicBezTo>
                  <a:pt x="544084" y="263547"/>
                  <a:pt x="550429" y="257203"/>
                  <a:pt x="558240" y="257203"/>
                </a:cubicBezTo>
                <a:close/>
                <a:moveTo>
                  <a:pt x="619641" y="256520"/>
                </a:moveTo>
                <a:cubicBezTo>
                  <a:pt x="627828" y="256520"/>
                  <a:pt x="634480" y="263171"/>
                  <a:pt x="634480" y="271358"/>
                </a:cubicBezTo>
                <a:cubicBezTo>
                  <a:pt x="634480" y="279544"/>
                  <a:pt x="627845" y="286197"/>
                  <a:pt x="619641" y="286197"/>
                </a:cubicBezTo>
                <a:cubicBezTo>
                  <a:pt x="611454" y="286197"/>
                  <a:pt x="604803" y="279544"/>
                  <a:pt x="604803" y="271358"/>
                </a:cubicBezTo>
                <a:cubicBezTo>
                  <a:pt x="604803" y="263171"/>
                  <a:pt x="611454" y="256520"/>
                  <a:pt x="619641" y="256520"/>
                </a:cubicBezTo>
                <a:close/>
                <a:moveTo>
                  <a:pt x="681408" y="255534"/>
                </a:moveTo>
                <a:cubicBezTo>
                  <a:pt x="690075" y="255534"/>
                  <a:pt x="697100" y="262558"/>
                  <a:pt x="697100" y="271223"/>
                </a:cubicBezTo>
                <a:cubicBezTo>
                  <a:pt x="697100" y="279890"/>
                  <a:pt x="690075" y="286917"/>
                  <a:pt x="681408" y="286917"/>
                </a:cubicBezTo>
                <a:cubicBezTo>
                  <a:pt x="672742" y="286917"/>
                  <a:pt x="665717" y="279890"/>
                  <a:pt x="665717" y="271223"/>
                </a:cubicBezTo>
                <a:cubicBezTo>
                  <a:pt x="665717" y="262558"/>
                  <a:pt x="672742" y="255534"/>
                  <a:pt x="681408" y="255534"/>
                </a:cubicBezTo>
                <a:close/>
                <a:moveTo>
                  <a:pt x="743125" y="254815"/>
                </a:moveTo>
                <a:cubicBezTo>
                  <a:pt x="752540" y="254815"/>
                  <a:pt x="760181" y="262455"/>
                  <a:pt x="760181" y="271870"/>
                </a:cubicBezTo>
                <a:cubicBezTo>
                  <a:pt x="760181" y="281285"/>
                  <a:pt x="752540" y="288926"/>
                  <a:pt x="743125" y="288926"/>
                </a:cubicBezTo>
                <a:cubicBezTo>
                  <a:pt x="733711" y="288926"/>
                  <a:pt x="726070" y="281285"/>
                  <a:pt x="726070" y="271870"/>
                </a:cubicBezTo>
                <a:cubicBezTo>
                  <a:pt x="726070" y="262455"/>
                  <a:pt x="733711" y="254815"/>
                  <a:pt x="743125" y="254815"/>
                </a:cubicBezTo>
                <a:close/>
                <a:moveTo>
                  <a:pt x="803844" y="253962"/>
                </a:moveTo>
                <a:cubicBezTo>
                  <a:pt x="813259" y="253962"/>
                  <a:pt x="820900" y="261604"/>
                  <a:pt x="820900" y="271017"/>
                </a:cubicBezTo>
                <a:cubicBezTo>
                  <a:pt x="820900" y="280432"/>
                  <a:pt x="813259" y="288073"/>
                  <a:pt x="803844" y="288073"/>
                </a:cubicBezTo>
                <a:cubicBezTo>
                  <a:pt x="794430" y="288073"/>
                  <a:pt x="786789" y="280432"/>
                  <a:pt x="786789" y="271017"/>
                </a:cubicBezTo>
                <a:cubicBezTo>
                  <a:pt x="786789" y="261604"/>
                  <a:pt x="794430" y="253962"/>
                  <a:pt x="803844" y="253962"/>
                </a:cubicBezTo>
                <a:close/>
                <a:moveTo>
                  <a:pt x="865246" y="253279"/>
                </a:moveTo>
                <a:cubicBezTo>
                  <a:pt x="865365" y="253279"/>
                  <a:pt x="865468" y="253279"/>
                  <a:pt x="865587" y="253279"/>
                </a:cubicBezTo>
                <a:cubicBezTo>
                  <a:pt x="875479" y="253382"/>
                  <a:pt x="883428" y="261467"/>
                  <a:pt x="883325" y="271359"/>
                </a:cubicBezTo>
                <a:cubicBezTo>
                  <a:pt x="882864" y="280978"/>
                  <a:pt x="874882" y="288517"/>
                  <a:pt x="865246" y="288415"/>
                </a:cubicBezTo>
                <a:cubicBezTo>
                  <a:pt x="855643" y="288432"/>
                  <a:pt x="847712" y="280944"/>
                  <a:pt x="847167" y="271359"/>
                </a:cubicBezTo>
                <a:cubicBezTo>
                  <a:pt x="847167" y="261382"/>
                  <a:pt x="855268" y="253279"/>
                  <a:pt x="865246" y="253279"/>
                </a:cubicBezTo>
                <a:close/>
                <a:moveTo>
                  <a:pt x="926648" y="252427"/>
                </a:moveTo>
                <a:cubicBezTo>
                  <a:pt x="937103" y="252427"/>
                  <a:pt x="945580" y="260904"/>
                  <a:pt x="945580" y="271359"/>
                </a:cubicBezTo>
                <a:cubicBezTo>
                  <a:pt x="945494" y="281746"/>
                  <a:pt x="937035" y="290120"/>
                  <a:pt x="926648" y="290120"/>
                </a:cubicBezTo>
                <a:cubicBezTo>
                  <a:pt x="916261" y="290120"/>
                  <a:pt x="907818" y="281746"/>
                  <a:pt x="907716" y="271359"/>
                </a:cubicBezTo>
                <a:cubicBezTo>
                  <a:pt x="907716" y="260904"/>
                  <a:pt x="916193" y="252427"/>
                  <a:pt x="926648" y="252427"/>
                </a:cubicBezTo>
                <a:close/>
                <a:moveTo>
                  <a:pt x="988048" y="251574"/>
                </a:moveTo>
                <a:cubicBezTo>
                  <a:pt x="998981" y="251574"/>
                  <a:pt x="1007833" y="260427"/>
                  <a:pt x="1007833" y="271358"/>
                </a:cubicBezTo>
                <a:cubicBezTo>
                  <a:pt x="1007833" y="271409"/>
                  <a:pt x="1007833" y="271478"/>
                  <a:pt x="1007833" y="271529"/>
                </a:cubicBezTo>
                <a:cubicBezTo>
                  <a:pt x="1007731" y="282359"/>
                  <a:pt x="998879" y="291076"/>
                  <a:pt x="988048" y="290973"/>
                </a:cubicBezTo>
                <a:cubicBezTo>
                  <a:pt x="987997" y="290973"/>
                  <a:pt x="987929" y="290973"/>
                  <a:pt x="987878" y="290973"/>
                </a:cubicBezTo>
                <a:cubicBezTo>
                  <a:pt x="977047" y="290973"/>
                  <a:pt x="968264" y="282189"/>
                  <a:pt x="968264" y="271358"/>
                </a:cubicBezTo>
                <a:cubicBezTo>
                  <a:pt x="968264" y="260427"/>
                  <a:pt x="977115" y="251574"/>
                  <a:pt x="988048" y="251574"/>
                </a:cubicBezTo>
                <a:close/>
                <a:moveTo>
                  <a:pt x="1050132" y="250892"/>
                </a:moveTo>
                <a:cubicBezTo>
                  <a:pt x="1061440" y="250892"/>
                  <a:pt x="1070599" y="260052"/>
                  <a:pt x="1070599" y="271359"/>
                </a:cubicBezTo>
                <a:cubicBezTo>
                  <a:pt x="1070599" y="271410"/>
                  <a:pt x="1070599" y="271478"/>
                  <a:pt x="1070599" y="271529"/>
                </a:cubicBezTo>
                <a:cubicBezTo>
                  <a:pt x="1070497" y="282735"/>
                  <a:pt x="1061338" y="291756"/>
                  <a:pt x="1050132" y="291655"/>
                </a:cubicBezTo>
                <a:cubicBezTo>
                  <a:pt x="1050081" y="291655"/>
                  <a:pt x="1050013" y="291655"/>
                  <a:pt x="1049961" y="291655"/>
                </a:cubicBezTo>
                <a:cubicBezTo>
                  <a:pt x="1038756" y="291655"/>
                  <a:pt x="1029665" y="282563"/>
                  <a:pt x="1029665" y="271359"/>
                </a:cubicBezTo>
                <a:cubicBezTo>
                  <a:pt x="1029665" y="260052"/>
                  <a:pt x="1038824" y="250892"/>
                  <a:pt x="1050132" y="250892"/>
                </a:cubicBezTo>
                <a:close/>
                <a:moveTo>
                  <a:pt x="1110851" y="250039"/>
                </a:moveTo>
                <a:cubicBezTo>
                  <a:pt x="1122620" y="250039"/>
                  <a:pt x="1132171" y="259591"/>
                  <a:pt x="1132171" y="271358"/>
                </a:cubicBezTo>
                <a:cubicBezTo>
                  <a:pt x="1132171" y="271409"/>
                  <a:pt x="1132171" y="271478"/>
                  <a:pt x="1132171" y="271529"/>
                </a:cubicBezTo>
                <a:cubicBezTo>
                  <a:pt x="1132069" y="283212"/>
                  <a:pt x="1122535" y="292610"/>
                  <a:pt x="1110851" y="292508"/>
                </a:cubicBezTo>
                <a:cubicBezTo>
                  <a:pt x="1110800" y="292508"/>
                  <a:pt x="1110732" y="292508"/>
                  <a:pt x="1110681" y="292508"/>
                </a:cubicBezTo>
                <a:cubicBezTo>
                  <a:pt x="1098997" y="292508"/>
                  <a:pt x="1089532" y="283041"/>
                  <a:pt x="1089532" y="271358"/>
                </a:cubicBezTo>
                <a:cubicBezTo>
                  <a:pt x="1089532" y="259591"/>
                  <a:pt x="1099083" y="250039"/>
                  <a:pt x="1110851" y="250039"/>
                </a:cubicBezTo>
                <a:close/>
                <a:moveTo>
                  <a:pt x="1172252" y="249357"/>
                </a:moveTo>
                <a:cubicBezTo>
                  <a:pt x="1184396" y="249357"/>
                  <a:pt x="1194254" y="259216"/>
                  <a:pt x="1194254" y="271359"/>
                </a:cubicBezTo>
                <a:cubicBezTo>
                  <a:pt x="1194254" y="271410"/>
                  <a:pt x="1194254" y="271478"/>
                  <a:pt x="1194254" y="271529"/>
                </a:cubicBezTo>
                <a:cubicBezTo>
                  <a:pt x="1194152" y="283587"/>
                  <a:pt x="1184311" y="293292"/>
                  <a:pt x="1172252" y="293190"/>
                </a:cubicBezTo>
                <a:cubicBezTo>
                  <a:pt x="1160194" y="293190"/>
                  <a:pt x="1150421" y="283417"/>
                  <a:pt x="1150421" y="271359"/>
                </a:cubicBezTo>
                <a:cubicBezTo>
                  <a:pt x="1150421" y="271307"/>
                  <a:pt x="1150421" y="271239"/>
                  <a:pt x="1150421" y="271188"/>
                </a:cubicBezTo>
                <a:cubicBezTo>
                  <a:pt x="1150421" y="259129"/>
                  <a:pt x="1160194" y="249357"/>
                  <a:pt x="1172252" y="249357"/>
                </a:cubicBezTo>
                <a:close/>
                <a:moveTo>
                  <a:pt x="1233654" y="248503"/>
                </a:moveTo>
                <a:cubicBezTo>
                  <a:pt x="1246275" y="248503"/>
                  <a:pt x="1256509" y="258738"/>
                  <a:pt x="1256509" y="271358"/>
                </a:cubicBezTo>
                <a:cubicBezTo>
                  <a:pt x="1256509" y="271410"/>
                  <a:pt x="1256509" y="271478"/>
                  <a:pt x="1256509" y="271529"/>
                </a:cubicBezTo>
                <a:cubicBezTo>
                  <a:pt x="1256406" y="284064"/>
                  <a:pt x="1246190" y="294144"/>
                  <a:pt x="1233654" y="294043"/>
                </a:cubicBezTo>
                <a:cubicBezTo>
                  <a:pt x="1233534" y="294043"/>
                  <a:pt x="1233432" y="294043"/>
                  <a:pt x="1233313" y="294043"/>
                </a:cubicBezTo>
                <a:cubicBezTo>
                  <a:pt x="1220879" y="293939"/>
                  <a:pt x="1210867" y="283792"/>
                  <a:pt x="1210969" y="271358"/>
                </a:cubicBezTo>
                <a:cubicBezTo>
                  <a:pt x="1210969" y="271307"/>
                  <a:pt x="1210969" y="271239"/>
                  <a:pt x="1210969" y="271188"/>
                </a:cubicBezTo>
                <a:cubicBezTo>
                  <a:pt x="1210969" y="258653"/>
                  <a:pt x="1221118" y="248503"/>
                  <a:pt x="1233654" y="248503"/>
                </a:cubicBezTo>
                <a:close/>
                <a:moveTo>
                  <a:pt x="1295054" y="247650"/>
                </a:moveTo>
                <a:cubicBezTo>
                  <a:pt x="1308153" y="247650"/>
                  <a:pt x="1318762" y="258260"/>
                  <a:pt x="1318762" y="271358"/>
                </a:cubicBezTo>
                <a:cubicBezTo>
                  <a:pt x="1318762" y="271409"/>
                  <a:pt x="1318762" y="271477"/>
                  <a:pt x="1318762" y="271529"/>
                </a:cubicBezTo>
                <a:cubicBezTo>
                  <a:pt x="1318660" y="284525"/>
                  <a:pt x="1308051" y="294997"/>
                  <a:pt x="1295054" y="294895"/>
                </a:cubicBezTo>
                <a:cubicBezTo>
                  <a:pt x="1282058" y="294895"/>
                  <a:pt x="1271518" y="284356"/>
                  <a:pt x="1271518" y="271358"/>
                </a:cubicBezTo>
                <a:cubicBezTo>
                  <a:pt x="1271518" y="271307"/>
                  <a:pt x="1271518" y="271239"/>
                  <a:pt x="1271518" y="271188"/>
                </a:cubicBezTo>
                <a:cubicBezTo>
                  <a:pt x="1271518" y="258192"/>
                  <a:pt x="1282058" y="247650"/>
                  <a:pt x="1295054" y="247650"/>
                </a:cubicBezTo>
                <a:close/>
                <a:moveTo>
                  <a:pt x="1971151" y="246286"/>
                </a:moveTo>
                <a:cubicBezTo>
                  <a:pt x="1985085" y="246286"/>
                  <a:pt x="1996394" y="257596"/>
                  <a:pt x="1996394" y="271529"/>
                </a:cubicBezTo>
                <a:cubicBezTo>
                  <a:pt x="1996394" y="271580"/>
                  <a:pt x="1996394" y="271649"/>
                  <a:pt x="1996394" y="271700"/>
                </a:cubicBezTo>
                <a:cubicBezTo>
                  <a:pt x="1996291" y="285549"/>
                  <a:pt x="1985000" y="296704"/>
                  <a:pt x="1971151" y="296601"/>
                </a:cubicBezTo>
                <a:cubicBezTo>
                  <a:pt x="1957301" y="296601"/>
                  <a:pt x="1946079" y="285379"/>
                  <a:pt x="1946079" y="271529"/>
                </a:cubicBezTo>
                <a:cubicBezTo>
                  <a:pt x="1946079" y="271478"/>
                  <a:pt x="1946079" y="271410"/>
                  <a:pt x="1946079" y="271359"/>
                </a:cubicBezTo>
                <a:cubicBezTo>
                  <a:pt x="1946079" y="257510"/>
                  <a:pt x="1957301" y="246286"/>
                  <a:pt x="1971151" y="246286"/>
                </a:cubicBezTo>
                <a:close/>
                <a:moveTo>
                  <a:pt x="1479259" y="246286"/>
                </a:moveTo>
                <a:cubicBezTo>
                  <a:pt x="1493569" y="246286"/>
                  <a:pt x="1505184" y="257903"/>
                  <a:pt x="1505184" y="272211"/>
                </a:cubicBezTo>
                <a:cubicBezTo>
                  <a:pt x="1505082" y="286470"/>
                  <a:pt x="1493518" y="297966"/>
                  <a:pt x="1479259" y="297966"/>
                </a:cubicBezTo>
                <a:cubicBezTo>
                  <a:pt x="1465034" y="297966"/>
                  <a:pt x="1453505" y="286436"/>
                  <a:pt x="1453505" y="272211"/>
                </a:cubicBezTo>
                <a:cubicBezTo>
                  <a:pt x="1453505" y="272160"/>
                  <a:pt x="1453505" y="272091"/>
                  <a:pt x="1453505" y="272041"/>
                </a:cubicBezTo>
                <a:cubicBezTo>
                  <a:pt x="1453505" y="257817"/>
                  <a:pt x="1465034" y="246286"/>
                  <a:pt x="1479259" y="246286"/>
                </a:cubicBezTo>
                <a:close/>
                <a:moveTo>
                  <a:pt x="1417857" y="246286"/>
                </a:moveTo>
                <a:cubicBezTo>
                  <a:pt x="1431707" y="246286"/>
                  <a:pt x="1442929" y="257510"/>
                  <a:pt x="1442929" y="271359"/>
                </a:cubicBezTo>
                <a:cubicBezTo>
                  <a:pt x="1442929" y="271410"/>
                  <a:pt x="1442929" y="271478"/>
                  <a:pt x="1442929" y="271529"/>
                </a:cubicBezTo>
                <a:cubicBezTo>
                  <a:pt x="1442827" y="285276"/>
                  <a:pt x="1431604" y="296363"/>
                  <a:pt x="1417857" y="296260"/>
                </a:cubicBezTo>
                <a:cubicBezTo>
                  <a:pt x="1404110" y="296260"/>
                  <a:pt x="1392956" y="285106"/>
                  <a:pt x="1392956" y="271359"/>
                </a:cubicBezTo>
                <a:cubicBezTo>
                  <a:pt x="1392956" y="271307"/>
                  <a:pt x="1392956" y="271239"/>
                  <a:pt x="1392956" y="271188"/>
                </a:cubicBezTo>
                <a:cubicBezTo>
                  <a:pt x="1392956" y="257442"/>
                  <a:pt x="1404110" y="246286"/>
                  <a:pt x="1417857" y="246286"/>
                </a:cubicBezTo>
                <a:close/>
                <a:moveTo>
                  <a:pt x="1357138" y="246286"/>
                </a:moveTo>
                <a:cubicBezTo>
                  <a:pt x="1370612" y="246286"/>
                  <a:pt x="1381528" y="257203"/>
                  <a:pt x="1381528" y="270676"/>
                </a:cubicBezTo>
                <a:cubicBezTo>
                  <a:pt x="1381426" y="284082"/>
                  <a:pt x="1370544" y="294896"/>
                  <a:pt x="1357138" y="294896"/>
                </a:cubicBezTo>
                <a:cubicBezTo>
                  <a:pt x="1343766" y="294896"/>
                  <a:pt x="1332919" y="284048"/>
                  <a:pt x="1332919" y="270676"/>
                </a:cubicBezTo>
                <a:cubicBezTo>
                  <a:pt x="1332919" y="270625"/>
                  <a:pt x="1332919" y="270557"/>
                  <a:pt x="1332919" y="270506"/>
                </a:cubicBezTo>
                <a:cubicBezTo>
                  <a:pt x="1332919" y="257134"/>
                  <a:pt x="1343766" y="246286"/>
                  <a:pt x="1357138" y="246286"/>
                </a:cubicBezTo>
                <a:close/>
                <a:moveTo>
                  <a:pt x="1540660" y="244752"/>
                </a:moveTo>
                <a:cubicBezTo>
                  <a:pt x="1555362" y="244752"/>
                  <a:pt x="1567267" y="256657"/>
                  <a:pt x="1567267" y="271359"/>
                </a:cubicBezTo>
                <a:cubicBezTo>
                  <a:pt x="1567267" y="271410"/>
                  <a:pt x="1567267" y="271478"/>
                  <a:pt x="1567267" y="271529"/>
                </a:cubicBezTo>
                <a:cubicBezTo>
                  <a:pt x="1567165" y="286128"/>
                  <a:pt x="1555260" y="297899"/>
                  <a:pt x="1540660" y="297795"/>
                </a:cubicBezTo>
                <a:cubicBezTo>
                  <a:pt x="1540540" y="297795"/>
                  <a:pt x="1540438" y="297795"/>
                  <a:pt x="1540319" y="297795"/>
                </a:cubicBezTo>
                <a:cubicBezTo>
                  <a:pt x="1525804" y="297693"/>
                  <a:pt x="1514121" y="285873"/>
                  <a:pt x="1514223" y="271359"/>
                </a:cubicBezTo>
                <a:cubicBezTo>
                  <a:pt x="1514223" y="271307"/>
                  <a:pt x="1514223" y="271239"/>
                  <a:pt x="1514223" y="271188"/>
                </a:cubicBezTo>
                <a:cubicBezTo>
                  <a:pt x="1514223" y="256588"/>
                  <a:pt x="1526060" y="244752"/>
                  <a:pt x="1540660" y="244752"/>
                </a:cubicBezTo>
                <a:close/>
                <a:moveTo>
                  <a:pt x="1602061" y="244070"/>
                </a:moveTo>
                <a:cubicBezTo>
                  <a:pt x="1617139" y="244070"/>
                  <a:pt x="1629351" y="256282"/>
                  <a:pt x="1629351" y="271359"/>
                </a:cubicBezTo>
                <a:cubicBezTo>
                  <a:pt x="1629249" y="286368"/>
                  <a:pt x="1617071" y="298478"/>
                  <a:pt x="1602061" y="298478"/>
                </a:cubicBezTo>
                <a:cubicBezTo>
                  <a:pt x="1587086" y="298478"/>
                  <a:pt x="1574943" y="286333"/>
                  <a:pt x="1574943" y="271359"/>
                </a:cubicBezTo>
                <a:cubicBezTo>
                  <a:pt x="1574943" y="271307"/>
                  <a:pt x="1574943" y="271239"/>
                  <a:pt x="1574943" y="271188"/>
                </a:cubicBezTo>
                <a:cubicBezTo>
                  <a:pt x="1574943" y="256213"/>
                  <a:pt x="1587086" y="244070"/>
                  <a:pt x="1602061" y="244070"/>
                </a:cubicBezTo>
                <a:close/>
                <a:moveTo>
                  <a:pt x="1664145" y="243558"/>
                </a:moveTo>
                <a:cubicBezTo>
                  <a:pt x="1679495" y="243558"/>
                  <a:pt x="1691946" y="256009"/>
                  <a:pt x="1691946" y="271359"/>
                </a:cubicBezTo>
                <a:cubicBezTo>
                  <a:pt x="1691946" y="271410"/>
                  <a:pt x="1691946" y="271478"/>
                  <a:pt x="1691946" y="271529"/>
                </a:cubicBezTo>
                <a:cubicBezTo>
                  <a:pt x="1691843" y="286794"/>
                  <a:pt x="1679410" y="299092"/>
                  <a:pt x="1664145" y="298989"/>
                </a:cubicBezTo>
                <a:cubicBezTo>
                  <a:pt x="1664025" y="298989"/>
                  <a:pt x="1663923" y="298989"/>
                  <a:pt x="1663804" y="298989"/>
                </a:cubicBezTo>
                <a:cubicBezTo>
                  <a:pt x="1648641" y="298887"/>
                  <a:pt x="1636412" y="286520"/>
                  <a:pt x="1636514" y="271359"/>
                </a:cubicBezTo>
                <a:cubicBezTo>
                  <a:pt x="1636514" y="271307"/>
                  <a:pt x="1636514" y="271239"/>
                  <a:pt x="1636514" y="271188"/>
                </a:cubicBezTo>
                <a:cubicBezTo>
                  <a:pt x="1636514" y="255924"/>
                  <a:pt x="1648880" y="243558"/>
                  <a:pt x="1664145" y="243558"/>
                </a:cubicBezTo>
                <a:close/>
                <a:moveTo>
                  <a:pt x="1724863" y="242876"/>
                </a:moveTo>
                <a:cubicBezTo>
                  <a:pt x="1740589" y="242876"/>
                  <a:pt x="1753347" y="255633"/>
                  <a:pt x="1753347" y="271359"/>
                </a:cubicBezTo>
                <a:cubicBezTo>
                  <a:pt x="1753347" y="271410"/>
                  <a:pt x="1753347" y="271478"/>
                  <a:pt x="1753347" y="271529"/>
                </a:cubicBezTo>
                <a:cubicBezTo>
                  <a:pt x="1753244" y="287170"/>
                  <a:pt x="1740504" y="299774"/>
                  <a:pt x="1724863" y="299672"/>
                </a:cubicBezTo>
                <a:cubicBezTo>
                  <a:pt x="1709223" y="299672"/>
                  <a:pt x="1696551" y="286999"/>
                  <a:pt x="1696551" y="271359"/>
                </a:cubicBezTo>
                <a:cubicBezTo>
                  <a:pt x="1696551" y="271307"/>
                  <a:pt x="1696551" y="271239"/>
                  <a:pt x="1696551" y="271188"/>
                </a:cubicBezTo>
                <a:cubicBezTo>
                  <a:pt x="1696551" y="255549"/>
                  <a:pt x="1709223" y="242876"/>
                  <a:pt x="1724863" y="242876"/>
                </a:cubicBezTo>
                <a:close/>
                <a:moveTo>
                  <a:pt x="1786265" y="242534"/>
                </a:moveTo>
                <a:cubicBezTo>
                  <a:pt x="1802178" y="242534"/>
                  <a:pt x="1815090" y="255446"/>
                  <a:pt x="1815090" y="271358"/>
                </a:cubicBezTo>
                <a:cubicBezTo>
                  <a:pt x="1815005" y="287203"/>
                  <a:pt x="1802110" y="300012"/>
                  <a:pt x="1786265" y="300012"/>
                </a:cubicBezTo>
                <a:cubicBezTo>
                  <a:pt x="1770437" y="300012"/>
                  <a:pt x="1757612" y="287186"/>
                  <a:pt x="1757612" y="271358"/>
                </a:cubicBezTo>
                <a:cubicBezTo>
                  <a:pt x="1757612" y="271307"/>
                  <a:pt x="1757612" y="271239"/>
                  <a:pt x="1757612" y="271187"/>
                </a:cubicBezTo>
                <a:cubicBezTo>
                  <a:pt x="1757612" y="255359"/>
                  <a:pt x="1770437" y="242534"/>
                  <a:pt x="1786265" y="242534"/>
                </a:cubicBezTo>
                <a:close/>
                <a:moveTo>
                  <a:pt x="1909067" y="242193"/>
                </a:moveTo>
                <a:cubicBezTo>
                  <a:pt x="1909187" y="242193"/>
                  <a:pt x="1909289" y="242193"/>
                  <a:pt x="1909409" y="242193"/>
                </a:cubicBezTo>
                <a:cubicBezTo>
                  <a:pt x="1925424" y="242296"/>
                  <a:pt x="1938335" y="255343"/>
                  <a:pt x="1938233" y="271358"/>
                </a:cubicBezTo>
                <a:cubicBezTo>
                  <a:pt x="1938233" y="271409"/>
                  <a:pt x="1938233" y="271477"/>
                  <a:pt x="1938233" y="271529"/>
                </a:cubicBezTo>
                <a:cubicBezTo>
                  <a:pt x="1938131" y="287543"/>
                  <a:pt x="1925083" y="300455"/>
                  <a:pt x="1909067" y="300353"/>
                </a:cubicBezTo>
                <a:cubicBezTo>
                  <a:pt x="1893052" y="300353"/>
                  <a:pt x="1880073" y="287372"/>
                  <a:pt x="1880073" y="271358"/>
                </a:cubicBezTo>
                <a:cubicBezTo>
                  <a:pt x="1880073" y="271307"/>
                  <a:pt x="1880073" y="271239"/>
                  <a:pt x="1880073" y="271187"/>
                </a:cubicBezTo>
                <a:cubicBezTo>
                  <a:pt x="1880073" y="255173"/>
                  <a:pt x="1893052" y="242193"/>
                  <a:pt x="1909067" y="242193"/>
                </a:cubicBezTo>
                <a:close/>
                <a:moveTo>
                  <a:pt x="1847667" y="242193"/>
                </a:moveTo>
                <a:cubicBezTo>
                  <a:pt x="1847786" y="242193"/>
                  <a:pt x="1847889" y="242193"/>
                  <a:pt x="1848008" y="242193"/>
                </a:cubicBezTo>
                <a:cubicBezTo>
                  <a:pt x="1864023" y="242296"/>
                  <a:pt x="1876935" y="255343"/>
                  <a:pt x="1876832" y="271358"/>
                </a:cubicBezTo>
                <a:cubicBezTo>
                  <a:pt x="1876832" y="271409"/>
                  <a:pt x="1876832" y="271477"/>
                  <a:pt x="1876832" y="271529"/>
                </a:cubicBezTo>
                <a:cubicBezTo>
                  <a:pt x="1876730" y="287543"/>
                  <a:pt x="1863682" y="300455"/>
                  <a:pt x="1847667" y="300353"/>
                </a:cubicBezTo>
                <a:cubicBezTo>
                  <a:pt x="1831651" y="300353"/>
                  <a:pt x="1818672" y="287372"/>
                  <a:pt x="1818672" y="271358"/>
                </a:cubicBezTo>
                <a:cubicBezTo>
                  <a:pt x="1818672" y="271307"/>
                  <a:pt x="1818672" y="271239"/>
                  <a:pt x="1818672" y="271187"/>
                </a:cubicBezTo>
                <a:cubicBezTo>
                  <a:pt x="1818672" y="255173"/>
                  <a:pt x="1831651" y="242193"/>
                  <a:pt x="1847667" y="242193"/>
                </a:cubicBezTo>
                <a:close/>
                <a:moveTo>
                  <a:pt x="5629" y="204500"/>
                </a:moveTo>
                <a:cubicBezTo>
                  <a:pt x="8648" y="204500"/>
                  <a:pt x="11086" y="206939"/>
                  <a:pt x="11086" y="209958"/>
                </a:cubicBezTo>
                <a:cubicBezTo>
                  <a:pt x="11086" y="212977"/>
                  <a:pt x="8648" y="215416"/>
                  <a:pt x="5629" y="215416"/>
                </a:cubicBezTo>
                <a:cubicBezTo>
                  <a:pt x="2643" y="215331"/>
                  <a:pt x="256" y="212943"/>
                  <a:pt x="171" y="209958"/>
                </a:cubicBezTo>
                <a:cubicBezTo>
                  <a:pt x="171" y="206939"/>
                  <a:pt x="2610" y="204500"/>
                  <a:pt x="5629" y="204500"/>
                </a:cubicBezTo>
                <a:close/>
                <a:moveTo>
                  <a:pt x="67029" y="202283"/>
                </a:moveTo>
                <a:cubicBezTo>
                  <a:pt x="71277" y="202283"/>
                  <a:pt x="74705" y="205712"/>
                  <a:pt x="74705" y="209959"/>
                </a:cubicBezTo>
                <a:cubicBezTo>
                  <a:pt x="74705" y="214206"/>
                  <a:pt x="71277" y="217634"/>
                  <a:pt x="67029" y="217634"/>
                </a:cubicBezTo>
                <a:cubicBezTo>
                  <a:pt x="62783" y="217634"/>
                  <a:pt x="59355" y="214206"/>
                  <a:pt x="59355" y="209959"/>
                </a:cubicBezTo>
                <a:cubicBezTo>
                  <a:pt x="59355" y="205712"/>
                  <a:pt x="62783" y="202283"/>
                  <a:pt x="67029" y="202283"/>
                </a:cubicBezTo>
                <a:close/>
                <a:moveTo>
                  <a:pt x="129113" y="201600"/>
                </a:moveTo>
                <a:cubicBezTo>
                  <a:pt x="133735" y="201600"/>
                  <a:pt x="137470" y="205336"/>
                  <a:pt x="137470" y="209958"/>
                </a:cubicBezTo>
                <a:cubicBezTo>
                  <a:pt x="137470" y="214580"/>
                  <a:pt x="133735" y="218315"/>
                  <a:pt x="129113" y="218315"/>
                </a:cubicBezTo>
                <a:cubicBezTo>
                  <a:pt x="124491" y="218315"/>
                  <a:pt x="120756" y="214580"/>
                  <a:pt x="120756" y="209958"/>
                </a:cubicBezTo>
                <a:cubicBezTo>
                  <a:pt x="120756" y="205336"/>
                  <a:pt x="124491" y="201600"/>
                  <a:pt x="129113" y="201600"/>
                </a:cubicBezTo>
                <a:close/>
                <a:moveTo>
                  <a:pt x="189832" y="200748"/>
                </a:moveTo>
                <a:cubicBezTo>
                  <a:pt x="194915" y="200748"/>
                  <a:pt x="199042" y="204876"/>
                  <a:pt x="199042" y="209959"/>
                </a:cubicBezTo>
                <a:cubicBezTo>
                  <a:pt x="199042" y="215041"/>
                  <a:pt x="194915" y="219169"/>
                  <a:pt x="189832" y="219169"/>
                </a:cubicBezTo>
                <a:cubicBezTo>
                  <a:pt x="184784" y="219083"/>
                  <a:pt x="180707" y="215007"/>
                  <a:pt x="180622" y="209959"/>
                </a:cubicBezTo>
                <a:cubicBezTo>
                  <a:pt x="180622" y="204876"/>
                  <a:pt x="184749" y="200748"/>
                  <a:pt x="189832" y="200748"/>
                </a:cubicBezTo>
                <a:close/>
                <a:moveTo>
                  <a:pt x="251233" y="199895"/>
                </a:moveTo>
                <a:cubicBezTo>
                  <a:pt x="251353" y="199895"/>
                  <a:pt x="251455" y="199895"/>
                  <a:pt x="251574" y="199895"/>
                </a:cubicBezTo>
                <a:cubicBezTo>
                  <a:pt x="257032" y="199998"/>
                  <a:pt x="261399" y="204501"/>
                  <a:pt x="261296" y="209958"/>
                </a:cubicBezTo>
                <a:cubicBezTo>
                  <a:pt x="261296" y="215519"/>
                  <a:pt x="256794" y="220021"/>
                  <a:pt x="251233" y="220021"/>
                </a:cubicBezTo>
                <a:cubicBezTo>
                  <a:pt x="245707" y="219936"/>
                  <a:pt x="241256" y="215485"/>
                  <a:pt x="241171" y="209958"/>
                </a:cubicBezTo>
                <a:cubicBezTo>
                  <a:pt x="241171" y="204398"/>
                  <a:pt x="245673" y="199895"/>
                  <a:pt x="251233" y="199895"/>
                </a:cubicBezTo>
                <a:close/>
                <a:moveTo>
                  <a:pt x="312635" y="199042"/>
                </a:moveTo>
                <a:cubicBezTo>
                  <a:pt x="312754" y="199042"/>
                  <a:pt x="312856" y="199042"/>
                  <a:pt x="312976" y="199042"/>
                </a:cubicBezTo>
                <a:cubicBezTo>
                  <a:pt x="318911" y="199145"/>
                  <a:pt x="323653" y="204023"/>
                  <a:pt x="323550" y="209958"/>
                </a:cubicBezTo>
                <a:cubicBezTo>
                  <a:pt x="323550" y="215979"/>
                  <a:pt x="318655" y="220874"/>
                  <a:pt x="312635" y="220874"/>
                </a:cubicBezTo>
                <a:cubicBezTo>
                  <a:pt x="306614" y="220874"/>
                  <a:pt x="301719" y="215979"/>
                  <a:pt x="301719" y="209958"/>
                </a:cubicBezTo>
                <a:cubicBezTo>
                  <a:pt x="301719" y="203937"/>
                  <a:pt x="306614" y="199042"/>
                  <a:pt x="312635" y="199042"/>
                </a:cubicBezTo>
                <a:close/>
                <a:moveTo>
                  <a:pt x="374036" y="198189"/>
                </a:moveTo>
                <a:cubicBezTo>
                  <a:pt x="380534" y="198189"/>
                  <a:pt x="385804" y="203460"/>
                  <a:pt x="385804" y="209958"/>
                </a:cubicBezTo>
                <a:cubicBezTo>
                  <a:pt x="385804" y="216456"/>
                  <a:pt x="380534" y="221727"/>
                  <a:pt x="374036" y="221727"/>
                </a:cubicBezTo>
                <a:cubicBezTo>
                  <a:pt x="367538" y="221727"/>
                  <a:pt x="362268" y="216456"/>
                  <a:pt x="362268" y="209958"/>
                </a:cubicBezTo>
                <a:cubicBezTo>
                  <a:pt x="362268" y="203460"/>
                  <a:pt x="367538" y="198189"/>
                  <a:pt x="374036" y="198189"/>
                </a:cubicBezTo>
                <a:close/>
                <a:moveTo>
                  <a:pt x="436120" y="197336"/>
                </a:moveTo>
                <a:cubicBezTo>
                  <a:pt x="443096" y="197336"/>
                  <a:pt x="448741" y="202982"/>
                  <a:pt x="448741" y="209958"/>
                </a:cubicBezTo>
                <a:cubicBezTo>
                  <a:pt x="448741" y="216934"/>
                  <a:pt x="443096" y="222579"/>
                  <a:pt x="436120" y="222579"/>
                </a:cubicBezTo>
                <a:cubicBezTo>
                  <a:pt x="429144" y="222579"/>
                  <a:pt x="423499" y="216934"/>
                  <a:pt x="423499" y="209958"/>
                </a:cubicBezTo>
                <a:cubicBezTo>
                  <a:pt x="423499" y="202982"/>
                  <a:pt x="429144" y="197336"/>
                  <a:pt x="436120" y="197336"/>
                </a:cubicBezTo>
                <a:close/>
                <a:moveTo>
                  <a:pt x="496838" y="196654"/>
                </a:moveTo>
                <a:cubicBezTo>
                  <a:pt x="504189" y="196654"/>
                  <a:pt x="510142" y="202607"/>
                  <a:pt x="510142" y="209958"/>
                </a:cubicBezTo>
                <a:cubicBezTo>
                  <a:pt x="510142" y="217309"/>
                  <a:pt x="504189" y="223262"/>
                  <a:pt x="496838" y="223262"/>
                </a:cubicBezTo>
                <a:cubicBezTo>
                  <a:pt x="489487" y="223262"/>
                  <a:pt x="483535" y="217309"/>
                  <a:pt x="483535" y="209958"/>
                </a:cubicBezTo>
                <a:cubicBezTo>
                  <a:pt x="483535" y="202607"/>
                  <a:pt x="489487" y="196654"/>
                  <a:pt x="496838" y="196654"/>
                </a:cubicBezTo>
                <a:close/>
                <a:moveTo>
                  <a:pt x="619641" y="195119"/>
                </a:moveTo>
                <a:cubicBezTo>
                  <a:pt x="619760" y="195119"/>
                  <a:pt x="619863" y="195119"/>
                  <a:pt x="619982" y="195119"/>
                </a:cubicBezTo>
                <a:cubicBezTo>
                  <a:pt x="628185" y="195222"/>
                  <a:pt x="634752" y="201942"/>
                  <a:pt x="634650" y="210129"/>
                </a:cubicBezTo>
                <a:cubicBezTo>
                  <a:pt x="634650" y="210180"/>
                  <a:pt x="634650" y="210248"/>
                  <a:pt x="634650" y="210299"/>
                </a:cubicBezTo>
                <a:cubicBezTo>
                  <a:pt x="634548" y="218503"/>
                  <a:pt x="627827" y="225070"/>
                  <a:pt x="619641" y="224967"/>
                </a:cubicBezTo>
                <a:cubicBezTo>
                  <a:pt x="611420" y="224967"/>
                  <a:pt x="604717" y="218350"/>
                  <a:pt x="604632" y="210129"/>
                </a:cubicBezTo>
                <a:cubicBezTo>
                  <a:pt x="604632" y="201839"/>
                  <a:pt x="611351" y="195119"/>
                  <a:pt x="619641" y="195119"/>
                </a:cubicBezTo>
                <a:close/>
                <a:moveTo>
                  <a:pt x="558240" y="195119"/>
                </a:moveTo>
                <a:cubicBezTo>
                  <a:pt x="566052" y="195119"/>
                  <a:pt x="572396" y="201464"/>
                  <a:pt x="572396" y="209276"/>
                </a:cubicBezTo>
                <a:cubicBezTo>
                  <a:pt x="572396" y="217087"/>
                  <a:pt x="566052" y="223432"/>
                  <a:pt x="558240" y="223432"/>
                </a:cubicBezTo>
                <a:cubicBezTo>
                  <a:pt x="550463" y="223347"/>
                  <a:pt x="544169" y="217053"/>
                  <a:pt x="544084" y="209276"/>
                </a:cubicBezTo>
                <a:cubicBezTo>
                  <a:pt x="544084" y="201464"/>
                  <a:pt x="550429" y="195119"/>
                  <a:pt x="558240" y="195119"/>
                </a:cubicBezTo>
                <a:close/>
                <a:moveTo>
                  <a:pt x="681042" y="194096"/>
                </a:moveTo>
                <a:cubicBezTo>
                  <a:pt x="681162" y="194096"/>
                  <a:pt x="681264" y="194096"/>
                  <a:pt x="681384" y="194096"/>
                </a:cubicBezTo>
                <a:cubicBezTo>
                  <a:pt x="690048" y="194199"/>
                  <a:pt x="697007" y="201294"/>
                  <a:pt x="696905" y="209958"/>
                </a:cubicBezTo>
                <a:cubicBezTo>
                  <a:pt x="696905" y="210010"/>
                  <a:pt x="696905" y="210078"/>
                  <a:pt x="696905" y="210129"/>
                </a:cubicBezTo>
                <a:cubicBezTo>
                  <a:pt x="696802" y="218793"/>
                  <a:pt x="689707" y="225751"/>
                  <a:pt x="681042" y="225650"/>
                </a:cubicBezTo>
                <a:cubicBezTo>
                  <a:pt x="672344" y="225650"/>
                  <a:pt x="665266" y="218657"/>
                  <a:pt x="665181" y="209958"/>
                </a:cubicBezTo>
                <a:cubicBezTo>
                  <a:pt x="665181" y="201192"/>
                  <a:pt x="672276" y="194096"/>
                  <a:pt x="681042" y="194096"/>
                </a:cubicBezTo>
                <a:close/>
                <a:moveTo>
                  <a:pt x="743125" y="193243"/>
                </a:moveTo>
                <a:cubicBezTo>
                  <a:pt x="752540" y="193243"/>
                  <a:pt x="760181" y="200884"/>
                  <a:pt x="760181" y="210299"/>
                </a:cubicBezTo>
                <a:cubicBezTo>
                  <a:pt x="760181" y="219714"/>
                  <a:pt x="752540" y="227355"/>
                  <a:pt x="743125" y="227355"/>
                </a:cubicBezTo>
                <a:cubicBezTo>
                  <a:pt x="733711" y="227355"/>
                  <a:pt x="726070" y="219714"/>
                  <a:pt x="726070" y="210299"/>
                </a:cubicBezTo>
                <a:cubicBezTo>
                  <a:pt x="726070" y="200884"/>
                  <a:pt x="733711" y="193243"/>
                  <a:pt x="743125" y="193243"/>
                </a:cubicBezTo>
                <a:close/>
                <a:moveTo>
                  <a:pt x="803844" y="192390"/>
                </a:moveTo>
                <a:cubicBezTo>
                  <a:pt x="813259" y="192390"/>
                  <a:pt x="820900" y="200032"/>
                  <a:pt x="820900" y="209446"/>
                </a:cubicBezTo>
                <a:cubicBezTo>
                  <a:pt x="820900" y="218861"/>
                  <a:pt x="813259" y="226502"/>
                  <a:pt x="803844" y="226502"/>
                </a:cubicBezTo>
                <a:cubicBezTo>
                  <a:pt x="794430" y="226502"/>
                  <a:pt x="786789" y="218861"/>
                  <a:pt x="786789" y="209446"/>
                </a:cubicBezTo>
                <a:cubicBezTo>
                  <a:pt x="786789" y="200032"/>
                  <a:pt x="794430" y="192390"/>
                  <a:pt x="803844" y="192390"/>
                </a:cubicBezTo>
                <a:close/>
                <a:moveTo>
                  <a:pt x="865247" y="191708"/>
                </a:moveTo>
                <a:cubicBezTo>
                  <a:pt x="875327" y="191708"/>
                  <a:pt x="883496" y="199878"/>
                  <a:pt x="883496" y="209958"/>
                </a:cubicBezTo>
                <a:cubicBezTo>
                  <a:pt x="883496" y="210009"/>
                  <a:pt x="883496" y="210078"/>
                  <a:pt x="883496" y="210129"/>
                </a:cubicBezTo>
                <a:cubicBezTo>
                  <a:pt x="883394" y="220106"/>
                  <a:pt x="875224" y="228140"/>
                  <a:pt x="865247" y="228037"/>
                </a:cubicBezTo>
                <a:cubicBezTo>
                  <a:pt x="865196" y="228037"/>
                  <a:pt x="865127" y="228037"/>
                  <a:pt x="865076" y="228037"/>
                </a:cubicBezTo>
                <a:cubicBezTo>
                  <a:pt x="855098" y="228037"/>
                  <a:pt x="846997" y="219936"/>
                  <a:pt x="846997" y="209958"/>
                </a:cubicBezTo>
                <a:cubicBezTo>
                  <a:pt x="846997" y="199878"/>
                  <a:pt x="855166" y="191708"/>
                  <a:pt x="865247" y="191708"/>
                </a:cubicBezTo>
                <a:close/>
                <a:moveTo>
                  <a:pt x="926648" y="190855"/>
                </a:moveTo>
                <a:cubicBezTo>
                  <a:pt x="937206" y="190855"/>
                  <a:pt x="945751" y="199400"/>
                  <a:pt x="945751" y="209958"/>
                </a:cubicBezTo>
                <a:cubicBezTo>
                  <a:pt x="945665" y="220447"/>
                  <a:pt x="937137" y="228890"/>
                  <a:pt x="926648" y="228890"/>
                </a:cubicBezTo>
                <a:cubicBezTo>
                  <a:pt x="916158" y="228890"/>
                  <a:pt x="907648" y="220447"/>
                  <a:pt x="907546" y="209958"/>
                </a:cubicBezTo>
                <a:cubicBezTo>
                  <a:pt x="907546" y="199400"/>
                  <a:pt x="916090" y="190855"/>
                  <a:pt x="926648" y="190855"/>
                </a:cubicBezTo>
                <a:close/>
                <a:moveTo>
                  <a:pt x="988049" y="190002"/>
                </a:moveTo>
                <a:cubicBezTo>
                  <a:pt x="999067" y="190002"/>
                  <a:pt x="1008004" y="198940"/>
                  <a:pt x="1008004" y="209958"/>
                </a:cubicBezTo>
                <a:cubicBezTo>
                  <a:pt x="1008004" y="210009"/>
                  <a:pt x="1008004" y="210077"/>
                  <a:pt x="1008004" y="210127"/>
                </a:cubicBezTo>
                <a:cubicBezTo>
                  <a:pt x="1007902" y="221061"/>
                  <a:pt x="998982" y="229845"/>
                  <a:pt x="988049" y="229743"/>
                </a:cubicBezTo>
                <a:cubicBezTo>
                  <a:pt x="977099" y="229743"/>
                  <a:pt x="968179" y="220908"/>
                  <a:pt x="968094" y="209958"/>
                </a:cubicBezTo>
                <a:cubicBezTo>
                  <a:pt x="968094" y="198940"/>
                  <a:pt x="977031" y="190002"/>
                  <a:pt x="988049" y="190002"/>
                </a:cubicBezTo>
                <a:close/>
                <a:moveTo>
                  <a:pt x="1050132" y="189150"/>
                </a:moveTo>
                <a:cubicBezTo>
                  <a:pt x="1050251" y="189150"/>
                  <a:pt x="1050354" y="189150"/>
                  <a:pt x="1050473" y="189150"/>
                </a:cubicBezTo>
                <a:cubicBezTo>
                  <a:pt x="1061866" y="189253"/>
                  <a:pt x="1071043" y="198565"/>
                  <a:pt x="1070940" y="209959"/>
                </a:cubicBezTo>
                <a:cubicBezTo>
                  <a:pt x="1070940" y="210010"/>
                  <a:pt x="1070940" y="210078"/>
                  <a:pt x="1070940" y="210129"/>
                </a:cubicBezTo>
                <a:cubicBezTo>
                  <a:pt x="1070837" y="221522"/>
                  <a:pt x="1061525" y="230699"/>
                  <a:pt x="1050132" y="230596"/>
                </a:cubicBezTo>
                <a:cubicBezTo>
                  <a:pt x="1038704" y="230596"/>
                  <a:pt x="1029409" y="221386"/>
                  <a:pt x="1029324" y="209959"/>
                </a:cubicBezTo>
                <a:cubicBezTo>
                  <a:pt x="1029324" y="198463"/>
                  <a:pt x="1038636" y="189150"/>
                  <a:pt x="1050132" y="189150"/>
                </a:cubicBezTo>
                <a:close/>
                <a:moveTo>
                  <a:pt x="1110851" y="188467"/>
                </a:moveTo>
                <a:cubicBezTo>
                  <a:pt x="1110971" y="188467"/>
                  <a:pt x="1111073" y="188467"/>
                  <a:pt x="1111192" y="188467"/>
                </a:cubicBezTo>
                <a:cubicBezTo>
                  <a:pt x="1122961" y="188570"/>
                  <a:pt x="1132444" y="198189"/>
                  <a:pt x="1132342" y="209958"/>
                </a:cubicBezTo>
                <a:cubicBezTo>
                  <a:pt x="1132342" y="210009"/>
                  <a:pt x="1132342" y="210077"/>
                  <a:pt x="1132342" y="210127"/>
                </a:cubicBezTo>
                <a:cubicBezTo>
                  <a:pt x="1132240" y="221897"/>
                  <a:pt x="1122620" y="231380"/>
                  <a:pt x="1110851" y="231278"/>
                </a:cubicBezTo>
                <a:cubicBezTo>
                  <a:pt x="1099083" y="231278"/>
                  <a:pt x="1089532" y="221726"/>
                  <a:pt x="1089532" y="209958"/>
                </a:cubicBezTo>
                <a:cubicBezTo>
                  <a:pt x="1089532" y="209907"/>
                  <a:pt x="1089532" y="209838"/>
                  <a:pt x="1089532" y="209787"/>
                </a:cubicBezTo>
                <a:cubicBezTo>
                  <a:pt x="1089532" y="198019"/>
                  <a:pt x="1099083" y="188467"/>
                  <a:pt x="1110851" y="188467"/>
                </a:cubicBezTo>
                <a:close/>
                <a:moveTo>
                  <a:pt x="1172253" y="187614"/>
                </a:moveTo>
                <a:cubicBezTo>
                  <a:pt x="1184584" y="187614"/>
                  <a:pt x="1194596" y="197626"/>
                  <a:pt x="1194596" y="209958"/>
                </a:cubicBezTo>
                <a:cubicBezTo>
                  <a:pt x="1194493" y="222238"/>
                  <a:pt x="1184533" y="232130"/>
                  <a:pt x="1172253" y="232130"/>
                </a:cubicBezTo>
                <a:cubicBezTo>
                  <a:pt x="1160006" y="232130"/>
                  <a:pt x="1150080" y="222204"/>
                  <a:pt x="1150080" y="209958"/>
                </a:cubicBezTo>
                <a:cubicBezTo>
                  <a:pt x="1150080" y="209906"/>
                  <a:pt x="1150080" y="209838"/>
                  <a:pt x="1150080" y="209787"/>
                </a:cubicBezTo>
                <a:cubicBezTo>
                  <a:pt x="1150080" y="197541"/>
                  <a:pt x="1160006" y="187614"/>
                  <a:pt x="1172253" y="187614"/>
                </a:cubicBezTo>
                <a:close/>
                <a:moveTo>
                  <a:pt x="1233654" y="186762"/>
                </a:moveTo>
                <a:cubicBezTo>
                  <a:pt x="1246463" y="186762"/>
                  <a:pt x="1256850" y="197150"/>
                  <a:pt x="1256850" y="209958"/>
                </a:cubicBezTo>
                <a:cubicBezTo>
                  <a:pt x="1256850" y="210010"/>
                  <a:pt x="1256850" y="210078"/>
                  <a:pt x="1256850" y="210129"/>
                </a:cubicBezTo>
                <a:cubicBezTo>
                  <a:pt x="1256748" y="222853"/>
                  <a:pt x="1246378" y="233086"/>
                  <a:pt x="1233654" y="232984"/>
                </a:cubicBezTo>
                <a:cubicBezTo>
                  <a:pt x="1233534" y="232984"/>
                  <a:pt x="1233432" y="232984"/>
                  <a:pt x="1233312" y="232984"/>
                </a:cubicBezTo>
                <a:cubicBezTo>
                  <a:pt x="1220691" y="232882"/>
                  <a:pt x="1210526" y="222580"/>
                  <a:pt x="1210628" y="209958"/>
                </a:cubicBezTo>
                <a:cubicBezTo>
                  <a:pt x="1210628" y="209907"/>
                  <a:pt x="1210628" y="209839"/>
                  <a:pt x="1210628" y="209788"/>
                </a:cubicBezTo>
                <a:cubicBezTo>
                  <a:pt x="1210628" y="197064"/>
                  <a:pt x="1220930" y="186762"/>
                  <a:pt x="1233654" y="186762"/>
                </a:cubicBezTo>
                <a:close/>
                <a:moveTo>
                  <a:pt x="1295055" y="186079"/>
                </a:moveTo>
                <a:cubicBezTo>
                  <a:pt x="1308239" y="186079"/>
                  <a:pt x="1318934" y="196773"/>
                  <a:pt x="1318934" y="209958"/>
                </a:cubicBezTo>
                <a:cubicBezTo>
                  <a:pt x="1318831" y="223074"/>
                  <a:pt x="1308171" y="233665"/>
                  <a:pt x="1295055" y="233665"/>
                </a:cubicBezTo>
                <a:cubicBezTo>
                  <a:pt x="1281957" y="233665"/>
                  <a:pt x="1271348" y="223057"/>
                  <a:pt x="1271348" y="209958"/>
                </a:cubicBezTo>
                <a:cubicBezTo>
                  <a:pt x="1271348" y="209906"/>
                  <a:pt x="1271348" y="209838"/>
                  <a:pt x="1271348" y="209787"/>
                </a:cubicBezTo>
                <a:cubicBezTo>
                  <a:pt x="1271348" y="196688"/>
                  <a:pt x="1281957" y="186079"/>
                  <a:pt x="1295055" y="186079"/>
                </a:cubicBezTo>
                <a:close/>
                <a:moveTo>
                  <a:pt x="1357139" y="185227"/>
                </a:moveTo>
                <a:cubicBezTo>
                  <a:pt x="1370801" y="185227"/>
                  <a:pt x="1381870" y="196297"/>
                  <a:pt x="1381870" y="209959"/>
                </a:cubicBezTo>
                <a:cubicBezTo>
                  <a:pt x="1381870" y="210010"/>
                  <a:pt x="1381870" y="210078"/>
                  <a:pt x="1381870" y="210129"/>
                </a:cubicBezTo>
                <a:cubicBezTo>
                  <a:pt x="1381768" y="223689"/>
                  <a:pt x="1370699" y="234621"/>
                  <a:pt x="1357139" y="234519"/>
                </a:cubicBezTo>
                <a:cubicBezTo>
                  <a:pt x="1357020" y="234519"/>
                  <a:pt x="1356917" y="234519"/>
                  <a:pt x="1356798" y="234519"/>
                </a:cubicBezTo>
                <a:cubicBezTo>
                  <a:pt x="1343324" y="234417"/>
                  <a:pt x="1332476" y="223433"/>
                  <a:pt x="1332578" y="209959"/>
                </a:cubicBezTo>
                <a:cubicBezTo>
                  <a:pt x="1332578" y="209907"/>
                  <a:pt x="1332578" y="209839"/>
                  <a:pt x="1332578" y="209788"/>
                </a:cubicBezTo>
                <a:cubicBezTo>
                  <a:pt x="1332578" y="196229"/>
                  <a:pt x="1343579" y="185227"/>
                  <a:pt x="1357139" y="185227"/>
                </a:cubicBezTo>
                <a:close/>
                <a:moveTo>
                  <a:pt x="1417857" y="184544"/>
                </a:moveTo>
                <a:cubicBezTo>
                  <a:pt x="1431894" y="184544"/>
                  <a:pt x="1443271" y="195921"/>
                  <a:pt x="1443271" y="209958"/>
                </a:cubicBezTo>
                <a:cubicBezTo>
                  <a:pt x="1443169" y="223927"/>
                  <a:pt x="1431826" y="235201"/>
                  <a:pt x="1417857" y="235201"/>
                </a:cubicBezTo>
                <a:cubicBezTo>
                  <a:pt x="1403923" y="235201"/>
                  <a:pt x="1392615" y="223892"/>
                  <a:pt x="1392615" y="209958"/>
                </a:cubicBezTo>
                <a:cubicBezTo>
                  <a:pt x="1392615" y="195989"/>
                  <a:pt x="1403889" y="184630"/>
                  <a:pt x="1417857" y="184544"/>
                </a:cubicBezTo>
                <a:close/>
                <a:moveTo>
                  <a:pt x="1971151" y="184033"/>
                </a:moveTo>
                <a:cubicBezTo>
                  <a:pt x="1985461" y="184033"/>
                  <a:pt x="1997076" y="195649"/>
                  <a:pt x="1997076" y="209958"/>
                </a:cubicBezTo>
                <a:cubicBezTo>
                  <a:pt x="1996974" y="224217"/>
                  <a:pt x="1985410" y="235713"/>
                  <a:pt x="1971151" y="235713"/>
                </a:cubicBezTo>
                <a:cubicBezTo>
                  <a:pt x="1956926" y="235713"/>
                  <a:pt x="1945397" y="224183"/>
                  <a:pt x="1945397" y="209958"/>
                </a:cubicBezTo>
                <a:cubicBezTo>
                  <a:pt x="1945397" y="209907"/>
                  <a:pt x="1945397" y="209839"/>
                  <a:pt x="1945397" y="209788"/>
                </a:cubicBezTo>
                <a:cubicBezTo>
                  <a:pt x="1945397" y="195563"/>
                  <a:pt x="1956926" y="184033"/>
                  <a:pt x="1971151" y="184033"/>
                </a:cubicBezTo>
                <a:close/>
                <a:moveTo>
                  <a:pt x="1479259" y="183692"/>
                </a:moveTo>
                <a:cubicBezTo>
                  <a:pt x="1493773" y="183692"/>
                  <a:pt x="1505525" y="195444"/>
                  <a:pt x="1505525" y="209959"/>
                </a:cubicBezTo>
                <a:cubicBezTo>
                  <a:pt x="1505525" y="210010"/>
                  <a:pt x="1505525" y="210078"/>
                  <a:pt x="1505525" y="210129"/>
                </a:cubicBezTo>
                <a:cubicBezTo>
                  <a:pt x="1505422" y="224541"/>
                  <a:pt x="1493671" y="236156"/>
                  <a:pt x="1479259" y="236054"/>
                </a:cubicBezTo>
                <a:cubicBezTo>
                  <a:pt x="1479140" y="236054"/>
                  <a:pt x="1479037" y="236054"/>
                  <a:pt x="1478918" y="236054"/>
                </a:cubicBezTo>
                <a:cubicBezTo>
                  <a:pt x="1464590" y="235952"/>
                  <a:pt x="1453061" y="224268"/>
                  <a:pt x="1453163" y="209959"/>
                </a:cubicBezTo>
                <a:cubicBezTo>
                  <a:pt x="1453163" y="209907"/>
                  <a:pt x="1453163" y="209839"/>
                  <a:pt x="1453163" y="209788"/>
                </a:cubicBezTo>
                <a:cubicBezTo>
                  <a:pt x="1453163" y="195376"/>
                  <a:pt x="1464847" y="183692"/>
                  <a:pt x="1479259" y="183692"/>
                </a:cubicBezTo>
                <a:close/>
                <a:moveTo>
                  <a:pt x="1540660" y="183009"/>
                </a:moveTo>
                <a:cubicBezTo>
                  <a:pt x="1555550" y="183009"/>
                  <a:pt x="1567609" y="195068"/>
                  <a:pt x="1567609" y="209958"/>
                </a:cubicBezTo>
                <a:cubicBezTo>
                  <a:pt x="1567609" y="210009"/>
                  <a:pt x="1567609" y="210077"/>
                  <a:pt x="1567609" y="210127"/>
                </a:cubicBezTo>
                <a:cubicBezTo>
                  <a:pt x="1567507" y="224916"/>
                  <a:pt x="1555448" y="236838"/>
                  <a:pt x="1540660" y="236736"/>
                </a:cubicBezTo>
                <a:cubicBezTo>
                  <a:pt x="1525873" y="236736"/>
                  <a:pt x="1513883" y="224745"/>
                  <a:pt x="1513883" y="209958"/>
                </a:cubicBezTo>
                <a:cubicBezTo>
                  <a:pt x="1513883" y="209907"/>
                  <a:pt x="1513883" y="209838"/>
                  <a:pt x="1513883" y="209787"/>
                </a:cubicBezTo>
                <a:cubicBezTo>
                  <a:pt x="1513883" y="195000"/>
                  <a:pt x="1525873" y="183009"/>
                  <a:pt x="1540660" y="183009"/>
                </a:cubicBezTo>
                <a:close/>
                <a:moveTo>
                  <a:pt x="1602061" y="182157"/>
                </a:moveTo>
                <a:cubicBezTo>
                  <a:pt x="1617411" y="182157"/>
                  <a:pt x="1629862" y="194608"/>
                  <a:pt x="1629862" y="209959"/>
                </a:cubicBezTo>
                <a:cubicBezTo>
                  <a:pt x="1629862" y="210010"/>
                  <a:pt x="1629862" y="210078"/>
                  <a:pt x="1629862" y="210129"/>
                </a:cubicBezTo>
                <a:cubicBezTo>
                  <a:pt x="1629760" y="225394"/>
                  <a:pt x="1617326" y="237692"/>
                  <a:pt x="1602061" y="237589"/>
                </a:cubicBezTo>
                <a:cubicBezTo>
                  <a:pt x="1601941" y="237589"/>
                  <a:pt x="1601839" y="237589"/>
                  <a:pt x="1601720" y="237589"/>
                </a:cubicBezTo>
                <a:cubicBezTo>
                  <a:pt x="1586557" y="237487"/>
                  <a:pt x="1574328" y="225121"/>
                  <a:pt x="1574430" y="209959"/>
                </a:cubicBezTo>
                <a:cubicBezTo>
                  <a:pt x="1574430" y="209907"/>
                  <a:pt x="1574430" y="209839"/>
                  <a:pt x="1574430" y="209788"/>
                </a:cubicBezTo>
                <a:cubicBezTo>
                  <a:pt x="1574430" y="194523"/>
                  <a:pt x="1586796" y="182157"/>
                  <a:pt x="1602061" y="182157"/>
                </a:cubicBezTo>
                <a:close/>
                <a:moveTo>
                  <a:pt x="1664144" y="181474"/>
                </a:moveTo>
                <a:cubicBezTo>
                  <a:pt x="1679870" y="181474"/>
                  <a:pt x="1692628" y="194232"/>
                  <a:pt x="1692628" y="209958"/>
                </a:cubicBezTo>
                <a:cubicBezTo>
                  <a:pt x="1692628" y="210009"/>
                  <a:pt x="1692628" y="210077"/>
                  <a:pt x="1692628" y="210127"/>
                </a:cubicBezTo>
                <a:cubicBezTo>
                  <a:pt x="1692525" y="225769"/>
                  <a:pt x="1679785" y="238373"/>
                  <a:pt x="1664144" y="238271"/>
                </a:cubicBezTo>
                <a:cubicBezTo>
                  <a:pt x="1648504" y="238271"/>
                  <a:pt x="1635832" y="225598"/>
                  <a:pt x="1635832" y="209958"/>
                </a:cubicBezTo>
                <a:cubicBezTo>
                  <a:pt x="1635832" y="209907"/>
                  <a:pt x="1635832" y="209838"/>
                  <a:pt x="1635832" y="209787"/>
                </a:cubicBezTo>
                <a:cubicBezTo>
                  <a:pt x="1635832" y="194147"/>
                  <a:pt x="1648504" y="181474"/>
                  <a:pt x="1664144" y="181474"/>
                </a:cubicBezTo>
                <a:close/>
                <a:moveTo>
                  <a:pt x="1724864" y="180963"/>
                </a:moveTo>
                <a:cubicBezTo>
                  <a:pt x="1740880" y="180963"/>
                  <a:pt x="1753859" y="193943"/>
                  <a:pt x="1753859" y="209959"/>
                </a:cubicBezTo>
                <a:cubicBezTo>
                  <a:pt x="1753757" y="225906"/>
                  <a:pt x="1740811" y="238783"/>
                  <a:pt x="1724864" y="238783"/>
                </a:cubicBezTo>
                <a:cubicBezTo>
                  <a:pt x="1708951" y="238783"/>
                  <a:pt x="1696040" y="225872"/>
                  <a:pt x="1696040" y="209959"/>
                </a:cubicBezTo>
                <a:cubicBezTo>
                  <a:pt x="1696040" y="194011"/>
                  <a:pt x="1708917" y="181049"/>
                  <a:pt x="1724864" y="180963"/>
                </a:cubicBezTo>
                <a:close/>
                <a:moveTo>
                  <a:pt x="1786632" y="180317"/>
                </a:moveTo>
                <a:cubicBezTo>
                  <a:pt x="1802928" y="180317"/>
                  <a:pt x="1816138" y="193528"/>
                  <a:pt x="1816138" y="209824"/>
                </a:cubicBezTo>
                <a:cubicBezTo>
                  <a:pt x="1816138" y="226120"/>
                  <a:pt x="1802928" y="239330"/>
                  <a:pt x="1786632" y="239330"/>
                </a:cubicBezTo>
                <a:cubicBezTo>
                  <a:pt x="1770336" y="239330"/>
                  <a:pt x="1757125" y="226120"/>
                  <a:pt x="1757125" y="209824"/>
                </a:cubicBezTo>
                <a:cubicBezTo>
                  <a:pt x="1757125" y="193528"/>
                  <a:pt x="1770335" y="180317"/>
                  <a:pt x="1786632" y="180317"/>
                </a:cubicBezTo>
                <a:close/>
                <a:moveTo>
                  <a:pt x="1847666" y="180110"/>
                </a:moveTo>
                <a:cubicBezTo>
                  <a:pt x="1864159" y="180110"/>
                  <a:pt x="1877514" y="193482"/>
                  <a:pt x="1877514" y="209958"/>
                </a:cubicBezTo>
                <a:cubicBezTo>
                  <a:pt x="1877514" y="210009"/>
                  <a:pt x="1877514" y="210078"/>
                  <a:pt x="1877514" y="210129"/>
                </a:cubicBezTo>
                <a:cubicBezTo>
                  <a:pt x="1877411" y="226520"/>
                  <a:pt x="1864057" y="239738"/>
                  <a:pt x="1847666" y="239636"/>
                </a:cubicBezTo>
                <a:cubicBezTo>
                  <a:pt x="1831276" y="239636"/>
                  <a:pt x="1817989" y="226349"/>
                  <a:pt x="1817989" y="209958"/>
                </a:cubicBezTo>
                <a:cubicBezTo>
                  <a:pt x="1817989" y="209907"/>
                  <a:pt x="1817989" y="209839"/>
                  <a:pt x="1817989" y="209788"/>
                </a:cubicBezTo>
                <a:cubicBezTo>
                  <a:pt x="1817989" y="193397"/>
                  <a:pt x="1831276" y="180110"/>
                  <a:pt x="1847666" y="180110"/>
                </a:cubicBezTo>
                <a:close/>
                <a:moveTo>
                  <a:pt x="1909067" y="179939"/>
                </a:moveTo>
                <a:cubicBezTo>
                  <a:pt x="1925646" y="179939"/>
                  <a:pt x="1939086" y="193380"/>
                  <a:pt x="1939086" y="209958"/>
                </a:cubicBezTo>
                <a:cubicBezTo>
                  <a:pt x="1939086" y="210009"/>
                  <a:pt x="1939086" y="210077"/>
                  <a:pt x="1939086" y="210127"/>
                </a:cubicBezTo>
                <a:cubicBezTo>
                  <a:pt x="1938984" y="226621"/>
                  <a:pt x="1925543" y="239908"/>
                  <a:pt x="1909067" y="239806"/>
                </a:cubicBezTo>
                <a:cubicBezTo>
                  <a:pt x="1892575" y="239806"/>
                  <a:pt x="1879220" y="226434"/>
                  <a:pt x="1879220" y="209958"/>
                </a:cubicBezTo>
                <a:cubicBezTo>
                  <a:pt x="1879220" y="209907"/>
                  <a:pt x="1879220" y="209838"/>
                  <a:pt x="1879220" y="209787"/>
                </a:cubicBezTo>
                <a:cubicBezTo>
                  <a:pt x="1879220" y="193294"/>
                  <a:pt x="1892575" y="179939"/>
                  <a:pt x="1909067" y="179939"/>
                </a:cubicBezTo>
                <a:close/>
                <a:moveTo>
                  <a:pt x="5629" y="143951"/>
                </a:moveTo>
                <a:cubicBezTo>
                  <a:pt x="8648" y="143951"/>
                  <a:pt x="11086" y="146390"/>
                  <a:pt x="11086" y="149409"/>
                </a:cubicBezTo>
                <a:cubicBezTo>
                  <a:pt x="11086" y="152428"/>
                  <a:pt x="8648" y="154867"/>
                  <a:pt x="5629" y="154867"/>
                </a:cubicBezTo>
                <a:cubicBezTo>
                  <a:pt x="2643" y="154782"/>
                  <a:pt x="256" y="152394"/>
                  <a:pt x="171" y="149409"/>
                </a:cubicBezTo>
                <a:cubicBezTo>
                  <a:pt x="171" y="146390"/>
                  <a:pt x="2610" y="143951"/>
                  <a:pt x="5629" y="143951"/>
                </a:cubicBezTo>
                <a:close/>
                <a:moveTo>
                  <a:pt x="67029" y="140881"/>
                </a:moveTo>
                <a:cubicBezTo>
                  <a:pt x="71277" y="140881"/>
                  <a:pt x="74705" y="144311"/>
                  <a:pt x="74705" y="148557"/>
                </a:cubicBezTo>
                <a:cubicBezTo>
                  <a:pt x="74705" y="152803"/>
                  <a:pt x="71277" y="156232"/>
                  <a:pt x="67029" y="156232"/>
                </a:cubicBezTo>
                <a:cubicBezTo>
                  <a:pt x="62783" y="156232"/>
                  <a:pt x="59355" y="152803"/>
                  <a:pt x="59355" y="148557"/>
                </a:cubicBezTo>
                <a:cubicBezTo>
                  <a:pt x="59355" y="144311"/>
                  <a:pt x="62783" y="140881"/>
                  <a:pt x="67029" y="140881"/>
                </a:cubicBezTo>
                <a:close/>
                <a:moveTo>
                  <a:pt x="129114" y="140028"/>
                </a:moveTo>
                <a:cubicBezTo>
                  <a:pt x="133821" y="140028"/>
                  <a:pt x="137641" y="143849"/>
                  <a:pt x="137641" y="148556"/>
                </a:cubicBezTo>
                <a:cubicBezTo>
                  <a:pt x="137641" y="153264"/>
                  <a:pt x="133821" y="157084"/>
                  <a:pt x="129114" y="157084"/>
                </a:cubicBezTo>
                <a:cubicBezTo>
                  <a:pt x="124440" y="156999"/>
                  <a:pt x="120671" y="153230"/>
                  <a:pt x="120586" y="148556"/>
                </a:cubicBezTo>
                <a:cubicBezTo>
                  <a:pt x="120586" y="143849"/>
                  <a:pt x="124406" y="140028"/>
                  <a:pt x="129114" y="140028"/>
                </a:cubicBezTo>
                <a:close/>
                <a:moveTo>
                  <a:pt x="189832" y="139176"/>
                </a:moveTo>
                <a:cubicBezTo>
                  <a:pt x="189951" y="139176"/>
                  <a:pt x="190054" y="139176"/>
                  <a:pt x="190173" y="139176"/>
                </a:cubicBezTo>
                <a:cubicBezTo>
                  <a:pt x="195256" y="139279"/>
                  <a:pt x="199315" y="143475"/>
                  <a:pt x="199213" y="148557"/>
                </a:cubicBezTo>
                <a:cubicBezTo>
                  <a:pt x="199213" y="153742"/>
                  <a:pt x="195017" y="157938"/>
                  <a:pt x="189832" y="157938"/>
                </a:cubicBezTo>
                <a:cubicBezTo>
                  <a:pt x="184647" y="157938"/>
                  <a:pt x="180452" y="153742"/>
                  <a:pt x="180452" y="148557"/>
                </a:cubicBezTo>
                <a:cubicBezTo>
                  <a:pt x="180452" y="143372"/>
                  <a:pt x="184647" y="139176"/>
                  <a:pt x="189832" y="139176"/>
                </a:cubicBezTo>
                <a:close/>
                <a:moveTo>
                  <a:pt x="251233" y="138493"/>
                </a:moveTo>
                <a:cubicBezTo>
                  <a:pt x="251353" y="138493"/>
                  <a:pt x="251455" y="138493"/>
                  <a:pt x="251574" y="138493"/>
                </a:cubicBezTo>
                <a:cubicBezTo>
                  <a:pt x="257032" y="138596"/>
                  <a:pt x="261399" y="143098"/>
                  <a:pt x="261296" y="148556"/>
                </a:cubicBezTo>
                <a:cubicBezTo>
                  <a:pt x="261296" y="154117"/>
                  <a:pt x="256794" y="158619"/>
                  <a:pt x="251233" y="158619"/>
                </a:cubicBezTo>
                <a:cubicBezTo>
                  <a:pt x="245707" y="158534"/>
                  <a:pt x="241256" y="154083"/>
                  <a:pt x="241171" y="148556"/>
                </a:cubicBezTo>
                <a:cubicBezTo>
                  <a:pt x="241171" y="142996"/>
                  <a:pt x="245673" y="138493"/>
                  <a:pt x="251233" y="138493"/>
                </a:cubicBezTo>
                <a:close/>
                <a:moveTo>
                  <a:pt x="313001" y="137507"/>
                </a:moveTo>
                <a:cubicBezTo>
                  <a:pt x="319029" y="137507"/>
                  <a:pt x="323917" y="142394"/>
                  <a:pt x="323917" y="148423"/>
                </a:cubicBezTo>
                <a:cubicBezTo>
                  <a:pt x="323917" y="154451"/>
                  <a:pt x="319029" y="159339"/>
                  <a:pt x="313001" y="159339"/>
                </a:cubicBezTo>
                <a:cubicBezTo>
                  <a:pt x="306972" y="159339"/>
                  <a:pt x="302085" y="154451"/>
                  <a:pt x="302085" y="148423"/>
                </a:cubicBezTo>
                <a:cubicBezTo>
                  <a:pt x="302085" y="142394"/>
                  <a:pt x="306972" y="137507"/>
                  <a:pt x="313001" y="137507"/>
                </a:cubicBezTo>
                <a:close/>
                <a:moveTo>
                  <a:pt x="374036" y="136788"/>
                </a:moveTo>
                <a:cubicBezTo>
                  <a:pt x="380534" y="136788"/>
                  <a:pt x="385804" y="142059"/>
                  <a:pt x="385804" y="148557"/>
                </a:cubicBezTo>
                <a:cubicBezTo>
                  <a:pt x="385804" y="155055"/>
                  <a:pt x="380534" y="160326"/>
                  <a:pt x="374036" y="160326"/>
                </a:cubicBezTo>
                <a:cubicBezTo>
                  <a:pt x="367538" y="160326"/>
                  <a:pt x="362268" y="155055"/>
                  <a:pt x="362268" y="148557"/>
                </a:cubicBezTo>
                <a:cubicBezTo>
                  <a:pt x="362268" y="142059"/>
                  <a:pt x="367538" y="136788"/>
                  <a:pt x="374036" y="136788"/>
                </a:cubicBezTo>
                <a:close/>
                <a:moveTo>
                  <a:pt x="436120" y="135935"/>
                </a:moveTo>
                <a:cubicBezTo>
                  <a:pt x="443096" y="135935"/>
                  <a:pt x="448741" y="141581"/>
                  <a:pt x="448741" y="148557"/>
                </a:cubicBezTo>
                <a:cubicBezTo>
                  <a:pt x="448741" y="155533"/>
                  <a:pt x="443096" y="161178"/>
                  <a:pt x="436120" y="161178"/>
                </a:cubicBezTo>
                <a:cubicBezTo>
                  <a:pt x="429144" y="161178"/>
                  <a:pt x="423499" y="155533"/>
                  <a:pt x="423499" y="148557"/>
                </a:cubicBezTo>
                <a:cubicBezTo>
                  <a:pt x="423499" y="141581"/>
                  <a:pt x="429144" y="135935"/>
                  <a:pt x="436120" y="135935"/>
                </a:cubicBezTo>
                <a:close/>
                <a:moveTo>
                  <a:pt x="496839" y="135082"/>
                </a:moveTo>
                <a:cubicBezTo>
                  <a:pt x="504275" y="135082"/>
                  <a:pt x="510313" y="141120"/>
                  <a:pt x="510313" y="148556"/>
                </a:cubicBezTo>
                <a:cubicBezTo>
                  <a:pt x="510313" y="155993"/>
                  <a:pt x="504275" y="162031"/>
                  <a:pt x="496839" y="162031"/>
                </a:cubicBezTo>
                <a:cubicBezTo>
                  <a:pt x="489437" y="161945"/>
                  <a:pt x="483450" y="155959"/>
                  <a:pt x="483365" y="148556"/>
                </a:cubicBezTo>
                <a:cubicBezTo>
                  <a:pt x="483365" y="141120"/>
                  <a:pt x="489402" y="135082"/>
                  <a:pt x="496839" y="135082"/>
                </a:cubicBezTo>
                <a:close/>
                <a:moveTo>
                  <a:pt x="558239" y="134229"/>
                </a:moveTo>
                <a:cubicBezTo>
                  <a:pt x="558359" y="134229"/>
                  <a:pt x="558461" y="134229"/>
                  <a:pt x="558580" y="134229"/>
                </a:cubicBezTo>
                <a:cubicBezTo>
                  <a:pt x="566392" y="134332"/>
                  <a:pt x="572669" y="140745"/>
                  <a:pt x="572566" y="148556"/>
                </a:cubicBezTo>
                <a:cubicBezTo>
                  <a:pt x="572566" y="156470"/>
                  <a:pt x="566153" y="162883"/>
                  <a:pt x="558239" y="162883"/>
                </a:cubicBezTo>
                <a:cubicBezTo>
                  <a:pt x="550360" y="162798"/>
                  <a:pt x="543998" y="156436"/>
                  <a:pt x="543913" y="148556"/>
                </a:cubicBezTo>
                <a:cubicBezTo>
                  <a:pt x="543913" y="140642"/>
                  <a:pt x="550326" y="134229"/>
                  <a:pt x="558239" y="134229"/>
                </a:cubicBezTo>
                <a:close/>
                <a:moveTo>
                  <a:pt x="619642" y="133377"/>
                </a:moveTo>
                <a:cubicBezTo>
                  <a:pt x="628033" y="133377"/>
                  <a:pt x="634821" y="140166"/>
                  <a:pt x="634821" y="148557"/>
                </a:cubicBezTo>
                <a:cubicBezTo>
                  <a:pt x="634821" y="148608"/>
                  <a:pt x="634821" y="148677"/>
                  <a:pt x="634821" y="148728"/>
                </a:cubicBezTo>
                <a:cubicBezTo>
                  <a:pt x="634719" y="157017"/>
                  <a:pt x="627931" y="163669"/>
                  <a:pt x="619642" y="163566"/>
                </a:cubicBezTo>
                <a:cubicBezTo>
                  <a:pt x="619590" y="163566"/>
                  <a:pt x="619522" y="163566"/>
                  <a:pt x="619471" y="163566"/>
                </a:cubicBezTo>
                <a:cubicBezTo>
                  <a:pt x="611182" y="163566"/>
                  <a:pt x="604462" y="156846"/>
                  <a:pt x="604462" y="148557"/>
                </a:cubicBezTo>
                <a:cubicBezTo>
                  <a:pt x="604462" y="140166"/>
                  <a:pt x="611250" y="133377"/>
                  <a:pt x="619642" y="133377"/>
                </a:cubicBezTo>
                <a:close/>
                <a:moveTo>
                  <a:pt x="681043" y="132524"/>
                </a:moveTo>
                <a:cubicBezTo>
                  <a:pt x="689895" y="132524"/>
                  <a:pt x="697075" y="139705"/>
                  <a:pt x="697075" y="148557"/>
                </a:cubicBezTo>
                <a:cubicBezTo>
                  <a:pt x="696973" y="157341"/>
                  <a:pt x="689827" y="164419"/>
                  <a:pt x="681043" y="164419"/>
                </a:cubicBezTo>
                <a:cubicBezTo>
                  <a:pt x="672259" y="164419"/>
                  <a:pt x="665095" y="157341"/>
                  <a:pt x="665011" y="148557"/>
                </a:cubicBezTo>
                <a:cubicBezTo>
                  <a:pt x="665011" y="139705"/>
                  <a:pt x="672191" y="132524"/>
                  <a:pt x="681043" y="132524"/>
                </a:cubicBezTo>
                <a:close/>
                <a:moveTo>
                  <a:pt x="743125" y="131842"/>
                </a:moveTo>
                <a:cubicBezTo>
                  <a:pt x="752540" y="131842"/>
                  <a:pt x="760181" y="139483"/>
                  <a:pt x="760181" y="148898"/>
                </a:cubicBezTo>
                <a:cubicBezTo>
                  <a:pt x="760181" y="158313"/>
                  <a:pt x="752540" y="165954"/>
                  <a:pt x="743125" y="165954"/>
                </a:cubicBezTo>
                <a:cubicBezTo>
                  <a:pt x="733711" y="165954"/>
                  <a:pt x="726070" y="158313"/>
                  <a:pt x="726070" y="148898"/>
                </a:cubicBezTo>
                <a:cubicBezTo>
                  <a:pt x="726070" y="139483"/>
                  <a:pt x="733711" y="131842"/>
                  <a:pt x="743125" y="131842"/>
                </a:cubicBezTo>
                <a:close/>
                <a:moveTo>
                  <a:pt x="803844" y="130989"/>
                </a:moveTo>
                <a:cubicBezTo>
                  <a:pt x="813259" y="130989"/>
                  <a:pt x="820900" y="138631"/>
                  <a:pt x="820900" y="148045"/>
                </a:cubicBezTo>
                <a:cubicBezTo>
                  <a:pt x="820900" y="157460"/>
                  <a:pt x="813259" y="165101"/>
                  <a:pt x="803844" y="165101"/>
                </a:cubicBezTo>
                <a:cubicBezTo>
                  <a:pt x="794430" y="165101"/>
                  <a:pt x="786789" y="157460"/>
                  <a:pt x="786789" y="148045"/>
                </a:cubicBezTo>
                <a:cubicBezTo>
                  <a:pt x="786789" y="138631"/>
                  <a:pt x="794430" y="130989"/>
                  <a:pt x="803844" y="130989"/>
                </a:cubicBezTo>
                <a:close/>
                <a:moveTo>
                  <a:pt x="865246" y="130136"/>
                </a:moveTo>
                <a:cubicBezTo>
                  <a:pt x="875428" y="130136"/>
                  <a:pt x="883666" y="138392"/>
                  <a:pt x="883666" y="148557"/>
                </a:cubicBezTo>
                <a:cubicBezTo>
                  <a:pt x="883666" y="148608"/>
                  <a:pt x="883666" y="148676"/>
                  <a:pt x="883666" y="148727"/>
                </a:cubicBezTo>
                <a:cubicBezTo>
                  <a:pt x="883564" y="158807"/>
                  <a:pt x="875326" y="166909"/>
                  <a:pt x="865246" y="166807"/>
                </a:cubicBezTo>
                <a:cubicBezTo>
                  <a:pt x="855132" y="166807"/>
                  <a:pt x="846928" y="158671"/>
                  <a:pt x="846826" y="148557"/>
                </a:cubicBezTo>
                <a:cubicBezTo>
                  <a:pt x="846826" y="138392"/>
                  <a:pt x="855081" y="130136"/>
                  <a:pt x="865246" y="130136"/>
                </a:cubicBezTo>
                <a:close/>
                <a:moveTo>
                  <a:pt x="926648" y="129283"/>
                </a:moveTo>
                <a:cubicBezTo>
                  <a:pt x="926767" y="129283"/>
                  <a:pt x="926870" y="129283"/>
                  <a:pt x="926989" y="129283"/>
                </a:cubicBezTo>
                <a:cubicBezTo>
                  <a:pt x="937546" y="129386"/>
                  <a:pt x="946023" y="137999"/>
                  <a:pt x="945921" y="148557"/>
                </a:cubicBezTo>
                <a:cubicBezTo>
                  <a:pt x="945921" y="148608"/>
                  <a:pt x="945921" y="148676"/>
                  <a:pt x="945921" y="148727"/>
                </a:cubicBezTo>
                <a:cubicBezTo>
                  <a:pt x="945819" y="159285"/>
                  <a:pt x="937205" y="167762"/>
                  <a:pt x="926648" y="167659"/>
                </a:cubicBezTo>
                <a:cubicBezTo>
                  <a:pt x="916073" y="167659"/>
                  <a:pt x="907460" y="159131"/>
                  <a:pt x="907375" y="148557"/>
                </a:cubicBezTo>
                <a:cubicBezTo>
                  <a:pt x="907375" y="137914"/>
                  <a:pt x="916005" y="129283"/>
                  <a:pt x="926648" y="129283"/>
                </a:cubicBezTo>
                <a:close/>
                <a:moveTo>
                  <a:pt x="988048" y="128430"/>
                </a:moveTo>
                <a:cubicBezTo>
                  <a:pt x="999169" y="128430"/>
                  <a:pt x="1008175" y="137436"/>
                  <a:pt x="1008175" y="148556"/>
                </a:cubicBezTo>
                <a:cubicBezTo>
                  <a:pt x="1008175" y="148608"/>
                  <a:pt x="1008175" y="148676"/>
                  <a:pt x="1008175" y="148727"/>
                </a:cubicBezTo>
                <a:cubicBezTo>
                  <a:pt x="1008072" y="159745"/>
                  <a:pt x="999067" y="168614"/>
                  <a:pt x="988048" y="168512"/>
                </a:cubicBezTo>
                <a:cubicBezTo>
                  <a:pt x="987997" y="168512"/>
                  <a:pt x="987929" y="168512"/>
                  <a:pt x="987878" y="168512"/>
                </a:cubicBezTo>
                <a:cubicBezTo>
                  <a:pt x="976860" y="168512"/>
                  <a:pt x="967923" y="159575"/>
                  <a:pt x="967923" y="148556"/>
                </a:cubicBezTo>
                <a:cubicBezTo>
                  <a:pt x="967923" y="137436"/>
                  <a:pt x="976928" y="128430"/>
                  <a:pt x="988048" y="128430"/>
                </a:cubicBezTo>
                <a:close/>
                <a:moveTo>
                  <a:pt x="1050132" y="127748"/>
                </a:moveTo>
                <a:cubicBezTo>
                  <a:pt x="1050251" y="127748"/>
                  <a:pt x="1050354" y="127748"/>
                  <a:pt x="1050473" y="127748"/>
                </a:cubicBezTo>
                <a:cubicBezTo>
                  <a:pt x="1061866" y="127851"/>
                  <a:pt x="1071043" y="137163"/>
                  <a:pt x="1070940" y="148557"/>
                </a:cubicBezTo>
                <a:cubicBezTo>
                  <a:pt x="1070940" y="148608"/>
                  <a:pt x="1070940" y="148676"/>
                  <a:pt x="1070940" y="148727"/>
                </a:cubicBezTo>
                <a:cubicBezTo>
                  <a:pt x="1070837" y="160120"/>
                  <a:pt x="1061525" y="169297"/>
                  <a:pt x="1050132" y="169194"/>
                </a:cubicBezTo>
                <a:cubicBezTo>
                  <a:pt x="1038704" y="169194"/>
                  <a:pt x="1029409" y="159984"/>
                  <a:pt x="1029324" y="148557"/>
                </a:cubicBezTo>
                <a:cubicBezTo>
                  <a:pt x="1029324" y="137061"/>
                  <a:pt x="1038636" y="127748"/>
                  <a:pt x="1050132" y="127748"/>
                </a:cubicBezTo>
                <a:close/>
                <a:moveTo>
                  <a:pt x="1172253" y="126895"/>
                </a:moveTo>
                <a:cubicBezTo>
                  <a:pt x="1184687" y="126895"/>
                  <a:pt x="1194767" y="136976"/>
                  <a:pt x="1194767" y="149409"/>
                </a:cubicBezTo>
                <a:cubicBezTo>
                  <a:pt x="1194681" y="161775"/>
                  <a:pt x="1184618" y="171752"/>
                  <a:pt x="1172253" y="171752"/>
                </a:cubicBezTo>
                <a:cubicBezTo>
                  <a:pt x="1159921" y="171752"/>
                  <a:pt x="1149910" y="161741"/>
                  <a:pt x="1149910" y="149409"/>
                </a:cubicBezTo>
                <a:cubicBezTo>
                  <a:pt x="1149910" y="137044"/>
                  <a:pt x="1159887" y="126981"/>
                  <a:pt x="1172253" y="126895"/>
                </a:cubicBezTo>
                <a:close/>
                <a:moveTo>
                  <a:pt x="1110851" y="126895"/>
                </a:moveTo>
                <a:cubicBezTo>
                  <a:pt x="1122807" y="126895"/>
                  <a:pt x="1132512" y="136600"/>
                  <a:pt x="1132512" y="148556"/>
                </a:cubicBezTo>
                <a:cubicBezTo>
                  <a:pt x="1132512" y="148608"/>
                  <a:pt x="1132512" y="148676"/>
                  <a:pt x="1132512" y="148727"/>
                </a:cubicBezTo>
                <a:cubicBezTo>
                  <a:pt x="1132410" y="160598"/>
                  <a:pt x="1122723" y="170149"/>
                  <a:pt x="1110851" y="170047"/>
                </a:cubicBezTo>
                <a:cubicBezTo>
                  <a:pt x="1110800" y="170047"/>
                  <a:pt x="1110732" y="170047"/>
                  <a:pt x="1110681" y="170047"/>
                </a:cubicBezTo>
                <a:cubicBezTo>
                  <a:pt x="1098810" y="170047"/>
                  <a:pt x="1089191" y="160427"/>
                  <a:pt x="1089191" y="148556"/>
                </a:cubicBezTo>
                <a:cubicBezTo>
                  <a:pt x="1089191" y="136600"/>
                  <a:pt x="1098895" y="126895"/>
                  <a:pt x="1110851" y="126895"/>
                </a:cubicBezTo>
                <a:close/>
                <a:moveTo>
                  <a:pt x="1233654" y="125190"/>
                </a:moveTo>
                <a:cubicBezTo>
                  <a:pt x="1246565" y="125190"/>
                  <a:pt x="1257020" y="135646"/>
                  <a:pt x="1257020" y="148557"/>
                </a:cubicBezTo>
                <a:cubicBezTo>
                  <a:pt x="1257020" y="148608"/>
                  <a:pt x="1257020" y="148676"/>
                  <a:pt x="1257020" y="148728"/>
                </a:cubicBezTo>
                <a:cubicBezTo>
                  <a:pt x="1256918" y="161537"/>
                  <a:pt x="1246462" y="171855"/>
                  <a:pt x="1233654" y="171753"/>
                </a:cubicBezTo>
                <a:cubicBezTo>
                  <a:pt x="1220845" y="171753"/>
                  <a:pt x="1210458" y="161366"/>
                  <a:pt x="1210458" y="148557"/>
                </a:cubicBezTo>
                <a:cubicBezTo>
                  <a:pt x="1210458" y="148506"/>
                  <a:pt x="1210458" y="148438"/>
                  <a:pt x="1210458" y="148386"/>
                </a:cubicBezTo>
                <a:cubicBezTo>
                  <a:pt x="1210458" y="135578"/>
                  <a:pt x="1220845" y="125190"/>
                  <a:pt x="1233654" y="125190"/>
                </a:cubicBezTo>
                <a:close/>
                <a:moveTo>
                  <a:pt x="1295055" y="124508"/>
                </a:moveTo>
                <a:cubicBezTo>
                  <a:pt x="1308342" y="124508"/>
                  <a:pt x="1319104" y="135271"/>
                  <a:pt x="1319104" y="148557"/>
                </a:cubicBezTo>
                <a:cubicBezTo>
                  <a:pt x="1319002" y="161776"/>
                  <a:pt x="1308273" y="172435"/>
                  <a:pt x="1295055" y="172435"/>
                </a:cubicBezTo>
                <a:cubicBezTo>
                  <a:pt x="1281871" y="172435"/>
                  <a:pt x="1271177" y="161741"/>
                  <a:pt x="1271177" y="148557"/>
                </a:cubicBezTo>
                <a:cubicBezTo>
                  <a:pt x="1271177" y="135339"/>
                  <a:pt x="1281837" y="124594"/>
                  <a:pt x="1295055" y="124508"/>
                </a:cubicBezTo>
                <a:close/>
                <a:moveTo>
                  <a:pt x="1357139" y="123655"/>
                </a:moveTo>
                <a:cubicBezTo>
                  <a:pt x="1370886" y="123655"/>
                  <a:pt x="1382040" y="134810"/>
                  <a:pt x="1382040" y="148557"/>
                </a:cubicBezTo>
                <a:cubicBezTo>
                  <a:pt x="1382040" y="148608"/>
                  <a:pt x="1382040" y="148677"/>
                  <a:pt x="1382040" y="148728"/>
                </a:cubicBezTo>
                <a:cubicBezTo>
                  <a:pt x="1381938" y="162389"/>
                  <a:pt x="1370801" y="173390"/>
                  <a:pt x="1357139" y="173288"/>
                </a:cubicBezTo>
                <a:cubicBezTo>
                  <a:pt x="1343477" y="173288"/>
                  <a:pt x="1332408" y="162219"/>
                  <a:pt x="1332408" y="148557"/>
                </a:cubicBezTo>
                <a:cubicBezTo>
                  <a:pt x="1332408" y="148506"/>
                  <a:pt x="1332408" y="148438"/>
                  <a:pt x="1332408" y="148387"/>
                </a:cubicBezTo>
                <a:cubicBezTo>
                  <a:pt x="1332408" y="134725"/>
                  <a:pt x="1343477" y="123655"/>
                  <a:pt x="1357139" y="123655"/>
                </a:cubicBezTo>
                <a:close/>
                <a:moveTo>
                  <a:pt x="1417857" y="122802"/>
                </a:moveTo>
                <a:cubicBezTo>
                  <a:pt x="1417977" y="122802"/>
                  <a:pt x="1418079" y="122802"/>
                  <a:pt x="1418198" y="122802"/>
                </a:cubicBezTo>
                <a:cubicBezTo>
                  <a:pt x="1432321" y="122905"/>
                  <a:pt x="1443714" y="134435"/>
                  <a:pt x="1443612" y="148557"/>
                </a:cubicBezTo>
                <a:cubicBezTo>
                  <a:pt x="1443612" y="148608"/>
                  <a:pt x="1443612" y="148676"/>
                  <a:pt x="1443612" y="148727"/>
                </a:cubicBezTo>
                <a:cubicBezTo>
                  <a:pt x="1443509" y="162850"/>
                  <a:pt x="1431980" y="174243"/>
                  <a:pt x="1417857" y="174141"/>
                </a:cubicBezTo>
                <a:cubicBezTo>
                  <a:pt x="1403735" y="174141"/>
                  <a:pt x="1392274" y="162679"/>
                  <a:pt x="1392274" y="148557"/>
                </a:cubicBezTo>
                <a:cubicBezTo>
                  <a:pt x="1392274" y="148506"/>
                  <a:pt x="1392274" y="148437"/>
                  <a:pt x="1392274" y="148386"/>
                </a:cubicBezTo>
                <a:cubicBezTo>
                  <a:pt x="1392274" y="134264"/>
                  <a:pt x="1403735" y="122802"/>
                  <a:pt x="1417857" y="122802"/>
                </a:cubicBezTo>
                <a:close/>
                <a:moveTo>
                  <a:pt x="1479259" y="122120"/>
                </a:moveTo>
                <a:cubicBezTo>
                  <a:pt x="1479378" y="122120"/>
                  <a:pt x="1479481" y="122120"/>
                  <a:pt x="1479600" y="122120"/>
                </a:cubicBezTo>
                <a:cubicBezTo>
                  <a:pt x="1494115" y="122223"/>
                  <a:pt x="1505798" y="134060"/>
                  <a:pt x="1505695" y="148557"/>
                </a:cubicBezTo>
                <a:cubicBezTo>
                  <a:pt x="1505695" y="148608"/>
                  <a:pt x="1505695" y="148676"/>
                  <a:pt x="1505695" y="148728"/>
                </a:cubicBezTo>
                <a:cubicBezTo>
                  <a:pt x="1505593" y="163242"/>
                  <a:pt x="1493756" y="174926"/>
                  <a:pt x="1479259" y="174823"/>
                </a:cubicBezTo>
                <a:cubicBezTo>
                  <a:pt x="1464744" y="174823"/>
                  <a:pt x="1452993" y="163072"/>
                  <a:pt x="1452993" y="148557"/>
                </a:cubicBezTo>
                <a:cubicBezTo>
                  <a:pt x="1452993" y="148506"/>
                  <a:pt x="1452993" y="148438"/>
                  <a:pt x="1452993" y="148387"/>
                </a:cubicBezTo>
                <a:cubicBezTo>
                  <a:pt x="1452993" y="133872"/>
                  <a:pt x="1464744" y="122120"/>
                  <a:pt x="1479259" y="122120"/>
                </a:cubicBezTo>
                <a:close/>
                <a:moveTo>
                  <a:pt x="1971151" y="121949"/>
                </a:moveTo>
                <a:cubicBezTo>
                  <a:pt x="1985853" y="121949"/>
                  <a:pt x="1997758" y="133854"/>
                  <a:pt x="1997758" y="148557"/>
                </a:cubicBezTo>
                <a:cubicBezTo>
                  <a:pt x="1997758" y="148608"/>
                  <a:pt x="1997758" y="148676"/>
                  <a:pt x="1997758" y="148727"/>
                </a:cubicBezTo>
                <a:cubicBezTo>
                  <a:pt x="1997655" y="163327"/>
                  <a:pt x="1985750" y="175096"/>
                  <a:pt x="1971151" y="174993"/>
                </a:cubicBezTo>
                <a:cubicBezTo>
                  <a:pt x="1971031" y="174993"/>
                  <a:pt x="1970929" y="174993"/>
                  <a:pt x="1970810" y="174993"/>
                </a:cubicBezTo>
                <a:cubicBezTo>
                  <a:pt x="1956295" y="174891"/>
                  <a:pt x="1944612" y="163054"/>
                  <a:pt x="1944714" y="148557"/>
                </a:cubicBezTo>
                <a:cubicBezTo>
                  <a:pt x="1944714" y="148505"/>
                  <a:pt x="1944714" y="148437"/>
                  <a:pt x="1944714" y="148386"/>
                </a:cubicBezTo>
                <a:cubicBezTo>
                  <a:pt x="1944714" y="133786"/>
                  <a:pt x="1956551" y="121949"/>
                  <a:pt x="1971151" y="121949"/>
                </a:cubicBezTo>
                <a:close/>
                <a:moveTo>
                  <a:pt x="1540660" y="121267"/>
                </a:moveTo>
                <a:cubicBezTo>
                  <a:pt x="1540780" y="121267"/>
                  <a:pt x="1540882" y="121267"/>
                  <a:pt x="1541001" y="121267"/>
                </a:cubicBezTo>
                <a:cubicBezTo>
                  <a:pt x="1555976" y="121370"/>
                  <a:pt x="1568052" y="133582"/>
                  <a:pt x="1567949" y="148557"/>
                </a:cubicBezTo>
                <a:cubicBezTo>
                  <a:pt x="1567949" y="148608"/>
                  <a:pt x="1567949" y="148676"/>
                  <a:pt x="1567949" y="148727"/>
                </a:cubicBezTo>
                <a:cubicBezTo>
                  <a:pt x="1567847" y="163703"/>
                  <a:pt x="1555635" y="175778"/>
                  <a:pt x="1540660" y="175676"/>
                </a:cubicBezTo>
                <a:cubicBezTo>
                  <a:pt x="1525685" y="175676"/>
                  <a:pt x="1513542" y="163532"/>
                  <a:pt x="1513542" y="148557"/>
                </a:cubicBezTo>
                <a:cubicBezTo>
                  <a:pt x="1513542" y="148506"/>
                  <a:pt x="1513542" y="148438"/>
                  <a:pt x="1513542" y="148386"/>
                </a:cubicBezTo>
                <a:cubicBezTo>
                  <a:pt x="1513542" y="133411"/>
                  <a:pt x="1525685" y="121267"/>
                  <a:pt x="1540660" y="121267"/>
                </a:cubicBezTo>
                <a:close/>
                <a:moveTo>
                  <a:pt x="1602061" y="120414"/>
                </a:moveTo>
                <a:cubicBezTo>
                  <a:pt x="1617599" y="120414"/>
                  <a:pt x="1630203" y="133019"/>
                  <a:pt x="1630203" y="148557"/>
                </a:cubicBezTo>
                <a:cubicBezTo>
                  <a:pt x="1630203" y="148608"/>
                  <a:pt x="1630203" y="148676"/>
                  <a:pt x="1630203" y="148727"/>
                </a:cubicBezTo>
                <a:cubicBezTo>
                  <a:pt x="1630101" y="164180"/>
                  <a:pt x="1617513" y="176631"/>
                  <a:pt x="1602061" y="176528"/>
                </a:cubicBezTo>
                <a:cubicBezTo>
                  <a:pt x="1601941" y="176528"/>
                  <a:pt x="1601839" y="176528"/>
                  <a:pt x="1601720" y="176528"/>
                </a:cubicBezTo>
                <a:cubicBezTo>
                  <a:pt x="1586369" y="176426"/>
                  <a:pt x="1573987" y="163907"/>
                  <a:pt x="1574089" y="148557"/>
                </a:cubicBezTo>
                <a:cubicBezTo>
                  <a:pt x="1574089" y="148505"/>
                  <a:pt x="1574089" y="148437"/>
                  <a:pt x="1574089" y="148386"/>
                </a:cubicBezTo>
                <a:cubicBezTo>
                  <a:pt x="1574089" y="132933"/>
                  <a:pt x="1586608" y="120414"/>
                  <a:pt x="1602061" y="120414"/>
                </a:cubicBezTo>
                <a:close/>
                <a:moveTo>
                  <a:pt x="1664145" y="119732"/>
                </a:moveTo>
                <a:cubicBezTo>
                  <a:pt x="1664435" y="119732"/>
                  <a:pt x="1664725" y="119732"/>
                  <a:pt x="1665014" y="119750"/>
                </a:cubicBezTo>
                <a:cubicBezTo>
                  <a:pt x="1680928" y="120210"/>
                  <a:pt x="1693447" y="133497"/>
                  <a:pt x="1692969" y="149410"/>
                </a:cubicBezTo>
                <a:cubicBezTo>
                  <a:pt x="1692884" y="165255"/>
                  <a:pt x="1679989" y="178064"/>
                  <a:pt x="1664145" y="178064"/>
                </a:cubicBezTo>
                <a:cubicBezTo>
                  <a:pt x="1663855" y="178064"/>
                  <a:pt x="1663565" y="178064"/>
                  <a:pt x="1663275" y="178047"/>
                </a:cubicBezTo>
                <a:cubicBezTo>
                  <a:pt x="1647464" y="177586"/>
                  <a:pt x="1635013" y="164368"/>
                  <a:pt x="1635491" y="148557"/>
                </a:cubicBezTo>
                <a:cubicBezTo>
                  <a:pt x="1635491" y="148506"/>
                  <a:pt x="1635491" y="148438"/>
                  <a:pt x="1635491" y="148386"/>
                </a:cubicBezTo>
                <a:cubicBezTo>
                  <a:pt x="1635491" y="132558"/>
                  <a:pt x="1648317" y="119732"/>
                  <a:pt x="1664145" y="119732"/>
                </a:cubicBezTo>
                <a:close/>
                <a:moveTo>
                  <a:pt x="1724864" y="119050"/>
                </a:moveTo>
                <a:cubicBezTo>
                  <a:pt x="1724983" y="119050"/>
                  <a:pt x="1725085" y="119050"/>
                  <a:pt x="1725205" y="119050"/>
                </a:cubicBezTo>
                <a:cubicBezTo>
                  <a:pt x="1741408" y="119153"/>
                  <a:pt x="1754473" y="132354"/>
                  <a:pt x="1754371" y="148557"/>
                </a:cubicBezTo>
                <a:cubicBezTo>
                  <a:pt x="1754371" y="148608"/>
                  <a:pt x="1754371" y="148677"/>
                  <a:pt x="1754371" y="148728"/>
                </a:cubicBezTo>
                <a:cubicBezTo>
                  <a:pt x="1754268" y="164931"/>
                  <a:pt x="1741067" y="177996"/>
                  <a:pt x="1724864" y="177893"/>
                </a:cubicBezTo>
                <a:cubicBezTo>
                  <a:pt x="1708660" y="177893"/>
                  <a:pt x="1695528" y="164760"/>
                  <a:pt x="1695528" y="148557"/>
                </a:cubicBezTo>
                <a:cubicBezTo>
                  <a:pt x="1695528" y="148506"/>
                  <a:pt x="1695528" y="148438"/>
                  <a:pt x="1695528" y="148387"/>
                </a:cubicBezTo>
                <a:cubicBezTo>
                  <a:pt x="1695528" y="132183"/>
                  <a:pt x="1708660" y="119050"/>
                  <a:pt x="1724864" y="119050"/>
                </a:cubicBezTo>
                <a:close/>
                <a:moveTo>
                  <a:pt x="1786265" y="118367"/>
                </a:moveTo>
                <a:cubicBezTo>
                  <a:pt x="1802946" y="118367"/>
                  <a:pt x="1816454" y="131876"/>
                  <a:pt x="1816454" y="148556"/>
                </a:cubicBezTo>
                <a:cubicBezTo>
                  <a:pt x="1816454" y="148608"/>
                  <a:pt x="1816454" y="148676"/>
                  <a:pt x="1816454" y="148727"/>
                </a:cubicBezTo>
                <a:cubicBezTo>
                  <a:pt x="1816352" y="165305"/>
                  <a:pt x="1802843" y="178677"/>
                  <a:pt x="1786265" y="178575"/>
                </a:cubicBezTo>
                <a:cubicBezTo>
                  <a:pt x="1769687" y="178575"/>
                  <a:pt x="1756247" y="165135"/>
                  <a:pt x="1756247" y="148556"/>
                </a:cubicBezTo>
                <a:cubicBezTo>
                  <a:pt x="1756247" y="148505"/>
                  <a:pt x="1756247" y="148437"/>
                  <a:pt x="1756247" y="148386"/>
                </a:cubicBezTo>
                <a:cubicBezTo>
                  <a:pt x="1756247" y="131808"/>
                  <a:pt x="1769687" y="118367"/>
                  <a:pt x="1786265" y="118367"/>
                </a:cubicBezTo>
                <a:close/>
                <a:moveTo>
                  <a:pt x="1878367" y="93637"/>
                </a:moveTo>
                <a:cubicBezTo>
                  <a:pt x="1875450" y="107009"/>
                  <a:pt x="1864193" y="116952"/>
                  <a:pt x="1850565" y="118197"/>
                </a:cubicBezTo>
                <a:cubicBezTo>
                  <a:pt x="1866189" y="119511"/>
                  <a:pt x="1878247" y="132524"/>
                  <a:pt x="1878367" y="148216"/>
                </a:cubicBezTo>
                <a:cubicBezTo>
                  <a:pt x="1878537" y="133104"/>
                  <a:pt x="1889692" y="120381"/>
                  <a:pt x="1904633" y="118197"/>
                </a:cubicBezTo>
                <a:cubicBezTo>
                  <a:pt x="1891619" y="116287"/>
                  <a:pt x="1881147" y="106497"/>
                  <a:pt x="1878367" y="93637"/>
                </a:cubicBezTo>
                <a:close/>
                <a:moveTo>
                  <a:pt x="5628" y="81527"/>
                </a:moveTo>
                <a:cubicBezTo>
                  <a:pt x="8732" y="81527"/>
                  <a:pt x="11257" y="84053"/>
                  <a:pt x="11257" y="87156"/>
                </a:cubicBezTo>
                <a:cubicBezTo>
                  <a:pt x="11257" y="90260"/>
                  <a:pt x="8732" y="92784"/>
                  <a:pt x="5628" y="92784"/>
                </a:cubicBezTo>
                <a:cubicBezTo>
                  <a:pt x="2524" y="92784"/>
                  <a:pt x="0" y="90260"/>
                  <a:pt x="0" y="87156"/>
                </a:cubicBezTo>
                <a:cubicBezTo>
                  <a:pt x="0" y="84053"/>
                  <a:pt x="2524" y="81527"/>
                  <a:pt x="5628" y="81527"/>
                </a:cubicBezTo>
                <a:close/>
                <a:moveTo>
                  <a:pt x="67029" y="79480"/>
                </a:moveTo>
                <a:cubicBezTo>
                  <a:pt x="71277" y="79480"/>
                  <a:pt x="74705" y="82909"/>
                  <a:pt x="74705" y="87156"/>
                </a:cubicBezTo>
                <a:cubicBezTo>
                  <a:pt x="74705" y="91403"/>
                  <a:pt x="71277" y="94832"/>
                  <a:pt x="67029" y="94832"/>
                </a:cubicBezTo>
                <a:cubicBezTo>
                  <a:pt x="62783" y="94832"/>
                  <a:pt x="59355" y="91403"/>
                  <a:pt x="59355" y="87156"/>
                </a:cubicBezTo>
                <a:cubicBezTo>
                  <a:pt x="59355" y="82909"/>
                  <a:pt x="62783" y="79480"/>
                  <a:pt x="67029" y="79480"/>
                </a:cubicBezTo>
                <a:close/>
                <a:moveTo>
                  <a:pt x="129114" y="78627"/>
                </a:moveTo>
                <a:cubicBezTo>
                  <a:pt x="133821" y="78627"/>
                  <a:pt x="137641" y="82448"/>
                  <a:pt x="137641" y="87155"/>
                </a:cubicBezTo>
                <a:cubicBezTo>
                  <a:pt x="137641" y="91863"/>
                  <a:pt x="133821" y="95683"/>
                  <a:pt x="129114" y="95683"/>
                </a:cubicBezTo>
                <a:cubicBezTo>
                  <a:pt x="124440" y="95598"/>
                  <a:pt x="120671" y="91829"/>
                  <a:pt x="120586" y="87155"/>
                </a:cubicBezTo>
                <a:cubicBezTo>
                  <a:pt x="120586" y="82448"/>
                  <a:pt x="124406" y="78627"/>
                  <a:pt x="129114" y="78627"/>
                </a:cubicBezTo>
                <a:close/>
                <a:moveTo>
                  <a:pt x="189832" y="77774"/>
                </a:moveTo>
                <a:cubicBezTo>
                  <a:pt x="189951" y="77774"/>
                  <a:pt x="190054" y="77774"/>
                  <a:pt x="190173" y="77774"/>
                </a:cubicBezTo>
                <a:cubicBezTo>
                  <a:pt x="195256" y="77877"/>
                  <a:pt x="199315" y="82073"/>
                  <a:pt x="199213" y="87155"/>
                </a:cubicBezTo>
                <a:cubicBezTo>
                  <a:pt x="199213" y="92340"/>
                  <a:pt x="195017" y="96537"/>
                  <a:pt x="189832" y="96537"/>
                </a:cubicBezTo>
                <a:cubicBezTo>
                  <a:pt x="184647" y="96537"/>
                  <a:pt x="180452" y="92340"/>
                  <a:pt x="180452" y="87155"/>
                </a:cubicBezTo>
                <a:cubicBezTo>
                  <a:pt x="180452" y="81970"/>
                  <a:pt x="184647" y="77774"/>
                  <a:pt x="189832" y="77774"/>
                </a:cubicBezTo>
                <a:close/>
                <a:moveTo>
                  <a:pt x="251233" y="76922"/>
                </a:moveTo>
                <a:cubicBezTo>
                  <a:pt x="256879" y="76922"/>
                  <a:pt x="261467" y="81510"/>
                  <a:pt x="261467" y="87156"/>
                </a:cubicBezTo>
                <a:cubicBezTo>
                  <a:pt x="261467" y="92801"/>
                  <a:pt x="256879" y="97389"/>
                  <a:pt x="251233" y="97389"/>
                </a:cubicBezTo>
                <a:cubicBezTo>
                  <a:pt x="245588" y="97389"/>
                  <a:pt x="241000" y="92801"/>
                  <a:pt x="241000" y="87156"/>
                </a:cubicBezTo>
                <a:cubicBezTo>
                  <a:pt x="241000" y="81510"/>
                  <a:pt x="245588" y="76922"/>
                  <a:pt x="251233" y="76922"/>
                </a:cubicBezTo>
                <a:close/>
                <a:moveTo>
                  <a:pt x="374035" y="75728"/>
                </a:moveTo>
                <a:cubicBezTo>
                  <a:pt x="380636" y="75728"/>
                  <a:pt x="385975" y="81067"/>
                  <a:pt x="385975" y="87668"/>
                </a:cubicBezTo>
                <a:cubicBezTo>
                  <a:pt x="385975" y="94268"/>
                  <a:pt x="380636" y="99607"/>
                  <a:pt x="374035" y="99607"/>
                </a:cubicBezTo>
                <a:cubicBezTo>
                  <a:pt x="367486" y="99522"/>
                  <a:pt x="362182" y="94217"/>
                  <a:pt x="362097" y="87668"/>
                </a:cubicBezTo>
                <a:cubicBezTo>
                  <a:pt x="362097" y="81067"/>
                  <a:pt x="367435" y="75728"/>
                  <a:pt x="374035" y="75728"/>
                </a:cubicBezTo>
                <a:close/>
                <a:moveTo>
                  <a:pt x="312635" y="75728"/>
                </a:moveTo>
                <a:cubicBezTo>
                  <a:pt x="318758" y="75728"/>
                  <a:pt x="323722" y="80692"/>
                  <a:pt x="323722" y="86815"/>
                </a:cubicBezTo>
                <a:cubicBezTo>
                  <a:pt x="323636" y="92904"/>
                  <a:pt x="318724" y="97816"/>
                  <a:pt x="312635" y="97901"/>
                </a:cubicBezTo>
                <a:cubicBezTo>
                  <a:pt x="306546" y="97816"/>
                  <a:pt x="301634" y="92904"/>
                  <a:pt x="301549" y="86815"/>
                </a:cubicBezTo>
                <a:cubicBezTo>
                  <a:pt x="301549" y="80692"/>
                  <a:pt x="306512" y="75728"/>
                  <a:pt x="312635" y="75728"/>
                </a:cubicBezTo>
                <a:close/>
                <a:moveTo>
                  <a:pt x="436120" y="74535"/>
                </a:moveTo>
                <a:cubicBezTo>
                  <a:pt x="443096" y="74535"/>
                  <a:pt x="448741" y="80181"/>
                  <a:pt x="448741" y="87156"/>
                </a:cubicBezTo>
                <a:cubicBezTo>
                  <a:pt x="448741" y="94132"/>
                  <a:pt x="443096" y="99777"/>
                  <a:pt x="436120" y="99777"/>
                </a:cubicBezTo>
                <a:cubicBezTo>
                  <a:pt x="429144" y="99777"/>
                  <a:pt x="423499" y="94132"/>
                  <a:pt x="423499" y="87156"/>
                </a:cubicBezTo>
                <a:cubicBezTo>
                  <a:pt x="423499" y="80181"/>
                  <a:pt x="429144" y="74535"/>
                  <a:pt x="436120" y="74535"/>
                </a:cubicBezTo>
                <a:close/>
                <a:moveTo>
                  <a:pt x="496839" y="73681"/>
                </a:moveTo>
                <a:cubicBezTo>
                  <a:pt x="504275" y="73681"/>
                  <a:pt x="510313" y="79719"/>
                  <a:pt x="510313" y="87155"/>
                </a:cubicBezTo>
                <a:cubicBezTo>
                  <a:pt x="510313" y="94592"/>
                  <a:pt x="504275" y="100630"/>
                  <a:pt x="496839" y="100630"/>
                </a:cubicBezTo>
                <a:cubicBezTo>
                  <a:pt x="489437" y="100544"/>
                  <a:pt x="483450" y="94558"/>
                  <a:pt x="483365" y="87155"/>
                </a:cubicBezTo>
                <a:cubicBezTo>
                  <a:pt x="483365" y="79719"/>
                  <a:pt x="489402" y="73681"/>
                  <a:pt x="496839" y="73681"/>
                </a:cubicBezTo>
                <a:close/>
                <a:moveTo>
                  <a:pt x="558239" y="72828"/>
                </a:moveTo>
                <a:cubicBezTo>
                  <a:pt x="558359" y="72828"/>
                  <a:pt x="558461" y="72828"/>
                  <a:pt x="558580" y="72828"/>
                </a:cubicBezTo>
                <a:cubicBezTo>
                  <a:pt x="566392" y="72932"/>
                  <a:pt x="572669" y="79344"/>
                  <a:pt x="572566" y="87155"/>
                </a:cubicBezTo>
                <a:cubicBezTo>
                  <a:pt x="572566" y="95069"/>
                  <a:pt x="566153" y="101482"/>
                  <a:pt x="558239" y="101482"/>
                </a:cubicBezTo>
                <a:cubicBezTo>
                  <a:pt x="550360" y="101397"/>
                  <a:pt x="543998" y="95035"/>
                  <a:pt x="543913" y="87155"/>
                </a:cubicBezTo>
                <a:cubicBezTo>
                  <a:pt x="543913" y="79241"/>
                  <a:pt x="550326" y="72828"/>
                  <a:pt x="558239" y="72828"/>
                </a:cubicBezTo>
                <a:close/>
                <a:moveTo>
                  <a:pt x="619642" y="71975"/>
                </a:moveTo>
                <a:cubicBezTo>
                  <a:pt x="628033" y="71975"/>
                  <a:pt x="634821" y="78765"/>
                  <a:pt x="634821" y="87155"/>
                </a:cubicBezTo>
                <a:cubicBezTo>
                  <a:pt x="634821" y="87206"/>
                  <a:pt x="634821" y="87275"/>
                  <a:pt x="634821" y="87326"/>
                </a:cubicBezTo>
                <a:cubicBezTo>
                  <a:pt x="634719" y="95615"/>
                  <a:pt x="627931" y="102267"/>
                  <a:pt x="619642" y="102164"/>
                </a:cubicBezTo>
                <a:cubicBezTo>
                  <a:pt x="619590" y="102164"/>
                  <a:pt x="619522" y="102164"/>
                  <a:pt x="619471" y="102164"/>
                </a:cubicBezTo>
                <a:cubicBezTo>
                  <a:pt x="611182" y="102164"/>
                  <a:pt x="604462" y="95444"/>
                  <a:pt x="604462" y="87155"/>
                </a:cubicBezTo>
                <a:cubicBezTo>
                  <a:pt x="604462" y="78765"/>
                  <a:pt x="611250" y="71975"/>
                  <a:pt x="619642" y="71975"/>
                </a:cubicBezTo>
                <a:close/>
                <a:moveTo>
                  <a:pt x="681409" y="70989"/>
                </a:moveTo>
                <a:cubicBezTo>
                  <a:pt x="690263" y="70989"/>
                  <a:pt x="697441" y="78167"/>
                  <a:pt x="697441" y="87022"/>
                </a:cubicBezTo>
                <a:cubicBezTo>
                  <a:pt x="697441" y="95876"/>
                  <a:pt x="690263" y="103054"/>
                  <a:pt x="681409" y="103054"/>
                </a:cubicBezTo>
                <a:cubicBezTo>
                  <a:pt x="672554" y="103054"/>
                  <a:pt x="665376" y="95876"/>
                  <a:pt x="665376" y="87022"/>
                </a:cubicBezTo>
                <a:cubicBezTo>
                  <a:pt x="665376" y="78167"/>
                  <a:pt x="672554" y="70989"/>
                  <a:pt x="681409" y="70989"/>
                </a:cubicBezTo>
                <a:close/>
                <a:moveTo>
                  <a:pt x="743125" y="70270"/>
                </a:moveTo>
                <a:cubicBezTo>
                  <a:pt x="752540" y="70270"/>
                  <a:pt x="760181" y="77912"/>
                  <a:pt x="760181" y="87326"/>
                </a:cubicBezTo>
                <a:cubicBezTo>
                  <a:pt x="760181" y="96741"/>
                  <a:pt x="752540" y="104382"/>
                  <a:pt x="743125" y="104382"/>
                </a:cubicBezTo>
                <a:cubicBezTo>
                  <a:pt x="733711" y="104382"/>
                  <a:pt x="726070" y="96741"/>
                  <a:pt x="726070" y="87326"/>
                </a:cubicBezTo>
                <a:cubicBezTo>
                  <a:pt x="726070" y="77912"/>
                  <a:pt x="733711" y="70270"/>
                  <a:pt x="743125" y="70270"/>
                </a:cubicBezTo>
                <a:close/>
                <a:moveTo>
                  <a:pt x="803844" y="69417"/>
                </a:moveTo>
                <a:cubicBezTo>
                  <a:pt x="813259" y="69417"/>
                  <a:pt x="820900" y="77058"/>
                  <a:pt x="820900" y="86474"/>
                </a:cubicBezTo>
                <a:cubicBezTo>
                  <a:pt x="820900" y="95888"/>
                  <a:pt x="813259" y="103529"/>
                  <a:pt x="803844" y="103529"/>
                </a:cubicBezTo>
                <a:cubicBezTo>
                  <a:pt x="794430" y="103529"/>
                  <a:pt x="786789" y="95888"/>
                  <a:pt x="786789" y="86474"/>
                </a:cubicBezTo>
                <a:cubicBezTo>
                  <a:pt x="786789" y="77058"/>
                  <a:pt x="794430" y="69417"/>
                  <a:pt x="803844" y="69417"/>
                </a:cubicBezTo>
                <a:close/>
                <a:moveTo>
                  <a:pt x="865246" y="68735"/>
                </a:moveTo>
                <a:cubicBezTo>
                  <a:pt x="875428" y="68735"/>
                  <a:pt x="883666" y="76991"/>
                  <a:pt x="883666" y="87156"/>
                </a:cubicBezTo>
                <a:cubicBezTo>
                  <a:pt x="883666" y="87207"/>
                  <a:pt x="883666" y="87275"/>
                  <a:pt x="883666" y="87326"/>
                </a:cubicBezTo>
                <a:cubicBezTo>
                  <a:pt x="883564" y="97406"/>
                  <a:pt x="875326" y="105508"/>
                  <a:pt x="865246" y="105406"/>
                </a:cubicBezTo>
                <a:cubicBezTo>
                  <a:pt x="855132" y="105406"/>
                  <a:pt x="846928" y="97270"/>
                  <a:pt x="846826" y="87156"/>
                </a:cubicBezTo>
                <a:cubicBezTo>
                  <a:pt x="846826" y="76991"/>
                  <a:pt x="855081" y="68735"/>
                  <a:pt x="865246" y="68735"/>
                </a:cubicBezTo>
                <a:close/>
                <a:moveTo>
                  <a:pt x="927014" y="67748"/>
                </a:moveTo>
                <a:cubicBezTo>
                  <a:pt x="937658" y="67748"/>
                  <a:pt x="946287" y="76378"/>
                  <a:pt x="946287" y="87021"/>
                </a:cubicBezTo>
                <a:cubicBezTo>
                  <a:pt x="946287" y="97665"/>
                  <a:pt x="937658" y="106294"/>
                  <a:pt x="927014" y="106294"/>
                </a:cubicBezTo>
                <a:cubicBezTo>
                  <a:pt x="916370" y="106294"/>
                  <a:pt x="907741" y="97665"/>
                  <a:pt x="907741" y="87021"/>
                </a:cubicBezTo>
                <a:cubicBezTo>
                  <a:pt x="907741" y="76378"/>
                  <a:pt x="916370" y="67748"/>
                  <a:pt x="927014" y="67748"/>
                </a:cubicBezTo>
                <a:close/>
                <a:moveTo>
                  <a:pt x="988048" y="67029"/>
                </a:moveTo>
                <a:cubicBezTo>
                  <a:pt x="999169" y="67029"/>
                  <a:pt x="1008175" y="76035"/>
                  <a:pt x="1008175" y="87155"/>
                </a:cubicBezTo>
                <a:cubicBezTo>
                  <a:pt x="1008175" y="87207"/>
                  <a:pt x="1008175" y="87275"/>
                  <a:pt x="1008175" y="87326"/>
                </a:cubicBezTo>
                <a:cubicBezTo>
                  <a:pt x="1008072" y="98344"/>
                  <a:pt x="999067" y="107214"/>
                  <a:pt x="988048" y="107111"/>
                </a:cubicBezTo>
                <a:cubicBezTo>
                  <a:pt x="987997" y="107111"/>
                  <a:pt x="987929" y="107111"/>
                  <a:pt x="987878" y="107111"/>
                </a:cubicBezTo>
                <a:cubicBezTo>
                  <a:pt x="976860" y="107111"/>
                  <a:pt x="967923" y="98173"/>
                  <a:pt x="967923" y="87155"/>
                </a:cubicBezTo>
                <a:cubicBezTo>
                  <a:pt x="967923" y="76035"/>
                  <a:pt x="976928" y="67029"/>
                  <a:pt x="988048" y="67029"/>
                </a:cubicBezTo>
                <a:close/>
                <a:moveTo>
                  <a:pt x="1049817" y="66042"/>
                </a:moveTo>
                <a:cubicBezTo>
                  <a:pt x="1061403" y="66042"/>
                  <a:pt x="1070796" y="75435"/>
                  <a:pt x="1070796" y="87021"/>
                </a:cubicBezTo>
                <a:cubicBezTo>
                  <a:pt x="1070796" y="98607"/>
                  <a:pt x="1061403" y="108000"/>
                  <a:pt x="1049817" y="108000"/>
                </a:cubicBezTo>
                <a:cubicBezTo>
                  <a:pt x="1038230" y="108000"/>
                  <a:pt x="1028838" y="98607"/>
                  <a:pt x="1028838" y="87021"/>
                </a:cubicBezTo>
                <a:cubicBezTo>
                  <a:pt x="1028838" y="75435"/>
                  <a:pt x="1038230" y="66042"/>
                  <a:pt x="1049817" y="66042"/>
                </a:cubicBezTo>
                <a:close/>
                <a:moveTo>
                  <a:pt x="1110851" y="65324"/>
                </a:moveTo>
                <a:cubicBezTo>
                  <a:pt x="1122910" y="65324"/>
                  <a:pt x="1132683" y="75097"/>
                  <a:pt x="1132683" y="87156"/>
                </a:cubicBezTo>
                <a:cubicBezTo>
                  <a:pt x="1132683" y="87207"/>
                  <a:pt x="1132683" y="87275"/>
                  <a:pt x="1132683" y="87326"/>
                </a:cubicBezTo>
                <a:cubicBezTo>
                  <a:pt x="1132581" y="99283"/>
                  <a:pt x="1122807" y="108919"/>
                  <a:pt x="1110851" y="108817"/>
                </a:cubicBezTo>
                <a:cubicBezTo>
                  <a:pt x="1098895" y="108817"/>
                  <a:pt x="1089191" y="99112"/>
                  <a:pt x="1089191" y="87156"/>
                </a:cubicBezTo>
                <a:cubicBezTo>
                  <a:pt x="1089191" y="87105"/>
                  <a:pt x="1089191" y="87038"/>
                  <a:pt x="1089191" y="86986"/>
                </a:cubicBezTo>
                <a:cubicBezTo>
                  <a:pt x="1089191" y="75029"/>
                  <a:pt x="1098895" y="65324"/>
                  <a:pt x="1110851" y="65324"/>
                </a:cubicBezTo>
                <a:close/>
                <a:moveTo>
                  <a:pt x="1172253" y="64642"/>
                </a:moveTo>
                <a:cubicBezTo>
                  <a:pt x="1184687" y="64642"/>
                  <a:pt x="1194767" y="74722"/>
                  <a:pt x="1194767" y="87155"/>
                </a:cubicBezTo>
                <a:cubicBezTo>
                  <a:pt x="1194681" y="99521"/>
                  <a:pt x="1184618" y="109498"/>
                  <a:pt x="1172253" y="109498"/>
                </a:cubicBezTo>
                <a:cubicBezTo>
                  <a:pt x="1159921" y="109498"/>
                  <a:pt x="1149910" y="99504"/>
                  <a:pt x="1149910" y="87155"/>
                </a:cubicBezTo>
                <a:cubicBezTo>
                  <a:pt x="1149910" y="74791"/>
                  <a:pt x="1159887" y="64727"/>
                  <a:pt x="1172253" y="64642"/>
                </a:cubicBezTo>
                <a:close/>
                <a:moveTo>
                  <a:pt x="1233654" y="63789"/>
                </a:moveTo>
                <a:cubicBezTo>
                  <a:pt x="1246565" y="63789"/>
                  <a:pt x="1257020" y="74245"/>
                  <a:pt x="1257020" y="87156"/>
                </a:cubicBezTo>
                <a:cubicBezTo>
                  <a:pt x="1257020" y="87207"/>
                  <a:pt x="1257020" y="87275"/>
                  <a:pt x="1257020" y="87326"/>
                </a:cubicBezTo>
                <a:cubicBezTo>
                  <a:pt x="1256918" y="100136"/>
                  <a:pt x="1246462" y="110454"/>
                  <a:pt x="1233654" y="110352"/>
                </a:cubicBezTo>
                <a:cubicBezTo>
                  <a:pt x="1220845" y="110352"/>
                  <a:pt x="1210458" y="99965"/>
                  <a:pt x="1210458" y="87156"/>
                </a:cubicBezTo>
                <a:cubicBezTo>
                  <a:pt x="1210458" y="87105"/>
                  <a:pt x="1210458" y="87037"/>
                  <a:pt x="1210458" y="86985"/>
                </a:cubicBezTo>
                <a:cubicBezTo>
                  <a:pt x="1210458" y="74177"/>
                  <a:pt x="1220845" y="63789"/>
                  <a:pt x="1233654" y="63789"/>
                </a:cubicBezTo>
                <a:close/>
                <a:moveTo>
                  <a:pt x="1295055" y="62936"/>
                </a:moveTo>
                <a:cubicBezTo>
                  <a:pt x="1295175" y="62936"/>
                  <a:pt x="1295277" y="62936"/>
                  <a:pt x="1295396" y="62936"/>
                </a:cubicBezTo>
                <a:cubicBezTo>
                  <a:pt x="1308683" y="63039"/>
                  <a:pt x="1319377" y="73869"/>
                  <a:pt x="1319275" y="87156"/>
                </a:cubicBezTo>
                <a:cubicBezTo>
                  <a:pt x="1319275" y="87207"/>
                  <a:pt x="1319275" y="87275"/>
                  <a:pt x="1319275" y="87326"/>
                </a:cubicBezTo>
                <a:cubicBezTo>
                  <a:pt x="1319172" y="100613"/>
                  <a:pt x="1308342" y="111307"/>
                  <a:pt x="1295055" y="111205"/>
                </a:cubicBezTo>
                <a:cubicBezTo>
                  <a:pt x="1281769" y="111205"/>
                  <a:pt x="1271007" y="100442"/>
                  <a:pt x="1271007" y="87156"/>
                </a:cubicBezTo>
                <a:cubicBezTo>
                  <a:pt x="1271007" y="87105"/>
                  <a:pt x="1271007" y="87037"/>
                  <a:pt x="1271007" y="86985"/>
                </a:cubicBezTo>
                <a:cubicBezTo>
                  <a:pt x="1271007" y="73699"/>
                  <a:pt x="1281769" y="62936"/>
                  <a:pt x="1295055" y="62936"/>
                </a:cubicBezTo>
                <a:close/>
                <a:moveTo>
                  <a:pt x="1357138" y="62083"/>
                </a:moveTo>
                <a:cubicBezTo>
                  <a:pt x="1370988" y="62083"/>
                  <a:pt x="1382210" y="73306"/>
                  <a:pt x="1382210" y="87156"/>
                </a:cubicBezTo>
                <a:cubicBezTo>
                  <a:pt x="1382210" y="87207"/>
                  <a:pt x="1382210" y="87275"/>
                  <a:pt x="1382210" y="87326"/>
                </a:cubicBezTo>
                <a:cubicBezTo>
                  <a:pt x="1382108" y="101073"/>
                  <a:pt x="1370885" y="112160"/>
                  <a:pt x="1357138" y="112057"/>
                </a:cubicBezTo>
                <a:cubicBezTo>
                  <a:pt x="1343391" y="112057"/>
                  <a:pt x="1332237" y="100903"/>
                  <a:pt x="1332237" y="87156"/>
                </a:cubicBezTo>
                <a:cubicBezTo>
                  <a:pt x="1332237" y="87105"/>
                  <a:pt x="1332237" y="87037"/>
                  <a:pt x="1332237" y="86985"/>
                </a:cubicBezTo>
                <a:cubicBezTo>
                  <a:pt x="1332237" y="73238"/>
                  <a:pt x="1343391" y="62083"/>
                  <a:pt x="1357138" y="62083"/>
                </a:cubicBezTo>
                <a:close/>
                <a:moveTo>
                  <a:pt x="1417857" y="61230"/>
                </a:moveTo>
                <a:cubicBezTo>
                  <a:pt x="1432167" y="61230"/>
                  <a:pt x="1443782" y="72846"/>
                  <a:pt x="1443782" y="87155"/>
                </a:cubicBezTo>
                <a:cubicBezTo>
                  <a:pt x="1443680" y="101414"/>
                  <a:pt x="1432116" y="112910"/>
                  <a:pt x="1417857" y="112910"/>
                </a:cubicBezTo>
                <a:cubicBezTo>
                  <a:pt x="1403633" y="112910"/>
                  <a:pt x="1392103" y="101380"/>
                  <a:pt x="1392103" y="87155"/>
                </a:cubicBezTo>
                <a:cubicBezTo>
                  <a:pt x="1392103" y="87105"/>
                  <a:pt x="1392103" y="87037"/>
                  <a:pt x="1392103" y="86985"/>
                </a:cubicBezTo>
                <a:cubicBezTo>
                  <a:pt x="1392103" y="72760"/>
                  <a:pt x="1403633" y="61230"/>
                  <a:pt x="1417857" y="61230"/>
                </a:cubicBezTo>
                <a:close/>
                <a:moveTo>
                  <a:pt x="1479259" y="60548"/>
                </a:moveTo>
                <a:cubicBezTo>
                  <a:pt x="1493961" y="60548"/>
                  <a:pt x="1505866" y="72453"/>
                  <a:pt x="1505866" y="87156"/>
                </a:cubicBezTo>
                <a:cubicBezTo>
                  <a:pt x="1505866" y="87207"/>
                  <a:pt x="1505866" y="87275"/>
                  <a:pt x="1505866" y="87326"/>
                </a:cubicBezTo>
                <a:cubicBezTo>
                  <a:pt x="1505764" y="101926"/>
                  <a:pt x="1493859" y="113695"/>
                  <a:pt x="1479259" y="113592"/>
                </a:cubicBezTo>
                <a:cubicBezTo>
                  <a:pt x="1479140" y="113592"/>
                  <a:pt x="1479037" y="113592"/>
                  <a:pt x="1478918" y="113592"/>
                </a:cubicBezTo>
                <a:cubicBezTo>
                  <a:pt x="1464403" y="113491"/>
                  <a:pt x="1452720" y="101653"/>
                  <a:pt x="1452822" y="87156"/>
                </a:cubicBezTo>
                <a:cubicBezTo>
                  <a:pt x="1452822" y="87105"/>
                  <a:pt x="1452822" y="87037"/>
                  <a:pt x="1452822" y="86985"/>
                </a:cubicBezTo>
                <a:cubicBezTo>
                  <a:pt x="1452822" y="72385"/>
                  <a:pt x="1464659" y="60548"/>
                  <a:pt x="1479259" y="60548"/>
                </a:cubicBezTo>
                <a:close/>
                <a:moveTo>
                  <a:pt x="1971151" y="60037"/>
                </a:moveTo>
                <a:cubicBezTo>
                  <a:pt x="1986126" y="60037"/>
                  <a:pt x="1998270" y="72180"/>
                  <a:pt x="1998270" y="87155"/>
                </a:cubicBezTo>
                <a:cubicBezTo>
                  <a:pt x="1998184" y="102062"/>
                  <a:pt x="1986057" y="114104"/>
                  <a:pt x="1971151" y="114104"/>
                </a:cubicBezTo>
                <a:cubicBezTo>
                  <a:pt x="1956261" y="114104"/>
                  <a:pt x="1944203" y="102045"/>
                  <a:pt x="1944203" y="87155"/>
                </a:cubicBezTo>
                <a:cubicBezTo>
                  <a:pt x="1944203" y="72249"/>
                  <a:pt x="1956244" y="60122"/>
                  <a:pt x="1971151" y="60037"/>
                </a:cubicBezTo>
                <a:close/>
                <a:moveTo>
                  <a:pt x="1540660" y="59695"/>
                </a:moveTo>
                <a:cubicBezTo>
                  <a:pt x="1555822" y="59695"/>
                  <a:pt x="1568120" y="71993"/>
                  <a:pt x="1568120" y="87155"/>
                </a:cubicBezTo>
                <a:cubicBezTo>
                  <a:pt x="1568035" y="102250"/>
                  <a:pt x="1555754" y="114445"/>
                  <a:pt x="1540660" y="114445"/>
                </a:cubicBezTo>
                <a:cubicBezTo>
                  <a:pt x="1525583" y="114445"/>
                  <a:pt x="1513371" y="102233"/>
                  <a:pt x="1513371" y="87155"/>
                </a:cubicBezTo>
                <a:cubicBezTo>
                  <a:pt x="1513371" y="72061"/>
                  <a:pt x="1525565" y="59781"/>
                  <a:pt x="1540660" y="59695"/>
                </a:cubicBezTo>
                <a:close/>
                <a:moveTo>
                  <a:pt x="1664145" y="58672"/>
                </a:moveTo>
                <a:cubicBezTo>
                  <a:pt x="1664264" y="58672"/>
                  <a:pt x="1664367" y="58672"/>
                  <a:pt x="1664486" y="58672"/>
                </a:cubicBezTo>
                <a:cubicBezTo>
                  <a:pt x="1680502" y="58776"/>
                  <a:pt x="1693413" y="71822"/>
                  <a:pt x="1693310" y="87838"/>
                </a:cubicBezTo>
                <a:cubicBezTo>
                  <a:pt x="1693310" y="87889"/>
                  <a:pt x="1693310" y="87957"/>
                  <a:pt x="1693310" y="88010"/>
                </a:cubicBezTo>
                <a:cubicBezTo>
                  <a:pt x="1693208" y="104024"/>
                  <a:pt x="1680160" y="116935"/>
                  <a:pt x="1664145" y="116833"/>
                </a:cubicBezTo>
                <a:cubicBezTo>
                  <a:pt x="1648129" y="116833"/>
                  <a:pt x="1635150" y="103854"/>
                  <a:pt x="1635150" y="87838"/>
                </a:cubicBezTo>
                <a:cubicBezTo>
                  <a:pt x="1635150" y="87787"/>
                  <a:pt x="1635150" y="87719"/>
                  <a:pt x="1635150" y="87667"/>
                </a:cubicBezTo>
                <a:cubicBezTo>
                  <a:pt x="1635150" y="71652"/>
                  <a:pt x="1648129" y="58672"/>
                  <a:pt x="1664145" y="58672"/>
                </a:cubicBezTo>
                <a:close/>
                <a:moveTo>
                  <a:pt x="1602061" y="58672"/>
                </a:moveTo>
                <a:cubicBezTo>
                  <a:pt x="1617701" y="58672"/>
                  <a:pt x="1630374" y="71345"/>
                  <a:pt x="1630374" y="86985"/>
                </a:cubicBezTo>
                <a:cubicBezTo>
                  <a:pt x="1630374" y="87037"/>
                  <a:pt x="1630374" y="87105"/>
                  <a:pt x="1630374" y="87156"/>
                </a:cubicBezTo>
                <a:cubicBezTo>
                  <a:pt x="1630272" y="102694"/>
                  <a:pt x="1617599" y="115230"/>
                  <a:pt x="1602061" y="115127"/>
                </a:cubicBezTo>
                <a:cubicBezTo>
                  <a:pt x="1586523" y="115127"/>
                  <a:pt x="1573919" y="102523"/>
                  <a:pt x="1573919" y="86985"/>
                </a:cubicBezTo>
                <a:cubicBezTo>
                  <a:pt x="1573919" y="86934"/>
                  <a:pt x="1573919" y="86866"/>
                  <a:pt x="1573919" y="86815"/>
                </a:cubicBezTo>
                <a:cubicBezTo>
                  <a:pt x="1573919" y="71277"/>
                  <a:pt x="1586523" y="58672"/>
                  <a:pt x="1602061" y="58672"/>
                </a:cubicBezTo>
                <a:close/>
                <a:moveTo>
                  <a:pt x="1724864" y="57307"/>
                </a:moveTo>
                <a:cubicBezTo>
                  <a:pt x="1741340" y="57307"/>
                  <a:pt x="1754712" y="70679"/>
                  <a:pt x="1754712" y="87155"/>
                </a:cubicBezTo>
                <a:cubicBezTo>
                  <a:pt x="1754712" y="87207"/>
                  <a:pt x="1754712" y="87275"/>
                  <a:pt x="1754712" y="87326"/>
                </a:cubicBezTo>
                <a:cubicBezTo>
                  <a:pt x="1754609" y="103717"/>
                  <a:pt x="1741254" y="116935"/>
                  <a:pt x="1724864" y="116833"/>
                </a:cubicBezTo>
                <a:cubicBezTo>
                  <a:pt x="1708473" y="116833"/>
                  <a:pt x="1695187" y="103546"/>
                  <a:pt x="1695187" y="87155"/>
                </a:cubicBezTo>
                <a:cubicBezTo>
                  <a:pt x="1695187" y="87105"/>
                  <a:pt x="1695187" y="87037"/>
                  <a:pt x="1695187" y="86985"/>
                </a:cubicBezTo>
                <a:cubicBezTo>
                  <a:pt x="1695187" y="70594"/>
                  <a:pt x="1708473" y="57307"/>
                  <a:pt x="1724864" y="57307"/>
                </a:cubicBezTo>
                <a:close/>
                <a:moveTo>
                  <a:pt x="1909067" y="55602"/>
                </a:moveTo>
                <a:cubicBezTo>
                  <a:pt x="1926498" y="55602"/>
                  <a:pt x="1940621" y="69725"/>
                  <a:pt x="1940621" y="87156"/>
                </a:cubicBezTo>
                <a:cubicBezTo>
                  <a:pt x="1940604" y="102762"/>
                  <a:pt x="1929125" y="115997"/>
                  <a:pt x="1913672" y="118197"/>
                </a:cubicBezTo>
                <a:cubicBezTo>
                  <a:pt x="1928750" y="120398"/>
                  <a:pt x="1939921" y="133326"/>
                  <a:pt x="1939939" y="148557"/>
                </a:cubicBezTo>
                <a:cubicBezTo>
                  <a:pt x="1939836" y="165545"/>
                  <a:pt x="1926055" y="179258"/>
                  <a:pt x="1909067" y="179258"/>
                </a:cubicBezTo>
                <a:cubicBezTo>
                  <a:pt x="1892250" y="179258"/>
                  <a:pt x="1878554" y="165715"/>
                  <a:pt x="1878367" y="148898"/>
                </a:cubicBezTo>
                <a:cubicBezTo>
                  <a:pt x="1878179" y="165698"/>
                  <a:pt x="1864466" y="179189"/>
                  <a:pt x="1847666" y="179087"/>
                </a:cubicBezTo>
                <a:cubicBezTo>
                  <a:pt x="1830798" y="179087"/>
                  <a:pt x="1817136" y="165425"/>
                  <a:pt x="1817136" y="148557"/>
                </a:cubicBezTo>
                <a:cubicBezTo>
                  <a:pt x="1817085" y="132746"/>
                  <a:pt x="1829177" y="119528"/>
                  <a:pt x="1844937" y="118197"/>
                </a:cubicBezTo>
                <a:cubicBezTo>
                  <a:pt x="1829928" y="116782"/>
                  <a:pt x="1818040" y="104894"/>
                  <a:pt x="1816624" y="89885"/>
                </a:cubicBezTo>
                <a:cubicBezTo>
                  <a:pt x="1815294" y="105644"/>
                  <a:pt x="1802076" y="117737"/>
                  <a:pt x="1786265" y="117686"/>
                </a:cubicBezTo>
                <a:cubicBezTo>
                  <a:pt x="1769396" y="117686"/>
                  <a:pt x="1755735" y="104024"/>
                  <a:pt x="1755735" y="87156"/>
                </a:cubicBezTo>
                <a:cubicBezTo>
                  <a:pt x="1755735" y="87105"/>
                  <a:pt x="1755735" y="87037"/>
                  <a:pt x="1755735" y="86985"/>
                </a:cubicBezTo>
                <a:cubicBezTo>
                  <a:pt x="1755735" y="70118"/>
                  <a:pt x="1769396" y="56456"/>
                  <a:pt x="1786265" y="56456"/>
                </a:cubicBezTo>
                <a:cubicBezTo>
                  <a:pt x="1802058" y="56472"/>
                  <a:pt x="1815209" y="68531"/>
                  <a:pt x="1816624" y="84256"/>
                </a:cubicBezTo>
                <a:cubicBezTo>
                  <a:pt x="1818108" y="68190"/>
                  <a:pt x="1831531" y="55875"/>
                  <a:pt x="1847666" y="55773"/>
                </a:cubicBezTo>
                <a:cubicBezTo>
                  <a:pt x="1862454" y="55756"/>
                  <a:pt x="1875228" y="66058"/>
                  <a:pt x="1878367" y="80504"/>
                </a:cubicBezTo>
                <a:cubicBezTo>
                  <a:pt x="1881437" y="65989"/>
                  <a:pt x="1894228" y="55602"/>
                  <a:pt x="1909067" y="55602"/>
                </a:cubicBezTo>
                <a:close/>
                <a:moveTo>
                  <a:pt x="5628" y="21319"/>
                </a:moveTo>
                <a:cubicBezTo>
                  <a:pt x="5747" y="21319"/>
                  <a:pt x="5867" y="21319"/>
                  <a:pt x="5969" y="21319"/>
                </a:cubicBezTo>
                <a:cubicBezTo>
                  <a:pt x="8323" y="21423"/>
                  <a:pt x="10165" y="23401"/>
                  <a:pt x="10062" y="25755"/>
                </a:cubicBezTo>
                <a:cubicBezTo>
                  <a:pt x="10062" y="28210"/>
                  <a:pt x="8084" y="30189"/>
                  <a:pt x="5628" y="30189"/>
                </a:cubicBezTo>
                <a:cubicBezTo>
                  <a:pt x="3172" y="30189"/>
                  <a:pt x="1194" y="28210"/>
                  <a:pt x="1194" y="25755"/>
                </a:cubicBezTo>
                <a:cubicBezTo>
                  <a:pt x="1194" y="23299"/>
                  <a:pt x="3172" y="21319"/>
                  <a:pt x="5628" y="21319"/>
                </a:cubicBezTo>
                <a:close/>
                <a:moveTo>
                  <a:pt x="67029" y="19614"/>
                </a:moveTo>
                <a:cubicBezTo>
                  <a:pt x="70424" y="19614"/>
                  <a:pt x="73170" y="22360"/>
                  <a:pt x="73170" y="25756"/>
                </a:cubicBezTo>
                <a:cubicBezTo>
                  <a:pt x="73170" y="29149"/>
                  <a:pt x="70424" y="31894"/>
                  <a:pt x="67029" y="31894"/>
                </a:cubicBezTo>
                <a:cubicBezTo>
                  <a:pt x="63636" y="31894"/>
                  <a:pt x="60890" y="29149"/>
                  <a:pt x="60890" y="25756"/>
                </a:cubicBezTo>
                <a:cubicBezTo>
                  <a:pt x="60890" y="22360"/>
                  <a:pt x="63636" y="19614"/>
                  <a:pt x="67029" y="19614"/>
                </a:cubicBezTo>
                <a:close/>
                <a:moveTo>
                  <a:pt x="129113" y="18932"/>
                </a:moveTo>
                <a:cubicBezTo>
                  <a:pt x="132882" y="18932"/>
                  <a:pt x="135935" y="21985"/>
                  <a:pt x="135935" y="25756"/>
                </a:cubicBezTo>
                <a:cubicBezTo>
                  <a:pt x="135935" y="29524"/>
                  <a:pt x="132882" y="32577"/>
                  <a:pt x="129113" y="32577"/>
                </a:cubicBezTo>
                <a:cubicBezTo>
                  <a:pt x="125343" y="32577"/>
                  <a:pt x="122291" y="29524"/>
                  <a:pt x="122291" y="25756"/>
                </a:cubicBezTo>
                <a:cubicBezTo>
                  <a:pt x="122291" y="21985"/>
                  <a:pt x="125343" y="18932"/>
                  <a:pt x="129113" y="18932"/>
                </a:cubicBezTo>
                <a:close/>
                <a:moveTo>
                  <a:pt x="189832" y="18249"/>
                </a:moveTo>
                <a:cubicBezTo>
                  <a:pt x="189951" y="18249"/>
                  <a:pt x="190054" y="18249"/>
                  <a:pt x="190173" y="18249"/>
                </a:cubicBezTo>
                <a:cubicBezTo>
                  <a:pt x="194233" y="18352"/>
                  <a:pt x="197439" y="21712"/>
                  <a:pt x="197337" y="25755"/>
                </a:cubicBezTo>
                <a:cubicBezTo>
                  <a:pt x="197337" y="29900"/>
                  <a:pt x="193977" y="33258"/>
                  <a:pt x="189832" y="33258"/>
                </a:cubicBezTo>
                <a:cubicBezTo>
                  <a:pt x="185687" y="33258"/>
                  <a:pt x="182328" y="29900"/>
                  <a:pt x="182328" y="25755"/>
                </a:cubicBezTo>
                <a:cubicBezTo>
                  <a:pt x="182328" y="21609"/>
                  <a:pt x="185687" y="18249"/>
                  <a:pt x="189832" y="18249"/>
                </a:cubicBezTo>
                <a:close/>
                <a:moveTo>
                  <a:pt x="251234" y="17567"/>
                </a:moveTo>
                <a:cubicBezTo>
                  <a:pt x="251353" y="17567"/>
                  <a:pt x="251455" y="17567"/>
                  <a:pt x="251575" y="17567"/>
                </a:cubicBezTo>
                <a:cubicBezTo>
                  <a:pt x="256009" y="17670"/>
                  <a:pt x="259523" y="21337"/>
                  <a:pt x="259421" y="25755"/>
                </a:cubicBezTo>
                <a:cubicBezTo>
                  <a:pt x="259421" y="30274"/>
                  <a:pt x="255753" y="33942"/>
                  <a:pt x="251234" y="33942"/>
                </a:cubicBezTo>
                <a:cubicBezTo>
                  <a:pt x="246748" y="33856"/>
                  <a:pt x="243132" y="30240"/>
                  <a:pt x="243047" y="25755"/>
                </a:cubicBezTo>
                <a:cubicBezTo>
                  <a:pt x="243047" y="21234"/>
                  <a:pt x="246714" y="17567"/>
                  <a:pt x="251234" y="17567"/>
                </a:cubicBezTo>
                <a:close/>
                <a:moveTo>
                  <a:pt x="313001" y="16751"/>
                </a:moveTo>
                <a:cubicBezTo>
                  <a:pt x="317899" y="16751"/>
                  <a:pt x="321870" y="20723"/>
                  <a:pt x="321870" y="25620"/>
                </a:cubicBezTo>
                <a:cubicBezTo>
                  <a:pt x="321870" y="30518"/>
                  <a:pt x="317899" y="34489"/>
                  <a:pt x="313001" y="34489"/>
                </a:cubicBezTo>
                <a:cubicBezTo>
                  <a:pt x="308103" y="34489"/>
                  <a:pt x="304132" y="30518"/>
                  <a:pt x="304132" y="25620"/>
                </a:cubicBezTo>
                <a:cubicBezTo>
                  <a:pt x="304132" y="20723"/>
                  <a:pt x="308103" y="16751"/>
                  <a:pt x="313001" y="16751"/>
                </a:cubicBezTo>
                <a:close/>
                <a:moveTo>
                  <a:pt x="374036" y="16203"/>
                </a:moveTo>
                <a:cubicBezTo>
                  <a:pt x="379306" y="16203"/>
                  <a:pt x="383588" y="20485"/>
                  <a:pt x="383588" y="25756"/>
                </a:cubicBezTo>
                <a:cubicBezTo>
                  <a:pt x="383588" y="31025"/>
                  <a:pt x="379306" y="35307"/>
                  <a:pt x="374036" y="35307"/>
                </a:cubicBezTo>
                <a:cubicBezTo>
                  <a:pt x="368766" y="35307"/>
                  <a:pt x="364485" y="31025"/>
                  <a:pt x="364485" y="25756"/>
                </a:cubicBezTo>
                <a:cubicBezTo>
                  <a:pt x="364485" y="20485"/>
                  <a:pt x="368766" y="16203"/>
                  <a:pt x="374036" y="16203"/>
                </a:cubicBezTo>
                <a:close/>
                <a:moveTo>
                  <a:pt x="436119" y="15520"/>
                </a:moveTo>
                <a:cubicBezTo>
                  <a:pt x="441765" y="15520"/>
                  <a:pt x="446353" y="20109"/>
                  <a:pt x="446353" y="25755"/>
                </a:cubicBezTo>
                <a:cubicBezTo>
                  <a:pt x="446353" y="31399"/>
                  <a:pt x="441765" y="35987"/>
                  <a:pt x="436119" y="35987"/>
                </a:cubicBezTo>
                <a:cubicBezTo>
                  <a:pt x="430474" y="35987"/>
                  <a:pt x="425886" y="31399"/>
                  <a:pt x="425886" y="25755"/>
                </a:cubicBezTo>
                <a:cubicBezTo>
                  <a:pt x="425886" y="20109"/>
                  <a:pt x="430474" y="15520"/>
                  <a:pt x="436119" y="15520"/>
                </a:cubicBezTo>
                <a:close/>
                <a:moveTo>
                  <a:pt x="497205" y="14875"/>
                </a:moveTo>
                <a:cubicBezTo>
                  <a:pt x="503140" y="14875"/>
                  <a:pt x="507950" y="19687"/>
                  <a:pt x="507950" y="25620"/>
                </a:cubicBezTo>
                <a:cubicBezTo>
                  <a:pt x="507950" y="31556"/>
                  <a:pt x="503140" y="36366"/>
                  <a:pt x="497205" y="36366"/>
                </a:cubicBezTo>
                <a:cubicBezTo>
                  <a:pt x="491271" y="36366"/>
                  <a:pt x="486460" y="31556"/>
                  <a:pt x="486460" y="25620"/>
                </a:cubicBezTo>
                <a:cubicBezTo>
                  <a:pt x="486460" y="19687"/>
                  <a:pt x="491271" y="14875"/>
                  <a:pt x="497205" y="14875"/>
                </a:cubicBezTo>
                <a:close/>
                <a:moveTo>
                  <a:pt x="558240" y="14327"/>
                </a:moveTo>
                <a:cubicBezTo>
                  <a:pt x="564551" y="14327"/>
                  <a:pt x="569667" y="19443"/>
                  <a:pt x="569667" y="25755"/>
                </a:cubicBezTo>
                <a:cubicBezTo>
                  <a:pt x="569667" y="32066"/>
                  <a:pt x="564551" y="37183"/>
                  <a:pt x="558240" y="37183"/>
                </a:cubicBezTo>
                <a:cubicBezTo>
                  <a:pt x="551930" y="37183"/>
                  <a:pt x="546813" y="32066"/>
                  <a:pt x="546813" y="25755"/>
                </a:cubicBezTo>
                <a:cubicBezTo>
                  <a:pt x="546813" y="19443"/>
                  <a:pt x="551930" y="14327"/>
                  <a:pt x="558240" y="14327"/>
                </a:cubicBezTo>
                <a:close/>
                <a:moveTo>
                  <a:pt x="619642" y="13645"/>
                </a:moveTo>
                <a:cubicBezTo>
                  <a:pt x="626328" y="13645"/>
                  <a:pt x="631751" y="19068"/>
                  <a:pt x="631751" y="25755"/>
                </a:cubicBezTo>
                <a:cubicBezTo>
                  <a:pt x="631751" y="32440"/>
                  <a:pt x="626328" y="37865"/>
                  <a:pt x="619642" y="37865"/>
                </a:cubicBezTo>
                <a:cubicBezTo>
                  <a:pt x="612956" y="37865"/>
                  <a:pt x="607532" y="32440"/>
                  <a:pt x="607532" y="25755"/>
                </a:cubicBezTo>
                <a:cubicBezTo>
                  <a:pt x="607532" y="19068"/>
                  <a:pt x="612956" y="13645"/>
                  <a:pt x="619642" y="13645"/>
                </a:cubicBezTo>
                <a:close/>
                <a:moveTo>
                  <a:pt x="681409" y="12828"/>
                </a:moveTo>
                <a:cubicBezTo>
                  <a:pt x="688474" y="12828"/>
                  <a:pt x="694201" y="18555"/>
                  <a:pt x="694201" y="25620"/>
                </a:cubicBezTo>
                <a:cubicBezTo>
                  <a:pt x="694201" y="32685"/>
                  <a:pt x="688474" y="38412"/>
                  <a:pt x="681409" y="38412"/>
                </a:cubicBezTo>
                <a:cubicBezTo>
                  <a:pt x="674344" y="38412"/>
                  <a:pt x="668617" y="32685"/>
                  <a:pt x="668617" y="25620"/>
                </a:cubicBezTo>
                <a:cubicBezTo>
                  <a:pt x="668617" y="18555"/>
                  <a:pt x="674344" y="12828"/>
                  <a:pt x="681409" y="12828"/>
                </a:cubicBezTo>
                <a:close/>
                <a:moveTo>
                  <a:pt x="743126" y="12281"/>
                </a:moveTo>
                <a:cubicBezTo>
                  <a:pt x="750562" y="12281"/>
                  <a:pt x="756600" y="18319"/>
                  <a:pt x="756600" y="25756"/>
                </a:cubicBezTo>
                <a:cubicBezTo>
                  <a:pt x="756600" y="33191"/>
                  <a:pt x="750562" y="39229"/>
                  <a:pt x="743126" y="39229"/>
                </a:cubicBezTo>
                <a:cubicBezTo>
                  <a:pt x="735724" y="39143"/>
                  <a:pt x="729737" y="33158"/>
                  <a:pt x="729652" y="25756"/>
                </a:cubicBezTo>
                <a:cubicBezTo>
                  <a:pt x="729652" y="18319"/>
                  <a:pt x="735689" y="12281"/>
                  <a:pt x="743126" y="12281"/>
                </a:cubicBezTo>
                <a:close/>
                <a:moveTo>
                  <a:pt x="803845" y="11598"/>
                </a:moveTo>
                <a:cubicBezTo>
                  <a:pt x="811656" y="11598"/>
                  <a:pt x="818001" y="17943"/>
                  <a:pt x="818001" y="25756"/>
                </a:cubicBezTo>
                <a:cubicBezTo>
                  <a:pt x="818001" y="33566"/>
                  <a:pt x="811656" y="39911"/>
                  <a:pt x="803845" y="39911"/>
                </a:cubicBezTo>
                <a:cubicBezTo>
                  <a:pt x="796067" y="39826"/>
                  <a:pt x="789773" y="33533"/>
                  <a:pt x="789689" y="25756"/>
                </a:cubicBezTo>
                <a:cubicBezTo>
                  <a:pt x="789689" y="17943"/>
                  <a:pt x="796033" y="11598"/>
                  <a:pt x="803845" y="11598"/>
                </a:cubicBezTo>
                <a:close/>
                <a:moveTo>
                  <a:pt x="865246" y="10915"/>
                </a:moveTo>
                <a:cubicBezTo>
                  <a:pt x="873433" y="10915"/>
                  <a:pt x="880085" y="17567"/>
                  <a:pt x="880085" y="25755"/>
                </a:cubicBezTo>
                <a:cubicBezTo>
                  <a:pt x="880085" y="33942"/>
                  <a:pt x="873450" y="40593"/>
                  <a:pt x="865246" y="40593"/>
                </a:cubicBezTo>
                <a:cubicBezTo>
                  <a:pt x="857059" y="40593"/>
                  <a:pt x="850408" y="33942"/>
                  <a:pt x="850408" y="25755"/>
                </a:cubicBezTo>
                <a:cubicBezTo>
                  <a:pt x="850408" y="17567"/>
                  <a:pt x="857059" y="10915"/>
                  <a:pt x="865246" y="10915"/>
                </a:cubicBezTo>
                <a:close/>
                <a:moveTo>
                  <a:pt x="926648" y="10745"/>
                </a:moveTo>
                <a:cubicBezTo>
                  <a:pt x="935226" y="10745"/>
                  <a:pt x="942168" y="17688"/>
                  <a:pt x="942168" y="26266"/>
                </a:cubicBezTo>
                <a:cubicBezTo>
                  <a:pt x="942168" y="26317"/>
                  <a:pt x="942168" y="26387"/>
                  <a:pt x="942168" y="26438"/>
                </a:cubicBezTo>
                <a:cubicBezTo>
                  <a:pt x="942066" y="34914"/>
                  <a:pt x="935124" y="41720"/>
                  <a:pt x="926648" y="41617"/>
                </a:cubicBezTo>
                <a:cubicBezTo>
                  <a:pt x="926596" y="41617"/>
                  <a:pt x="926528" y="41617"/>
                  <a:pt x="926477" y="41617"/>
                </a:cubicBezTo>
                <a:cubicBezTo>
                  <a:pt x="918000" y="41617"/>
                  <a:pt x="911127" y="34743"/>
                  <a:pt x="911127" y="26266"/>
                </a:cubicBezTo>
                <a:cubicBezTo>
                  <a:pt x="911127" y="17688"/>
                  <a:pt x="918068" y="10745"/>
                  <a:pt x="926648" y="10745"/>
                </a:cubicBezTo>
                <a:close/>
                <a:moveTo>
                  <a:pt x="988048" y="9380"/>
                </a:moveTo>
                <a:cubicBezTo>
                  <a:pt x="988168" y="9380"/>
                  <a:pt x="988270" y="9380"/>
                  <a:pt x="988390" y="9380"/>
                </a:cubicBezTo>
                <a:cubicBezTo>
                  <a:pt x="997242" y="9483"/>
                  <a:pt x="1004354" y="16732"/>
                  <a:pt x="1004252" y="25584"/>
                </a:cubicBezTo>
                <a:cubicBezTo>
                  <a:pt x="1004252" y="25635"/>
                  <a:pt x="1004252" y="25703"/>
                  <a:pt x="1004252" y="25755"/>
                </a:cubicBezTo>
                <a:cubicBezTo>
                  <a:pt x="1004149" y="34606"/>
                  <a:pt x="996901" y="41718"/>
                  <a:pt x="988048" y="41617"/>
                </a:cubicBezTo>
                <a:cubicBezTo>
                  <a:pt x="979350" y="41190"/>
                  <a:pt x="972357" y="34283"/>
                  <a:pt x="971846" y="25584"/>
                </a:cubicBezTo>
                <a:cubicBezTo>
                  <a:pt x="972272" y="16817"/>
                  <a:pt x="979282" y="9808"/>
                  <a:pt x="988048" y="9380"/>
                </a:cubicBezTo>
                <a:close/>
                <a:moveTo>
                  <a:pt x="1110851" y="8869"/>
                </a:moveTo>
                <a:cubicBezTo>
                  <a:pt x="1120266" y="8869"/>
                  <a:pt x="1127907" y="16510"/>
                  <a:pt x="1127907" y="25925"/>
                </a:cubicBezTo>
                <a:cubicBezTo>
                  <a:pt x="1127907" y="35340"/>
                  <a:pt x="1120266" y="42981"/>
                  <a:pt x="1110851" y="42981"/>
                </a:cubicBezTo>
                <a:cubicBezTo>
                  <a:pt x="1101437" y="42981"/>
                  <a:pt x="1093796" y="35340"/>
                  <a:pt x="1093796" y="25925"/>
                </a:cubicBezTo>
                <a:cubicBezTo>
                  <a:pt x="1093796" y="16510"/>
                  <a:pt x="1101437" y="8869"/>
                  <a:pt x="1110851" y="8869"/>
                </a:cubicBezTo>
                <a:close/>
                <a:moveTo>
                  <a:pt x="1172253" y="7676"/>
                </a:moveTo>
                <a:cubicBezTo>
                  <a:pt x="1172372" y="7676"/>
                  <a:pt x="1172475" y="7676"/>
                  <a:pt x="1172594" y="7676"/>
                </a:cubicBezTo>
                <a:cubicBezTo>
                  <a:pt x="1182486" y="7778"/>
                  <a:pt x="1190435" y="15863"/>
                  <a:pt x="1190332" y="25756"/>
                </a:cubicBezTo>
                <a:cubicBezTo>
                  <a:pt x="1190332" y="25806"/>
                  <a:pt x="1190332" y="25874"/>
                  <a:pt x="1190332" y="25925"/>
                </a:cubicBezTo>
                <a:cubicBezTo>
                  <a:pt x="1190229" y="35819"/>
                  <a:pt x="1182145" y="43766"/>
                  <a:pt x="1172253" y="43663"/>
                </a:cubicBezTo>
                <a:cubicBezTo>
                  <a:pt x="1162326" y="43663"/>
                  <a:pt x="1154259" y="35682"/>
                  <a:pt x="1154174" y="25756"/>
                </a:cubicBezTo>
                <a:cubicBezTo>
                  <a:pt x="1154174" y="15777"/>
                  <a:pt x="1162275" y="7676"/>
                  <a:pt x="1172253" y="7676"/>
                </a:cubicBezTo>
                <a:close/>
                <a:moveTo>
                  <a:pt x="1050132" y="7505"/>
                </a:moveTo>
                <a:cubicBezTo>
                  <a:pt x="1059547" y="7505"/>
                  <a:pt x="1067188" y="15145"/>
                  <a:pt x="1067188" y="24560"/>
                </a:cubicBezTo>
                <a:cubicBezTo>
                  <a:pt x="1067188" y="33975"/>
                  <a:pt x="1059547" y="41617"/>
                  <a:pt x="1050132" y="41617"/>
                </a:cubicBezTo>
                <a:cubicBezTo>
                  <a:pt x="1040718" y="41617"/>
                  <a:pt x="1033077" y="33975"/>
                  <a:pt x="1033077" y="24560"/>
                </a:cubicBezTo>
                <a:cubicBezTo>
                  <a:pt x="1033077" y="15145"/>
                  <a:pt x="1040718" y="7505"/>
                  <a:pt x="1050132" y="7505"/>
                </a:cubicBezTo>
                <a:close/>
                <a:moveTo>
                  <a:pt x="1234021" y="6859"/>
                </a:moveTo>
                <a:cubicBezTo>
                  <a:pt x="1244382" y="6859"/>
                  <a:pt x="1252782" y="15259"/>
                  <a:pt x="1252782" y="25619"/>
                </a:cubicBezTo>
                <a:cubicBezTo>
                  <a:pt x="1252782" y="35981"/>
                  <a:pt x="1244382" y="44382"/>
                  <a:pt x="1234021" y="44382"/>
                </a:cubicBezTo>
                <a:cubicBezTo>
                  <a:pt x="1223659" y="44382"/>
                  <a:pt x="1215259" y="35981"/>
                  <a:pt x="1215259" y="25619"/>
                </a:cubicBezTo>
                <a:cubicBezTo>
                  <a:pt x="1215259" y="15259"/>
                  <a:pt x="1223659" y="6859"/>
                  <a:pt x="1234021" y="6859"/>
                </a:cubicBezTo>
                <a:close/>
                <a:moveTo>
                  <a:pt x="1295055" y="6311"/>
                </a:moveTo>
                <a:cubicBezTo>
                  <a:pt x="1305800" y="6311"/>
                  <a:pt x="1314499" y="15010"/>
                  <a:pt x="1314499" y="25755"/>
                </a:cubicBezTo>
                <a:cubicBezTo>
                  <a:pt x="1314499" y="25806"/>
                  <a:pt x="1314499" y="25874"/>
                  <a:pt x="1314499" y="25925"/>
                </a:cubicBezTo>
                <a:cubicBezTo>
                  <a:pt x="1314396" y="36569"/>
                  <a:pt x="1305698" y="45130"/>
                  <a:pt x="1295055" y="45027"/>
                </a:cubicBezTo>
                <a:cubicBezTo>
                  <a:pt x="1295004" y="45027"/>
                  <a:pt x="1294936" y="45027"/>
                  <a:pt x="1294885" y="45027"/>
                </a:cubicBezTo>
                <a:cubicBezTo>
                  <a:pt x="1284242" y="45027"/>
                  <a:pt x="1275612" y="36397"/>
                  <a:pt x="1275612" y="25755"/>
                </a:cubicBezTo>
                <a:cubicBezTo>
                  <a:pt x="1275612" y="15010"/>
                  <a:pt x="1284310" y="6311"/>
                  <a:pt x="1295055" y="6311"/>
                </a:cubicBezTo>
                <a:close/>
                <a:moveTo>
                  <a:pt x="1357138" y="5628"/>
                </a:moveTo>
                <a:cubicBezTo>
                  <a:pt x="1368259" y="5628"/>
                  <a:pt x="1377264" y="14634"/>
                  <a:pt x="1377264" y="25756"/>
                </a:cubicBezTo>
                <a:cubicBezTo>
                  <a:pt x="1377264" y="25806"/>
                  <a:pt x="1377264" y="25874"/>
                  <a:pt x="1377264" y="25925"/>
                </a:cubicBezTo>
                <a:cubicBezTo>
                  <a:pt x="1377162" y="36943"/>
                  <a:pt x="1368156" y="45813"/>
                  <a:pt x="1357138" y="45710"/>
                </a:cubicBezTo>
                <a:cubicBezTo>
                  <a:pt x="1357087" y="45710"/>
                  <a:pt x="1357019" y="45710"/>
                  <a:pt x="1356968" y="45710"/>
                </a:cubicBezTo>
                <a:cubicBezTo>
                  <a:pt x="1345950" y="45710"/>
                  <a:pt x="1337013" y="36774"/>
                  <a:pt x="1337013" y="25756"/>
                </a:cubicBezTo>
                <a:cubicBezTo>
                  <a:pt x="1337013" y="14634"/>
                  <a:pt x="1346018" y="5628"/>
                  <a:pt x="1357138" y="5628"/>
                </a:cubicBezTo>
                <a:close/>
                <a:moveTo>
                  <a:pt x="1417858" y="4947"/>
                </a:moveTo>
                <a:cubicBezTo>
                  <a:pt x="1417977" y="4947"/>
                  <a:pt x="1418080" y="4947"/>
                  <a:pt x="1418199" y="4947"/>
                </a:cubicBezTo>
                <a:cubicBezTo>
                  <a:pt x="1429592" y="5049"/>
                  <a:pt x="1438769" y="14361"/>
                  <a:pt x="1438666" y="25756"/>
                </a:cubicBezTo>
                <a:cubicBezTo>
                  <a:pt x="1438666" y="25806"/>
                  <a:pt x="1438666" y="25874"/>
                  <a:pt x="1438666" y="25925"/>
                </a:cubicBezTo>
                <a:cubicBezTo>
                  <a:pt x="1438563" y="37319"/>
                  <a:pt x="1429251" y="46494"/>
                  <a:pt x="1417858" y="46393"/>
                </a:cubicBezTo>
                <a:cubicBezTo>
                  <a:pt x="1406431" y="46393"/>
                  <a:pt x="1397135" y="37183"/>
                  <a:pt x="1397050" y="25756"/>
                </a:cubicBezTo>
                <a:cubicBezTo>
                  <a:pt x="1397050" y="14260"/>
                  <a:pt x="1406362" y="4947"/>
                  <a:pt x="1417858" y="4947"/>
                </a:cubicBezTo>
                <a:close/>
                <a:moveTo>
                  <a:pt x="1479259" y="4435"/>
                </a:moveTo>
                <a:cubicBezTo>
                  <a:pt x="1491027" y="4435"/>
                  <a:pt x="1500578" y="13987"/>
                  <a:pt x="1500578" y="25755"/>
                </a:cubicBezTo>
                <a:cubicBezTo>
                  <a:pt x="1500578" y="25806"/>
                  <a:pt x="1500578" y="25874"/>
                  <a:pt x="1500578" y="25925"/>
                </a:cubicBezTo>
                <a:cubicBezTo>
                  <a:pt x="1500476" y="37608"/>
                  <a:pt x="1490942" y="47006"/>
                  <a:pt x="1479259" y="46903"/>
                </a:cubicBezTo>
                <a:cubicBezTo>
                  <a:pt x="1479139" y="46903"/>
                  <a:pt x="1479037" y="46903"/>
                  <a:pt x="1478918" y="46903"/>
                </a:cubicBezTo>
                <a:cubicBezTo>
                  <a:pt x="1467336" y="46801"/>
                  <a:pt x="1458007" y="37336"/>
                  <a:pt x="1458109" y="25755"/>
                </a:cubicBezTo>
                <a:cubicBezTo>
                  <a:pt x="1458109" y="25703"/>
                  <a:pt x="1458109" y="25635"/>
                  <a:pt x="1458109" y="25584"/>
                </a:cubicBezTo>
                <a:cubicBezTo>
                  <a:pt x="1458109" y="13900"/>
                  <a:pt x="1467575" y="4435"/>
                  <a:pt x="1479259" y="4435"/>
                </a:cubicBezTo>
                <a:close/>
                <a:moveTo>
                  <a:pt x="1971151" y="3923"/>
                </a:moveTo>
                <a:cubicBezTo>
                  <a:pt x="1983210" y="3923"/>
                  <a:pt x="1992983" y="13697"/>
                  <a:pt x="1992983" y="25755"/>
                </a:cubicBezTo>
                <a:cubicBezTo>
                  <a:pt x="1992983" y="25806"/>
                  <a:pt x="1992983" y="25873"/>
                  <a:pt x="1992983" y="25925"/>
                </a:cubicBezTo>
                <a:cubicBezTo>
                  <a:pt x="1992880" y="37881"/>
                  <a:pt x="1983107" y="47517"/>
                  <a:pt x="1971151" y="47415"/>
                </a:cubicBezTo>
                <a:cubicBezTo>
                  <a:pt x="1959195" y="47415"/>
                  <a:pt x="1949491" y="37710"/>
                  <a:pt x="1949491" y="25755"/>
                </a:cubicBezTo>
                <a:cubicBezTo>
                  <a:pt x="1949491" y="25703"/>
                  <a:pt x="1949491" y="25635"/>
                  <a:pt x="1949491" y="25584"/>
                </a:cubicBezTo>
                <a:cubicBezTo>
                  <a:pt x="1949491" y="13628"/>
                  <a:pt x="1959195" y="3923"/>
                  <a:pt x="1971151" y="3923"/>
                </a:cubicBezTo>
                <a:close/>
                <a:moveTo>
                  <a:pt x="1540660" y="3753"/>
                </a:moveTo>
                <a:cubicBezTo>
                  <a:pt x="1552803" y="3753"/>
                  <a:pt x="1562662" y="13611"/>
                  <a:pt x="1562662" y="25756"/>
                </a:cubicBezTo>
                <a:cubicBezTo>
                  <a:pt x="1562662" y="25806"/>
                  <a:pt x="1562662" y="25874"/>
                  <a:pt x="1562662" y="25925"/>
                </a:cubicBezTo>
                <a:cubicBezTo>
                  <a:pt x="1562560" y="37984"/>
                  <a:pt x="1552719" y="47689"/>
                  <a:pt x="1540660" y="47586"/>
                </a:cubicBezTo>
                <a:cubicBezTo>
                  <a:pt x="1528602" y="47586"/>
                  <a:pt x="1518829" y="37814"/>
                  <a:pt x="1518829" y="25756"/>
                </a:cubicBezTo>
                <a:cubicBezTo>
                  <a:pt x="1518829" y="25703"/>
                  <a:pt x="1518829" y="25635"/>
                  <a:pt x="1518829" y="25584"/>
                </a:cubicBezTo>
                <a:cubicBezTo>
                  <a:pt x="1518829" y="13525"/>
                  <a:pt x="1528602" y="3753"/>
                  <a:pt x="1540660" y="3753"/>
                </a:cubicBezTo>
                <a:close/>
                <a:moveTo>
                  <a:pt x="1602427" y="2937"/>
                </a:moveTo>
                <a:cubicBezTo>
                  <a:pt x="1614956" y="2937"/>
                  <a:pt x="1625112" y="13093"/>
                  <a:pt x="1625112" y="25620"/>
                </a:cubicBezTo>
                <a:cubicBezTo>
                  <a:pt x="1625112" y="38149"/>
                  <a:pt x="1614956" y="48305"/>
                  <a:pt x="1602427" y="48305"/>
                </a:cubicBezTo>
                <a:cubicBezTo>
                  <a:pt x="1589899" y="48305"/>
                  <a:pt x="1579743" y="38149"/>
                  <a:pt x="1579743" y="25620"/>
                </a:cubicBezTo>
                <a:cubicBezTo>
                  <a:pt x="1579743" y="13093"/>
                  <a:pt x="1589899" y="2937"/>
                  <a:pt x="1602427" y="2937"/>
                </a:cubicBezTo>
                <a:close/>
                <a:moveTo>
                  <a:pt x="1664144" y="2388"/>
                </a:moveTo>
                <a:cubicBezTo>
                  <a:pt x="1677055" y="2388"/>
                  <a:pt x="1687511" y="12843"/>
                  <a:pt x="1687511" y="25755"/>
                </a:cubicBezTo>
                <a:cubicBezTo>
                  <a:pt x="1687511" y="25806"/>
                  <a:pt x="1687511" y="25873"/>
                  <a:pt x="1687511" y="25925"/>
                </a:cubicBezTo>
                <a:cubicBezTo>
                  <a:pt x="1687409" y="38735"/>
                  <a:pt x="1676953" y="49054"/>
                  <a:pt x="1664144" y="48951"/>
                </a:cubicBezTo>
                <a:cubicBezTo>
                  <a:pt x="1651335" y="48951"/>
                  <a:pt x="1640949" y="38563"/>
                  <a:pt x="1640949" y="25755"/>
                </a:cubicBezTo>
                <a:cubicBezTo>
                  <a:pt x="1640949" y="25703"/>
                  <a:pt x="1640949" y="25635"/>
                  <a:pt x="1640949" y="25584"/>
                </a:cubicBezTo>
                <a:cubicBezTo>
                  <a:pt x="1640949" y="12776"/>
                  <a:pt x="1651335" y="2388"/>
                  <a:pt x="1664144" y="2388"/>
                </a:cubicBezTo>
                <a:close/>
                <a:moveTo>
                  <a:pt x="1724864" y="1706"/>
                </a:moveTo>
                <a:cubicBezTo>
                  <a:pt x="1738150" y="1706"/>
                  <a:pt x="1748913" y="12469"/>
                  <a:pt x="1748913" y="25755"/>
                </a:cubicBezTo>
                <a:cubicBezTo>
                  <a:pt x="1748827" y="38973"/>
                  <a:pt x="1738082" y="49633"/>
                  <a:pt x="1724864" y="49633"/>
                </a:cubicBezTo>
                <a:cubicBezTo>
                  <a:pt x="1711679" y="49633"/>
                  <a:pt x="1700986" y="38939"/>
                  <a:pt x="1700986" y="25755"/>
                </a:cubicBezTo>
                <a:cubicBezTo>
                  <a:pt x="1700986" y="12537"/>
                  <a:pt x="1711646" y="1792"/>
                  <a:pt x="1724864" y="1706"/>
                </a:cubicBezTo>
                <a:close/>
                <a:moveTo>
                  <a:pt x="1786265" y="1023"/>
                </a:moveTo>
                <a:cubicBezTo>
                  <a:pt x="1799927" y="1023"/>
                  <a:pt x="1810996" y="12093"/>
                  <a:pt x="1810996" y="25756"/>
                </a:cubicBezTo>
                <a:cubicBezTo>
                  <a:pt x="1810996" y="25806"/>
                  <a:pt x="1810996" y="25874"/>
                  <a:pt x="1810996" y="25925"/>
                </a:cubicBezTo>
                <a:cubicBezTo>
                  <a:pt x="1810894" y="39485"/>
                  <a:pt x="1799824" y="50418"/>
                  <a:pt x="1786265" y="50315"/>
                </a:cubicBezTo>
                <a:cubicBezTo>
                  <a:pt x="1786146" y="50315"/>
                  <a:pt x="1786043" y="50315"/>
                  <a:pt x="1785924" y="50315"/>
                </a:cubicBezTo>
                <a:cubicBezTo>
                  <a:pt x="1772450" y="50213"/>
                  <a:pt x="1761602" y="39229"/>
                  <a:pt x="1761704" y="25756"/>
                </a:cubicBezTo>
                <a:cubicBezTo>
                  <a:pt x="1761704" y="25703"/>
                  <a:pt x="1761704" y="25635"/>
                  <a:pt x="1761704" y="25584"/>
                </a:cubicBezTo>
                <a:cubicBezTo>
                  <a:pt x="1761704" y="12026"/>
                  <a:pt x="1772705" y="1023"/>
                  <a:pt x="1786265" y="1023"/>
                </a:cubicBezTo>
                <a:close/>
                <a:moveTo>
                  <a:pt x="1847667" y="511"/>
                </a:moveTo>
                <a:cubicBezTo>
                  <a:pt x="1861601" y="511"/>
                  <a:pt x="1872909" y="11820"/>
                  <a:pt x="1872909" y="25755"/>
                </a:cubicBezTo>
                <a:cubicBezTo>
                  <a:pt x="1872909" y="25806"/>
                  <a:pt x="1872909" y="25874"/>
                  <a:pt x="1872909" y="25925"/>
                </a:cubicBezTo>
                <a:cubicBezTo>
                  <a:pt x="1872807" y="39775"/>
                  <a:pt x="1861516" y="50930"/>
                  <a:pt x="1847667" y="50826"/>
                </a:cubicBezTo>
                <a:cubicBezTo>
                  <a:pt x="1833817" y="50826"/>
                  <a:pt x="1822595" y="39604"/>
                  <a:pt x="1822595" y="25755"/>
                </a:cubicBezTo>
                <a:cubicBezTo>
                  <a:pt x="1822595" y="25703"/>
                  <a:pt x="1822595" y="25635"/>
                  <a:pt x="1822595" y="25584"/>
                </a:cubicBezTo>
                <a:cubicBezTo>
                  <a:pt x="1822595" y="11734"/>
                  <a:pt x="1833817" y="511"/>
                  <a:pt x="1847667" y="511"/>
                </a:cubicBezTo>
                <a:close/>
                <a:moveTo>
                  <a:pt x="1909067" y="0"/>
                </a:moveTo>
                <a:cubicBezTo>
                  <a:pt x="1909187" y="0"/>
                  <a:pt x="1909289" y="0"/>
                  <a:pt x="1909409" y="0"/>
                </a:cubicBezTo>
                <a:cubicBezTo>
                  <a:pt x="1923531" y="103"/>
                  <a:pt x="1934925" y="11634"/>
                  <a:pt x="1934822" y="25756"/>
                </a:cubicBezTo>
                <a:cubicBezTo>
                  <a:pt x="1934822" y="25806"/>
                  <a:pt x="1934822" y="25874"/>
                  <a:pt x="1934822" y="25925"/>
                </a:cubicBezTo>
                <a:cubicBezTo>
                  <a:pt x="1934720" y="40048"/>
                  <a:pt x="1923190" y="51442"/>
                  <a:pt x="1909067" y="51339"/>
                </a:cubicBezTo>
                <a:cubicBezTo>
                  <a:pt x="1894946" y="51339"/>
                  <a:pt x="1883484" y="39877"/>
                  <a:pt x="1883484" y="25756"/>
                </a:cubicBezTo>
                <a:cubicBezTo>
                  <a:pt x="1883484" y="25704"/>
                  <a:pt x="1883484" y="25636"/>
                  <a:pt x="1883484" y="25584"/>
                </a:cubicBezTo>
                <a:cubicBezTo>
                  <a:pt x="1883484" y="11462"/>
                  <a:pt x="1894946" y="0"/>
                  <a:pt x="1909067" y="0"/>
                </a:cubicBezTo>
                <a:close/>
              </a:path>
            </a:pathLst>
          </a:custGeom>
          <a:solidFill>
            <a:schemeClr val="accent1">
              <a:alpha val="64000"/>
            </a:schemeClr>
          </a:solidFill>
          <a:ln w="17015" cap="flat">
            <a:noFill/>
            <a:prstDash val="solid"/>
            <a:miter/>
          </a:ln>
        </p:spPr>
        <p:txBody>
          <a:bodyPr rtlCol="0" anchor="ctr"/>
          <a:lstStyle/>
          <a:p>
            <a:endParaRPr lang="zh-CN" altLang="en-US"/>
          </a:p>
        </p:txBody>
      </p:sp>
    </p:spTree>
    <p:extLst>
      <p:ext uri="{BB962C8B-B14F-4D97-AF65-F5344CB8AC3E}">
        <p14:creationId xmlns:p14="http://schemas.microsoft.com/office/powerpoint/2010/main" val="2905282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3" name="Rectangle 2">
            <a:extLst>
              <a:ext uri="{FF2B5EF4-FFF2-40B4-BE49-F238E27FC236}">
                <a16:creationId xmlns:a16="http://schemas.microsoft.com/office/drawing/2014/main" id="{A1AD5E0D-927B-45B1-9EDA-771A3D799D3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190000"/>
                    </a14:imgEffect>
                    <a14:imgEffect>
                      <a14:brightnessContrast bright="10000"/>
                    </a14:imgEffect>
                  </a14:imgLayer>
                </a14:imgProps>
              </a:ext>
            </a:extLst>
          </a:blip>
          <a:stretch>
            <a:fillRect/>
          </a:stretch>
        </p:blipFill>
        <p:spPr>
          <a:xfrm>
            <a:off x="0" y="0"/>
            <a:ext cx="12192002" cy="6858000"/>
          </a:xfrm>
          <a:prstGeom prst="rect">
            <a:avLst/>
          </a:prstGeom>
        </p:spPr>
      </p:pic>
      <p:pic>
        <p:nvPicPr>
          <p:cNvPr id="4" name="图片 3" descr="黑暗中有许多云&#10;&#10;中度可信度描述已自动生成">
            <a:extLst>
              <a:ext uri="{FF2B5EF4-FFF2-40B4-BE49-F238E27FC236}">
                <a16:creationId xmlns:a16="http://schemas.microsoft.com/office/drawing/2014/main" id="{D142756F-0649-44BF-AE37-76054C3039AB}"/>
              </a:ext>
            </a:extLst>
          </p:cNvPr>
          <p:cNvPicPr>
            <a:picLocks noChangeAspect="1"/>
          </p:cNvPicPr>
          <p:nvPr userDrawn="1"/>
        </p:nvPicPr>
        <p:blipFill>
          <a:blip r:embed="rId4">
            <a:extLst>
              <a:ext uri="{28A0092B-C50C-407E-A947-70E740481C1C}">
                <a14:useLocalDpi xmlns:a14="http://schemas.microsoft.com/office/drawing/2010/main" val="0"/>
              </a:ext>
            </a:extLst>
          </a:blip>
          <a:srcRect l="11392" t="23293"/>
          <a:stretch>
            <a:fillRect/>
          </a:stretch>
        </p:blipFill>
        <p:spPr>
          <a:xfrm>
            <a:off x="0" y="1"/>
            <a:ext cx="10803038" cy="3579471"/>
          </a:xfrm>
          <a:custGeom>
            <a:avLst/>
            <a:gdLst>
              <a:gd name="connsiteX0" fmla="*/ 0 w 10803038"/>
              <a:gd name="connsiteY0" fmla="*/ 0 h 3579471"/>
              <a:gd name="connsiteX1" fmla="*/ 10803038 w 10803038"/>
              <a:gd name="connsiteY1" fmla="*/ 0 h 3579471"/>
              <a:gd name="connsiteX2" fmla="*/ 10803038 w 10803038"/>
              <a:gd name="connsiteY2" fmla="*/ 3579471 h 3579471"/>
              <a:gd name="connsiteX3" fmla="*/ 0 w 10803038"/>
              <a:gd name="connsiteY3" fmla="*/ 3579471 h 3579471"/>
            </a:gdLst>
            <a:ahLst/>
            <a:cxnLst>
              <a:cxn ang="0">
                <a:pos x="connsiteX0" y="connsiteY0"/>
              </a:cxn>
              <a:cxn ang="0">
                <a:pos x="connsiteX1" y="connsiteY1"/>
              </a:cxn>
              <a:cxn ang="0">
                <a:pos x="connsiteX2" y="connsiteY2"/>
              </a:cxn>
              <a:cxn ang="0">
                <a:pos x="connsiteX3" y="connsiteY3"/>
              </a:cxn>
            </a:cxnLst>
            <a:rect l="l" t="t" r="r" b="b"/>
            <a:pathLst>
              <a:path w="10803038" h="3579471">
                <a:moveTo>
                  <a:pt x="0" y="0"/>
                </a:moveTo>
                <a:lnTo>
                  <a:pt x="10803038" y="0"/>
                </a:lnTo>
                <a:lnTo>
                  <a:pt x="10803038" y="3579471"/>
                </a:lnTo>
                <a:lnTo>
                  <a:pt x="0" y="3579471"/>
                </a:lnTo>
                <a:close/>
              </a:path>
            </a:pathLst>
          </a:custGeom>
        </p:spPr>
      </p:pic>
      <p:pic>
        <p:nvPicPr>
          <p:cNvPr id="5" name="图片 4" descr="蒸汽火车&#10;&#10;低可信度描述已自动生成">
            <a:extLst>
              <a:ext uri="{FF2B5EF4-FFF2-40B4-BE49-F238E27FC236}">
                <a16:creationId xmlns:a16="http://schemas.microsoft.com/office/drawing/2014/main" id="{5D6D8FBB-AACE-4429-9A93-B0A6934A411D}"/>
              </a:ext>
            </a:extLst>
          </p:cNvPr>
          <p:cNvPicPr>
            <a:picLocks noChangeAspect="1"/>
          </p:cNvPicPr>
          <p:nvPr userDrawn="1"/>
        </p:nvPicPr>
        <p:blipFill>
          <a:blip r:embed="rId5">
            <a:extLst>
              <a:ext uri="{28A0092B-C50C-407E-A947-70E740481C1C}">
                <a14:useLocalDpi xmlns:a14="http://schemas.microsoft.com/office/drawing/2010/main" val="0"/>
              </a:ext>
            </a:extLst>
          </a:blip>
          <a:srcRect t="11026" r="4084"/>
          <a:stretch>
            <a:fillRect/>
          </a:stretch>
        </p:blipFill>
        <p:spPr>
          <a:xfrm>
            <a:off x="497924" y="0"/>
            <a:ext cx="11694077" cy="4230674"/>
          </a:xfrm>
          <a:custGeom>
            <a:avLst/>
            <a:gdLst>
              <a:gd name="connsiteX0" fmla="*/ 0 w 11694077"/>
              <a:gd name="connsiteY0" fmla="*/ 0 h 4230674"/>
              <a:gd name="connsiteX1" fmla="*/ 11694077 w 11694077"/>
              <a:gd name="connsiteY1" fmla="*/ 0 h 4230674"/>
              <a:gd name="connsiteX2" fmla="*/ 11694077 w 11694077"/>
              <a:gd name="connsiteY2" fmla="*/ 4230674 h 4230674"/>
              <a:gd name="connsiteX3" fmla="*/ 0 w 11694077"/>
              <a:gd name="connsiteY3" fmla="*/ 4230674 h 4230674"/>
            </a:gdLst>
            <a:ahLst/>
            <a:cxnLst>
              <a:cxn ang="0">
                <a:pos x="connsiteX0" y="connsiteY0"/>
              </a:cxn>
              <a:cxn ang="0">
                <a:pos x="connsiteX1" y="connsiteY1"/>
              </a:cxn>
              <a:cxn ang="0">
                <a:pos x="connsiteX2" y="connsiteY2"/>
              </a:cxn>
              <a:cxn ang="0">
                <a:pos x="connsiteX3" y="connsiteY3"/>
              </a:cxn>
            </a:cxnLst>
            <a:rect l="l" t="t" r="r" b="b"/>
            <a:pathLst>
              <a:path w="11694077" h="4230674">
                <a:moveTo>
                  <a:pt x="0" y="0"/>
                </a:moveTo>
                <a:lnTo>
                  <a:pt x="11694077" y="0"/>
                </a:lnTo>
                <a:lnTo>
                  <a:pt x="11694077" y="4230674"/>
                </a:lnTo>
                <a:lnTo>
                  <a:pt x="0" y="4230674"/>
                </a:lnTo>
                <a:close/>
              </a:path>
            </a:pathLst>
          </a:custGeom>
        </p:spPr>
      </p:pic>
      <p:pic>
        <p:nvPicPr>
          <p:cNvPr id="6" name="图片 5" descr="图片包含 烟, 未来, 蒸汽, 火车&#10;&#10;描述已自动生成">
            <a:extLst>
              <a:ext uri="{FF2B5EF4-FFF2-40B4-BE49-F238E27FC236}">
                <a16:creationId xmlns:a16="http://schemas.microsoft.com/office/drawing/2014/main" id="{8D6AE4BB-C46F-4DED-81E4-3CBC7897AE2B}"/>
              </a:ext>
            </a:extLst>
          </p:cNvPr>
          <p:cNvPicPr>
            <a:picLocks noChangeAspect="1"/>
          </p:cNvPicPr>
          <p:nvPr userDrawn="1"/>
        </p:nvPicPr>
        <p:blipFill>
          <a:blip r:embed="rId6">
            <a:extLst>
              <a:ext uri="{28A0092B-C50C-407E-A947-70E740481C1C}">
                <a14:useLocalDpi xmlns:a14="http://schemas.microsoft.com/office/drawing/2010/main" val="0"/>
              </a:ext>
            </a:extLst>
          </a:blip>
          <a:srcRect t="25421" r="33231"/>
          <a:stretch>
            <a:fillRect/>
          </a:stretch>
        </p:blipFill>
        <p:spPr>
          <a:xfrm>
            <a:off x="4051562" y="0"/>
            <a:ext cx="8140439" cy="3188910"/>
          </a:xfrm>
          <a:custGeom>
            <a:avLst/>
            <a:gdLst>
              <a:gd name="connsiteX0" fmla="*/ 0 w 8140439"/>
              <a:gd name="connsiteY0" fmla="*/ 0 h 3188910"/>
              <a:gd name="connsiteX1" fmla="*/ 8140439 w 8140439"/>
              <a:gd name="connsiteY1" fmla="*/ 0 h 3188910"/>
              <a:gd name="connsiteX2" fmla="*/ 8140439 w 8140439"/>
              <a:gd name="connsiteY2" fmla="*/ 3188910 h 3188910"/>
              <a:gd name="connsiteX3" fmla="*/ 0 w 8140439"/>
              <a:gd name="connsiteY3" fmla="*/ 3188910 h 3188910"/>
            </a:gdLst>
            <a:ahLst/>
            <a:cxnLst>
              <a:cxn ang="0">
                <a:pos x="connsiteX0" y="connsiteY0"/>
              </a:cxn>
              <a:cxn ang="0">
                <a:pos x="connsiteX1" y="connsiteY1"/>
              </a:cxn>
              <a:cxn ang="0">
                <a:pos x="connsiteX2" y="connsiteY2"/>
              </a:cxn>
              <a:cxn ang="0">
                <a:pos x="connsiteX3" y="connsiteY3"/>
              </a:cxn>
            </a:cxnLst>
            <a:rect l="l" t="t" r="r" b="b"/>
            <a:pathLst>
              <a:path w="8140439" h="3188910">
                <a:moveTo>
                  <a:pt x="0" y="0"/>
                </a:moveTo>
                <a:lnTo>
                  <a:pt x="8140439" y="0"/>
                </a:lnTo>
                <a:lnTo>
                  <a:pt x="8140439" y="3188910"/>
                </a:lnTo>
                <a:lnTo>
                  <a:pt x="0" y="3188910"/>
                </a:lnTo>
                <a:close/>
              </a:path>
            </a:pathLst>
          </a:custGeom>
        </p:spPr>
      </p:pic>
      <p:pic>
        <p:nvPicPr>
          <p:cNvPr id="7" name="图片 6" descr="图片包含 烟, 飞行, 游戏机, 黑暗&#10;&#10;描述已自动生成">
            <a:extLst>
              <a:ext uri="{FF2B5EF4-FFF2-40B4-BE49-F238E27FC236}">
                <a16:creationId xmlns:a16="http://schemas.microsoft.com/office/drawing/2014/main" id="{636EFA96-DAC4-40FB-88CA-AF587DAA466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9348" t="21008"/>
          <a:stretch/>
        </p:blipFill>
        <p:spPr>
          <a:xfrm>
            <a:off x="501166" y="44426"/>
            <a:ext cx="7865496" cy="3360293"/>
          </a:xfrm>
          <a:custGeom>
            <a:avLst/>
            <a:gdLst>
              <a:gd name="connsiteX0" fmla="*/ 0 w 7865496"/>
              <a:gd name="connsiteY0" fmla="*/ 0 h 4253968"/>
              <a:gd name="connsiteX1" fmla="*/ 7865496 w 7865496"/>
              <a:gd name="connsiteY1" fmla="*/ 0 h 4253968"/>
              <a:gd name="connsiteX2" fmla="*/ 7865496 w 7865496"/>
              <a:gd name="connsiteY2" fmla="*/ 4253968 h 4253968"/>
              <a:gd name="connsiteX3" fmla="*/ 0 w 7865496"/>
              <a:gd name="connsiteY3" fmla="*/ 4253968 h 4253968"/>
            </a:gdLst>
            <a:ahLst/>
            <a:cxnLst>
              <a:cxn ang="0">
                <a:pos x="connsiteX0" y="connsiteY0"/>
              </a:cxn>
              <a:cxn ang="0">
                <a:pos x="connsiteX1" y="connsiteY1"/>
              </a:cxn>
              <a:cxn ang="0">
                <a:pos x="connsiteX2" y="connsiteY2"/>
              </a:cxn>
              <a:cxn ang="0">
                <a:pos x="connsiteX3" y="connsiteY3"/>
              </a:cxn>
            </a:cxnLst>
            <a:rect l="l" t="t" r="r" b="b"/>
            <a:pathLst>
              <a:path w="7865496" h="4253968">
                <a:moveTo>
                  <a:pt x="0" y="0"/>
                </a:moveTo>
                <a:lnTo>
                  <a:pt x="7865496" y="0"/>
                </a:lnTo>
                <a:lnTo>
                  <a:pt x="7865496" y="4253968"/>
                </a:lnTo>
                <a:lnTo>
                  <a:pt x="0" y="4253968"/>
                </a:lnTo>
                <a:close/>
              </a:path>
            </a:pathLst>
          </a:custGeom>
        </p:spPr>
      </p:pic>
      <p:pic>
        <p:nvPicPr>
          <p:cNvPr id="8" name="图片 7" descr="黑暗中有烟&#10;&#10;中度可信度描述已自动生成">
            <a:extLst>
              <a:ext uri="{FF2B5EF4-FFF2-40B4-BE49-F238E27FC236}">
                <a16:creationId xmlns:a16="http://schemas.microsoft.com/office/drawing/2014/main" id="{12EDD095-71B8-4928-958F-20241EA1A0DE}"/>
              </a:ext>
            </a:extLst>
          </p:cNvPr>
          <p:cNvPicPr>
            <a:picLocks noChangeAspect="1"/>
          </p:cNvPicPr>
          <p:nvPr userDrawn="1"/>
        </p:nvPicPr>
        <p:blipFill>
          <a:blip r:embed="rId8">
            <a:extLst>
              <a:ext uri="{28A0092B-C50C-407E-A947-70E740481C1C}">
                <a14:useLocalDpi xmlns:a14="http://schemas.microsoft.com/office/drawing/2010/main" val="0"/>
              </a:ext>
            </a:extLst>
          </a:blip>
          <a:srcRect t="36807" r="36825"/>
          <a:stretch>
            <a:fillRect/>
          </a:stretch>
        </p:blipFill>
        <p:spPr>
          <a:xfrm>
            <a:off x="4489759" y="0"/>
            <a:ext cx="7702241" cy="3709730"/>
          </a:xfrm>
          <a:custGeom>
            <a:avLst/>
            <a:gdLst>
              <a:gd name="connsiteX0" fmla="*/ 0 w 7702241"/>
              <a:gd name="connsiteY0" fmla="*/ 0 h 3709730"/>
              <a:gd name="connsiteX1" fmla="*/ 7702241 w 7702241"/>
              <a:gd name="connsiteY1" fmla="*/ 0 h 3709730"/>
              <a:gd name="connsiteX2" fmla="*/ 7702241 w 7702241"/>
              <a:gd name="connsiteY2" fmla="*/ 3709730 h 3709730"/>
              <a:gd name="connsiteX3" fmla="*/ 0 w 7702241"/>
              <a:gd name="connsiteY3" fmla="*/ 3709730 h 3709730"/>
            </a:gdLst>
            <a:ahLst/>
            <a:cxnLst>
              <a:cxn ang="0">
                <a:pos x="connsiteX0" y="connsiteY0"/>
              </a:cxn>
              <a:cxn ang="0">
                <a:pos x="connsiteX1" y="connsiteY1"/>
              </a:cxn>
              <a:cxn ang="0">
                <a:pos x="connsiteX2" y="connsiteY2"/>
              </a:cxn>
              <a:cxn ang="0">
                <a:pos x="connsiteX3" y="connsiteY3"/>
              </a:cxn>
            </a:cxnLst>
            <a:rect l="l" t="t" r="r" b="b"/>
            <a:pathLst>
              <a:path w="7702241" h="3709730">
                <a:moveTo>
                  <a:pt x="0" y="0"/>
                </a:moveTo>
                <a:lnTo>
                  <a:pt x="7702241" y="0"/>
                </a:lnTo>
                <a:lnTo>
                  <a:pt x="7702241" y="3709730"/>
                </a:lnTo>
                <a:lnTo>
                  <a:pt x="0" y="3709730"/>
                </a:lnTo>
                <a:close/>
              </a:path>
            </a:pathLst>
          </a:custGeom>
        </p:spPr>
      </p:pic>
      <p:sp>
        <p:nvSpPr>
          <p:cNvPr id="9" name="矩形 8">
            <a:extLst>
              <a:ext uri="{FF2B5EF4-FFF2-40B4-BE49-F238E27FC236}">
                <a16:creationId xmlns:a16="http://schemas.microsoft.com/office/drawing/2014/main" id="{5061B91E-BECA-4833-A4EA-C5CBCD9C60D0}"/>
              </a:ext>
            </a:extLst>
          </p:cNvPr>
          <p:cNvSpPr/>
          <p:nvPr userDrawn="1"/>
        </p:nvSpPr>
        <p:spPr>
          <a:xfrm>
            <a:off x="0" y="0"/>
            <a:ext cx="12192000" cy="6858000"/>
          </a:xfrm>
          <a:prstGeom prst="rect">
            <a:avLst/>
          </a:prstGeom>
          <a:gradFill>
            <a:gsLst>
              <a:gs pos="0">
                <a:schemeClr val="accent1">
                  <a:alpha val="55000"/>
                </a:schemeClr>
              </a:gs>
              <a:gs pos="38000">
                <a:schemeClr val="accent1">
                  <a:lumMod val="45000"/>
                  <a:lumOff val="55000"/>
                  <a:alpha val="21000"/>
                </a:schemeClr>
              </a:gs>
              <a:gs pos="65000">
                <a:schemeClr val="accent1">
                  <a:lumMod val="45000"/>
                  <a:lumOff val="55000"/>
                  <a:alpha val="18000"/>
                </a:schemeClr>
              </a:gs>
              <a:gs pos="100000">
                <a:schemeClr val="accent1">
                  <a:lumMod val="20000"/>
                  <a:lumOff val="80000"/>
                  <a:alpha val="5000"/>
                </a:schemeClr>
              </a:gs>
            </a:gsLst>
            <a:lin ang="162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对角圆角 9">
            <a:extLst>
              <a:ext uri="{FF2B5EF4-FFF2-40B4-BE49-F238E27FC236}">
                <a16:creationId xmlns:a16="http://schemas.microsoft.com/office/drawing/2014/main" id="{2515399F-26B7-4F7C-8A0A-D2FFDFFEB183}"/>
              </a:ext>
            </a:extLst>
          </p:cNvPr>
          <p:cNvSpPr/>
          <p:nvPr userDrawn="1"/>
        </p:nvSpPr>
        <p:spPr>
          <a:xfrm>
            <a:off x="347472" y="304679"/>
            <a:ext cx="11497056" cy="6248642"/>
          </a:xfrm>
          <a:prstGeom prst="round2DiagRect">
            <a:avLst>
              <a:gd name="adj1" fmla="val 0"/>
              <a:gd name="adj2" fmla="val 50000"/>
            </a:avLst>
          </a:prstGeom>
          <a:gradFill flip="none" rotWithShape="1">
            <a:gsLst>
              <a:gs pos="100000">
                <a:schemeClr val="bg1">
                  <a:alpha val="67000"/>
                </a:schemeClr>
              </a:gs>
              <a:gs pos="32000">
                <a:srgbClr val="EDF9F1"/>
              </a:gs>
            </a:gsLst>
            <a:lin ang="162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a:extLst>
              <a:ext uri="{FF2B5EF4-FFF2-40B4-BE49-F238E27FC236}">
                <a16:creationId xmlns:a16="http://schemas.microsoft.com/office/drawing/2014/main" id="{431890FA-AF53-400E-9ACB-52B0E728C0D5}"/>
              </a:ext>
            </a:extLst>
          </p:cNvPr>
          <p:cNvSpPr/>
          <p:nvPr userDrawn="1"/>
        </p:nvSpPr>
        <p:spPr>
          <a:xfrm rot="10800000">
            <a:off x="0" y="62578"/>
            <a:ext cx="1833003" cy="2761199"/>
          </a:xfrm>
          <a:custGeom>
            <a:avLst/>
            <a:gdLst>
              <a:gd name="connsiteX0" fmla="*/ 1830049 w 1833003"/>
              <a:gd name="connsiteY0" fmla="*/ 32347 h 2761199"/>
              <a:gd name="connsiteX1" fmla="*/ 1814029 w 1833003"/>
              <a:gd name="connsiteY1" fmla="*/ 14820 h 2761199"/>
              <a:gd name="connsiteX2" fmla="*/ 1832310 w 1833003"/>
              <a:gd name="connsiteY2" fmla="*/ 118 h 2761199"/>
              <a:gd name="connsiteX3" fmla="*/ 1833003 w 1833003"/>
              <a:gd name="connsiteY3" fmla="*/ 896 h 2761199"/>
              <a:gd name="connsiteX4" fmla="*/ 1833003 w 1833003"/>
              <a:gd name="connsiteY4" fmla="*/ 31243 h 2761199"/>
              <a:gd name="connsiteX5" fmla="*/ 1377158 w 1833003"/>
              <a:gd name="connsiteY5" fmla="*/ 255873 h 2761199"/>
              <a:gd name="connsiteX6" fmla="*/ 1360006 w 1833003"/>
              <a:gd name="connsiteY6" fmla="*/ 238912 h 2761199"/>
              <a:gd name="connsiteX7" fmla="*/ 1376028 w 1833003"/>
              <a:gd name="connsiteY7" fmla="*/ 221194 h 2761199"/>
              <a:gd name="connsiteX8" fmla="*/ 1394875 w 1833003"/>
              <a:gd name="connsiteY8" fmla="*/ 236084 h 2761199"/>
              <a:gd name="connsiteX9" fmla="*/ 1377158 w 1833003"/>
              <a:gd name="connsiteY9" fmla="*/ 255873 h 2761199"/>
              <a:gd name="connsiteX10" fmla="*/ 1598986 w 1833003"/>
              <a:gd name="connsiteY10" fmla="*/ 260394 h 2761199"/>
              <a:gd name="connsiteX11" fmla="*/ 1577877 w 1833003"/>
              <a:gd name="connsiteY11" fmla="*/ 237402 h 2761199"/>
              <a:gd name="connsiteX12" fmla="*/ 1600872 w 1833003"/>
              <a:gd name="connsiteY12" fmla="*/ 216294 h 2761199"/>
              <a:gd name="connsiteX13" fmla="*/ 1622544 w 1833003"/>
              <a:gd name="connsiteY13" fmla="*/ 239098 h 2761199"/>
              <a:gd name="connsiteX14" fmla="*/ 1598986 w 1833003"/>
              <a:gd name="connsiteY14" fmla="*/ 260394 h 2761199"/>
              <a:gd name="connsiteX15" fmla="*/ 1827599 w 1833003"/>
              <a:gd name="connsiteY15" fmla="*/ 261338 h 2761199"/>
              <a:gd name="connsiteX16" fmla="*/ 1806866 w 1833003"/>
              <a:gd name="connsiteY16" fmla="*/ 237778 h 2761199"/>
              <a:gd name="connsiteX17" fmla="*/ 1832498 w 1833003"/>
              <a:gd name="connsiteY17" fmla="*/ 215351 h 2761199"/>
              <a:gd name="connsiteX18" fmla="*/ 1833003 w 1833003"/>
              <a:gd name="connsiteY18" fmla="*/ 215594 h 2761199"/>
              <a:gd name="connsiteX19" fmla="*/ 1833003 w 1833003"/>
              <a:gd name="connsiteY19" fmla="*/ 259787 h 2761199"/>
              <a:gd name="connsiteX20" fmla="*/ 931238 w 1833003"/>
              <a:gd name="connsiteY20" fmla="*/ 477138 h 2761199"/>
              <a:gd name="connsiteX21" fmla="*/ 917102 w 1833003"/>
              <a:gd name="connsiteY21" fmla="*/ 458101 h 2761199"/>
              <a:gd name="connsiteX22" fmla="*/ 936705 w 1833003"/>
              <a:gd name="connsiteY22" fmla="*/ 445096 h 2761199"/>
              <a:gd name="connsiteX23" fmla="*/ 949143 w 1833003"/>
              <a:gd name="connsiteY23" fmla="*/ 461682 h 2761199"/>
              <a:gd name="connsiteX24" fmla="*/ 931238 w 1833003"/>
              <a:gd name="connsiteY24" fmla="*/ 477138 h 2761199"/>
              <a:gd name="connsiteX25" fmla="*/ 1154386 w 1833003"/>
              <a:gd name="connsiteY25" fmla="*/ 482789 h 2761199"/>
              <a:gd name="connsiteX26" fmla="*/ 1133277 w 1833003"/>
              <a:gd name="connsiteY26" fmla="*/ 459796 h 2761199"/>
              <a:gd name="connsiteX27" fmla="*/ 1156269 w 1833003"/>
              <a:gd name="connsiteY27" fmla="*/ 438688 h 2761199"/>
              <a:gd name="connsiteX28" fmla="*/ 1177944 w 1833003"/>
              <a:gd name="connsiteY28" fmla="*/ 461492 h 2761199"/>
              <a:gd name="connsiteX29" fmla="*/ 1154386 w 1833003"/>
              <a:gd name="connsiteY29" fmla="*/ 482789 h 2761199"/>
              <a:gd name="connsiteX30" fmla="*/ 1375650 w 1833003"/>
              <a:gd name="connsiteY30" fmla="*/ 484486 h 2761199"/>
              <a:gd name="connsiteX31" fmla="*/ 1353599 w 1833003"/>
              <a:gd name="connsiteY31" fmla="*/ 457910 h 2761199"/>
              <a:gd name="connsiteX32" fmla="*/ 1377346 w 1833003"/>
              <a:gd name="connsiteY32" fmla="*/ 436614 h 2761199"/>
              <a:gd name="connsiteX33" fmla="*/ 1401848 w 1833003"/>
              <a:gd name="connsiteY33" fmla="*/ 459042 h 2761199"/>
              <a:gd name="connsiteX34" fmla="*/ 1375650 w 1833003"/>
              <a:gd name="connsiteY34" fmla="*/ 484486 h 2761199"/>
              <a:gd name="connsiteX35" fmla="*/ 1599362 w 1833003"/>
              <a:gd name="connsiteY35" fmla="*/ 486748 h 2761199"/>
              <a:gd name="connsiteX36" fmla="*/ 1574108 w 1833003"/>
              <a:gd name="connsiteY36" fmla="*/ 458290 h 2761199"/>
              <a:gd name="connsiteX37" fmla="*/ 1600304 w 1833003"/>
              <a:gd name="connsiteY37" fmla="*/ 434918 h 2761199"/>
              <a:gd name="connsiteX38" fmla="*/ 1625560 w 1833003"/>
              <a:gd name="connsiteY38" fmla="*/ 463190 h 2761199"/>
              <a:gd name="connsiteX39" fmla="*/ 1599362 w 1833003"/>
              <a:gd name="connsiteY39" fmla="*/ 486748 h 2761199"/>
              <a:gd name="connsiteX40" fmla="*/ 1833003 w 1833003"/>
              <a:gd name="connsiteY40" fmla="*/ 488992 h 2761199"/>
              <a:gd name="connsiteX41" fmla="*/ 1810966 w 1833003"/>
              <a:gd name="connsiteY41" fmla="*/ 482861 h 2761199"/>
              <a:gd name="connsiteX42" fmla="*/ 1801589 w 1833003"/>
              <a:gd name="connsiteY42" fmla="*/ 461872 h 2761199"/>
              <a:gd name="connsiteX43" fmla="*/ 1827033 w 1833003"/>
              <a:gd name="connsiteY43" fmla="*/ 432469 h 2761199"/>
              <a:gd name="connsiteX44" fmla="*/ 1833003 w 1833003"/>
              <a:gd name="connsiteY44" fmla="*/ 434205 h 2761199"/>
              <a:gd name="connsiteX45" fmla="*/ 703001 w 1833003"/>
              <a:gd name="connsiteY45" fmla="*/ 708198 h 2761199"/>
              <a:gd name="connsiteX46" fmla="*/ 685661 w 1833003"/>
              <a:gd name="connsiteY46" fmla="*/ 688033 h 2761199"/>
              <a:gd name="connsiteX47" fmla="*/ 704698 w 1833003"/>
              <a:gd name="connsiteY47" fmla="*/ 673520 h 2761199"/>
              <a:gd name="connsiteX48" fmla="*/ 720340 w 1833003"/>
              <a:gd name="connsiteY48" fmla="*/ 691613 h 2761199"/>
              <a:gd name="connsiteX49" fmla="*/ 703001 w 1833003"/>
              <a:gd name="connsiteY49" fmla="*/ 708198 h 2761199"/>
              <a:gd name="connsiteX50" fmla="*/ 936705 w 1833003"/>
              <a:gd name="connsiteY50" fmla="*/ 713665 h 2761199"/>
              <a:gd name="connsiteX51" fmla="*/ 910129 w 1833003"/>
              <a:gd name="connsiteY51" fmla="*/ 692557 h 2761199"/>
              <a:gd name="connsiteX52" fmla="*/ 933311 w 1833003"/>
              <a:gd name="connsiteY52" fmla="*/ 667679 h 2761199"/>
              <a:gd name="connsiteX53" fmla="*/ 956682 w 1833003"/>
              <a:gd name="connsiteY53" fmla="*/ 686904 h 2761199"/>
              <a:gd name="connsiteX54" fmla="*/ 936705 w 1833003"/>
              <a:gd name="connsiteY54" fmla="*/ 713665 h 2761199"/>
              <a:gd name="connsiteX55" fmla="*/ 1153820 w 1833003"/>
              <a:gd name="connsiteY55" fmla="*/ 716491 h 2761199"/>
              <a:gd name="connsiteX56" fmla="*/ 1129508 w 1833003"/>
              <a:gd name="connsiteY56" fmla="*/ 691237 h 2761199"/>
              <a:gd name="connsiteX57" fmla="*/ 1156647 w 1833003"/>
              <a:gd name="connsiteY57" fmla="*/ 665039 h 2761199"/>
              <a:gd name="connsiteX58" fmla="*/ 1181337 w 1833003"/>
              <a:gd name="connsiteY58" fmla="*/ 690861 h 2761199"/>
              <a:gd name="connsiteX59" fmla="*/ 1153820 w 1833003"/>
              <a:gd name="connsiteY59" fmla="*/ 716491 h 2761199"/>
              <a:gd name="connsiteX60" fmla="*/ 1374896 w 1833003"/>
              <a:gd name="connsiteY60" fmla="*/ 720450 h 2761199"/>
              <a:gd name="connsiteX61" fmla="*/ 1347945 w 1833003"/>
              <a:gd name="connsiteY61" fmla="*/ 691237 h 2761199"/>
              <a:gd name="connsiteX62" fmla="*/ 1377912 w 1833003"/>
              <a:gd name="connsiteY62" fmla="*/ 660706 h 2761199"/>
              <a:gd name="connsiteX63" fmla="*/ 1406935 w 1833003"/>
              <a:gd name="connsiteY63" fmla="*/ 692557 h 2761199"/>
              <a:gd name="connsiteX64" fmla="*/ 1374896 w 1833003"/>
              <a:gd name="connsiteY64" fmla="*/ 720450 h 2761199"/>
              <a:gd name="connsiteX65" fmla="*/ 1600116 w 1833003"/>
              <a:gd name="connsiteY65" fmla="*/ 722714 h 2761199"/>
              <a:gd name="connsiteX66" fmla="*/ 1568641 w 1833003"/>
              <a:gd name="connsiteY66" fmla="*/ 689541 h 2761199"/>
              <a:gd name="connsiteX67" fmla="*/ 1599172 w 1833003"/>
              <a:gd name="connsiteY67" fmla="*/ 659764 h 2761199"/>
              <a:gd name="connsiteX68" fmla="*/ 1631025 w 1833003"/>
              <a:gd name="connsiteY68" fmla="*/ 692181 h 2761199"/>
              <a:gd name="connsiteX69" fmla="*/ 1600116 w 1833003"/>
              <a:gd name="connsiteY69" fmla="*/ 722714 h 2761199"/>
              <a:gd name="connsiteX70" fmla="*/ 1830990 w 1833003"/>
              <a:gd name="connsiteY70" fmla="*/ 723088 h 2761199"/>
              <a:gd name="connsiteX71" fmla="*/ 1797634 w 1833003"/>
              <a:gd name="connsiteY71" fmla="*/ 688975 h 2761199"/>
              <a:gd name="connsiteX72" fmla="*/ 1830804 w 1833003"/>
              <a:gd name="connsiteY72" fmla="*/ 658444 h 2761199"/>
              <a:gd name="connsiteX73" fmla="*/ 1833003 w 1833003"/>
              <a:gd name="connsiteY73" fmla="*/ 659304 h 2761199"/>
              <a:gd name="connsiteX74" fmla="*/ 1833003 w 1833003"/>
              <a:gd name="connsiteY74" fmla="*/ 722302 h 2761199"/>
              <a:gd name="connsiteX75" fmla="*/ 477215 w 1833003"/>
              <a:gd name="connsiteY75" fmla="*/ 930216 h 2761199"/>
              <a:gd name="connsiteX76" fmla="*/ 463267 w 1833003"/>
              <a:gd name="connsiteY76" fmla="*/ 910615 h 2761199"/>
              <a:gd name="connsiteX77" fmla="*/ 482114 w 1833003"/>
              <a:gd name="connsiteY77" fmla="*/ 895538 h 2761199"/>
              <a:gd name="connsiteX78" fmla="*/ 497946 w 1833003"/>
              <a:gd name="connsiteY78" fmla="*/ 913631 h 2761199"/>
              <a:gd name="connsiteX79" fmla="*/ 477215 w 1833003"/>
              <a:gd name="connsiteY79" fmla="*/ 930216 h 2761199"/>
              <a:gd name="connsiteX80" fmla="*/ 702059 w 1833003"/>
              <a:gd name="connsiteY80" fmla="*/ 937001 h 2761199"/>
              <a:gd name="connsiteX81" fmla="*/ 678123 w 1833003"/>
              <a:gd name="connsiteY81" fmla="*/ 913065 h 2761199"/>
              <a:gd name="connsiteX82" fmla="*/ 705450 w 1833003"/>
              <a:gd name="connsiteY82" fmla="*/ 889129 h 2761199"/>
              <a:gd name="connsiteX83" fmla="*/ 726559 w 1833003"/>
              <a:gd name="connsiteY83" fmla="*/ 916646 h 2761199"/>
              <a:gd name="connsiteX84" fmla="*/ 702059 w 1833003"/>
              <a:gd name="connsiteY84" fmla="*/ 937001 h 2761199"/>
              <a:gd name="connsiteX85" fmla="*/ 934441 w 1833003"/>
              <a:gd name="connsiteY85" fmla="*/ 942090 h 2761199"/>
              <a:gd name="connsiteX86" fmla="*/ 905040 w 1833003"/>
              <a:gd name="connsiteY86" fmla="*/ 916836 h 2761199"/>
              <a:gd name="connsiteX87" fmla="*/ 931426 w 1833003"/>
              <a:gd name="connsiteY87" fmla="*/ 884796 h 2761199"/>
              <a:gd name="connsiteX88" fmla="*/ 961581 w 1833003"/>
              <a:gd name="connsiteY88" fmla="*/ 913255 h 2761199"/>
              <a:gd name="connsiteX89" fmla="*/ 934441 w 1833003"/>
              <a:gd name="connsiteY89" fmla="*/ 942090 h 2761199"/>
              <a:gd name="connsiteX90" fmla="*/ 1154386 w 1833003"/>
              <a:gd name="connsiteY90" fmla="*/ 943598 h 2761199"/>
              <a:gd name="connsiteX91" fmla="*/ 1125172 w 1833003"/>
              <a:gd name="connsiteY91" fmla="*/ 909486 h 2761199"/>
              <a:gd name="connsiteX92" fmla="*/ 1158155 w 1833003"/>
              <a:gd name="connsiteY92" fmla="*/ 882722 h 2761199"/>
              <a:gd name="connsiteX93" fmla="*/ 1186613 w 1833003"/>
              <a:gd name="connsiteY93" fmla="*/ 913821 h 2761199"/>
              <a:gd name="connsiteX94" fmla="*/ 1154386 w 1833003"/>
              <a:gd name="connsiteY94" fmla="*/ 943598 h 2761199"/>
              <a:gd name="connsiteX95" fmla="*/ 1374518 w 1833003"/>
              <a:gd name="connsiteY95" fmla="*/ 945296 h 2761199"/>
              <a:gd name="connsiteX96" fmla="*/ 1345305 w 1833003"/>
              <a:gd name="connsiteY96" fmla="*/ 910805 h 2761199"/>
              <a:gd name="connsiteX97" fmla="*/ 1379042 w 1833003"/>
              <a:gd name="connsiteY97" fmla="*/ 880084 h 2761199"/>
              <a:gd name="connsiteX98" fmla="*/ 1409950 w 1833003"/>
              <a:gd name="connsiteY98" fmla="*/ 913255 h 2761199"/>
              <a:gd name="connsiteX99" fmla="*/ 1374518 w 1833003"/>
              <a:gd name="connsiteY99" fmla="*/ 945296 h 2761199"/>
              <a:gd name="connsiteX100" fmla="*/ 1601059 w 1833003"/>
              <a:gd name="connsiteY100" fmla="*/ 947933 h 2761199"/>
              <a:gd name="connsiteX101" fmla="*/ 1565061 w 1833003"/>
              <a:gd name="connsiteY101" fmla="*/ 914197 h 2761199"/>
              <a:gd name="connsiteX102" fmla="*/ 1599362 w 1833003"/>
              <a:gd name="connsiteY102" fmla="*/ 877823 h 2761199"/>
              <a:gd name="connsiteX103" fmla="*/ 1634796 w 1833003"/>
              <a:gd name="connsiteY103" fmla="*/ 911935 h 2761199"/>
              <a:gd name="connsiteX104" fmla="*/ 1601059 w 1833003"/>
              <a:gd name="connsiteY104" fmla="*/ 947933 h 2761199"/>
              <a:gd name="connsiteX105" fmla="*/ 1829673 w 1833003"/>
              <a:gd name="connsiteY105" fmla="*/ 950195 h 2761199"/>
              <a:gd name="connsiteX106" fmla="*/ 1792920 w 1833003"/>
              <a:gd name="connsiteY106" fmla="*/ 915705 h 2761199"/>
              <a:gd name="connsiteX107" fmla="*/ 1828543 w 1833003"/>
              <a:gd name="connsiteY107" fmla="*/ 874995 h 2761199"/>
              <a:gd name="connsiteX108" fmla="*/ 1833003 w 1833003"/>
              <a:gd name="connsiteY108" fmla="*/ 876788 h 2761199"/>
              <a:gd name="connsiteX109" fmla="*/ 1833003 w 1833003"/>
              <a:gd name="connsiteY109" fmla="*/ 948930 h 2761199"/>
              <a:gd name="connsiteX110" fmla="*/ 260852 w 1833003"/>
              <a:gd name="connsiteY110" fmla="*/ 1152610 h 2761199"/>
              <a:gd name="connsiteX111" fmla="*/ 241063 w 1833003"/>
              <a:gd name="connsiteY111" fmla="*/ 1134895 h 2761199"/>
              <a:gd name="connsiteX112" fmla="*/ 258024 w 1833003"/>
              <a:gd name="connsiteY112" fmla="*/ 1117744 h 2761199"/>
              <a:gd name="connsiteX113" fmla="*/ 275742 w 1833003"/>
              <a:gd name="connsiteY113" fmla="*/ 1133763 h 2761199"/>
              <a:gd name="connsiteX114" fmla="*/ 260852 w 1833003"/>
              <a:gd name="connsiteY114" fmla="*/ 1152610 h 2761199"/>
              <a:gd name="connsiteX115" fmla="*/ 478535 w 1833003"/>
              <a:gd name="connsiteY115" fmla="*/ 1158454 h 2761199"/>
              <a:gd name="connsiteX116" fmla="*/ 457612 w 1833003"/>
              <a:gd name="connsiteY116" fmla="*/ 1135271 h 2761199"/>
              <a:gd name="connsiteX117" fmla="*/ 482868 w 1833003"/>
              <a:gd name="connsiteY117" fmla="*/ 1112277 h 2761199"/>
              <a:gd name="connsiteX118" fmla="*/ 504543 w 1833003"/>
              <a:gd name="connsiteY118" fmla="*/ 1133951 h 2761199"/>
              <a:gd name="connsiteX119" fmla="*/ 478535 w 1833003"/>
              <a:gd name="connsiteY119" fmla="*/ 1158454 h 2761199"/>
              <a:gd name="connsiteX120" fmla="*/ 702059 w 1833003"/>
              <a:gd name="connsiteY120" fmla="*/ 1164296 h 2761199"/>
              <a:gd name="connsiteX121" fmla="*/ 674543 w 1833003"/>
              <a:gd name="connsiteY121" fmla="*/ 1132634 h 2761199"/>
              <a:gd name="connsiteX122" fmla="*/ 703754 w 1833003"/>
              <a:gd name="connsiteY122" fmla="*/ 1107002 h 2761199"/>
              <a:gd name="connsiteX123" fmla="*/ 731272 w 1833003"/>
              <a:gd name="connsiteY123" fmla="*/ 1138099 h 2761199"/>
              <a:gd name="connsiteX124" fmla="*/ 702059 w 1833003"/>
              <a:gd name="connsiteY124" fmla="*/ 1164296 h 2761199"/>
              <a:gd name="connsiteX125" fmla="*/ 933497 w 1833003"/>
              <a:gd name="connsiteY125" fmla="*/ 1166370 h 2761199"/>
              <a:gd name="connsiteX126" fmla="*/ 901834 w 1833003"/>
              <a:gd name="connsiteY126" fmla="*/ 1133766 h 2761199"/>
              <a:gd name="connsiteX127" fmla="*/ 930484 w 1833003"/>
              <a:gd name="connsiteY127" fmla="*/ 1103044 h 2761199"/>
              <a:gd name="connsiteX128" fmla="*/ 964218 w 1833003"/>
              <a:gd name="connsiteY128" fmla="*/ 1136781 h 2761199"/>
              <a:gd name="connsiteX129" fmla="*/ 933497 w 1833003"/>
              <a:gd name="connsiteY129" fmla="*/ 1166370 h 2761199"/>
              <a:gd name="connsiteX130" fmla="*/ 1152690 w 1833003"/>
              <a:gd name="connsiteY130" fmla="*/ 1169008 h 2761199"/>
              <a:gd name="connsiteX131" fmla="*/ 1121593 w 1833003"/>
              <a:gd name="connsiteY131" fmla="*/ 1135461 h 2761199"/>
              <a:gd name="connsiteX132" fmla="*/ 1155895 w 1833003"/>
              <a:gd name="connsiteY132" fmla="*/ 1100971 h 2761199"/>
              <a:gd name="connsiteX133" fmla="*/ 1189064 w 1833003"/>
              <a:gd name="connsiteY133" fmla="*/ 1136969 h 2761199"/>
              <a:gd name="connsiteX134" fmla="*/ 1152690 w 1833003"/>
              <a:gd name="connsiteY134" fmla="*/ 1169008 h 2761199"/>
              <a:gd name="connsiteX135" fmla="*/ 1375272 w 1833003"/>
              <a:gd name="connsiteY135" fmla="*/ 1172399 h 2761199"/>
              <a:gd name="connsiteX136" fmla="*/ 1340406 w 1833003"/>
              <a:gd name="connsiteY136" fmla="*/ 1136025 h 2761199"/>
              <a:gd name="connsiteX137" fmla="*/ 1376592 w 1833003"/>
              <a:gd name="connsiteY137" fmla="*/ 1097011 h 2761199"/>
              <a:gd name="connsiteX138" fmla="*/ 1414662 w 1833003"/>
              <a:gd name="connsiteY138" fmla="*/ 1136591 h 2761199"/>
              <a:gd name="connsiteX139" fmla="*/ 1375272 w 1833003"/>
              <a:gd name="connsiteY139" fmla="*/ 1172399 h 2761199"/>
              <a:gd name="connsiteX140" fmla="*/ 1600492 w 1833003"/>
              <a:gd name="connsiteY140" fmla="*/ 1174663 h 2761199"/>
              <a:gd name="connsiteX141" fmla="*/ 1561290 w 1833003"/>
              <a:gd name="connsiteY141" fmla="*/ 1134517 h 2761199"/>
              <a:gd name="connsiteX142" fmla="*/ 1598608 w 1833003"/>
              <a:gd name="connsiteY142" fmla="*/ 1096823 h 2761199"/>
              <a:gd name="connsiteX143" fmla="*/ 1638186 w 1833003"/>
              <a:gd name="connsiteY143" fmla="*/ 1136027 h 2761199"/>
              <a:gd name="connsiteX144" fmla="*/ 1600492 w 1833003"/>
              <a:gd name="connsiteY144" fmla="*/ 1174663 h 2761199"/>
              <a:gd name="connsiteX145" fmla="*/ 1831368 w 1833003"/>
              <a:gd name="connsiteY145" fmla="*/ 1174851 h 2761199"/>
              <a:gd name="connsiteX146" fmla="*/ 1790471 w 1833003"/>
              <a:gd name="connsiteY146" fmla="*/ 1136779 h 2761199"/>
              <a:gd name="connsiteX147" fmla="*/ 1828543 w 1833003"/>
              <a:gd name="connsiteY147" fmla="*/ 1095882 h 2761199"/>
              <a:gd name="connsiteX148" fmla="*/ 1833003 w 1833003"/>
              <a:gd name="connsiteY148" fmla="*/ 1097351 h 2761199"/>
              <a:gd name="connsiteX149" fmla="*/ 1833003 w 1833003"/>
              <a:gd name="connsiteY149" fmla="*/ 1174173 h 2761199"/>
              <a:gd name="connsiteX150" fmla="*/ 259532 w 1833003"/>
              <a:gd name="connsiteY150" fmla="*/ 1380660 h 2761199"/>
              <a:gd name="connsiteX151" fmla="*/ 236538 w 1833003"/>
              <a:gd name="connsiteY151" fmla="*/ 1356723 h 2761199"/>
              <a:gd name="connsiteX152" fmla="*/ 259532 w 1833003"/>
              <a:gd name="connsiteY152" fmla="*/ 1335615 h 2761199"/>
              <a:gd name="connsiteX153" fmla="*/ 280641 w 1833003"/>
              <a:gd name="connsiteY153" fmla="*/ 1358609 h 2761199"/>
              <a:gd name="connsiteX154" fmla="*/ 259532 w 1833003"/>
              <a:gd name="connsiteY154" fmla="*/ 1380660 h 2761199"/>
              <a:gd name="connsiteX155" fmla="*/ 479287 w 1833003"/>
              <a:gd name="connsiteY155" fmla="*/ 1383297 h 2761199"/>
              <a:gd name="connsiteX156" fmla="*/ 454975 w 1833003"/>
              <a:gd name="connsiteY156" fmla="*/ 1354272 h 2761199"/>
              <a:gd name="connsiteX157" fmla="*/ 480418 w 1833003"/>
              <a:gd name="connsiteY157" fmla="*/ 1331468 h 2761199"/>
              <a:gd name="connsiteX158" fmla="*/ 506426 w 1833003"/>
              <a:gd name="connsiteY158" fmla="*/ 1357099 h 2761199"/>
              <a:gd name="connsiteX159" fmla="*/ 479287 w 1833003"/>
              <a:gd name="connsiteY159" fmla="*/ 1383297 h 2761199"/>
              <a:gd name="connsiteX160" fmla="*/ 703942 w 1833003"/>
              <a:gd name="connsiteY160" fmla="*/ 1388764 h 2761199"/>
              <a:gd name="connsiteX161" fmla="*/ 671716 w 1833003"/>
              <a:gd name="connsiteY161" fmla="*/ 1356723 h 2761199"/>
              <a:gd name="connsiteX162" fmla="*/ 699609 w 1833003"/>
              <a:gd name="connsiteY162" fmla="*/ 1325626 h 2761199"/>
              <a:gd name="connsiteX163" fmla="*/ 734099 w 1833003"/>
              <a:gd name="connsiteY163" fmla="*/ 1358609 h 2761199"/>
              <a:gd name="connsiteX164" fmla="*/ 703942 w 1833003"/>
              <a:gd name="connsiteY164" fmla="*/ 1388764 h 2761199"/>
              <a:gd name="connsiteX165" fmla="*/ 930294 w 1833003"/>
              <a:gd name="connsiteY165" fmla="*/ 1391402 h 2761199"/>
              <a:gd name="connsiteX166" fmla="*/ 899197 w 1833003"/>
              <a:gd name="connsiteY166" fmla="*/ 1357855 h 2761199"/>
              <a:gd name="connsiteX167" fmla="*/ 933499 w 1833003"/>
              <a:gd name="connsiteY167" fmla="*/ 1323365 h 2761199"/>
              <a:gd name="connsiteX168" fmla="*/ 966670 w 1833003"/>
              <a:gd name="connsiteY168" fmla="*/ 1359363 h 2761199"/>
              <a:gd name="connsiteX169" fmla="*/ 930294 w 1833003"/>
              <a:gd name="connsiteY169" fmla="*/ 1391402 h 2761199"/>
              <a:gd name="connsiteX170" fmla="*/ 1155893 w 1833003"/>
              <a:gd name="connsiteY170" fmla="*/ 1394606 h 2761199"/>
              <a:gd name="connsiteX171" fmla="*/ 1118199 w 1833003"/>
              <a:gd name="connsiteY171" fmla="*/ 1357102 h 2761199"/>
              <a:gd name="connsiteX172" fmla="*/ 1152878 w 1833003"/>
              <a:gd name="connsiteY172" fmla="*/ 1320537 h 2761199"/>
              <a:gd name="connsiteX173" fmla="*/ 1193399 w 1833003"/>
              <a:gd name="connsiteY173" fmla="*/ 1356346 h 2761199"/>
              <a:gd name="connsiteX174" fmla="*/ 1155893 w 1833003"/>
              <a:gd name="connsiteY174" fmla="*/ 1394606 h 2761199"/>
              <a:gd name="connsiteX175" fmla="*/ 1376968 w 1833003"/>
              <a:gd name="connsiteY175" fmla="*/ 1396679 h 2761199"/>
              <a:gd name="connsiteX176" fmla="*/ 1338520 w 1833003"/>
              <a:gd name="connsiteY176" fmla="*/ 1355970 h 2761199"/>
              <a:gd name="connsiteX177" fmla="*/ 1376214 w 1833003"/>
              <a:gd name="connsiteY177" fmla="*/ 1318464 h 2761199"/>
              <a:gd name="connsiteX178" fmla="*/ 1417677 w 1833003"/>
              <a:gd name="connsiteY178" fmla="*/ 1357290 h 2761199"/>
              <a:gd name="connsiteX179" fmla="*/ 1376968 w 1833003"/>
              <a:gd name="connsiteY179" fmla="*/ 1396679 h 2761199"/>
              <a:gd name="connsiteX180" fmla="*/ 1599550 w 1833003"/>
              <a:gd name="connsiteY180" fmla="*/ 1397809 h 2761199"/>
              <a:gd name="connsiteX181" fmla="*/ 1559594 w 1833003"/>
              <a:gd name="connsiteY181" fmla="*/ 1358419 h 2761199"/>
              <a:gd name="connsiteX182" fmla="*/ 1597478 w 1833003"/>
              <a:gd name="connsiteY182" fmla="*/ 1317144 h 2761199"/>
              <a:gd name="connsiteX183" fmla="*/ 1639883 w 1833003"/>
              <a:gd name="connsiteY183" fmla="*/ 1355026 h 2761199"/>
              <a:gd name="connsiteX184" fmla="*/ 1599550 w 1833003"/>
              <a:gd name="connsiteY184" fmla="*/ 1397809 h 2761199"/>
              <a:gd name="connsiteX185" fmla="*/ 1829107 w 1833003"/>
              <a:gd name="connsiteY185" fmla="*/ 1399507 h 2761199"/>
              <a:gd name="connsiteX186" fmla="*/ 1788022 w 1833003"/>
              <a:gd name="connsiteY186" fmla="*/ 1356724 h 2761199"/>
              <a:gd name="connsiteX187" fmla="*/ 1830804 w 1833003"/>
              <a:gd name="connsiteY187" fmla="*/ 1315638 h 2761199"/>
              <a:gd name="connsiteX188" fmla="*/ 1833003 w 1833003"/>
              <a:gd name="connsiteY188" fmla="*/ 1316479 h 2761199"/>
              <a:gd name="connsiteX189" fmla="*/ 1833003 w 1833003"/>
              <a:gd name="connsiteY189" fmla="*/ 1398198 h 2761199"/>
              <a:gd name="connsiteX190" fmla="*/ 31295 w 1833003"/>
              <a:gd name="connsiteY190" fmla="*/ 1607953 h 2761199"/>
              <a:gd name="connsiteX191" fmla="*/ 7925 w 1833003"/>
              <a:gd name="connsiteY191" fmla="*/ 1587976 h 2761199"/>
              <a:gd name="connsiteX192" fmla="*/ 27337 w 1833003"/>
              <a:gd name="connsiteY192" fmla="*/ 1567056 h 2761199"/>
              <a:gd name="connsiteX193" fmla="*/ 48446 w 1833003"/>
              <a:gd name="connsiteY193" fmla="*/ 1585715 h 2761199"/>
              <a:gd name="connsiteX194" fmla="*/ 31295 w 1833003"/>
              <a:gd name="connsiteY194" fmla="*/ 1607953 h 2761199"/>
              <a:gd name="connsiteX195" fmla="*/ 256329 w 1833003"/>
              <a:gd name="connsiteY195" fmla="*/ 1612476 h 2761199"/>
              <a:gd name="connsiteX196" fmla="*/ 233712 w 1833003"/>
              <a:gd name="connsiteY196" fmla="*/ 1586656 h 2761199"/>
              <a:gd name="connsiteX197" fmla="*/ 258590 w 1833003"/>
              <a:gd name="connsiteY197" fmla="*/ 1562720 h 2761199"/>
              <a:gd name="connsiteX198" fmla="*/ 283278 w 1833003"/>
              <a:gd name="connsiteY198" fmla="*/ 1587032 h 2761199"/>
              <a:gd name="connsiteX199" fmla="*/ 256329 w 1833003"/>
              <a:gd name="connsiteY199" fmla="*/ 1612476 h 2761199"/>
              <a:gd name="connsiteX200" fmla="*/ 481550 w 1833003"/>
              <a:gd name="connsiteY200" fmla="*/ 1617943 h 2761199"/>
              <a:gd name="connsiteX201" fmla="*/ 450265 w 1833003"/>
              <a:gd name="connsiteY201" fmla="*/ 1585715 h 2761199"/>
              <a:gd name="connsiteX202" fmla="*/ 481550 w 1833003"/>
              <a:gd name="connsiteY202" fmla="*/ 1557255 h 2761199"/>
              <a:gd name="connsiteX203" fmla="*/ 511705 w 1833003"/>
              <a:gd name="connsiteY203" fmla="*/ 1587598 h 2761199"/>
              <a:gd name="connsiteX204" fmla="*/ 481550 w 1833003"/>
              <a:gd name="connsiteY204" fmla="*/ 1617943 h 2761199"/>
              <a:gd name="connsiteX205" fmla="*/ 701117 w 1833003"/>
              <a:gd name="connsiteY205" fmla="*/ 1620015 h 2761199"/>
              <a:gd name="connsiteX206" fmla="*/ 670586 w 1833003"/>
              <a:gd name="connsiteY206" fmla="*/ 1587032 h 2761199"/>
              <a:gd name="connsiteX207" fmla="*/ 702813 w 1833003"/>
              <a:gd name="connsiteY207" fmla="*/ 1554994 h 2761199"/>
              <a:gd name="connsiteX208" fmla="*/ 735229 w 1833003"/>
              <a:gd name="connsiteY208" fmla="*/ 1586656 h 2761199"/>
              <a:gd name="connsiteX209" fmla="*/ 701117 w 1833003"/>
              <a:gd name="connsiteY209" fmla="*/ 1620015 h 2761199"/>
              <a:gd name="connsiteX210" fmla="*/ 933311 w 1833003"/>
              <a:gd name="connsiteY210" fmla="*/ 1624916 h 2761199"/>
              <a:gd name="connsiteX211" fmla="*/ 895993 w 1833003"/>
              <a:gd name="connsiteY211" fmla="*/ 1587035 h 2761199"/>
              <a:gd name="connsiteX212" fmla="*/ 931048 w 1833003"/>
              <a:gd name="connsiteY212" fmla="*/ 1550660 h 2761199"/>
              <a:gd name="connsiteX213" fmla="*/ 971193 w 1833003"/>
              <a:gd name="connsiteY213" fmla="*/ 1587035 h 2761199"/>
              <a:gd name="connsiteX214" fmla="*/ 933311 w 1833003"/>
              <a:gd name="connsiteY214" fmla="*/ 1624916 h 2761199"/>
              <a:gd name="connsiteX215" fmla="*/ 1155893 w 1833003"/>
              <a:gd name="connsiteY215" fmla="*/ 1626802 h 2761199"/>
              <a:gd name="connsiteX216" fmla="*/ 1116126 w 1833003"/>
              <a:gd name="connsiteY216" fmla="*/ 1587410 h 2761199"/>
              <a:gd name="connsiteX217" fmla="*/ 1152688 w 1833003"/>
              <a:gd name="connsiteY217" fmla="*/ 1548587 h 2761199"/>
              <a:gd name="connsiteX218" fmla="*/ 1195471 w 1833003"/>
              <a:gd name="connsiteY218" fmla="*/ 1583641 h 2761199"/>
              <a:gd name="connsiteX219" fmla="*/ 1155893 w 1833003"/>
              <a:gd name="connsiteY219" fmla="*/ 1626802 h 2761199"/>
              <a:gd name="connsiteX220" fmla="*/ 1375838 w 1833003"/>
              <a:gd name="connsiteY220" fmla="*/ 1628308 h 2761199"/>
              <a:gd name="connsiteX221" fmla="*/ 1337012 w 1833003"/>
              <a:gd name="connsiteY221" fmla="*/ 1584019 h 2761199"/>
              <a:gd name="connsiteX222" fmla="*/ 1379983 w 1833003"/>
              <a:gd name="connsiteY222" fmla="*/ 1546513 h 2761199"/>
              <a:gd name="connsiteX223" fmla="*/ 1418243 w 1833003"/>
              <a:gd name="connsiteY223" fmla="*/ 1587410 h 2761199"/>
              <a:gd name="connsiteX224" fmla="*/ 1375838 w 1833003"/>
              <a:gd name="connsiteY224" fmla="*/ 1628308 h 2761199"/>
              <a:gd name="connsiteX225" fmla="*/ 1596912 w 1833003"/>
              <a:gd name="connsiteY225" fmla="*/ 1631323 h 2761199"/>
              <a:gd name="connsiteX226" fmla="*/ 1556013 w 1833003"/>
              <a:gd name="connsiteY226" fmla="*/ 1586845 h 2761199"/>
              <a:gd name="connsiteX227" fmla="*/ 1602565 w 1833003"/>
              <a:gd name="connsiteY227" fmla="*/ 1544061 h 2761199"/>
              <a:gd name="connsiteX228" fmla="*/ 1644217 w 1833003"/>
              <a:gd name="connsiteY228" fmla="*/ 1587787 h 2761199"/>
              <a:gd name="connsiteX229" fmla="*/ 1596912 w 1833003"/>
              <a:gd name="connsiteY229" fmla="*/ 1631323 h 2761199"/>
              <a:gd name="connsiteX230" fmla="*/ 1829861 w 1833003"/>
              <a:gd name="connsiteY230" fmla="*/ 1633585 h 2761199"/>
              <a:gd name="connsiteX231" fmla="*/ 1784252 w 1833003"/>
              <a:gd name="connsiteY231" fmla="*/ 1584773 h 2761199"/>
              <a:gd name="connsiteX232" fmla="*/ 1832122 w 1833003"/>
              <a:gd name="connsiteY232" fmla="*/ 1542366 h 2761199"/>
              <a:gd name="connsiteX233" fmla="*/ 1833003 w 1833003"/>
              <a:gd name="connsiteY233" fmla="*/ 1542752 h 2761199"/>
              <a:gd name="connsiteX234" fmla="*/ 1833003 w 1833003"/>
              <a:gd name="connsiteY234" fmla="*/ 1632316 h 2761199"/>
              <a:gd name="connsiteX235" fmla="*/ 25642 w 1833003"/>
              <a:gd name="connsiteY235" fmla="*/ 1833175 h 2761199"/>
              <a:gd name="connsiteX236" fmla="*/ 5287 w 1833003"/>
              <a:gd name="connsiteY236" fmla="*/ 1809239 h 2761199"/>
              <a:gd name="connsiteX237" fmla="*/ 31107 w 1833003"/>
              <a:gd name="connsiteY237" fmla="*/ 1787000 h 2761199"/>
              <a:gd name="connsiteX238" fmla="*/ 52028 w 1833003"/>
              <a:gd name="connsiteY238" fmla="*/ 1811312 h 2761199"/>
              <a:gd name="connsiteX239" fmla="*/ 25642 w 1833003"/>
              <a:gd name="connsiteY239" fmla="*/ 1833175 h 2761199"/>
              <a:gd name="connsiteX240" fmla="*/ 261606 w 1833003"/>
              <a:gd name="connsiteY240" fmla="*/ 1838264 h 2761199"/>
              <a:gd name="connsiteX241" fmla="*/ 229943 w 1833003"/>
              <a:gd name="connsiteY241" fmla="*/ 1811312 h 2761199"/>
              <a:gd name="connsiteX242" fmla="*/ 255197 w 1833003"/>
              <a:gd name="connsiteY242" fmla="*/ 1781723 h 2761199"/>
              <a:gd name="connsiteX243" fmla="*/ 287426 w 1833003"/>
              <a:gd name="connsiteY243" fmla="*/ 1808863 h 2761199"/>
              <a:gd name="connsiteX244" fmla="*/ 261606 w 1833003"/>
              <a:gd name="connsiteY244" fmla="*/ 1838264 h 2761199"/>
              <a:gd name="connsiteX245" fmla="*/ 478909 w 1833003"/>
              <a:gd name="connsiteY245" fmla="*/ 1841655 h 2761199"/>
              <a:gd name="connsiteX246" fmla="*/ 448944 w 1833003"/>
              <a:gd name="connsiteY246" fmla="*/ 1808295 h 2761199"/>
              <a:gd name="connsiteX247" fmla="*/ 482490 w 1833003"/>
              <a:gd name="connsiteY247" fmla="*/ 1777764 h 2761199"/>
              <a:gd name="connsiteX248" fmla="*/ 512269 w 1833003"/>
              <a:gd name="connsiteY248" fmla="*/ 1811688 h 2761199"/>
              <a:gd name="connsiteX249" fmla="*/ 478909 w 1833003"/>
              <a:gd name="connsiteY249" fmla="*/ 1841655 h 2761199"/>
              <a:gd name="connsiteX250" fmla="*/ 706394 w 1833003"/>
              <a:gd name="connsiteY250" fmla="*/ 1845991 h 2761199"/>
              <a:gd name="connsiteX251" fmla="*/ 666816 w 1833003"/>
              <a:gd name="connsiteY251" fmla="*/ 1811500 h 2761199"/>
              <a:gd name="connsiteX252" fmla="*/ 703378 w 1833003"/>
              <a:gd name="connsiteY252" fmla="*/ 1773806 h 2761199"/>
              <a:gd name="connsiteX253" fmla="*/ 739943 w 1833003"/>
              <a:gd name="connsiteY253" fmla="*/ 1809051 h 2761199"/>
              <a:gd name="connsiteX254" fmla="*/ 706394 w 1833003"/>
              <a:gd name="connsiteY254" fmla="*/ 1845991 h 2761199"/>
              <a:gd name="connsiteX255" fmla="*/ 930862 w 1833003"/>
              <a:gd name="connsiteY255" fmla="*/ 1849196 h 2761199"/>
              <a:gd name="connsiteX256" fmla="*/ 893922 w 1833003"/>
              <a:gd name="connsiteY256" fmla="*/ 1810748 h 2761199"/>
              <a:gd name="connsiteX257" fmla="*/ 933313 w 1833003"/>
              <a:gd name="connsiteY257" fmla="*/ 1770981 h 2761199"/>
              <a:gd name="connsiteX258" fmla="*/ 973079 w 1833003"/>
              <a:gd name="connsiteY258" fmla="*/ 1811502 h 2761199"/>
              <a:gd name="connsiteX259" fmla="*/ 930862 w 1833003"/>
              <a:gd name="connsiteY259" fmla="*/ 1849196 h 2761199"/>
              <a:gd name="connsiteX260" fmla="*/ 1154762 w 1833003"/>
              <a:gd name="connsiteY260" fmla="*/ 1850702 h 2761199"/>
              <a:gd name="connsiteX261" fmla="*/ 1114618 w 1833003"/>
              <a:gd name="connsiteY261" fmla="*/ 1811500 h 2761199"/>
              <a:gd name="connsiteX262" fmla="*/ 1155703 w 1833003"/>
              <a:gd name="connsiteY262" fmla="*/ 1769283 h 2761199"/>
              <a:gd name="connsiteX263" fmla="*/ 1196413 w 1833003"/>
              <a:gd name="connsiteY263" fmla="*/ 1808485 h 2761199"/>
              <a:gd name="connsiteX264" fmla="*/ 1154762 w 1833003"/>
              <a:gd name="connsiteY264" fmla="*/ 1850702 h 2761199"/>
              <a:gd name="connsiteX265" fmla="*/ 1374896 w 1833003"/>
              <a:gd name="connsiteY265" fmla="*/ 1853718 h 2761199"/>
              <a:gd name="connsiteX266" fmla="*/ 1333809 w 1833003"/>
              <a:gd name="connsiteY266" fmla="*/ 1809429 h 2761199"/>
              <a:gd name="connsiteX267" fmla="*/ 1379983 w 1833003"/>
              <a:gd name="connsiteY267" fmla="*/ 1766268 h 2761199"/>
              <a:gd name="connsiteX268" fmla="*/ 1421824 w 1833003"/>
              <a:gd name="connsiteY268" fmla="*/ 1810746 h 2761199"/>
              <a:gd name="connsiteX269" fmla="*/ 1374896 w 1833003"/>
              <a:gd name="connsiteY269" fmla="*/ 1853718 h 2761199"/>
              <a:gd name="connsiteX270" fmla="*/ 1597290 w 1833003"/>
              <a:gd name="connsiteY270" fmla="*/ 1855981 h 2761199"/>
              <a:gd name="connsiteX271" fmla="*/ 1553753 w 1833003"/>
              <a:gd name="connsiteY271" fmla="*/ 1809429 h 2761199"/>
              <a:gd name="connsiteX272" fmla="*/ 1602379 w 1833003"/>
              <a:gd name="connsiteY272" fmla="*/ 1764008 h 2761199"/>
              <a:gd name="connsiteX273" fmla="*/ 1647232 w 1833003"/>
              <a:gd name="connsiteY273" fmla="*/ 1809051 h 2761199"/>
              <a:gd name="connsiteX274" fmla="*/ 1597290 w 1833003"/>
              <a:gd name="connsiteY274" fmla="*/ 1855981 h 2761199"/>
              <a:gd name="connsiteX275" fmla="*/ 1829861 w 1833003"/>
              <a:gd name="connsiteY275" fmla="*/ 1857489 h 2761199"/>
              <a:gd name="connsiteX276" fmla="*/ 1782556 w 1833003"/>
              <a:gd name="connsiteY276" fmla="*/ 1810746 h 2761199"/>
              <a:gd name="connsiteX277" fmla="*/ 1827787 w 1833003"/>
              <a:gd name="connsiteY277" fmla="*/ 1761368 h 2761199"/>
              <a:gd name="connsiteX278" fmla="*/ 1833003 w 1833003"/>
              <a:gd name="connsiteY278" fmla="*/ 1763243 h 2761199"/>
              <a:gd name="connsiteX279" fmla="*/ 1833003 w 1833003"/>
              <a:gd name="connsiteY279" fmla="*/ 1856929 h 2761199"/>
              <a:gd name="connsiteX280" fmla="*/ 28091 w 1833003"/>
              <a:gd name="connsiteY280" fmla="*/ 2056511 h 2761199"/>
              <a:gd name="connsiteX281" fmla="*/ 4343 w 1833003"/>
              <a:gd name="connsiteY281" fmla="*/ 2031067 h 2761199"/>
              <a:gd name="connsiteX282" fmla="*/ 30353 w 1833003"/>
              <a:gd name="connsiteY282" fmla="*/ 2008263 h 2761199"/>
              <a:gd name="connsiteX283" fmla="*/ 52216 w 1833003"/>
              <a:gd name="connsiteY283" fmla="*/ 2031445 h 2761199"/>
              <a:gd name="connsiteX284" fmla="*/ 28091 w 1833003"/>
              <a:gd name="connsiteY284" fmla="*/ 2056511 h 2761199"/>
              <a:gd name="connsiteX285" fmla="*/ 258590 w 1833003"/>
              <a:gd name="connsiteY285" fmla="*/ 2062544 h 2761199"/>
              <a:gd name="connsiteX286" fmla="*/ 228247 w 1833003"/>
              <a:gd name="connsiteY286" fmla="*/ 2029183 h 2761199"/>
              <a:gd name="connsiteX287" fmla="*/ 260476 w 1833003"/>
              <a:gd name="connsiteY287" fmla="*/ 2001668 h 2761199"/>
              <a:gd name="connsiteX288" fmla="*/ 290065 w 1833003"/>
              <a:gd name="connsiteY288" fmla="*/ 2031447 h 2761199"/>
              <a:gd name="connsiteX289" fmla="*/ 258590 w 1833003"/>
              <a:gd name="connsiteY289" fmla="*/ 2062544 h 2761199"/>
              <a:gd name="connsiteX290" fmla="*/ 483810 w 1833003"/>
              <a:gd name="connsiteY290" fmla="*/ 2065935 h 2761199"/>
              <a:gd name="connsiteX291" fmla="*/ 446870 w 1833003"/>
              <a:gd name="connsiteY291" fmla="*/ 2034460 h 2761199"/>
              <a:gd name="connsiteX292" fmla="*/ 479852 w 1833003"/>
              <a:gd name="connsiteY292" fmla="*/ 1998086 h 2761199"/>
              <a:gd name="connsiteX293" fmla="*/ 514531 w 1833003"/>
              <a:gd name="connsiteY293" fmla="*/ 2032011 h 2761199"/>
              <a:gd name="connsiteX294" fmla="*/ 483810 w 1833003"/>
              <a:gd name="connsiteY294" fmla="*/ 2065935 h 2761199"/>
              <a:gd name="connsiteX295" fmla="*/ 702625 w 1833003"/>
              <a:gd name="connsiteY295" fmla="*/ 2071023 h 2761199"/>
              <a:gd name="connsiteX296" fmla="*/ 665119 w 1833003"/>
              <a:gd name="connsiteY296" fmla="*/ 2032953 h 2761199"/>
              <a:gd name="connsiteX297" fmla="*/ 705262 w 1833003"/>
              <a:gd name="connsiteY297" fmla="*/ 1994505 h 2761199"/>
              <a:gd name="connsiteX298" fmla="*/ 740884 w 1833003"/>
              <a:gd name="connsiteY298" fmla="*/ 2033517 h 2761199"/>
              <a:gd name="connsiteX299" fmla="*/ 702625 w 1833003"/>
              <a:gd name="connsiteY299" fmla="*/ 2071023 h 2761199"/>
              <a:gd name="connsiteX300" fmla="*/ 934065 w 1833003"/>
              <a:gd name="connsiteY300" fmla="*/ 2072908 h 2761199"/>
              <a:gd name="connsiteX301" fmla="*/ 892980 w 1833003"/>
              <a:gd name="connsiteY301" fmla="*/ 2033895 h 2761199"/>
              <a:gd name="connsiteX302" fmla="*/ 934255 w 1833003"/>
              <a:gd name="connsiteY302" fmla="*/ 1992053 h 2761199"/>
              <a:gd name="connsiteX303" fmla="*/ 973267 w 1833003"/>
              <a:gd name="connsiteY303" fmla="*/ 2032387 h 2761199"/>
              <a:gd name="connsiteX304" fmla="*/ 934065 w 1833003"/>
              <a:gd name="connsiteY304" fmla="*/ 2072908 h 2761199"/>
              <a:gd name="connsiteX305" fmla="*/ 1154952 w 1833003"/>
              <a:gd name="connsiteY305" fmla="*/ 2074038 h 2761199"/>
              <a:gd name="connsiteX306" fmla="*/ 1113300 w 1833003"/>
              <a:gd name="connsiteY306" fmla="*/ 2031821 h 2761199"/>
              <a:gd name="connsiteX307" fmla="*/ 1155517 w 1833003"/>
              <a:gd name="connsiteY307" fmla="*/ 1990170 h 2761199"/>
              <a:gd name="connsiteX308" fmla="*/ 1197735 w 1833003"/>
              <a:gd name="connsiteY308" fmla="*/ 2030879 h 2761199"/>
              <a:gd name="connsiteX309" fmla="*/ 1154952 w 1833003"/>
              <a:gd name="connsiteY309" fmla="*/ 2074038 h 2761199"/>
              <a:gd name="connsiteX310" fmla="*/ 1376968 w 1833003"/>
              <a:gd name="connsiteY310" fmla="*/ 2078185 h 2761199"/>
              <a:gd name="connsiteX311" fmla="*/ 1331545 w 1833003"/>
              <a:gd name="connsiteY311" fmla="*/ 2033519 h 2761199"/>
              <a:gd name="connsiteX312" fmla="*/ 1378100 w 1833003"/>
              <a:gd name="connsiteY312" fmla="*/ 1986212 h 2761199"/>
              <a:gd name="connsiteX313" fmla="*/ 1424650 w 1833003"/>
              <a:gd name="connsiteY313" fmla="*/ 2031257 h 2761199"/>
              <a:gd name="connsiteX314" fmla="*/ 1376968 w 1833003"/>
              <a:gd name="connsiteY314" fmla="*/ 2078185 h 2761199"/>
              <a:gd name="connsiteX315" fmla="*/ 1601811 w 1833003"/>
              <a:gd name="connsiteY315" fmla="*/ 2080635 h 2761199"/>
              <a:gd name="connsiteX316" fmla="*/ 1552243 w 1833003"/>
              <a:gd name="connsiteY316" fmla="*/ 2034648 h 2761199"/>
              <a:gd name="connsiteX317" fmla="*/ 1600304 w 1833003"/>
              <a:gd name="connsiteY317" fmla="*/ 1984516 h 2761199"/>
              <a:gd name="connsiteX318" fmla="*/ 1647232 w 1833003"/>
              <a:gd name="connsiteY318" fmla="*/ 2031633 h 2761199"/>
              <a:gd name="connsiteX319" fmla="*/ 1601811 w 1833003"/>
              <a:gd name="connsiteY319" fmla="*/ 2080635 h 2761199"/>
              <a:gd name="connsiteX320" fmla="*/ 1830615 w 1833003"/>
              <a:gd name="connsiteY320" fmla="*/ 2081201 h 2761199"/>
              <a:gd name="connsiteX321" fmla="*/ 1781237 w 1833003"/>
              <a:gd name="connsiteY321" fmla="*/ 2031821 h 2761199"/>
              <a:gd name="connsiteX322" fmla="*/ 1827411 w 1833003"/>
              <a:gd name="connsiteY322" fmla="*/ 1983197 h 2761199"/>
              <a:gd name="connsiteX323" fmla="*/ 1833003 w 1833003"/>
              <a:gd name="connsiteY323" fmla="*/ 1983909 h 2761199"/>
              <a:gd name="connsiteX324" fmla="*/ 1833003 w 1833003"/>
              <a:gd name="connsiteY324" fmla="*/ 2080767 h 2761199"/>
              <a:gd name="connsiteX325" fmla="*/ 29599 w 1833003"/>
              <a:gd name="connsiteY325" fmla="*/ 2287198 h 2761199"/>
              <a:gd name="connsiteX326" fmla="*/ 3589 w 1833003"/>
              <a:gd name="connsiteY326" fmla="*/ 2260812 h 2761199"/>
              <a:gd name="connsiteX327" fmla="*/ 28843 w 1833003"/>
              <a:gd name="connsiteY327" fmla="*/ 2237632 h 2761199"/>
              <a:gd name="connsiteX328" fmla="*/ 53345 w 1833003"/>
              <a:gd name="connsiteY328" fmla="*/ 2262320 h 2761199"/>
              <a:gd name="connsiteX329" fmla="*/ 29599 w 1833003"/>
              <a:gd name="connsiteY329" fmla="*/ 2287198 h 2761199"/>
              <a:gd name="connsiteX330" fmla="*/ 257458 w 1833003"/>
              <a:gd name="connsiteY330" fmla="*/ 2293607 h 2761199"/>
              <a:gd name="connsiteX331" fmla="*/ 227303 w 1833003"/>
              <a:gd name="connsiteY331" fmla="*/ 2263451 h 2761199"/>
              <a:gd name="connsiteX332" fmla="*/ 259344 w 1833003"/>
              <a:gd name="connsiteY332" fmla="*/ 2231223 h 2761199"/>
              <a:gd name="connsiteX333" fmla="*/ 290441 w 1833003"/>
              <a:gd name="connsiteY333" fmla="*/ 2259116 h 2761199"/>
              <a:gd name="connsiteX334" fmla="*/ 257458 w 1833003"/>
              <a:gd name="connsiteY334" fmla="*/ 2293607 h 2761199"/>
              <a:gd name="connsiteX335" fmla="*/ 481738 w 1833003"/>
              <a:gd name="connsiteY335" fmla="*/ 2297376 h 2761199"/>
              <a:gd name="connsiteX336" fmla="*/ 445740 w 1833003"/>
              <a:gd name="connsiteY336" fmla="*/ 2263639 h 2761199"/>
              <a:gd name="connsiteX337" fmla="*/ 479477 w 1833003"/>
              <a:gd name="connsiteY337" fmla="*/ 2227641 h 2761199"/>
              <a:gd name="connsiteX338" fmla="*/ 515851 w 1833003"/>
              <a:gd name="connsiteY338" fmla="*/ 2261754 h 2761199"/>
              <a:gd name="connsiteX339" fmla="*/ 481738 w 1833003"/>
              <a:gd name="connsiteY339" fmla="*/ 2297376 h 2761199"/>
              <a:gd name="connsiteX340" fmla="*/ 699231 w 1833003"/>
              <a:gd name="connsiteY340" fmla="*/ 2300767 h 2761199"/>
              <a:gd name="connsiteX341" fmla="*/ 664555 w 1833003"/>
              <a:gd name="connsiteY341" fmla="*/ 2260624 h 2761199"/>
              <a:gd name="connsiteX342" fmla="*/ 706772 w 1833003"/>
              <a:gd name="connsiteY342" fmla="*/ 2224062 h 2761199"/>
              <a:gd name="connsiteX343" fmla="*/ 742392 w 1833003"/>
              <a:gd name="connsiteY343" fmla="*/ 2264581 h 2761199"/>
              <a:gd name="connsiteX344" fmla="*/ 699231 w 1833003"/>
              <a:gd name="connsiteY344" fmla="*/ 2300767 h 2761199"/>
              <a:gd name="connsiteX345" fmla="*/ 932933 w 1833003"/>
              <a:gd name="connsiteY345" fmla="*/ 2302841 h 2761199"/>
              <a:gd name="connsiteX346" fmla="*/ 892412 w 1833003"/>
              <a:gd name="connsiteY346" fmla="*/ 2264015 h 2761199"/>
              <a:gd name="connsiteX347" fmla="*/ 933311 w 1833003"/>
              <a:gd name="connsiteY347" fmla="*/ 2221610 h 2761199"/>
              <a:gd name="connsiteX348" fmla="*/ 974397 w 1833003"/>
              <a:gd name="connsiteY348" fmla="*/ 2260246 h 2761199"/>
              <a:gd name="connsiteX349" fmla="*/ 932933 w 1833003"/>
              <a:gd name="connsiteY349" fmla="*/ 2302841 h 2761199"/>
              <a:gd name="connsiteX350" fmla="*/ 1154762 w 1833003"/>
              <a:gd name="connsiteY350" fmla="*/ 2306798 h 2761199"/>
              <a:gd name="connsiteX351" fmla="*/ 1110849 w 1833003"/>
              <a:gd name="connsiteY351" fmla="*/ 2260812 h 2761199"/>
              <a:gd name="connsiteX352" fmla="*/ 1154008 w 1833003"/>
              <a:gd name="connsiteY352" fmla="*/ 2217841 h 2761199"/>
              <a:gd name="connsiteX353" fmla="*/ 1200748 w 1833003"/>
              <a:gd name="connsiteY353" fmla="*/ 2261378 h 2761199"/>
              <a:gd name="connsiteX354" fmla="*/ 1154762 w 1833003"/>
              <a:gd name="connsiteY354" fmla="*/ 2306798 h 2761199"/>
              <a:gd name="connsiteX355" fmla="*/ 1376402 w 1833003"/>
              <a:gd name="connsiteY355" fmla="*/ 2309248 h 2761199"/>
              <a:gd name="connsiteX356" fmla="*/ 1330605 w 1833003"/>
              <a:gd name="connsiteY356" fmla="*/ 2261190 h 2761199"/>
              <a:gd name="connsiteX357" fmla="*/ 1378664 w 1833003"/>
              <a:gd name="connsiteY357" fmla="*/ 2215391 h 2761199"/>
              <a:gd name="connsiteX358" fmla="*/ 1425594 w 1833003"/>
              <a:gd name="connsiteY358" fmla="*/ 2263451 h 2761199"/>
              <a:gd name="connsiteX359" fmla="*/ 1376402 w 1833003"/>
              <a:gd name="connsiteY359" fmla="*/ 2309248 h 2761199"/>
              <a:gd name="connsiteX360" fmla="*/ 1597666 w 1833003"/>
              <a:gd name="connsiteY360" fmla="*/ 2311322 h 2761199"/>
              <a:gd name="connsiteX361" fmla="*/ 1550738 w 1833003"/>
              <a:gd name="connsiteY361" fmla="*/ 2259304 h 2761199"/>
              <a:gd name="connsiteX362" fmla="*/ 1599740 w 1833003"/>
              <a:gd name="connsiteY362" fmla="*/ 2213318 h 2761199"/>
              <a:gd name="connsiteX363" fmla="*/ 1648742 w 1833003"/>
              <a:gd name="connsiteY363" fmla="*/ 2263074 h 2761199"/>
              <a:gd name="connsiteX364" fmla="*/ 1597666 w 1833003"/>
              <a:gd name="connsiteY364" fmla="*/ 2311322 h 2761199"/>
              <a:gd name="connsiteX365" fmla="*/ 1830615 w 1833003"/>
              <a:gd name="connsiteY365" fmla="*/ 2314903 h 2761199"/>
              <a:gd name="connsiteX366" fmla="*/ 1777655 w 1833003"/>
              <a:gd name="connsiteY366" fmla="*/ 2262132 h 2761199"/>
              <a:gd name="connsiteX367" fmla="*/ 1827223 w 1833003"/>
              <a:gd name="connsiteY367" fmla="*/ 2210114 h 2761199"/>
              <a:gd name="connsiteX368" fmla="*/ 1833003 w 1833003"/>
              <a:gd name="connsiteY368" fmla="*/ 2210879 h 2761199"/>
              <a:gd name="connsiteX369" fmla="*/ 1833003 w 1833003"/>
              <a:gd name="connsiteY369" fmla="*/ 2314342 h 2761199"/>
              <a:gd name="connsiteX370" fmla="*/ 27715 w 1833003"/>
              <a:gd name="connsiteY370" fmla="*/ 2510724 h 2761199"/>
              <a:gd name="connsiteX371" fmla="*/ 2461 w 1833003"/>
              <a:gd name="connsiteY371" fmla="*/ 2482264 h 2761199"/>
              <a:gd name="connsiteX372" fmla="*/ 28657 w 1833003"/>
              <a:gd name="connsiteY372" fmla="*/ 2458894 h 2761199"/>
              <a:gd name="connsiteX373" fmla="*/ 53913 w 1833003"/>
              <a:gd name="connsiteY373" fmla="*/ 2487165 h 2761199"/>
              <a:gd name="connsiteX374" fmla="*/ 27715 w 1833003"/>
              <a:gd name="connsiteY374" fmla="*/ 2510724 h 2761199"/>
              <a:gd name="connsiteX375" fmla="*/ 257083 w 1833003"/>
              <a:gd name="connsiteY375" fmla="*/ 2516943 h 2761199"/>
              <a:gd name="connsiteX376" fmla="*/ 226737 w 1833003"/>
              <a:gd name="connsiteY376" fmla="*/ 2483394 h 2761199"/>
              <a:gd name="connsiteX377" fmla="*/ 259720 w 1833003"/>
              <a:gd name="connsiteY377" fmla="*/ 2452863 h 2761199"/>
              <a:gd name="connsiteX378" fmla="*/ 290251 w 1833003"/>
              <a:gd name="connsiteY378" fmla="*/ 2485846 h 2761199"/>
              <a:gd name="connsiteX379" fmla="*/ 257083 w 1833003"/>
              <a:gd name="connsiteY379" fmla="*/ 2516943 h 2761199"/>
              <a:gd name="connsiteX380" fmla="*/ 479475 w 1833003"/>
              <a:gd name="connsiteY380" fmla="*/ 2520712 h 2761199"/>
              <a:gd name="connsiteX381" fmla="*/ 443854 w 1833003"/>
              <a:gd name="connsiteY381" fmla="*/ 2485092 h 2761199"/>
              <a:gd name="connsiteX382" fmla="*/ 477967 w 1833003"/>
              <a:gd name="connsiteY382" fmla="*/ 2448528 h 2761199"/>
              <a:gd name="connsiteX383" fmla="*/ 516793 w 1833003"/>
              <a:gd name="connsiteY383" fmla="*/ 2483772 h 2761199"/>
              <a:gd name="connsiteX384" fmla="*/ 479475 w 1833003"/>
              <a:gd name="connsiteY384" fmla="*/ 2520712 h 2761199"/>
              <a:gd name="connsiteX385" fmla="*/ 704698 w 1833003"/>
              <a:gd name="connsiteY385" fmla="*/ 2524669 h 2761199"/>
              <a:gd name="connsiteX386" fmla="*/ 663987 w 1833003"/>
              <a:gd name="connsiteY386" fmla="*/ 2485280 h 2761199"/>
              <a:gd name="connsiteX387" fmla="*/ 703378 w 1833003"/>
              <a:gd name="connsiteY387" fmla="*/ 2445512 h 2761199"/>
              <a:gd name="connsiteX388" fmla="*/ 742014 w 1833003"/>
              <a:gd name="connsiteY388" fmla="*/ 2482074 h 2761199"/>
              <a:gd name="connsiteX389" fmla="*/ 704698 w 1833003"/>
              <a:gd name="connsiteY389" fmla="*/ 2524669 h 2761199"/>
              <a:gd name="connsiteX390" fmla="*/ 932180 w 1833003"/>
              <a:gd name="connsiteY390" fmla="*/ 2526555 h 2761199"/>
              <a:gd name="connsiteX391" fmla="*/ 891094 w 1833003"/>
              <a:gd name="connsiteY391" fmla="*/ 2483772 h 2761199"/>
              <a:gd name="connsiteX392" fmla="*/ 933877 w 1833003"/>
              <a:gd name="connsiteY392" fmla="*/ 2442121 h 2761199"/>
              <a:gd name="connsiteX393" fmla="*/ 974963 w 1833003"/>
              <a:gd name="connsiteY393" fmla="*/ 2485470 h 2761199"/>
              <a:gd name="connsiteX394" fmla="*/ 932180 w 1833003"/>
              <a:gd name="connsiteY394" fmla="*/ 2526555 h 2761199"/>
              <a:gd name="connsiteX395" fmla="*/ 1156647 w 1833003"/>
              <a:gd name="connsiteY395" fmla="*/ 2530512 h 2761199"/>
              <a:gd name="connsiteX396" fmla="*/ 1109341 w 1833003"/>
              <a:gd name="connsiteY396" fmla="*/ 2483960 h 2761199"/>
              <a:gd name="connsiteX397" fmla="*/ 1154386 w 1833003"/>
              <a:gd name="connsiteY397" fmla="*/ 2437407 h 2761199"/>
              <a:gd name="connsiteX398" fmla="*/ 1201314 w 1833003"/>
              <a:gd name="connsiteY398" fmla="*/ 2485090 h 2761199"/>
              <a:gd name="connsiteX399" fmla="*/ 1156647 w 1833003"/>
              <a:gd name="connsiteY399" fmla="*/ 2530512 h 2761199"/>
              <a:gd name="connsiteX400" fmla="*/ 1379229 w 1833003"/>
              <a:gd name="connsiteY400" fmla="*/ 2532586 h 2761199"/>
              <a:gd name="connsiteX401" fmla="*/ 1329285 w 1833003"/>
              <a:gd name="connsiteY401" fmla="*/ 2484338 h 2761199"/>
              <a:gd name="connsiteX402" fmla="*/ 1379795 w 1833003"/>
              <a:gd name="connsiteY402" fmla="*/ 2436468 h 2761199"/>
              <a:gd name="connsiteX403" fmla="*/ 1426348 w 1833003"/>
              <a:gd name="connsiteY403" fmla="*/ 2484904 h 2761199"/>
              <a:gd name="connsiteX404" fmla="*/ 1379229 w 1833003"/>
              <a:gd name="connsiteY404" fmla="*/ 2532586 h 2761199"/>
              <a:gd name="connsiteX405" fmla="*/ 1599174 w 1833003"/>
              <a:gd name="connsiteY405" fmla="*/ 2533904 h 2761199"/>
              <a:gd name="connsiteX406" fmla="*/ 1550550 w 1833003"/>
              <a:gd name="connsiteY406" fmla="*/ 2483960 h 2761199"/>
              <a:gd name="connsiteX407" fmla="*/ 1600494 w 1833003"/>
              <a:gd name="connsiteY407" fmla="*/ 2435336 h 2761199"/>
              <a:gd name="connsiteX408" fmla="*/ 1649872 w 1833003"/>
              <a:gd name="connsiteY408" fmla="*/ 2485280 h 2761199"/>
              <a:gd name="connsiteX409" fmla="*/ 1599174 w 1833003"/>
              <a:gd name="connsiteY409" fmla="*/ 2533904 h 2761199"/>
              <a:gd name="connsiteX410" fmla="*/ 1828543 w 1833003"/>
              <a:gd name="connsiteY410" fmla="*/ 2538427 h 2761199"/>
              <a:gd name="connsiteX411" fmla="*/ 1776147 w 1833003"/>
              <a:gd name="connsiteY411" fmla="*/ 2484148 h 2761199"/>
              <a:gd name="connsiteX412" fmla="*/ 1829673 w 1833003"/>
              <a:gd name="connsiteY412" fmla="*/ 2430813 h 2761199"/>
              <a:gd name="connsiteX413" fmla="*/ 1833003 w 1833003"/>
              <a:gd name="connsiteY413" fmla="*/ 2431508 h 2761199"/>
              <a:gd name="connsiteX414" fmla="*/ 1833003 w 1833003"/>
              <a:gd name="connsiteY414" fmla="*/ 2537542 h 2761199"/>
              <a:gd name="connsiteX415" fmla="*/ 26584 w 1833003"/>
              <a:gd name="connsiteY415" fmla="*/ 2735191 h 2761199"/>
              <a:gd name="connsiteX416" fmla="*/ 10 w 1833003"/>
              <a:gd name="connsiteY416" fmla="*/ 2706920 h 2761199"/>
              <a:gd name="connsiteX417" fmla="*/ 30165 w 1833003"/>
              <a:gd name="connsiteY417" fmla="*/ 2678463 h 2761199"/>
              <a:gd name="connsiteX418" fmla="*/ 57305 w 1833003"/>
              <a:gd name="connsiteY418" fmla="*/ 2707110 h 2761199"/>
              <a:gd name="connsiteX419" fmla="*/ 26584 w 1833003"/>
              <a:gd name="connsiteY419" fmla="*/ 2735191 h 2761199"/>
              <a:gd name="connsiteX420" fmla="*/ 259154 w 1833003"/>
              <a:gd name="connsiteY420" fmla="*/ 2738583 h 2761199"/>
              <a:gd name="connsiteX421" fmla="*/ 226737 w 1833003"/>
              <a:gd name="connsiteY421" fmla="*/ 2707674 h 2761199"/>
              <a:gd name="connsiteX422" fmla="*/ 257646 w 1833003"/>
              <a:gd name="connsiteY422" fmla="*/ 2675069 h 2761199"/>
              <a:gd name="connsiteX423" fmla="*/ 291007 w 1833003"/>
              <a:gd name="connsiteY423" fmla="*/ 2703151 h 2761199"/>
              <a:gd name="connsiteX424" fmla="*/ 259154 w 1833003"/>
              <a:gd name="connsiteY424" fmla="*/ 2738583 h 2761199"/>
              <a:gd name="connsiteX425" fmla="*/ 478347 w 1833003"/>
              <a:gd name="connsiteY425" fmla="*/ 2744048 h 2761199"/>
              <a:gd name="connsiteX426" fmla="*/ 443666 w 1833003"/>
              <a:gd name="connsiteY426" fmla="*/ 2703715 h 2761199"/>
              <a:gd name="connsiteX427" fmla="*/ 480984 w 1833003"/>
              <a:gd name="connsiteY427" fmla="*/ 2669790 h 2761199"/>
              <a:gd name="connsiteX428" fmla="*/ 518678 w 1833003"/>
              <a:gd name="connsiteY428" fmla="*/ 2708050 h 2761199"/>
              <a:gd name="connsiteX429" fmla="*/ 478347 w 1833003"/>
              <a:gd name="connsiteY429" fmla="*/ 2744048 h 2761199"/>
              <a:gd name="connsiteX430" fmla="*/ 703001 w 1833003"/>
              <a:gd name="connsiteY430" fmla="*/ 2746500 h 2761199"/>
              <a:gd name="connsiteX431" fmla="*/ 663423 w 1833003"/>
              <a:gd name="connsiteY431" fmla="*/ 2706920 h 2761199"/>
              <a:gd name="connsiteX432" fmla="*/ 703001 w 1833003"/>
              <a:gd name="connsiteY432" fmla="*/ 2667342 h 2761199"/>
              <a:gd name="connsiteX433" fmla="*/ 743334 w 1833003"/>
              <a:gd name="connsiteY433" fmla="*/ 2706920 h 2761199"/>
              <a:gd name="connsiteX434" fmla="*/ 703001 w 1833003"/>
              <a:gd name="connsiteY434" fmla="*/ 2746500 h 2761199"/>
              <a:gd name="connsiteX435" fmla="*/ 929730 w 1833003"/>
              <a:gd name="connsiteY435" fmla="*/ 2748761 h 2761199"/>
              <a:gd name="connsiteX436" fmla="*/ 890528 w 1833003"/>
              <a:gd name="connsiteY436" fmla="*/ 2703529 h 2761199"/>
              <a:gd name="connsiteX437" fmla="*/ 936327 w 1833003"/>
              <a:gd name="connsiteY437" fmla="*/ 2664893 h 2761199"/>
              <a:gd name="connsiteX438" fmla="*/ 974963 w 1833003"/>
              <a:gd name="connsiteY438" fmla="*/ 2710125 h 2761199"/>
              <a:gd name="connsiteX439" fmla="*/ 929730 w 1833003"/>
              <a:gd name="connsiteY439" fmla="*/ 2748761 h 2761199"/>
              <a:gd name="connsiteX440" fmla="*/ 1155517 w 1833003"/>
              <a:gd name="connsiteY440" fmla="*/ 2753283 h 2761199"/>
              <a:gd name="connsiteX441" fmla="*/ 1108777 w 1833003"/>
              <a:gd name="connsiteY441" fmla="*/ 2706166 h 2761199"/>
              <a:gd name="connsiteX442" fmla="*/ 1153066 w 1833003"/>
              <a:gd name="connsiteY442" fmla="*/ 2660368 h 2761199"/>
              <a:gd name="connsiteX443" fmla="*/ 1202822 w 1833003"/>
              <a:gd name="connsiteY443" fmla="*/ 2705600 h 2761199"/>
              <a:gd name="connsiteX444" fmla="*/ 1155517 w 1833003"/>
              <a:gd name="connsiteY444" fmla="*/ 2753283 h 2761199"/>
              <a:gd name="connsiteX445" fmla="*/ 1377912 w 1833003"/>
              <a:gd name="connsiteY445" fmla="*/ 2755546 h 2761199"/>
              <a:gd name="connsiteX446" fmla="*/ 1329097 w 1833003"/>
              <a:gd name="connsiteY446" fmla="*/ 2705224 h 2761199"/>
              <a:gd name="connsiteX447" fmla="*/ 1377158 w 1833003"/>
              <a:gd name="connsiteY447" fmla="*/ 2658296 h 2761199"/>
              <a:gd name="connsiteX448" fmla="*/ 1426158 w 1833003"/>
              <a:gd name="connsiteY448" fmla="*/ 2708428 h 2761199"/>
              <a:gd name="connsiteX449" fmla="*/ 1377912 w 1833003"/>
              <a:gd name="connsiteY449" fmla="*/ 2755546 h 2761199"/>
              <a:gd name="connsiteX450" fmla="*/ 1599174 w 1833003"/>
              <a:gd name="connsiteY450" fmla="*/ 2757430 h 2761199"/>
              <a:gd name="connsiteX451" fmla="*/ 1549418 w 1833003"/>
              <a:gd name="connsiteY451" fmla="*/ 2707484 h 2761199"/>
              <a:gd name="connsiteX452" fmla="*/ 1602001 w 1833003"/>
              <a:gd name="connsiteY452" fmla="*/ 2656786 h 2761199"/>
              <a:gd name="connsiteX453" fmla="*/ 1649684 w 1833003"/>
              <a:gd name="connsiteY453" fmla="*/ 2708238 h 2761199"/>
              <a:gd name="connsiteX454" fmla="*/ 1599174 w 1833003"/>
              <a:gd name="connsiteY454" fmla="*/ 2757430 h 2761199"/>
              <a:gd name="connsiteX455" fmla="*/ 1829295 w 1833003"/>
              <a:gd name="connsiteY455" fmla="*/ 2761199 h 2761199"/>
              <a:gd name="connsiteX456" fmla="*/ 1775579 w 1833003"/>
              <a:gd name="connsiteY456" fmla="*/ 2704282 h 2761199"/>
              <a:gd name="connsiteX457" fmla="*/ 1830615 w 1833003"/>
              <a:gd name="connsiteY457" fmla="*/ 2652641 h 2761199"/>
              <a:gd name="connsiteX458" fmla="*/ 1833003 w 1833003"/>
              <a:gd name="connsiteY458" fmla="*/ 2653210 h 2761199"/>
              <a:gd name="connsiteX459" fmla="*/ 1833003 w 1833003"/>
              <a:gd name="connsiteY459" fmla="*/ 2760449 h 27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1833003" h="2761199">
                <a:moveTo>
                  <a:pt x="1830049" y="32347"/>
                </a:moveTo>
                <a:cubicBezTo>
                  <a:pt x="1819118" y="31405"/>
                  <a:pt x="1813273" y="25562"/>
                  <a:pt x="1814029" y="14820"/>
                </a:cubicBezTo>
                <a:cubicBezTo>
                  <a:pt x="1814783" y="3888"/>
                  <a:pt x="1821944" y="-823"/>
                  <a:pt x="1832310" y="118"/>
                </a:cubicBezTo>
                <a:lnTo>
                  <a:pt x="1833003" y="896"/>
                </a:lnTo>
                <a:lnTo>
                  <a:pt x="1833003" y="31243"/>
                </a:lnTo>
                <a:close/>
                <a:moveTo>
                  <a:pt x="1377158" y="255873"/>
                </a:moveTo>
                <a:cubicBezTo>
                  <a:pt x="1366415" y="255685"/>
                  <a:pt x="1360948" y="249654"/>
                  <a:pt x="1360006" y="238912"/>
                </a:cubicBezTo>
                <a:cubicBezTo>
                  <a:pt x="1360194" y="228357"/>
                  <a:pt x="1365474" y="221949"/>
                  <a:pt x="1376028" y="221194"/>
                </a:cubicBezTo>
                <a:cubicBezTo>
                  <a:pt x="1386582" y="220441"/>
                  <a:pt x="1393931" y="225342"/>
                  <a:pt x="1394875" y="236084"/>
                </a:cubicBezTo>
                <a:cubicBezTo>
                  <a:pt x="1395817" y="248146"/>
                  <a:pt x="1390161" y="256061"/>
                  <a:pt x="1377158" y="255873"/>
                </a:cubicBezTo>
                <a:close/>
                <a:moveTo>
                  <a:pt x="1598986" y="260394"/>
                </a:moveTo>
                <a:cubicBezTo>
                  <a:pt x="1585794" y="259640"/>
                  <a:pt x="1577124" y="250784"/>
                  <a:pt x="1577877" y="237402"/>
                </a:cubicBezTo>
                <a:cubicBezTo>
                  <a:pt x="1578631" y="224208"/>
                  <a:pt x="1587490" y="215539"/>
                  <a:pt x="1600872" y="216294"/>
                </a:cubicBezTo>
                <a:cubicBezTo>
                  <a:pt x="1614063" y="217047"/>
                  <a:pt x="1621038" y="226094"/>
                  <a:pt x="1622544" y="239098"/>
                </a:cubicBezTo>
                <a:cubicBezTo>
                  <a:pt x="1619719" y="252102"/>
                  <a:pt x="1612556" y="261148"/>
                  <a:pt x="1598986" y="260394"/>
                </a:cubicBezTo>
                <a:close/>
                <a:moveTo>
                  <a:pt x="1827599" y="261338"/>
                </a:moveTo>
                <a:cubicBezTo>
                  <a:pt x="1814593" y="260019"/>
                  <a:pt x="1806114" y="251348"/>
                  <a:pt x="1806866" y="237778"/>
                </a:cubicBezTo>
                <a:cubicBezTo>
                  <a:pt x="1807810" y="222700"/>
                  <a:pt x="1817233" y="214032"/>
                  <a:pt x="1832498" y="215351"/>
                </a:cubicBezTo>
                <a:lnTo>
                  <a:pt x="1833003" y="215594"/>
                </a:lnTo>
                <a:lnTo>
                  <a:pt x="1833003" y="259787"/>
                </a:lnTo>
                <a:close/>
                <a:moveTo>
                  <a:pt x="931238" y="477138"/>
                </a:moveTo>
                <a:cubicBezTo>
                  <a:pt x="920119" y="475441"/>
                  <a:pt x="915596" y="468279"/>
                  <a:pt x="917102" y="458101"/>
                </a:cubicBezTo>
                <a:cubicBezTo>
                  <a:pt x="918610" y="447358"/>
                  <a:pt x="926526" y="443213"/>
                  <a:pt x="936705" y="445096"/>
                </a:cubicBezTo>
                <a:cubicBezTo>
                  <a:pt x="945373" y="446604"/>
                  <a:pt x="949709" y="452823"/>
                  <a:pt x="949143" y="461682"/>
                </a:cubicBezTo>
                <a:cubicBezTo>
                  <a:pt x="948389" y="472614"/>
                  <a:pt x="941792" y="477138"/>
                  <a:pt x="931238" y="477138"/>
                </a:cubicBezTo>
                <a:close/>
                <a:moveTo>
                  <a:pt x="1154386" y="482789"/>
                </a:moveTo>
                <a:cubicBezTo>
                  <a:pt x="1141192" y="482035"/>
                  <a:pt x="1132523" y="473178"/>
                  <a:pt x="1133277" y="459796"/>
                </a:cubicBezTo>
                <a:cubicBezTo>
                  <a:pt x="1134031" y="446602"/>
                  <a:pt x="1142889" y="437934"/>
                  <a:pt x="1156269" y="438688"/>
                </a:cubicBezTo>
                <a:cubicBezTo>
                  <a:pt x="1169651" y="439253"/>
                  <a:pt x="1176624" y="448488"/>
                  <a:pt x="1177944" y="461492"/>
                </a:cubicBezTo>
                <a:cubicBezTo>
                  <a:pt x="1175116" y="474496"/>
                  <a:pt x="1167955" y="483544"/>
                  <a:pt x="1154386" y="482789"/>
                </a:cubicBezTo>
                <a:close/>
                <a:moveTo>
                  <a:pt x="1375650" y="484486"/>
                </a:moveTo>
                <a:cubicBezTo>
                  <a:pt x="1359816" y="483542"/>
                  <a:pt x="1352280" y="473178"/>
                  <a:pt x="1353599" y="457910"/>
                </a:cubicBezTo>
                <a:cubicBezTo>
                  <a:pt x="1354729" y="444153"/>
                  <a:pt x="1363588" y="436614"/>
                  <a:pt x="1377346" y="436614"/>
                </a:cubicBezTo>
                <a:cubicBezTo>
                  <a:pt x="1393555" y="436614"/>
                  <a:pt x="1400528" y="446414"/>
                  <a:pt x="1401848" y="459042"/>
                </a:cubicBezTo>
                <a:cubicBezTo>
                  <a:pt x="1399962" y="476948"/>
                  <a:pt x="1391294" y="485428"/>
                  <a:pt x="1375650" y="484486"/>
                </a:cubicBezTo>
                <a:close/>
                <a:moveTo>
                  <a:pt x="1599362" y="486748"/>
                </a:moveTo>
                <a:cubicBezTo>
                  <a:pt x="1581645" y="485430"/>
                  <a:pt x="1572976" y="475440"/>
                  <a:pt x="1574108" y="458290"/>
                </a:cubicBezTo>
                <a:cubicBezTo>
                  <a:pt x="1575050" y="442647"/>
                  <a:pt x="1584848" y="434542"/>
                  <a:pt x="1600304" y="434918"/>
                </a:cubicBezTo>
                <a:cubicBezTo>
                  <a:pt x="1618019" y="435484"/>
                  <a:pt x="1626690" y="446039"/>
                  <a:pt x="1625560" y="463190"/>
                </a:cubicBezTo>
                <a:cubicBezTo>
                  <a:pt x="1624428" y="478643"/>
                  <a:pt x="1614627" y="486182"/>
                  <a:pt x="1599362" y="486748"/>
                </a:cubicBezTo>
                <a:close/>
                <a:moveTo>
                  <a:pt x="1833003" y="488992"/>
                </a:moveTo>
                <a:lnTo>
                  <a:pt x="1810966" y="482861"/>
                </a:lnTo>
                <a:cubicBezTo>
                  <a:pt x="1805548" y="478079"/>
                  <a:pt x="1802249" y="470823"/>
                  <a:pt x="1801589" y="461872"/>
                </a:cubicBezTo>
                <a:cubicBezTo>
                  <a:pt x="1800460" y="445475"/>
                  <a:pt x="1811202" y="434166"/>
                  <a:pt x="1827033" y="432469"/>
                </a:cubicBezTo>
                <a:lnTo>
                  <a:pt x="1833003" y="434205"/>
                </a:lnTo>
                <a:close/>
                <a:moveTo>
                  <a:pt x="703001" y="708198"/>
                </a:moveTo>
                <a:cubicBezTo>
                  <a:pt x="689997" y="708010"/>
                  <a:pt x="684532" y="700095"/>
                  <a:pt x="685661" y="688033"/>
                </a:cubicBezTo>
                <a:cubicBezTo>
                  <a:pt x="686793" y="677291"/>
                  <a:pt x="694330" y="672578"/>
                  <a:pt x="704698" y="673520"/>
                </a:cubicBezTo>
                <a:cubicBezTo>
                  <a:pt x="715439" y="674463"/>
                  <a:pt x="720528" y="681058"/>
                  <a:pt x="720340" y="691613"/>
                </a:cubicBezTo>
                <a:cubicBezTo>
                  <a:pt x="719398" y="702169"/>
                  <a:pt x="713743" y="708388"/>
                  <a:pt x="703001" y="708198"/>
                </a:cubicBezTo>
                <a:close/>
                <a:moveTo>
                  <a:pt x="936705" y="713665"/>
                </a:moveTo>
                <a:cubicBezTo>
                  <a:pt x="921625" y="715927"/>
                  <a:pt x="911259" y="707634"/>
                  <a:pt x="910129" y="692557"/>
                </a:cubicBezTo>
                <a:cubicBezTo>
                  <a:pt x="908997" y="677291"/>
                  <a:pt x="918044" y="668056"/>
                  <a:pt x="933311" y="667679"/>
                </a:cubicBezTo>
                <a:cubicBezTo>
                  <a:pt x="947069" y="667303"/>
                  <a:pt x="953476" y="676915"/>
                  <a:pt x="956682" y="686904"/>
                </a:cubicBezTo>
                <a:cubicBezTo>
                  <a:pt x="956494" y="702547"/>
                  <a:pt x="949709" y="711782"/>
                  <a:pt x="936705" y="713665"/>
                </a:cubicBezTo>
                <a:close/>
                <a:moveTo>
                  <a:pt x="1153820" y="716491"/>
                </a:moveTo>
                <a:cubicBezTo>
                  <a:pt x="1138366" y="715927"/>
                  <a:pt x="1129508" y="706693"/>
                  <a:pt x="1129508" y="691237"/>
                </a:cubicBezTo>
                <a:cubicBezTo>
                  <a:pt x="1129320" y="673710"/>
                  <a:pt x="1139310" y="664475"/>
                  <a:pt x="1156647" y="665039"/>
                </a:cubicBezTo>
                <a:cubicBezTo>
                  <a:pt x="1172291" y="665605"/>
                  <a:pt x="1180207" y="674839"/>
                  <a:pt x="1181337" y="690861"/>
                </a:cubicBezTo>
                <a:cubicBezTo>
                  <a:pt x="1180207" y="707446"/>
                  <a:pt x="1171349" y="717057"/>
                  <a:pt x="1153820" y="716491"/>
                </a:cubicBezTo>
                <a:close/>
                <a:moveTo>
                  <a:pt x="1374896" y="720450"/>
                </a:moveTo>
                <a:cubicBezTo>
                  <a:pt x="1358875" y="719132"/>
                  <a:pt x="1347756" y="707824"/>
                  <a:pt x="1347945" y="691237"/>
                </a:cubicBezTo>
                <a:cubicBezTo>
                  <a:pt x="1348132" y="672768"/>
                  <a:pt x="1360194" y="663156"/>
                  <a:pt x="1377912" y="660706"/>
                </a:cubicBezTo>
                <a:cubicBezTo>
                  <a:pt x="1396005" y="664097"/>
                  <a:pt x="1408255" y="674087"/>
                  <a:pt x="1406935" y="692557"/>
                </a:cubicBezTo>
                <a:cubicBezTo>
                  <a:pt x="1405803" y="710462"/>
                  <a:pt x="1393365" y="721958"/>
                  <a:pt x="1374896" y="720450"/>
                </a:cubicBezTo>
                <a:close/>
                <a:moveTo>
                  <a:pt x="1600116" y="722714"/>
                </a:moveTo>
                <a:cubicBezTo>
                  <a:pt x="1580703" y="720262"/>
                  <a:pt x="1567887" y="709896"/>
                  <a:pt x="1568641" y="689541"/>
                </a:cubicBezTo>
                <a:cubicBezTo>
                  <a:pt x="1569207" y="671450"/>
                  <a:pt x="1580891" y="659764"/>
                  <a:pt x="1599172" y="659764"/>
                </a:cubicBezTo>
                <a:cubicBezTo>
                  <a:pt x="1619529" y="659576"/>
                  <a:pt x="1631401" y="672014"/>
                  <a:pt x="1631025" y="692181"/>
                </a:cubicBezTo>
                <a:cubicBezTo>
                  <a:pt x="1630459" y="710462"/>
                  <a:pt x="1618397" y="720074"/>
                  <a:pt x="1600116" y="722714"/>
                </a:cubicBezTo>
                <a:close/>
                <a:moveTo>
                  <a:pt x="1830990" y="723088"/>
                </a:moveTo>
                <a:cubicBezTo>
                  <a:pt x="1808940" y="723466"/>
                  <a:pt x="1796690" y="710838"/>
                  <a:pt x="1797634" y="688975"/>
                </a:cubicBezTo>
                <a:cubicBezTo>
                  <a:pt x="1798386" y="668999"/>
                  <a:pt x="1810826" y="658066"/>
                  <a:pt x="1830804" y="658444"/>
                </a:cubicBezTo>
                <a:lnTo>
                  <a:pt x="1833003" y="659304"/>
                </a:lnTo>
                <a:lnTo>
                  <a:pt x="1833003" y="722302"/>
                </a:lnTo>
                <a:close/>
                <a:moveTo>
                  <a:pt x="477215" y="930216"/>
                </a:moveTo>
                <a:cubicBezTo>
                  <a:pt x="466471" y="928896"/>
                  <a:pt x="462137" y="920792"/>
                  <a:pt x="463267" y="910615"/>
                </a:cubicBezTo>
                <a:cubicBezTo>
                  <a:pt x="464585" y="899873"/>
                  <a:pt x="471748" y="895350"/>
                  <a:pt x="482114" y="895538"/>
                </a:cubicBezTo>
                <a:cubicBezTo>
                  <a:pt x="492668" y="897046"/>
                  <a:pt x="498511" y="902889"/>
                  <a:pt x="497946" y="913631"/>
                </a:cubicBezTo>
                <a:cubicBezTo>
                  <a:pt x="497380" y="926635"/>
                  <a:pt x="489087" y="931912"/>
                  <a:pt x="477215" y="930216"/>
                </a:cubicBezTo>
                <a:close/>
                <a:moveTo>
                  <a:pt x="702059" y="937001"/>
                </a:moveTo>
                <a:cubicBezTo>
                  <a:pt x="686037" y="936435"/>
                  <a:pt x="679442" y="926447"/>
                  <a:pt x="678123" y="913065"/>
                </a:cubicBezTo>
                <a:cubicBezTo>
                  <a:pt x="680762" y="895538"/>
                  <a:pt x="689997" y="887621"/>
                  <a:pt x="705450" y="889129"/>
                </a:cubicBezTo>
                <a:cubicBezTo>
                  <a:pt x="721284" y="890639"/>
                  <a:pt x="728444" y="901381"/>
                  <a:pt x="726559" y="916646"/>
                </a:cubicBezTo>
                <a:cubicBezTo>
                  <a:pt x="724863" y="930404"/>
                  <a:pt x="715816" y="937567"/>
                  <a:pt x="702059" y="937001"/>
                </a:cubicBezTo>
                <a:close/>
                <a:moveTo>
                  <a:pt x="934441" y="942090"/>
                </a:moveTo>
                <a:cubicBezTo>
                  <a:pt x="918610" y="941149"/>
                  <a:pt x="907113" y="932856"/>
                  <a:pt x="905040" y="916836"/>
                </a:cubicBezTo>
                <a:cubicBezTo>
                  <a:pt x="902778" y="898365"/>
                  <a:pt x="913709" y="886115"/>
                  <a:pt x="931426" y="884796"/>
                </a:cubicBezTo>
                <a:cubicBezTo>
                  <a:pt x="949519" y="883478"/>
                  <a:pt x="961205" y="895162"/>
                  <a:pt x="961581" y="913255"/>
                </a:cubicBezTo>
                <a:cubicBezTo>
                  <a:pt x="961769" y="929464"/>
                  <a:pt x="950839" y="938887"/>
                  <a:pt x="934441" y="942090"/>
                </a:cubicBezTo>
                <a:close/>
                <a:moveTo>
                  <a:pt x="1154386" y="943598"/>
                </a:moveTo>
                <a:cubicBezTo>
                  <a:pt x="1134783" y="942468"/>
                  <a:pt x="1122723" y="929462"/>
                  <a:pt x="1125172" y="909486"/>
                </a:cubicBezTo>
                <a:cubicBezTo>
                  <a:pt x="1127246" y="891768"/>
                  <a:pt x="1139872" y="880838"/>
                  <a:pt x="1158155" y="882722"/>
                </a:cubicBezTo>
                <a:cubicBezTo>
                  <a:pt x="1176058" y="884420"/>
                  <a:pt x="1184729" y="897234"/>
                  <a:pt x="1186613" y="913821"/>
                </a:cubicBezTo>
                <a:cubicBezTo>
                  <a:pt x="1182467" y="932478"/>
                  <a:pt x="1172667" y="944730"/>
                  <a:pt x="1154386" y="943598"/>
                </a:cubicBezTo>
                <a:close/>
                <a:moveTo>
                  <a:pt x="1374518" y="945296"/>
                </a:moveTo>
                <a:cubicBezTo>
                  <a:pt x="1354539" y="943788"/>
                  <a:pt x="1344175" y="930594"/>
                  <a:pt x="1345305" y="910805"/>
                </a:cubicBezTo>
                <a:cubicBezTo>
                  <a:pt x="1346437" y="890827"/>
                  <a:pt x="1359063" y="881216"/>
                  <a:pt x="1379042" y="880084"/>
                </a:cubicBezTo>
                <a:cubicBezTo>
                  <a:pt x="1398454" y="882534"/>
                  <a:pt x="1410328" y="893088"/>
                  <a:pt x="1409950" y="913255"/>
                </a:cubicBezTo>
                <a:cubicBezTo>
                  <a:pt x="1409572" y="935495"/>
                  <a:pt x="1396193" y="946992"/>
                  <a:pt x="1374518" y="945296"/>
                </a:cubicBezTo>
                <a:close/>
                <a:moveTo>
                  <a:pt x="1601059" y="947933"/>
                </a:moveTo>
                <a:cubicBezTo>
                  <a:pt x="1579385" y="948499"/>
                  <a:pt x="1565815" y="935871"/>
                  <a:pt x="1565061" y="914197"/>
                </a:cubicBezTo>
                <a:cubicBezTo>
                  <a:pt x="1564307" y="892712"/>
                  <a:pt x="1577124" y="880462"/>
                  <a:pt x="1599362" y="877823"/>
                </a:cubicBezTo>
                <a:cubicBezTo>
                  <a:pt x="1620282" y="879143"/>
                  <a:pt x="1634042" y="890263"/>
                  <a:pt x="1634796" y="911935"/>
                </a:cubicBezTo>
                <a:cubicBezTo>
                  <a:pt x="1635362" y="933610"/>
                  <a:pt x="1622732" y="947180"/>
                  <a:pt x="1601059" y="947933"/>
                </a:cubicBezTo>
                <a:close/>
                <a:moveTo>
                  <a:pt x="1829673" y="950195"/>
                </a:moveTo>
                <a:cubicBezTo>
                  <a:pt x="1808564" y="950383"/>
                  <a:pt x="1794428" y="936247"/>
                  <a:pt x="1792920" y="915705"/>
                </a:cubicBezTo>
                <a:cubicBezTo>
                  <a:pt x="1791225" y="892712"/>
                  <a:pt x="1806114" y="879896"/>
                  <a:pt x="1828543" y="874995"/>
                </a:cubicBezTo>
                <a:lnTo>
                  <a:pt x="1833003" y="876788"/>
                </a:lnTo>
                <a:lnTo>
                  <a:pt x="1833003" y="948930"/>
                </a:lnTo>
                <a:close/>
                <a:moveTo>
                  <a:pt x="260852" y="1152610"/>
                </a:moveTo>
                <a:cubicBezTo>
                  <a:pt x="248790" y="1153552"/>
                  <a:pt x="240873" y="1147899"/>
                  <a:pt x="241063" y="1134895"/>
                </a:cubicBezTo>
                <a:cubicBezTo>
                  <a:pt x="241063" y="1124151"/>
                  <a:pt x="247282" y="1118686"/>
                  <a:pt x="258024" y="1117744"/>
                </a:cubicBezTo>
                <a:cubicBezTo>
                  <a:pt x="268579" y="1117932"/>
                  <a:pt x="274988" y="1123209"/>
                  <a:pt x="275742" y="1133763"/>
                </a:cubicBezTo>
                <a:cubicBezTo>
                  <a:pt x="276495" y="1144318"/>
                  <a:pt x="271594" y="1151669"/>
                  <a:pt x="260852" y="1152610"/>
                </a:cubicBezTo>
                <a:close/>
                <a:moveTo>
                  <a:pt x="478535" y="1158454"/>
                </a:moveTo>
                <a:cubicBezTo>
                  <a:pt x="465529" y="1157510"/>
                  <a:pt x="457048" y="1148651"/>
                  <a:pt x="457612" y="1135271"/>
                </a:cubicBezTo>
                <a:cubicBezTo>
                  <a:pt x="458178" y="1120004"/>
                  <a:pt x="467603" y="1111335"/>
                  <a:pt x="482868" y="1112277"/>
                </a:cubicBezTo>
                <a:cubicBezTo>
                  <a:pt x="496250" y="1113031"/>
                  <a:pt x="502281" y="1122831"/>
                  <a:pt x="504543" y="1133951"/>
                </a:cubicBezTo>
                <a:cubicBezTo>
                  <a:pt x="502093" y="1150537"/>
                  <a:pt x="493800" y="1159771"/>
                  <a:pt x="478535" y="1158454"/>
                </a:cubicBezTo>
                <a:close/>
                <a:moveTo>
                  <a:pt x="702059" y="1164296"/>
                </a:moveTo>
                <a:cubicBezTo>
                  <a:pt x="684343" y="1161093"/>
                  <a:pt x="672847" y="1150727"/>
                  <a:pt x="674543" y="1132634"/>
                </a:cubicBezTo>
                <a:cubicBezTo>
                  <a:pt x="676051" y="1116802"/>
                  <a:pt x="687357" y="1106060"/>
                  <a:pt x="703754" y="1107002"/>
                </a:cubicBezTo>
                <a:cubicBezTo>
                  <a:pt x="721660" y="1107944"/>
                  <a:pt x="732780" y="1120006"/>
                  <a:pt x="731272" y="1138099"/>
                </a:cubicBezTo>
                <a:cubicBezTo>
                  <a:pt x="729952" y="1153930"/>
                  <a:pt x="718456" y="1162789"/>
                  <a:pt x="702059" y="1164296"/>
                </a:cubicBezTo>
                <a:close/>
                <a:moveTo>
                  <a:pt x="933497" y="1166370"/>
                </a:moveTo>
                <a:cubicBezTo>
                  <a:pt x="913145" y="1166370"/>
                  <a:pt x="901459" y="1153932"/>
                  <a:pt x="901834" y="1133766"/>
                </a:cubicBezTo>
                <a:cubicBezTo>
                  <a:pt x="902400" y="1115107"/>
                  <a:pt x="915594" y="1106814"/>
                  <a:pt x="930484" y="1103044"/>
                </a:cubicBezTo>
                <a:cubicBezTo>
                  <a:pt x="952344" y="1105872"/>
                  <a:pt x="964974" y="1116426"/>
                  <a:pt x="964218" y="1136781"/>
                </a:cubicBezTo>
                <a:cubicBezTo>
                  <a:pt x="963464" y="1154874"/>
                  <a:pt x="951780" y="1166370"/>
                  <a:pt x="933497" y="1166370"/>
                </a:cubicBezTo>
                <a:close/>
                <a:moveTo>
                  <a:pt x="1152690" y="1169008"/>
                </a:moveTo>
                <a:cubicBezTo>
                  <a:pt x="1132901" y="1167878"/>
                  <a:pt x="1121593" y="1155250"/>
                  <a:pt x="1121593" y="1135461"/>
                </a:cubicBezTo>
                <a:cubicBezTo>
                  <a:pt x="1121593" y="1113599"/>
                  <a:pt x="1134597" y="1102479"/>
                  <a:pt x="1155895" y="1100971"/>
                </a:cubicBezTo>
                <a:cubicBezTo>
                  <a:pt x="1177756" y="1103232"/>
                  <a:pt x="1190008" y="1115295"/>
                  <a:pt x="1189064" y="1136969"/>
                </a:cubicBezTo>
                <a:cubicBezTo>
                  <a:pt x="1188122" y="1158831"/>
                  <a:pt x="1174176" y="1170328"/>
                  <a:pt x="1152690" y="1169008"/>
                </a:cubicBezTo>
                <a:close/>
                <a:moveTo>
                  <a:pt x="1375272" y="1172399"/>
                </a:moveTo>
                <a:cubicBezTo>
                  <a:pt x="1354541" y="1171269"/>
                  <a:pt x="1340594" y="1157134"/>
                  <a:pt x="1340406" y="1136025"/>
                </a:cubicBezTo>
                <a:cubicBezTo>
                  <a:pt x="1340218" y="1112655"/>
                  <a:pt x="1356049" y="1101347"/>
                  <a:pt x="1376592" y="1097011"/>
                </a:cubicBezTo>
                <a:cubicBezTo>
                  <a:pt x="1400338" y="1101159"/>
                  <a:pt x="1415606" y="1113597"/>
                  <a:pt x="1414662" y="1136591"/>
                </a:cubicBezTo>
                <a:cubicBezTo>
                  <a:pt x="1413532" y="1159207"/>
                  <a:pt x="1398266" y="1173719"/>
                  <a:pt x="1375272" y="1172399"/>
                </a:cubicBezTo>
                <a:close/>
                <a:moveTo>
                  <a:pt x="1600492" y="1174663"/>
                </a:moveTo>
                <a:cubicBezTo>
                  <a:pt x="1576933" y="1171647"/>
                  <a:pt x="1560914" y="1159209"/>
                  <a:pt x="1561290" y="1134517"/>
                </a:cubicBezTo>
                <a:cubicBezTo>
                  <a:pt x="1561668" y="1111903"/>
                  <a:pt x="1576180" y="1097201"/>
                  <a:pt x="1598608" y="1096823"/>
                </a:cubicBezTo>
                <a:cubicBezTo>
                  <a:pt x="1623110" y="1096448"/>
                  <a:pt x="1638186" y="1111525"/>
                  <a:pt x="1638186" y="1136027"/>
                </a:cubicBezTo>
                <a:cubicBezTo>
                  <a:pt x="1638186" y="1158831"/>
                  <a:pt x="1622920" y="1170894"/>
                  <a:pt x="1600492" y="1174663"/>
                </a:cubicBezTo>
                <a:close/>
                <a:moveTo>
                  <a:pt x="1831368" y="1174851"/>
                </a:moveTo>
                <a:cubicBezTo>
                  <a:pt x="1806678" y="1175605"/>
                  <a:pt x="1791413" y="1161469"/>
                  <a:pt x="1790471" y="1136779"/>
                </a:cubicBezTo>
                <a:cubicBezTo>
                  <a:pt x="1789529" y="1112091"/>
                  <a:pt x="1803851" y="1097013"/>
                  <a:pt x="1828543" y="1095882"/>
                </a:cubicBezTo>
                <a:lnTo>
                  <a:pt x="1833003" y="1097351"/>
                </a:lnTo>
                <a:lnTo>
                  <a:pt x="1833003" y="1174173"/>
                </a:lnTo>
                <a:close/>
                <a:moveTo>
                  <a:pt x="259532" y="1380660"/>
                </a:moveTo>
                <a:cubicBezTo>
                  <a:pt x="244831" y="1377456"/>
                  <a:pt x="235784" y="1370293"/>
                  <a:pt x="236538" y="1356723"/>
                </a:cubicBezTo>
                <a:cubicBezTo>
                  <a:pt x="237292" y="1343532"/>
                  <a:pt x="246150" y="1334861"/>
                  <a:pt x="259532" y="1335615"/>
                </a:cubicBezTo>
                <a:cubicBezTo>
                  <a:pt x="272536" y="1336369"/>
                  <a:pt x="281205" y="1345039"/>
                  <a:pt x="280641" y="1358609"/>
                </a:cubicBezTo>
                <a:cubicBezTo>
                  <a:pt x="280075" y="1372179"/>
                  <a:pt x="270086" y="1378020"/>
                  <a:pt x="259532" y="1380660"/>
                </a:cubicBezTo>
                <a:close/>
                <a:moveTo>
                  <a:pt x="479287" y="1383297"/>
                </a:moveTo>
                <a:cubicBezTo>
                  <a:pt x="461383" y="1382543"/>
                  <a:pt x="453467" y="1371047"/>
                  <a:pt x="454975" y="1354272"/>
                </a:cubicBezTo>
                <a:cubicBezTo>
                  <a:pt x="456482" y="1338630"/>
                  <a:pt x="467037" y="1331844"/>
                  <a:pt x="480418" y="1331468"/>
                </a:cubicBezTo>
                <a:cubicBezTo>
                  <a:pt x="497568" y="1333163"/>
                  <a:pt x="506426" y="1341646"/>
                  <a:pt x="506426" y="1357099"/>
                </a:cubicBezTo>
                <a:cubicBezTo>
                  <a:pt x="506616" y="1374627"/>
                  <a:pt x="496626" y="1384051"/>
                  <a:pt x="479287" y="1383297"/>
                </a:cubicBezTo>
                <a:close/>
                <a:moveTo>
                  <a:pt x="703942" y="1388764"/>
                </a:moveTo>
                <a:cubicBezTo>
                  <a:pt x="683778" y="1389140"/>
                  <a:pt x="671716" y="1377078"/>
                  <a:pt x="671716" y="1356723"/>
                </a:cubicBezTo>
                <a:cubicBezTo>
                  <a:pt x="671716" y="1337877"/>
                  <a:pt x="684907" y="1329584"/>
                  <a:pt x="699609" y="1325626"/>
                </a:cubicBezTo>
                <a:cubicBezTo>
                  <a:pt x="721660" y="1328076"/>
                  <a:pt x="734475" y="1338066"/>
                  <a:pt x="734099" y="1358609"/>
                </a:cubicBezTo>
                <a:cubicBezTo>
                  <a:pt x="733722" y="1376702"/>
                  <a:pt x="722225" y="1388386"/>
                  <a:pt x="703942" y="1388764"/>
                </a:cubicBezTo>
                <a:close/>
                <a:moveTo>
                  <a:pt x="930294" y="1391402"/>
                </a:moveTo>
                <a:cubicBezTo>
                  <a:pt x="910505" y="1390272"/>
                  <a:pt x="899197" y="1377644"/>
                  <a:pt x="899197" y="1357855"/>
                </a:cubicBezTo>
                <a:cubicBezTo>
                  <a:pt x="899385" y="1335805"/>
                  <a:pt x="912201" y="1324685"/>
                  <a:pt x="933499" y="1323365"/>
                </a:cubicBezTo>
                <a:cubicBezTo>
                  <a:pt x="955362" y="1325627"/>
                  <a:pt x="967800" y="1337689"/>
                  <a:pt x="966670" y="1359363"/>
                </a:cubicBezTo>
                <a:cubicBezTo>
                  <a:pt x="965728" y="1381226"/>
                  <a:pt x="951780" y="1392722"/>
                  <a:pt x="930294" y="1391402"/>
                </a:cubicBezTo>
                <a:close/>
                <a:moveTo>
                  <a:pt x="1155893" y="1394606"/>
                </a:moveTo>
                <a:cubicBezTo>
                  <a:pt x="1133089" y="1394983"/>
                  <a:pt x="1118388" y="1379906"/>
                  <a:pt x="1118199" y="1357102"/>
                </a:cubicBezTo>
                <a:cubicBezTo>
                  <a:pt x="1118199" y="1336181"/>
                  <a:pt x="1132335" y="1321857"/>
                  <a:pt x="1152878" y="1320537"/>
                </a:cubicBezTo>
                <a:cubicBezTo>
                  <a:pt x="1175870" y="1319030"/>
                  <a:pt x="1188686" y="1333919"/>
                  <a:pt x="1193399" y="1356346"/>
                </a:cubicBezTo>
                <a:cubicBezTo>
                  <a:pt x="1190760" y="1378586"/>
                  <a:pt x="1178698" y="1394418"/>
                  <a:pt x="1155893" y="1394606"/>
                </a:cubicBezTo>
                <a:close/>
                <a:moveTo>
                  <a:pt x="1376968" y="1396679"/>
                </a:moveTo>
                <a:cubicBezTo>
                  <a:pt x="1352278" y="1396113"/>
                  <a:pt x="1337766" y="1380660"/>
                  <a:pt x="1338520" y="1355970"/>
                </a:cubicBezTo>
                <a:cubicBezTo>
                  <a:pt x="1339086" y="1333353"/>
                  <a:pt x="1353597" y="1319030"/>
                  <a:pt x="1376214" y="1318464"/>
                </a:cubicBezTo>
                <a:cubicBezTo>
                  <a:pt x="1401092" y="1317710"/>
                  <a:pt x="1413908" y="1333165"/>
                  <a:pt x="1417677" y="1357290"/>
                </a:cubicBezTo>
                <a:cubicBezTo>
                  <a:pt x="1414474" y="1381414"/>
                  <a:pt x="1401846" y="1397245"/>
                  <a:pt x="1376968" y="1396679"/>
                </a:cubicBezTo>
                <a:close/>
                <a:moveTo>
                  <a:pt x="1599550" y="1397809"/>
                </a:moveTo>
                <a:cubicBezTo>
                  <a:pt x="1574484" y="1397809"/>
                  <a:pt x="1560160" y="1383485"/>
                  <a:pt x="1559594" y="1358419"/>
                </a:cubicBezTo>
                <a:cubicBezTo>
                  <a:pt x="1559028" y="1333163"/>
                  <a:pt x="1573352" y="1319972"/>
                  <a:pt x="1597478" y="1317144"/>
                </a:cubicBezTo>
                <a:cubicBezTo>
                  <a:pt x="1622732" y="1318086"/>
                  <a:pt x="1638751" y="1329772"/>
                  <a:pt x="1639883" y="1355026"/>
                </a:cubicBezTo>
                <a:cubicBezTo>
                  <a:pt x="1641013" y="1381790"/>
                  <a:pt x="1626877" y="1397621"/>
                  <a:pt x="1599550" y="1397809"/>
                </a:cubicBezTo>
                <a:close/>
                <a:moveTo>
                  <a:pt x="1829107" y="1399507"/>
                </a:moveTo>
                <a:cubicBezTo>
                  <a:pt x="1802157" y="1398941"/>
                  <a:pt x="1787455" y="1383487"/>
                  <a:pt x="1788022" y="1356724"/>
                </a:cubicBezTo>
                <a:cubicBezTo>
                  <a:pt x="1788399" y="1329772"/>
                  <a:pt x="1804041" y="1315260"/>
                  <a:pt x="1830804" y="1315638"/>
                </a:cubicBezTo>
                <a:lnTo>
                  <a:pt x="1833003" y="1316479"/>
                </a:lnTo>
                <a:lnTo>
                  <a:pt x="1833003" y="1398198"/>
                </a:lnTo>
                <a:close/>
                <a:moveTo>
                  <a:pt x="31295" y="1607953"/>
                </a:moveTo>
                <a:cubicBezTo>
                  <a:pt x="17725" y="1609839"/>
                  <a:pt x="8491" y="1601546"/>
                  <a:pt x="7925" y="1587976"/>
                </a:cubicBezTo>
                <a:cubicBezTo>
                  <a:pt x="7359" y="1576102"/>
                  <a:pt x="15652" y="1569505"/>
                  <a:pt x="27337" y="1567056"/>
                </a:cubicBezTo>
                <a:cubicBezTo>
                  <a:pt x="38834" y="1567809"/>
                  <a:pt x="46938" y="1574406"/>
                  <a:pt x="48446" y="1585715"/>
                </a:cubicBezTo>
                <a:cubicBezTo>
                  <a:pt x="50142" y="1597587"/>
                  <a:pt x="42603" y="1606257"/>
                  <a:pt x="31295" y="1607953"/>
                </a:cubicBezTo>
                <a:close/>
                <a:moveTo>
                  <a:pt x="256329" y="1612476"/>
                </a:moveTo>
                <a:cubicBezTo>
                  <a:pt x="240873" y="1611722"/>
                  <a:pt x="233146" y="1601922"/>
                  <a:pt x="233712" y="1586656"/>
                </a:cubicBezTo>
                <a:cubicBezTo>
                  <a:pt x="234278" y="1571013"/>
                  <a:pt x="243323" y="1563474"/>
                  <a:pt x="258590" y="1562720"/>
                </a:cubicBezTo>
                <a:cubicBezTo>
                  <a:pt x="274044" y="1563662"/>
                  <a:pt x="283092" y="1571579"/>
                  <a:pt x="283278" y="1587032"/>
                </a:cubicBezTo>
                <a:cubicBezTo>
                  <a:pt x="283468" y="1604562"/>
                  <a:pt x="273480" y="1613418"/>
                  <a:pt x="256329" y="1612476"/>
                </a:cubicBezTo>
                <a:close/>
                <a:moveTo>
                  <a:pt x="481550" y="1617943"/>
                </a:moveTo>
                <a:cubicBezTo>
                  <a:pt x="461571" y="1618319"/>
                  <a:pt x="449322" y="1605691"/>
                  <a:pt x="450265" y="1585715"/>
                </a:cubicBezTo>
                <a:cubicBezTo>
                  <a:pt x="451207" y="1567998"/>
                  <a:pt x="463269" y="1556691"/>
                  <a:pt x="481550" y="1557255"/>
                </a:cubicBezTo>
                <a:cubicBezTo>
                  <a:pt x="499831" y="1557821"/>
                  <a:pt x="509256" y="1570071"/>
                  <a:pt x="511705" y="1587598"/>
                </a:cubicBezTo>
                <a:cubicBezTo>
                  <a:pt x="509256" y="1605315"/>
                  <a:pt x="499643" y="1617753"/>
                  <a:pt x="481550" y="1617943"/>
                </a:cubicBezTo>
                <a:close/>
                <a:moveTo>
                  <a:pt x="701117" y="1620015"/>
                </a:moveTo>
                <a:cubicBezTo>
                  <a:pt x="681140" y="1619261"/>
                  <a:pt x="670208" y="1607011"/>
                  <a:pt x="670586" y="1587032"/>
                </a:cubicBezTo>
                <a:cubicBezTo>
                  <a:pt x="670962" y="1566868"/>
                  <a:pt x="683024" y="1556689"/>
                  <a:pt x="702813" y="1554994"/>
                </a:cubicBezTo>
                <a:cubicBezTo>
                  <a:pt x="722415" y="1556501"/>
                  <a:pt x="734853" y="1566490"/>
                  <a:pt x="735229" y="1586656"/>
                </a:cubicBezTo>
                <a:cubicBezTo>
                  <a:pt x="735607" y="1608519"/>
                  <a:pt x="722979" y="1620769"/>
                  <a:pt x="701117" y="1620015"/>
                </a:cubicBezTo>
                <a:close/>
                <a:moveTo>
                  <a:pt x="933311" y="1624916"/>
                </a:moveTo>
                <a:cubicBezTo>
                  <a:pt x="910505" y="1624916"/>
                  <a:pt x="895805" y="1609839"/>
                  <a:pt x="895993" y="1587035"/>
                </a:cubicBezTo>
                <a:cubicBezTo>
                  <a:pt x="896181" y="1565926"/>
                  <a:pt x="910317" y="1551790"/>
                  <a:pt x="931048" y="1550660"/>
                </a:cubicBezTo>
                <a:cubicBezTo>
                  <a:pt x="954042" y="1549341"/>
                  <a:pt x="966670" y="1564418"/>
                  <a:pt x="971193" y="1587035"/>
                </a:cubicBezTo>
                <a:cubicBezTo>
                  <a:pt x="968178" y="1609273"/>
                  <a:pt x="956304" y="1624916"/>
                  <a:pt x="933311" y="1624916"/>
                </a:cubicBezTo>
                <a:close/>
                <a:moveTo>
                  <a:pt x="1155893" y="1626802"/>
                </a:moveTo>
                <a:cubicBezTo>
                  <a:pt x="1131203" y="1627178"/>
                  <a:pt x="1116314" y="1612100"/>
                  <a:pt x="1116126" y="1587410"/>
                </a:cubicBezTo>
                <a:cubicBezTo>
                  <a:pt x="1115938" y="1564606"/>
                  <a:pt x="1130262" y="1550282"/>
                  <a:pt x="1152688" y="1548587"/>
                </a:cubicBezTo>
                <a:cubicBezTo>
                  <a:pt x="1177944" y="1546701"/>
                  <a:pt x="1190006" y="1563098"/>
                  <a:pt x="1195471" y="1583641"/>
                </a:cubicBezTo>
                <a:cubicBezTo>
                  <a:pt x="1192834" y="1610405"/>
                  <a:pt x="1180771" y="1626424"/>
                  <a:pt x="1155893" y="1626802"/>
                </a:cubicBezTo>
                <a:close/>
                <a:moveTo>
                  <a:pt x="1375838" y="1628308"/>
                </a:moveTo>
                <a:cubicBezTo>
                  <a:pt x="1348320" y="1627366"/>
                  <a:pt x="1335316" y="1610593"/>
                  <a:pt x="1337012" y="1584019"/>
                </a:cubicBezTo>
                <a:cubicBezTo>
                  <a:pt x="1338708" y="1558575"/>
                  <a:pt x="1354729" y="1547267"/>
                  <a:pt x="1379983" y="1546513"/>
                </a:cubicBezTo>
                <a:cubicBezTo>
                  <a:pt x="1404107" y="1548963"/>
                  <a:pt x="1418431" y="1562157"/>
                  <a:pt x="1418243" y="1587410"/>
                </a:cubicBezTo>
                <a:cubicBezTo>
                  <a:pt x="1418055" y="1614738"/>
                  <a:pt x="1402788" y="1629252"/>
                  <a:pt x="1375838" y="1628308"/>
                </a:cubicBezTo>
                <a:close/>
                <a:moveTo>
                  <a:pt x="1596912" y="1631323"/>
                </a:moveTo>
                <a:cubicBezTo>
                  <a:pt x="1571468" y="1629816"/>
                  <a:pt x="1555071" y="1612476"/>
                  <a:pt x="1556013" y="1586845"/>
                </a:cubicBezTo>
                <a:cubicBezTo>
                  <a:pt x="1556957" y="1559329"/>
                  <a:pt x="1575050" y="1542556"/>
                  <a:pt x="1602565" y="1544061"/>
                </a:cubicBezTo>
                <a:cubicBezTo>
                  <a:pt x="1628009" y="1545381"/>
                  <a:pt x="1641579" y="1563286"/>
                  <a:pt x="1644217" y="1587787"/>
                </a:cubicBezTo>
                <a:cubicBezTo>
                  <a:pt x="1640071" y="1615870"/>
                  <a:pt x="1624428" y="1632831"/>
                  <a:pt x="1596912" y="1631323"/>
                </a:cubicBezTo>
                <a:close/>
                <a:moveTo>
                  <a:pt x="1829861" y="1633585"/>
                </a:moveTo>
                <a:cubicBezTo>
                  <a:pt x="1805171" y="1634905"/>
                  <a:pt x="1780859" y="1608897"/>
                  <a:pt x="1784252" y="1584773"/>
                </a:cubicBezTo>
                <a:cubicBezTo>
                  <a:pt x="1788022" y="1558009"/>
                  <a:pt x="1804795" y="1541046"/>
                  <a:pt x="1832122" y="1542366"/>
                </a:cubicBezTo>
                <a:lnTo>
                  <a:pt x="1833003" y="1542752"/>
                </a:lnTo>
                <a:lnTo>
                  <a:pt x="1833003" y="1632316"/>
                </a:lnTo>
                <a:close/>
                <a:moveTo>
                  <a:pt x="25642" y="1833175"/>
                </a:moveTo>
                <a:cubicBezTo>
                  <a:pt x="12826" y="1831667"/>
                  <a:pt x="4345" y="1822809"/>
                  <a:pt x="5287" y="1809239"/>
                </a:cubicBezTo>
                <a:cubicBezTo>
                  <a:pt x="6231" y="1793973"/>
                  <a:pt x="16029" y="1785492"/>
                  <a:pt x="31107" y="1787000"/>
                </a:cubicBezTo>
                <a:cubicBezTo>
                  <a:pt x="43925" y="1788320"/>
                  <a:pt x="51086" y="1797366"/>
                  <a:pt x="52028" y="1811312"/>
                </a:cubicBezTo>
                <a:cubicBezTo>
                  <a:pt x="49390" y="1825824"/>
                  <a:pt x="40907" y="1834871"/>
                  <a:pt x="25642" y="1833175"/>
                </a:cubicBezTo>
                <a:close/>
                <a:moveTo>
                  <a:pt x="261606" y="1838264"/>
                </a:moveTo>
                <a:cubicBezTo>
                  <a:pt x="243323" y="1840148"/>
                  <a:pt x="231263" y="1829217"/>
                  <a:pt x="229943" y="1811312"/>
                </a:cubicBezTo>
                <a:cubicBezTo>
                  <a:pt x="228811" y="1794915"/>
                  <a:pt x="239365" y="1783419"/>
                  <a:pt x="255197" y="1781723"/>
                </a:cubicBezTo>
                <a:cubicBezTo>
                  <a:pt x="273480" y="1779649"/>
                  <a:pt x="283844" y="1791146"/>
                  <a:pt x="287426" y="1808863"/>
                </a:cubicBezTo>
                <a:cubicBezTo>
                  <a:pt x="286106" y="1825070"/>
                  <a:pt x="277625" y="1836566"/>
                  <a:pt x="261606" y="1838264"/>
                </a:cubicBezTo>
                <a:close/>
                <a:moveTo>
                  <a:pt x="478909" y="1841655"/>
                </a:moveTo>
                <a:cubicBezTo>
                  <a:pt x="459120" y="1840524"/>
                  <a:pt x="448002" y="1828086"/>
                  <a:pt x="448944" y="1808295"/>
                </a:cubicBezTo>
                <a:cubicBezTo>
                  <a:pt x="449885" y="1788318"/>
                  <a:pt x="462701" y="1778706"/>
                  <a:pt x="482490" y="1777764"/>
                </a:cubicBezTo>
                <a:cubicBezTo>
                  <a:pt x="501527" y="1780967"/>
                  <a:pt x="513399" y="1791712"/>
                  <a:pt x="512269" y="1811688"/>
                </a:cubicBezTo>
                <a:cubicBezTo>
                  <a:pt x="511138" y="1831477"/>
                  <a:pt x="498888" y="1842597"/>
                  <a:pt x="478909" y="1841655"/>
                </a:cubicBezTo>
                <a:close/>
                <a:moveTo>
                  <a:pt x="706394" y="1845991"/>
                </a:moveTo>
                <a:cubicBezTo>
                  <a:pt x="683212" y="1848062"/>
                  <a:pt x="667946" y="1834117"/>
                  <a:pt x="666816" y="1811500"/>
                </a:cubicBezTo>
                <a:cubicBezTo>
                  <a:pt x="665685" y="1788696"/>
                  <a:pt x="680386" y="1773994"/>
                  <a:pt x="703378" y="1773806"/>
                </a:cubicBezTo>
                <a:cubicBezTo>
                  <a:pt x="724299" y="1773618"/>
                  <a:pt x="736173" y="1787752"/>
                  <a:pt x="739943" y="1809051"/>
                </a:cubicBezTo>
                <a:cubicBezTo>
                  <a:pt x="738057" y="1829405"/>
                  <a:pt x="727315" y="1844105"/>
                  <a:pt x="706394" y="1845991"/>
                </a:cubicBezTo>
                <a:close/>
                <a:moveTo>
                  <a:pt x="930862" y="1849196"/>
                </a:moveTo>
                <a:cubicBezTo>
                  <a:pt x="908245" y="1847876"/>
                  <a:pt x="893922" y="1833553"/>
                  <a:pt x="893922" y="1810748"/>
                </a:cubicBezTo>
                <a:cubicBezTo>
                  <a:pt x="893922" y="1786058"/>
                  <a:pt x="908621" y="1770981"/>
                  <a:pt x="933313" y="1770981"/>
                </a:cubicBezTo>
                <a:cubicBezTo>
                  <a:pt x="958189" y="1770981"/>
                  <a:pt x="970439" y="1787000"/>
                  <a:pt x="973079" y="1811502"/>
                </a:cubicBezTo>
                <a:cubicBezTo>
                  <a:pt x="968932" y="1835249"/>
                  <a:pt x="955740" y="1850516"/>
                  <a:pt x="930862" y="1849196"/>
                </a:cubicBezTo>
                <a:close/>
                <a:moveTo>
                  <a:pt x="1154762" y="1850702"/>
                </a:moveTo>
                <a:cubicBezTo>
                  <a:pt x="1129696" y="1850514"/>
                  <a:pt x="1115184" y="1836566"/>
                  <a:pt x="1114618" y="1811500"/>
                </a:cubicBezTo>
                <a:cubicBezTo>
                  <a:pt x="1114052" y="1784549"/>
                  <a:pt x="1128564" y="1769283"/>
                  <a:pt x="1155703" y="1769283"/>
                </a:cubicBezTo>
                <a:cubicBezTo>
                  <a:pt x="1180959" y="1769095"/>
                  <a:pt x="1193963" y="1783795"/>
                  <a:pt x="1196413" y="1808485"/>
                </a:cubicBezTo>
                <a:cubicBezTo>
                  <a:pt x="1195093" y="1835059"/>
                  <a:pt x="1182089" y="1850890"/>
                  <a:pt x="1154762" y="1850702"/>
                </a:cubicBezTo>
                <a:close/>
                <a:moveTo>
                  <a:pt x="1374896" y="1853718"/>
                </a:moveTo>
                <a:cubicBezTo>
                  <a:pt x="1349640" y="1852400"/>
                  <a:pt x="1333055" y="1835059"/>
                  <a:pt x="1333809" y="1809429"/>
                </a:cubicBezTo>
                <a:cubicBezTo>
                  <a:pt x="1334563" y="1781911"/>
                  <a:pt x="1352468" y="1764948"/>
                  <a:pt x="1379983" y="1766268"/>
                </a:cubicBezTo>
                <a:cubicBezTo>
                  <a:pt x="1405427" y="1767587"/>
                  <a:pt x="1419375" y="1784927"/>
                  <a:pt x="1421824" y="1810746"/>
                </a:cubicBezTo>
                <a:cubicBezTo>
                  <a:pt x="1417867" y="1837886"/>
                  <a:pt x="1402412" y="1855037"/>
                  <a:pt x="1374896" y="1853718"/>
                </a:cubicBezTo>
                <a:close/>
                <a:moveTo>
                  <a:pt x="1597290" y="1855981"/>
                </a:moveTo>
                <a:cubicBezTo>
                  <a:pt x="1570526" y="1854661"/>
                  <a:pt x="1552997" y="1836568"/>
                  <a:pt x="1553753" y="1809429"/>
                </a:cubicBezTo>
                <a:cubicBezTo>
                  <a:pt x="1554695" y="1780593"/>
                  <a:pt x="1573354" y="1762876"/>
                  <a:pt x="1602379" y="1764008"/>
                </a:cubicBezTo>
                <a:cubicBezTo>
                  <a:pt x="1629517" y="1764950"/>
                  <a:pt x="1643087" y="1784173"/>
                  <a:pt x="1647232" y="1809051"/>
                </a:cubicBezTo>
                <a:cubicBezTo>
                  <a:pt x="1642145" y="1838830"/>
                  <a:pt x="1626501" y="1857489"/>
                  <a:pt x="1597290" y="1855981"/>
                </a:cubicBezTo>
                <a:close/>
                <a:moveTo>
                  <a:pt x="1829861" y="1857489"/>
                </a:moveTo>
                <a:cubicBezTo>
                  <a:pt x="1800460" y="1856357"/>
                  <a:pt x="1783308" y="1840148"/>
                  <a:pt x="1782556" y="1810746"/>
                </a:cubicBezTo>
                <a:cubicBezTo>
                  <a:pt x="1781800" y="1781157"/>
                  <a:pt x="1799705" y="1765892"/>
                  <a:pt x="1827787" y="1761368"/>
                </a:cubicBezTo>
                <a:lnTo>
                  <a:pt x="1833003" y="1763243"/>
                </a:lnTo>
                <a:lnTo>
                  <a:pt x="1833003" y="1856929"/>
                </a:lnTo>
                <a:close/>
                <a:moveTo>
                  <a:pt x="28091" y="2056511"/>
                </a:moveTo>
                <a:cubicBezTo>
                  <a:pt x="12448" y="2055191"/>
                  <a:pt x="3591" y="2046898"/>
                  <a:pt x="4343" y="2031067"/>
                </a:cubicBezTo>
                <a:cubicBezTo>
                  <a:pt x="5099" y="2015235"/>
                  <a:pt x="14898" y="2007321"/>
                  <a:pt x="30353" y="2008263"/>
                </a:cubicBezTo>
                <a:cubicBezTo>
                  <a:pt x="44111" y="2009204"/>
                  <a:pt x="52028" y="2017687"/>
                  <a:pt x="52216" y="2031445"/>
                </a:cubicBezTo>
                <a:cubicBezTo>
                  <a:pt x="52591" y="2047276"/>
                  <a:pt x="43735" y="2055381"/>
                  <a:pt x="28091" y="2056511"/>
                </a:cubicBezTo>
                <a:close/>
                <a:moveTo>
                  <a:pt x="258590" y="2062544"/>
                </a:moveTo>
                <a:cubicBezTo>
                  <a:pt x="238613" y="2061978"/>
                  <a:pt x="226551" y="2049162"/>
                  <a:pt x="228247" y="2029183"/>
                </a:cubicBezTo>
                <a:cubicBezTo>
                  <a:pt x="229755" y="2011656"/>
                  <a:pt x="242193" y="2000536"/>
                  <a:pt x="260476" y="2001668"/>
                </a:cubicBezTo>
                <a:cubicBezTo>
                  <a:pt x="278569" y="2002987"/>
                  <a:pt x="287050" y="2015803"/>
                  <a:pt x="290065" y="2031447"/>
                </a:cubicBezTo>
                <a:cubicBezTo>
                  <a:pt x="286484" y="2050858"/>
                  <a:pt x="276683" y="2062920"/>
                  <a:pt x="258590" y="2062544"/>
                </a:cubicBezTo>
                <a:close/>
                <a:moveTo>
                  <a:pt x="483810" y="2065935"/>
                </a:moveTo>
                <a:cubicBezTo>
                  <a:pt x="462137" y="2067443"/>
                  <a:pt x="448190" y="2056323"/>
                  <a:pt x="446870" y="2034460"/>
                </a:cubicBezTo>
                <a:cubicBezTo>
                  <a:pt x="445552" y="2012786"/>
                  <a:pt x="457800" y="2000536"/>
                  <a:pt x="479852" y="1998086"/>
                </a:cubicBezTo>
                <a:cubicBezTo>
                  <a:pt x="500961" y="1999216"/>
                  <a:pt x="514153" y="2009960"/>
                  <a:pt x="514531" y="2032011"/>
                </a:cubicBezTo>
                <a:cubicBezTo>
                  <a:pt x="514719" y="2051800"/>
                  <a:pt x="503599" y="2064428"/>
                  <a:pt x="483810" y="2065935"/>
                </a:cubicBezTo>
                <a:close/>
                <a:moveTo>
                  <a:pt x="702625" y="2071023"/>
                </a:moveTo>
                <a:cubicBezTo>
                  <a:pt x="680574" y="2067631"/>
                  <a:pt x="665119" y="2055569"/>
                  <a:pt x="665119" y="2032953"/>
                </a:cubicBezTo>
                <a:cubicBezTo>
                  <a:pt x="665119" y="2008639"/>
                  <a:pt x="680950" y="1993185"/>
                  <a:pt x="705262" y="1994505"/>
                </a:cubicBezTo>
                <a:cubicBezTo>
                  <a:pt x="727313" y="1995635"/>
                  <a:pt x="741636" y="2010900"/>
                  <a:pt x="740884" y="2033517"/>
                </a:cubicBezTo>
                <a:cubicBezTo>
                  <a:pt x="739943" y="2055945"/>
                  <a:pt x="724863" y="2068007"/>
                  <a:pt x="702625" y="2071023"/>
                </a:cubicBezTo>
                <a:close/>
                <a:moveTo>
                  <a:pt x="934065" y="2072908"/>
                </a:moveTo>
                <a:cubicBezTo>
                  <a:pt x="909187" y="2071213"/>
                  <a:pt x="893544" y="2059150"/>
                  <a:pt x="892980" y="2033895"/>
                </a:cubicBezTo>
                <a:cubicBezTo>
                  <a:pt x="892224" y="2006943"/>
                  <a:pt x="907116" y="1991677"/>
                  <a:pt x="934255" y="1992053"/>
                </a:cubicBezTo>
                <a:cubicBezTo>
                  <a:pt x="959319" y="1992619"/>
                  <a:pt x="973267" y="2007321"/>
                  <a:pt x="973267" y="2032387"/>
                </a:cubicBezTo>
                <a:cubicBezTo>
                  <a:pt x="973267" y="2057643"/>
                  <a:pt x="958567" y="2070457"/>
                  <a:pt x="934065" y="2072908"/>
                </a:cubicBezTo>
                <a:close/>
                <a:moveTo>
                  <a:pt x="1154952" y="2074038"/>
                </a:moveTo>
                <a:cubicBezTo>
                  <a:pt x="1128188" y="2073850"/>
                  <a:pt x="1113112" y="2058585"/>
                  <a:pt x="1113300" y="2031821"/>
                </a:cubicBezTo>
                <a:cubicBezTo>
                  <a:pt x="1113488" y="2005059"/>
                  <a:pt x="1128754" y="1990170"/>
                  <a:pt x="1155517" y="1990170"/>
                </a:cubicBezTo>
                <a:cubicBezTo>
                  <a:pt x="1182845" y="1990170"/>
                  <a:pt x="1195849" y="2006189"/>
                  <a:pt x="1197735" y="2030879"/>
                </a:cubicBezTo>
                <a:cubicBezTo>
                  <a:pt x="1195661" y="2058960"/>
                  <a:pt x="1181901" y="2074226"/>
                  <a:pt x="1154952" y="2074038"/>
                </a:cubicBezTo>
                <a:close/>
                <a:moveTo>
                  <a:pt x="1376968" y="2078185"/>
                </a:moveTo>
                <a:cubicBezTo>
                  <a:pt x="1349828" y="2077997"/>
                  <a:pt x="1332113" y="2060470"/>
                  <a:pt x="1331545" y="2033519"/>
                </a:cubicBezTo>
                <a:cubicBezTo>
                  <a:pt x="1330981" y="2004493"/>
                  <a:pt x="1349074" y="1986212"/>
                  <a:pt x="1378100" y="1986212"/>
                </a:cubicBezTo>
                <a:cubicBezTo>
                  <a:pt x="1405427" y="1986212"/>
                  <a:pt x="1420127" y="2004305"/>
                  <a:pt x="1424650" y="2031257"/>
                </a:cubicBezTo>
                <a:cubicBezTo>
                  <a:pt x="1421259" y="2059338"/>
                  <a:pt x="1406181" y="2078373"/>
                  <a:pt x="1376968" y="2078185"/>
                </a:cubicBezTo>
                <a:close/>
                <a:moveTo>
                  <a:pt x="1601811" y="2080635"/>
                </a:moveTo>
                <a:cubicBezTo>
                  <a:pt x="1572600" y="2078373"/>
                  <a:pt x="1554695" y="2064050"/>
                  <a:pt x="1552243" y="2034648"/>
                </a:cubicBezTo>
                <a:cubicBezTo>
                  <a:pt x="1549984" y="2006755"/>
                  <a:pt x="1572410" y="1983197"/>
                  <a:pt x="1600304" y="1984516"/>
                </a:cubicBezTo>
                <a:cubicBezTo>
                  <a:pt x="1629517" y="1985836"/>
                  <a:pt x="1646668" y="2002232"/>
                  <a:pt x="1647232" y="2031633"/>
                </a:cubicBezTo>
                <a:cubicBezTo>
                  <a:pt x="1647798" y="2061412"/>
                  <a:pt x="1629705" y="2076490"/>
                  <a:pt x="1601811" y="2080635"/>
                </a:cubicBezTo>
                <a:close/>
                <a:moveTo>
                  <a:pt x="1830615" y="2081201"/>
                </a:moveTo>
                <a:cubicBezTo>
                  <a:pt x="1799140" y="2080447"/>
                  <a:pt x="1781237" y="2063296"/>
                  <a:pt x="1781237" y="2031821"/>
                </a:cubicBezTo>
                <a:cubicBezTo>
                  <a:pt x="1781237" y="2002232"/>
                  <a:pt x="1798010" y="1985458"/>
                  <a:pt x="1827411" y="1983197"/>
                </a:cubicBezTo>
                <a:lnTo>
                  <a:pt x="1833003" y="1983909"/>
                </a:lnTo>
                <a:lnTo>
                  <a:pt x="1833003" y="2080767"/>
                </a:lnTo>
                <a:close/>
                <a:moveTo>
                  <a:pt x="29599" y="2287198"/>
                </a:moveTo>
                <a:cubicBezTo>
                  <a:pt x="12258" y="2287576"/>
                  <a:pt x="2836" y="2278151"/>
                  <a:pt x="3589" y="2260812"/>
                </a:cubicBezTo>
                <a:cubicBezTo>
                  <a:pt x="4155" y="2245358"/>
                  <a:pt x="13578" y="2237442"/>
                  <a:pt x="28843" y="2237632"/>
                </a:cubicBezTo>
                <a:cubicBezTo>
                  <a:pt x="44487" y="2237820"/>
                  <a:pt x="52216" y="2246676"/>
                  <a:pt x="53345" y="2262320"/>
                </a:cubicBezTo>
                <a:cubicBezTo>
                  <a:pt x="52591" y="2277397"/>
                  <a:pt x="45053" y="2286822"/>
                  <a:pt x="29599" y="2287198"/>
                </a:cubicBezTo>
                <a:close/>
                <a:moveTo>
                  <a:pt x="257458" y="2293607"/>
                </a:moveTo>
                <a:cubicBezTo>
                  <a:pt x="239365" y="2293229"/>
                  <a:pt x="227681" y="2281733"/>
                  <a:pt x="227303" y="2263451"/>
                </a:cubicBezTo>
                <a:cubicBezTo>
                  <a:pt x="226927" y="2243285"/>
                  <a:pt x="238989" y="2231223"/>
                  <a:pt x="259344" y="2231223"/>
                </a:cubicBezTo>
                <a:cubicBezTo>
                  <a:pt x="278191" y="2231223"/>
                  <a:pt x="286484" y="2244417"/>
                  <a:pt x="290441" y="2259116"/>
                </a:cubicBezTo>
                <a:cubicBezTo>
                  <a:pt x="287991" y="2281167"/>
                  <a:pt x="278003" y="2293983"/>
                  <a:pt x="257458" y="2293607"/>
                </a:cubicBezTo>
                <a:close/>
                <a:moveTo>
                  <a:pt x="481738" y="2297376"/>
                </a:moveTo>
                <a:cubicBezTo>
                  <a:pt x="460064" y="2297940"/>
                  <a:pt x="446496" y="2285314"/>
                  <a:pt x="445740" y="2263639"/>
                </a:cubicBezTo>
                <a:cubicBezTo>
                  <a:pt x="445176" y="2241965"/>
                  <a:pt x="457802" y="2228395"/>
                  <a:pt x="479477" y="2227641"/>
                </a:cubicBezTo>
                <a:cubicBezTo>
                  <a:pt x="501151" y="2226887"/>
                  <a:pt x="513213" y="2239703"/>
                  <a:pt x="515851" y="2261754"/>
                </a:cubicBezTo>
                <a:cubicBezTo>
                  <a:pt x="514533" y="2282862"/>
                  <a:pt x="503413" y="2296620"/>
                  <a:pt x="481738" y="2297376"/>
                </a:cubicBezTo>
                <a:close/>
                <a:moveTo>
                  <a:pt x="699231" y="2300767"/>
                </a:moveTo>
                <a:cubicBezTo>
                  <a:pt x="677181" y="2298506"/>
                  <a:pt x="662857" y="2283428"/>
                  <a:pt x="664555" y="2260624"/>
                </a:cubicBezTo>
                <a:cubicBezTo>
                  <a:pt x="666250" y="2236312"/>
                  <a:pt x="682082" y="2221798"/>
                  <a:pt x="706772" y="2224062"/>
                </a:cubicBezTo>
                <a:cubicBezTo>
                  <a:pt x="729010" y="2226133"/>
                  <a:pt x="740506" y="2241777"/>
                  <a:pt x="742392" y="2264581"/>
                </a:cubicBezTo>
                <a:cubicBezTo>
                  <a:pt x="737303" y="2287764"/>
                  <a:pt x="724109" y="2303219"/>
                  <a:pt x="699231" y="2300767"/>
                </a:cubicBezTo>
                <a:close/>
                <a:moveTo>
                  <a:pt x="932933" y="2302841"/>
                </a:moveTo>
                <a:cubicBezTo>
                  <a:pt x="907867" y="2302841"/>
                  <a:pt x="893166" y="2289081"/>
                  <a:pt x="892412" y="2264015"/>
                </a:cubicBezTo>
                <a:cubicBezTo>
                  <a:pt x="891658" y="2237064"/>
                  <a:pt x="906172" y="2221798"/>
                  <a:pt x="933311" y="2221610"/>
                </a:cubicBezTo>
                <a:cubicBezTo>
                  <a:pt x="958565" y="2221422"/>
                  <a:pt x="971569" y="2235934"/>
                  <a:pt x="974397" y="2260246"/>
                </a:cubicBezTo>
                <a:cubicBezTo>
                  <a:pt x="973267" y="2287010"/>
                  <a:pt x="960449" y="2302841"/>
                  <a:pt x="932933" y="2302841"/>
                </a:cubicBezTo>
                <a:close/>
                <a:moveTo>
                  <a:pt x="1154762" y="2306798"/>
                </a:moveTo>
                <a:cubicBezTo>
                  <a:pt x="1127434" y="2306423"/>
                  <a:pt x="1110095" y="2288329"/>
                  <a:pt x="1110849" y="2260812"/>
                </a:cubicBezTo>
                <a:cubicBezTo>
                  <a:pt x="1111602" y="2235370"/>
                  <a:pt x="1128564" y="2218407"/>
                  <a:pt x="1154008" y="2217841"/>
                </a:cubicBezTo>
                <a:cubicBezTo>
                  <a:pt x="1181713" y="2217087"/>
                  <a:pt x="1196413" y="2235182"/>
                  <a:pt x="1200748" y="2261378"/>
                </a:cubicBezTo>
                <a:cubicBezTo>
                  <a:pt x="1197169" y="2289083"/>
                  <a:pt x="1182279" y="2307176"/>
                  <a:pt x="1154762" y="2306798"/>
                </a:cubicBezTo>
                <a:close/>
                <a:moveTo>
                  <a:pt x="1376402" y="2309248"/>
                </a:moveTo>
                <a:cubicBezTo>
                  <a:pt x="1347378" y="2308494"/>
                  <a:pt x="1329851" y="2290213"/>
                  <a:pt x="1330605" y="2261190"/>
                </a:cubicBezTo>
                <a:cubicBezTo>
                  <a:pt x="1331359" y="2232352"/>
                  <a:pt x="1349640" y="2214825"/>
                  <a:pt x="1378664" y="2215391"/>
                </a:cubicBezTo>
                <a:cubicBezTo>
                  <a:pt x="1408065" y="2215955"/>
                  <a:pt x="1422578" y="2234992"/>
                  <a:pt x="1425594" y="2263451"/>
                </a:cubicBezTo>
                <a:cubicBezTo>
                  <a:pt x="1421071" y="2291721"/>
                  <a:pt x="1405803" y="2310190"/>
                  <a:pt x="1376402" y="2309248"/>
                </a:cubicBezTo>
                <a:close/>
                <a:moveTo>
                  <a:pt x="1597666" y="2311322"/>
                </a:moveTo>
                <a:cubicBezTo>
                  <a:pt x="1569397" y="2310380"/>
                  <a:pt x="1548476" y="2287764"/>
                  <a:pt x="1550738" y="2259304"/>
                </a:cubicBezTo>
                <a:cubicBezTo>
                  <a:pt x="1553187" y="2229903"/>
                  <a:pt x="1570151" y="2214071"/>
                  <a:pt x="1599740" y="2213318"/>
                </a:cubicBezTo>
                <a:cubicBezTo>
                  <a:pt x="1628387" y="2212754"/>
                  <a:pt x="1649496" y="2234616"/>
                  <a:pt x="1648742" y="2263074"/>
                </a:cubicBezTo>
                <a:cubicBezTo>
                  <a:pt x="1648176" y="2291721"/>
                  <a:pt x="1626313" y="2312266"/>
                  <a:pt x="1597666" y="2311322"/>
                </a:cubicBezTo>
                <a:close/>
                <a:moveTo>
                  <a:pt x="1830615" y="2314903"/>
                </a:moveTo>
                <a:cubicBezTo>
                  <a:pt x="1802533" y="2315281"/>
                  <a:pt x="1776147" y="2290025"/>
                  <a:pt x="1777655" y="2262132"/>
                </a:cubicBezTo>
                <a:cubicBezTo>
                  <a:pt x="1779351" y="2231789"/>
                  <a:pt x="1797256" y="2213508"/>
                  <a:pt x="1827223" y="2210114"/>
                </a:cubicBezTo>
                <a:lnTo>
                  <a:pt x="1833003" y="2210879"/>
                </a:lnTo>
                <a:lnTo>
                  <a:pt x="1833003" y="2314342"/>
                </a:lnTo>
                <a:close/>
                <a:moveTo>
                  <a:pt x="27715" y="2510724"/>
                </a:moveTo>
                <a:cubicBezTo>
                  <a:pt x="9998" y="2509404"/>
                  <a:pt x="1330" y="2499415"/>
                  <a:pt x="2461" y="2482264"/>
                </a:cubicBezTo>
                <a:cubicBezTo>
                  <a:pt x="3403" y="2466623"/>
                  <a:pt x="13204" y="2458518"/>
                  <a:pt x="28657" y="2458894"/>
                </a:cubicBezTo>
                <a:cubicBezTo>
                  <a:pt x="46372" y="2459460"/>
                  <a:pt x="55043" y="2470014"/>
                  <a:pt x="53913" y="2487165"/>
                </a:cubicBezTo>
                <a:cubicBezTo>
                  <a:pt x="52969" y="2502619"/>
                  <a:pt x="42981" y="2510158"/>
                  <a:pt x="27715" y="2510724"/>
                </a:cubicBezTo>
                <a:close/>
                <a:moveTo>
                  <a:pt x="257083" y="2516943"/>
                </a:moveTo>
                <a:cubicBezTo>
                  <a:pt x="237858" y="2513927"/>
                  <a:pt x="225795" y="2503561"/>
                  <a:pt x="226737" y="2483394"/>
                </a:cubicBezTo>
                <a:cubicBezTo>
                  <a:pt x="227681" y="2463417"/>
                  <a:pt x="239741" y="2452109"/>
                  <a:pt x="259720" y="2452863"/>
                </a:cubicBezTo>
                <a:cubicBezTo>
                  <a:pt x="279697" y="2453617"/>
                  <a:pt x="291007" y="2465867"/>
                  <a:pt x="290251" y="2485846"/>
                </a:cubicBezTo>
                <a:cubicBezTo>
                  <a:pt x="289497" y="2505822"/>
                  <a:pt x="276871" y="2515623"/>
                  <a:pt x="257083" y="2516943"/>
                </a:cubicBezTo>
                <a:close/>
                <a:moveTo>
                  <a:pt x="479475" y="2520712"/>
                </a:moveTo>
                <a:cubicBezTo>
                  <a:pt x="458556" y="2520336"/>
                  <a:pt x="446870" y="2506200"/>
                  <a:pt x="443854" y="2485092"/>
                </a:cubicBezTo>
                <a:cubicBezTo>
                  <a:pt x="445928" y="2464547"/>
                  <a:pt x="457236" y="2449847"/>
                  <a:pt x="477967" y="2448528"/>
                </a:cubicBezTo>
                <a:cubicBezTo>
                  <a:pt x="500773" y="2447020"/>
                  <a:pt x="516227" y="2460968"/>
                  <a:pt x="516793" y="2483772"/>
                </a:cubicBezTo>
                <a:cubicBezTo>
                  <a:pt x="517169" y="2506576"/>
                  <a:pt x="502469" y="2521088"/>
                  <a:pt x="479475" y="2520712"/>
                </a:cubicBezTo>
                <a:close/>
                <a:moveTo>
                  <a:pt x="704698" y="2524669"/>
                </a:moveTo>
                <a:cubicBezTo>
                  <a:pt x="680384" y="2522218"/>
                  <a:pt x="664177" y="2510158"/>
                  <a:pt x="663987" y="2485280"/>
                </a:cubicBezTo>
                <a:cubicBezTo>
                  <a:pt x="663611" y="2460590"/>
                  <a:pt x="678688" y="2445700"/>
                  <a:pt x="703378" y="2445512"/>
                </a:cubicBezTo>
                <a:cubicBezTo>
                  <a:pt x="726183" y="2445324"/>
                  <a:pt x="740506" y="2459648"/>
                  <a:pt x="742014" y="2482074"/>
                </a:cubicBezTo>
                <a:cubicBezTo>
                  <a:pt x="743522" y="2506952"/>
                  <a:pt x="728256" y="2520146"/>
                  <a:pt x="704698" y="2524669"/>
                </a:cubicBezTo>
                <a:close/>
                <a:moveTo>
                  <a:pt x="932180" y="2526555"/>
                </a:moveTo>
                <a:cubicBezTo>
                  <a:pt x="905228" y="2526179"/>
                  <a:pt x="890718" y="2510536"/>
                  <a:pt x="891094" y="2483772"/>
                </a:cubicBezTo>
                <a:cubicBezTo>
                  <a:pt x="891660" y="2456632"/>
                  <a:pt x="907490" y="2443628"/>
                  <a:pt x="933877" y="2442121"/>
                </a:cubicBezTo>
                <a:cubicBezTo>
                  <a:pt x="960451" y="2444382"/>
                  <a:pt x="975529" y="2458706"/>
                  <a:pt x="974963" y="2485470"/>
                </a:cubicBezTo>
                <a:cubicBezTo>
                  <a:pt x="974585" y="2512419"/>
                  <a:pt x="958755" y="2527121"/>
                  <a:pt x="932180" y="2526555"/>
                </a:cubicBezTo>
                <a:close/>
                <a:moveTo>
                  <a:pt x="1156647" y="2530512"/>
                </a:moveTo>
                <a:cubicBezTo>
                  <a:pt x="1127624" y="2531076"/>
                  <a:pt x="1109341" y="2512983"/>
                  <a:pt x="1109341" y="2483960"/>
                </a:cubicBezTo>
                <a:cubicBezTo>
                  <a:pt x="1109341" y="2456820"/>
                  <a:pt x="1127434" y="2442119"/>
                  <a:pt x="1154386" y="2437407"/>
                </a:cubicBezTo>
                <a:cubicBezTo>
                  <a:pt x="1182467" y="2440801"/>
                  <a:pt x="1201502" y="2455878"/>
                  <a:pt x="1201314" y="2485090"/>
                </a:cubicBezTo>
                <a:cubicBezTo>
                  <a:pt x="1201126" y="2512229"/>
                  <a:pt x="1183599" y="2529947"/>
                  <a:pt x="1156647" y="2530512"/>
                </a:cubicBezTo>
                <a:close/>
                <a:moveTo>
                  <a:pt x="1379229" y="2532586"/>
                </a:moveTo>
                <a:cubicBezTo>
                  <a:pt x="1350960" y="2534282"/>
                  <a:pt x="1329097" y="2512419"/>
                  <a:pt x="1329285" y="2484338"/>
                </a:cubicBezTo>
                <a:cubicBezTo>
                  <a:pt x="1329473" y="2456256"/>
                  <a:pt x="1351712" y="2434582"/>
                  <a:pt x="1379795" y="2436468"/>
                </a:cubicBezTo>
                <a:cubicBezTo>
                  <a:pt x="1409197" y="2438539"/>
                  <a:pt x="1423708" y="2456256"/>
                  <a:pt x="1426348" y="2484904"/>
                </a:cubicBezTo>
                <a:cubicBezTo>
                  <a:pt x="1423332" y="2513363"/>
                  <a:pt x="1408819" y="2530890"/>
                  <a:pt x="1379229" y="2532586"/>
                </a:cubicBezTo>
                <a:close/>
                <a:moveTo>
                  <a:pt x="1599174" y="2533904"/>
                </a:moveTo>
                <a:cubicBezTo>
                  <a:pt x="1567701" y="2533528"/>
                  <a:pt x="1550172" y="2515247"/>
                  <a:pt x="1550550" y="2483960"/>
                </a:cubicBezTo>
                <a:cubicBezTo>
                  <a:pt x="1550926" y="2452487"/>
                  <a:pt x="1569019" y="2435146"/>
                  <a:pt x="1600494" y="2435336"/>
                </a:cubicBezTo>
                <a:cubicBezTo>
                  <a:pt x="1632157" y="2435524"/>
                  <a:pt x="1647800" y="2454371"/>
                  <a:pt x="1649872" y="2485280"/>
                </a:cubicBezTo>
                <a:cubicBezTo>
                  <a:pt x="1647046" y="2516189"/>
                  <a:pt x="1630837" y="2534470"/>
                  <a:pt x="1599174" y="2533904"/>
                </a:cubicBezTo>
                <a:close/>
                <a:moveTo>
                  <a:pt x="1828543" y="2538427"/>
                </a:moveTo>
                <a:cubicBezTo>
                  <a:pt x="1800649" y="2537673"/>
                  <a:pt x="1775769" y="2511853"/>
                  <a:pt x="1776147" y="2484148"/>
                </a:cubicBezTo>
                <a:cubicBezTo>
                  <a:pt x="1776525" y="2456254"/>
                  <a:pt x="1801779" y="2431000"/>
                  <a:pt x="1829673" y="2430813"/>
                </a:cubicBezTo>
                <a:lnTo>
                  <a:pt x="1833003" y="2431508"/>
                </a:lnTo>
                <a:lnTo>
                  <a:pt x="1833003" y="2537542"/>
                </a:lnTo>
                <a:close/>
                <a:moveTo>
                  <a:pt x="26584" y="2735191"/>
                </a:moveTo>
                <a:cubicBezTo>
                  <a:pt x="10564" y="2734250"/>
                  <a:pt x="-368" y="2723129"/>
                  <a:pt x="10" y="2706920"/>
                </a:cubicBezTo>
                <a:cubicBezTo>
                  <a:pt x="198" y="2688827"/>
                  <a:pt x="12072" y="2677519"/>
                  <a:pt x="30165" y="2678463"/>
                </a:cubicBezTo>
                <a:cubicBezTo>
                  <a:pt x="46185" y="2679216"/>
                  <a:pt x="55231" y="2690525"/>
                  <a:pt x="57305" y="2707110"/>
                </a:cubicBezTo>
                <a:cubicBezTo>
                  <a:pt x="54665" y="2724449"/>
                  <a:pt x="44865" y="2736133"/>
                  <a:pt x="26584" y="2735191"/>
                </a:cubicBezTo>
                <a:close/>
                <a:moveTo>
                  <a:pt x="259154" y="2738583"/>
                </a:moveTo>
                <a:cubicBezTo>
                  <a:pt x="239365" y="2738961"/>
                  <a:pt x="227303" y="2727653"/>
                  <a:pt x="226737" y="2707674"/>
                </a:cubicBezTo>
                <a:cubicBezTo>
                  <a:pt x="226173" y="2687697"/>
                  <a:pt x="237670" y="2676011"/>
                  <a:pt x="257646" y="2675069"/>
                </a:cubicBezTo>
                <a:cubicBezTo>
                  <a:pt x="278379" y="2674127"/>
                  <a:pt x="287048" y="2687885"/>
                  <a:pt x="291007" y="2703151"/>
                </a:cubicBezTo>
                <a:cubicBezTo>
                  <a:pt x="289121" y="2725579"/>
                  <a:pt x="279321" y="2738207"/>
                  <a:pt x="259154" y="2738583"/>
                </a:cubicBezTo>
                <a:close/>
                <a:moveTo>
                  <a:pt x="478347" y="2744048"/>
                </a:moveTo>
                <a:cubicBezTo>
                  <a:pt x="456106" y="2742352"/>
                  <a:pt x="441595" y="2726897"/>
                  <a:pt x="443666" y="2703715"/>
                </a:cubicBezTo>
                <a:cubicBezTo>
                  <a:pt x="445552" y="2683172"/>
                  <a:pt x="459876" y="2669226"/>
                  <a:pt x="480984" y="2669790"/>
                </a:cubicBezTo>
                <a:cubicBezTo>
                  <a:pt x="503977" y="2670168"/>
                  <a:pt x="515851" y="2685621"/>
                  <a:pt x="518678" y="2708050"/>
                </a:cubicBezTo>
                <a:cubicBezTo>
                  <a:pt x="514155" y="2730478"/>
                  <a:pt x="501339" y="2745744"/>
                  <a:pt x="478347" y="2744048"/>
                </a:cubicBezTo>
                <a:close/>
                <a:moveTo>
                  <a:pt x="703001" y="2746500"/>
                </a:moveTo>
                <a:cubicBezTo>
                  <a:pt x="678123" y="2746312"/>
                  <a:pt x="663423" y="2731798"/>
                  <a:pt x="663423" y="2706920"/>
                </a:cubicBezTo>
                <a:cubicBezTo>
                  <a:pt x="663423" y="2682042"/>
                  <a:pt x="678123" y="2667530"/>
                  <a:pt x="703001" y="2667342"/>
                </a:cubicBezTo>
                <a:cubicBezTo>
                  <a:pt x="728068" y="2667154"/>
                  <a:pt x="740506" y="2682608"/>
                  <a:pt x="743334" y="2706920"/>
                </a:cubicBezTo>
                <a:cubicBezTo>
                  <a:pt x="740506" y="2731232"/>
                  <a:pt x="728068" y="2746688"/>
                  <a:pt x="703001" y="2746500"/>
                </a:cubicBezTo>
                <a:close/>
                <a:moveTo>
                  <a:pt x="929730" y="2748761"/>
                </a:moveTo>
                <a:cubicBezTo>
                  <a:pt x="902590" y="2747066"/>
                  <a:pt x="890906" y="2729726"/>
                  <a:pt x="890528" y="2703529"/>
                </a:cubicBezTo>
                <a:cubicBezTo>
                  <a:pt x="894298" y="2676765"/>
                  <a:pt x="909939" y="2663195"/>
                  <a:pt x="936327" y="2664893"/>
                </a:cubicBezTo>
                <a:cubicBezTo>
                  <a:pt x="963466" y="2666776"/>
                  <a:pt x="976658" y="2683928"/>
                  <a:pt x="974963" y="2710125"/>
                </a:cubicBezTo>
                <a:cubicBezTo>
                  <a:pt x="973267" y="2737265"/>
                  <a:pt x="955926" y="2750457"/>
                  <a:pt x="929730" y="2748761"/>
                </a:cubicBezTo>
                <a:close/>
                <a:moveTo>
                  <a:pt x="1155517" y="2753283"/>
                </a:moveTo>
                <a:cubicBezTo>
                  <a:pt x="1126492" y="2753471"/>
                  <a:pt x="1108587" y="2735189"/>
                  <a:pt x="1108777" y="2706166"/>
                </a:cubicBezTo>
                <a:cubicBezTo>
                  <a:pt x="1108777" y="2679027"/>
                  <a:pt x="1126116" y="2661497"/>
                  <a:pt x="1153066" y="2660368"/>
                </a:cubicBezTo>
                <a:cubicBezTo>
                  <a:pt x="1182467" y="2659048"/>
                  <a:pt x="1198111" y="2677329"/>
                  <a:pt x="1202822" y="2705600"/>
                </a:cubicBezTo>
                <a:cubicBezTo>
                  <a:pt x="1199618" y="2734060"/>
                  <a:pt x="1184919" y="2753283"/>
                  <a:pt x="1155517" y="2753283"/>
                </a:cubicBezTo>
                <a:close/>
                <a:moveTo>
                  <a:pt x="1377912" y="2755546"/>
                </a:moveTo>
                <a:cubicBezTo>
                  <a:pt x="1349076" y="2755734"/>
                  <a:pt x="1327402" y="2734060"/>
                  <a:pt x="1329097" y="2705224"/>
                </a:cubicBezTo>
                <a:cubicBezTo>
                  <a:pt x="1330793" y="2675445"/>
                  <a:pt x="1347378" y="2659238"/>
                  <a:pt x="1377158" y="2658296"/>
                </a:cubicBezTo>
                <a:cubicBezTo>
                  <a:pt x="1405993" y="2657352"/>
                  <a:pt x="1427102" y="2679592"/>
                  <a:pt x="1426158" y="2708428"/>
                </a:cubicBezTo>
                <a:cubicBezTo>
                  <a:pt x="1425406" y="2735567"/>
                  <a:pt x="1405051" y="2755356"/>
                  <a:pt x="1377912" y="2755546"/>
                </a:cubicBezTo>
                <a:close/>
                <a:moveTo>
                  <a:pt x="1599174" y="2757430"/>
                </a:moveTo>
                <a:cubicBezTo>
                  <a:pt x="1568265" y="2754978"/>
                  <a:pt x="1550550" y="2738959"/>
                  <a:pt x="1549418" y="2707484"/>
                </a:cubicBezTo>
                <a:cubicBezTo>
                  <a:pt x="1548286" y="2677329"/>
                  <a:pt x="1571658" y="2654524"/>
                  <a:pt x="1602001" y="2656786"/>
                </a:cubicBezTo>
                <a:cubicBezTo>
                  <a:pt x="1633286" y="2659048"/>
                  <a:pt x="1650438" y="2677141"/>
                  <a:pt x="1649684" y="2708238"/>
                </a:cubicBezTo>
                <a:cubicBezTo>
                  <a:pt x="1649120" y="2739713"/>
                  <a:pt x="1630273" y="2755356"/>
                  <a:pt x="1599174" y="2757430"/>
                </a:cubicBezTo>
                <a:close/>
                <a:moveTo>
                  <a:pt x="1829295" y="2761199"/>
                </a:moveTo>
                <a:cubicBezTo>
                  <a:pt x="1800081" y="2760823"/>
                  <a:pt x="1773886" y="2733118"/>
                  <a:pt x="1775579" y="2704282"/>
                </a:cubicBezTo>
                <a:cubicBezTo>
                  <a:pt x="1777277" y="2676577"/>
                  <a:pt x="1803097" y="2652265"/>
                  <a:pt x="1830615" y="2652641"/>
                </a:cubicBezTo>
                <a:lnTo>
                  <a:pt x="1833003" y="2653210"/>
                </a:lnTo>
                <a:lnTo>
                  <a:pt x="1833003" y="2760449"/>
                </a:lnTo>
                <a:close/>
              </a:path>
            </a:pathLst>
          </a:custGeom>
          <a:solidFill>
            <a:schemeClr val="accent1">
              <a:alpha val="17000"/>
            </a:schemeClr>
          </a:solidFill>
          <a:ln w="13543" cap="flat">
            <a:noFill/>
            <a:prstDash val="solid"/>
            <a:miter/>
          </a:ln>
        </p:spPr>
        <p:txBody>
          <a:bodyPr wrap="square" rtlCol="0" anchor="ctr">
            <a:noAutofit/>
          </a:bodyPr>
          <a:lstStyle/>
          <a:p>
            <a:endParaRPr lang="zh-CN" altLang="en-US" dirty="0"/>
          </a:p>
        </p:txBody>
      </p:sp>
      <p:sp>
        <p:nvSpPr>
          <p:cNvPr id="13" name="任意多边形: 形状 12">
            <a:extLst>
              <a:ext uri="{FF2B5EF4-FFF2-40B4-BE49-F238E27FC236}">
                <a16:creationId xmlns:a16="http://schemas.microsoft.com/office/drawing/2014/main" id="{F1F85725-0E70-4C69-89AE-7E9A8290853E}"/>
              </a:ext>
            </a:extLst>
          </p:cNvPr>
          <p:cNvSpPr/>
          <p:nvPr userDrawn="1"/>
        </p:nvSpPr>
        <p:spPr>
          <a:xfrm flipV="1">
            <a:off x="10193730" y="4861451"/>
            <a:ext cx="1998270" cy="1996549"/>
          </a:xfrm>
          <a:custGeom>
            <a:avLst/>
            <a:gdLst>
              <a:gd name="connsiteX0" fmla="*/ 619642 w 1998270"/>
              <a:gd name="connsiteY0" fmla="*/ 1989726 h 1996549"/>
              <a:gd name="connsiteX1" fmla="*/ 620494 w 1998270"/>
              <a:gd name="connsiteY1" fmla="*/ 1990579 h 1996549"/>
              <a:gd name="connsiteX2" fmla="*/ 619642 w 1998270"/>
              <a:gd name="connsiteY2" fmla="*/ 1991432 h 1996549"/>
              <a:gd name="connsiteX3" fmla="*/ 618789 w 1998270"/>
              <a:gd name="connsiteY3" fmla="*/ 1990579 h 1996549"/>
              <a:gd name="connsiteX4" fmla="*/ 619642 w 1998270"/>
              <a:gd name="connsiteY4" fmla="*/ 1989726 h 1996549"/>
              <a:gd name="connsiteX5" fmla="*/ 681042 w 1998270"/>
              <a:gd name="connsiteY5" fmla="*/ 1989385 h 1996549"/>
              <a:gd name="connsiteX6" fmla="*/ 682236 w 1998270"/>
              <a:gd name="connsiteY6" fmla="*/ 1990579 h 1996549"/>
              <a:gd name="connsiteX7" fmla="*/ 681042 w 1998270"/>
              <a:gd name="connsiteY7" fmla="*/ 1991773 h 1996549"/>
              <a:gd name="connsiteX8" fmla="*/ 679849 w 1998270"/>
              <a:gd name="connsiteY8" fmla="*/ 1990579 h 1996549"/>
              <a:gd name="connsiteX9" fmla="*/ 681042 w 1998270"/>
              <a:gd name="connsiteY9" fmla="*/ 1989385 h 1996549"/>
              <a:gd name="connsiteX10" fmla="*/ 743126 w 1998270"/>
              <a:gd name="connsiteY10" fmla="*/ 1989044 h 1996549"/>
              <a:gd name="connsiteX11" fmla="*/ 744661 w 1998270"/>
              <a:gd name="connsiteY11" fmla="*/ 1990579 h 1996549"/>
              <a:gd name="connsiteX12" fmla="*/ 743126 w 1998270"/>
              <a:gd name="connsiteY12" fmla="*/ 1992115 h 1996549"/>
              <a:gd name="connsiteX13" fmla="*/ 741591 w 1998270"/>
              <a:gd name="connsiteY13" fmla="*/ 1990579 h 1996549"/>
              <a:gd name="connsiteX14" fmla="*/ 743126 w 1998270"/>
              <a:gd name="connsiteY14" fmla="*/ 1989044 h 1996549"/>
              <a:gd name="connsiteX15" fmla="*/ 803844 w 1998270"/>
              <a:gd name="connsiteY15" fmla="*/ 1988703 h 1996549"/>
              <a:gd name="connsiteX16" fmla="*/ 805721 w 1998270"/>
              <a:gd name="connsiteY16" fmla="*/ 1990580 h 1996549"/>
              <a:gd name="connsiteX17" fmla="*/ 803844 w 1998270"/>
              <a:gd name="connsiteY17" fmla="*/ 1992456 h 1996549"/>
              <a:gd name="connsiteX18" fmla="*/ 801969 w 1998270"/>
              <a:gd name="connsiteY18" fmla="*/ 1990580 h 1996549"/>
              <a:gd name="connsiteX19" fmla="*/ 803844 w 1998270"/>
              <a:gd name="connsiteY19" fmla="*/ 1988703 h 1996549"/>
              <a:gd name="connsiteX20" fmla="*/ 865246 w 1998270"/>
              <a:gd name="connsiteY20" fmla="*/ 1988362 h 1996549"/>
              <a:gd name="connsiteX21" fmla="*/ 867463 w 1998270"/>
              <a:gd name="connsiteY21" fmla="*/ 1990580 h 1996549"/>
              <a:gd name="connsiteX22" fmla="*/ 865246 w 1998270"/>
              <a:gd name="connsiteY22" fmla="*/ 1992797 h 1996549"/>
              <a:gd name="connsiteX23" fmla="*/ 863029 w 1998270"/>
              <a:gd name="connsiteY23" fmla="*/ 1990580 h 1996549"/>
              <a:gd name="connsiteX24" fmla="*/ 865246 w 1998270"/>
              <a:gd name="connsiteY24" fmla="*/ 1988362 h 1996549"/>
              <a:gd name="connsiteX25" fmla="*/ 926647 w 1998270"/>
              <a:gd name="connsiteY25" fmla="*/ 1988021 h 1996549"/>
              <a:gd name="connsiteX26" fmla="*/ 927005 w 1998270"/>
              <a:gd name="connsiteY26" fmla="*/ 1988021 h 1996549"/>
              <a:gd name="connsiteX27" fmla="*/ 929206 w 1998270"/>
              <a:gd name="connsiteY27" fmla="*/ 1990579 h 1996549"/>
              <a:gd name="connsiteX28" fmla="*/ 926647 w 1998270"/>
              <a:gd name="connsiteY28" fmla="*/ 1993138 h 1996549"/>
              <a:gd name="connsiteX29" fmla="*/ 924089 w 1998270"/>
              <a:gd name="connsiteY29" fmla="*/ 1990579 h 1996549"/>
              <a:gd name="connsiteX30" fmla="*/ 926647 w 1998270"/>
              <a:gd name="connsiteY30" fmla="*/ 1988021 h 1996549"/>
              <a:gd name="connsiteX31" fmla="*/ 988049 w 1998270"/>
              <a:gd name="connsiteY31" fmla="*/ 1987681 h 1996549"/>
              <a:gd name="connsiteX32" fmla="*/ 988407 w 1998270"/>
              <a:gd name="connsiteY32" fmla="*/ 1987681 h 1996549"/>
              <a:gd name="connsiteX33" fmla="*/ 990949 w 1998270"/>
              <a:gd name="connsiteY33" fmla="*/ 1990580 h 1996549"/>
              <a:gd name="connsiteX34" fmla="*/ 988049 w 1998270"/>
              <a:gd name="connsiteY34" fmla="*/ 1993480 h 1996549"/>
              <a:gd name="connsiteX35" fmla="*/ 985150 w 1998270"/>
              <a:gd name="connsiteY35" fmla="*/ 1990580 h 1996549"/>
              <a:gd name="connsiteX36" fmla="*/ 988049 w 1998270"/>
              <a:gd name="connsiteY36" fmla="*/ 1987681 h 1996549"/>
              <a:gd name="connsiteX37" fmla="*/ 1050132 w 1998270"/>
              <a:gd name="connsiteY37" fmla="*/ 1987340 h 1996549"/>
              <a:gd name="connsiteX38" fmla="*/ 1050490 w 1998270"/>
              <a:gd name="connsiteY38" fmla="*/ 1987340 h 1996549"/>
              <a:gd name="connsiteX39" fmla="*/ 1053373 w 1998270"/>
              <a:gd name="connsiteY39" fmla="*/ 1990580 h 1996549"/>
              <a:gd name="connsiteX40" fmla="*/ 1050132 w 1998270"/>
              <a:gd name="connsiteY40" fmla="*/ 1993821 h 1996549"/>
              <a:gd name="connsiteX41" fmla="*/ 1046892 w 1998270"/>
              <a:gd name="connsiteY41" fmla="*/ 1990580 h 1996549"/>
              <a:gd name="connsiteX42" fmla="*/ 1050132 w 1998270"/>
              <a:gd name="connsiteY42" fmla="*/ 1987340 h 1996549"/>
              <a:gd name="connsiteX43" fmla="*/ 1110851 w 1998270"/>
              <a:gd name="connsiteY43" fmla="*/ 1987168 h 1996549"/>
              <a:gd name="connsiteX44" fmla="*/ 1114262 w 1998270"/>
              <a:gd name="connsiteY44" fmla="*/ 1990580 h 1996549"/>
              <a:gd name="connsiteX45" fmla="*/ 1110851 w 1998270"/>
              <a:gd name="connsiteY45" fmla="*/ 1993991 h 1996549"/>
              <a:gd name="connsiteX46" fmla="*/ 1107440 w 1998270"/>
              <a:gd name="connsiteY46" fmla="*/ 1990580 h 1996549"/>
              <a:gd name="connsiteX47" fmla="*/ 1110851 w 1998270"/>
              <a:gd name="connsiteY47" fmla="*/ 1987168 h 1996549"/>
              <a:gd name="connsiteX48" fmla="*/ 1172253 w 1998270"/>
              <a:gd name="connsiteY48" fmla="*/ 1986827 h 1996549"/>
              <a:gd name="connsiteX49" fmla="*/ 1176005 w 1998270"/>
              <a:gd name="connsiteY49" fmla="*/ 1990580 h 1996549"/>
              <a:gd name="connsiteX50" fmla="*/ 1172253 w 1998270"/>
              <a:gd name="connsiteY50" fmla="*/ 1994332 h 1996549"/>
              <a:gd name="connsiteX51" fmla="*/ 1168501 w 1998270"/>
              <a:gd name="connsiteY51" fmla="*/ 1990580 h 1996549"/>
              <a:gd name="connsiteX52" fmla="*/ 1172253 w 1998270"/>
              <a:gd name="connsiteY52" fmla="*/ 1986827 h 1996549"/>
              <a:gd name="connsiteX53" fmla="*/ 1234020 w 1998270"/>
              <a:gd name="connsiteY53" fmla="*/ 1986522 h 1996549"/>
              <a:gd name="connsiteX54" fmla="*/ 1237943 w 1998270"/>
              <a:gd name="connsiteY54" fmla="*/ 1990445 h 1996549"/>
              <a:gd name="connsiteX55" fmla="*/ 1234020 w 1998270"/>
              <a:gd name="connsiteY55" fmla="*/ 1994368 h 1996549"/>
              <a:gd name="connsiteX56" fmla="*/ 1230097 w 1998270"/>
              <a:gd name="connsiteY56" fmla="*/ 1990445 h 1996549"/>
              <a:gd name="connsiteX57" fmla="*/ 1234020 w 1998270"/>
              <a:gd name="connsiteY57" fmla="*/ 1986522 h 1996549"/>
              <a:gd name="connsiteX58" fmla="*/ 1664145 w 1998270"/>
              <a:gd name="connsiteY58" fmla="*/ 1985975 h 1996549"/>
              <a:gd name="connsiteX59" fmla="*/ 1664486 w 1998270"/>
              <a:gd name="connsiteY59" fmla="*/ 1985975 h 1996549"/>
              <a:gd name="connsiteX60" fmla="*/ 1669262 w 1998270"/>
              <a:gd name="connsiteY60" fmla="*/ 1991092 h 1996549"/>
              <a:gd name="connsiteX61" fmla="*/ 1664145 w 1998270"/>
              <a:gd name="connsiteY61" fmla="*/ 1996209 h 1996549"/>
              <a:gd name="connsiteX62" fmla="*/ 1659029 w 1998270"/>
              <a:gd name="connsiteY62" fmla="*/ 1991092 h 1996549"/>
              <a:gd name="connsiteX63" fmla="*/ 1664145 w 1998270"/>
              <a:gd name="connsiteY63" fmla="*/ 1985975 h 1996549"/>
              <a:gd name="connsiteX64" fmla="*/ 1602061 w 1998270"/>
              <a:gd name="connsiteY64" fmla="*/ 1985975 h 1996549"/>
              <a:gd name="connsiteX65" fmla="*/ 1602403 w 1998270"/>
              <a:gd name="connsiteY65" fmla="*/ 1985975 h 1996549"/>
              <a:gd name="connsiteX66" fmla="*/ 1607178 w 1998270"/>
              <a:gd name="connsiteY66" fmla="*/ 1991092 h 1996549"/>
              <a:gd name="connsiteX67" fmla="*/ 1602061 w 1998270"/>
              <a:gd name="connsiteY67" fmla="*/ 1996209 h 1996549"/>
              <a:gd name="connsiteX68" fmla="*/ 1596945 w 1998270"/>
              <a:gd name="connsiteY68" fmla="*/ 1991092 h 1996549"/>
              <a:gd name="connsiteX69" fmla="*/ 1602061 w 1998270"/>
              <a:gd name="connsiteY69" fmla="*/ 1985975 h 1996549"/>
              <a:gd name="connsiteX70" fmla="*/ 1971151 w 1998270"/>
              <a:gd name="connsiteY70" fmla="*/ 1985974 h 1996549"/>
              <a:gd name="connsiteX71" fmla="*/ 1975756 w 1998270"/>
              <a:gd name="connsiteY71" fmla="*/ 1990580 h 1996549"/>
              <a:gd name="connsiteX72" fmla="*/ 1971151 w 1998270"/>
              <a:gd name="connsiteY72" fmla="*/ 1995185 h 1996549"/>
              <a:gd name="connsiteX73" fmla="*/ 1966547 w 1998270"/>
              <a:gd name="connsiteY73" fmla="*/ 1990580 h 1996549"/>
              <a:gd name="connsiteX74" fmla="*/ 1971151 w 1998270"/>
              <a:gd name="connsiteY74" fmla="*/ 1985974 h 1996549"/>
              <a:gd name="connsiteX75" fmla="*/ 1909068 w 1998270"/>
              <a:gd name="connsiteY75" fmla="*/ 1985974 h 1996549"/>
              <a:gd name="connsiteX76" fmla="*/ 1914356 w 1998270"/>
              <a:gd name="connsiteY76" fmla="*/ 1991262 h 1996549"/>
              <a:gd name="connsiteX77" fmla="*/ 1909068 w 1998270"/>
              <a:gd name="connsiteY77" fmla="*/ 1996549 h 1996549"/>
              <a:gd name="connsiteX78" fmla="*/ 1903781 w 1998270"/>
              <a:gd name="connsiteY78" fmla="*/ 1991262 h 1996549"/>
              <a:gd name="connsiteX79" fmla="*/ 1909068 w 1998270"/>
              <a:gd name="connsiteY79" fmla="*/ 1985974 h 1996549"/>
              <a:gd name="connsiteX80" fmla="*/ 1847667 w 1998270"/>
              <a:gd name="connsiteY80" fmla="*/ 1985974 h 1996549"/>
              <a:gd name="connsiteX81" fmla="*/ 1852954 w 1998270"/>
              <a:gd name="connsiteY81" fmla="*/ 1991262 h 1996549"/>
              <a:gd name="connsiteX82" fmla="*/ 1847667 w 1998270"/>
              <a:gd name="connsiteY82" fmla="*/ 1996549 h 1996549"/>
              <a:gd name="connsiteX83" fmla="*/ 1842380 w 1998270"/>
              <a:gd name="connsiteY83" fmla="*/ 1991262 h 1996549"/>
              <a:gd name="connsiteX84" fmla="*/ 1847667 w 1998270"/>
              <a:gd name="connsiteY84" fmla="*/ 1985974 h 1996549"/>
              <a:gd name="connsiteX85" fmla="*/ 1786265 w 1998270"/>
              <a:gd name="connsiteY85" fmla="*/ 1985974 h 1996549"/>
              <a:gd name="connsiteX86" fmla="*/ 1791552 w 1998270"/>
              <a:gd name="connsiteY86" fmla="*/ 1991262 h 1996549"/>
              <a:gd name="connsiteX87" fmla="*/ 1786265 w 1998270"/>
              <a:gd name="connsiteY87" fmla="*/ 1996549 h 1996549"/>
              <a:gd name="connsiteX88" fmla="*/ 1780978 w 1998270"/>
              <a:gd name="connsiteY88" fmla="*/ 1991262 h 1996549"/>
              <a:gd name="connsiteX89" fmla="*/ 1786265 w 1998270"/>
              <a:gd name="connsiteY89" fmla="*/ 1985974 h 1996549"/>
              <a:gd name="connsiteX90" fmla="*/ 1724864 w 1998270"/>
              <a:gd name="connsiteY90" fmla="*/ 1985974 h 1996549"/>
              <a:gd name="connsiteX91" fmla="*/ 1730151 w 1998270"/>
              <a:gd name="connsiteY91" fmla="*/ 1991262 h 1996549"/>
              <a:gd name="connsiteX92" fmla="*/ 1724864 w 1998270"/>
              <a:gd name="connsiteY92" fmla="*/ 1996549 h 1996549"/>
              <a:gd name="connsiteX93" fmla="*/ 1719577 w 1998270"/>
              <a:gd name="connsiteY93" fmla="*/ 1991262 h 1996549"/>
              <a:gd name="connsiteX94" fmla="*/ 1724864 w 1998270"/>
              <a:gd name="connsiteY94" fmla="*/ 1985974 h 1996549"/>
              <a:gd name="connsiteX95" fmla="*/ 1479259 w 1998270"/>
              <a:gd name="connsiteY95" fmla="*/ 1985974 h 1996549"/>
              <a:gd name="connsiteX96" fmla="*/ 1479600 w 1998270"/>
              <a:gd name="connsiteY96" fmla="*/ 1985974 h 1996549"/>
              <a:gd name="connsiteX97" fmla="*/ 1484035 w 1998270"/>
              <a:gd name="connsiteY97" fmla="*/ 1990750 h 1996549"/>
              <a:gd name="connsiteX98" fmla="*/ 1479259 w 1998270"/>
              <a:gd name="connsiteY98" fmla="*/ 1995526 h 1996549"/>
              <a:gd name="connsiteX99" fmla="*/ 1474484 w 1998270"/>
              <a:gd name="connsiteY99" fmla="*/ 1990750 h 1996549"/>
              <a:gd name="connsiteX100" fmla="*/ 1479259 w 1998270"/>
              <a:gd name="connsiteY100" fmla="*/ 1985974 h 1996549"/>
              <a:gd name="connsiteX101" fmla="*/ 1417857 w 1998270"/>
              <a:gd name="connsiteY101" fmla="*/ 1985974 h 1996549"/>
              <a:gd name="connsiteX102" fmla="*/ 1422462 w 1998270"/>
              <a:gd name="connsiteY102" fmla="*/ 1990580 h 1996549"/>
              <a:gd name="connsiteX103" fmla="*/ 1417857 w 1998270"/>
              <a:gd name="connsiteY103" fmla="*/ 1995185 h 1996549"/>
              <a:gd name="connsiteX104" fmla="*/ 1413253 w 1998270"/>
              <a:gd name="connsiteY104" fmla="*/ 1990580 h 1996549"/>
              <a:gd name="connsiteX105" fmla="*/ 1417857 w 1998270"/>
              <a:gd name="connsiteY105" fmla="*/ 1985974 h 1996549"/>
              <a:gd name="connsiteX106" fmla="*/ 1357138 w 1998270"/>
              <a:gd name="connsiteY106" fmla="*/ 1985974 h 1996549"/>
              <a:gd name="connsiteX107" fmla="*/ 1357479 w 1998270"/>
              <a:gd name="connsiteY107" fmla="*/ 1985974 h 1996549"/>
              <a:gd name="connsiteX108" fmla="*/ 1361573 w 1998270"/>
              <a:gd name="connsiteY108" fmla="*/ 1990409 h 1996549"/>
              <a:gd name="connsiteX109" fmla="*/ 1357138 w 1998270"/>
              <a:gd name="connsiteY109" fmla="*/ 1994843 h 1996549"/>
              <a:gd name="connsiteX110" fmla="*/ 1352704 w 1998270"/>
              <a:gd name="connsiteY110" fmla="*/ 1990409 h 1996549"/>
              <a:gd name="connsiteX111" fmla="*/ 1357138 w 1998270"/>
              <a:gd name="connsiteY111" fmla="*/ 1985974 h 1996549"/>
              <a:gd name="connsiteX112" fmla="*/ 1295055 w 1998270"/>
              <a:gd name="connsiteY112" fmla="*/ 1985974 h 1996549"/>
              <a:gd name="connsiteX113" fmla="*/ 1299319 w 1998270"/>
              <a:gd name="connsiteY113" fmla="*/ 1990238 h 1996549"/>
              <a:gd name="connsiteX114" fmla="*/ 1295055 w 1998270"/>
              <a:gd name="connsiteY114" fmla="*/ 1994502 h 1996549"/>
              <a:gd name="connsiteX115" fmla="*/ 1290791 w 1998270"/>
              <a:gd name="connsiteY115" fmla="*/ 1990238 h 1996549"/>
              <a:gd name="connsiteX116" fmla="*/ 1295055 w 1998270"/>
              <a:gd name="connsiteY116" fmla="*/ 1985974 h 1996549"/>
              <a:gd name="connsiteX117" fmla="*/ 1541026 w 1998270"/>
              <a:gd name="connsiteY117" fmla="*/ 1985499 h 1996549"/>
              <a:gd name="connsiteX118" fmla="*/ 1545972 w 1998270"/>
              <a:gd name="connsiteY118" fmla="*/ 1990445 h 1996549"/>
              <a:gd name="connsiteX119" fmla="*/ 1541026 w 1998270"/>
              <a:gd name="connsiteY119" fmla="*/ 1995391 h 1996549"/>
              <a:gd name="connsiteX120" fmla="*/ 1536080 w 1998270"/>
              <a:gd name="connsiteY120" fmla="*/ 1990445 h 1996549"/>
              <a:gd name="connsiteX121" fmla="*/ 1541026 w 1998270"/>
              <a:gd name="connsiteY121" fmla="*/ 1985499 h 1996549"/>
              <a:gd name="connsiteX122" fmla="*/ 558240 w 1998270"/>
              <a:gd name="connsiteY122" fmla="*/ 1928155 h 1996549"/>
              <a:gd name="connsiteX123" fmla="*/ 558632 w 1998270"/>
              <a:gd name="connsiteY123" fmla="*/ 1928155 h 1996549"/>
              <a:gd name="connsiteX124" fmla="*/ 559263 w 1998270"/>
              <a:gd name="connsiteY124" fmla="*/ 1929179 h 1996549"/>
              <a:gd name="connsiteX125" fmla="*/ 558240 w 1998270"/>
              <a:gd name="connsiteY125" fmla="*/ 1930202 h 1996549"/>
              <a:gd name="connsiteX126" fmla="*/ 557217 w 1998270"/>
              <a:gd name="connsiteY126" fmla="*/ 1929179 h 1996549"/>
              <a:gd name="connsiteX127" fmla="*/ 558240 w 1998270"/>
              <a:gd name="connsiteY127" fmla="*/ 1928155 h 1996549"/>
              <a:gd name="connsiteX128" fmla="*/ 620008 w 1998270"/>
              <a:gd name="connsiteY128" fmla="*/ 1927509 h 1996549"/>
              <a:gd name="connsiteX129" fmla="*/ 621543 w 1998270"/>
              <a:gd name="connsiteY129" fmla="*/ 1929044 h 1996549"/>
              <a:gd name="connsiteX130" fmla="*/ 620008 w 1998270"/>
              <a:gd name="connsiteY130" fmla="*/ 1930579 h 1996549"/>
              <a:gd name="connsiteX131" fmla="*/ 618473 w 1998270"/>
              <a:gd name="connsiteY131" fmla="*/ 1929044 h 1996549"/>
              <a:gd name="connsiteX132" fmla="*/ 620008 w 1998270"/>
              <a:gd name="connsiteY132" fmla="*/ 1927509 h 1996549"/>
              <a:gd name="connsiteX133" fmla="*/ 681042 w 1998270"/>
              <a:gd name="connsiteY133" fmla="*/ 1927131 h 1996549"/>
              <a:gd name="connsiteX134" fmla="*/ 683089 w 1998270"/>
              <a:gd name="connsiteY134" fmla="*/ 1929178 h 1996549"/>
              <a:gd name="connsiteX135" fmla="*/ 681042 w 1998270"/>
              <a:gd name="connsiteY135" fmla="*/ 1931225 h 1996549"/>
              <a:gd name="connsiteX136" fmla="*/ 678996 w 1998270"/>
              <a:gd name="connsiteY136" fmla="*/ 1929178 h 1996549"/>
              <a:gd name="connsiteX137" fmla="*/ 681042 w 1998270"/>
              <a:gd name="connsiteY137" fmla="*/ 1927131 h 1996549"/>
              <a:gd name="connsiteX138" fmla="*/ 743126 w 1998270"/>
              <a:gd name="connsiteY138" fmla="*/ 1926790 h 1996549"/>
              <a:gd name="connsiteX139" fmla="*/ 745514 w 1998270"/>
              <a:gd name="connsiteY139" fmla="*/ 1929178 h 1996549"/>
              <a:gd name="connsiteX140" fmla="*/ 743126 w 1998270"/>
              <a:gd name="connsiteY140" fmla="*/ 1931566 h 1996549"/>
              <a:gd name="connsiteX141" fmla="*/ 740738 w 1998270"/>
              <a:gd name="connsiteY141" fmla="*/ 1929178 h 1996549"/>
              <a:gd name="connsiteX142" fmla="*/ 743126 w 1998270"/>
              <a:gd name="connsiteY142" fmla="*/ 1926790 h 1996549"/>
              <a:gd name="connsiteX143" fmla="*/ 803845 w 1998270"/>
              <a:gd name="connsiteY143" fmla="*/ 1926279 h 1996549"/>
              <a:gd name="connsiteX144" fmla="*/ 804203 w 1998270"/>
              <a:gd name="connsiteY144" fmla="*/ 1926279 h 1996549"/>
              <a:gd name="connsiteX145" fmla="*/ 806745 w 1998270"/>
              <a:gd name="connsiteY145" fmla="*/ 1929178 h 1996549"/>
              <a:gd name="connsiteX146" fmla="*/ 803845 w 1998270"/>
              <a:gd name="connsiteY146" fmla="*/ 1932078 h 1996549"/>
              <a:gd name="connsiteX147" fmla="*/ 800946 w 1998270"/>
              <a:gd name="connsiteY147" fmla="*/ 1929178 h 1996549"/>
              <a:gd name="connsiteX148" fmla="*/ 803845 w 1998270"/>
              <a:gd name="connsiteY148" fmla="*/ 1926279 h 1996549"/>
              <a:gd name="connsiteX149" fmla="*/ 865246 w 1998270"/>
              <a:gd name="connsiteY149" fmla="*/ 1925938 h 1996549"/>
              <a:gd name="connsiteX150" fmla="*/ 865604 w 1998270"/>
              <a:gd name="connsiteY150" fmla="*/ 1925938 h 1996549"/>
              <a:gd name="connsiteX151" fmla="*/ 868487 w 1998270"/>
              <a:gd name="connsiteY151" fmla="*/ 1929178 h 1996549"/>
              <a:gd name="connsiteX152" fmla="*/ 865246 w 1998270"/>
              <a:gd name="connsiteY152" fmla="*/ 1932419 h 1996549"/>
              <a:gd name="connsiteX153" fmla="*/ 862006 w 1998270"/>
              <a:gd name="connsiteY153" fmla="*/ 1929178 h 1996549"/>
              <a:gd name="connsiteX154" fmla="*/ 865246 w 1998270"/>
              <a:gd name="connsiteY154" fmla="*/ 1925938 h 1996549"/>
              <a:gd name="connsiteX155" fmla="*/ 926648 w 1998270"/>
              <a:gd name="connsiteY155" fmla="*/ 1925426 h 1996549"/>
              <a:gd name="connsiteX156" fmla="*/ 930400 w 1998270"/>
              <a:gd name="connsiteY156" fmla="*/ 1929179 h 1996549"/>
              <a:gd name="connsiteX157" fmla="*/ 926648 w 1998270"/>
              <a:gd name="connsiteY157" fmla="*/ 1932931 h 1996549"/>
              <a:gd name="connsiteX158" fmla="*/ 922896 w 1998270"/>
              <a:gd name="connsiteY158" fmla="*/ 1929179 h 1996549"/>
              <a:gd name="connsiteX159" fmla="*/ 926648 w 1998270"/>
              <a:gd name="connsiteY159" fmla="*/ 1925426 h 1996549"/>
              <a:gd name="connsiteX160" fmla="*/ 988049 w 1998270"/>
              <a:gd name="connsiteY160" fmla="*/ 1925085 h 1996549"/>
              <a:gd name="connsiteX161" fmla="*/ 988390 w 1998270"/>
              <a:gd name="connsiteY161" fmla="*/ 1925085 h 1996549"/>
              <a:gd name="connsiteX162" fmla="*/ 992143 w 1998270"/>
              <a:gd name="connsiteY162" fmla="*/ 1929179 h 1996549"/>
              <a:gd name="connsiteX163" fmla="*/ 988049 w 1998270"/>
              <a:gd name="connsiteY163" fmla="*/ 1933272 h 1996549"/>
              <a:gd name="connsiteX164" fmla="*/ 983956 w 1998270"/>
              <a:gd name="connsiteY164" fmla="*/ 1929179 h 1996549"/>
              <a:gd name="connsiteX165" fmla="*/ 988049 w 1998270"/>
              <a:gd name="connsiteY165" fmla="*/ 1925085 h 1996549"/>
              <a:gd name="connsiteX166" fmla="*/ 1050132 w 1998270"/>
              <a:gd name="connsiteY166" fmla="*/ 1924744 h 1996549"/>
              <a:gd name="connsiteX167" fmla="*/ 1050473 w 1998270"/>
              <a:gd name="connsiteY167" fmla="*/ 1924744 h 1996549"/>
              <a:gd name="connsiteX168" fmla="*/ 1054567 w 1998270"/>
              <a:gd name="connsiteY168" fmla="*/ 1929179 h 1996549"/>
              <a:gd name="connsiteX169" fmla="*/ 1050132 w 1998270"/>
              <a:gd name="connsiteY169" fmla="*/ 1933613 h 1996549"/>
              <a:gd name="connsiteX170" fmla="*/ 1045698 w 1998270"/>
              <a:gd name="connsiteY170" fmla="*/ 1929179 h 1996549"/>
              <a:gd name="connsiteX171" fmla="*/ 1050132 w 1998270"/>
              <a:gd name="connsiteY171" fmla="*/ 1924744 h 1996549"/>
              <a:gd name="connsiteX172" fmla="*/ 1110851 w 1998270"/>
              <a:gd name="connsiteY172" fmla="*/ 1924403 h 1996549"/>
              <a:gd name="connsiteX173" fmla="*/ 1111192 w 1998270"/>
              <a:gd name="connsiteY173" fmla="*/ 1924403 h 1996549"/>
              <a:gd name="connsiteX174" fmla="*/ 1115627 w 1998270"/>
              <a:gd name="connsiteY174" fmla="*/ 1929179 h 1996549"/>
              <a:gd name="connsiteX175" fmla="*/ 1110851 w 1998270"/>
              <a:gd name="connsiteY175" fmla="*/ 1933955 h 1996549"/>
              <a:gd name="connsiteX176" fmla="*/ 1106076 w 1998270"/>
              <a:gd name="connsiteY176" fmla="*/ 1929179 h 1996549"/>
              <a:gd name="connsiteX177" fmla="*/ 1110851 w 1998270"/>
              <a:gd name="connsiteY177" fmla="*/ 1924403 h 1996549"/>
              <a:gd name="connsiteX178" fmla="*/ 1172253 w 1998270"/>
              <a:gd name="connsiteY178" fmla="*/ 1924062 h 1996549"/>
              <a:gd name="connsiteX179" fmla="*/ 1172594 w 1998270"/>
              <a:gd name="connsiteY179" fmla="*/ 1924062 h 1996549"/>
              <a:gd name="connsiteX180" fmla="*/ 1177369 w 1998270"/>
              <a:gd name="connsiteY180" fmla="*/ 1929179 h 1996549"/>
              <a:gd name="connsiteX181" fmla="*/ 1172253 w 1998270"/>
              <a:gd name="connsiteY181" fmla="*/ 1934296 h 1996549"/>
              <a:gd name="connsiteX182" fmla="*/ 1167136 w 1998270"/>
              <a:gd name="connsiteY182" fmla="*/ 1929179 h 1996549"/>
              <a:gd name="connsiteX183" fmla="*/ 1172253 w 1998270"/>
              <a:gd name="connsiteY183" fmla="*/ 1924062 h 1996549"/>
              <a:gd name="connsiteX184" fmla="*/ 1234020 w 1998270"/>
              <a:gd name="connsiteY184" fmla="*/ 1923757 h 1996549"/>
              <a:gd name="connsiteX185" fmla="*/ 1239308 w 1998270"/>
              <a:gd name="connsiteY185" fmla="*/ 1929044 h 1996549"/>
              <a:gd name="connsiteX186" fmla="*/ 1234020 w 1998270"/>
              <a:gd name="connsiteY186" fmla="*/ 1934332 h 1996549"/>
              <a:gd name="connsiteX187" fmla="*/ 1228733 w 1998270"/>
              <a:gd name="connsiteY187" fmla="*/ 1929044 h 1996549"/>
              <a:gd name="connsiteX188" fmla="*/ 1234020 w 1998270"/>
              <a:gd name="connsiteY188" fmla="*/ 1923757 h 1996549"/>
              <a:gd name="connsiteX189" fmla="*/ 1295055 w 1998270"/>
              <a:gd name="connsiteY189" fmla="*/ 1923550 h 1996549"/>
              <a:gd name="connsiteX190" fmla="*/ 1300684 w 1998270"/>
              <a:gd name="connsiteY190" fmla="*/ 1929179 h 1996549"/>
              <a:gd name="connsiteX191" fmla="*/ 1295055 w 1998270"/>
              <a:gd name="connsiteY191" fmla="*/ 1934807 h 1996549"/>
              <a:gd name="connsiteX192" fmla="*/ 1289427 w 1998270"/>
              <a:gd name="connsiteY192" fmla="*/ 1929179 h 1996549"/>
              <a:gd name="connsiteX193" fmla="*/ 1295055 w 1998270"/>
              <a:gd name="connsiteY193" fmla="*/ 1923550 h 1996549"/>
              <a:gd name="connsiteX194" fmla="*/ 1357139 w 1998270"/>
              <a:gd name="connsiteY194" fmla="*/ 1923379 h 1996549"/>
              <a:gd name="connsiteX195" fmla="*/ 1362937 w 1998270"/>
              <a:gd name="connsiteY195" fmla="*/ 1929008 h 1996549"/>
              <a:gd name="connsiteX196" fmla="*/ 1357139 w 1998270"/>
              <a:gd name="connsiteY196" fmla="*/ 1934807 h 1996549"/>
              <a:gd name="connsiteX197" fmla="*/ 1351340 w 1998270"/>
              <a:gd name="connsiteY197" fmla="*/ 1929178 h 1996549"/>
              <a:gd name="connsiteX198" fmla="*/ 1357139 w 1998270"/>
              <a:gd name="connsiteY198" fmla="*/ 1923379 h 1996549"/>
              <a:gd name="connsiteX199" fmla="*/ 1971151 w 1998270"/>
              <a:gd name="connsiteY199" fmla="*/ 1923209 h 1996549"/>
              <a:gd name="connsiteX200" fmla="*/ 1977121 w 1998270"/>
              <a:gd name="connsiteY200" fmla="*/ 1928837 h 1996549"/>
              <a:gd name="connsiteX201" fmla="*/ 1971151 w 1998270"/>
              <a:gd name="connsiteY201" fmla="*/ 1934807 h 1996549"/>
              <a:gd name="connsiteX202" fmla="*/ 1965182 w 1998270"/>
              <a:gd name="connsiteY202" fmla="*/ 1929178 h 1996549"/>
              <a:gd name="connsiteX203" fmla="*/ 1971151 w 1998270"/>
              <a:gd name="connsiteY203" fmla="*/ 1923209 h 1996549"/>
              <a:gd name="connsiteX204" fmla="*/ 1417857 w 1998270"/>
              <a:gd name="connsiteY204" fmla="*/ 1923038 h 1996549"/>
              <a:gd name="connsiteX205" fmla="*/ 1423998 w 1998270"/>
              <a:gd name="connsiteY205" fmla="*/ 1929179 h 1996549"/>
              <a:gd name="connsiteX206" fmla="*/ 1417857 w 1998270"/>
              <a:gd name="connsiteY206" fmla="*/ 1935319 h 1996549"/>
              <a:gd name="connsiteX207" fmla="*/ 1411718 w 1998270"/>
              <a:gd name="connsiteY207" fmla="*/ 1929179 h 1996549"/>
              <a:gd name="connsiteX208" fmla="*/ 1417857 w 1998270"/>
              <a:gd name="connsiteY208" fmla="*/ 1923038 h 1996549"/>
              <a:gd name="connsiteX209" fmla="*/ 1479259 w 1998270"/>
              <a:gd name="connsiteY209" fmla="*/ 1922868 h 1996549"/>
              <a:gd name="connsiteX210" fmla="*/ 1479600 w 1998270"/>
              <a:gd name="connsiteY210" fmla="*/ 1922868 h 1996549"/>
              <a:gd name="connsiteX211" fmla="*/ 1485570 w 1998270"/>
              <a:gd name="connsiteY211" fmla="*/ 1929179 h 1996549"/>
              <a:gd name="connsiteX212" fmla="*/ 1479259 w 1998270"/>
              <a:gd name="connsiteY212" fmla="*/ 1935489 h 1996549"/>
              <a:gd name="connsiteX213" fmla="*/ 1472949 w 1998270"/>
              <a:gd name="connsiteY213" fmla="*/ 1929179 h 1996549"/>
              <a:gd name="connsiteX214" fmla="*/ 1479259 w 1998270"/>
              <a:gd name="connsiteY214" fmla="*/ 1922868 h 1996549"/>
              <a:gd name="connsiteX215" fmla="*/ 1540660 w 1998270"/>
              <a:gd name="connsiteY215" fmla="*/ 1922697 h 1996549"/>
              <a:gd name="connsiteX216" fmla="*/ 1547141 w 1998270"/>
              <a:gd name="connsiteY216" fmla="*/ 1929179 h 1996549"/>
              <a:gd name="connsiteX217" fmla="*/ 1540660 w 1998270"/>
              <a:gd name="connsiteY217" fmla="*/ 1935660 h 1996549"/>
              <a:gd name="connsiteX218" fmla="*/ 1534179 w 1998270"/>
              <a:gd name="connsiteY218" fmla="*/ 1929179 h 1996549"/>
              <a:gd name="connsiteX219" fmla="*/ 1540660 w 1998270"/>
              <a:gd name="connsiteY219" fmla="*/ 1922697 h 1996549"/>
              <a:gd name="connsiteX220" fmla="*/ 1664145 w 1998270"/>
              <a:gd name="connsiteY220" fmla="*/ 1922527 h 1996549"/>
              <a:gd name="connsiteX221" fmla="*/ 1664486 w 1998270"/>
              <a:gd name="connsiteY221" fmla="*/ 1922527 h 1996549"/>
              <a:gd name="connsiteX222" fmla="*/ 1670797 w 1998270"/>
              <a:gd name="connsiteY222" fmla="*/ 1929179 h 1996549"/>
              <a:gd name="connsiteX223" fmla="*/ 1664145 w 1998270"/>
              <a:gd name="connsiteY223" fmla="*/ 1935831 h 1996549"/>
              <a:gd name="connsiteX224" fmla="*/ 1657493 w 1998270"/>
              <a:gd name="connsiteY224" fmla="*/ 1929179 h 1996549"/>
              <a:gd name="connsiteX225" fmla="*/ 1664145 w 1998270"/>
              <a:gd name="connsiteY225" fmla="*/ 1922527 h 1996549"/>
              <a:gd name="connsiteX226" fmla="*/ 1602428 w 1998270"/>
              <a:gd name="connsiteY226" fmla="*/ 1922392 h 1996549"/>
              <a:gd name="connsiteX227" fmla="*/ 1609080 w 1998270"/>
              <a:gd name="connsiteY227" fmla="*/ 1929044 h 1996549"/>
              <a:gd name="connsiteX228" fmla="*/ 1602428 w 1998270"/>
              <a:gd name="connsiteY228" fmla="*/ 1935696 h 1996549"/>
              <a:gd name="connsiteX229" fmla="*/ 1595776 w 1998270"/>
              <a:gd name="connsiteY229" fmla="*/ 1929044 h 1996549"/>
              <a:gd name="connsiteX230" fmla="*/ 1602428 w 1998270"/>
              <a:gd name="connsiteY230" fmla="*/ 1922392 h 1996549"/>
              <a:gd name="connsiteX231" fmla="*/ 1909068 w 1998270"/>
              <a:gd name="connsiteY231" fmla="*/ 1922356 h 1996549"/>
              <a:gd name="connsiteX232" fmla="*/ 1915891 w 1998270"/>
              <a:gd name="connsiteY232" fmla="*/ 1929179 h 1996549"/>
              <a:gd name="connsiteX233" fmla="*/ 1909068 w 1998270"/>
              <a:gd name="connsiteY233" fmla="*/ 1936001 h 1996549"/>
              <a:gd name="connsiteX234" fmla="*/ 1902246 w 1998270"/>
              <a:gd name="connsiteY234" fmla="*/ 1929179 h 1996549"/>
              <a:gd name="connsiteX235" fmla="*/ 1909068 w 1998270"/>
              <a:gd name="connsiteY235" fmla="*/ 1922356 h 1996549"/>
              <a:gd name="connsiteX236" fmla="*/ 1847666 w 1998270"/>
              <a:gd name="connsiteY236" fmla="*/ 1922356 h 1996549"/>
              <a:gd name="connsiteX237" fmla="*/ 1854489 w 1998270"/>
              <a:gd name="connsiteY237" fmla="*/ 1929179 h 1996549"/>
              <a:gd name="connsiteX238" fmla="*/ 1847666 w 1998270"/>
              <a:gd name="connsiteY238" fmla="*/ 1936001 h 1996549"/>
              <a:gd name="connsiteX239" fmla="*/ 1840844 w 1998270"/>
              <a:gd name="connsiteY239" fmla="*/ 1929179 h 1996549"/>
              <a:gd name="connsiteX240" fmla="*/ 1847666 w 1998270"/>
              <a:gd name="connsiteY240" fmla="*/ 1922356 h 1996549"/>
              <a:gd name="connsiteX241" fmla="*/ 1786265 w 1998270"/>
              <a:gd name="connsiteY241" fmla="*/ 1922356 h 1996549"/>
              <a:gd name="connsiteX242" fmla="*/ 1793087 w 1998270"/>
              <a:gd name="connsiteY242" fmla="*/ 1929179 h 1996549"/>
              <a:gd name="connsiteX243" fmla="*/ 1786265 w 1998270"/>
              <a:gd name="connsiteY243" fmla="*/ 1936001 h 1996549"/>
              <a:gd name="connsiteX244" fmla="*/ 1779443 w 1998270"/>
              <a:gd name="connsiteY244" fmla="*/ 1929179 h 1996549"/>
              <a:gd name="connsiteX245" fmla="*/ 1786265 w 1998270"/>
              <a:gd name="connsiteY245" fmla="*/ 1922356 h 1996549"/>
              <a:gd name="connsiteX246" fmla="*/ 1724864 w 1998270"/>
              <a:gd name="connsiteY246" fmla="*/ 1922356 h 1996549"/>
              <a:gd name="connsiteX247" fmla="*/ 1731686 w 1998270"/>
              <a:gd name="connsiteY247" fmla="*/ 1929179 h 1996549"/>
              <a:gd name="connsiteX248" fmla="*/ 1724864 w 1998270"/>
              <a:gd name="connsiteY248" fmla="*/ 1936001 h 1996549"/>
              <a:gd name="connsiteX249" fmla="*/ 1718042 w 1998270"/>
              <a:gd name="connsiteY249" fmla="*/ 1929179 h 1996549"/>
              <a:gd name="connsiteX250" fmla="*/ 1724864 w 1998270"/>
              <a:gd name="connsiteY250" fmla="*/ 1922356 h 1996549"/>
              <a:gd name="connsiteX251" fmla="*/ 558240 w 1998270"/>
              <a:gd name="connsiteY251" fmla="*/ 1866584 h 1996549"/>
              <a:gd name="connsiteX252" fmla="*/ 558598 w 1998270"/>
              <a:gd name="connsiteY252" fmla="*/ 1866584 h 1996549"/>
              <a:gd name="connsiteX253" fmla="*/ 559946 w 1998270"/>
              <a:gd name="connsiteY253" fmla="*/ 1868289 h 1996549"/>
              <a:gd name="connsiteX254" fmla="*/ 558240 w 1998270"/>
              <a:gd name="connsiteY254" fmla="*/ 1869995 h 1996549"/>
              <a:gd name="connsiteX255" fmla="*/ 556535 w 1998270"/>
              <a:gd name="connsiteY255" fmla="*/ 1868289 h 1996549"/>
              <a:gd name="connsiteX256" fmla="*/ 558240 w 1998270"/>
              <a:gd name="connsiteY256" fmla="*/ 1866584 h 1996549"/>
              <a:gd name="connsiteX257" fmla="*/ 496839 w 1998270"/>
              <a:gd name="connsiteY257" fmla="*/ 1866583 h 1996549"/>
              <a:gd name="connsiteX258" fmla="*/ 498033 w 1998270"/>
              <a:gd name="connsiteY258" fmla="*/ 1867777 h 1996549"/>
              <a:gd name="connsiteX259" fmla="*/ 496839 w 1998270"/>
              <a:gd name="connsiteY259" fmla="*/ 1868971 h 1996549"/>
              <a:gd name="connsiteX260" fmla="*/ 495645 w 1998270"/>
              <a:gd name="connsiteY260" fmla="*/ 1867777 h 1996549"/>
              <a:gd name="connsiteX261" fmla="*/ 496839 w 1998270"/>
              <a:gd name="connsiteY261" fmla="*/ 1866583 h 1996549"/>
              <a:gd name="connsiteX262" fmla="*/ 619641 w 1998270"/>
              <a:gd name="connsiteY262" fmla="*/ 1865560 h 1996549"/>
              <a:gd name="connsiteX263" fmla="*/ 621858 w 1998270"/>
              <a:gd name="connsiteY263" fmla="*/ 1867778 h 1996549"/>
              <a:gd name="connsiteX264" fmla="*/ 619641 w 1998270"/>
              <a:gd name="connsiteY264" fmla="*/ 1869995 h 1996549"/>
              <a:gd name="connsiteX265" fmla="*/ 617424 w 1998270"/>
              <a:gd name="connsiteY265" fmla="*/ 1867778 h 1996549"/>
              <a:gd name="connsiteX266" fmla="*/ 619641 w 1998270"/>
              <a:gd name="connsiteY266" fmla="*/ 1865560 h 1996549"/>
              <a:gd name="connsiteX267" fmla="*/ 681042 w 1998270"/>
              <a:gd name="connsiteY267" fmla="*/ 1865048 h 1996549"/>
              <a:gd name="connsiteX268" fmla="*/ 683771 w 1998270"/>
              <a:gd name="connsiteY268" fmla="*/ 1867777 h 1996549"/>
              <a:gd name="connsiteX269" fmla="*/ 681042 w 1998270"/>
              <a:gd name="connsiteY269" fmla="*/ 1870506 h 1996549"/>
              <a:gd name="connsiteX270" fmla="*/ 678314 w 1998270"/>
              <a:gd name="connsiteY270" fmla="*/ 1867777 h 1996549"/>
              <a:gd name="connsiteX271" fmla="*/ 681042 w 1998270"/>
              <a:gd name="connsiteY271" fmla="*/ 1865048 h 1996549"/>
              <a:gd name="connsiteX272" fmla="*/ 743126 w 1998270"/>
              <a:gd name="connsiteY272" fmla="*/ 1864537 h 1996549"/>
              <a:gd name="connsiteX273" fmla="*/ 743484 w 1998270"/>
              <a:gd name="connsiteY273" fmla="*/ 1864537 h 1996549"/>
              <a:gd name="connsiteX274" fmla="*/ 746367 w 1998270"/>
              <a:gd name="connsiteY274" fmla="*/ 1867777 h 1996549"/>
              <a:gd name="connsiteX275" fmla="*/ 743126 w 1998270"/>
              <a:gd name="connsiteY275" fmla="*/ 1871018 h 1996549"/>
              <a:gd name="connsiteX276" fmla="*/ 739886 w 1998270"/>
              <a:gd name="connsiteY276" fmla="*/ 1867777 h 1996549"/>
              <a:gd name="connsiteX277" fmla="*/ 743126 w 1998270"/>
              <a:gd name="connsiteY277" fmla="*/ 1864537 h 1996549"/>
              <a:gd name="connsiteX278" fmla="*/ 803845 w 1998270"/>
              <a:gd name="connsiteY278" fmla="*/ 1864195 h 1996549"/>
              <a:gd name="connsiteX279" fmla="*/ 807427 w 1998270"/>
              <a:gd name="connsiteY279" fmla="*/ 1867777 h 1996549"/>
              <a:gd name="connsiteX280" fmla="*/ 803845 w 1998270"/>
              <a:gd name="connsiteY280" fmla="*/ 1871359 h 1996549"/>
              <a:gd name="connsiteX281" fmla="*/ 800264 w 1998270"/>
              <a:gd name="connsiteY281" fmla="*/ 1867777 h 1996549"/>
              <a:gd name="connsiteX282" fmla="*/ 803845 w 1998270"/>
              <a:gd name="connsiteY282" fmla="*/ 1864195 h 1996549"/>
              <a:gd name="connsiteX283" fmla="*/ 865246 w 1998270"/>
              <a:gd name="connsiteY283" fmla="*/ 1863683 h 1996549"/>
              <a:gd name="connsiteX284" fmla="*/ 869339 w 1998270"/>
              <a:gd name="connsiteY284" fmla="*/ 1867777 h 1996549"/>
              <a:gd name="connsiteX285" fmla="*/ 865246 w 1998270"/>
              <a:gd name="connsiteY285" fmla="*/ 1871870 h 1996549"/>
              <a:gd name="connsiteX286" fmla="*/ 861153 w 1998270"/>
              <a:gd name="connsiteY286" fmla="*/ 1867777 h 1996549"/>
              <a:gd name="connsiteX287" fmla="*/ 865246 w 1998270"/>
              <a:gd name="connsiteY287" fmla="*/ 1863683 h 1996549"/>
              <a:gd name="connsiteX288" fmla="*/ 926647 w 1998270"/>
              <a:gd name="connsiteY288" fmla="*/ 1863342 h 1996549"/>
              <a:gd name="connsiteX289" fmla="*/ 926988 w 1998270"/>
              <a:gd name="connsiteY289" fmla="*/ 1863342 h 1996549"/>
              <a:gd name="connsiteX290" fmla="*/ 931081 w 1998270"/>
              <a:gd name="connsiteY290" fmla="*/ 1867777 h 1996549"/>
              <a:gd name="connsiteX291" fmla="*/ 926647 w 1998270"/>
              <a:gd name="connsiteY291" fmla="*/ 1872211 h 1996549"/>
              <a:gd name="connsiteX292" fmla="*/ 922213 w 1998270"/>
              <a:gd name="connsiteY292" fmla="*/ 1867777 h 1996549"/>
              <a:gd name="connsiteX293" fmla="*/ 926647 w 1998270"/>
              <a:gd name="connsiteY293" fmla="*/ 1863342 h 1996549"/>
              <a:gd name="connsiteX294" fmla="*/ 988048 w 1998270"/>
              <a:gd name="connsiteY294" fmla="*/ 1863001 h 1996549"/>
              <a:gd name="connsiteX295" fmla="*/ 988390 w 1998270"/>
              <a:gd name="connsiteY295" fmla="*/ 1863001 h 1996549"/>
              <a:gd name="connsiteX296" fmla="*/ 992824 w 1998270"/>
              <a:gd name="connsiteY296" fmla="*/ 1867777 h 1996549"/>
              <a:gd name="connsiteX297" fmla="*/ 988048 w 1998270"/>
              <a:gd name="connsiteY297" fmla="*/ 1872553 h 1996549"/>
              <a:gd name="connsiteX298" fmla="*/ 983273 w 1998270"/>
              <a:gd name="connsiteY298" fmla="*/ 1867777 h 1996549"/>
              <a:gd name="connsiteX299" fmla="*/ 988048 w 1998270"/>
              <a:gd name="connsiteY299" fmla="*/ 1863001 h 1996549"/>
              <a:gd name="connsiteX300" fmla="*/ 1050132 w 1998270"/>
              <a:gd name="connsiteY300" fmla="*/ 1862660 h 1996549"/>
              <a:gd name="connsiteX301" fmla="*/ 1050473 w 1998270"/>
              <a:gd name="connsiteY301" fmla="*/ 1862660 h 1996549"/>
              <a:gd name="connsiteX302" fmla="*/ 1055249 w 1998270"/>
              <a:gd name="connsiteY302" fmla="*/ 1867777 h 1996549"/>
              <a:gd name="connsiteX303" fmla="*/ 1050132 w 1998270"/>
              <a:gd name="connsiteY303" fmla="*/ 1872894 h 1996549"/>
              <a:gd name="connsiteX304" fmla="*/ 1045016 w 1998270"/>
              <a:gd name="connsiteY304" fmla="*/ 1867777 h 1996549"/>
              <a:gd name="connsiteX305" fmla="*/ 1050132 w 1998270"/>
              <a:gd name="connsiteY305" fmla="*/ 1862660 h 1996549"/>
              <a:gd name="connsiteX306" fmla="*/ 1110852 w 1998270"/>
              <a:gd name="connsiteY306" fmla="*/ 1862319 h 1996549"/>
              <a:gd name="connsiteX307" fmla="*/ 1116310 w 1998270"/>
              <a:gd name="connsiteY307" fmla="*/ 1867777 h 1996549"/>
              <a:gd name="connsiteX308" fmla="*/ 1110852 w 1998270"/>
              <a:gd name="connsiteY308" fmla="*/ 1873235 h 1996549"/>
              <a:gd name="connsiteX309" fmla="*/ 1105394 w 1998270"/>
              <a:gd name="connsiteY309" fmla="*/ 1867777 h 1996549"/>
              <a:gd name="connsiteX310" fmla="*/ 1110852 w 1998270"/>
              <a:gd name="connsiteY310" fmla="*/ 1862319 h 1996549"/>
              <a:gd name="connsiteX311" fmla="*/ 1172619 w 1998270"/>
              <a:gd name="connsiteY311" fmla="*/ 1861844 h 1996549"/>
              <a:gd name="connsiteX312" fmla="*/ 1178418 w 1998270"/>
              <a:gd name="connsiteY312" fmla="*/ 1867643 h 1996549"/>
              <a:gd name="connsiteX313" fmla="*/ 1172619 w 1998270"/>
              <a:gd name="connsiteY313" fmla="*/ 1873442 h 1996549"/>
              <a:gd name="connsiteX314" fmla="*/ 1166820 w 1998270"/>
              <a:gd name="connsiteY314" fmla="*/ 1867643 h 1996549"/>
              <a:gd name="connsiteX315" fmla="*/ 1172619 w 1998270"/>
              <a:gd name="connsiteY315" fmla="*/ 1861844 h 1996549"/>
              <a:gd name="connsiteX316" fmla="*/ 1233654 w 1998270"/>
              <a:gd name="connsiteY316" fmla="*/ 1861637 h 1996549"/>
              <a:gd name="connsiteX317" fmla="*/ 1239794 w 1998270"/>
              <a:gd name="connsiteY317" fmla="*/ 1867778 h 1996549"/>
              <a:gd name="connsiteX318" fmla="*/ 1233654 w 1998270"/>
              <a:gd name="connsiteY318" fmla="*/ 1873918 h 1996549"/>
              <a:gd name="connsiteX319" fmla="*/ 1227514 w 1998270"/>
              <a:gd name="connsiteY319" fmla="*/ 1867778 h 1996549"/>
              <a:gd name="connsiteX320" fmla="*/ 1233654 w 1998270"/>
              <a:gd name="connsiteY320" fmla="*/ 1861637 h 1996549"/>
              <a:gd name="connsiteX321" fmla="*/ 1295055 w 1998270"/>
              <a:gd name="connsiteY321" fmla="*/ 1861467 h 1996549"/>
              <a:gd name="connsiteX322" fmla="*/ 1295397 w 1998270"/>
              <a:gd name="connsiteY322" fmla="*/ 1861467 h 1996549"/>
              <a:gd name="connsiteX323" fmla="*/ 1301366 w 1998270"/>
              <a:gd name="connsiteY323" fmla="*/ 1867778 h 1996549"/>
              <a:gd name="connsiteX324" fmla="*/ 1295055 w 1998270"/>
              <a:gd name="connsiteY324" fmla="*/ 1874088 h 1996549"/>
              <a:gd name="connsiteX325" fmla="*/ 1288745 w 1998270"/>
              <a:gd name="connsiteY325" fmla="*/ 1867778 h 1996549"/>
              <a:gd name="connsiteX326" fmla="*/ 1295055 w 1998270"/>
              <a:gd name="connsiteY326" fmla="*/ 1861467 h 1996549"/>
              <a:gd name="connsiteX327" fmla="*/ 1971152 w 1998270"/>
              <a:gd name="connsiteY327" fmla="*/ 1861125 h 1996549"/>
              <a:gd name="connsiteX328" fmla="*/ 1971493 w 1998270"/>
              <a:gd name="connsiteY328" fmla="*/ 1861125 h 1996549"/>
              <a:gd name="connsiteX329" fmla="*/ 1977804 w 1998270"/>
              <a:gd name="connsiteY329" fmla="*/ 1867777 h 1996549"/>
              <a:gd name="connsiteX330" fmla="*/ 1971152 w 1998270"/>
              <a:gd name="connsiteY330" fmla="*/ 1874429 h 1996549"/>
              <a:gd name="connsiteX331" fmla="*/ 1964500 w 1998270"/>
              <a:gd name="connsiteY331" fmla="*/ 1867777 h 1996549"/>
              <a:gd name="connsiteX332" fmla="*/ 1971152 w 1998270"/>
              <a:gd name="connsiteY332" fmla="*/ 1861125 h 1996549"/>
              <a:gd name="connsiteX333" fmla="*/ 1357139 w 1998270"/>
              <a:gd name="connsiteY333" fmla="*/ 1861125 h 1996549"/>
              <a:gd name="connsiteX334" fmla="*/ 1357480 w 1998270"/>
              <a:gd name="connsiteY334" fmla="*/ 1861125 h 1996549"/>
              <a:gd name="connsiteX335" fmla="*/ 1363791 w 1998270"/>
              <a:gd name="connsiteY335" fmla="*/ 1867777 h 1996549"/>
              <a:gd name="connsiteX336" fmla="*/ 1357139 w 1998270"/>
              <a:gd name="connsiteY336" fmla="*/ 1874429 h 1996549"/>
              <a:gd name="connsiteX337" fmla="*/ 1350487 w 1998270"/>
              <a:gd name="connsiteY337" fmla="*/ 1867777 h 1996549"/>
              <a:gd name="connsiteX338" fmla="*/ 1357139 w 1998270"/>
              <a:gd name="connsiteY338" fmla="*/ 1861125 h 1996549"/>
              <a:gd name="connsiteX339" fmla="*/ 1417858 w 1998270"/>
              <a:gd name="connsiteY339" fmla="*/ 1860954 h 1996549"/>
              <a:gd name="connsiteX340" fmla="*/ 1424680 w 1998270"/>
              <a:gd name="connsiteY340" fmla="*/ 1867777 h 1996549"/>
              <a:gd name="connsiteX341" fmla="*/ 1417858 w 1998270"/>
              <a:gd name="connsiteY341" fmla="*/ 1874599 h 1996549"/>
              <a:gd name="connsiteX342" fmla="*/ 1411036 w 1998270"/>
              <a:gd name="connsiteY342" fmla="*/ 1867777 h 1996549"/>
              <a:gd name="connsiteX343" fmla="*/ 1417858 w 1998270"/>
              <a:gd name="connsiteY343" fmla="*/ 1860954 h 1996549"/>
              <a:gd name="connsiteX344" fmla="*/ 1479625 w 1998270"/>
              <a:gd name="connsiteY344" fmla="*/ 1860650 h 1996549"/>
              <a:gd name="connsiteX345" fmla="*/ 1486618 w 1998270"/>
              <a:gd name="connsiteY345" fmla="*/ 1867643 h 1996549"/>
              <a:gd name="connsiteX346" fmla="*/ 1479625 w 1998270"/>
              <a:gd name="connsiteY346" fmla="*/ 1874636 h 1996549"/>
              <a:gd name="connsiteX347" fmla="*/ 1472632 w 1998270"/>
              <a:gd name="connsiteY347" fmla="*/ 1867643 h 1996549"/>
              <a:gd name="connsiteX348" fmla="*/ 1479625 w 1998270"/>
              <a:gd name="connsiteY348" fmla="*/ 1860650 h 1996549"/>
              <a:gd name="connsiteX349" fmla="*/ 1540660 w 1998270"/>
              <a:gd name="connsiteY349" fmla="*/ 1860613 h 1996549"/>
              <a:gd name="connsiteX350" fmla="*/ 1547823 w 1998270"/>
              <a:gd name="connsiteY350" fmla="*/ 1867777 h 1996549"/>
              <a:gd name="connsiteX351" fmla="*/ 1540660 w 1998270"/>
              <a:gd name="connsiteY351" fmla="*/ 1874940 h 1996549"/>
              <a:gd name="connsiteX352" fmla="*/ 1533497 w 1998270"/>
              <a:gd name="connsiteY352" fmla="*/ 1867777 h 1996549"/>
              <a:gd name="connsiteX353" fmla="*/ 1540660 w 1998270"/>
              <a:gd name="connsiteY353" fmla="*/ 1860613 h 1996549"/>
              <a:gd name="connsiteX354" fmla="*/ 1602061 w 1998270"/>
              <a:gd name="connsiteY354" fmla="*/ 1860443 h 1996549"/>
              <a:gd name="connsiteX355" fmla="*/ 1609396 w 1998270"/>
              <a:gd name="connsiteY355" fmla="*/ 1867777 h 1996549"/>
              <a:gd name="connsiteX356" fmla="*/ 1602061 w 1998270"/>
              <a:gd name="connsiteY356" fmla="*/ 1875112 h 1996549"/>
              <a:gd name="connsiteX357" fmla="*/ 1594728 w 1998270"/>
              <a:gd name="connsiteY357" fmla="*/ 1867777 h 1996549"/>
              <a:gd name="connsiteX358" fmla="*/ 1602061 w 1998270"/>
              <a:gd name="connsiteY358" fmla="*/ 1860443 h 1996549"/>
              <a:gd name="connsiteX359" fmla="*/ 1664145 w 1998270"/>
              <a:gd name="connsiteY359" fmla="*/ 1860273 h 1996549"/>
              <a:gd name="connsiteX360" fmla="*/ 1664486 w 1998270"/>
              <a:gd name="connsiteY360" fmla="*/ 1860273 h 1996549"/>
              <a:gd name="connsiteX361" fmla="*/ 1671650 w 1998270"/>
              <a:gd name="connsiteY361" fmla="*/ 1867778 h 1996549"/>
              <a:gd name="connsiteX362" fmla="*/ 1664145 w 1998270"/>
              <a:gd name="connsiteY362" fmla="*/ 1875282 h 1996549"/>
              <a:gd name="connsiteX363" fmla="*/ 1656641 w 1998270"/>
              <a:gd name="connsiteY363" fmla="*/ 1867778 h 1996549"/>
              <a:gd name="connsiteX364" fmla="*/ 1664145 w 1998270"/>
              <a:gd name="connsiteY364" fmla="*/ 1860273 h 1996549"/>
              <a:gd name="connsiteX365" fmla="*/ 1909067 w 1998270"/>
              <a:gd name="connsiteY365" fmla="*/ 1860102 h 1996549"/>
              <a:gd name="connsiteX366" fmla="*/ 1916743 w 1998270"/>
              <a:gd name="connsiteY366" fmla="*/ 1867778 h 1996549"/>
              <a:gd name="connsiteX367" fmla="*/ 1909067 w 1998270"/>
              <a:gd name="connsiteY367" fmla="*/ 1875453 h 1996549"/>
              <a:gd name="connsiteX368" fmla="*/ 1901393 w 1998270"/>
              <a:gd name="connsiteY368" fmla="*/ 1867778 h 1996549"/>
              <a:gd name="connsiteX369" fmla="*/ 1909067 w 1998270"/>
              <a:gd name="connsiteY369" fmla="*/ 1860102 h 1996549"/>
              <a:gd name="connsiteX370" fmla="*/ 1847667 w 1998270"/>
              <a:gd name="connsiteY370" fmla="*/ 1860102 h 1996549"/>
              <a:gd name="connsiteX371" fmla="*/ 1855342 w 1998270"/>
              <a:gd name="connsiteY371" fmla="*/ 1867778 h 1996549"/>
              <a:gd name="connsiteX372" fmla="*/ 1847667 w 1998270"/>
              <a:gd name="connsiteY372" fmla="*/ 1875453 h 1996549"/>
              <a:gd name="connsiteX373" fmla="*/ 1839992 w 1998270"/>
              <a:gd name="connsiteY373" fmla="*/ 1867778 h 1996549"/>
              <a:gd name="connsiteX374" fmla="*/ 1847667 w 1998270"/>
              <a:gd name="connsiteY374" fmla="*/ 1860102 h 1996549"/>
              <a:gd name="connsiteX375" fmla="*/ 1786265 w 1998270"/>
              <a:gd name="connsiteY375" fmla="*/ 1860102 h 1996549"/>
              <a:gd name="connsiteX376" fmla="*/ 1793940 w 1998270"/>
              <a:gd name="connsiteY376" fmla="*/ 1867778 h 1996549"/>
              <a:gd name="connsiteX377" fmla="*/ 1786265 w 1998270"/>
              <a:gd name="connsiteY377" fmla="*/ 1875453 h 1996549"/>
              <a:gd name="connsiteX378" fmla="*/ 1778590 w 1998270"/>
              <a:gd name="connsiteY378" fmla="*/ 1867778 h 1996549"/>
              <a:gd name="connsiteX379" fmla="*/ 1786265 w 1998270"/>
              <a:gd name="connsiteY379" fmla="*/ 1860102 h 1996549"/>
              <a:gd name="connsiteX380" fmla="*/ 1724864 w 1998270"/>
              <a:gd name="connsiteY380" fmla="*/ 1860102 h 1996549"/>
              <a:gd name="connsiteX381" fmla="*/ 1732539 w 1998270"/>
              <a:gd name="connsiteY381" fmla="*/ 1867778 h 1996549"/>
              <a:gd name="connsiteX382" fmla="*/ 1724864 w 1998270"/>
              <a:gd name="connsiteY382" fmla="*/ 1875453 h 1996549"/>
              <a:gd name="connsiteX383" fmla="*/ 1717189 w 1998270"/>
              <a:gd name="connsiteY383" fmla="*/ 1867778 h 1996549"/>
              <a:gd name="connsiteX384" fmla="*/ 1724864 w 1998270"/>
              <a:gd name="connsiteY384" fmla="*/ 1860102 h 1996549"/>
              <a:gd name="connsiteX385" fmla="*/ 373184 w 1998270"/>
              <a:gd name="connsiteY385" fmla="*/ 1806376 h 1996549"/>
              <a:gd name="connsiteX386" fmla="*/ 374036 w 1998270"/>
              <a:gd name="connsiteY386" fmla="*/ 1806376 h 1996549"/>
              <a:gd name="connsiteX387" fmla="*/ 374889 w 1998270"/>
              <a:gd name="connsiteY387" fmla="*/ 1806376 h 1996549"/>
              <a:gd name="connsiteX388" fmla="*/ 374036 w 1998270"/>
              <a:gd name="connsiteY388" fmla="*/ 1807229 h 1996549"/>
              <a:gd name="connsiteX389" fmla="*/ 373184 w 1998270"/>
              <a:gd name="connsiteY389" fmla="*/ 1806376 h 1996549"/>
              <a:gd name="connsiteX390" fmla="*/ 435437 w 1998270"/>
              <a:gd name="connsiteY390" fmla="*/ 1805011 h 1996549"/>
              <a:gd name="connsiteX391" fmla="*/ 435812 w 1998270"/>
              <a:gd name="connsiteY391" fmla="*/ 1805011 h 1996549"/>
              <a:gd name="connsiteX392" fmla="*/ 436802 w 1998270"/>
              <a:gd name="connsiteY392" fmla="*/ 1806376 h 1996549"/>
              <a:gd name="connsiteX393" fmla="*/ 435437 w 1998270"/>
              <a:gd name="connsiteY393" fmla="*/ 1807740 h 1996549"/>
              <a:gd name="connsiteX394" fmla="*/ 434073 w 1998270"/>
              <a:gd name="connsiteY394" fmla="*/ 1806376 h 1996549"/>
              <a:gd name="connsiteX395" fmla="*/ 435437 w 1998270"/>
              <a:gd name="connsiteY395" fmla="*/ 1805011 h 1996549"/>
              <a:gd name="connsiteX396" fmla="*/ 496838 w 1998270"/>
              <a:gd name="connsiteY396" fmla="*/ 1804499 h 1996549"/>
              <a:gd name="connsiteX397" fmla="*/ 498715 w 1998270"/>
              <a:gd name="connsiteY397" fmla="*/ 1806376 h 1996549"/>
              <a:gd name="connsiteX398" fmla="*/ 496838 w 1998270"/>
              <a:gd name="connsiteY398" fmla="*/ 1808252 h 1996549"/>
              <a:gd name="connsiteX399" fmla="*/ 494963 w 1998270"/>
              <a:gd name="connsiteY399" fmla="*/ 1806376 h 1996549"/>
              <a:gd name="connsiteX400" fmla="*/ 496838 w 1998270"/>
              <a:gd name="connsiteY400" fmla="*/ 1804499 h 1996549"/>
              <a:gd name="connsiteX401" fmla="*/ 558240 w 1998270"/>
              <a:gd name="connsiteY401" fmla="*/ 1803988 h 1996549"/>
              <a:gd name="connsiteX402" fmla="*/ 560627 w 1998270"/>
              <a:gd name="connsiteY402" fmla="*/ 1806376 h 1996549"/>
              <a:gd name="connsiteX403" fmla="*/ 558240 w 1998270"/>
              <a:gd name="connsiteY403" fmla="*/ 1808764 h 1996549"/>
              <a:gd name="connsiteX404" fmla="*/ 555852 w 1998270"/>
              <a:gd name="connsiteY404" fmla="*/ 1806376 h 1996549"/>
              <a:gd name="connsiteX405" fmla="*/ 558240 w 1998270"/>
              <a:gd name="connsiteY405" fmla="*/ 1803988 h 1996549"/>
              <a:gd name="connsiteX406" fmla="*/ 619641 w 1998270"/>
              <a:gd name="connsiteY406" fmla="*/ 1803477 h 1996549"/>
              <a:gd name="connsiteX407" fmla="*/ 619999 w 1998270"/>
              <a:gd name="connsiteY407" fmla="*/ 1803477 h 1996549"/>
              <a:gd name="connsiteX408" fmla="*/ 622541 w 1998270"/>
              <a:gd name="connsiteY408" fmla="*/ 1806376 h 1996549"/>
              <a:gd name="connsiteX409" fmla="*/ 619641 w 1998270"/>
              <a:gd name="connsiteY409" fmla="*/ 1809276 h 1996549"/>
              <a:gd name="connsiteX410" fmla="*/ 616742 w 1998270"/>
              <a:gd name="connsiteY410" fmla="*/ 1806376 h 1996549"/>
              <a:gd name="connsiteX411" fmla="*/ 619641 w 1998270"/>
              <a:gd name="connsiteY411" fmla="*/ 1803477 h 1996549"/>
              <a:gd name="connsiteX412" fmla="*/ 681042 w 1998270"/>
              <a:gd name="connsiteY412" fmla="*/ 1802964 h 1996549"/>
              <a:gd name="connsiteX413" fmla="*/ 684454 w 1998270"/>
              <a:gd name="connsiteY413" fmla="*/ 1806376 h 1996549"/>
              <a:gd name="connsiteX414" fmla="*/ 681042 w 1998270"/>
              <a:gd name="connsiteY414" fmla="*/ 1809787 h 1996549"/>
              <a:gd name="connsiteX415" fmla="*/ 677632 w 1998270"/>
              <a:gd name="connsiteY415" fmla="*/ 1806376 h 1996549"/>
              <a:gd name="connsiteX416" fmla="*/ 681042 w 1998270"/>
              <a:gd name="connsiteY416" fmla="*/ 1802964 h 1996549"/>
              <a:gd name="connsiteX417" fmla="*/ 743126 w 1998270"/>
              <a:gd name="connsiteY417" fmla="*/ 1802453 h 1996549"/>
              <a:gd name="connsiteX418" fmla="*/ 747049 w 1998270"/>
              <a:gd name="connsiteY418" fmla="*/ 1806376 h 1996549"/>
              <a:gd name="connsiteX419" fmla="*/ 743126 w 1998270"/>
              <a:gd name="connsiteY419" fmla="*/ 1810299 h 1996549"/>
              <a:gd name="connsiteX420" fmla="*/ 739203 w 1998270"/>
              <a:gd name="connsiteY420" fmla="*/ 1806376 h 1996549"/>
              <a:gd name="connsiteX421" fmla="*/ 743126 w 1998270"/>
              <a:gd name="connsiteY421" fmla="*/ 1802453 h 1996549"/>
              <a:gd name="connsiteX422" fmla="*/ 803845 w 1998270"/>
              <a:gd name="connsiteY422" fmla="*/ 1802112 h 1996549"/>
              <a:gd name="connsiteX423" fmla="*/ 808109 w 1998270"/>
              <a:gd name="connsiteY423" fmla="*/ 1806376 h 1996549"/>
              <a:gd name="connsiteX424" fmla="*/ 803845 w 1998270"/>
              <a:gd name="connsiteY424" fmla="*/ 1810640 h 1996549"/>
              <a:gd name="connsiteX425" fmla="*/ 799581 w 1998270"/>
              <a:gd name="connsiteY425" fmla="*/ 1806376 h 1996549"/>
              <a:gd name="connsiteX426" fmla="*/ 803845 w 1998270"/>
              <a:gd name="connsiteY426" fmla="*/ 1802112 h 1996549"/>
              <a:gd name="connsiteX427" fmla="*/ 865246 w 1998270"/>
              <a:gd name="connsiteY427" fmla="*/ 1801600 h 1996549"/>
              <a:gd name="connsiteX428" fmla="*/ 865587 w 1998270"/>
              <a:gd name="connsiteY428" fmla="*/ 1801600 h 1996549"/>
              <a:gd name="connsiteX429" fmla="*/ 870022 w 1998270"/>
              <a:gd name="connsiteY429" fmla="*/ 1806376 h 1996549"/>
              <a:gd name="connsiteX430" fmla="*/ 865246 w 1998270"/>
              <a:gd name="connsiteY430" fmla="*/ 1811152 h 1996549"/>
              <a:gd name="connsiteX431" fmla="*/ 860471 w 1998270"/>
              <a:gd name="connsiteY431" fmla="*/ 1806376 h 1996549"/>
              <a:gd name="connsiteX432" fmla="*/ 865246 w 1998270"/>
              <a:gd name="connsiteY432" fmla="*/ 1801600 h 1996549"/>
              <a:gd name="connsiteX433" fmla="*/ 926648 w 1998270"/>
              <a:gd name="connsiteY433" fmla="*/ 1801259 h 1996549"/>
              <a:gd name="connsiteX434" fmla="*/ 926989 w 1998270"/>
              <a:gd name="connsiteY434" fmla="*/ 1801259 h 1996549"/>
              <a:gd name="connsiteX435" fmla="*/ 931764 w 1998270"/>
              <a:gd name="connsiteY435" fmla="*/ 1806376 h 1996549"/>
              <a:gd name="connsiteX436" fmla="*/ 926648 w 1998270"/>
              <a:gd name="connsiteY436" fmla="*/ 1811493 h 1996549"/>
              <a:gd name="connsiteX437" fmla="*/ 921531 w 1998270"/>
              <a:gd name="connsiteY437" fmla="*/ 1806376 h 1996549"/>
              <a:gd name="connsiteX438" fmla="*/ 926648 w 1998270"/>
              <a:gd name="connsiteY438" fmla="*/ 1801259 h 1996549"/>
              <a:gd name="connsiteX439" fmla="*/ 988049 w 1998270"/>
              <a:gd name="connsiteY439" fmla="*/ 1800747 h 1996549"/>
              <a:gd name="connsiteX440" fmla="*/ 993678 w 1998270"/>
              <a:gd name="connsiteY440" fmla="*/ 1806376 h 1996549"/>
              <a:gd name="connsiteX441" fmla="*/ 988049 w 1998270"/>
              <a:gd name="connsiteY441" fmla="*/ 1812004 h 1996549"/>
              <a:gd name="connsiteX442" fmla="*/ 982421 w 1998270"/>
              <a:gd name="connsiteY442" fmla="*/ 1806376 h 1996549"/>
              <a:gd name="connsiteX443" fmla="*/ 988049 w 1998270"/>
              <a:gd name="connsiteY443" fmla="*/ 1800747 h 1996549"/>
              <a:gd name="connsiteX444" fmla="*/ 1050132 w 1998270"/>
              <a:gd name="connsiteY444" fmla="*/ 1800406 h 1996549"/>
              <a:gd name="connsiteX445" fmla="*/ 1050473 w 1998270"/>
              <a:gd name="connsiteY445" fmla="*/ 1800406 h 1996549"/>
              <a:gd name="connsiteX446" fmla="*/ 1056102 w 1998270"/>
              <a:gd name="connsiteY446" fmla="*/ 1806376 h 1996549"/>
              <a:gd name="connsiteX447" fmla="*/ 1050132 w 1998270"/>
              <a:gd name="connsiteY447" fmla="*/ 1812345 h 1996549"/>
              <a:gd name="connsiteX448" fmla="*/ 1044163 w 1998270"/>
              <a:gd name="connsiteY448" fmla="*/ 1806376 h 1996549"/>
              <a:gd name="connsiteX449" fmla="*/ 1050132 w 1998270"/>
              <a:gd name="connsiteY449" fmla="*/ 1800406 h 1996549"/>
              <a:gd name="connsiteX450" fmla="*/ 1110851 w 1998270"/>
              <a:gd name="connsiteY450" fmla="*/ 1800065 h 1996549"/>
              <a:gd name="connsiteX451" fmla="*/ 1111192 w 1998270"/>
              <a:gd name="connsiteY451" fmla="*/ 1800065 h 1996549"/>
              <a:gd name="connsiteX452" fmla="*/ 1117162 w 1998270"/>
              <a:gd name="connsiteY452" fmla="*/ 1806376 h 1996549"/>
              <a:gd name="connsiteX453" fmla="*/ 1110851 w 1998270"/>
              <a:gd name="connsiteY453" fmla="*/ 1812686 h 1996549"/>
              <a:gd name="connsiteX454" fmla="*/ 1104541 w 1998270"/>
              <a:gd name="connsiteY454" fmla="*/ 1806376 h 1996549"/>
              <a:gd name="connsiteX455" fmla="*/ 1110851 w 1998270"/>
              <a:gd name="connsiteY455" fmla="*/ 1800065 h 1996549"/>
              <a:gd name="connsiteX456" fmla="*/ 1172253 w 1998270"/>
              <a:gd name="connsiteY456" fmla="*/ 1799724 h 1996549"/>
              <a:gd name="connsiteX457" fmla="*/ 1172594 w 1998270"/>
              <a:gd name="connsiteY457" fmla="*/ 1799724 h 1996549"/>
              <a:gd name="connsiteX458" fmla="*/ 1178904 w 1998270"/>
              <a:gd name="connsiteY458" fmla="*/ 1806376 h 1996549"/>
              <a:gd name="connsiteX459" fmla="*/ 1172253 w 1998270"/>
              <a:gd name="connsiteY459" fmla="*/ 1813028 h 1996549"/>
              <a:gd name="connsiteX460" fmla="*/ 1165601 w 1998270"/>
              <a:gd name="connsiteY460" fmla="*/ 1806376 h 1996549"/>
              <a:gd name="connsiteX461" fmla="*/ 1172253 w 1998270"/>
              <a:gd name="connsiteY461" fmla="*/ 1799724 h 1996549"/>
              <a:gd name="connsiteX462" fmla="*/ 1234020 w 1998270"/>
              <a:gd name="connsiteY462" fmla="*/ 1799419 h 1996549"/>
              <a:gd name="connsiteX463" fmla="*/ 1240843 w 1998270"/>
              <a:gd name="connsiteY463" fmla="*/ 1806241 h 1996549"/>
              <a:gd name="connsiteX464" fmla="*/ 1234020 w 1998270"/>
              <a:gd name="connsiteY464" fmla="*/ 1813064 h 1996549"/>
              <a:gd name="connsiteX465" fmla="*/ 1227198 w 1998270"/>
              <a:gd name="connsiteY465" fmla="*/ 1806241 h 1996549"/>
              <a:gd name="connsiteX466" fmla="*/ 1234020 w 1998270"/>
              <a:gd name="connsiteY466" fmla="*/ 1799419 h 1996549"/>
              <a:gd name="connsiteX467" fmla="*/ 1295055 w 1998270"/>
              <a:gd name="connsiteY467" fmla="*/ 1799212 h 1996549"/>
              <a:gd name="connsiteX468" fmla="*/ 1302218 w 1998270"/>
              <a:gd name="connsiteY468" fmla="*/ 1806376 h 1996549"/>
              <a:gd name="connsiteX469" fmla="*/ 1295055 w 1998270"/>
              <a:gd name="connsiteY469" fmla="*/ 1813539 h 1996549"/>
              <a:gd name="connsiteX470" fmla="*/ 1287892 w 1998270"/>
              <a:gd name="connsiteY470" fmla="*/ 1806376 h 1996549"/>
              <a:gd name="connsiteX471" fmla="*/ 1295055 w 1998270"/>
              <a:gd name="connsiteY471" fmla="*/ 1799212 h 1996549"/>
              <a:gd name="connsiteX472" fmla="*/ 1602061 w 1998270"/>
              <a:gd name="connsiteY472" fmla="*/ 1798360 h 1996549"/>
              <a:gd name="connsiteX473" fmla="*/ 1602403 w 1998270"/>
              <a:gd name="connsiteY473" fmla="*/ 1798360 h 1996549"/>
              <a:gd name="connsiteX474" fmla="*/ 1610248 w 1998270"/>
              <a:gd name="connsiteY474" fmla="*/ 1806547 h 1996549"/>
              <a:gd name="connsiteX475" fmla="*/ 1602061 w 1998270"/>
              <a:gd name="connsiteY475" fmla="*/ 1814733 h 1996549"/>
              <a:gd name="connsiteX476" fmla="*/ 1593875 w 1998270"/>
              <a:gd name="connsiteY476" fmla="*/ 1806547 h 1996549"/>
              <a:gd name="connsiteX477" fmla="*/ 1602061 w 1998270"/>
              <a:gd name="connsiteY477" fmla="*/ 1798360 h 1996549"/>
              <a:gd name="connsiteX478" fmla="*/ 1479259 w 1998270"/>
              <a:gd name="connsiteY478" fmla="*/ 1798360 h 1996549"/>
              <a:gd name="connsiteX479" fmla="*/ 1479600 w 1998270"/>
              <a:gd name="connsiteY479" fmla="*/ 1798360 h 1996549"/>
              <a:gd name="connsiteX480" fmla="*/ 1487105 w 1998270"/>
              <a:gd name="connsiteY480" fmla="*/ 1806206 h 1996549"/>
              <a:gd name="connsiteX481" fmla="*/ 1479259 w 1998270"/>
              <a:gd name="connsiteY481" fmla="*/ 1814051 h 1996549"/>
              <a:gd name="connsiteX482" fmla="*/ 1471414 w 1998270"/>
              <a:gd name="connsiteY482" fmla="*/ 1806206 h 1996549"/>
              <a:gd name="connsiteX483" fmla="*/ 1479259 w 1998270"/>
              <a:gd name="connsiteY483" fmla="*/ 1798360 h 1996549"/>
              <a:gd name="connsiteX484" fmla="*/ 1357138 w 1998270"/>
              <a:gd name="connsiteY484" fmla="*/ 1798360 h 1996549"/>
              <a:gd name="connsiteX485" fmla="*/ 1357479 w 1998270"/>
              <a:gd name="connsiteY485" fmla="*/ 1798360 h 1996549"/>
              <a:gd name="connsiteX486" fmla="*/ 1364643 w 1998270"/>
              <a:gd name="connsiteY486" fmla="*/ 1805865 h 1996549"/>
              <a:gd name="connsiteX487" fmla="*/ 1357138 w 1998270"/>
              <a:gd name="connsiteY487" fmla="*/ 1813369 h 1996549"/>
              <a:gd name="connsiteX488" fmla="*/ 1349634 w 1998270"/>
              <a:gd name="connsiteY488" fmla="*/ 1805865 h 1996549"/>
              <a:gd name="connsiteX489" fmla="*/ 1357138 w 1998270"/>
              <a:gd name="connsiteY489" fmla="*/ 1798360 h 1996549"/>
              <a:gd name="connsiteX490" fmla="*/ 1971151 w 1998270"/>
              <a:gd name="connsiteY490" fmla="*/ 1798359 h 1996549"/>
              <a:gd name="connsiteX491" fmla="*/ 1978485 w 1998270"/>
              <a:gd name="connsiteY491" fmla="*/ 1805693 h 1996549"/>
              <a:gd name="connsiteX492" fmla="*/ 1971151 w 1998270"/>
              <a:gd name="connsiteY492" fmla="*/ 1813028 h 1996549"/>
              <a:gd name="connsiteX493" fmla="*/ 1963818 w 1998270"/>
              <a:gd name="connsiteY493" fmla="*/ 1805693 h 1996549"/>
              <a:gd name="connsiteX494" fmla="*/ 1971151 w 1998270"/>
              <a:gd name="connsiteY494" fmla="*/ 1798359 h 1996549"/>
              <a:gd name="connsiteX495" fmla="*/ 1909068 w 1998270"/>
              <a:gd name="connsiteY495" fmla="*/ 1798359 h 1996549"/>
              <a:gd name="connsiteX496" fmla="*/ 1917595 w 1998270"/>
              <a:gd name="connsiteY496" fmla="*/ 1806887 h 1996549"/>
              <a:gd name="connsiteX497" fmla="*/ 1909068 w 1998270"/>
              <a:gd name="connsiteY497" fmla="*/ 1815415 h 1996549"/>
              <a:gd name="connsiteX498" fmla="*/ 1900540 w 1998270"/>
              <a:gd name="connsiteY498" fmla="*/ 1806887 h 1996549"/>
              <a:gd name="connsiteX499" fmla="*/ 1909068 w 1998270"/>
              <a:gd name="connsiteY499" fmla="*/ 1798359 h 1996549"/>
              <a:gd name="connsiteX500" fmla="*/ 1847667 w 1998270"/>
              <a:gd name="connsiteY500" fmla="*/ 1798359 h 1996549"/>
              <a:gd name="connsiteX501" fmla="*/ 1856194 w 1998270"/>
              <a:gd name="connsiteY501" fmla="*/ 1806887 h 1996549"/>
              <a:gd name="connsiteX502" fmla="*/ 1847667 w 1998270"/>
              <a:gd name="connsiteY502" fmla="*/ 1815415 h 1996549"/>
              <a:gd name="connsiteX503" fmla="*/ 1839139 w 1998270"/>
              <a:gd name="connsiteY503" fmla="*/ 1806887 h 1996549"/>
              <a:gd name="connsiteX504" fmla="*/ 1847667 w 1998270"/>
              <a:gd name="connsiteY504" fmla="*/ 1798359 h 1996549"/>
              <a:gd name="connsiteX505" fmla="*/ 1786266 w 1998270"/>
              <a:gd name="connsiteY505" fmla="*/ 1798359 h 1996549"/>
              <a:gd name="connsiteX506" fmla="*/ 1794793 w 1998270"/>
              <a:gd name="connsiteY506" fmla="*/ 1806887 h 1996549"/>
              <a:gd name="connsiteX507" fmla="*/ 1786266 w 1998270"/>
              <a:gd name="connsiteY507" fmla="*/ 1815415 h 1996549"/>
              <a:gd name="connsiteX508" fmla="*/ 1777738 w 1998270"/>
              <a:gd name="connsiteY508" fmla="*/ 1806887 h 1996549"/>
              <a:gd name="connsiteX509" fmla="*/ 1786266 w 1998270"/>
              <a:gd name="connsiteY509" fmla="*/ 1798359 h 1996549"/>
              <a:gd name="connsiteX510" fmla="*/ 1724864 w 1998270"/>
              <a:gd name="connsiteY510" fmla="*/ 1798359 h 1996549"/>
              <a:gd name="connsiteX511" fmla="*/ 1733221 w 1998270"/>
              <a:gd name="connsiteY511" fmla="*/ 1806717 h 1996549"/>
              <a:gd name="connsiteX512" fmla="*/ 1724864 w 1998270"/>
              <a:gd name="connsiteY512" fmla="*/ 1815074 h 1996549"/>
              <a:gd name="connsiteX513" fmla="*/ 1716507 w 1998270"/>
              <a:gd name="connsiteY513" fmla="*/ 1806717 h 1996549"/>
              <a:gd name="connsiteX514" fmla="*/ 1724864 w 1998270"/>
              <a:gd name="connsiteY514" fmla="*/ 1798359 h 1996549"/>
              <a:gd name="connsiteX515" fmla="*/ 1664145 w 1998270"/>
              <a:gd name="connsiteY515" fmla="*/ 1798359 h 1996549"/>
              <a:gd name="connsiteX516" fmla="*/ 1664486 w 1998270"/>
              <a:gd name="connsiteY516" fmla="*/ 1798366 h 1996549"/>
              <a:gd name="connsiteX517" fmla="*/ 1672502 w 1998270"/>
              <a:gd name="connsiteY517" fmla="*/ 1807058 h 1996549"/>
              <a:gd name="connsiteX518" fmla="*/ 1664145 w 1998270"/>
              <a:gd name="connsiteY518" fmla="*/ 1815415 h 1996549"/>
              <a:gd name="connsiteX519" fmla="*/ 1663804 w 1998270"/>
              <a:gd name="connsiteY519" fmla="*/ 1815409 h 1996549"/>
              <a:gd name="connsiteX520" fmla="*/ 1655788 w 1998270"/>
              <a:gd name="connsiteY520" fmla="*/ 1806717 h 1996549"/>
              <a:gd name="connsiteX521" fmla="*/ 1664145 w 1998270"/>
              <a:gd name="connsiteY521" fmla="*/ 1798359 h 1996549"/>
              <a:gd name="connsiteX522" fmla="*/ 1540660 w 1998270"/>
              <a:gd name="connsiteY522" fmla="*/ 1798359 h 1996549"/>
              <a:gd name="connsiteX523" fmla="*/ 1548676 w 1998270"/>
              <a:gd name="connsiteY523" fmla="*/ 1806376 h 1996549"/>
              <a:gd name="connsiteX524" fmla="*/ 1540660 w 1998270"/>
              <a:gd name="connsiteY524" fmla="*/ 1814392 h 1996549"/>
              <a:gd name="connsiteX525" fmla="*/ 1532644 w 1998270"/>
              <a:gd name="connsiteY525" fmla="*/ 1806376 h 1996549"/>
              <a:gd name="connsiteX526" fmla="*/ 1540660 w 1998270"/>
              <a:gd name="connsiteY526" fmla="*/ 1798359 h 1996549"/>
              <a:gd name="connsiteX527" fmla="*/ 1417858 w 1998270"/>
              <a:gd name="connsiteY527" fmla="*/ 1798359 h 1996549"/>
              <a:gd name="connsiteX528" fmla="*/ 1425533 w 1998270"/>
              <a:gd name="connsiteY528" fmla="*/ 1806035 h 1996549"/>
              <a:gd name="connsiteX529" fmla="*/ 1417858 w 1998270"/>
              <a:gd name="connsiteY529" fmla="*/ 1813710 h 1996549"/>
              <a:gd name="connsiteX530" fmla="*/ 1410183 w 1998270"/>
              <a:gd name="connsiteY530" fmla="*/ 1806035 h 1996549"/>
              <a:gd name="connsiteX531" fmla="*/ 1417858 w 1998270"/>
              <a:gd name="connsiteY531" fmla="*/ 1798359 h 1996549"/>
              <a:gd name="connsiteX532" fmla="*/ 311782 w 1998270"/>
              <a:gd name="connsiteY532" fmla="*/ 1744974 h 1996549"/>
              <a:gd name="connsiteX533" fmla="*/ 312635 w 1998270"/>
              <a:gd name="connsiteY533" fmla="*/ 1744974 h 1996549"/>
              <a:gd name="connsiteX534" fmla="*/ 313487 w 1998270"/>
              <a:gd name="connsiteY534" fmla="*/ 1744974 h 1996549"/>
              <a:gd name="connsiteX535" fmla="*/ 312635 w 1998270"/>
              <a:gd name="connsiteY535" fmla="*/ 1745827 h 1996549"/>
              <a:gd name="connsiteX536" fmla="*/ 311782 w 1998270"/>
              <a:gd name="connsiteY536" fmla="*/ 1744974 h 1996549"/>
              <a:gd name="connsiteX537" fmla="*/ 374036 w 1998270"/>
              <a:gd name="connsiteY537" fmla="*/ 1743439 h 1996549"/>
              <a:gd name="connsiteX538" fmla="*/ 375571 w 1998270"/>
              <a:gd name="connsiteY538" fmla="*/ 1744974 h 1996549"/>
              <a:gd name="connsiteX539" fmla="*/ 374036 w 1998270"/>
              <a:gd name="connsiteY539" fmla="*/ 1746510 h 1996549"/>
              <a:gd name="connsiteX540" fmla="*/ 372501 w 1998270"/>
              <a:gd name="connsiteY540" fmla="*/ 1744974 h 1996549"/>
              <a:gd name="connsiteX541" fmla="*/ 374036 w 1998270"/>
              <a:gd name="connsiteY541" fmla="*/ 1743439 h 1996549"/>
              <a:gd name="connsiteX542" fmla="*/ 436119 w 1998270"/>
              <a:gd name="connsiteY542" fmla="*/ 1742928 h 1996549"/>
              <a:gd name="connsiteX543" fmla="*/ 436290 w 1998270"/>
              <a:gd name="connsiteY543" fmla="*/ 1742935 h 1996549"/>
              <a:gd name="connsiteX544" fmla="*/ 438166 w 1998270"/>
              <a:gd name="connsiteY544" fmla="*/ 1745146 h 1996549"/>
              <a:gd name="connsiteX545" fmla="*/ 436119 w 1998270"/>
              <a:gd name="connsiteY545" fmla="*/ 1747192 h 1996549"/>
              <a:gd name="connsiteX546" fmla="*/ 434073 w 1998270"/>
              <a:gd name="connsiteY546" fmla="*/ 1744975 h 1996549"/>
              <a:gd name="connsiteX547" fmla="*/ 436119 w 1998270"/>
              <a:gd name="connsiteY547" fmla="*/ 1742928 h 1996549"/>
              <a:gd name="connsiteX548" fmla="*/ 496839 w 1998270"/>
              <a:gd name="connsiteY548" fmla="*/ 1742416 h 1996549"/>
              <a:gd name="connsiteX549" fmla="*/ 497197 w 1998270"/>
              <a:gd name="connsiteY549" fmla="*/ 1742416 h 1996549"/>
              <a:gd name="connsiteX550" fmla="*/ 499397 w 1998270"/>
              <a:gd name="connsiteY550" fmla="*/ 1744974 h 1996549"/>
              <a:gd name="connsiteX551" fmla="*/ 496839 w 1998270"/>
              <a:gd name="connsiteY551" fmla="*/ 1747533 h 1996549"/>
              <a:gd name="connsiteX552" fmla="*/ 494281 w 1998270"/>
              <a:gd name="connsiteY552" fmla="*/ 1744974 h 1996549"/>
              <a:gd name="connsiteX553" fmla="*/ 496839 w 1998270"/>
              <a:gd name="connsiteY553" fmla="*/ 1742416 h 1996549"/>
              <a:gd name="connsiteX554" fmla="*/ 558240 w 1998270"/>
              <a:gd name="connsiteY554" fmla="*/ 1741904 h 1996549"/>
              <a:gd name="connsiteX555" fmla="*/ 561309 w 1998270"/>
              <a:gd name="connsiteY555" fmla="*/ 1744975 h 1996549"/>
              <a:gd name="connsiteX556" fmla="*/ 558240 w 1998270"/>
              <a:gd name="connsiteY556" fmla="*/ 1748045 h 1996549"/>
              <a:gd name="connsiteX557" fmla="*/ 555170 w 1998270"/>
              <a:gd name="connsiteY557" fmla="*/ 1744975 h 1996549"/>
              <a:gd name="connsiteX558" fmla="*/ 558240 w 1998270"/>
              <a:gd name="connsiteY558" fmla="*/ 1741904 h 1996549"/>
              <a:gd name="connsiteX559" fmla="*/ 619642 w 1998270"/>
              <a:gd name="connsiteY559" fmla="*/ 1741392 h 1996549"/>
              <a:gd name="connsiteX560" fmla="*/ 623223 w 1998270"/>
              <a:gd name="connsiteY560" fmla="*/ 1744974 h 1996549"/>
              <a:gd name="connsiteX561" fmla="*/ 619642 w 1998270"/>
              <a:gd name="connsiteY561" fmla="*/ 1748556 h 1996549"/>
              <a:gd name="connsiteX562" fmla="*/ 616060 w 1998270"/>
              <a:gd name="connsiteY562" fmla="*/ 1744974 h 1996549"/>
              <a:gd name="connsiteX563" fmla="*/ 619642 w 1998270"/>
              <a:gd name="connsiteY563" fmla="*/ 1741392 h 1996549"/>
              <a:gd name="connsiteX564" fmla="*/ 681042 w 1998270"/>
              <a:gd name="connsiteY564" fmla="*/ 1740881 h 1996549"/>
              <a:gd name="connsiteX565" fmla="*/ 681383 w 1998270"/>
              <a:gd name="connsiteY565" fmla="*/ 1740881 h 1996549"/>
              <a:gd name="connsiteX566" fmla="*/ 685136 w 1998270"/>
              <a:gd name="connsiteY566" fmla="*/ 1744975 h 1996549"/>
              <a:gd name="connsiteX567" fmla="*/ 681042 w 1998270"/>
              <a:gd name="connsiteY567" fmla="*/ 1749068 h 1996549"/>
              <a:gd name="connsiteX568" fmla="*/ 676949 w 1998270"/>
              <a:gd name="connsiteY568" fmla="*/ 1744975 h 1996549"/>
              <a:gd name="connsiteX569" fmla="*/ 681042 w 1998270"/>
              <a:gd name="connsiteY569" fmla="*/ 1740881 h 1996549"/>
              <a:gd name="connsiteX570" fmla="*/ 743125 w 1998270"/>
              <a:gd name="connsiteY570" fmla="*/ 1740369 h 1996549"/>
              <a:gd name="connsiteX571" fmla="*/ 747730 w 1998270"/>
              <a:gd name="connsiteY571" fmla="*/ 1744975 h 1996549"/>
              <a:gd name="connsiteX572" fmla="*/ 743125 w 1998270"/>
              <a:gd name="connsiteY572" fmla="*/ 1749580 h 1996549"/>
              <a:gd name="connsiteX573" fmla="*/ 738521 w 1998270"/>
              <a:gd name="connsiteY573" fmla="*/ 1744975 h 1996549"/>
              <a:gd name="connsiteX574" fmla="*/ 743125 w 1998270"/>
              <a:gd name="connsiteY574" fmla="*/ 1740369 h 1996549"/>
              <a:gd name="connsiteX575" fmla="*/ 803845 w 1998270"/>
              <a:gd name="connsiteY575" fmla="*/ 1740028 h 1996549"/>
              <a:gd name="connsiteX576" fmla="*/ 808791 w 1998270"/>
              <a:gd name="connsiteY576" fmla="*/ 1744975 h 1996549"/>
              <a:gd name="connsiteX577" fmla="*/ 803845 w 1998270"/>
              <a:gd name="connsiteY577" fmla="*/ 1749921 h 1996549"/>
              <a:gd name="connsiteX578" fmla="*/ 798899 w 1998270"/>
              <a:gd name="connsiteY578" fmla="*/ 1744975 h 1996549"/>
              <a:gd name="connsiteX579" fmla="*/ 803845 w 1998270"/>
              <a:gd name="connsiteY579" fmla="*/ 1740028 h 1996549"/>
              <a:gd name="connsiteX580" fmla="*/ 865247 w 1998270"/>
              <a:gd name="connsiteY580" fmla="*/ 1739516 h 1996549"/>
              <a:gd name="connsiteX581" fmla="*/ 870705 w 1998270"/>
              <a:gd name="connsiteY581" fmla="*/ 1744974 h 1996549"/>
              <a:gd name="connsiteX582" fmla="*/ 865247 w 1998270"/>
              <a:gd name="connsiteY582" fmla="*/ 1750432 h 1996549"/>
              <a:gd name="connsiteX583" fmla="*/ 859789 w 1998270"/>
              <a:gd name="connsiteY583" fmla="*/ 1744974 h 1996549"/>
              <a:gd name="connsiteX584" fmla="*/ 865247 w 1998270"/>
              <a:gd name="connsiteY584" fmla="*/ 1739516 h 1996549"/>
              <a:gd name="connsiteX585" fmla="*/ 926647 w 1998270"/>
              <a:gd name="connsiteY585" fmla="*/ 1739005 h 1996549"/>
              <a:gd name="connsiteX586" fmla="*/ 926988 w 1998270"/>
              <a:gd name="connsiteY586" fmla="*/ 1739005 h 1996549"/>
              <a:gd name="connsiteX587" fmla="*/ 932616 w 1998270"/>
              <a:gd name="connsiteY587" fmla="*/ 1744975 h 1996549"/>
              <a:gd name="connsiteX588" fmla="*/ 926647 w 1998270"/>
              <a:gd name="connsiteY588" fmla="*/ 1750944 h 1996549"/>
              <a:gd name="connsiteX589" fmla="*/ 920678 w 1998270"/>
              <a:gd name="connsiteY589" fmla="*/ 1744975 h 1996549"/>
              <a:gd name="connsiteX590" fmla="*/ 926647 w 1998270"/>
              <a:gd name="connsiteY590" fmla="*/ 1739005 h 1996549"/>
              <a:gd name="connsiteX591" fmla="*/ 988048 w 1998270"/>
              <a:gd name="connsiteY591" fmla="*/ 1738664 h 1996549"/>
              <a:gd name="connsiteX592" fmla="*/ 988390 w 1998270"/>
              <a:gd name="connsiteY592" fmla="*/ 1738664 h 1996549"/>
              <a:gd name="connsiteX593" fmla="*/ 994359 w 1998270"/>
              <a:gd name="connsiteY593" fmla="*/ 1744975 h 1996549"/>
              <a:gd name="connsiteX594" fmla="*/ 988048 w 1998270"/>
              <a:gd name="connsiteY594" fmla="*/ 1751285 h 1996549"/>
              <a:gd name="connsiteX595" fmla="*/ 981738 w 1998270"/>
              <a:gd name="connsiteY595" fmla="*/ 1744975 h 1996549"/>
              <a:gd name="connsiteX596" fmla="*/ 988048 w 1998270"/>
              <a:gd name="connsiteY596" fmla="*/ 1738664 h 1996549"/>
              <a:gd name="connsiteX597" fmla="*/ 1050133 w 1998270"/>
              <a:gd name="connsiteY597" fmla="*/ 1738323 h 1996549"/>
              <a:gd name="connsiteX598" fmla="*/ 1050474 w 1998270"/>
              <a:gd name="connsiteY598" fmla="*/ 1738323 h 1996549"/>
              <a:gd name="connsiteX599" fmla="*/ 1056785 w 1998270"/>
              <a:gd name="connsiteY599" fmla="*/ 1744975 h 1996549"/>
              <a:gd name="connsiteX600" fmla="*/ 1050133 w 1998270"/>
              <a:gd name="connsiteY600" fmla="*/ 1751627 h 1996549"/>
              <a:gd name="connsiteX601" fmla="*/ 1043481 w 1998270"/>
              <a:gd name="connsiteY601" fmla="*/ 1744975 h 1996549"/>
              <a:gd name="connsiteX602" fmla="*/ 1050133 w 1998270"/>
              <a:gd name="connsiteY602" fmla="*/ 1738323 h 1996549"/>
              <a:gd name="connsiteX603" fmla="*/ 1110852 w 1998270"/>
              <a:gd name="connsiteY603" fmla="*/ 1737981 h 1996549"/>
              <a:gd name="connsiteX604" fmla="*/ 1117845 w 1998270"/>
              <a:gd name="connsiteY604" fmla="*/ 1744974 h 1996549"/>
              <a:gd name="connsiteX605" fmla="*/ 1110852 w 1998270"/>
              <a:gd name="connsiteY605" fmla="*/ 1751967 h 1996549"/>
              <a:gd name="connsiteX606" fmla="*/ 1103859 w 1998270"/>
              <a:gd name="connsiteY606" fmla="*/ 1744974 h 1996549"/>
              <a:gd name="connsiteX607" fmla="*/ 1110852 w 1998270"/>
              <a:gd name="connsiteY607" fmla="*/ 1737981 h 1996549"/>
              <a:gd name="connsiteX608" fmla="*/ 1172252 w 1998270"/>
              <a:gd name="connsiteY608" fmla="*/ 1737640 h 1996549"/>
              <a:gd name="connsiteX609" fmla="*/ 1179586 w 1998270"/>
              <a:gd name="connsiteY609" fmla="*/ 1744974 h 1996549"/>
              <a:gd name="connsiteX610" fmla="*/ 1172252 w 1998270"/>
              <a:gd name="connsiteY610" fmla="*/ 1752309 h 1996549"/>
              <a:gd name="connsiteX611" fmla="*/ 1164919 w 1998270"/>
              <a:gd name="connsiteY611" fmla="*/ 1744974 h 1996549"/>
              <a:gd name="connsiteX612" fmla="*/ 1172252 w 1998270"/>
              <a:gd name="connsiteY612" fmla="*/ 1737640 h 1996549"/>
              <a:gd name="connsiteX613" fmla="*/ 1233654 w 1998270"/>
              <a:gd name="connsiteY613" fmla="*/ 1737299 h 1996549"/>
              <a:gd name="connsiteX614" fmla="*/ 1241329 w 1998270"/>
              <a:gd name="connsiteY614" fmla="*/ 1744975 h 1996549"/>
              <a:gd name="connsiteX615" fmla="*/ 1233654 w 1998270"/>
              <a:gd name="connsiteY615" fmla="*/ 1752650 h 1996549"/>
              <a:gd name="connsiteX616" fmla="*/ 1225979 w 1998270"/>
              <a:gd name="connsiteY616" fmla="*/ 1744975 h 1996549"/>
              <a:gd name="connsiteX617" fmla="*/ 1233654 w 1998270"/>
              <a:gd name="connsiteY617" fmla="*/ 1737299 h 1996549"/>
              <a:gd name="connsiteX618" fmla="*/ 1295054 w 1998270"/>
              <a:gd name="connsiteY618" fmla="*/ 1736958 h 1996549"/>
              <a:gd name="connsiteX619" fmla="*/ 1303071 w 1998270"/>
              <a:gd name="connsiteY619" fmla="*/ 1744975 h 1996549"/>
              <a:gd name="connsiteX620" fmla="*/ 1295054 w 1998270"/>
              <a:gd name="connsiteY620" fmla="*/ 1752991 h 1996549"/>
              <a:gd name="connsiteX621" fmla="*/ 1287039 w 1998270"/>
              <a:gd name="connsiteY621" fmla="*/ 1744975 h 1996549"/>
              <a:gd name="connsiteX622" fmla="*/ 1295054 w 1998270"/>
              <a:gd name="connsiteY622" fmla="*/ 1736958 h 1996549"/>
              <a:gd name="connsiteX623" fmla="*/ 1971152 w 1998270"/>
              <a:gd name="connsiteY623" fmla="*/ 1736788 h 1996549"/>
              <a:gd name="connsiteX624" fmla="*/ 1971493 w 1998270"/>
              <a:gd name="connsiteY624" fmla="*/ 1736788 h 1996549"/>
              <a:gd name="connsiteX625" fmla="*/ 1979339 w 1998270"/>
              <a:gd name="connsiteY625" fmla="*/ 1744975 h 1996549"/>
              <a:gd name="connsiteX626" fmla="*/ 1971152 w 1998270"/>
              <a:gd name="connsiteY626" fmla="*/ 1753161 h 1996549"/>
              <a:gd name="connsiteX627" fmla="*/ 1962965 w 1998270"/>
              <a:gd name="connsiteY627" fmla="*/ 1744975 h 1996549"/>
              <a:gd name="connsiteX628" fmla="*/ 1971152 w 1998270"/>
              <a:gd name="connsiteY628" fmla="*/ 1736788 h 1996549"/>
              <a:gd name="connsiteX629" fmla="*/ 1357139 w 1998270"/>
              <a:gd name="connsiteY629" fmla="*/ 1736788 h 1996549"/>
              <a:gd name="connsiteX630" fmla="*/ 1357480 w 1998270"/>
              <a:gd name="connsiteY630" fmla="*/ 1736788 h 1996549"/>
              <a:gd name="connsiteX631" fmla="*/ 1365326 w 1998270"/>
              <a:gd name="connsiteY631" fmla="*/ 1744975 h 1996549"/>
              <a:gd name="connsiteX632" fmla="*/ 1357139 w 1998270"/>
              <a:gd name="connsiteY632" fmla="*/ 1753161 h 1996549"/>
              <a:gd name="connsiteX633" fmla="*/ 1348952 w 1998270"/>
              <a:gd name="connsiteY633" fmla="*/ 1744975 h 1996549"/>
              <a:gd name="connsiteX634" fmla="*/ 1357139 w 1998270"/>
              <a:gd name="connsiteY634" fmla="*/ 1736788 h 1996549"/>
              <a:gd name="connsiteX635" fmla="*/ 1417858 w 1998270"/>
              <a:gd name="connsiteY635" fmla="*/ 1736446 h 1996549"/>
              <a:gd name="connsiteX636" fmla="*/ 1426385 w 1998270"/>
              <a:gd name="connsiteY636" fmla="*/ 1744974 h 1996549"/>
              <a:gd name="connsiteX637" fmla="*/ 1417858 w 1998270"/>
              <a:gd name="connsiteY637" fmla="*/ 1753502 h 1996549"/>
              <a:gd name="connsiteX638" fmla="*/ 1409330 w 1998270"/>
              <a:gd name="connsiteY638" fmla="*/ 1744974 h 1996549"/>
              <a:gd name="connsiteX639" fmla="*/ 1417858 w 1998270"/>
              <a:gd name="connsiteY639" fmla="*/ 1736446 h 1996549"/>
              <a:gd name="connsiteX640" fmla="*/ 1479259 w 1998270"/>
              <a:gd name="connsiteY640" fmla="*/ 1736276 h 1996549"/>
              <a:gd name="connsiteX641" fmla="*/ 1487958 w 1998270"/>
              <a:gd name="connsiteY641" fmla="*/ 1744975 h 1996549"/>
              <a:gd name="connsiteX642" fmla="*/ 1479259 w 1998270"/>
              <a:gd name="connsiteY642" fmla="*/ 1753673 h 1996549"/>
              <a:gd name="connsiteX643" fmla="*/ 1470561 w 1998270"/>
              <a:gd name="connsiteY643" fmla="*/ 1744975 h 1996549"/>
              <a:gd name="connsiteX644" fmla="*/ 1479259 w 1998270"/>
              <a:gd name="connsiteY644" fmla="*/ 1736276 h 1996549"/>
              <a:gd name="connsiteX645" fmla="*/ 1541026 w 1998270"/>
              <a:gd name="connsiteY645" fmla="*/ 1735971 h 1996549"/>
              <a:gd name="connsiteX646" fmla="*/ 1549895 w 1998270"/>
              <a:gd name="connsiteY646" fmla="*/ 1744840 h 1996549"/>
              <a:gd name="connsiteX647" fmla="*/ 1541026 w 1998270"/>
              <a:gd name="connsiteY647" fmla="*/ 1753709 h 1996549"/>
              <a:gd name="connsiteX648" fmla="*/ 1532157 w 1998270"/>
              <a:gd name="connsiteY648" fmla="*/ 1744840 h 1996549"/>
              <a:gd name="connsiteX649" fmla="*/ 1541026 w 1998270"/>
              <a:gd name="connsiteY649" fmla="*/ 1735971 h 1996549"/>
              <a:gd name="connsiteX650" fmla="*/ 1602061 w 1998270"/>
              <a:gd name="connsiteY650" fmla="*/ 1735935 h 1996549"/>
              <a:gd name="connsiteX651" fmla="*/ 1611101 w 1998270"/>
              <a:gd name="connsiteY651" fmla="*/ 1744975 h 1996549"/>
              <a:gd name="connsiteX652" fmla="*/ 1602061 w 1998270"/>
              <a:gd name="connsiteY652" fmla="*/ 1754015 h 1996549"/>
              <a:gd name="connsiteX653" fmla="*/ 1593022 w 1998270"/>
              <a:gd name="connsiteY653" fmla="*/ 1744975 h 1996549"/>
              <a:gd name="connsiteX654" fmla="*/ 1602061 w 1998270"/>
              <a:gd name="connsiteY654" fmla="*/ 1735935 h 1996549"/>
              <a:gd name="connsiteX655" fmla="*/ 1724864 w 1998270"/>
              <a:gd name="connsiteY655" fmla="*/ 1735764 h 1996549"/>
              <a:gd name="connsiteX656" fmla="*/ 1734074 w 1998270"/>
              <a:gd name="connsiteY656" fmla="*/ 1744975 h 1996549"/>
              <a:gd name="connsiteX657" fmla="*/ 1724864 w 1998270"/>
              <a:gd name="connsiteY657" fmla="*/ 1754185 h 1996549"/>
              <a:gd name="connsiteX658" fmla="*/ 1715654 w 1998270"/>
              <a:gd name="connsiteY658" fmla="*/ 1744975 h 1996549"/>
              <a:gd name="connsiteX659" fmla="*/ 1724864 w 1998270"/>
              <a:gd name="connsiteY659" fmla="*/ 1735764 h 1996549"/>
              <a:gd name="connsiteX660" fmla="*/ 1664145 w 1998270"/>
              <a:gd name="connsiteY660" fmla="*/ 1735764 h 1996549"/>
              <a:gd name="connsiteX661" fmla="*/ 1673355 w 1998270"/>
              <a:gd name="connsiteY661" fmla="*/ 1744975 h 1996549"/>
              <a:gd name="connsiteX662" fmla="*/ 1664145 w 1998270"/>
              <a:gd name="connsiteY662" fmla="*/ 1754185 h 1996549"/>
              <a:gd name="connsiteX663" fmla="*/ 1654935 w 1998270"/>
              <a:gd name="connsiteY663" fmla="*/ 1744975 h 1996549"/>
              <a:gd name="connsiteX664" fmla="*/ 1664145 w 1998270"/>
              <a:gd name="connsiteY664" fmla="*/ 1735764 h 1996549"/>
              <a:gd name="connsiteX665" fmla="*/ 1909067 w 1998270"/>
              <a:gd name="connsiteY665" fmla="*/ 1735594 h 1996549"/>
              <a:gd name="connsiteX666" fmla="*/ 1909409 w 1998270"/>
              <a:gd name="connsiteY666" fmla="*/ 1735594 h 1996549"/>
              <a:gd name="connsiteX667" fmla="*/ 1918448 w 1998270"/>
              <a:gd name="connsiteY667" fmla="*/ 1744974 h 1996549"/>
              <a:gd name="connsiteX668" fmla="*/ 1909067 w 1998270"/>
              <a:gd name="connsiteY668" fmla="*/ 1754355 h 1996549"/>
              <a:gd name="connsiteX669" fmla="*/ 1899687 w 1998270"/>
              <a:gd name="connsiteY669" fmla="*/ 1744974 h 1996549"/>
              <a:gd name="connsiteX670" fmla="*/ 1909067 w 1998270"/>
              <a:gd name="connsiteY670" fmla="*/ 1735594 h 1996549"/>
              <a:gd name="connsiteX671" fmla="*/ 1847667 w 1998270"/>
              <a:gd name="connsiteY671" fmla="*/ 1735594 h 1996549"/>
              <a:gd name="connsiteX672" fmla="*/ 1848008 w 1998270"/>
              <a:gd name="connsiteY672" fmla="*/ 1735594 h 1996549"/>
              <a:gd name="connsiteX673" fmla="*/ 1857047 w 1998270"/>
              <a:gd name="connsiteY673" fmla="*/ 1744974 h 1996549"/>
              <a:gd name="connsiteX674" fmla="*/ 1847667 w 1998270"/>
              <a:gd name="connsiteY674" fmla="*/ 1754355 h 1996549"/>
              <a:gd name="connsiteX675" fmla="*/ 1838286 w 1998270"/>
              <a:gd name="connsiteY675" fmla="*/ 1744974 h 1996549"/>
              <a:gd name="connsiteX676" fmla="*/ 1847667 w 1998270"/>
              <a:gd name="connsiteY676" fmla="*/ 1735594 h 1996549"/>
              <a:gd name="connsiteX677" fmla="*/ 1786266 w 1998270"/>
              <a:gd name="connsiteY677" fmla="*/ 1735594 h 1996549"/>
              <a:gd name="connsiteX678" fmla="*/ 1786607 w 1998270"/>
              <a:gd name="connsiteY678" fmla="*/ 1735594 h 1996549"/>
              <a:gd name="connsiteX679" fmla="*/ 1795646 w 1998270"/>
              <a:gd name="connsiteY679" fmla="*/ 1744974 h 1996549"/>
              <a:gd name="connsiteX680" fmla="*/ 1786266 w 1998270"/>
              <a:gd name="connsiteY680" fmla="*/ 1754355 h 1996549"/>
              <a:gd name="connsiteX681" fmla="*/ 1776885 w 1998270"/>
              <a:gd name="connsiteY681" fmla="*/ 1744974 h 1996549"/>
              <a:gd name="connsiteX682" fmla="*/ 1786266 w 1998270"/>
              <a:gd name="connsiteY682" fmla="*/ 1735594 h 1996549"/>
              <a:gd name="connsiteX683" fmla="*/ 251234 w 1998270"/>
              <a:gd name="connsiteY683" fmla="*/ 1682550 h 1996549"/>
              <a:gd name="connsiteX684" fmla="*/ 251626 w 1998270"/>
              <a:gd name="connsiteY684" fmla="*/ 1682550 h 1996549"/>
              <a:gd name="connsiteX685" fmla="*/ 252257 w 1998270"/>
              <a:gd name="connsiteY685" fmla="*/ 1683574 h 1996549"/>
              <a:gd name="connsiteX686" fmla="*/ 251234 w 1998270"/>
              <a:gd name="connsiteY686" fmla="*/ 1684597 h 1996549"/>
              <a:gd name="connsiteX687" fmla="*/ 250211 w 1998270"/>
              <a:gd name="connsiteY687" fmla="*/ 1683574 h 1996549"/>
              <a:gd name="connsiteX688" fmla="*/ 251234 w 1998270"/>
              <a:gd name="connsiteY688" fmla="*/ 1682550 h 1996549"/>
              <a:gd name="connsiteX689" fmla="*/ 312635 w 1998270"/>
              <a:gd name="connsiteY689" fmla="*/ 1682038 h 1996549"/>
              <a:gd name="connsiteX690" fmla="*/ 314170 w 1998270"/>
              <a:gd name="connsiteY690" fmla="*/ 1683573 h 1996549"/>
              <a:gd name="connsiteX691" fmla="*/ 312635 w 1998270"/>
              <a:gd name="connsiteY691" fmla="*/ 1685109 h 1996549"/>
              <a:gd name="connsiteX692" fmla="*/ 311100 w 1998270"/>
              <a:gd name="connsiteY692" fmla="*/ 1683573 h 1996549"/>
              <a:gd name="connsiteX693" fmla="*/ 312635 w 1998270"/>
              <a:gd name="connsiteY693" fmla="*/ 1682038 h 1996549"/>
              <a:gd name="connsiteX694" fmla="*/ 374036 w 1998270"/>
              <a:gd name="connsiteY694" fmla="*/ 1681526 h 1996549"/>
              <a:gd name="connsiteX695" fmla="*/ 376083 w 1998270"/>
              <a:gd name="connsiteY695" fmla="*/ 1683573 h 1996549"/>
              <a:gd name="connsiteX696" fmla="*/ 374036 w 1998270"/>
              <a:gd name="connsiteY696" fmla="*/ 1685620 h 1996549"/>
              <a:gd name="connsiteX697" fmla="*/ 371990 w 1998270"/>
              <a:gd name="connsiteY697" fmla="*/ 1683573 h 1996549"/>
              <a:gd name="connsiteX698" fmla="*/ 374036 w 1998270"/>
              <a:gd name="connsiteY698" fmla="*/ 1681526 h 1996549"/>
              <a:gd name="connsiteX699" fmla="*/ 436120 w 1998270"/>
              <a:gd name="connsiteY699" fmla="*/ 1680844 h 1996549"/>
              <a:gd name="connsiteX700" fmla="*/ 438849 w 1998270"/>
              <a:gd name="connsiteY700" fmla="*/ 1683573 h 1996549"/>
              <a:gd name="connsiteX701" fmla="*/ 436120 w 1998270"/>
              <a:gd name="connsiteY701" fmla="*/ 1686302 h 1996549"/>
              <a:gd name="connsiteX702" fmla="*/ 433391 w 1998270"/>
              <a:gd name="connsiteY702" fmla="*/ 1683573 h 1996549"/>
              <a:gd name="connsiteX703" fmla="*/ 436120 w 1998270"/>
              <a:gd name="connsiteY703" fmla="*/ 1680844 h 1996549"/>
              <a:gd name="connsiteX704" fmla="*/ 496838 w 1998270"/>
              <a:gd name="connsiteY704" fmla="*/ 1680333 h 1996549"/>
              <a:gd name="connsiteX705" fmla="*/ 497196 w 1998270"/>
              <a:gd name="connsiteY705" fmla="*/ 1680333 h 1996549"/>
              <a:gd name="connsiteX706" fmla="*/ 500079 w 1998270"/>
              <a:gd name="connsiteY706" fmla="*/ 1683573 h 1996549"/>
              <a:gd name="connsiteX707" fmla="*/ 496838 w 1998270"/>
              <a:gd name="connsiteY707" fmla="*/ 1686814 h 1996549"/>
              <a:gd name="connsiteX708" fmla="*/ 493598 w 1998270"/>
              <a:gd name="connsiteY708" fmla="*/ 1683573 h 1996549"/>
              <a:gd name="connsiteX709" fmla="*/ 496838 w 1998270"/>
              <a:gd name="connsiteY709" fmla="*/ 1680333 h 1996549"/>
              <a:gd name="connsiteX710" fmla="*/ 558240 w 1998270"/>
              <a:gd name="connsiteY710" fmla="*/ 1679821 h 1996549"/>
              <a:gd name="connsiteX711" fmla="*/ 561992 w 1998270"/>
              <a:gd name="connsiteY711" fmla="*/ 1683574 h 1996549"/>
              <a:gd name="connsiteX712" fmla="*/ 558240 w 1998270"/>
              <a:gd name="connsiteY712" fmla="*/ 1687326 h 1996549"/>
              <a:gd name="connsiteX713" fmla="*/ 554488 w 1998270"/>
              <a:gd name="connsiteY713" fmla="*/ 1683574 h 1996549"/>
              <a:gd name="connsiteX714" fmla="*/ 558240 w 1998270"/>
              <a:gd name="connsiteY714" fmla="*/ 1679821 h 1996549"/>
              <a:gd name="connsiteX715" fmla="*/ 743126 w 1998270"/>
              <a:gd name="connsiteY715" fmla="*/ 1678968 h 1996549"/>
              <a:gd name="connsiteX716" fmla="*/ 748413 w 1998270"/>
              <a:gd name="connsiteY716" fmla="*/ 1684256 h 1996549"/>
              <a:gd name="connsiteX717" fmla="*/ 743126 w 1998270"/>
              <a:gd name="connsiteY717" fmla="*/ 1689543 h 1996549"/>
              <a:gd name="connsiteX718" fmla="*/ 737839 w 1998270"/>
              <a:gd name="connsiteY718" fmla="*/ 1684256 h 1996549"/>
              <a:gd name="connsiteX719" fmla="*/ 743126 w 1998270"/>
              <a:gd name="connsiteY719" fmla="*/ 1678968 h 1996549"/>
              <a:gd name="connsiteX720" fmla="*/ 681042 w 1998270"/>
              <a:gd name="connsiteY720" fmla="*/ 1678968 h 1996549"/>
              <a:gd name="connsiteX721" fmla="*/ 681384 w 1998270"/>
              <a:gd name="connsiteY721" fmla="*/ 1678968 h 1996549"/>
              <a:gd name="connsiteX722" fmla="*/ 685818 w 1998270"/>
              <a:gd name="connsiteY722" fmla="*/ 1683744 h 1996549"/>
              <a:gd name="connsiteX723" fmla="*/ 681042 w 1998270"/>
              <a:gd name="connsiteY723" fmla="*/ 1688520 h 1996549"/>
              <a:gd name="connsiteX724" fmla="*/ 676267 w 1998270"/>
              <a:gd name="connsiteY724" fmla="*/ 1683744 h 1996549"/>
              <a:gd name="connsiteX725" fmla="*/ 681042 w 1998270"/>
              <a:gd name="connsiteY725" fmla="*/ 1678968 h 1996549"/>
              <a:gd name="connsiteX726" fmla="*/ 619642 w 1998270"/>
              <a:gd name="connsiteY726" fmla="*/ 1678968 h 1996549"/>
              <a:gd name="connsiteX727" fmla="*/ 623906 w 1998270"/>
              <a:gd name="connsiteY727" fmla="*/ 1683232 h 1996549"/>
              <a:gd name="connsiteX728" fmla="*/ 619642 w 1998270"/>
              <a:gd name="connsiteY728" fmla="*/ 1687496 h 1996549"/>
              <a:gd name="connsiteX729" fmla="*/ 615378 w 1998270"/>
              <a:gd name="connsiteY729" fmla="*/ 1683232 h 1996549"/>
              <a:gd name="connsiteX730" fmla="*/ 619642 w 1998270"/>
              <a:gd name="connsiteY730" fmla="*/ 1678968 h 1996549"/>
              <a:gd name="connsiteX731" fmla="*/ 803845 w 1998270"/>
              <a:gd name="connsiteY731" fmla="*/ 1677945 h 1996549"/>
              <a:gd name="connsiteX732" fmla="*/ 809474 w 1998270"/>
              <a:gd name="connsiteY732" fmla="*/ 1683574 h 1996549"/>
              <a:gd name="connsiteX733" fmla="*/ 803845 w 1998270"/>
              <a:gd name="connsiteY733" fmla="*/ 1689202 h 1996549"/>
              <a:gd name="connsiteX734" fmla="*/ 798217 w 1998270"/>
              <a:gd name="connsiteY734" fmla="*/ 1683574 h 1996549"/>
              <a:gd name="connsiteX735" fmla="*/ 803845 w 1998270"/>
              <a:gd name="connsiteY735" fmla="*/ 1677945 h 1996549"/>
              <a:gd name="connsiteX736" fmla="*/ 865246 w 1998270"/>
              <a:gd name="connsiteY736" fmla="*/ 1677433 h 1996549"/>
              <a:gd name="connsiteX737" fmla="*/ 871386 w 1998270"/>
              <a:gd name="connsiteY737" fmla="*/ 1683574 h 1996549"/>
              <a:gd name="connsiteX738" fmla="*/ 865246 w 1998270"/>
              <a:gd name="connsiteY738" fmla="*/ 1689714 h 1996549"/>
              <a:gd name="connsiteX739" fmla="*/ 859106 w 1998270"/>
              <a:gd name="connsiteY739" fmla="*/ 1683574 h 1996549"/>
              <a:gd name="connsiteX740" fmla="*/ 865246 w 1998270"/>
              <a:gd name="connsiteY740" fmla="*/ 1677433 h 1996549"/>
              <a:gd name="connsiteX741" fmla="*/ 926648 w 1998270"/>
              <a:gd name="connsiteY741" fmla="*/ 1676922 h 1996549"/>
              <a:gd name="connsiteX742" fmla="*/ 926989 w 1998270"/>
              <a:gd name="connsiteY742" fmla="*/ 1676922 h 1996549"/>
              <a:gd name="connsiteX743" fmla="*/ 933299 w 1998270"/>
              <a:gd name="connsiteY743" fmla="*/ 1683574 h 1996549"/>
              <a:gd name="connsiteX744" fmla="*/ 926648 w 1998270"/>
              <a:gd name="connsiteY744" fmla="*/ 1690226 h 1996549"/>
              <a:gd name="connsiteX745" fmla="*/ 919996 w 1998270"/>
              <a:gd name="connsiteY745" fmla="*/ 1683574 h 1996549"/>
              <a:gd name="connsiteX746" fmla="*/ 926648 w 1998270"/>
              <a:gd name="connsiteY746" fmla="*/ 1676922 h 1996549"/>
              <a:gd name="connsiteX747" fmla="*/ 988415 w 1998270"/>
              <a:gd name="connsiteY747" fmla="*/ 1676446 h 1996549"/>
              <a:gd name="connsiteX748" fmla="*/ 995408 w 1998270"/>
              <a:gd name="connsiteY748" fmla="*/ 1683439 h 1996549"/>
              <a:gd name="connsiteX749" fmla="*/ 988415 w 1998270"/>
              <a:gd name="connsiteY749" fmla="*/ 1690432 h 1996549"/>
              <a:gd name="connsiteX750" fmla="*/ 981422 w 1998270"/>
              <a:gd name="connsiteY750" fmla="*/ 1683439 h 1996549"/>
              <a:gd name="connsiteX751" fmla="*/ 988415 w 1998270"/>
              <a:gd name="connsiteY751" fmla="*/ 1676446 h 1996549"/>
              <a:gd name="connsiteX752" fmla="*/ 1050132 w 1998270"/>
              <a:gd name="connsiteY752" fmla="*/ 1676239 h 1996549"/>
              <a:gd name="connsiteX753" fmla="*/ 1057466 w 1998270"/>
              <a:gd name="connsiteY753" fmla="*/ 1683573 h 1996549"/>
              <a:gd name="connsiteX754" fmla="*/ 1050132 w 1998270"/>
              <a:gd name="connsiteY754" fmla="*/ 1690908 h 1996549"/>
              <a:gd name="connsiteX755" fmla="*/ 1042799 w 1998270"/>
              <a:gd name="connsiteY755" fmla="*/ 1683573 h 1996549"/>
              <a:gd name="connsiteX756" fmla="*/ 1050132 w 1998270"/>
              <a:gd name="connsiteY756" fmla="*/ 1676239 h 1996549"/>
              <a:gd name="connsiteX757" fmla="*/ 1110851 w 1998270"/>
              <a:gd name="connsiteY757" fmla="*/ 1675728 h 1996549"/>
              <a:gd name="connsiteX758" fmla="*/ 1111192 w 1998270"/>
              <a:gd name="connsiteY758" fmla="*/ 1675728 h 1996549"/>
              <a:gd name="connsiteX759" fmla="*/ 1118697 w 1998270"/>
              <a:gd name="connsiteY759" fmla="*/ 1683574 h 1996549"/>
              <a:gd name="connsiteX760" fmla="*/ 1110851 w 1998270"/>
              <a:gd name="connsiteY760" fmla="*/ 1691419 h 1996549"/>
              <a:gd name="connsiteX761" fmla="*/ 1103006 w 1998270"/>
              <a:gd name="connsiteY761" fmla="*/ 1683574 h 1996549"/>
              <a:gd name="connsiteX762" fmla="*/ 1110851 w 1998270"/>
              <a:gd name="connsiteY762" fmla="*/ 1675728 h 1996549"/>
              <a:gd name="connsiteX763" fmla="*/ 1172253 w 1998270"/>
              <a:gd name="connsiteY763" fmla="*/ 1675387 h 1996549"/>
              <a:gd name="connsiteX764" fmla="*/ 1172594 w 1998270"/>
              <a:gd name="connsiteY764" fmla="*/ 1675387 h 1996549"/>
              <a:gd name="connsiteX765" fmla="*/ 1180440 w 1998270"/>
              <a:gd name="connsiteY765" fmla="*/ 1683574 h 1996549"/>
              <a:gd name="connsiteX766" fmla="*/ 1172253 w 1998270"/>
              <a:gd name="connsiteY766" fmla="*/ 1691760 h 1996549"/>
              <a:gd name="connsiteX767" fmla="*/ 1164066 w 1998270"/>
              <a:gd name="connsiteY767" fmla="*/ 1683574 h 1996549"/>
              <a:gd name="connsiteX768" fmla="*/ 1172253 w 1998270"/>
              <a:gd name="connsiteY768" fmla="*/ 1675387 h 1996549"/>
              <a:gd name="connsiteX769" fmla="*/ 1233654 w 1998270"/>
              <a:gd name="connsiteY769" fmla="*/ 1675045 h 1996549"/>
              <a:gd name="connsiteX770" fmla="*/ 1242181 w 1998270"/>
              <a:gd name="connsiteY770" fmla="*/ 1683573 h 1996549"/>
              <a:gd name="connsiteX771" fmla="*/ 1233654 w 1998270"/>
              <a:gd name="connsiteY771" fmla="*/ 1692101 h 1996549"/>
              <a:gd name="connsiteX772" fmla="*/ 1225126 w 1998270"/>
              <a:gd name="connsiteY772" fmla="*/ 1683573 h 1996549"/>
              <a:gd name="connsiteX773" fmla="*/ 1233654 w 1998270"/>
              <a:gd name="connsiteY773" fmla="*/ 1675045 h 1996549"/>
              <a:gd name="connsiteX774" fmla="*/ 1295055 w 1998270"/>
              <a:gd name="connsiteY774" fmla="*/ 1674874 h 1996549"/>
              <a:gd name="connsiteX775" fmla="*/ 1303753 w 1998270"/>
              <a:gd name="connsiteY775" fmla="*/ 1683573 h 1996549"/>
              <a:gd name="connsiteX776" fmla="*/ 1295055 w 1998270"/>
              <a:gd name="connsiteY776" fmla="*/ 1692271 h 1996549"/>
              <a:gd name="connsiteX777" fmla="*/ 1286357 w 1998270"/>
              <a:gd name="connsiteY777" fmla="*/ 1683573 h 1996549"/>
              <a:gd name="connsiteX778" fmla="*/ 1295055 w 1998270"/>
              <a:gd name="connsiteY778" fmla="*/ 1674874 h 1996549"/>
              <a:gd name="connsiteX779" fmla="*/ 1970835 w 1998270"/>
              <a:gd name="connsiteY779" fmla="*/ 1674570 h 1996549"/>
              <a:gd name="connsiteX780" fmla="*/ 1979704 w 1998270"/>
              <a:gd name="connsiteY780" fmla="*/ 1683439 h 1996549"/>
              <a:gd name="connsiteX781" fmla="*/ 1970835 w 1998270"/>
              <a:gd name="connsiteY781" fmla="*/ 1692308 h 1996549"/>
              <a:gd name="connsiteX782" fmla="*/ 1961966 w 1998270"/>
              <a:gd name="connsiteY782" fmla="*/ 1683439 h 1996549"/>
              <a:gd name="connsiteX783" fmla="*/ 1970835 w 1998270"/>
              <a:gd name="connsiteY783" fmla="*/ 1674570 h 1996549"/>
              <a:gd name="connsiteX784" fmla="*/ 1357138 w 1998270"/>
              <a:gd name="connsiteY784" fmla="*/ 1674533 h 1996549"/>
              <a:gd name="connsiteX785" fmla="*/ 1366178 w 1998270"/>
              <a:gd name="connsiteY785" fmla="*/ 1683573 h 1996549"/>
              <a:gd name="connsiteX786" fmla="*/ 1357138 w 1998270"/>
              <a:gd name="connsiteY786" fmla="*/ 1692613 h 1996549"/>
              <a:gd name="connsiteX787" fmla="*/ 1348099 w 1998270"/>
              <a:gd name="connsiteY787" fmla="*/ 1683573 h 1996549"/>
              <a:gd name="connsiteX788" fmla="*/ 1357138 w 1998270"/>
              <a:gd name="connsiteY788" fmla="*/ 1674533 h 1996549"/>
              <a:gd name="connsiteX789" fmla="*/ 1417858 w 1998270"/>
              <a:gd name="connsiteY789" fmla="*/ 1674363 h 1996549"/>
              <a:gd name="connsiteX790" fmla="*/ 1427068 w 1998270"/>
              <a:gd name="connsiteY790" fmla="*/ 1683574 h 1996549"/>
              <a:gd name="connsiteX791" fmla="*/ 1417858 w 1998270"/>
              <a:gd name="connsiteY791" fmla="*/ 1692784 h 1996549"/>
              <a:gd name="connsiteX792" fmla="*/ 1408648 w 1998270"/>
              <a:gd name="connsiteY792" fmla="*/ 1683574 h 1996549"/>
              <a:gd name="connsiteX793" fmla="*/ 1417858 w 1998270"/>
              <a:gd name="connsiteY793" fmla="*/ 1674363 h 1996549"/>
              <a:gd name="connsiteX794" fmla="*/ 1479259 w 1998270"/>
              <a:gd name="connsiteY794" fmla="*/ 1674022 h 1996549"/>
              <a:gd name="connsiteX795" fmla="*/ 1488810 w 1998270"/>
              <a:gd name="connsiteY795" fmla="*/ 1683574 h 1996549"/>
              <a:gd name="connsiteX796" fmla="*/ 1479259 w 1998270"/>
              <a:gd name="connsiteY796" fmla="*/ 1693125 h 1996549"/>
              <a:gd name="connsiteX797" fmla="*/ 1469708 w 1998270"/>
              <a:gd name="connsiteY797" fmla="*/ 1683574 h 1996549"/>
              <a:gd name="connsiteX798" fmla="*/ 1479259 w 1998270"/>
              <a:gd name="connsiteY798" fmla="*/ 1674022 h 1996549"/>
              <a:gd name="connsiteX799" fmla="*/ 1540661 w 1998270"/>
              <a:gd name="connsiteY799" fmla="*/ 1673852 h 1996549"/>
              <a:gd name="connsiteX800" fmla="*/ 1541001 w 1998270"/>
              <a:gd name="connsiteY800" fmla="*/ 1673852 h 1996549"/>
              <a:gd name="connsiteX801" fmla="*/ 1550382 w 1998270"/>
              <a:gd name="connsiteY801" fmla="*/ 1683574 h 1996549"/>
              <a:gd name="connsiteX802" fmla="*/ 1540661 w 1998270"/>
              <a:gd name="connsiteY802" fmla="*/ 1693295 h 1996549"/>
              <a:gd name="connsiteX803" fmla="*/ 1530939 w 1998270"/>
              <a:gd name="connsiteY803" fmla="*/ 1683574 h 1996549"/>
              <a:gd name="connsiteX804" fmla="*/ 1540661 w 1998270"/>
              <a:gd name="connsiteY804" fmla="*/ 1673852 h 1996549"/>
              <a:gd name="connsiteX805" fmla="*/ 1602427 w 1998270"/>
              <a:gd name="connsiteY805" fmla="*/ 1673547 h 1996549"/>
              <a:gd name="connsiteX806" fmla="*/ 1612320 w 1998270"/>
              <a:gd name="connsiteY806" fmla="*/ 1683439 h 1996549"/>
              <a:gd name="connsiteX807" fmla="*/ 1602427 w 1998270"/>
              <a:gd name="connsiteY807" fmla="*/ 1693332 h 1996549"/>
              <a:gd name="connsiteX808" fmla="*/ 1592535 w 1998270"/>
              <a:gd name="connsiteY808" fmla="*/ 1683439 h 1996549"/>
              <a:gd name="connsiteX809" fmla="*/ 1602427 w 1998270"/>
              <a:gd name="connsiteY809" fmla="*/ 1673547 h 1996549"/>
              <a:gd name="connsiteX810" fmla="*/ 1724863 w 1998270"/>
              <a:gd name="connsiteY810" fmla="*/ 1673511 h 1996549"/>
              <a:gd name="connsiteX811" fmla="*/ 1725204 w 1998270"/>
              <a:gd name="connsiteY811" fmla="*/ 1673511 h 1996549"/>
              <a:gd name="connsiteX812" fmla="*/ 1734926 w 1998270"/>
              <a:gd name="connsiteY812" fmla="*/ 1683574 h 1996549"/>
              <a:gd name="connsiteX813" fmla="*/ 1724863 w 1998270"/>
              <a:gd name="connsiteY813" fmla="*/ 1693637 h 1996549"/>
              <a:gd name="connsiteX814" fmla="*/ 1714801 w 1998270"/>
              <a:gd name="connsiteY814" fmla="*/ 1683574 h 1996549"/>
              <a:gd name="connsiteX815" fmla="*/ 1724863 w 1998270"/>
              <a:gd name="connsiteY815" fmla="*/ 1673511 h 1996549"/>
              <a:gd name="connsiteX816" fmla="*/ 1664144 w 1998270"/>
              <a:gd name="connsiteY816" fmla="*/ 1673511 h 1996549"/>
              <a:gd name="connsiteX817" fmla="*/ 1664485 w 1998270"/>
              <a:gd name="connsiteY817" fmla="*/ 1673511 h 1996549"/>
              <a:gd name="connsiteX818" fmla="*/ 1674207 w 1998270"/>
              <a:gd name="connsiteY818" fmla="*/ 1683574 h 1996549"/>
              <a:gd name="connsiteX819" fmla="*/ 1664144 w 1998270"/>
              <a:gd name="connsiteY819" fmla="*/ 1693637 h 1996549"/>
              <a:gd name="connsiteX820" fmla="*/ 1654082 w 1998270"/>
              <a:gd name="connsiteY820" fmla="*/ 1683574 h 1996549"/>
              <a:gd name="connsiteX821" fmla="*/ 1664144 w 1998270"/>
              <a:gd name="connsiteY821" fmla="*/ 1673511 h 1996549"/>
              <a:gd name="connsiteX822" fmla="*/ 1909068 w 1998270"/>
              <a:gd name="connsiteY822" fmla="*/ 1673339 h 1996549"/>
              <a:gd name="connsiteX823" fmla="*/ 1919301 w 1998270"/>
              <a:gd name="connsiteY823" fmla="*/ 1683573 h 1996549"/>
              <a:gd name="connsiteX824" fmla="*/ 1909068 w 1998270"/>
              <a:gd name="connsiteY824" fmla="*/ 1693807 h 1996549"/>
              <a:gd name="connsiteX825" fmla="*/ 1898835 w 1998270"/>
              <a:gd name="connsiteY825" fmla="*/ 1683573 h 1996549"/>
              <a:gd name="connsiteX826" fmla="*/ 1909068 w 1998270"/>
              <a:gd name="connsiteY826" fmla="*/ 1673339 h 1996549"/>
              <a:gd name="connsiteX827" fmla="*/ 1847666 w 1998270"/>
              <a:gd name="connsiteY827" fmla="*/ 1673339 h 1996549"/>
              <a:gd name="connsiteX828" fmla="*/ 1857899 w 1998270"/>
              <a:gd name="connsiteY828" fmla="*/ 1683573 h 1996549"/>
              <a:gd name="connsiteX829" fmla="*/ 1847666 w 1998270"/>
              <a:gd name="connsiteY829" fmla="*/ 1693807 h 1996549"/>
              <a:gd name="connsiteX830" fmla="*/ 1837433 w 1998270"/>
              <a:gd name="connsiteY830" fmla="*/ 1683573 h 1996549"/>
              <a:gd name="connsiteX831" fmla="*/ 1847666 w 1998270"/>
              <a:gd name="connsiteY831" fmla="*/ 1673339 h 1996549"/>
              <a:gd name="connsiteX832" fmla="*/ 1786265 w 1998270"/>
              <a:gd name="connsiteY832" fmla="*/ 1673339 h 1996549"/>
              <a:gd name="connsiteX833" fmla="*/ 1796499 w 1998270"/>
              <a:gd name="connsiteY833" fmla="*/ 1683573 h 1996549"/>
              <a:gd name="connsiteX834" fmla="*/ 1786265 w 1998270"/>
              <a:gd name="connsiteY834" fmla="*/ 1693807 h 1996549"/>
              <a:gd name="connsiteX835" fmla="*/ 1776032 w 1998270"/>
              <a:gd name="connsiteY835" fmla="*/ 1683573 h 1996549"/>
              <a:gd name="connsiteX836" fmla="*/ 1786265 w 1998270"/>
              <a:gd name="connsiteY836" fmla="*/ 1673339 h 1996549"/>
              <a:gd name="connsiteX837" fmla="*/ 189832 w 1998270"/>
              <a:gd name="connsiteY837" fmla="*/ 1621319 h 1996549"/>
              <a:gd name="connsiteX838" fmla="*/ 190685 w 1998270"/>
              <a:gd name="connsiteY838" fmla="*/ 1622172 h 1996549"/>
              <a:gd name="connsiteX839" fmla="*/ 189832 w 1998270"/>
              <a:gd name="connsiteY839" fmla="*/ 1622172 h 1996549"/>
              <a:gd name="connsiteX840" fmla="*/ 188980 w 1998270"/>
              <a:gd name="connsiteY840" fmla="*/ 1622172 h 1996549"/>
              <a:gd name="connsiteX841" fmla="*/ 189832 w 1998270"/>
              <a:gd name="connsiteY841" fmla="*/ 1621319 h 1996549"/>
              <a:gd name="connsiteX842" fmla="*/ 251234 w 1998270"/>
              <a:gd name="connsiteY842" fmla="*/ 1620637 h 1996549"/>
              <a:gd name="connsiteX843" fmla="*/ 252769 w 1998270"/>
              <a:gd name="connsiteY843" fmla="*/ 1622172 h 1996549"/>
              <a:gd name="connsiteX844" fmla="*/ 251234 w 1998270"/>
              <a:gd name="connsiteY844" fmla="*/ 1623707 h 1996549"/>
              <a:gd name="connsiteX845" fmla="*/ 249699 w 1998270"/>
              <a:gd name="connsiteY845" fmla="*/ 1622172 h 1996549"/>
              <a:gd name="connsiteX846" fmla="*/ 251234 w 1998270"/>
              <a:gd name="connsiteY846" fmla="*/ 1620637 h 1996549"/>
              <a:gd name="connsiteX847" fmla="*/ 312635 w 1998270"/>
              <a:gd name="connsiteY847" fmla="*/ 1620125 h 1996549"/>
              <a:gd name="connsiteX848" fmla="*/ 314682 w 1998270"/>
              <a:gd name="connsiteY848" fmla="*/ 1622172 h 1996549"/>
              <a:gd name="connsiteX849" fmla="*/ 312635 w 1998270"/>
              <a:gd name="connsiteY849" fmla="*/ 1624219 h 1996549"/>
              <a:gd name="connsiteX850" fmla="*/ 310589 w 1998270"/>
              <a:gd name="connsiteY850" fmla="*/ 1622172 h 1996549"/>
              <a:gd name="connsiteX851" fmla="*/ 312635 w 1998270"/>
              <a:gd name="connsiteY851" fmla="*/ 1620125 h 1996549"/>
              <a:gd name="connsiteX852" fmla="*/ 374036 w 1998270"/>
              <a:gd name="connsiteY852" fmla="*/ 1619443 h 1996549"/>
              <a:gd name="connsiteX853" fmla="*/ 376765 w 1998270"/>
              <a:gd name="connsiteY853" fmla="*/ 1622172 h 1996549"/>
              <a:gd name="connsiteX854" fmla="*/ 374036 w 1998270"/>
              <a:gd name="connsiteY854" fmla="*/ 1624901 h 1996549"/>
              <a:gd name="connsiteX855" fmla="*/ 371308 w 1998270"/>
              <a:gd name="connsiteY855" fmla="*/ 1622172 h 1996549"/>
              <a:gd name="connsiteX856" fmla="*/ 374036 w 1998270"/>
              <a:gd name="connsiteY856" fmla="*/ 1619443 h 1996549"/>
              <a:gd name="connsiteX857" fmla="*/ 436119 w 1998270"/>
              <a:gd name="connsiteY857" fmla="*/ 1618932 h 1996549"/>
              <a:gd name="connsiteX858" fmla="*/ 436477 w 1998270"/>
              <a:gd name="connsiteY858" fmla="*/ 1618932 h 1996549"/>
              <a:gd name="connsiteX859" fmla="*/ 439360 w 1998270"/>
              <a:gd name="connsiteY859" fmla="*/ 1622172 h 1996549"/>
              <a:gd name="connsiteX860" fmla="*/ 436119 w 1998270"/>
              <a:gd name="connsiteY860" fmla="*/ 1625413 h 1996549"/>
              <a:gd name="connsiteX861" fmla="*/ 432879 w 1998270"/>
              <a:gd name="connsiteY861" fmla="*/ 1622172 h 1996549"/>
              <a:gd name="connsiteX862" fmla="*/ 436119 w 1998270"/>
              <a:gd name="connsiteY862" fmla="*/ 1618932 h 1996549"/>
              <a:gd name="connsiteX863" fmla="*/ 496839 w 1998270"/>
              <a:gd name="connsiteY863" fmla="*/ 1618419 h 1996549"/>
              <a:gd name="connsiteX864" fmla="*/ 500591 w 1998270"/>
              <a:gd name="connsiteY864" fmla="*/ 1622172 h 1996549"/>
              <a:gd name="connsiteX865" fmla="*/ 496839 w 1998270"/>
              <a:gd name="connsiteY865" fmla="*/ 1625924 h 1996549"/>
              <a:gd name="connsiteX866" fmla="*/ 493087 w 1998270"/>
              <a:gd name="connsiteY866" fmla="*/ 1622172 h 1996549"/>
              <a:gd name="connsiteX867" fmla="*/ 496839 w 1998270"/>
              <a:gd name="connsiteY867" fmla="*/ 1618419 h 1996549"/>
              <a:gd name="connsiteX868" fmla="*/ 558240 w 1998270"/>
              <a:gd name="connsiteY868" fmla="*/ 1617737 h 1996549"/>
              <a:gd name="connsiteX869" fmla="*/ 558581 w 1998270"/>
              <a:gd name="connsiteY869" fmla="*/ 1617737 h 1996549"/>
              <a:gd name="connsiteX870" fmla="*/ 562675 w 1998270"/>
              <a:gd name="connsiteY870" fmla="*/ 1622172 h 1996549"/>
              <a:gd name="connsiteX871" fmla="*/ 558240 w 1998270"/>
              <a:gd name="connsiteY871" fmla="*/ 1626606 h 1996549"/>
              <a:gd name="connsiteX872" fmla="*/ 553806 w 1998270"/>
              <a:gd name="connsiteY872" fmla="*/ 1622172 h 1996549"/>
              <a:gd name="connsiteX873" fmla="*/ 558240 w 1998270"/>
              <a:gd name="connsiteY873" fmla="*/ 1617737 h 1996549"/>
              <a:gd name="connsiteX874" fmla="*/ 619641 w 1998270"/>
              <a:gd name="connsiteY874" fmla="*/ 1617226 h 1996549"/>
              <a:gd name="connsiteX875" fmla="*/ 624587 w 1998270"/>
              <a:gd name="connsiteY875" fmla="*/ 1622173 h 1996549"/>
              <a:gd name="connsiteX876" fmla="*/ 619641 w 1998270"/>
              <a:gd name="connsiteY876" fmla="*/ 1627119 h 1996549"/>
              <a:gd name="connsiteX877" fmla="*/ 614695 w 1998270"/>
              <a:gd name="connsiteY877" fmla="*/ 1622173 h 1996549"/>
              <a:gd name="connsiteX878" fmla="*/ 619641 w 1998270"/>
              <a:gd name="connsiteY878" fmla="*/ 1617226 h 1996549"/>
              <a:gd name="connsiteX879" fmla="*/ 681042 w 1998270"/>
              <a:gd name="connsiteY879" fmla="*/ 1616714 h 1996549"/>
              <a:gd name="connsiteX880" fmla="*/ 686500 w 1998270"/>
              <a:gd name="connsiteY880" fmla="*/ 1622172 h 1996549"/>
              <a:gd name="connsiteX881" fmla="*/ 681042 w 1998270"/>
              <a:gd name="connsiteY881" fmla="*/ 1627630 h 1996549"/>
              <a:gd name="connsiteX882" fmla="*/ 675585 w 1998270"/>
              <a:gd name="connsiteY882" fmla="*/ 1622172 h 1996549"/>
              <a:gd name="connsiteX883" fmla="*/ 681042 w 1998270"/>
              <a:gd name="connsiteY883" fmla="*/ 1616714 h 1996549"/>
              <a:gd name="connsiteX884" fmla="*/ 743126 w 1998270"/>
              <a:gd name="connsiteY884" fmla="*/ 1616203 h 1996549"/>
              <a:gd name="connsiteX885" fmla="*/ 749096 w 1998270"/>
              <a:gd name="connsiteY885" fmla="*/ 1621831 h 1996549"/>
              <a:gd name="connsiteX886" fmla="*/ 743126 w 1998270"/>
              <a:gd name="connsiteY886" fmla="*/ 1627801 h 1996549"/>
              <a:gd name="connsiteX887" fmla="*/ 737157 w 1998270"/>
              <a:gd name="connsiteY887" fmla="*/ 1622172 h 1996549"/>
              <a:gd name="connsiteX888" fmla="*/ 743126 w 1998270"/>
              <a:gd name="connsiteY888" fmla="*/ 1616203 h 1996549"/>
              <a:gd name="connsiteX889" fmla="*/ 803845 w 1998270"/>
              <a:gd name="connsiteY889" fmla="*/ 1615690 h 1996549"/>
              <a:gd name="connsiteX890" fmla="*/ 810326 w 1998270"/>
              <a:gd name="connsiteY890" fmla="*/ 1622172 h 1996549"/>
              <a:gd name="connsiteX891" fmla="*/ 803845 w 1998270"/>
              <a:gd name="connsiteY891" fmla="*/ 1628653 h 1996549"/>
              <a:gd name="connsiteX892" fmla="*/ 797364 w 1998270"/>
              <a:gd name="connsiteY892" fmla="*/ 1622172 h 1996549"/>
              <a:gd name="connsiteX893" fmla="*/ 803845 w 1998270"/>
              <a:gd name="connsiteY893" fmla="*/ 1615690 h 1996549"/>
              <a:gd name="connsiteX894" fmla="*/ 865246 w 1998270"/>
              <a:gd name="connsiteY894" fmla="*/ 1615349 h 1996549"/>
              <a:gd name="connsiteX895" fmla="*/ 872068 w 1998270"/>
              <a:gd name="connsiteY895" fmla="*/ 1622172 h 1996549"/>
              <a:gd name="connsiteX896" fmla="*/ 865246 w 1998270"/>
              <a:gd name="connsiteY896" fmla="*/ 1628994 h 1996549"/>
              <a:gd name="connsiteX897" fmla="*/ 858424 w 1998270"/>
              <a:gd name="connsiteY897" fmla="*/ 1622172 h 1996549"/>
              <a:gd name="connsiteX898" fmla="*/ 865246 w 1998270"/>
              <a:gd name="connsiteY898" fmla="*/ 1615349 h 1996549"/>
              <a:gd name="connsiteX899" fmla="*/ 926648 w 1998270"/>
              <a:gd name="connsiteY899" fmla="*/ 1614838 h 1996549"/>
              <a:gd name="connsiteX900" fmla="*/ 933982 w 1998270"/>
              <a:gd name="connsiteY900" fmla="*/ 1622172 h 1996549"/>
              <a:gd name="connsiteX901" fmla="*/ 926648 w 1998270"/>
              <a:gd name="connsiteY901" fmla="*/ 1629506 h 1996549"/>
              <a:gd name="connsiteX902" fmla="*/ 919314 w 1998270"/>
              <a:gd name="connsiteY902" fmla="*/ 1622172 h 1996549"/>
              <a:gd name="connsiteX903" fmla="*/ 926648 w 1998270"/>
              <a:gd name="connsiteY903" fmla="*/ 1614838 h 1996549"/>
              <a:gd name="connsiteX904" fmla="*/ 988048 w 1998270"/>
              <a:gd name="connsiteY904" fmla="*/ 1614497 h 1996549"/>
              <a:gd name="connsiteX905" fmla="*/ 995724 w 1998270"/>
              <a:gd name="connsiteY905" fmla="*/ 1622173 h 1996549"/>
              <a:gd name="connsiteX906" fmla="*/ 988048 w 1998270"/>
              <a:gd name="connsiteY906" fmla="*/ 1629848 h 1996549"/>
              <a:gd name="connsiteX907" fmla="*/ 980374 w 1998270"/>
              <a:gd name="connsiteY907" fmla="*/ 1622173 h 1996549"/>
              <a:gd name="connsiteX908" fmla="*/ 988048 w 1998270"/>
              <a:gd name="connsiteY908" fmla="*/ 1614497 h 1996549"/>
              <a:gd name="connsiteX909" fmla="*/ 1050133 w 1998270"/>
              <a:gd name="connsiteY909" fmla="*/ 1613986 h 1996549"/>
              <a:gd name="connsiteX910" fmla="*/ 1050474 w 1998270"/>
              <a:gd name="connsiteY910" fmla="*/ 1613986 h 1996549"/>
              <a:gd name="connsiteX911" fmla="*/ 1058320 w 1998270"/>
              <a:gd name="connsiteY911" fmla="*/ 1622173 h 1996549"/>
              <a:gd name="connsiteX912" fmla="*/ 1050133 w 1998270"/>
              <a:gd name="connsiteY912" fmla="*/ 1630359 h 1996549"/>
              <a:gd name="connsiteX913" fmla="*/ 1041946 w 1998270"/>
              <a:gd name="connsiteY913" fmla="*/ 1622173 h 1996549"/>
              <a:gd name="connsiteX914" fmla="*/ 1050133 w 1998270"/>
              <a:gd name="connsiteY914" fmla="*/ 1613986 h 1996549"/>
              <a:gd name="connsiteX915" fmla="*/ 1110852 w 1998270"/>
              <a:gd name="connsiteY915" fmla="*/ 1613644 h 1996549"/>
              <a:gd name="connsiteX916" fmla="*/ 1119379 w 1998270"/>
              <a:gd name="connsiteY916" fmla="*/ 1622172 h 1996549"/>
              <a:gd name="connsiteX917" fmla="*/ 1110852 w 1998270"/>
              <a:gd name="connsiteY917" fmla="*/ 1630700 h 1996549"/>
              <a:gd name="connsiteX918" fmla="*/ 1102324 w 1998270"/>
              <a:gd name="connsiteY918" fmla="*/ 1622172 h 1996549"/>
              <a:gd name="connsiteX919" fmla="*/ 1110852 w 1998270"/>
              <a:gd name="connsiteY919" fmla="*/ 1613644 h 1996549"/>
              <a:gd name="connsiteX920" fmla="*/ 1172252 w 1998270"/>
              <a:gd name="connsiteY920" fmla="*/ 1613303 h 1996549"/>
              <a:gd name="connsiteX921" fmla="*/ 1181121 w 1998270"/>
              <a:gd name="connsiteY921" fmla="*/ 1622172 h 1996549"/>
              <a:gd name="connsiteX922" fmla="*/ 1172252 w 1998270"/>
              <a:gd name="connsiteY922" fmla="*/ 1631042 h 1996549"/>
              <a:gd name="connsiteX923" fmla="*/ 1163384 w 1998270"/>
              <a:gd name="connsiteY923" fmla="*/ 1622172 h 1996549"/>
              <a:gd name="connsiteX924" fmla="*/ 1172252 w 1998270"/>
              <a:gd name="connsiteY924" fmla="*/ 1613303 h 1996549"/>
              <a:gd name="connsiteX925" fmla="*/ 1233654 w 1998270"/>
              <a:gd name="connsiteY925" fmla="*/ 1612962 h 1996549"/>
              <a:gd name="connsiteX926" fmla="*/ 1242864 w 1998270"/>
              <a:gd name="connsiteY926" fmla="*/ 1622173 h 1996549"/>
              <a:gd name="connsiteX927" fmla="*/ 1233654 w 1998270"/>
              <a:gd name="connsiteY927" fmla="*/ 1631383 h 1996549"/>
              <a:gd name="connsiteX928" fmla="*/ 1224444 w 1998270"/>
              <a:gd name="connsiteY928" fmla="*/ 1622173 h 1996549"/>
              <a:gd name="connsiteX929" fmla="*/ 1233654 w 1998270"/>
              <a:gd name="connsiteY929" fmla="*/ 1612962 h 1996549"/>
              <a:gd name="connsiteX930" fmla="*/ 1971151 w 1998270"/>
              <a:gd name="connsiteY930" fmla="*/ 1612620 h 1996549"/>
              <a:gd name="connsiteX931" fmla="*/ 1980702 w 1998270"/>
              <a:gd name="connsiteY931" fmla="*/ 1622172 h 1996549"/>
              <a:gd name="connsiteX932" fmla="*/ 1971151 w 1998270"/>
              <a:gd name="connsiteY932" fmla="*/ 1631723 h 1996549"/>
              <a:gd name="connsiteX933" fmla="*/ 1961600 w 1998270"/>
              <a:gd name="connsiteY933" fmla="*/ 1622172 h 1996549"/>
              <a:gd name="connsiteX934" fmla="*/ 1971151 w 1998270"/>
              <a:gd name="connsiteY934" fmla="*/ 1612620 h 1996549"/>
              <a:gd name="connsiteX935" fmla="*/ 1295055 w 1998270"/>
              <a:gd name="connsiteY935" fmla="*/ 1612620 h 1996549"/>
              <a:gd name="connsiteX936" fmla="*/ 1304607 w 1998270"/>
              <a:gd name="connsiteY936" fmla="*/ 1622172 h 1996549"/>
              <a:gd name="connsiteX937" fmla="*/ 1295055 w 1998270"/>
              <a:gd name="connsiteY937" fmla="*/ 1631723 h 1996549"/>
              <a:gd name="connsiteX938" fmla="*/ 1285504 w 1998270"/>
              <a:gd name="connsiteY938" fmla="*/ 1622172 h 1996549"/>
              <a:gd name="connsiteX939" fmla="*/ 1295055 w 1998270"/>
              <a:gd name="connsiteY939" fmla="*/ 1612620 h 1996549"/>
              <a:gd name="connsiteX940" fmla="*/ 1357139 w 1998270"/>
              <a:gd name="connsiteY940" fmla="*/ 1612279 h 1996549"/>
              <a:gd name="connsiteX941" fmla="*/ 1367031 w 1998270"/>
              <a:gd name="connsiteY941" fmla="*/ 1622172 h 1996549"/>
              <a:gd name="connsiteX942" fmla="*/ 1357139 w 1998270"/>
              <a:gd name="connsiteY942" fmla="*/ 1632064 h 1996549"/>
              <a:gd name="connsiteX943" fmla="*/ 1347247 w 1998270"/>
              <a:gd name="connsiteY943" fmla="*/ 1622172 h 1996549"/>
              <a:gd name="connsiteX944" fmla="*/ 1357139 w 1998270"/>
              <a:gd name="connsiteY944" fmla="*/ 1612279 h 1996549"/>
              <a:gd name="connsiteX945" fmla="*/ 1417857 w 1998270"/>
              <a:gd name="connsiteY945" fmla="*/ 1612109 h 1996549"/>
              <a:gd name="connsiteX946" fmla="*/ 1418198 w 1998270"/>
              <a:gd name="connsiteY946" fmla="*/ 1612109 h 1996549"/>
              <a:gd name="connsiteX947" fmla="*/ 1427920 w 1998270"/>
              <a:gd name="connsiteY947" fmla="*/ 1622172 h 1996549"/>
              <a:gd name="connsiteX948" fmla="*/ 1417857 w 1998270"/>
              <a:gd name="connsiteY948" fmla="*/ 1632235 h 1996549"/>
              <a:gd name="connsiteX949" fmla="*/ 1407795 w 1998270"/>
              <a:gd name="connsiteY949" fmla="*/ 1622172 h 1996549"/>
              <a:gd name="connsiteX950" fmla="*/ 1417857 w 1998270"/>
              <a:gd name="connsiteY950" fmla="*/ 1612109 h 1996549"/>
              <a:gd name="connsiteX951" fmla="*/ 1479259 w 1998270"/>
              <a:gd name="connsiteY951" fmla="*/ 1611938 h 1996549"/>
              <a:gd name="connsiteX952" fmla="*/ 1489493 w 1998270"/>
              <a:gd name="connsiteY952" fmla="*/ 1622172 h 1996549"/>
              <a:gd name="connsiteX953" fmla="*/ 1479259 w 1998270"/>
              <a:gd name="connsiteY953" fmla="*/ 1632406 h 1996549"/>
              <a:gd name="connsiteX954" fmla="*/ 1469026 w 1998270"/>
              <a:gd name="connsiteY954" fmla="*/ 1622172 h 1996549"/>
              <a:gd name="connsiteX955" fmla="*/ 1479259 w 1998270"/>
              <a:gd name="connsiteY955" fmla="*/ 1611938 h 1996549"/>
              <a:gd name="connsiteX956" fmla="*/ 1540660 w 1998270"/>
              <a:gd name="connsiteY956" fmla="*/ 1611597 h 1996549"/>
              <a:gd name="connsiteX957" fmla="*/ 1551235 w 1998270"/>
              <a:gd name="connsiteY957" fmla="*/ 1622172 h 1996549"/>
              <a:gd name="connsiteX958" fmla="*/ 1540660 w 1998270"/>
              <a:gd name="connsiteY958" fmla="*/ 1632747 h 1996549"/>
              <a:gd name="connsiteX959" fmla="*/ 1530086 w 1998270"/>
              <a:gd name="connsiteY959" fmla="*/ 1622172 h 1996549"/>
              <a:gd name="connsiteX960" fmla="*/ 1540660 w 1998270"/>
              <a:gd name="connsiteY960" fmla="*/ 1611597 h 1996549"/>
              <a:gd name="connsiteX961" fmla="*/ 1786266 w 1998270"/>
              <a:gd name="connsiteY961" fmla="*/ 1610745 h 1996549"/>
              <a:gd name="connsiteX962" fmla="*/ 1786607 w 1998270"/>
              <a:gd name="connsiteY962" fmla="*/ 1610745 h 1996549"/>
              <a:gd name="connsiteX963" fmla="*/ 1797181 w 1998270"/>
              <a:gd name="connsiteY963" fmla="*/ 1621660 h 1996549"/>
              <a:gd name="connsiteX964" fmla="*/ 1786266 w 1998270"/>
              <a:gd name="connsiteY964" fmla="*/ 1632576 h 1996549"/>
              <a:gd name="connsiteX965" fmla="*/ 1775350 w 1998270"/>
              <a:gd name="connsiteY965" fmla="*/ 1621660 h 1996549"/>
              <a:gd name="connsiteX966" fmla="*/ 1786266 w 1998270"/>
              <a:gd name="connsiteY966" fmla="*/ 1610745 h 1996549"/>
              <a:gd name="connsiteX967" fmla="*/ 1724864 w 1998270"/>
              <a:gd name="connsiteY967" fmla="*/ 1610745 h 1996549"/>
              <a:gd name="connsiteX968" fmla="*/ 1725205 w 1998270"/>
              <a:gd name="connsiteY968" fmla="*/ 1610745 h 1996549"/>
              <a:gd name="connsiteX969" fmla="*/ 1735780 w 1998270"/>
              <a:gd name="connsiteY969" fmla="*/ 1621660 h 1996549"/>
              <a:gd name="connsiteX970" fmla="*/ 1724864 w 1998270"/>
              <a:gd name="connsiteY970" fmla="*/ 1632576 h 1996549"/>
              <a:gd name="connsiteX971" fmla="*/ 1713949 w 1998270"/>
              <a:gd name="connsiteY971" fmla="*/ 1621660 h 1996549"/>
              <a:gd name="connsiteX972" fmla="*/ 1724864 w 1998270"/>
              <a:gd name="connsiteY972" fmla="*/ 1610745 h 1996549"/>
              <a:gd name="connsiteX973" fmla="*/ 1909068 w 1998270"/>
              <a:gd name="connsiteY973" fmla="*/ 1610744 h 1996549"/>
              <a:gd name="connsiteX974" fmla="*/ 1920155 w 1998270"/>
              <a:gd name="connsiteY974" fmla="*/ 1621831 h 1996549"/>
              <a:gd name="connsiteX975" fmla="*/ 1909068 w 1998270"/>
              <a:gd name="connsiteY975" fmla="*/ 1632917 h 1996549"/>
              <a:gd name="connsiteX976" fmla="*/ 1897982 w 1998270"/>
              <a:gd name="connsiteY976" fmla="*/ 1621831 h 1996549"/>
              <a:gd name="connsiteX977" fmla="*/ 1909068 w 1998270"/>
              <a:gd name="connsiteY977" fmla="*/ 1610744 h 1996549"/>
              <a:gd name="connsiteX978" fmla="*/ 1847666 w 1998270"/>
              <a:gd name="connsiteY978" fmla="*/ 1610744 h 1996549"/>
              <a:gd name="connsiteX979" fmla="*/ 1858753 w 1998270"/>
              <a:gd name="connsiteY979" fmla="*/ 1621831 h 1996549"/>
              <a:gd name="connsiteX980" fmla="*/ 1847666 w 1998270"/>
              <a:gd name="connsiteY980" fmla="*/ 1632917 h 1996549"/>
              <a:gd name="connsiteX981" fmla="*/ 1836580 w 1998270"/>
              <a:gd name="connsiteY981" fmla="*/ 1621831 h 1996549"/>
              <a:gd name="connsiteX982" fmla="*/ 1847666 w 1998270"/>
              <a:gd name="connsiteY982" fmla="*/ 1610744 h 1996549"/>
              <a:gd name="connsiteX983" fmla="*/ 1664145 w 1998270"/>
              <a:gd name="connsiteY983" fmla="*/ 1610744 h 1996549"/>
              <a:gd name="connsiteX984" fmla="*/ 1674890 w 1998270"/>
              <a:gd name="connsiteY984" fmla="*/ 1621490 h 1996549"/>
              <a:gd name="connsiteX985" fmla="*/ 1664145 w 1998270"/>
              <a:gd name="connsiteY985" fmla="*/ 1632235 h 1996549"/>
              <a:gd name="connsiteX986" fmla="*/ 1653400 w 1998270"/>
              <a:gd name="connsiteY986" fmla="*/ 1621490 h 1996549"/>
              <a:gd name="connsiteX987" fmla="*/ 1664145 w 1998270"/>
              <a:gd name="connsiteY987" fmla="*/ 1610744 h 1996549"/>
              <a:gd name="connsiteX988" fmla="*/ 1602061 w 1998270"/>
              <a:gd name="connsiteY988" fmla="*/ 1610744 h 1996549"/>
              <a:gd name="connsiteX989" fmla="*/ 1612807 w 1998270"/>
              <a:gd name="connsiteY989" fmla="*/ 1621490 h 1996549"/>
              <a:gd name="connsiteX990" fmla="*/ 1602061 w 1998270"/>
              <a:gd name="connsiteY990" fmla="*/ 1632235 h 1996549"/>
              <a:gd name="connsiteX991" fmla="*/ 1591317 w 1998270"/>
              <a:gd name="connsiteY991" fmla="*/ 1621490 h 1996549"/>
              <a:gd name="connsiteX992" fmla="*/ 1602061 w 1998270"/>
              <a:gd name="connsiteY992" fmla="*/ 1610744 h 1996549"/>
              <a:gd name="connsiteX993" fmla="*/ 251233 w 1998270"/>
              <a:gd name="connsiteY993" fmla="*/ 1559577 h 1996549"/>
              <a:gd name="connsiteX994" fmla="*/ 253280 w 1998270"/>
              <a:gd name="connsiteY994" fmla="*/ 1561624 h 1996549"/>
              <a:gd name="connsiteX995" fmla="*/ 251233 w 1998270"/>
              <a:gd name="connsiteY995" fmla="*/ 1563671 h 1996549"/>
              <a:gd name="connsiteX996" fmla="*/ 249187 w 1998270"/>
              <a:gd name="connsiteY996" fmla="*/ 1561624 h 1996549"/>
              <a:gd name="connsiteX997" fmla="*/ 251233 w 1998270"/>
              <a:gd name="connsiteY997" fmla="*/ 1559577 h 1996549"/>
              <a:gd name="connsiteX998" fmla="*/ 189833 w 1998270"/>
              <a:gd name="connsiteY998" fmla="*/ 1559577 h 1996549"/>
              <a:gd name="connsiteX999" fmla="*/ 191368 w 1998270"/>
              <a:gd name="connsiteY999" fmla="*/ 1561112 h 1996549"/>
              <a:gd name="connsiteX1000" fmla="*/ 189833 w 1998270"/>
              <a:gd name="connsiteY1000" fmla="*/ 1562648 h 1996549"/>
              <a:gd name="connsiteX1001" fmla="*/ 188298 w 1998270"/>
              <a:gd name="connsiteY1001" fmla="*/ 1561112 h 1996549"/>
              <a:gd name="connsiteX1002" fmla="*/ 189833 w 1998270"/>
              <a:gd name="connsiteY1002" fmla="*/ 1559577 h 1996549"/>
              <a:gd name="connsiteX1003" fmla="*/ 312635 w 1998270"/>
              <a:gd name="connsiteY1003" fmla="*/ 1558042 h 1996549"/>
              <a:gd name="connsiteX1004" fmla="*/ 315364 w 1998270"/>
              <a:gd name="connsiteY1004" fmla="*/ 1560771 h 1996549"/>
              <a:gd name="connsiteX1005" fmla="*/ 312635 w 1998270"/>
              <a:gd name="connsiteY1005" fmla="*/ 1563500 h 1996549"/>
              <a:gd name="connsiteX1006" fmla="*/ 309906 w 1998270"/>
              <a:gd name="connsiteY1006" fmla="*/ 1560771 h 1996549"/>
              <a:gd name="connsiteX1007" fmla="*/ 312635 w 1998270"/>
              <a:gd name="connsiteY1007" fmla="*/ 1558042 h 1996549"/>
              <a:gd name="connsiteX1008" fmla="*/ 374036 w 1998270"/>
              <a:gd name="connsiteY1008" fmla="*/ 1557531 h 1996549"/>
              <a:gd name="connsiteX1009" fmla="*/ 374394 w 1998270"/>
              <a:gd name="connsiteY1009" fmla="*/ 1557531 h 1996549"/>
              <a:gd name="connsiteX1010" fmla="*/ 377276 w 1998270"/>
              <a:gd name="connsiteY1010" fmla="*/ 1560771 h 1996549"/>
              <a:gd name="connsiteX1011" fmla="*/ 374036 w 1998270"/>
              <a:gd name="connsiteY1011" fmla="*/ 1564012 h 1996549"/>
              <a:gd name="connsiteX1012" fmla="*/ 370796 w 1998270"/>
              <a:gd name="connsiteY1012" fmla="*/ 1560771 h 1996549"/>
              <a:gd name="connsiteX1013" fmla="*/ 374036 w 1998270"/>
              <a:gd name="connsiteY1013" fmla="*/ 1557531 h 1996549"/>
              <a:gd name="connsiteX1014" fmla="*/ 436120 w 1998270"/>
              <a:gd name="connsiteY1014" fmla="*/ 1556848 h 1996549"/>
              <a:gd name="connsiteX1015" fmla="*/ 440043 w 1998270"/>
              <a:gd name="connsiteY1015" fmla="*/ 1560771 h 1996549"/>
              <a:gd name="connsiteX1016" fmla="*/ 436120 w 1998270"/>
              <a:gd name="connsiteY1016" fmla="*/ 1564694 h 1996549"/>
              <a:gd name="connsiteX1017" fmla="*/ 432197 w 1998270"/>
              <a:gd name="connsiteY1017" fmla="*/ 1560771 h 1996549"/>
              <a:gd name="connsiteX1018" fmla="*/ 436120 w 1998270"/>
              <a:gd name="connsiteY1018" fmla="*/ 1556848 h 1996549"/>
              <a:gd name="connsiteX1019" fmla="*/ 496838 w 1998270"/>
              <a:gd name="connsiteY1019" fmla="*/ 1556336 h 1996549"/>
              <a:gd name="connsiteX1020" fmla="*/ 497179 w 1998270"/>
              <a:gd name="connsiteY1020" fmla="*/ 1556336 h 1996549"/>
              <a:gd name="connsiteX1021" fmla="*/ 501273 w 1998270"/>
              <a:gd name="connsiteY1021" fmla="*/ 1560771 h 1996549"/>
              <a:gd name="connsiteX1022" fmla="*/ 496838 w 1998270"/>
              <a:gd name="connsiteY1022" fmla="*/ 1565205 h 1996549"/>
              <a:gd name="connsiteX1023" fmla="*/ 492404 w 1998270"/>
              <a:gd name="connsiteY1023" fmla="*/ 1560771 h 1996549"/>
              <a:gd name="connsiteX1024" fmla="*/ 496838 w 1998270"/>
              <a:gd name="connsiteY1024" fmla="*/ 1556336 h 1996549"/>
              <a:gd name="connsiteX1025" fmla="*/ 558606 w 1998270"/>
              <a:gd name="connsiteY1025" fmla="*/ 1555690 h 1996549"/>
              <a:gd name="connsiteX1026" fmla="*/ 563552 w 1998270"/>
              <a:gd name="connsiteY1026" fmla="*/ 1560636 h 1996549"/>
              <a:gd name="connsiteX1027" fmla="*/ 558606 w 1998270"/>
              <a:gd name="connsiteY1027" fmla="*/ 1565582 h 1996549"/>
              <a:gd name="connsiteX1028" fmla="*/ 553660 w 1998270"/>
              <a:gd name="connsiteY1028" fmla="*/ 1560636 h 1996549"/>
              <a:gd name="connsiteX1029" fmla="*/ 558606 w 1998270"/>
              <a:gd name="connsiteY1029" fmla="*/ 1555690 h 1996549"/>
              <a:gd name="connsiteX1030" fmla="*/ 619641 w 1998270"/>
              <a:gd name="connsiteY1030" fmla="*/ 1555142 h 1996549"/>
              <a:gd name="connsiteX1031" fmla="*/ 625270 w 1998270"/>
              <a:gd name="connsiteY1031" fmla="*/ 1560771 h 1996549"/>
              <a:gd name="connsiteX1032" fmla="*/ 619641 w 1998270"/>
              <a:gd name="connsiteY1032" fmla="*/ 1566399 h 1996549"/>
              <a:gd name="connsiteX1033" fmla="*/ 614013 w 1998270"/>
              <a:gd name="connsiteY1033" fmla="*/ 1560771 h 1996549"/>
              <a:gd name="connsiteX1034" fmla="*/ 619641 w 1998270"/>
              <a:gd name="connsiteY1034" fmla="*/ 1555142 h 1996549"/>
              <a:gd name="connsiteX1035" fmla="*/ 681042 w 1998270"/>
              <a:gd name="connsiteY1035" fmla="*/ 1554630 h 1996549"/>
              <a:gd name="connsiteX1036" fmla="*/ 687183 w 1998270"/>
              <a:gd name="connsiteY1036" fmla="*/ 1560771 h 1996549"/>
              <a:gd name="connsiteX1037" fmla="*/ 681042 w 1998270"/>
              <a:gd name="connsiteY1037" fmla="*/ 1566911 h 1996549"/>
              <a:gd name="connsiteX1038" fmla="*/ 674903 w 1998270"/>
              <a:gd name="connsiteY1038" fmla="*/ 1560771 h 1996549"/>
              <a:gd name="connsiteX1039" fmla="*/ 681042 w 1998270"/>
              <a:gd name="connsiteY1039" fmla="*/ 1554630 h 1996549"/>
              <a:gd name="connsiteX1040" fmla="*/ 743126 w 1998270"/>
              <a:gd name="connsiteY1040" fmla="*/ 1554119 h 1996549"/>
              <a:gd name="connsiteX1041" fmla="*/ 743467 w 1998270"/>
              <a:gd name="connsiteY1041" fmla="*/ 1554119 h 1996549"/>
              <a:gd name="connsiteX1042" fmla="*/ 749778 w 1998270"/>
              <a:gd name="connsiteY1042" fmla="*/ 1560771 h 1996549"/>
              <a:gd name="connsiteX1043" fmla="*/ 743126 w 1998270"/>
              <a:gd name="connsiteY1043" fmla="*/ 1567423 h 1996549"/>
              <a:gd name="connsiteX1044" fmla="*/ 736474 w 1998270"/>
              <a:gd name="connsiteY1044" fmla="*/ 1560771 h 1996549"/>
              <a:gd name="connsiteX1045" fmla="*/ 743126 w 1998270"/>
              <a:gd name="connsiteY1045" fmla="*/ 1554119 h 1996549"/>
              <a:gd name="connsiteX1046" fmla="*/ 803845 w 1998270"/>
              <a:gd name="connsiteY1046" fmla="*/ 1553607 h 1996549"/>
              <a:gd name="connsiteX1047" fmla="*/ 811008 w 1998270"/>
              <a:gd name="connsiteY1047" fmla="*/ 1560771 h 1996549"/>
              <a:gd name="connsiteX1048" fmla="*/ 803845 w 1998270"/>
              <a:gd name="connsiteY1048" fmla="*/ 1567934 h 1996549"/>
              <a:gd name="connsiteX1049" fmla="*/ 796682 w 1998270"/>
              <a:gd name="connsiteY1049" fmla="*/ 1560771 h 1996549"/>
              <a:gd name="connsiteX1050" fmla="*/ 803845 w 1998270"/>
              <a:gd name="connsiteY1050" fmla="*/ 1553607 h 1996549"/>
              <a:gd name="connsiteX1051" fmla="*/ 865246 w 1998270"/>
              <a:gd name="connsiteY1051" fmla="*/ 1553266 h 1996549"/>
              <a:gd name="connsiteX1052" fmla="*/ 865587 w 1998270"/>
              <a:gd name="connsiteY1052" fmla="*/ 1553266 h 1996549"/>
              <a:gd name="connsiteX1053" fmla="*/ 872751 w 1998270"/>
              <a:gd name="connsiteY1053" fmla="*/ 1560771 h 1996549"/>
              <a:gd name="connsiteX1054" fmla="*/ 865246 w 1998270"/>
              <a:gd name="connsiteY1054" fmla="*/ 1568275 h 1996549"/>
              <a:gd name="connsiteX1055" fmla="*/ 857742 w 1998270"/>
              <a:gd name="connsiteY1055" fmla="*/ 1560771 h 1996549"/>
              <a:gd name="connsiteX1056" fmla="*/ 865246 w 1998270"/>
              <a:gd name="connsiteY1056" fmla="*/ 1553266 h 1996549"/>
              <a:gd name="connsiteX1057" fmla="*/ 926648 w 1998270"/>
              <a:gd name="connsiteY1057" fmla="*/ 1552754 h 1996549"/>
              <a:gd name="connsiteX1058" fmla="*/ 934664 w 1998270"/>
              <a:gd name="connsiteY1058" fmla="*/ 1560771 h 1996549"/>
              <a:gd name="connsiteX1059" fmla="*/ 926648 w 1998270"/>
              <a:gd name="connsiteY1059" fmla="*/ 1568787 h 1996549"/>
              <a:gd name="connsiteX1060" fmla="*/ 918632 w 1998270"/>
              <a:gd name="connsiteY1060" fmla="*/ 1560771 h 1996549"/>
              <a:gd name="connsiteX1061" fmla="*/ 926648 w 1998270"/>
              <a:gd name="connsiteY1061" fmla="*/ 1552754 h 1996549"/>
              <a:gd name="connsiteX1062" fmla="*/ 988049 w 1998270"/>
              <a:gd name="connsiteY1062" fmla="*/ 1552242 h 1996549"/>
              <a:gd name="connsiteX1063" fmla="*/ 996576 w 1998270"/>
              <a:gd name="connsiteY1063" fmla="*/ 1560770 h 1996549"/>
              <a:gd name="connsiteX1064" fmla="*/ 988049 w 1998270"/>
              <a:gd name="connsiteY1064" fmla="*/ 1569298 h 1996549"/>
              <a:gd name="connsiteX1065" fmla="*/ 979521 w 1998270"/>
              <a:gd name="connsiteY1065" fmla="*/ 1560770 h 1996549"/>
              <a:gd name="connsiteX1066" fmla="*/ 988049 w 1998270"/>
              <a:gd name="connsiteY1066" fmla="*/ 1552242 h 1996549"/>
              <a:gd name="connsiteX1067" fmla="*/ 1049816 w 1998270"/>
              <a:gd name="connsiteY1067" fmla="*/ 1551767 h 1996549"/>
              <a:gd name="connsiteX1068" fmla="*/ 1058685 w 1998270"/>
              <a:gd name="connsiteY1068" fmla="*/ 1560636 h 1996549"/>
              <a:gd name="connsiteX1069" fmla="*/ 1049816 w 1998270"/>
              <a:gd name="connsiteY1069" fmla="*/ 1569505 h 1996549"/>
              <a:gd name="connsiteX1070" fmla="*/ 1040947 w 1998270"/>
              <a:gd name="connsiteY1070" fmla="*/ 1560636 h 1996549"/>
              <a:gd name="connsiteX1071" fmla="*/ 1049816 w 1998270"/>
              <a:gd name="connsiteY1071" fmla="*/ 1551767 h 1996549"/>
              <a:gd name="connsiteX1072" fmla="*/ 1110851 w 1998270"/>
              <a:gd name="connsiteY1072" fmla="*/ 1551560 h 1996549"/>
              <a:gd name="connsiteX1073" fmla="*/ 1120061 w 1998270"/>
              <a:gd name="connsiteY1073" fmla="*/ 1560771 h 1996549"/>
              <a:gd name="connsiteX1074" fmla="*/ 1110851 w 1998270"/>
              <a:gd name="connsiteY1074" fmla="*/ 1569981 h 1996549"/>
              <a:gd name="connsiteX1075" fmla="*/ 1101641 w 1998270"/>
              <a:gd name="connsiteY1075" fmla="*/ 1560771 h 1996549"/>
              <a:gd name="connsiteX1076" fmla="*/ 1110851 w 1998270"/>
              <a:gd name="connsiteY1076" fmla="*/ 1551560 h 1996549"/>
              <a:gd name="connsiteX1077" fmla="*/ 1172253 w 1998270"/>
              <a:gd name="connsiteY1077" fmla="*/ 1551049 h 1996549"/>
              <a:gd name="connsiteX1078" fmla="*/ 1172593 w 1998270"/>
              <a:gd name="connsiteY1078" fmla="*/ 1551049 h 1996549"/>
              <a:gd name="connsiteX1079" fmla="*/ 1181975 w 1998270"/>
              <a:gd name="connsiteY1079" fmla="*/ 1560771 h 1996549"/>
              <a:gd name="connsiteX1080" fmla="*/ 1172253 w 1998270"/>
              <a:gd name="connsiteY1080" fmla="*/ 1570492 h 1996549"/>
              <a:gd name="connsiteX1081" fmla="*/ 1162531 w 1998270"/>
              <a:gd name="connsiteY1081" fmla="*/ 1560771 h 1996549"/>
              <a:gd name="connsiteX1082" fmla="*/ 1172253 w 1998270"/>
              <a:gd name="connsiteY1082" fmla="*/ 1551049 h 1996549"/>
              <a:gd name="connsiteX1083" fmla="*/ 1233653 w 1998270"/>
              <a:gd name="connsiteY1083" fmla="*/ 1550708 h 1996549"/>
              <a:gd name="connsiteX1084" fmla="*/ 1233994 w 1998270"/>
              <a:gd name="connsiteY1084" fmla="*/ 1550708 h 1996549"/>
              <a:gd name="connsiteX1085" fmla="*/ 1243716 w 1998270"/>
              <a:gd name="connsiteY1085" fmla="*/ 1560771 h 1996549"/>
              <a:gd name="connsiteX1086" fmla="*/ 1233653 w 1998270"/>
              <a:gd name="connsiteY1086" fmla="*/ 1570834 h 1996549"/>
              <a:gd name="connsiteX1087" fmla="*/ 1223591 w 1998270"/>
              <a:gd name="connsiteY1087" fmla="*/ 1560771 h 1996549"/>
              <a:gd name="connsiteX1088" fmla="*/ 1233653 w 1998270"/>
              <a:gd name="connsiteY1088" fmla="*/ 1550708 h 1996549"/>
              <a:gd name="connsiteX1089" fmla="*/ 1971151 w 1998270"/>
              <a:gd name="connsiteY1089" fmla="*/ 1550537 h 1996549"/>
              <a:gd name="connsiteX1090" fmla="*/ 1981385 w 1998270"/>
              <a:gd name="connsiteY1090" fmla="*/ 1560771 h 1996549"/>
              <a:gd name="connsiteX1091" fmla="*/ 1971151 w 1998270"/>
              <a:gd name="connsiteY1091" fmla="*/ 1571004 h 1996549"/>
              <a:gd name="connsiteX1092" fmla="*/ 1960918 w 1998270"/>
              <a:gd name="connsiteY1092" fmla="*/ 1560771 h 1996549"/>
              <a:gd name="connsiteX1093" fmla="*/ 1971151 w 1998270"/>
              <a:gd name="connsiteY1093" fmla="*/ 1550537 h 1996549"/>
              <a:gd name="connsiteX1094" fmla="*/ 1295055 w 1998270"/>
              <a:gd name="connsiteY1094" fmla="*/ 1550537 h 1996549"/>
              <a:gd name="connsiteX1095" fmla="*/ 1305288 w 1998270"/>
              <a:gd name="connsiteY1095" fmla="*/ 1560771 h 1996549"/>
              <a:gd name="connsiteX1096" fmla="*/ 1295055 w 1998270"/>
              <a:gd name="connsiteY1096" fmla="*/ 1571004 h 1996549"/>
              <a:gd name="connsiteX1097" fmla="*/ 1284822 w 1998270"/>
              <a:gd name="connsiteY1097" fmla="*/ 1560771 h 1996549"/>
              <a:gd name="connsiteX1098" fmla="*/ 1295055 w 1998270"/>
              <a:gd name="connsiteY1098" fmla="*/ 1550537 h 1996549"/>
              <a:gd name="connsiteX1099" fmla="*/ 1357138 w 1998270"/>
              <a:gd name="connsiteY1099" fmla="*/ 1550196 h 1996549"/>
              <a:gd name="connsiteX1100" fmla="*/ 1367713 w 1998270"/>
              <a:gd name="connsiteY1100" fmla="*/ 1560771 h 1996549"/>
              <a:gd name="connsiteX1101" fmla="*/ 1357138 w 1998270"/>
              <a:gd name="connsiteY1101" fmla="*/ 1571346 h 1996549"/>
              <a:gd name="connsiteX1102" fmla="*/ 1346564 w 1998270"/>
              <a:gd name="connsiteY1102" fmla="*/ 1560771 h 1996549"/>
              <a:gd name="connsiteX1103" fmla="*/ 1357138 w 1998270"/>
              <a:gd name="connsiteY1103" fmla="*/ 1550196 h 1996549"/>
              <a:gd name="connsiteX1104" fmla="*/ 1417857 w 1998270"/>
              <a:gd name="connsiteY1104" fmla="*/ 1549855 h 1996549"/>
              <a:gd name="connsiteX1105" fmla="*/ 1418198 w 1998270"/>
              <a:gd name="connsiteY1105" fmla="*/ 1549855 h 1996549"/>
              <a:gd name="connsiteX1106" fmla="*/ 1428773 w 1998270"/>
              <a:gd name="connsiteY1106" fmla="*/ 1560770 h 1996549"/>
              <a:gd name="connsiteX1107" fmla="*/ 1417857 w 1998270"/>
              <a:gd name="connsiteY1107" fmla="*/ 1571686 h 1996549"/>
              <a:gd name="connsiteX1108" fmla="*/ 1406942 w 1998270"/>
              <a:gd name="connsiteY1108" fmla="*/ 1560770 h 1996549"/>
              <a:gd name="connsiteX1109" fmla="*/ 1417857 w 1998270"/>
              <a:gd name="connsiteY1109" fmla="*/ 1549855 h 1996549"/>
              <a:gd name="connsiteX1110" fmla="*/ 1479259 w 1998270"/>
              <a:gd name="connsiteY1110" fmla="*/ 1549684 h 1996549"/>
              <a:gd name="connsiteX1111" fmla="*/ 1490345 w 1998270"/>
              <a:gd name="connsiteY1111" fmla="*/ 1560771 h 1996549"/>
              <a:gd name="connsiteX1112" fmla="*/ 1479259 w 1998270"/>
              <a:gd name="connsiteY1112" fmla="*/ 1571857 h 1996549"/>
              <a:gd name="connsiteX1113" fmla="*/ 1468173 w 1998270"/>
              <a:gd name="connsiteY1113" fmla="*/ 1560771 h 1996549"/>
              <a:gd name="connsiteX1114" fmla="*/ 1479259 w 1998270"/>
              <a:gd name="connsiteY1114" fmla="*/ 1549684 h 1996549"/>
              <a:gd name="connsiteX1115" fmla="*/ 1540661 w 1998270"/>
              <a:gd name="connsiteY1115" fmla="*/ 1549514 h 1996549"/>
              <a:gd name="connsiteX1116" fmla="*/ 1541001 w 1998270"/>
              <a:gd name="connsiteY1116" fmla="*/ 1549514 h 1996549"/>
              <a:gd name="connsiteX1117" fmla="*/ 1551917 w 1998270"/>
              <a:gd name="connsiteY1117" fmla="*/ 1560771 h 1996549"/>
              <a:gd name="connsiteX1118" fmla="*/ 1540661 w 1998270"/>
              <a:gd name="connsiteY1118" fmla="*/ 1572028 h 1996549"/>
              <a:gd name="connsiteX1119" fmla="*/ 1529404 w 1998270"/>
              <a:gd name="connsiteY1119" fmla="*/ 1560771 h 1996549"/>
              <a:gd name="connsiteX1120" fmla="*/ 1540661 w 1998270"/>
              <a:gd name="connsiteY1120" fmla="*/ 1549514 h 1996549"/>
              <a:gd name="connsiteX1121" fmla="*/ 1602061 w 1998270"/>
              <a:gd name="connsiteY1121" fmla="*/ 1549343 h 1996549"/>
              <a:gd name="connsiteX1122" fmla="*/ 1613488 w 1998270"/>
              <a:gd name="connsiteY1122" fmla="*/ 1560771 h 1996549"/>
              <a:gd name="connsiteX1123" fmla="*/ 1602061 w 1998270"/>
              <a:gd name="connsiteY1123" fmla="*/ 1572198 h 1996549"/>
              <a:gd name="connsiteX1124" fmla="*/ 1590634 w 1998270"/>
              <a:gd name="connsiteY1124" fmla="*/ 1560771 h 1996549"/>
              <a:gd name="connsiteX1125" fmla="*/ 1602061 w 1998270"/>
              <a:gd name="connsiteY1125" fmla="*/ 1549343 h 1996549"/>
              <a:gd name="connsiteX1126" fmla="*/ 1664144 w 1998270"/>
              <a:gd name="connsiteY1126" fmla="*/ 1549173 h 1996549"/>
              <a:gd name="connsiteX1127" fmla="*/ 1664485 w 1998270"/>
              <a:gd name="connsiteY1127" fmla="*/ 1549173 h 1996549"/>
              <a:gd name="connsiteX1128" fmla="*/ 1675742 w 1998270"/>
              <a:gd name="connsiteY1128" fmla="*/ 1560771 h 1996549"/>
              <a:gd name="connsiteX1129" fmla="*/ 1664144 w 1998270"/>
              <a:gd name="connsiteY1129" fmla="*/ 1572369 h 1996549"/>
              <a:gd name="connsiteX1130" fmla="*/ 1652547 w 1998270"/>
              <a:gd name="connsiteY1130" fmla="*/ 1560771 h 1996549"/>
              <a:gd name="connsiteX1131" fmla="*/ 1664144 w 1998270"/>
              <a:gd name="connsiteY1131" fmla="*/ 1549173 h 1996549"/>
              <a:gd name="connsiteX1132" fmla="*/ 1786265 w 1998270"/>
              <a:gd name="connsiteY1132" fmla="*/ 1549002 h 1996549"/>
              <a:gd name="connsiteX1133" fmla="*/ 1798034 w 1998270"/>
              <a:gd name="connsiteY1133" fmla="*/ 1560771 h 1996549"/>
              <a:gd name="connsiteX1134" fmla="*/ 1786265 w 1998270"/>
              <a:gd name="connsiteY1134" fmla="*/ 1572540 h 1996549"/>
              <a:gd name="connsiteX1135" fmla="*/ 1774497 w 1998270"/>
              <a:gd name="connsiteY1135" fmla="*/ 1560771 h 1996549"/>
              <a:gd name="connsiteX1136" fmla="*/ 1786265 w 1998270"/>
              <a:gd name="connsiteY1136" fmla="*/ 1549002 h 1996549"/>
              <a:gd name="connsiteX1137" fmla="*/ 1724864 w 1998270"/>
              <a:gd name="connsiteY1137" fmla="*/ 1549002 h 1996549"/>
              <a:gd name="connsiteX1138" fmla="*/ 1736633 w 1998270"/>
              <a:gd name="connsiteY1138" fmla="*/ 1560771 h 1996549"/>
              <a:gd name="connsiteX1139" fmla="*/ 1724864 w 1998270"/>
              <a:gd name="connsiteY1139" fmla="*/ 1572540 h 1996549"/>
              <a:gd name="connsiteX1140" fmla="*/ 1713096 w 1998270"/>
              <a:gd name="connsiteY1140" fmla="*/ 1560771 h 1996549"/>
              <a:gd name="connsiteX1141" fmla="*/ 1724864 w 1998270"/>
              <a:gd name="connsiteY1141" fmla="*/ 1549002 h 1996549"/>
              <a:gd name="connsiteX1142" fmla="*/ 1909067 w 1998270"/>
              <a:gd name="connsiteY1142" fmla="*/ 1548831 h 1996549"/>
              <a:gd name="connsiteX1143" fmla="*/ 1921007 w 1998270"/>
              <a:gd name="connsiteY1143" fmla="*/ 1560771 h 1996549"/>
              <a:gd name="connsiteX1144" fmla="*/ 1909067 w 1998270"/>
              <a:gd name="connsiteY1144" fmla="*/ 1572710 h 1996549"/>
              <a:gd name="connsiteX1145" fmla="*/ 1897129 w 1998270"/>
              <a:gd name="connsiteY1145" fmla="*/ 1560771 h 1996549"/>
              <a:gd name="connsiteX1146" fmla="*/ 1909067 w 1998270"/>
              <a:gd name="connsiteY1146" fmla="*/ 1548831 h 1996549"/>
              <a:gd name="connsiteX1147" fmla="*/ 1847667 w 1998270"/>
              <a:gd name="connsiteY1147" fmla="*/ 1548831 h 1996549"/>
              <a:gd name="connsiteX1148" fmla="*/ 1859606 w 1998270"/>
              <a:gd name="connsiteY1148" fmla="*/ 1560771 h 1996549"/>
              <a:gd name="connsiteX1149" fmla="*/ 1847667 w 1998270"/>
              <a:gd name="connsiteY1149" fmla="*/ 1572710 h 1996549"/>
              <a:gd name="connsiteX1150" fmla="*/ 1835728 w 1998270"/>
              <a:gd name="connsiteY1150" fmla="*/ 1560771 h 1996549"/>
              <a:gd name="connsiteX1151" fmla="*/ 1847667 w 1998270"/>
              <a:gd name="connsiteY1151" fmla="*/ 1548831 h 1996549"/>
              <a:gd name="connsiteX1152" fmla="*/ 128431 w 1998270"/>
              <a:gd name="connsiteY1152" fmla="*/ 1498005 h 1996549"/>
              <a:gd name="connsiteX1153" fmla="*/ 128806 w 1998270"/>
              <a:gd name="connsiteY1153" fmla="*/ 1498005 h 1996549"/>
              <a:gd name="connsiteX1154" fmla="*/ 129796 w 1998270"/>
              <a:gd name="connsiteY1154" fmla="*/ 1499370 h 1996549"/>
              <a:gd name="connsiteX1155" fmla="*/ 128431 w 1998270"/>
              <a:gd name="connsiteY1155" fmla="*/ 1500734 h 1996549"/>
              <a:gd name="connsiteX1156" fmla="*/ 127067 w 1998270"/>
              <a:gd name="connsiteY1156" fmla="*/ 1499370 h 1996549"/>
              <a:gd name="connsiteX1157" fmla="*/ 128431 w 1998270"/>
              <a:gd name="connsiteY1157" fmla="*/ 1498005 h 1996549"/>
              <a:gd name="connsiteX1158" fmla="*/ 189832 w 1998270"/>
              <a:gd name="connsiteY1158" fmla="*/ 1497322 h 1996549"/>
              <a:gd name="connsiteX1159" fmla="*/ 191879 w 1998270"/>
              <a:gd name="connsiteY1159" fmla="*/ 1499369 h 1996549"/>
              <a:gd name="connsiteX1160" fmla="*/ 189832 w 1998270"/>
              <a:gd name="connsiteY1160" fmla="*/ 1501416 h 1996549"/>
              <a:gd name="connsiteX1161" fmla="*/ 187786 w 1998270"/>
              <a:gd name="connsiteY1161" fmla="*/ 1499369 h 1996549"/>
              <a:gd name="connsiteX1162" fmla="*/ 189832 w 1998270"/>
              <a:gd name="connsiteY1162" fmla="*/ 1497322 h 1996549"/>
              <a:gd name="connsiteX1163" fmla="*/ 251234 w 1998270"/>
              <a:gd name="connsiteY1163" fmla="*/ 1496640 h 1996549"/>
              <a:gd name="connsiteX1164" fmla="*/ 253963 w 1998270"/>
              <a:gd name="connsiteY1164" fmla="*/ 1499369 h 1996549"/>
              <a:gd name="connsiteX1165" fmla="*/ 251234 w 1998270"/>
              <a:gd name="connsiteY1165" fmla="*/ 1502098 h 1996549"/>
              <a:gd name="connsiteX1166" fmla="*/ 248505 w 1998270"/>
              <a:gd name="connsiteY1166" fmla="*/ 1499369 h 1996549"/>
              <a:gd name="connsiteX1167" fmla="*/ 251234 w 1998270"/>
              <a:gd name="connsiteY1167" fmla="*/ 1496640 h 1996549"/>
              <a:gd name="connsiteX1168" fmla="*/ 312635 w 1998270"/>
              <a:gd name="connsiteY1168" fmla="*/ 1496129 h 1996549"/>
              <a:gd name="connsiteX1169" fmla="*/ 312993 w 1998270"/>
              <a:gd name="connsiteY1169" fmla="*/ 1496129 h 1996549"/>
              <a:gd name="connsiteX1170" fmla="*/ 315876 w 1998270"/>
              <a:gd name="connsiteY1170" fmla="*/ 1499369 h 1996549"/>
              <a:gd name="connsiteX1171" fmla="*/ 312635 w 1998270"/>
              <a:gd name="connsiteY1171" fmla="*/ 1502610 h 1996549"/>
              <a:gd name="connsiteX1172" fmla="*/ 309395 w 1998270"/>
              <a:gd name="connsiteY1172" fmla="*/ 1499369 h 1996549"/>
              <a:gd name="connsiteX1173" fmla="*/ 312635 w 1998270"/>
              <a:gd name="connsiteY1173" fmla="*/ 1496129 h 1996549"/>
              <a:gd name="connsiteX1174" fmla="*/ 374036 w 1998270"/>
              <a:gd name="connsiteY1174" fmla="*/ 1495446 h 1996549"/>
              <a:gd name="connsiteX1175" fmla="*/ 377959 w 1998270"/>
              <a:gd name="connsiteY1175" fmla="*/ 1499369 h 1996549"/>
              <a:gd name="connsiteX1176" fmla="*/ 374036 w 1998270"/>
              <a:gd name="connsiteY1176" fmla="*/ 1503292 h 1996549"/>
              <a:gd name="connsiteX1177" fmla="*/ 370114 w 1998270"/>
              <a:gd name="connsiteY1177" fmla="*/ 1499369 h 1996549"/>
              <a:gd name="connsiteX1178" fmla="*/ 374036 w 1998270"/>
              <a:gd name="connsiteY1178" fmla="*/ 1495446 h 1996549"/>
              <a:gd name="connsiteX1179" fmla="*/ 436119 w 1998270"/>
              <a:gd name="connsiteY1179" fmla="*/ 1494935 h 1996549"/>
              <a:gd name="connsiteX1180" fmla="*/ 436460 w 1998270"/>
              <a:gd name="connsiteY1180" fmla="*/ 1494935 h 1996549"/>
              <a:gd name="connsiteX1181" fmla="*/ 440554 w 1998270"/>
              <a:gd name="connsiteY1181" fmla="*/ 1499370 h 1996549"/>
              <a:gd name="connsiteX1182" fmla="*/ 436119 w 1998270"/>
              <a:gd name="connsiteY1182" fmla="*/ 1503804 h 1996549"/>
              <a:gd name="connsiteX1183" fmla="*/ 431685 w 1998270"/>
              <a:gd name="connsiteY1183" fmla="*/ 1499370 h 1996549"/>
              <a:gd name="connsiteX1184" fmla="*/ 436119 w 1998270"/>
              <a:gd name="connsiteY1184" fmla="*/ 1494935 h 1996549"/>
              <a:gd name="connsiteX1185" fmla="*/ 496838 w 1998270"/>
              <a:gd name="connsiteY1185" fmla="*/ 1494253 h 1996549"/>
              <a:gd name="connsiteX1186" fmla="*/ 497179 w 1998270"/>
              <a:gd name="connsiteY1186" fmla="*/ 1494253 h 1996549"/>
              <a:gd name="connsiteX1187" fmla="*/ 501955 w 1998270"/>
              <a:gd name="connsiteY1187" fmla="*/ 1499370 h 1996549"/>
              <a:gd name="connsiteX1188" fmla="*/ 496838 w 1998270"/>
              <a:gd name="connsiteY1188" fmla="*/ 1504487 h 1996549"/>
              <a:gd name="connsiteX1189" fmla="*/ 491722 w 1998270"/>
              <a:gd name="connsiteY1189" fmla="*/ 1499370 h 1996549"/>
              <a:gd name="connsiteX1190" fmla="*/ 496838 w 1998270"/>
              <a:gd name="connsiteY1190" fmla="*/ 1494253 h 1996549"/>
              <a:gd name="connsiteX1191" fmla="*/ 558240 w 1998270"/>
              <a:gd name="connsiteY1191" fmla="*/ 1493741 h 1996549"/>
              <a:gd name="connsiteX1192" fmla="*/ 563869 w 1998270"/>
              <a:gd name="connsiteY1192" fmla="*/ 1499370 h 1996549"/>
              <a:gd name="connsiteX1193" fmla="*/ 558240 w 1998270"/>
              <a:gd name="connsiteY1193" fmla="*/ 1504998 h 1996549"/>
              <a:gd name="connsiteX1194" fmla="*/ 552612 w 1998270"/>
              <a:gd name="connsiteY1194" fmla="*/ 1499370 h 1996549"/>
              <a:gd name="connsiteX1195" fmla="*/ 558240 w 1998270"/>
              <a:gd name="connsiteY1195" fmla="*/ 1493741 h 1996549"/>
              <a:gd name="connsiteX1196" fmla="*/ 619641 w 1998270"/>
              <a:gd name="connsiteY1196" fmla="*/ 1493229 h 1996549"/>
              <a:gd name="connsiteX1197" fmla="*/ 625781 w 1998270"/>
              <a:gd name="connsiteY1197" fmla="*/ 1499370 h 1996549"/>
              <a:gd name="connsiteX1198" fmla="*/ 619641 w 1998270"/>
              <a:gd name="connsiteY1198" fmla="*/ 1505510 h 1996549"/>
              <a:gd name="connsiteX1199" fmla="*/ 613501 w 1998270"/>
              <a:gd name="connsiteY1199" fmla="*/ 1499370 h 1996549"/>
              <a:gd name="connsiteX1200" fmla="*/ 619641 w 1998270"/>
              <a:gd name="connsiteY1200" fmla="*/ 1493229 h 1996549"/>
              <a:gd name="connsiteX1201" fmla="*/ 681042 w 1998270"/>
              <a:gd name="connsiteY1201" fmla="*/ 1492718 h 1996549"/>
              <a:gd name="connsiteX1202" fmla="*/ 681384 w 1998270"/>
              <a:gd name="connsiteY1202" fmla="*/ 1492718 h 1996549"/>
              <a:gd name="connsiteX1203" fmla="*/ 687694 w 1998270"/>
              <a:gd name="connsiteY1203" fmla="*/ 1499370 h 1996549"/>
              <a:gd name="connsiteX1204" fmla="*/ 681042 w 1998270"/>
              <a:gd name="connsiteY1204" fmla="*/ 1506022 h 1996549"/>
              <a:gd name="connsiteX1205" fmla="*/ 674391 w 1998270"/>
              <a:gd name="connsiteY1205" fmla="*/ 1499370 h 1996549"/>
              <a:gd name="connsiteX1206" fmla="*/ 681042 w 1998270"/>
              <a:gd name="connsiteY1206" fmla="*/ 1492718 h 1996549"/>
              <a:gd name="connsiteX1207" fmla="*/ 743126 w 1998270"/>
              <a:gd name="connsiteY1207" fmla="*/ 1492206 h 1996549"/>
              <a:gd name="connsiteX1208" fmla="*/ 750290 w 1998270"/>
              <a:gd name="connsiteY1208" fmla="*/ 1499370 h 1996549"/>
              <a:gd name="connsiteX1209" fmla="*/ 743126 w 1998270"/>
              <a:gd name="connsiteY1209" fmla="*/ 1506533 h 1996549"/>
              <a:gd name="connsiteX1210" fmla="*/ 735963 w 1998270"/>
              <a:gd name="connsiteY1210" fmla="*/ 1499370 h 1996549"/>
              <a:gd name="connsiteX1211" fmla="*/ 743126 w 1998270"/>
              <a:gd name="connsiteY1211" fmla="*/ 1492206 h 1996549"/>
              <a:gd name="connsiteX1212" fmla="*/ 865247 w 1998270"/>
              <a:gd name="connsiteY1212" fmla="*/ 1491354 h 1996549"/>
              <a:gd name="connsiteX1213" fmla="*/ 865588 w 1998270"/>
              <a:gd name="connsiteY1213" fmla="*/ 1491354 h 1996549"/>
              <a:gd name="connsiteX1214" fmla="*/ 873434 w 1998270"/>
              <a:gd name="connsiteY1214" fmla="*/ 1499541 h 1996549"/>
              <a:gd name="connsiteX1215" fmla="*/ 865247 w 1998270"/>
              <a:gd name="connsiteY1215" fmla="*/ 1507727 h 1996549"/>
              <a:gd name="connsiteX1216" fmla="*/ 857060 w 1998270"/>
              <a:gd name="connsiteY1216" fmla="*/ 1499541 h 1996549"/>
              <a:gd name="connsiteX1217" fmla="*/ 865247 w 1998270"/>
              <a:gd name="connsiteY1217" fmla="*/ 1491354 h 1996549"/>
              <a:gd name="connsiteX1218" fmla="*/ 926647 w 1998270"/>
              <a:gd name="connsiteY1218" fmla="*/ 1491353 h 1996549"/>
              <a:gd name="connsiteX1219" fmla="*/ 935345 w 1998270"/>
              <a:gd name="connsiteY1219" fmla="*/ 1500052 h 1996549"/>
              <a:gd name="connsiteX1220" fmla="*/ 926647 w 1998270"/>
              <a:gd name="connsiteY1220" fmla="*/ 1508750 h 1996549"/>
              <a:gd name="connsiteX1221" fmla="*/ 917949 w 1998270"/>
              <a:gd name="connsiteY1221" fmla="*/ 1500052 h 1996549"/>
              <a:gd name="connsiteX1222" fmla="*/ 926647 w 1998270"/>
              <a:gd name="connsiteY1222" fmla="*/ 1491353 h 1996549"/>
              <a:gd name="connsiteX1223" fmla="*/ 803845 w 1998270"/>
              <a:gd name="connsiteY1223" fmla="*/ 1491353 h 1996549"/>
              <a:gd name="connsiteX1224" fmla="*/ 811520 w 1998270"/>
              <a:gd name="connsiteY1224" fmla="*/ 1499029 h 1996549"/>
              <a:gd name="connsiteX1225" fmla="*/ 803845 w 1998270"/>
              <a:gd name="connsiteY1225" fmla="*/ 1506704 h 1996549"/>
              <a:gd name="connsiteX1226" fmla="*/ 796170 w 1998270"/>
              <a:gd name="connsiteY1226" fmla="*/ 1499029 h 1996549"/>
              <a:gd name="connsiteX1227" fmla="*/ 803845 w 1998270"/>
              <a:gd name="connsiteY1227" fmla="*/ 1491353 h 1996549"/>
              <a:gd name="connsiteX1228" fmla="*/ 988048 w 1998270"/>
              <a:gd name="connsiteY1228" fmla="*/ 1490159 h 1996549"/>
              <a:gd name="connsiteX1229" fmla="*/ 997259 w 1998270"/>
              <a:gd name="connsiteY1229" fmla="*/ 1499370 h 1996549"/>
              <a:gd name="connsiteX1230" fmla="*/ 988048 w 1998270"/>
              <a:gd name="connsiteY1230" fmla="*/ 1508580 h 1996549"/>
              <a:gd name="connsiteX1231" fmla="*/ 978839 w 1998270"/>
              <a:gd name="connsiteY1231" fmla="*/ 1499370 h 1996549"/>
              <a:gd name="connsiteX1232" fmla="*/ 988048 w 1998270"/>
              <a:gd name="connsiteY1232" fmla="*/ 1490159 h 1996549"/>
              <a:gd name="connsiteX1233" fmla="*/ 1050132 w 1998270"/>
              <a:gd name="connsiteY1233" fmla="*/ 1489818 h 1996549"/>
              <a:gd name="connsiteX1234" fmla="*/ 1059683 w 1998270"/>
              <a:gd name="connsiteY1234" fmla="*/ 1498858 h 1996549"/>
              <a:gd name="connsiteX1235" fmla="*/ 1050132 w 1998270"/>
              <a:gd name="connsiteY1235" fmla="*/ 1508409 h 1996549"/>
              <a:gd name="connsiteX1236" fmla="*/ 1040581 w 1998270"/>
              <a:gd name="connsiteY1236" fmla="*/ 1499370 h 1996549"/>
              <a:gd name="connsiteX1237" fmla="*/ 1050132 w 1998270"/>
              <a:gd name="connsiteY1237" fmla="*/ 1489818 h 1996549"/>
              <a:gd name="connsiteX1238" fmla="*/ 1110851 w 1998270"/>
              <a:gd name="connsiteY1238" fmla="*/ 1489307 h 1996549"/>
              <a:gd name="connsiteX1239" fmla="*/ 1111192 w 1998270"/>
              <a:gd name="connsiteY1239" fmla="*/ 1489307 h 1996549"/>
              <a:gd name="connsiteX1240" fmla="*/ 1120914 w 1998270"/>
              <a:gd name="connsiteY1240" fmla="*/ 1499370 h 1996549"/>
              <a:gd name="connsiteX1241" fmla="*/ 1110851 w 1998270"/>
              <a:gd name="connsiteY1241" fmla="*/ 1509433 h 1996549"/>
              <a:gd name="connsiteX1242" fmla="*/ 1100789 w 1998270"/>
              <a:gd name="connsiteY1242" fmla="*/ 1499370 h 1996549"/>
              <a:gd name="connsiteX1243" fmla="*/ 1110851 w 1998270"/>
              <a:gd name="connsiteY1243" fmla="*/ 1489307 h 1996549"/>
              <a:gd name="connsiteX1244" fmla="*/ 1172253 w 1998270"/>
              <a:gd name="connsiteY1244" fmla="*/ 1488965 h 1996549"/>
              <a:gd name="connsiteX1245" fmla="*/ 1182657 w 1998270"/>
              <a:gd name="connsiteY1245" fmla="*/ 1499370 h 1996549"/>
              <a:gd name="connsiteX1246" fmla="*/ 1172253 w 1998270"/>
              <a:gd name="connsiteY1246" fmla="*/ 1509774 h 1996549"/>
              <a:gd name="connsiteX1247" fmla="*/ 1161849 w 1998270"/>
              <a:gd name="connsiteY1247" fmla="*/ 1499370 h 1996549"/>
              <a:gd name="connsiteX1248" fmla="*/ 1172253 w 1998270"/>
              <a:gd name="connsiteY1248" fmla="*/ 1488965 h 1996549"/>
              <a:gd name="connsiteX1249" fmla="*/ 1234020 w 1998270"/>
              <a:gd name="connsiteY1249" fmla="*/ 1488490 h 1996549"/>
              <a:gd name="connsiteX1250" fmla="*/ 1244765 w 1998270"/>
              <a:gd name="connsiteY1250" fmla="*/ 1499235 h 1996549"/>
              <a:gd name="connsiteX1251" fmla="*/ 1234020 w 1998270"/>
              <a:gd name="connsiteY1251" fmla="*/ 1509980 h 1996549"/>
              <a:gd name="connsiteX1252" fmla="*/ 1223275 w 1998270"/>
              <a:gd name="connsiteY1252" fmla="*/ 1499235 h 1996549"/>
              <a:gd name="connsiteX1253" fmla="*/ 1234020 w 1998270"/>
              <a:gd name="connsiteY1253" fmla="*/ 1488490 h 1996549"/>
              <a:gd name="connsiteX1254" fmla="*/ 1971151 w 1998270"/>
              <a:gd name="connsiteY1254" fmla="*/ 1488283 h 1996549"/>
              <a:gd name="connsiteX1255" fmla="*/ 1982237 w 1998270"/>
              <a:gd name="connsiteY1255" fmla="*/ 1499370 h 1996549"/>
              <a:gd name="connsiteX1256" fmla="*/ 1971151 w 1998270"/>
              <a:gd name="connsiteY1256" fmla="*/ 1510456 h 1996549"/>
              <a:gd name="connsiteX1257" fmla="*/ 1960065 w 1998270"/>
              <a:gd name="connsiteY1257" fmla="*/ 1499370 h 1996549"/>
              <a:gd name="connsiteX1258" fmla="*/ 1971151 w 1998270"/>
              <a:gd name="connsiteY1258" fmla="*/ 1488283 h 1996549"/>
              <a:gd name="connsiteX1259" fmla="*/ 1295055 w 1998270"/>
              <a:gd name="connsiteY1259" fmla="*/ 1488283 h 1996549"/>
              <a:gd name="connsiteX1260" fmla="*/ 1306142 w 1998270"/>
              <a:gd name="connsiteY1260" fmla="*/ 1499370 h 1996549"/>
              <a:gd name="connsiteX1261" fmla="*/ 1295055 w 1998270"/>
              <a:gd name="connsiteY1261" fmla="*/ 1510456 h 1996549"/>
              <a:gd name="connsiteX1262" fmla="*/ 1283969 w 1998270"/>
              <a:gd name="connsiteY1262" fmla="*/ 1499370 h 1996549"/>
              <a:gd name="connsiteX1263" fmla="*/ 1295055 w 1998270"/>
              <a:gd name="connsiteY1263" fmla="*/ 1488283 h 1996549"/>
              <a:gd name="connsiteX1264" fmla="*/ 1357138 w 1998270"/>
              <a:gd name="connsiteY1264" fmla="*/ 1487942 h 1996549"/>
              <a:gd name="connsiteX1265" fmla="*/ 1368566 w 1998270"/>
              <a:gd name="connsiteY1265" fmla="*/ 1499370 h 1996549"/>
              <a:gd name="connsiteX1266" fmla="*/ 1357138 w 1998270"/>
              <a:gd name="connsiteY1266" fmla="*/ 1510797 h 1996549"/>
              <a:gd name="connsiteX1267" fmla="*/ 1345711 w 1998270"/>
              <a:gd name="connsiteY1267" fmla="*/ 1499370 h 1996549"/>
              <a:gd name="connsiteX1268" fmla="*/ 1357138 w 1998270"/>
              <a:gd name="connsiteY1268" fmla="*/ 1487942 h 1996549"/>
              <a:gd name="connsiteX1269" fmla="*/ 1417857 w 1998270"/>
              <a:gd name="connsiteY1269" fmla="*/ 1487772 h 1996549"/>
              <a:gd name="connsiteX1270" fmla="*/ 1418198 w 1998270"/>
              <a:gd name="connsiteY1270" fmla="*/ 1487772 h 1996549"/>
              <a:gd name="connsiteX1271" fmla="*/ 1429455 w 1998270"/>
              <a:gd name="connsiteY1271" fmla="*/ 1499370 h 1996549"/>
              <a:gd name="connsiteX1272" fmla="*/ 1417857 w 1998270"/>
              <a:gd name="connsiteY1272" fmla="*/ 1510968 h 1996549"/>
              <a:gd name="connsiteX1273" fmla="*/ 1406260 w 1998270"/>
              <a:gd name="connsiteY1273" fmla="*/ 1499370 h 1996549"/>
              <a:gd name="connsiteX1274" fmla="*/ 1417857 w 1998270"/>
              <a:gd name="connsiteY1274" fmla="*/ 1487772 h 1996549"/>
              <a:gd name="connsiteX1275" fmla="*/ 1479259 w 1998270"/>
              <a:gd name="connsiteY1275" fmla="*/ 1487430 h 1996549"/>
              <a:gd name="connsiteX1276" fmla="*/ 1491198 w 1998270"/>
              <a:gd name="connsiteY1276" fmla="*/ 1499370 h 1996549"/>
              <a:gd name="connsiteX1277" fmla="*/ 1479259 w 1998270"/>
              <a:gd name="connsiteY1277" fmla="*/ 1511309 h 1996549"/>
              <a:gd name="connsiteX1278" fmla="*/ 1467320 w 1998270"/>
              <a:gd name="connsiteY1278" fmla="*/ 1499370 h 1996549"/>
              <a:gd name="connsiteX1279" fmla="*/ 1479259 w 1998270"/>
              <a:gd name="connsiteY1279" fmla="*/ 1487430 h 1996549"/>
              <a:gd name="connsiteX1280" fmla="*/ 1540661 w 1998270"/>
              <a:gd name="connsiteY1280" fmla="*/ 1487259 h 1996549"/>
              <a:gd name="connsiteX1281" fmla="*/ 1552770 w 1998270"/>
              <a:gd name="connsiteY1281" fmla="*/ 1499369 h 1996549"/>
              <a:gd name="connsiteX1282" fmla="*/ 1540661 w 1998270"/>
              <a:gd name="connsiteY1282" fmla="*/ 1511479 h 1996549"/>
              <a:gd name="connsiteX1283" fmla="*/ 1528551 w 1998270"/>
              <a:gd name="connsiteY1283" fmla="*/ 1499369 h 1996549"/>
              <a:gd name="connsiteX1284" fmla="*/ 1540661 w 1998270"/>
              <a:gd name="connsiteY1284" fmla="*/ 1487259 h 1996549"/>
              <a:gd name="connsiteX1285" fmla="*/ 1602061 w 1998270"/>
              <a:gd name="connsiteY1285" fmla="*/ 1487089 h 1996549"/>
              <a:gd name="connsiteX1286" fmla="*/ 1614342 w 1998270"/>
              <a:gd name="connsiteY1286" fmla="*/ 1499370 h 1996549"/>
              <a:gd name="connsiteX1287" fmla="*/ 1602061 w 1998270"/>
              <a:gd name="connsiteY1287" fmla="*/ 1511650 h 1996549"/>
              <a:gd name="connsiteX1288" fmla="*/ 1589782 w 1998270"/>
              <a:gd name="connsiteY1288" fmla="*/ 1499370 h 1996549"/>
              <a:gd name="connsiteX1289" fmla="*/ 1602061 w 1998270"/>
              <a:gd name="connsiteY1289" fmla="*/ 1487089 h 1996549"/>
              <a:gd name="connsiteX1290" fmla="*/ 1664145 w 1998270"/>
              <a:gd name="connsiteY1290" fmla="*/ 1486919 h 1996549"/>
              <a:gd name="connsiteX1291" fmla="*/ 1664485 w 1998270"/>
              <a:gd name="connsiteY1291" fmla="*/ 1486919 h 1996549"/>
              <a:gd name="connsiteX1292" fmla="*/ 1676596 w 1998270"/>
              <a:gd name="connsiteY1292" fmla="*/ 1499370 h 1996549"/>
              <a:gd name="connsiteX1293" fmla="*/ 1664145 w 1998270"/>
              <a:gd name="connsiteY1293" fmla="*/ 1511820 h 1996549"/>
              <a:gd name="connsiteX1294" fmla="*/ 1651694 w 1998270"/>
              <a:gd name="connsiteY1294" fmla="*/ 1499370 h 1996549"/>
              <a:gd name="connsiteX1295" fmla="*/ 1664145 w 1998270"/>
              <a:gd name="connsiteY1295" fmla="*/ 1486919 h 1996549"/>
              <a:gd name="connsiteX1296" fmla="*/ 1786265 w 1998270"/>
              <a:gd name="connsiteY1296" fmla="*/ 1486748 h 1996549"/>
              <a:gd name="connsiteX1297" fmla="*/ 1798886 w 1998270"/>
              <a:gd name="connsiteY1297" fmla="*/ 1499370 h 1996549"/>
              <a:gd name="connsiteX1298" fmla="*/ 1786265 w 1998270"/>
              <a:gd name="connsiteY1298" fmla="*/ 1511991 h 1996549"/>
              <a:gd name="connsiteX1299" fmla="*/ 1773644 w 1998270"/>
              <a:gd name="connsiteY1299" fmla="*/ 1499370 h 1996549"/>
              <a:gd name="connsiteX1300" fmla="*/ 1786265 w 1998270"/>
              <a:gd name="connsiteY1300" fmla="*/ 1486748 h 1996549"/>
              <a:gd name="connsiteX1301" fmla="*/ 1724864 w 1998270"/>
              <a:gd name="connsiteY1301" fmla="*/ 1486748 h 1996549"/>
              <a:gd name="connsiteX1302" fmla="*/ 1737485 w 1998270"/>
              <a:gd name="connsiteY1302" fmla="*/ 1499370 h 1996549"/>
              <a:gd name="connsiteX1303" fmla="*/ 1724864 w 1998270"/>
              <a:gd name="connsiteY1303" fmla="*/ 1511991 h 1996549"/>
              <a:gd name="connsiteX1304" fmla="*/ 1712243 w 1998270"/>
              <a:gd name="connsiteY1304" fmla="*/ 1499370 h 1996549"/>
              <a:gd name="connsiteX1305" fmla="*/ 1724864 w 1998270"/>
              <a:gd name="connsiteY1305" fmla="*/ 1486748 h 1996549"/>
              <a:gd name="connsiteX1306" fmla="*/ 1909067 w 1998270"/>
              <a:gd name="connsiteY1306" fmla="*/ 1486578 h 1996549"/>
              <a:gd name="connsiteX1307" fmla="*/ 1909409 w 1998270"/>
              <a:gd name="connsiteY1307" fmla="*/ 1486578 h 1996549"/>
              <a:gd name="connsiteX1308" fmla="*/ 1921859 w 1998270"/>
              <a:gd name="connsiteY1308" fmla="*/ 1499370 h 1996549"/>
              <a:gd name="connsiteX1309" fmla="*/ 1909067 w 1998270"/>
              <a:gd name="connsiteY1309" fmla="*/ 1512162 h 1996549"/>
              <a:gd name="connsiteX1310" fmla="*/ 1896276 w 1998270"/>
              <a:gd name="connsiteY1310" fmla="*/ 1499370 h 1996549"/>
              <a:gd name="connsiteX1311" fmla="*/ 1909067 w 1998270"/>
              <a:gd name="connsiteY1311" fmla="*/ 1486578 h 1996549"/>
              <a:gd name="connsiteX1312" fmla="*/ 1847666 w 1998270"/>
              <a:gd name="connsiteY1312" fmla="*/ 1486578 h 1996549"/>
              <a:gd name="connsiteX1313" fmla="*/ 1848007 w 1998270"/>
              <a:gd name="connsiteY1313" fmla="*/ 1486578 h 1996549"/>
              <a:gd name="connsiteX1314" fmla="*/ 1860458 w 1998270"/>
              <a:gd name="connsiteY1314" fmla="*/ 1499370 h 1996549"/>
              <a:gd name="connsiteX1315" fmla="*/ 1847666 w 1998270"/>
              <a:gd name="connsiteY1315" fmla="*/ 1512162 h 1996549"/>
              <a:gd name="connsiteX1316" fmla="*/ 1834875 w 1998270"/>
              <a:gd name="connsiteY1316" fmla="*/ 1499370 h 1996549"/>
              <a:gd name="connsiteX1317" fmla="*/ 1847666 w 1998270"/>
              <a:gd name="connsiteY1317" fmla="*/ 1486578 h 1996549"/>
              <a:gd name="connsiteX1318" fmla="*/ 67029 w 1998270"/>
              <a:gd name="connsiteY1318" fmla="*/ 1436774 h 1996549"/>
              <a:gd name="connsiteX1319" fmla="*/ 68223 w 1998270"/>
              <a:gd name="connsiteY1319" fmla="*/ 1437968 h 1996549"/>
              <a:gd name="connsiteX1320" fmla="*/ 67029 w 1998270"/>
              <a:gd name="connsiteY1320" fmla="*/ 1439162 h 1996549"/>
              <a:gd name="connsiteX1321" fmla="*/ 65836 w 1998270"/>
              <a:gd name="connsiteY1321" fmla="*/ 1437968 h 1996549"/>
              <a:gd name="connsiteX1322" fmla="*/ 67029 w 1998270"/>
              <a:gd name="connsiteY1322" fmla="*/ 1436774 h 1996549"/>
              <a:gd name="connsiteX1323" fmla="*/ 129113 w 1998270"/>
              <a:gd name="connsiteY1323" fmla="*/ 1436093 h 1996549"/>
              <a:gd name="connsiteX1324" fmla="*/ 129488 w 1998270"/>
              <a:gd name="connsiteY1324" fmla="*/ 1436123 h 1996549"/>
              <a:gd name="connsiteX1325" fmla="*/ 130989 w 1998270"/>
              <a:gd name="connsiteY1325" fmla="*/ 1438310 h 1996549"/>
              <a:gd name="connsiteX1326" fmla="*/ 129113 w 1998270"/>
              <a:gd name="connsiteY1326" fmla="*/ 1440186 h 1996549"/>
              <a:gd name="connsiteX1327" fmla="*/ 128738 w 1998270"/>
              <a:gd name="connsiteY1327" fmla="*/ 1440155 h 1996549"/>
              <a:gd name="connsiteX1328" fmla="*/ 127237 w 1998270"/>
              <a:gd name="connsiteY1328" fmla="*/ 1437969 h 1996549"/>
              <a:gd name="connsiteX1329" fmla="*/ 129113 w 1998270"/>
              <a:gd name="connsiteY1329" fmla="*/ 1436093 h 1996549"/>
              <a:gd name="connsiteX1330" fmla="*/ 189832 w 1998270"/>
              <a:gd name="connsiteY1330" fmla="*/ 1435410 h 1996549"/>
              <a:gd name="connsiteX1331" fmla="*/ 190190 w 1998270"/>
              <a:gd name="connsiteY1331" fmla="*/ 1435410 h 1996549"/>
              <a:gd name="connsiteX1332" fmla="*/ 192390 w 1998270"/>
              <a:gd name="connsiteY1332" fmla="*/ 1437968 h 1996549"/>
              <a:gd name="connsiteX1333" fmla="*/ 189832 w 1998270"/>
              <a:gd name="connsiteY1333" fmla="*/ 1440527 h 1996549"/>
              <a:gd name="connsiteX1334" fmla="*/ 187274 w 1998270"/>
              <a:gd name="connsiteY1334" fmla="*/ 1437968 h 1996549"/>
              <a:gd name="connsiteX1335" fmla="*/ 189832 w 1998270"/>
              <a:gd name="connsiteY1335" fmla="*/ 1435410 h 1996549"/>
              <a:gd name="connsiteX1336" fmla="*/ 251233 w 1998270"/>
              <a:gd name="connsiteY1336" fmla="*/ 1434728 h 1996549"/>
              <a:gd name="connsiteX1337" fmla="*/ 251591 w 1998270"/>
              <a:gd name="connsiteY1337" fmla="*/ 1434728 h 1996549"/>
              <a:gd name="connsiteX1338" fmla="*/ 254474 w 1998270"/>
              <a:gd name="connsiteY1338" fmla="*/ 1437968 h 1996549"/>
              <a:gd name="connsiteX1339" fmla="*/ 251233 w 1998270"/>
              <a:gd name="connsiteY1339" fmla="*/ 1441209 h 1996549"/>
              <a:gd name="connsiteX1340" fmla="*/ 247993 w 1998270"/>
              <a:gd name="connsiteY1340" fmla="*/ 1437968 h 1996549"/>
              <a:gd name="connsiteX1341" fmla="*/ 251233 w 1998270"/>
              <a:gd name="connsiteY1341" fmla="*/ 1434728 h 1996549"/>
              <a:gd name="connsiteX1342" fmla="*/ 312635 w 1998270"/>
              <a:gd name="connsiteY1342" fmla="*/ 1434216 h 1996549"/>
              <a:gd name="connsiteX1343" fmla="*/ 316387 w 1998270"/>
              <a:gd name="connsiteY1343" fmla="*/ 1437969 h 1996549"/>
              <a:gd name="connsiteX1344" fmla="*/ 312635 w 1998270"/>
              <a:gd name="connsiteY1344" fmla="*/ 1441721 h 1996549"/>
              <a:gd name="connsiteX1345" fmla="*/ 308883 w 1998270"/>
              <a:gd name="connsiteY1345" fmla="*/ 1437969 h 1996549"/>
              <a:gd name="connsiteX1346" fmla="*/ 312635 w 1998270"/>
              <a:gd name="connsiteY1346" fmla="*/ 1434216 h 1996549"/>
              <a:gd name="connsiteX1347" fmla="*/ 374036 w 1998270"/>
              <a:gd name="connsiteY1347" fmla="*/ 1433534 h 1996549"/>
              <a:gd name="connsiteX1348" fmla="*/ 374377 w 1998270"/>
              <a:gd name="connsiteY1348" fmla="*/ 1433534 h 1996549"/>
              <a:gd name="connsiteX1349" fmla="*/ 378470 w 1998270"/>
              <a:gd name="connsiteY1349" fmla="*/ 1437969 h 1996549"/>
              <a:gd name="connsiteX1350" fmla="*/ 374036 w 1998270"/>
              <a:gd name="connsiteY1350" fmla="*/ 1442403 h 1996549"/>
              <a:gd name="connsiteX1351" fmla="*/ 369602 w 1998270"/>
              <a:gd name="connsiteY1351" fmla="*/ 1437969 h 1996549"/>
              <a:gd name="connsiteX1352" fmla="*/ 374036 w 1998270"/>
              <a:gd name="connsiteY1352" fmla="*/ 1433534 h 1996549"/>
              <a:gd name="connsiteX1353" fmla="*/ 436119 w 1998270"/>
              <a:gd name="connsiteY1353" fmla="*/ 1432852 h 1996549"/>
              <a:gd name="connsiteX1354" fmla="*/ 436460 w 1998270"/>
              <a:gd name="connsiteY1354" fmla="*/ 1432852 h 1996549"/>
              <a:gd name="connsiteX1355" fmla="*/ 441236 w 1998270"/>
              <a:gd name="connsiteY1355" fmla="*/ 1437969 h 1996549"/>
              <a:gd name="connsiteX1356" fmla="*/ 436119 w 1998270"/>
              <a:gd name="connsiteY1356" fmla="*/ 1443085 h 1996549"/>
              <a:gd name="connsiteX1357" fmla="*/ 431003 w 1998270"/>
              <a:gd name="connsiteY1357" fmla="*/ 1437969 h 1996549"/>
              <a:gd name="connsiteX1358" fmla="*/ 436119 w 1998270"/>
              <a:gd name="connsiteY1358" fmla="*/ 1432852 h 1996549"/>
              <a:gd name="connsiteX1359" fmla="*/ 496839 w 1998270"/>
              <a:gd name="connsiteY1359" fmla="*/ 1432340 h 1996549"/>
              <a:gd name="connsiteX1360" fmla="*/ 502468 w 1998270"/>
              <a:gd name="connsiteY1360" fmla="*/ 1437969 h 1996549"/>
              <a:gd name="connsiteX1361" fmla="*/ 496839 w 1998270"/>
              <a:gd name="connsiteY1361" fmla="*/ 1443597 h 1996549"/>
              <a:gd name="connsiteX1362" fmla="*/ 491211 w 1998270"/>
              <a:gd name="connsiteY1362" fmla="*/ 1437969 h 1996549"/>
              <a:gd name="connsiteX1363" fmla="*/ 496839 w 1998270"/>
              <a:gd name="connsiteY1363" fmla="*/ 1432340 h 1996549"/>
              <a:gd name="connsiteX1364" fmla="*/ 558240 w 1998270"/>
              <a:gd name="connsiteY1364" fmla="*/ 1431658 h 1996549"/>
              <a:gd name="connsiteX1365" fmla="*/ 558581 w 1998270"/>
              <a:gd name="connsiteY1365" fmla="*/ 1431658 h 1996549"/>
              <a:gd name="connsiteX1366" fmla="*/ 564551 w 1998270"/>
              <a:gd name="connsiteY1366" fmla="*/ 1437969 h 1996549"/>
              <a:gd name="connsiteX1367" fmla="*/ 558240 w 1998270"/>
              <a:gd name="connsiteY1367" fmla="*/ 1444279 h 1996549"/>
              <a:gd name="connsiteX1368" fmla="*/ 551930 w 1998270"/>
              <a:gd name="connsiteY1368" fmla="*/ 1437969 h 1996549"/>
              <a:gd name="connsiteX1369" fmla="*/ 558240 w 1998270"/>
              <a:gd name="connsiteY1369" fmla="*/ 1431658 h 1996549"/>
              <a:gd name="connsiteX1370" fmla="*/ 620007 w 1998270"/>
              <a:gd name="connsiteY1370" fmla="*/ 1431012 h 1996549"/>
              <a:gd name="connsiteX1371" fmla="*/ 626830 w 1998270"/>
              <a:gd name="connsiteY1371" fmla="*/ 1437834 h 1996549"/>
              <a:gd name="connsiteX1372" fmla="*/ 620007 w 1998270"/>
              <a:gd name="connsiteY1372" fmla="*/ 1444657 h 1996549"/>
              <a:gd name="connsiteX1373" fmla="*/ 613185 w 1998270"/>
              <a:gd name="connsiteY1373" fmla="*/ 1437834 h 1996549"/>
              <a:gd name="connsiteX1374" fmla="*/ 620007 w 1998270"/>
              <a:gd name="connsiteY1374" fmla="*/ 1431012 h 1996549"/>
              <a:gd name="connsiteX1375" fmla="*/ 681042 w 1998270"/>
              <a:gd name="connsiteY1375" fmla="*/ 1430634 h 1996549"/>
              <a:gd name="connsiteX1376" fmla="*/ 688377 w 1998270"/>
              <a:gd name="connsiteY1376" fmla="*/ 1437968 h 1996549"/>
              <a:gd name="connsiteX1377" fmla="*/ 681042 w 1998270"/>
              <a:gd name="connsiteY1377" fmla="*/ 1445303 h 1996549"/>
              <a:gd name="connsiteX1378" fmla="*/ 673709 w 1998270"/>
              <a:gd name="connsiteY1378" fmla="*/ 1437968 h 1996549"/>
              <a:gd name="connsiteX1379" fmla="*/ 681042 w 1998270"/>
              <a:gd name="connsiteY1379" fmla="*/ 1430634 h 1996549"/>
              <a:gd name="connsiteX1380" fmla="*/ 743126 w 1998270"/>
              <a:gd name="connsiteY1380" fmla="*/ 1430123 h 1996549"/>
              <a:gd name="connsiteX1381" fmla="*/ 743467 w 1998270"/>
              <a:gd name="connsiteY1381" fmla="*/ 1430123 h 1996549"/>
              <a:gd name="connsiteX1382" fmla="*/ 750972 w 1998270"/>
              <a:gd name="connsiteY1382" fmla="*/ 1437969 h 1996549"/>
              <a:gd name="connsiteX1383" fmla="*/ 743126 w 1998270"/>
              <a:gd name="connsiteY1383" fmla="*/ 1445814 h 1996549"/>
              <a:gd name="connsiteX1384" fmla="*/ 735281 w 1998270"/>
              <a:gd name="connsiteY1384" fmla="*/ 1437969 h 1996549"/>
              <a:gd name="connsiteX1385" fmla="*/ 743126 w 1998270"/>
              <a:gd name="connsiteY1385" fmla="*/ 1430123 h 1996549"/>
              <a:gd name="connsiteX1386" fmla="*/ 803845 w 1998270"/>
              <a:gd name="connsiteY1386" fmla="*/ 1429611 h 1996549"/>
              <a:gd name="connsiteX1387" fmla="*/ 812202 w 1998270"/>
              <a:gd name="connsiteY1387" fmla="*/ 1437969 h 1996549"/>
              <a:gd name="connsiteX1388" fmla="*/ 803845 w 1998270"/>
              <a:gd name="connsiteY1388" fmla="*/ 1446326 h 1996549"/>
              <a:gd name="connsiteX1389" fmla="*/ 795488 w 1998270"/>
              <a:gd name="connsiteY1389" fmla="*/ 1437969 h 1996549"/>
              <a:gd name="connsiteX1390" fmla="*/ 803845 w 1998270"/>
              <a:gd name="connsiteY1390" fmla="*/ 1429611 h 1996549"/>
              <a:gd name="connsiteX1391" fmla="*/ 865613 w 1998270"/>
              <a:gd name="connsiteY1391" fmla="*/ 1428965 h 1996549"/>
              <a:gd name="connsiteX1392" fmla="*/ 874482 w 1998270"/>
              <a:gd name="connsiteY1392" fmla="*/ 1437834 h 1996549"/>
              <a:gd name="connsiteX1393" fmla="*/ 865613 w 1998270"/>
              <a:gd name="connsiteY1393" fmla="*/ 1446703 h 1996549"/>
              <a:gd name="connsiteX1394" fmla="*/ 856744 w 1998270"/>
              <a:gd name="connsiteY1394" fmla="*/ 1437834 h 1996549"/>
              <a:gd name="connsiteX1395" fmla="*/ 865613 w 1998270"/>
              <a:gd name="connsiteY1395" fmla="*/ 1428965 h 1996549"/>
              <a:gd name="connsiteX1396" fmla="*/ 926648 w 1998270"/>
              <a:gd name="connsiteY1396" fmla="*/ 1428588 h 1996549"/>
              <a:gd name="connsiteX1397" fmla="*/ 926989 w 1998270"/>
              <a:gd name="connsiteY1397" fmla="*/ 1428588 h 1996549"/>
              <a:gd name="connsiteX1398" fmla="*/ 936028 w 1998270"/>
              <a:gd name="connsiteY1398" fmla="*/ 1437968 h 1996549"/>
              <a:gd name="connsiteX1399" fmla="*/ 926648 w 1998270"/>
              <a:gd name="connsiteY1399" fmla="*/ 1447349 h 1996549"/>
              <a:gd name="connsiteX1400" fmla="*/ 917267 w 1998270"/>
              <a:gd name="connsiteY1400" fmla="*/ 1437968 h 1996549"/>
              <a:gd name="connsiteX1401" fmla="*/ 926648 w 1998270"/>
              <a:gd name="connsiteY1401" fmla="*/ 1428588 h 1996549"/>
              <a:gd name="connsiteX1402" fmla="*/ 988049 w 1998270"/>
              <a:gd name="connsiteY1402" fmla="*/ 1428076 h 1996549"/>
              <a:gd name="connsiteX1403" fmla="*/ 997941 w 1998270"/>
              <a:gd name="connsiteY1403" fmla="*/ 1437969 h 1996549"/>
              <a:gd name="connsiteX1404" fmla="*/ 988049 w 1998270"/>
              <a:gd name="connsiteY1404" fmla="*/ 1447861 h 1996549"/>
              <a:gd name="connsiteX1405" fmla="*/ 978157 w 1998270"/>
              <a:gd name="connsiteY1405" fmla="*/ 1437969 h 1996549"/>
              <a:gd name="connsiteX1406" fmla="*/ 988049 w 1998270"/>
              <a:gd name="connsiteY1406" fmla="*/ 1428076 h 1996549"/>
              <a:gd name="connsiteX1407" fmla="*/ 1050132 w 1998270"/>
              <a:gd name="connsiteY1407" fmla="*/ 1427734 h 1996549"/>
              <a:gd name="connsiteX1408" fmla="*/ 1060366 w 1998270"/>
              <a:gd name="connsiteY1408" fmla="*/ 1437968 h 1996549"/>
              <a:gd name="connsiteX1409" fmla="*/ 1050132 w 1998270"/>
              <a:gd name="connsiteY1409" fmla="*/ 1448202 h 1996549"/>
              <a:gd name="connsiteX1410" fmla="*/ 1039899 w 1998270"/>
              <a:gd name="connsiteY1410" fmla="*/ 1437968 h 1996549"/>
              <a:gd name="connsiteX1411" fmla="*/ 1050132 w 1998270"/>
              <a:gd name="connsiteY1411" fmla="*/ 1427734 h 1996549"/>
              <a:gd name="connsiteX1412" fmla="*/ 1111217 w 1998270"/>
              <a:gd name="connsiteY1412" fmla="*/ 1427089 h 1996549"/>
              <a:gd name="connsiteX1413" fmla="*/ 1121962 w 1998270"/>
              <a:gd name="connsiteY1413" fmla="*/ 1437834 h 1996549"/>
              <a:gd name="connsiteX1414" fmla="*/ 1111217 w 1998270"/>
              <a:gd name="connsiteY1414" fmla="*/ 1448579 h 1996549"/>
              <a:gd name="connsiteX1415" fmla="*/ 1100472 w 1998270"/>
              <a:gd name="connsiteY1415" fmla="*/ 1437834 h 1996549"/>
              <a:gd name="connsiteX1416" fmla="*/ 1111217 w 1998270"/>
              <a:gd name="connsiteY1416" fmla="*/ 1427089 h 1996549"/>
              <a:gd name="connsiteX1417" fmla="*/ 1172253 w 1998270"/>
              <a:gd name="connsiteY1417" fmla="*/ 1426882 h 1996549"/>
              <a:gd name="connsiteX1418" fmla="*/ 1183339 w 1998270"/>
              <a:gd name="connsiteY1418" fmla="*/ 1437969 h 1996549"/>
              <a:gd name="connsiteX1419" fmla="*/ 1172253 w 1998270"/>
              <a:gd name="connsiteY1419" fmla="*/ 1449055 h 1996549"/>
              <a:gd name="connsiteX1420" fmla="*/ 1161167 w 1998270"/>
              <a:gd name="connsiteY1420" fmla="*/ 1437969 h 1996549"/>
              <a:gd name="connsiteX1421" fmla="*/ 1172253 w 1998270"/>
              <a:gd name="connsiteY1421" fmla="*/ 1426882 h 1996549"/>
              <a:gd name="connsiteX1422" fmla="*/ 1233654 w 1998270"/>
              <a:gd name="connsiteY1422" fmla="*/ 1426540 h 1996549"/>
              <a:gd name="connsiteX1423" fmla="*/ 1245081 w 1998270"/>
              <a:gd name="connsiteY1423" fmla="*/ 1437968 h 1996549"/>
              <a:gd name="connsiteX1424" fmla="*/ 1233654 w 1998270"/>
              <a:gd name="connsiteY1424" fmla="*/ 1449395 h 1996549"/>
              <a:gd name="connsiteX1425" fmla="*/ 1222227 w 1998270"/>
              <a:gd name="connsiteY1425" fmla="*/ 1437968 h 1996549"/>
              <a:gd name="connsiteX1426" fmla="*/ 1233654 w 1998270"/>
              <a:gd name="connsiteY1426" fmla="*/ 1426540 h 1996549"/>
              <a:gd name="connsiteX1427" fmla="*/ 1971151 w 1998270"/>
              <a:gd name="connsiteY1427" fmla="*/ 1426199 h 1996549"/>
              <a:gd name="connsiteX1428" fmla="*/ 1982920 w 1998270"/>
              <a:gd name="connsiteY1428" fmla="*/ 1437968 h 1996549"/>
              <a:gd name="connsiteX1429" fmla="*/ 1971151 w 1998270"/>
              <a:gd name="connsiteY1429" fmla="*/ 1449737 h 1996549"/>
              <a:gd name="connsiteX1430" fmla="*/ 1959383 w 1998270"/>
              <a:gd name="connsiteY1430" fmla="*/ 1437968 h 1996549"/>
              <a:gd name="connsiteX1431" fmla="*/ 1971151 w 1998270"/>
              <a:gd name="connsiteY1431" fmla="*/ 1426199 h 1996549"/>
              <a:gd name="connsiteX1432" fmla="*/ 1295055 w 1998270"/>
              <a:gd name="connsiteY1432" fmla="*/ 1426199 h 1996549"/>
              <a:gd name="connsiteX1433" fmla="*/ 1306823 w 1998270"/>
              <a:gd name="connsiteY1433" fmla="*/ 1437968 h 1996549"/>
              <a:gd name="connsiteX1434" fmla="*/ 1295055 w 1998270"/>
              <a:gd name="connsiteY1434" fmla="*/ 1449737 h 1996549"/>
              <a:gd name="connsiteX1435" fmla="*/ 1283287 w 1998270"/>
              <a:gd name="connsiteY1435" fmla="*/ 1437968 h 1996549"/>
              <a:gd name="connsiteX1436" fmla="*/ 1295055 w 1998270"/>
              <a:gd name="connsiteY1436" fmla="*/ 1426199 h 1996549"/>
              <a:gd name="connsiteX1437" fmla="*/ 1357138 w 1998270"/>
              <a:gd name="connsiteY1437" fmla="*/ 1425858 h 1996549"/>
              <a:gd name="connsiteX1438" fmla="*/ 1369248 w 1998270"/>
              <a:gd name="connsiteY1438" fmla="*/ 1437968 h 1996549"/>
              <a:gd name="connsiteX1439" fmla="*/ 1357138 w 1998270"/>
              <a:gd name="connsiteY1439" fmla="*/ 1450078 h 1996549"/>
              <a:gd name="connsiteX1440" fmla="*/ 1345029 w 1998270"/>
              <a:gd name="connsiteY1440" fmla="*/ 1437968 h 1996549"/>
              <a:gd name="connsiteX1441" fmla="*/ 1357138 w 1998270"/>
              <a:gd name="connsiteY1441" fmla="*/ 1425858 h 1996549"/>
              <a:gd name="connsiteX1442" fmla="*/ 1417858 w 1998270"/>
              <a:gd name="connsiteY1442" fmla="*/ 1425518 h 1996549"/>
              <a:gd name="connsiteX1443" fmla="*/ 1418198 w 1998270"/>
              <a:gd name="connsiteY1443" fmla="*/ 1425518 h 1996549"/>
              <a:gd name="connsiteX1444" fmla="*/ 1430309 w 1998270"/>
              <a:gd name="connsiteY1444" fmla="*/ 1437969 h 1996549"/>
              <a:gd name="connsiteX1445" fmla="*/ 1417858 w 1998270"/>
              <a:gd name="connsiteY1445" fmla="*/ 1450419 h 1996549"/>
              <a:gd name="connsiteX1446" fmla="*/ 1405407 w 1998270"/>
              <a:gd name="connsiteY1446" fmla="*/ 1437969 h 1996549"/>
              <a:gd name="connsiteX1447" fmla="*/ 1417858 w 1998270"/>
              <a:gd name="connsiteY1447" fmla="*/ 1425518 h 1996549"/>
              <a:gd name="connsiteX1448" fmla="*/ 1479258 w 1998270"/>
              <a:gd name="connsiteY1448" fmla="*/ 1425177 h 1996549"/>
              <a:gd name="connsiteX1449" fmla="*/ 1479599 w 1998270"/>
              <a:gd name="connsiteY1449" fmla="*/ 1425177 h 1996549"/>
              <a:gd name="connsiteX1450" fmla="*/ 1492050 w 1998270"/>
              <a:gd name="connsiteY1450" fmla="*/ 1437969 h 1996549"/>
              <a:gd name="connsiteX1451" fmla="*/ 1479258 w 1998270"/>
              <a:gd name="connsiteY1451" fmla="*/ 1450761 h 1996549"/>
              <a:gd name="connsiteX1452" fmla="*/ 1466467 w 1998270"/>
              <a:gd name="connsiteY1452" fmla="*/ 1437969 h 1996549"/>
              <a:gd name="connsiteX1453" fmla="*/ 1479258 w 1998270"/>
              <a:gd name="connsiteY1453" fmla="*/ 1425177 h 1996549"/>
              <a:gd name="connsiteX1454" fmla="*/ 1540660 w 1998270"/>
              <a:gd name="connsiteY1454" fmla="*/ 1425005 h 1996549"/>
              <a:gd name="connsiteX1455" fmla="*/ 1553622 w 1998270"/>
              <a:gd name="connsiteY1455" fmla="*/ 1437968 h 1996549"/>
              <a:gd name="connsiteX1456" fmla="*/ 1540660 w 1998270"/>
              <a:gd name="connsiteY1456" fmla="*/ 1450930 h 1996549"/>
              <a:gd name="connsiteX1457" fmla="*/ 1527698 w 1998270"/>
              <a:gd name="connsiteY1457" fmla="*/ 1437968 h 1996549"/>
              <a:gd name="connsiteX1458" fmla="*/ 1540660 w 1998270"/>
              <a:gd name="connsiteY1458" fmla="*/ 1425005 h 1996549"/>
              <a:gd name="connsiteX1459" fmla="*/ 1602061 w 1998270"/>
              <a:gd name="connsiteY1459" fmla="*/ 1424836 h 1996549"/>
              <a:gd name="connsiteX1460" fmla="*/ 1602403 w 1998270"/>
              <a:gd name="connsiteY1460" fmla="*/ 1424836 h 1996549"/>
              <a:gd name="connsiteX1461" fmla="*/ 1615195 w 1998270"/>
              <a:gd name="connsiteY1461" fmla="*/ 1437969 h 1996549"/>
              <a:gd name="connsiteX1462" fmla="*/ 1602061 w 1998270"/>
              <a:gd name="connsiteY1462" fmla="*/ 1451102 h 1996549"/>
              <a:gd name="connsiteX1463" fmla="*/ 1588929 w 1998270"/>
              <a:gd name="connsiteY1463" fmla="*/ 1437969 h 1996549"/>
              <a:gd name="connsiteX1464" fmla="*/ 1602061 w 1998270"/>
              <a:gd name="connsiteY1464" fmla="*/ 1424836 h 1996549"/>
              <a:gd name="connsiteX1465" fmla="*/ 1664145 w 1998270"/>
              <a:gd name="connsiteY1465" fmla="*/ 1424664 h 1996549"/>
              <a:gd name="connsiteX1466" fmla="*/ 1677449 w 1998270"/>
              <a:gd name="connsiteY1466" fmla="*/ 1437968 h 1996549"/>
              <a:gd name="connsiteX1467" fmla="*/ 1664145 w 1998270"/>
              <a:gd name="connsiteY1467" fmla="*/ 1451272 h 1996549"/>
              <a:gd name="connsiteX1468" fmla="*/ 1650842 w 1998270"/>
              <a:gd name="connsiteY1468" fmla="*/ 1437968 h 1996549"/>
              <a:gd name="connsiteX1469" fmla="*/ 1664145 w 1998270"/>
              <a:gd name="connsiteY1469" fmla="*/ 1424664 h 1996549"/>
              <a:gd name="connsiteX1470" fmla="*/ 1909067 w 1998270"/>
              <a:gd name="connsiteY1470" fmla="*/ 1424494 h 1996549"/>
              <a:gd name="connsiteX1471" fmla="*/ 1922542 w 1998270"/>
              <a:gd name="connsiteY1471" fmla="*/ 1437969 h 1996549"/>
              <a:gd name="connsiteX1472" fmla="*/ 1909067 w 1998270"/>
              <a:gd name="connsiteY1472" fmla="*/ 1451443 h 1996549"/>
              <a:gd name="connsiteX1473" fmla="*/ 1895594 w 1998270"/>
              <a:gd name="connsiteY1473" fmla="*/ 1437969 h 1996549"/>
              <a:gd name="connsiteX1474" fmla="*/ 1909067 w 1998270"/>
              <a:gd name="connsiteY1474" fmla="*/ 1424494 h 1996549"/>
              <a:gd name="connsiteX1475" fmla="*/ 1847667 w 1998270"/>
              <a:gd name="connsiteY1475" fmla="*/ 1424494 h 1996549"/>
              <a:gd name="connsiteX1476" fmla="*/ 1861141 w 1998270"/>
              <a:gd name="connsiteY1476" fmla="*/ 1437969 h 1996549"/>
              <a:gd name="connsiteX1477" fmla="*/ 1847667 w 1998270"/>
              <a:gd name="connsiteY1477" fmla="*/ 1451443 h 1996549"/>
              <a:gd name="connsiteX1478" fmla="*/ 1834193 w 1998270"/>
              <a:gd name="connsiteY1478" fmla="*/ 1437969 h 1996549"/>
              <a:gd name="connsiteX1479" fmla="*/ 1847667 w 1998270"/>
              <a:gd name="connsiteY1479" fmla="*/ 1424494 h 1996549"/>
              <a:gd name="connsiteX1480" fmla="*/ 1786265 w 1998270"/>
              <a:gd name="connsiteY1480" fmla="*/ 1424494 h 1996549"/>
              <a:gd name="connsiteX1481" fmla="*/ 1799739 w 1998270"/>
              <a:gd name="connsiteY1481" fmla="*/ 1437969 h 1996549"/>
              <a:gd name="connsiteX1482" fmla="*/ 1786265 w 1998270"/>
              <a:gd name="connsiteY1482" fmla="*/ 1451443 h 1996549"/>
              <a:gd name="connsiteX1483" fmla="*/ 1772791 w 1998270"/>
              <a:gd name="connsiteY1483" fmla="*/ 1437969 h 1996549"/>
              <a:gd name="connsiteX1484" fmla="*/ 1786265 w 1998270"/>
              <a:gd name="connsiteY1484" fmla="*/ 1424494 h 1996549"/>
              <a:gd name="connsiteX1485" fmla="*/ 1724864 w 1998270"/>
              <a:gd name="connsiteY1485" fmla="*/ 1424494 h 1996549"/>
              <a:gd name="connsiteX1486" fmla="*/ 1738338 w 1998270"/>
              <a:gd name="connsiteY1486" fmla="*/ 1437969 h 1996549"/>
              <a:gd name="connsiteX1487" fmla="*/ 1724864 w 1998270"/>
              <a:gd name="connsiteY1487" fmla="*/ 1451443 h 1996549"/>
              <a:gd name="connsiteX1488" fmla="*/ 1711390 w 1998270"/>
              <a:gd name="connsiteY1488" fmla="*/ 1437969 h 1996549"/>
              <a:gd name="connsiteX1489" fmla="*/ 1724864 w 1998270"/>
              <a:gd name="connsiteY1489" fmla="*/ 1424494 h 1996549"/>
              <a:gd name="connsiteX1490" fmla="*/ 5629 w 1998270"/>
              <a:gd name="connsiteY1490" fmla="*/ 1375714 h 1996549"/>
              <a:gd name="connsiteX1491" fmla="*/ 6481 w 1998270"/>
              <a:gd name="connsiteY1491" fmla="*/ 1376567 h 1996549"/>
              <a:gd name="connsiteX1492" fmla="*/ 5629 w 1998270"/>
              <a:gd name="connsiteY1492" fmla="*/ 1376567 h 1996549"/>
              <a:gd name="connsiteX1493" fmla="*/ 4776 w 1998270"/>
              <a:gd name="connsiteY1493" fmla="*/ 1376567 h 1996549"/>
              <a:gd name="connsiteX1494" fmla="*/ 5629 w 1998270"/>
              <a:gd name="connsiteY1494" fmla="*/ 1375714 h 1996549"/>
              <a:gd name="connsiteX1495" fmla="*/ 67030 w 1998270"/>
              <a:gd name="connsiteY1495" fmla="*/ 1374862 h 1996549"/>
              <a:gd name="connsiteX1496" fmla="*/ 67388 w 1998270"/>
              <a:gd name="connsiteY1496" fmla="*/ 1374862 h 1996549"/>
              <a:gd name="connsiteX1497" fmla="*/ 68735 w 1998270"/>
              <a:gd name="connsiteY1497" fmla="*/ 1376567 h 1996549"/>
              <a:gd name="connsiteX1498" fmla="*/ 67030 w 1998270"/>
              <a:gd name="connsiteY1498" fmla="*/ 1378273 h 1996549"/>
              <a:gd name="connsiteX1499" fmla="*/ 65325 w 1998270"/>
              <a:gd name="connsiteY1499" fmla="*/ 1376567 h 1996549"/>
              <a:gd name="connsiteX1500" fmla="*/ 67030 w 1998270"/>
              <a:gd name="connsiteY1500" fmla="*/ 1374862 h 1996549"/>
              <a:gd name="connsiteX1501" fmla="*/ 129114 w 1998270"/>
              <a:gd name="connsiteY1501" fmla="*/ 1374179 h 1996549"/>
              <a:gd name="connsiteX1502" fmla="*/ 131502 w 1998270"/>
              <a:gd name="connsiteY1502" fmla="*/ 1376567 h 1996549"/>
              <a:gd name="connsiteX1503" fmla="*/ 129114 w 1998270"/>
              <a:gd name="connsiteY1503" fmla="*/ 1378955 h 1996549"/>
              <a:gd name="connsiteX1504" fmla="*/ 126726 w 1998270"/>
              <a:gd name="connsiteY1504" fmla="*/ 1376567 h 1996549"/>
              <a:gd name="connsiteX1505" fmla="*/ 129114 w 1998270"/>
              <a:gd name="connsiteY1505" fmla="*/ 1374179 h 1996549"/>
              <a:gd name="connsiteX1506" fmla="*/ 189833 w 1998270"/>
              <a:gd name="connsiteY1506" fmla="*/ 1373497 h 1996549"/>
              <a:gd name="connsiteX1507" fmla="*/ 192902 w 1998270"/>
              <a:gd name="connsiteY1507" fmla="*/ 1376568 h 1996549"/>
              <a:gd name="connsiteX1508" fmla="*/ 189833 w 1998270"/>
              <a:gd name="connsiteY1508" fmla="*/ 1379638 h 1996549"/>
              <a:gd name="connsiteX1509" fmla="*/ 186763 w 1998270"/>
              <a:gd name="connsiteY1509" fmla="*/ 1376568 h 1996549"/>
              <a:gd name="connsiteX1510" fmla="*/ 189833 w 1998270"/>
              <a:gd name="connsiteY1510" fmla="*/ 1373497 h 1996549"/>
              <a:gd name="connsiteX1511" fmla="*/ 251234 w 1998270"/>
              <a:gd name="connsiteY1511" fmla="*/ 1372814 h 1996549"/>
              <a:gd name="connsiteX1512" fmla="*/ 254986 w 1998270"/>
              <a:gd name="connsiteY1512" fmla="*/ 1376567 h 1996549"/>
              <a:gd name="connsiteX1513" fmla="*/ 251234 w 1998270"/>
              <a:gd name="connsiteY1513" fmla="*/ 1380319 h 1996549"/>
              <a:gd name="connsiteX1514" fmla="*/ 247482 w 1998270"/>
              <a:gd name="connsiteY1514" fmla="*/ 1376567 h 1996549"/>
              <a:gd name="connsiteX1515" fmla="*/ 251234 w 1998270"/>
              <a:gd name="connsiteY1515" fmla="*/ 1372814 h 1996549"/>
              <a:gd name="connsiteX1516" fmla="*/ 312635 w 1998270"/>
              <a:gd name="connsiteY1516" fmla="*/ 1371962 h 1996549"/>
              <a:gd name="connsiteX1517" fmla="*/ 312976 w 1998270"/>
              <a:gd name="connsiteY1517" fmla="*/ 1371962 h 1996549"/>
              <a:gd name="connsiteX1518" fmla="*/ 317069 w 1998270"/>
              <a:gd name="connsiteY1518" fmla="*/ 1376397 h 1996549"/>
              <a:gd name="connsiteX1519" fmla="*/ 312635 w 1998270"/>
              <a:gd name="connsiteY1519" fmla="*/ 1380831 h 1996549"/>
              <a:gd name="connsiteX1520" fmla="*/ 308201 w 1998270"/>
              <a:gd name="connsiteY1520" fmla="*/ 1376397 h 1996549"/>
              <a:gd name="connsiteX1521" fmla="*/ 312635 w 1998270"/>
              <a:gd name="connsiteY1521" fmla="*/ 1371962 h 1996549"/>
              <a:gd name="connsiteX1522" fmla="*/ 374402 w 1998270"/>
              <a:gd name="connsiteY1522" fmla="*/ 1371486 h 1996549"/>
              <a:gd name="connsiteX1523" fmla="*/ 379348 w 1998270"/>
              <a:gd name="connsiteY1523" fmla="*/ 1376432 h 1996549"/>
              <a:gd name="connsiteX1524" fmla="*/ 374402 w 1998270"/>
              <a:gd name="connsiteY1524" fmla="*/ 1381378 h 1996549"/>
              <a:gd name="connsiteX1525" fmla="*/ 369456 w 1998270"/>
              <a:gd name="connsiteY1525" fmla="*/ 1376432 h 1996549"/>
              <a:gd name="connsiteX1526" fmla="*/ 374402 w 1998270"/>
              <a:gd name="connsiteY1526" fmla="*/ 1371486 h 1996549"/>
              <a:gd name="connsiteX1527" fmla="*/ 436120 w 1998270"/>
              <a:gd name="connsiteY1527" fmla="*/ 1370938 h 1996549"/>
              <a:gd name="connsiteX1528" fmla="*/ 441748 w 1998270"/>
              <a:gd name="connsiteY1528" fmla="*/ 1376567 h 1996549"/>
              <a:gd name="connsiteX1529" fmla="*/ 436120 w 1998270"/>
              <a:gd name="connsiteY1529" fmla="*/ 1382195 h 1996549"/>
              <a:gd name="connsiteX1530" fmla="*/ 430492 w 1998270"/>
              <a:gd name="connsiteY1530" fmla="*/ 1376567 h 1996549"/>
              <a:gd name="connsiteX1531" fmla="*/ 436120 w 1998270"/>
              <a:gd name="connsiteY1531" fmla="*/ 1370938 h 1996549"/>
              <a:gd name="connsiteX1532" fmla="*/ 496838 w 1998270"/>
              <a:gd name="connsiteY1532" fmla="*/ 1370256 h 1996549"/>
              <a:gd name="connsiteX1533" fmla="*/ 497179 w 1998270"/>
              <a:gd name="connsiteY1533" fmla="*/ 1370256 h 1996549"/>
              <a:gd name="connsiteX1534" fmla="*/ 503149 w 1998270"/>
              <a:gd name="connsiteY1534" fmla="*/ 1376567 h 1996549"/>
              <a:gd name="connsiteX1535" fmla="*/ 496838 w 1998270"/>
              <a:gd name="connsiteY1535" fmla="*/ 1382877 h 1996549"/>
              <a:gd name="connsiteX1536" fmla="*/ 490528 w 1998270"/>
              <a:gd name="connsiteY1536" fmla="*/ 1376567 h 1996549"/>
              <a:gd name="connsiteX1537" fmla="*/ 496838 w 1998270"/>
              <a:gd name="connsiteY1537" fmla="*/ 1370256 h 1996549"/>
              <a:gd name="connsiteX1538" fmla="*/ 558606 w 1998270"/>
              <a:gd name="connsiteY1538" fmla="*/ 1369610 h 1996549"/>
              <a:gd name="connsiteX1539" fmla="*/ 565429 w 1998270"/>
              <a:gd name="connsiteY1539" fmla="*/ 1376432 h 1996549"/>
              <a:gd name="connsiteX1540" fmla="*/ 558606 w 1998270"/>
              <a:gd name="connsiteY1540" fmla="*/ 1383255 h 1996549"/>
              <a:gd name="connsiteX1541" fmla="*/ 551784 w 1998270"/>
              <a:gd name="connsiteY1541" fmla="*/ 1376432 h 1996549"/>
              <a:gd name="connsiteX1542" fmla="*/ 558606 w 1998270"/>
              <a:gd name="connsiteY1542" fmla="*/ 1369610 h 1996549"/>
              <a:gd name="connsiteX1543" fmla="*/ 619641 w 1998270"/>
              <a:gd name="connsiteY1543" fmla="*/ 1369233 h 1996549"/>
              <a:gd name="connsiteX1544" fmla="*/ 626975 w 1998270"/>
              <a:gd name="connsiteY1544" fmla="*/ 1376567 h 1996549"/>
              <a:gd name="connsiteX1545" fmla="*/ 619641 w 1998270"/>
              <a:gd name="connsiteY1545" fmla="*/ 1383902 h 1996549"/>
              <a:gd name="connsiteX1546" fmla="*/ 612307 w 1998270"/>
              <a:gd name="connsiteY1546" fmla="*/ 1376567 h 1996549"/>
              <a:gd name="connsiteX1547" fmla="*/ 619641 w 1998270"/>
              <a:gd name="connsiteY1547" fmla="*/ 1369233 h 1996549"/>
              <a:gd name="connsiteX1548" fmla="*/ 681042 w 1998270"/>
              <a:gd name="connsiteY1548" fmla="*/ 1368550 h 1996549"/>
              <a:gd name="connsiteX1549" fmla="*/ 689059 w 1998270"/>
              <a:gd name="connsiteY1549" fmla="*/ 1376567 h 1996549"/>
              <a:gd name="connsiteX1550" fmla="*/ 681042 w 1998270"/>
              <a:gd name="connsiteY1550" fmla="*/ 1384583 h 1996549"/>
              <a:gd name="connsiteX1551" fmla="*/ 673027 w 1998270"/>
              <a:gd name="connsiteY1551" fmla="*/ 1376567 h 1996549"/>
              <a:gd name="connsiteX1552" fmla="*/ 681042 w 1998270"/>
              <a:gd name="connsiteY1552" fmla="*/ 1368550 h 1996549"/>
              <a:gd name="connsiteX1553" fmla="*/ 743126 w 1998270"/>
              <a:gd name="connsiteY1553" fmla="*/ 1368039 h 1996549"/>
              <a:gd name="connsiteX1554" fmla="*/ 751653 w 1998270"/>
              <a:gd name="connsiteY1554" fmla="*/ 1376567 h 1996549"/>
              <a:gd name="connsiteX1555" fmla="*/ 743126 w 1998270"/>
              <a:gd name="connsiteY1555" fmla="*/ 1385095 h 1996549"/>
              <a:gd name="connsiteX1556" fmla="*/ 734598 w 1998270"/>
              <a:gd name="connsiteY1556" fmla="*/ 1376567 h 1996549"/>
              <a:gd name="connsiteX1557" fmla="*/ 743126 w 1998270"/>
              <a:gd name="connsiteY1557" fmla="*/ 1368039 h 1996549"/>
              <a:gd name="connsiteX1558" fmla="*/ 803845 w 1998270"/>
              <a:gd name="connsiteY1558" fmla="*/ 1367528 h 1996549"/>
              <a:gd name="connsiteX1559" fmla="*/ 804186 w 1998270"/>
              <a:gd name="connsiteY1559" fmla="*/ 1367528 h 1996549"/>
              <a:gd name="connsiteX1560" fmla="*/ 812885 w 1998270"/>
              <a:gd name="connsiteY1560" fmla="*/ 1376567 h 1996549"/>
              <a:gd name="connsiteX1561" fmla="*/ 803845 w 1998270"/>
              <a:gd name="connsiteY1561" fmla="*/ 1385607 h 1996549"/>
              <a:gd name="connsiteX1562" fmla="*/ 794806 w 1998270"/>
              <a:gd name="connsiteY1562" fmla="*/ 1376567 h 1996549"/>
              <a:gd name="connsiteX1563" fmla="*/ 803845 w 1998270"/>
              <a:gd name="connsiteY1563" fmla="*/ 1367528 h 1996549"/>
              <a:gd name="connsiteX1564" fmla="*/ 865246 w 1998270"/>
              <a:gd name="connsiteY1564" fmla="*/ 1367015 h 1996549"/>
              <a:gd name="connsiteX1565" fmla="*/ 874797 w 1998270"/>
              <a:gd name="connsiteY1565" fmla="*/ 1376567 h 1996549"/>
              <a:gd name="connsiteX1566" fmla="*/ 865246 w 1998270"/>
              <a:gd name="connsiteY1566" fmla="*/ 1386118 h 1996549"/>
              <a:gd name="connsiteX1567" fmla="*/ 855695 w 1998270"/>
              <a:gd name="connsiteY1567" fmla="*/ 1376567 h 1996549"/>
              <a:gd name="connsiteX1568" fmla="*/ 865246 w 1998270"/>
              <a:gd name="connsiteY1568" fmla="*/ 1367015 h 1996549"/>
              <a:gd name="connsiteX1569" fmla="*/ 926647 w 1998270"/>
              <a:gd name="connsiteY1569" fmla="*/ 1366504 h 1996549"/>
              <a:gd name="connsiteX1570" fmla="*/ 926988 w 1998270"/>
              <a:gd name="connsiteY1570" fmla="*/ 1366504 h 1996549"/>
              <a:gd name="connsiteX1571" fmla="*/ 936710 w 1998270"/>
              <a:gd name="connsiteY1571" fmla="*/ 1376567 h 1996549"/>
              <a:gd name="connsiteX1572" fmla="*/ 926647 w 1998270"/>
              <a:gd name="connsiteY1572" fmla="*/ 1386630 h 1996549"/>
              <a:gd name="connsiteX1573" fmla="*/ 916585 w 1998270"/>
              <a:gd name="connsiteY1573" fmla="*/ 1376567 h 1996549"/>
              <a:gd name="connsiteX1574" fmla="*/ 926647 w 1998270"/>
              <a:gd name="connsiteY1574" fmla="*/ 1366504 h 1996549"/>
              <a:gd name="connsiteX1575" fmla="*/ 988048 w 1998270"/>
              <a:gd name="connsiteY1575" fmla="*/ 1365992 h 1996549"/>
              <a:gd name="connsiteX1576" fmla="*/ 998623 w 1998270"/>
              <a:gd name="connsiteY1576" fmla="*/ 1376567 h 1996549"/>
              <a:gd name="connsiteX1577" fmla="*/ 988048 w 1998270"/>
              <a:gd name="connsiteY1577" fmla="*/ 1387142 h 1996549"/>
              <a:gd name="connsiteX1578" fmla="*/ 977474 w 1998270"/>
              <a:gd name="connsiteY1578" fmla="*/ 1376567 h 1996549"/>
              <a:gd name="connsiteX1579" fmla="*/ 988048 w 1998270"/>
              <a:gd name="connsiteY1579" fmla="*/ 1365992 h 1996549"/>
              <a:gd name="connsiteX1580" fmla="*/ 1050132 w 1998270"/>
              <a:gd name="connsiteY1580" fmla="*/ 1365480 h 1996549"/>
              <a:gd name="connsiteX1581" fmla="*/ 1061218 w 1998270"/>
              <a:gd name="connsiteY1581" fmla="*/ 1376567 h 1996549"/>
              <a:gd name="connsiteX1582" fmla="*/ 1050132 w 1998270"/>
              <a:gd name="connsiteY1582" fmla="*/ 1387653 h 1996549"/>
              <a:gd name="connsiteX1583" fmla="*/ 1039046 w 1998270"/>
              <a:gd name="connsiteY1583" fmla="*/ 1376567 h 1996549"/>
              <a:gd name="connsiteX1584" fmla="*/ 1050132 w 1998270"/>
              <a:gd name="connsiteY1584" fmla="*/ 1365480 h 1996549"/>
              <a:gd name="connsiteX1585" fmla="*/ 1110851 w 1998270"/>
              <a:gd name="connsiteY1585" fmla="*/ 1365139 h 1996549"/>
              <a:gd name="connsiteX1586" fmla="*/ 1122278 w 1998270"/>
              <a:gd name="connsiteY1586" fmla="*/ 1376567 h 1996549"/>
              <a:gd name="connsiteX1587" fmla="*/ 1110851 w 1998270"/>
              <a:gd name="connsiteY1587" fmla="*/ 1387994 h 1996549"/>
              <a:gd name="connsiteX1588" fmla="*/ 1099424 w 1998270"/>
              <a:gd name="connsiteY1588" fmla="*/ 1376567 h 1996549"/>
              <a:gd name="connsiteX1589" fmla="*/ 1110851 w 1998270"/>
              <a:gd name="connsiteY1589" fmla="*/ 1365139 h 1996549"/>
              <a:gd name="connsiteX1590" fmla="*/ 1172253 w 1998270"/>
              <a:gd name="connsiteY1590" fmla="*/ 1364628 h 1996549"/>
              <a:gd name="connsiteX1591" fmla="*/ 1184192 w 1998270"/>
              <a:gd name="connsiteY1591" fmla="*/ 1376568 h 1996549"/>
              <a:gd name="connsiteX1592" fmla="*/ 1172253 w 1998270"/>
              <a:gd name="connsiteY1592" fmla="*/ 1388507 h 1996549"/>
              <a:gd name="connsiteX1593" fmla="*/ 1160314 w 1998270"/>
              <a:gd name="connsiteY1593" fmla="*/ 1376568 h 1996549"/>
              <a:gd name="connsiteX1594" fmla="*/ 1172253 w 1998270"/>
              <a:gd name="connsiteY1594" fmla="*/ 1364628 h 1996549"/>
              <a:gd name="connsiteX1595" fmla="*/ 1233654 w 1998270"/>
              <a:gd name="connsiteY1595" fmla="*/ 1364286 h 1996549"/>
              <a:gd name="connsiteX1596" fmla="*/ 1245934 w 1998270"/>
              <a:gd name="connsiteY1596" fmla="*/ 1376567 h 1996549"/>
              <a:gd name="connsiteX1597" fmla="*/ 1233654 w 1998270"/>
              <a:gd name="connsiteY1597" fmla="*/ 1388847 h 1996549"/>
              <a:gd name="connsiteX1598" fmla="*/ 1221374 w 1998270"/>
              <a:gd name="connsiteY1598" fmla="*/ 1376567 h 1996549"/>
              <a:gd name="connsiteX1599" fmla="*/ 1233654 w 1998270"/>
              <a:gd name="connsiteY1599" fmla="*/ 1364286 h 1996549"/>
              <a:gd name="connsiteX1600" fmla="*/ 1971152 w 1998270"/>
              <a:gd name="connsiteY1600" fmla="*/ 1364117 h 1996549"/>
              <a:gd name="connsiteX1601" fmla="*/ 1971492 w 1998270"/>
              <a:gd name="connsiteY1601" fmla="*/ 1364117 h 1996549"/>
              <a:gd name="connsiteX1602" fmla="*/ 1983603 w 1998270"/>
              <a:gd name="connsiteY1602" fmla="*/ 1376568 h 1996549"/>
              <a:gd name="connsiteX1603" fmla="*/ 1971152 w 1998270"/>
              <a:gd name="connsiteY1603" fmla="*/ 1389018 h 1996549"/>
              <a:gd name="connsiteX1604" fmla="*/ 1958701 w 1998270"/>
              <a:gd name="connsiteY1604" fmla="*/ 1376568 h 1996549"/>
              <a:gd name="connsiteX1605" fmla="*/ 1971152 w 1998270"/>
              <a:gd name="connsiteY1605" fmla="*/ 1364117 h 1996549"/>
              <a:gd name="connsiteX1606" fmla="*/ 1295055 w 1998270"/>
              <a:gd name="connsiteY1606" fmla="*/ 1363945 h 1996549"/>
              <a:gd name="connsiteX1607" fmla="*/ 1307676 w 1998270"/>
              <a:gd name="connsiteY1607" fmla="*/ 1376567 h 1996549"/>
              <a:gd name="connsiteX1608" fmla="*/ 1295055 w 1998270"/>
              <a:gd name="connsiteY1608" fmla="*/ 1389188 h 1996549"/>
              <a:gd name="connsiteX1609" fmla="*/ 1282434 w 1998270"/>
              <a:gd name="connsiteY1609" fmla="*/ 1376567 h 1996549"/>
              <a:gd name="connsiteX1610" fmla="*/ 1295055 w 1998270"/>
              <a:gd name="connsiteY1610" fmla="*/ 1363945 h 1996549"/>
              <a:gd name="connsiteX1611" fmla="*/ 1357138 w 1998270"/>
              <a:gd name="connsiteY1611" fmla="*/ 1363604 h 1996549"/>
              <a:gd name="connsiteX1612" fmla="*/ 1370101 w 1998270"/>
              <a:gd name="connsiteY1612" fmla="*/ 1376055 h 1996549"/>
              <a:gd name="connsiteX1613" fmla="*/ 1357138 w 1998270"/>
              <a:gd name="connsiteY1613" fmla="*/ 1389018 h 1996549"/>
              <a:gd name="connsiteX1614" fmla="*/ 1344176 w 1998270"/>
              <a:gd name="connsiteY1614" fmla="*/ 1376567 h 1996549"/>
              <a:gd name="connsiteX1615" fmla="*/ 1357138 w 1998270"/>
              <a:gd name="connsiteY1615" fmla="*/ 1363604 h 1996549"/>
              <a:gd name="connsiteX1616" fmla="*/ 1417857 w 1998270"/>
              <a:gd name="connsiteY1616" fmla="*/ 1363263 h 1996549"/>
              <a:gd name="connsiteX1617" fmla="*/ 1431161 w 1998270"/>
              <a:gd name="connsiteY1617" fmla="*/ 1376567 h 1996549"/>
              <a:gd name="connsiteX1618" fmla="*/ 1417857 w 1998270"/>
              <a:gd name="connsiteY1618" fmla="*/ 1389871 h 1996549"/>
              <a:gd name="connsiteX1619" fmla="*/ 1404554 w 1998270"/>
              <a:gd name="connsiteY1619" fmla="*/ 1376567 h 1996549"/>
              <a:gd name="connsiteX1620" fmla="*/ 1417857 w 1998270"/>
              <a:gd name="connsiteY1620" fmla="*/ 1363263 h 1996549"/>
              <a:gd name="connsiteX1621" fmla="*/ 1479259 w 1998270"/>
              <a:gd name="connsiteY1621" fmla="*/ 1363092 h 1996549"/>
              <a:gd name="connsiteX1622" fmla="*/ 1492733 w 1998270"/>
              <a:gd name="connsiteY1622" fmla="*/ 1376567 h 1996549"/>
              <a:gd name="connsiteX1623" fmla="*/ 1479259 w 1998270"/>
              <a:gd name="connsiteY1623" fmla="*/ 1390041 h 1996549"/>
              <a:gd name="connsiteX1624" fmla="*/ 1465785 w 1998270"/>
              <a:gd name="connsiteY1624" fmla="*/ 1376567 h 1996549"/>
              <a:gd name="connsiteX1625" fmla="*/ 1479259 w 1998270"/>
              <a:gd name="connsiteY1625" fmla="*/ 1363092 h 1996549"/>
              <a:gd name="connsiteX1626" fmla="*/ 1541026 w 1998270"/>
              <a:gd name="connsiteY1626" fmla="*/ 1362617 h 1996549"/>
              <a:gd name="connsiteX1627" fmla="*/ 1554842 w 1998270"/>
              <a:gd name="connsiteY1627" fmla="*/ 1376432 h 1996549"/>
              <a:gd name="connsiteX1628" fmla="*/ 1541026 w 1998270"/>
              <a:gd name="connsiteY1628" fmla="*/ 1390248 h 1996549"/>
              <a:gd name="connsiteX1629" fmla="*/ 1527211 w 1998270"/>
              <a:gd name="connsiteY1629" fmla="*/ 1376432 h 1996549"/>
              <a:gd name="connsiteX1630" fmla="*/ 1541026 w 1998270"/>
              <a:gd name="connsiteY1630" fmla="*/ 1362617 h 1996549"/>
              <a:gd name="connsiteX1631" fmla="*/ 1602061 w 1998270"/>
              <a:gd name="connsiteY1631" fmla="*/ 1362581 h 1996549"/>
              <a:gd name="connsiteX1632" fmla="*/ 1616047 w 1998270"/>
              <a:gd name="connsiteY1632" fmla="*/ 1376567 h 1996549"/>
              <a:gd name="connsiteX1633" fmla="*/ 1602061 w 1998270"/>
              <a:gd name="connsiteY1633" fmla="*/ 1390553 h 1996549"/>
              <a:gd name="connsiteX1634" fmla="*/ 1588076 w 1998270"/>
              <a:gd name="connsiteY1634" fmla="*/ 1376567 h 1996549"/>
              <a:gd name="connsiteX1635" fmla="*/ 1602061 w 1998270"/>
              <a:gd name="connsiteY1635" fmla="*/ 1362581 h 1996549"/>
              <a:gd name="connsiteX1636" fmla="*/ 1724864 w 1998270"/>
              <a:gd name="connsiteY1636" fmla="*/ 1362410 h 1996549"/>
              <a:gd name="connsiteX1637" fmla="*/ 1739020 w 1998270"/>
              <a:gd name="connsiteY1637" fmla="*/ 1376567 h 1996549"/>
              <a:gd name="connsiteX1638" fmla="*/ 1724864 w 1998270"/>
              <a:gd name="connsiteY1638" fmla="*/ 1390723 h 1996549"/>
              <a:gd name="connsiteX1639" fmla="*/ 1710708 w 1998270"/>
              <a:gd name="connsiteY1639" fmla="*/ 1376567 h 1996549"/>
              <a:gd name="connsiteX1640" fmla="*/ 1724864 w 1998270"/>
              <a:gd name="connsiteY1640" fmla="*/ 1362410 h 1996549"/>
              <a:gd name="connsiteX1641" fmla="*/ 1664145 w 1998270"/>
              <a:gd name="connsiteY1641" fmla="*/ 1362410 h 1996549"/>
              <a:gd name="connsiteX1642" fmla="*/ 1678301 w 1998270"/>
              <a:gd name="connsiteY1642" fmla="*/ 1376567 h 1996549"/>
              <a:gd name="connsiteX1643" fmla="*/ 1664145 w 1998270"/>
              <a:gd name="connsiteY1643" fmla="*/ 1390723 h 1996549"/>
              <a:gd name="connsiteX1644" fmla="*/ 1649989 w 1998270"/>
              <a:gd name="connsiteY1644" fmla="*/ 1376567 h 1996549"/>
              <a:gd name="connsiteX1645" fmla="*/ 1664145 w 1998270"/>
              <a:gd name="connsiteY1645" fmla="*/ 1362410 h 1996549"/>
              <a:gd name="connsiteX1646" fmla="*/ 1909067 w 1998270"/>
              <a:gd name="connsiteY1646" fmla="*/ 1362240 h 1996549"/>
              <a:gd name="connsiteX1647" fmla="*/ 1909409 w 1998270"/>
              <a:gd name="connsiteY1647" fmla="*/ 1362240 h 1996549"/>
              <a:gd name="connsiteX1648" fmla="*/ 1923395 w 1998270"/>
              <a:gd name="connsiteY1648" fmla="*/ 1376567 h 1996549"/>
              <a:gd name="connsiteX1649" fmla="*/ 1909067 w 1998270"/>
              <a:gd name="connsiteY1649" fmla="*/ 1390894 h 1996549"/>
              <a:gd name="connsiteX1650" fmla="*/ 1894741 w 1998270"/>
              <a:gd name="connsiteY1650" fmla="*/ 1376567 h 1996549"/>
              <a:gd name="connsiteX1651" fmla="*/ 1909067 w 1998270"/>
              <a:gd name="connsiteY1651" fmla="*/ 1362240 h 1996549"/>
              <a:gd name="connsiteX1652" fmla="*/ 1847666 w 1998270"/>
              <a:gd name="connsiteY1652" fmla="*/ 1362240 h 1996549"/>
              <a:gd name="connsiteX1653" fmla="*/ 1848007 w 1998270"/>
              <a:gd name="connsiteY1653" fmla="*/ 1362240 h 1996549"/>
              <a:gd name="connsiteX1654" fmla="*/ 1861993 w 1998270"/>
              <a:gd name="connsiteY1654" fmla="*/ 1376567 h 1996549"/>
              <a:gd name="connsiteX1655" fmla="*/ 1847666 w 1998270"/>
              <a:gd name="connsiteY1655" fmla="*/ 1390894 h 1996549"/>
              <a:gd name="connsiteX1656" fmla="*/ 1833340 w 1998270"/>
              <a:gd name="connsiteY1656" fmla="*/ 1376567 h 1996549"/>
              <a:gd name="connsiteX1657" fmla="*/ 1847666 w 1998270"/>
              <a:gd name="connsiteY1657" fmla="*/ 1362240 h 1996549"/>
              <a:gd name="connsiteX1658" fmla="*/ 1786265 w 1998270"/>
              <a:gd name="connsiteY1658" fmla="*/ 1362240 h 1996549"/>
              <a:gd name="connsiteX1659" fmla="*/ 1786606 w 1998270"/>
              <a:gd name="connsiteY1659" fmla="*/ 1362240 h 1996549"/>
              <a:gd name="connsiteX1660" fmla="*/ 1800592 w 1998270"/>
              <a:gd name="connsiteY1660" fmla="*/ 1376567 h 1996549"/>
              <a:gd name="connsiteX1661" fmla="*/ 1786265 w 1998270"/>
              <a:gd name="connsiteY1661" fmla="*/ 1390894 h 1996549"/>
              <a:gd name="connsiteX1662" fmla="*/ 1771939 w 1998270"/>
              <a:gd name="connsiteY1662" fmla="*/ 1376567 h 1996549"/>
              <a:gd name="connsiteX1663" fmla="*/ 1786265 w 1998270"/>
              <a:gd name="connsiteY1663" fmla="*/ 1362240 h 1996549"/>
              <a:gd name="connsiteX1664" fmla="*/ 5628 w 1998270"/>
              <a:gd name="connsiteY1664" fmla="*/ 1313801 h 1996549"/>
              <a:gd name="connsiteX1665" fmla="*/ 6004 w 1998270"/>
              <a:gd name="connsiteY1665" fmla="*/ 1313801 h 1996549"/>
              <a:gd name="connsiteX1666" fmla="*/ 6993 w 1998270"/>
              <a:gd name="connsiteY1666" fmla="*/ 1315166 h 1996549"/>
              <a:gd name="connsiteX1667" fmla="*/ 5628 w 1998270"/>
              <a:gd name="connsiteY1667" fmla="*/ 1316530 h 1996549"/>
              <a:gd name="connsiteX1668" fmla="*/ 4264 w 1998270"/>
              <a:gd name="connsiteY1668" fmla="*/ 1315166 h 1996549"/>
              <a:gd name="connsiteX1669" fmla="*/ 5628 w 1998270"/>
              <a:gd name="connsiteY1669" fmla="*/ 1313801 h 1996549"/>
              <a:gd name="connsiteX1670" fmla="*/ 67029 w 1998270"/>
              <a:gd name="connsiteY1670" fmla="*/ 1312948 h 1996549"/>
              <a:gd name="connsiteX1671" fmla="*/ 69247 w 1998270"/>
              <a:gd name="connsiteY1671" fmla="*/ 1315166 h 1996549"/>
              <a:gd name="connsiteX1672" fmla="*/ 67029 w 1998270"/>
              <a:gd name="connsiteY1672" fmla="*/ 1317383 h 1996549"/>
              <a:gd name="connsiteX1673" fmla="*/ 64813 w 1998270"/>
              <a:gd name="connsiteY1673" fmla="*/ 1315166 h 1996549"/>
              <a:gd name="connsiteX1674" fmla="*/ 67029 w 1998270"/>
              <a:gd name="connsiteY1674" fmla="*/ 1312948 h 1996549"/>
              <a:gd name="connsiteX1675" fmla="*/ 129113 w 1998270"/>
              <a:gd name="connsiteY1675" fmla="*/ 1312267 h 1996549"/>
              <a:gd name="connsiteX1676" fmla="*/ 129471 w 1998270"/>
              <a:gd name="connsiteY1676" fmla="*/ 1312267 h 1996549"/>
              <a:gd name="connsiteX1677" fmla="*/ 132013 w 1998270"/>
              <a:gd name="connsiteY1677" fmla="*/ 1315166 h 1996549"/>
              <a:gd name="connsiteX1678" fmla="*/ 129113 w 1998270"/>
              <a:gd name="connsiteY1678" fmla="*/ 1318066 h 1996549"/>
              <a:gd name="connsiteX1679" fmla="*/ 126214 w 1998270"/>
              <a:gd name="connsiteY1679" fmla="*/ 1315166 h 1996549"/>
              <a:gd name="connsiteX1680" fmla="*/ 129113 w 1998270"/>
              <a:gd name="connsiteY1680" fmla="*/ 1312267 h 1996549"/>
              <a:gd name="connsiteX1681" fmla="*/ 190199 w 1998270"/>
              <a:gd name="connsiteY1681" fmla="*/ 1311450 h 1996549"/>
              <a:gd name="connsiteX1682" fmla="*/ 193780 w 1998270"/>
              <a:gd name="connsiteY1682" fmla="*/ 1315032 h 1996549"/>
              <a:gd name="connsiteX1683" fmla="*/ 190199 w 1998270"/>
              <a:gd name="connsiteY1683" fmla="*/ 1318613 h 1996549"/>
              <a:gd name="connsiteX1684" fmla="*/ 186617 w 1998270"/>
              <a:gd name="connsiteY1684" fmla="*/ 1315032 h 1996549"/>
              <a:gd name="connsiteX1685" fmla="*/ 190199 w 1998270"/>
              <a:gd name="connsiteY1685" fmla="*/ 1311450 h 1996549"/>
              <a:gd name="connsiteX1686" fmla="*/ 251234 w 1998270"/>
              <a:gd name="connsiteY1686" fmla="*/ 1310901 h 1996549"/>
              <a:gd name="connsiteX1687" fmla="*/ 255498 w 1998270"/>
              <a:gd name="connsiteY1687" fmla="*/ 1315165 h 1996549"/>
              <a:gd name="connsiteX1688" fmla="*/ 251234 w 1998270"/>
              <a:gd name="connsiteY1688" fmla="*/ 1319429 h 1996549"/>
              <a:gd name="connsiteX1689" fmla="*/ 246970 w 1998270"/>
              <a:gd name="connsiteY1689" fmla="*/ 1315165 h 1996549"/>
              <a:gd name="connsiteX1690" fmla="*/ 251234 w 1998270"/>
              <a:gd name="connsiteY1690" fmla="*/ 1310901 h 1996549"/>
              <a:gd name="connsiteX1691" fmla="*/ 312635 w 1998270"/>
              <a:gd name="connsiteY1691" fmla="*/ 1310219 h 1996549"/>
              <a:gd name="connsiteX1692" fmla="*/ 317581 w 1998270"/>
              <a:gd name="connsiteY1692" fmla="*/ 1315166 h 1996549"/>
              <a:gd name="connsiteX1693" fmla="*/ 312635 w 1998270"/>
              <a:gd name="connsiteY1693" fmla="*/ 1320112 h 1996549"/>
              <a:gd name="connsiteX1694" fmla="*/ 307689 w 1998270"/>
              <a:gd name="connsiteY1694" fmla="*/ 1315166 h 1996549"/>
              <a:gd name="connsiteX1695" fmla="*/ 312635 w 1998270"/>
              <a:gd name="connsiteY1695" fmla="*/ 1310219 h 1996549"/>
              <a:gd name="connsiteX1696" fmla="*/ 374036 w 1998270"/>
              <a:gd name="connsiteY1696" fmla="*/ 1309537 h 1996549"/>
              <a:gd name="connsiteX1697" fmla="*/ 379665 w 1998270"/>
              <a:gd name="connsiteY1697" fmla="*/ 1315166 h 1996549"/>
              <a:gd name="connsiteX1698" fmla="*/ 374036 w 1998270"/>
              <a:gd name="connsiteY1698" fmla="*/ 1320794 h 1996549"/>
              <a:gd name="connsiteX1699" fmla="*/ 368408 w 1998270"/>
              <a:gd name="connsiteY1699" fmla="*/ 1315166 h 1996549"/>
              <a:gd name="connsiteX1700" fmla="*/ 374036 w 1998270"/>
              <a:gd name="connsiteY1700" fmla="*/ 1309537 h 1996549"/>
              <a:gd name="connsiteX1701" fmla="*/ 436119 w 1998270"/>
              <a:gd name="connsiteY1701" fmla="*/ 1309025 h 1996549"/>
              <a:gd name="connsiteX1702" fmla="*/ 442259 w 1998270"/>
              <a:gd name="connsiteY1702" fmla="*/ 1314654 h 1996549"/>
              <a:gd name="connsiteX1703" fmla="*/ 436119 w 1998270"/>
              <a:gd name="connsiteY1703" fmla="*/ 1320794 h 1996549"/>
              <a:gd name="connsiteX1704" fmla="*/ 429980 w 1998270"/>
              <a:gd name="connsiteY1704" fmla="*/ 1315166 h 1996549"/>
              <a:gd name="connsiteX1705" fmla="*/ 436119 w 1998270"/>
              <a:gd name="connsiteY1705" fmla="*/ 1309025 h 1996549"/>
              <a:gd name="connsiteX1706" fmla="*/ 496839 w 1998270"/>
              <a:gd name="connsiteY1706" fmla="*/ 1308343 h 1996549"/>
              <a:gd name="connsiteX1707" fmla="*/ 503661 w 1998270"/>
              <a:gd name="connsiteY1707" fmla="*/ 1315166 h 1996549"/>
              <a:gd name="connsiteX1708" fmla="*/ 496839 w 1998270"/>
              <a:gd name="connsiteY1708" fmla="*/ 1321988 h 1996549"/>
              <a:gd name="connsiteX1709" fmla="*/ 490017 w 1998270"/>
              <a:gd name="connsiteY1709" fmla="*/ 1315166 h 1996549"/>
              <a:gd name="connsiteX1710" fmla="*/ 496839 w 1998270"/>
              <a:gd name="connsiteY1710" fmla="*/ 1308343 h 1996549"/>
              <a:gd name="connsiteX1711" fmla="*/ 558239 w 1998270"/>
              <a:gd name="connsiteY1711" fmla="*/ 1307831 h 1996549"/>
              <a:gd name="connsiteX1712" fmla="*/ 565573 w 1998270"/>
              <a:gd name="connsiteY1712" fmla="*/ 1315165 h 1996549"/>
              <a:gd name="connsiteX1713" fmla="*/ 558239 w 1998270"/>
              <a:gd name="connsiteY1713" fmla="*/ 1322499 h 1996549"/>
              <a:gd name="connsiteX1714" fmla="*/ 550906 w 1998270"/>
              <a:gd name="connsiteY1714" fmla="*/ 1315165 h 1996549"/>
              <a:gd name="connsiteX1715" fmla="*/ 558239 w 1998270"/>
              <a:gd name="connsiteY1715" fmla="*/ 1307831 h 1996549"/>
              <a:gd name="connsiteX1716" fmla="*/ 619641 w 1998270"/>
              <a:gd name="connsiteY1716" fmla="*/ 1307149 h 1996549"/>
              <a:gd name="connsiteX1717" fmla="*/ 627657 w 1998270"/>
              <a:gd name="connsiteY1717" fmla="*/ 1315166 h 1996549"/>
              <a:gd name="connsiteX1718" fmla="*/ 619641 w 1998270"/>
              <a:gd name="connsiteY1718" fmla="*/ 1323182 h 1996549"/>
              <a:gd name="connsiteX1719" fmla="*/ 611625 w 1998270"/>
              <a:gd name="connsiteY1719" fmla="*/ 1315166 h 1996549"/>
              <a:gd name="connsiteX1720" fmla="*/ 619641 w 1998270"/>
              <a:gd name="connsiteY1720" fmla="*/ 1307149 h 1996549"/>
              <a:gd name="connsiteX1721" fmla="*/ 681409 w 1998270"/>
              <a:gd name="connsiteY1721" fmla="*/ 1306503 h 1996549"/>
              <a:gd name="connsiteX1722" fmla="*/ 689937 w 1998270"/>
              <a:gd name="connsiteY1722" fmla="*/ 1315031 h 1996549"/>
              <a:gd name="connsiteX1723" fmla="*/ 681409 w 1998270"/>
              <a:gd name="connsiteY1723" fmla="*/ 1323559 h 1996549"/>
              <a:gd name="connsiteX1724" fmla="*/ 672881 w 1998270"/>
              <a:gd name="connsiteY1724" fmla="*/ 1315031 h 1996549"/>
              <a:gd name="connsiteX1725" fmla="*/ 681409 w 1998270"/>
              <a:gd name="connsiteY1725" fmla="*/ 1306503 h 1996549"/>
              <a:gd name="connsiteX1726" fmla="*/ 743126 w 1998270"/>
              <a:gd name="connsiteY1726" fmla="*/ 1305955 h 1996549"/>
              <a:gd name="connsiteX1727" fmla="*/ 752336 w 1998270"/>
              <a:gd name="connsiteY1727" fmla="*/ 1315166 h 1996549"/>
              <a:gd name="connsiteX1728" fmla="*/ 743126 w 1998270"/>
              <a:gd name="connsiteY1728" fmla="*/ 1324376 h 1996549"/>
              <a:gd name="connsiteX1729" fmla="*/ 733916 w 1998270"/>
              <a:gd name="connsiteY1729" fmla="*/ 1315166 h 1996549"/>
              <a:gd name="connsiteX1730" fmla="*/ 743126 w 1998270"/>
              <a:gd name="connsiteY1730" fmla="*/ 1305955 h 1996549"/>
              <a:gd name="connsiteX1731" fmla="*/ 803845 w 1998270"/>
              <a:gd name="connsiteY1731" fmla="*/ 1305444 h 1996549"/>
              <a:gd name="connsiteX1732" fmla="*/ 804185 w 1998270"/>
              <a:gd name="connsiteY1732" fmla="*/ 1305444 h 1996549"/>
              <a:gd name="connsiteX1733" fmla="*/ 813567 w 1998270"/>
              <a:gd name="connsiteY1733" fmla="*/ 1315166 h 1996549"/>
              <a:gd name="connsiteX1734" fmla="*/ 803845 w 1998270"/>
              <a:gd name="connsiteY1734" fmla="*/ 1324887 h 1996549"/>
              <a:gd name="connsiteX1735" fmla="*/ 794123 w 1998270"/>
              <a:gd name="connsiteY1735" fmla="*/ 1315166 h 1996549"/>
              <a:gd name="connsiteX1736" fmla="*/ 803845 w 1998270"/>
              <a:gd name="connsiteY1736" fmla="*/ 1305444 h 1996549"/>
              <a:gd name="connsiteX1737" fmla="*/ 865246 w 1998270"/>
              <a:gd name="connsiteY1737" fmla="*/ 1304932 h 1996549"/>
              <a:gd name="connsiteX1738" fmla="*/ 875480 w 1998270"/>
              <a:gd name="connsiteY1738" fmla="*/ 1315166 h 1996549"/>
              <a:gd name="connsiteX1739" fmla="*/ 865246 w 1998270"/>
              <a:gd name="connsiteY1739" fmla="*/ 1325400 h 1996549"/>
              <a:gd name="connsiteX1740" fmla="*/ 855013 w 1998270"/>
              <a:gd name="connsiteY1740" fmla="*/ 1315166 h 1996549"/>
              <a:gd name="connsiteX1741" fmla="*/ 865246 w 1998270"/>
              <a:gd name="connsiteY1741" fmla="*/ 1304932 h 1996549"/>
              <a:gd name="connsiteX1742" fmla="*/ 988048 w 1998270"/>
              <a:gd name="connsiteY1742" fmla="*/ 1303739 h 1996549"/>
              <a:gd name="connsiteX1743" fmla="*/ 988389 w 1998270"/>
              <a:gd name="connsiteY1743" fmla="*/ 1303739 h 1996549"/>
              <a:gd name="connsiteX1744" fmla="*/ 999305 w 1998270"/>
              <a:gd name="connsiteY1744" fmla="*/ 1314996 h 1996549"/>
              <a:gd name="connsiteX1745" fmla="*/ 988048 w 1998270"/>
              <a:gd name="connsiteY1745" fmla="*/ 1326253 h 1996549"/>
              <a:gd name="connsiteX1746" fmla="*/ 976792 w 1998270"/>
              <a:gd name="connsiteY1746" fmla="*/ 1314996 h 1996549"/>
              <a:gd name="connsiteX1747" fmla="*/ 988048 w 1998270"/>
              <a:gd name="connsiteY1747" fmla="*/ 1303739 h 1996549"/>
              <a:gd name="connsiteX1748" fmla="*/ 1110851 w 1998270"/>
              <a:gd name="connsiteY1748" fmla="*/ 1303738 h 1996549"/>
              <a:gd name="connsiteX1749" fmla="*/ 1122961 w 1998270"/>
              <a:gd name="connsiteY1749" fmla="*/ 1315848 h 1996549"/>
              <a:gd name="connsiteX1750" fmla="*/ 1110851 w 1998270"/>
              <a:gd name="connsiteY1750" fmla="*/ 1327958 h 1996549"/>
              <a:gd name="connsiteX1751" fmla="*/ 1098742 w 1998270"/>
              <a:gd name="connsiteY1751" fmla="*/ 1315848 h 1996549"/>
              <a:gd name="connsiteX1752" fmla="*/ 1110851 w 1998270"/>
              <a:gd name="connsiteY1752" fmla="*/ 1303738 h 1996549"/>
              <a:gd name="connsiteX1753" fmla="*/ 1050132 w 1998270"/>
              <a:gd name="connsiteY1753" fmla="*/ 1303738 h 1996549"/>
              <a:gd name="connsiteX1754" fmla="*/ 1061901 w 1998270"/>
              <a:gd name="connsiteY1754" fmla="*/ 1315507 h 1996549"/>
              <a:gd name="connsiteX1755" fmla="*/ 1050132 w 1998270"/>
              <a:gd name="connsiteY1755" fmla="*/ 1327276 h 1996549"/>
              <a:gd name="connsiteX1756" fmla="*/ 1038364 w 1998270"/>
              <a:gd name="connsiteY1756" fmla="*/ 1315507 h 1996549"/>
              <a:gd name="connsiteX1757" fmla="*/ 1050132 w 1998270"/>
              <a:gd name="connsiteY1757" fmla="*/ 1303738 h 1996549"/>
              <a:gd name="connsiteX1758" fmla="*/ 926648 w 1998270"/>
              <a:gd name="connsiteY1758" fmla="*/ 1303738 h 1996549"/>
              <a:gd name="connsiteX1759" fmla="*/ 937393 w 1998270"/>
              <a:gd name="connsiteY1759" fmla="*/ 1314484 h 1996549"/>
              <a:gd name="connsiteX1760" fmla="*/ 926648 w 1998270"/>
              <a:gd name="connsiteY1760" fmla="*/ 1325229 h 1996549"/>
              <a:gd name="connsiteX1761" fmla="*/ 915903 w 1998270"/>
              <a:gd name="connsiteY1761" fmla="*/ 1314484 h 1996549"/>
              <a:gd name="connsiteX1762" fmla="*/ 926648 w 1998270"/>
              <a:gd name="connsiteY1762" fmla="*/ 1303738 h 1996549"/>
              <a:gd name="connsiteX1763" fmla="*/ 1172253 w 1998270"/>
              <a:gd name="connsiteY1763" fmla="*/ 1302544 h 1996549"/>
              <a:gd name="connsiteX1764" fmla="*/ 1184874 w 1998270"/>
              <a:gd name="connsiteY1764" fmla="*/ 1315166 h 1996549"/>
              <a:gd name="connsiteX1765" fmla="*/ 1172253 w 1998270"/>
              <a:gd name="connsiteY1765" fmla="*/ 1327787 h 1996549"/>
              <a:gd name="connsiteX1766" fmla="*/ 1159632 w 1998270"/>
              <a:gd name="connsiteY1766" fmla="*/ 1315166 h 1996549"/>
              <a:gd name="connsiteX1767" fmla="*/ 1172253 w 1998270"/>
              <a:gd name="connsiteY1767" fmla="*/ 1302544 h 1996549"/>
              <a:gd name="connsiteX1768" fmla="*/ 1233654 w 1998270"/>
              <a:gd name="connsiteY1768" fmla="*/ 1302203 h 1996549"/>
              <a:gd name="connsiteX1769" fmla="*/ 1246616 w 1998270"/>
              <a:gd name="connsiteY1769" fmla="*/ 1315166 h 1996549"/>
              <a:gd name="connsiteX1770" fmla="*/ 1233654 w 1998270"/>
              <a:gd name="connsiteY1770" fmla="*/ 1328128 h 1996549"/>
              <a:gd name="connsiteX1771" fmla="*/ 1220692 w 1998270"/>
              <a:gd name="connsiteY1771" fmla="*/ 1315166 h 1996549"/>
              <a:gd name="connsiteX1772" fmla="*/ 1233654 w 1998270"/>
              <a:gd name="connsiteY1772" fmla="*/ 1302203 h 1996549"/>
              <a:gd name="connsiteX1773" fmla="*/ 1971151 w 1998270"/>
              <a:gd name="connsiteY1773" fmla="*/ 1302033 h 1996549"/>
              <a:gd name="connsiteX1774" fmla="*/ 1971492 w 1998270"/>
              <a:gd name="connsiteY1774" fmla="*/ 1302033 h 1996549"/>
              <a:gd name="connsiteX1775" fmla="*/ 1984284 w 1998270"/>
              <a:gd name="connsiteY1775" fmla="*/ 1315166 h 1996549"/>
              <a:gd name="connsiteX1776" fmla="*/ 1971151 w 1998270"/>
              <a:gd name="connsiteY1776" fmla="*/ 1328299 h 1996549"/>
              <a:gd name="connsiteX1777" fmla="*/ 1958019 w 1998270"/>
              <a:gd name="connsiteY1777" fmla="*/ 1315166 h 1996549"/>
              <a:gd name="connsiteX1778" fmla="*/ 1971151 w 1998270"/>
              <a:gd name="connsiteY1778" fmla="*/ 1302033 h 1996549"/>
              <a:gd name="connsiteX1779" fmla="*/ 1295055 w 1998270"/>
              <a:gd name="connsiteY1779" fmla="*/ 1301862 h 1996549"/>
              <a:gd name="connsiteX1780" fmla="*/ 1308359 w 1998270"/>
              <a:gd name="connsiteY1780" fmla="*/ 1315166 h 1996549"/>
              <a:gd name="connsiteX1781" fmla="*/ 1295055 w 1998270"/>
              <a:gd name="connsiteY1781" fmla="*/ 1328470 h 1996549"/>
              <a:gd name="connsiteX1782" fmla="*/ 1281752 w 1998270"/>
              <a:gd name="connsiteY1782" fmla="*/ 1315166 h 1996549"/>
              <a:gd name="connsiteX1783" fmla="*/ 1295055 w 1998270"/>
              <a:gd name="connsiteY1783" fmla="*/ 1301862 h 1996549"/>
              <a:gd name="connsiteX1784" fmla="*/ 1357138 w 1998270"/>
              <a:gd name="connsiteY1784" fmla="*/ 1301521 h 1996549"/>
              <a:gd name="connsiteX1785" fmla="*/ 1370783 w 1998270"/>
              <a:gd name="connsiteY1785" fmla="*/ 1315166 h 1996549"/>
              <a:gd name="connsiteX1786" fmla="*/ 1357138 w 1998270"/>
              <a:gd name="connsiteY1786" fmla="*/ 1328811 h 1996549"/>
              <a:gd name="connsiteX1787" fmla="*/ 1343494 w 1998270"/>
              <a:gd name="connsiteY1787" fmla="*/ 1315166 h 1996549"/>
              <a:gd name="connsiteX1788" fmla="*/ 1357138 w 1998270"/>
              <a:gd name="connsiteY1788" fmla="*/ 1301521 h 1996549"/>
              <a:gd name="connsiteX1789" fmla="*/ 1417858 w 1998270"/>
              <a:gd name="connsiteY1789" fmla="*/ 1301180 h 1996549"/>
              <a:gd name="connsiteX1790" fmla="*/ 1431844 w 1998270"/>
              <a:gd name="connsiteY1790" fmla="*/ 1315166 h 1996549"/>
              <a:gd name="connsiteX1791" fmla="*/ 1417858 w 1998270"/>
              <a:gd name="connsiteY1791" fmla="*/ 1329152 h 1996549"/>
              <a:gd name="connsiteX1792" fmla="*/ 1403872 w 1998270"/>
              <a:gd name="connsiteY1792" fmla="*/ 1315166 h 1996549"/>
              <a:gd name="connsiteX1793" fmla="*/ 1417858 w 1998270"/>
              <a:gd name="connsiteY1793" fmla="*/ 1301180 h 1996549"/>
              <a:gd name="connsiteX1794" fmla="*/ 1479258 w 1998270"/>
              <a:gd name="connsiteY1794" fmla="*/ 1300839 h 1996549"/>
              <a:gd name="connsiteX1795" fmla="*/ 1479599 w 1998270"/>
              <a:gd name="connsiteY1795" fmla="*/ 1300839 h 1996549"/>
              <a:gd name="connsiteX1796" fmla="*/ 1493585 w 1998270"/>
              <a:gd name="connsiteY1796" fmla="*/ 1315166 h 1996549"/>
              <a:gd name="connsiteX1797" fmla="*/ 1479258 w 1998270"/>
              <a:gd name="connsiteY1797" fmla="*/ 1329493 h 1996549"/>
              <a:gd name="connsiteX1798" fmla="*/ 1464932 w 1998270"/>
              <a:gd name="connsiteY1798" fmla="*/ 1315166 h 1996549"/>
              <a:gd name="connsiteX1799" fmla="*/ 1479258 w 1998270"/>
              <a:gd name="connsiteY1799" fmla="*/ 1300839 h 1996549"/>
              <a:gd name="connsiteX1800" fmla="*/ 1540660 w 1998270"/>
              <a:gd name="connsiteY1800" fmla="*/ 1300668 h 1996549"/>
              <a:gd name="connsiteX1801" fmla="*/ 1555157 w 1998270"/>
              <a:gd name="connsiteY1801" fmla="*/ 1315166 h 1996549"/>
              <a:gd name="connsiteX1802" fmla="*/ 1540660 w 1998270"/>
              <a:gd name="connsiteY1802" fmla="*/ 1329663 h 1996549"/>
              <a:gd name="connsiteX1803" fmla="*/ 1526163 w 1998270"/>
              <a:gd name="connsiteY1803" fmla="*/ 1315166 h 1996549"/>
              <a:gd name="connsiteX1804" fmla="*/ 1540660 w 1998270"/>
              <a:gd name="connsiteY1804" fmla="*/ 1300668 h 1996549"/>
              <a:gd name="connsiteX1805" fmla="*/ 1602061 w 1998270"/>
              <a:gd name="connsiteY1805" fmla="*/ 1300498 h 1996549"/>
              <a:gd name="connsiteX1806" fmla="*/ 1602403 w 1998270"/>
              <a:gd name="connsiteY1806" fmla="*/ 1300498 h 1996549"/>
              <a:gd name="connsiteX1807" fmla="*/ 1616730 w 1998270"/>
              <a:gd name="connsiteY1807" fmla="*/ 1315166 h 1996549"/>
              <a:gd name="connsiteX1808" fmla="*/ 1602061 w 1998270"/>
              <a:gd name="connsiteY1808" fmla="*/ 1329834 h 1996549"/>
              <a:gd name="connsiteX1809" fmla="*/ 1587394 w 1998270"/>
              <a:gd name="connsiteY1809" fmla="*/ 1315166 h 1996549"/>
              <a:gd name="connsiteX1810" fmla="*/ 1602061 w 1998270"/>
              <a:gd name="connsiteY1810" fmla="*/ 1300498 h 1996549"/>
              <a:gd name="connsiteX1811" fmla="*/ 1664145 w 1998270"/>
              <a:gd name="connsiteY1811" fmla="*/ 1300327 h 1996549"/>
              <a:gd name="connsiteX1812" fmla="*/ 1678984 w 1998270"/>
              <a:gd name="connsiteY1812" fmla="*/ 1315166 h 1996549"/>
              <a:gd name="connsiteX1813" fmla="*/ 1664145 w 1998270"/>
              <a:gd name="connsiteY1813" fmla="*/ 1330005 h 1996549"/>
              <a:gd name="connsiteX1814" fmla="*/ 1649307 w 1998270"/>
              <a:gd name="connsiteY1814" fmla="*/ 1315166 h 1996549"/>
              <a:gd name="connsiteX1815" fmla="*/ 1664145 w 1998270"/>
              <a:gd name="connsiteY1815" fmla="*/ 1300327 h 1996549"/>
              <a:gd name="connsiteX1816" fmla="*/ 1724864 w 1998270"/>
              <a:gd name="connsiteY1816" fmla="*/ 1300157 h 1996549"/>
              <a:gd name="connsiteX1817" fmla="*/ 1725205 w 1998270"/>
              <a:gd name="connsiteY1817" fmla="*/ 1300157 h 1996549"/>
              <a:gd name="connsiteX1818" fmla="*/ 1739873 w 1998270"/>
              <a:gd name="connsiteY1818" fmla="*/ 1315166 h 1996549"/>
              <a:gd name="connsiteX1819" fmla="*/ 1739873 w 1998270"/>
              <a:gd name="connsiteY1819" fmla="*/ 1315338 h 1996549"/>
              <a:gd name="connsiteX1820" fmla="*/ 1724864 w 1998270"/>
              <a:gd name="connsiteY1820" fmla="*/ 1330005 h 1996549"/>
              <a:gd name="connsiteX1821" fmla="*/ 1709855 w 1998270"/>
              <a:gd name="connsiteY1821" fmla="*/ 1315166 h 1996549"/>
              <a:gd name="connsiteX1822" fmla="*/ 1724864 w 1998270"/>
              <a:gd name="connsiteY1822" fmla="*/ 1300157 h 1996549"/>
              <a:gd name="connsiteX1823" fmla="*/ 1909067 w 1998270"/>
              <a:gd name="connsiteY1823" fmla="*/ 1299986 h 1996549"/>
              <a:gd name="connsiteX1824" fmla="*/ 1924247 w 1998270"/>
              <a:gd name="connsiteY1824" fmla="*/ 1315166 h 1996549"/>
              <a:gd name="connsiteX1825" fmla="*/ 1924247 w 1998270"/>
              <a:gd name="connsiteY1825" fmla="*/ 1315338 h 1996549"/>
              <a:gd name="connsiteX1826" fmla="*/ 1909067 w 1998270"/>
              <a:gd name="connsiteY1826" fmla="*/ 1330175 h 1996549"/>
              <a:gd name="connsiteX1827" fmla="*/ 1908897 w 1998270"/>
              <a:gd name="connsiteY1827" fmla="*/ 1330177 h 1996549"/>
              <a:gd name="connsiteX1828" fmla="*/ 1893888 w 1998270"/>
              <a:gd name="connsiteY1828" fmla="*/ 1315166 h 1996549"/>
              <a:gd name="connsiteX1829" fmla="*/ 1909067 w 1998270"/>
              <a:gd name="connsiteY1829" fmla="*/ 1299986 h 1996549"/>
              <a:gd name="connsiteX1830" fmla="*/ 1847667 w 1998270"/>
              <a:gd name="connsiteY1830" fmla="*/ 1299986 h 1996549"/>
              <a:gd name="connsiteX1831" fmla="*/ 1862846 w 1998270"/>
              <a:gd name="connsiteY1831" fmla="*/ 1315166 h 1996549"/>
              <a:gd name="connsiteX1832" fmla="*/ 1862846 w 1998270"/>
              <a:gd name="connsiteY1832" fmla="*/ 1315338 h 1996549"/>
              <a:gd name="connsiteX1833" fmla="*/ 1847667 w 1998270"/>
              <a:gd name="connsiteY1833" fmla="*/ 1330175 h 1996549"/>
              <a:gd name="connsiteX1834" fmla="*/ 1847496 w 1998270"/>
              <a:gd name="connsiteY1834" fmla="*/ 1330177 h 1996549"/>
              <a:gd name="connsiteX1835" fmla="*/ 1832487 w 1998270"/>
              <a:gd name="connsiteY1835" fmla="*/ 1315166 h 1996549"/>
              <a:gd name="connsiteX1836" fmla="*/ 1847667 w 1998270"/>
              <a:gd name="connsiteY1836" fmla="*/ 1299986 h 1996549"/>
              <a:gd name="connsiteX1837" fmla="*/ 1786266 w 1998270"/>
              <a:gd name="connsiteY1837" fmla="*/ 1299986 h 1996549"/>
              <a:gd name="connsiteX1838" fmla="*/ 1801445 w 1998270"/>
              <a:gd name="connsiteY1838" fmla="*/ 1315166 h 1996549"/>
              <a:gd name="connsiteX1839" fmla="*/ 1801445 w 1998270"/>
              <a:gd name="connsiteY1839" fmla="*/ 1315338 h 1996549"/>
              <a:gd name="connsiteX1840" fmla="*/ 1786266 w 1998270"/>
              <a:gd name="connsiteY1840" fmla="*/ 1330175 h 1996549"/>
              <a:gd name="connsiteX1841" fmla="*/ 1786095 w 1998270"/>
              <a:gd name="connsiteY1841" fmla="*/ 1330177 h 1996549"/>
              <a:gd name="connsiteX1842" fmla="*/ 1771086 w 1998270"/>
              <a:gd name="connsiteY1842" fmla="*/ 1315166 h 1996549"/>
              <a:gd name="connsiteX1843" fmla="*/ 1786266 w 1998270"/>
              <a:gd name="connsiteY1843" fmla="*/ 1299986 h 1996549"/>
              <a:gd name="connsiteX1844" fmla="*/ 5628 w 1998270"/>
              <a:gd name="connsiteY1844" fmla="*/ 1252571 h 1996549"/>
              <a:gd name="connsiteX1845" fmla="*/ 5986 w 1998270"/>
              <a:gd name="connsiteY1845" fmla="*/ 1252571 h 1996549"/>
              <a:gd name="connsiteX1846" fmla="*/ 7333 w 1998270"/>
              <a:gd name="connsiteY1846" fmla="*/ 1254276 h 1996549"/>
              <a:gd name="connsiteX1847" fmla="*/ 5628 w 1998270"/>
              <a:gd name="connsiteY1847" fmla="*/ 1255982 h 1996549"/>
              <a:gd name="connsiteX1848" fmla="*/ 3923 w 1998270"/>
              <a:gd name="connsiteY1848" fmla="*/ 1254276 h 1996549"/>
              <a:gd name="connsiteX1849" fmla="*/ 5628 w 1998270"/>
              <a:gd name="connsiteY1849" fmla="*/ 1252571 h 1996549"/>
              <a:gd name="connsiteX1850" fmla="*/ 67029 w 1998270"/>
              <a:gd name="connsiteY1850" fmla="*/ 1251035 h 1996549"/>
              <a:gd name="connsiteX1851" fmla="*/ 69758 w 1998270"/>
              <a:gd name="connsiteY1851" fmla="*/ 1253764 h 1996549"/>
              <a:gd name="connsiteX1852" fmla="*/ 67029 w 1998270"/>
              <a:gd name="connsiteY1852" fmla="*/ 1256493 h 1996549"/>
              <a:gd name="connsiteX1853" fmla="*/ 64301 w 1998270"/>
              <a:gd name="connsiteY1853" fmla="*/ 1253764 h 1996549"/>
              <a:gd name="connsiteX1854" fmla="*/ 67029 w 1998270"/>
              <a:gd name="connsiteY1854" fmla="*/ 1251035 h 1996549"/>
              <a:gd name="connsiteX1855" fmla="*/ 129113 w 1998270"/>
              <a:gd name="connsiteY1855" fmla="*/ 1250353 h 1996549"/>
              <a:gd name="connsiteX1856" fmla="*/ 132524 w 1998270"/>
              <a:gd name="connsiteY1856" fmla="*/ 1253765 h 1996549"/>
              <a:gd name="connsiteX1857" fmla="*/ 129113 w 1998270"/>
              <a:gd name="connsiteY1857" fmla="*/ 1257176 h 1996549"/>
              <a:gd name="connsiteX1858" fmla="*/ 125702 w 1998270"/>
              <a:gd name="connsiteY1858" fmla="*/ 1253765 h 1996549"/>
              <a:gd name="connsiteX1859" fmla="*/ 129113 w 1998270"/>
              <a:gd name="connsiteY1859" fmla="*/ 1250353 h 1996549"/>
              <a:gd name="connsiteX1860" fmla="*/ 189832 w 1998270"/>
              <a:gd name="connsiteY1860" fmla="*/ 1249671 h 1996549"/>
              <a:gd name="connsiteX1861" fmla="*/ 190173 w 1998270"/>
              <a:gd name="connsiteY1861" fmla="*/ 1249671 h 1996549"/>
              <a:gd name="connsiteX1862" fmla="*/ 193925 w 1998270"/>
              <a:gd name="connsiteY1862" fmla="*/ 1253765 h 1996549"/>
              <a:gd name="connsiteX1863" fmla="*/ 189832 w 1998270"/>
              <a:gd name="connsiteY1863" fmla="*/ 1257858 h 1996549"/>
              <a:gd name="connsiteX1864" fmla="*/ 185739 w 1998270"/>
              <a:gd name="connsiteY1864" fmla="*/ 1253765 h 1996549"/>
              <a:gd name="connsiteX1865" fmla="*/ 189832 w 1998270"/>
              <a:gd name="connsiteY1865" fmla="*/ 1249671 h 1996549"/>
              <a:gd name="connsiteX1866" fmla="*/ 251233 w 1998270"/>
              <a:gd name="connsiteY1866" fmla="*/ 1248989 h 1996549"/>
              <a:gd name="connsiteX1867" fmla="*/ 251574 w 1998270"/>
              <a:gd name="connsiteY1867" fmla="*/ 1248989 h 1996549"/>
              <a:gd name="connsiteX1868" fmla="*/ 256009 w 1998270"/>
              <a:gd name="connsiteY1868" fmla="*/ 1253765 h 1996549"/>
              <a:gd name="connsiteX1869" fmla="*/ 251233 w 1998270"/>
              <a:gd name="connsiteY1869" fmla="*/ 1258541 h 1996549"/>
              <a:gd name="connsiteX1870" fmla="*/ 246458 w 1998270"/>
              <a:gd name="connsiteY1870" fmla="*/ 1253765 h 1996549"/>
              <a:gd name="connsiteX1871" fmla="*/ 251233 w 1998270"/>
              <a:gd name="connsiteY1871" fmla="*/ 1248989 h 1996549"/>
              <a:gd name="connsiteX1872" fmla="*/ 312635 w 1998270"/>
              <a:gd name="connsiteY1872" fmla="*/ 1248306 h 1996549"/>
              <a:gd name="connsiteX1873" fmla="*/ 318092 w 1998270"/>
              <a:gd name="connsiteY1873" fmla="*/ 1253764 h 1996549"/>
              <a:gd name="connsiteX1874" fmla="*/ 312635 w 1998270"/>
              <a:gd name="connsiteY1874" fmla="*/ 1259222 h 1996549"/>
              <a:gd name="connsiteX1875" fmla="*/ 307177 w 1998270"/>
              <a:gd name="connsiteY1875" fmla="*/ 1253764 h 1996549"/>
              <a:gd name="connsiteX1876" fmla="*/ 312635 w 1998270"/>
              <a:gd name="connsiteY1876" fmla="*/ 1248306 h 1996549"/>
              <a:gd name="connsiteX1877" fmla="*/ 374035 w 1998270"/>
              <a:gd name="connsiteY1877" fmla="*/ 1247624 h 1996549"/>
              <a:gd name="connsiteX1878" fmla="*/ 380176 w 1998270"/>
              <a:gd name="connsiteY1878" fmla="*/ 1253765 h 1996549"/>
              <a:gd name="connsiteX1879" fmla="*/ 374035 w 1998270"/>
              <a:gd name="connsiteY1879" fmla="*/ 1259905 h 1996549"/>
              <a:gd name="connsiteX1880" fmla="*/ 367896 w 1998270"/>
              <a:gd name="connsiteY1880" fmla="*/ 1253765 h 1996549"/>
              <a:gd name="connsiteX1881" fmla="*/ 374035 w 1998270"/>
              <a:gd name="connsiteY1881" fmla="*/ 1247624 h 1996549"/>
              <a:gd name="connsiteX1882" fmla="*/ 436120 w 1998270"/>
              <a:gd name="connsiteY1882" fmla="*/ 1247113 h 1996549"/>
              <a:gd name="connsiteX1883" fmla="*/ 436461 w 1998270"/>
              <a:gd name="connsiteY1883" fmla="*/ 1247113 h 1996549"/>
              <a:gd name="connsiteX1884" fmla="*/ 442772 w 1998270"/>
              <a:gd name="connsiteY1884" fmla="*/ 1253765 h 1996549"/>
              <a:gd name="connsiteX1885" fmla="*/ 436120 w 1998270"/>
              <a:gd name="connsiteY1885" fmla="*/ 1260417 h 1996549"/>
              <a:gd name="connsiteX1886" fmla="*/ 429468 w 1998270"/>
              <a:gd name="connsiteY1886" fmla="*/ 1253765 h 1996549"/>
              <a:gd name="connsiteX1887" fmla="*/ 436120 w 1998270"/>
              <a:gd name="connsiteY1887" fmla="*/ 1247113 h 1996549"/>
              <a:gd name="connsiteX1888" fmla="*/ 496838 w 1998270"/>
              <a:gd name="connsiteY1888" fmla="*/ 1246430 h 1996549"/>
              <a:gd name="connsiteX1889" fmla="*/ 504172 w 1998270"/>
              <a:gd name="connsiteY1889" fmla="*/ 1253764 h 1996549"/>
              <a:gd name="connsiteX1890" fmla="*/ 496838 w 1998270"/>
              <a:gd name="connsiteY1890" fmla="*/ 1261099 h 1996549"/>
              <a:gd name="connsiteX1891" fmla="*/ 489505 w 1998270"/>
              <a:gd name="connsiteY1891" fmla="*/ 1253764 h 1996549"/>
              <a:gd name="connsiteX1892" fmla="*/ 496838 w 1998270"/>
              <a:gd name="connsiteY1892" fmla="*/ 1246430 h 1996549"/>
              <a:gd name="connsiteX1893" fmla="*/ 558240 w 1998270"/>
              <a:gd name="connsiteY1893" fmla="*/ 1245748 h 1996549"/>
              <a:gd name="connsiteX1894" fmla="*/ 566256 w 1998270"/>
              <a:gd name="connsiteY1894" fmla="*/ 1253765 h 1996549"/>
              <a:gd name="connsiteX1895" fmla="*/ 558240 w 1998270"/>
              <a:gd name="connsiteY1895" fmla="*/ 1261781 h 1996549"/>
              <a:gd name="connsiteX1896" fmla="*/ 550224 w 1998270"/>
              <a:gd name="connsiteY1896" fmla="*/ 1253765 h 1996549"/>
              <a:gd name="connsiteX1897" fmla="*/ 558240 w 1998270"/>
              <a:gd name="connsiteY1897" fmla="*/ 1245748 h 1996549"/>
              <a:gd name="connsiteX1898" fmla="*/ 619642 w 1998270"/>
              <a:gd name="connsiteY1898" fmla="*/ 1245236 h 1996549"/>
              <a:gd name="connsiteX1899" fmla="*/ 628169 w 1998270"/>
              <a:gd name="connsiteY1899" fmla="*/ 1253764 h 1996549"/>
              <a:gd name="connsiteX1900" fmla="*/ 619642 w 1998270"/>
              <a:gd name="connsiteY1900" fmla="*/ 1262292 h 1996549"/>
              <a:gd name="connsiteX1901" fmla="*/ 611114 w 1998270"/>
              <a:gd name="connsiteY1901" fmla="*/ 1253764 h 1996549"/>
              <a:gd name="connsiteX1902" fmla="*/ 619642 w 1998270"/>
              <a:gd name="connsiteY1902" fmla="*/ 1245236 h 1996549"/>
              <a:gd name="connsiteX1903" fmla="*/ 681042 w 1998270"/>
              <a:gd name="connsiteY1903" fmla="*/ 1244554 h 1996549"/>
              <a:gd name="connsiteX1904" fmla="*/ 690253 w 1998270"/>
              <a:gd name="connsiteY1904" fmla="*/ 1253765 h 1996549"/>
              <a:gd name="connsiteX1905" fmla="*/ 681042 w 1998270"/>
              <a:gd name="connsiteY1905" fmla="*/ 1262975 h 1996549"/>
              <a:gd name="connsiteX1906" fmla="*/ 671833 w 1998270"/>
              <a:gd name="connsiteY1906" fmla="*/ 1253765 h 1996549"/>
              <a:gd name="connsiteX1907" fmla="*/ 681042 w 1998270"/>
              <a:gd name="connsiteY1907" fmla="*/ 1244554 h 1996549"/>
              <a:gd name="connsiteX1908" fmla="*/ 743126 w 1998270"/>
              <a:gd name="connsiteY1908" fmla="*/ 1244043 h 1996549"/>
              <a:gd name="connsiteX1909" fmla="*/ 743466 w 1998270"/>
              <a:gd name="connsiteY1909" fmla="*/ 1244043 h 1996549"/>
              <a:gd name="connsiteX1910" fmla="*/ 752848 w 1998270"/>
              <a:gd name="connsiteY1910" fmla="*/ 1253765 h 1996549"/>
              <a:gd name="connsiteX1911" fmla="*/ 743126 w 1998270"/>
              <a:gd name="connsiteY1911" fmla="*/ 1263486 h 1996549"/>
              <a:gd name="connsiteX1912" fmla="*/ 733404 w 1998270"/>
              <a:gd name="connsiteY1912" fmla="*/ 1253765 h 1996549"/>
              <a:gd name="connsiteX1913" fmla="*/ 743126 w 1998270"/>
              <a:gd name="connsiteY1913" fmla="*/ 1244043 h 1996549"/>
              <a:gd name="connsiteX1914" fmla="*/ 803844 w 1998270"/>
              <a:gd name="connsiteY1914" fmla="*/ 1243360 h 1996549"/>
              <a:gd name="connsiteX1915" fmla="*/ 814249 w 1998270"/>
              <a:gd name="connsiteY1915" fmla="*/ 1253765 h 1996549"/>
              <a:gd name="connsiteX1916" fmla="*/ 803844 w 1998270"/>
              <a:gd name="connsiteY1916" fmla="*/ 1264169 h 1996549"/>
              <a:gd name="connsiteX1917" fmla="*/ 793441 w 1998270"/>
              <a:gd name="connsiteY1917" fmla="*/ 1253765 h 1996549"/>
              <a:gd name="connsiteX1918" fmla="*/ 803844 w 1998270"/>
              <a:gd name="connsiteY1918" fmla="*/ 1243360 h 1996549"/>
              <a:gd name="connsiteX1919" fmla="*/ 865247 w 1998270"/>
              <a:gd name="connsiteY1919" fmla="*/ 1242849 h 1996549"/>
              <a:gd name="connsiteX1920" fmla="*/ 865588 w 1998270"/>
              <a:gd name="connsiteY1920" fmla="*/ 1242849 h 1996549"/>
              <a:gd name="connsiteX1921" fmla="*/ 876162 w 1998270"/>
              <a:gd name="connsiteY1921" fmla="*/ 1253764 h 1996549"/>
              <a:gd name="connsiteX1922" fmla="*/ 865247 w 1998270"/>
              <a:gd name="connsiteY1922" fmla="*/ 1264680 h 1996549"/>
              <a:gd name="connsiteX1923" fmla="*/ 854331 w 1998270"/>
              <a:gd name="connsiteY1923" fmla="*/ 1253764 h 1996549"/>
              <a:gd name="connsiteX1924" fmla="*/ 865247 w 1998270"/>
              <a:gd name="connsiteY1924" fmla="*/ 1242849 h 1996549"/>
              <a:gd name="connsiteX1925" fmla="*/ 926647 w 1998270"/>
              <a:gd name="connsiteY1925" fmla="*/ 1242337 h 1996549"/>
              <a:gd name="connsiteX1926" fmla="*/ 938074 w 1998270"/>
              <a:gd name="connsiteY1926" fmla="*/ 1253765 h 1996549"/>
              <a:gd name="connsiteX1927" fmla="*/ 926647 w 1998270"/>
              <a:gd name="connsiteY1927" fmla="*/ 1265192 h 1996549"/>
              <a:gd name="connsiteX1928" fmla="*/ 915220 w 1998270"/>
              <a:gd name="connsiteY1928" fmla="*/ 1253765 h 1996549"/>
              <a:gd name="connsiteX1929" fmla="*/ 926647 w 1998270"/>
              <a:gd name="connsiteY1929" fmla="*/ 1242337 h 1996549"/>
              <a:gd name="connsiteX1930" fmla="*/ 988048 w 1998270"/>
              <a:gd name="connsiteY1930" fmla="*/ 1241825 h 1996549"/>
              <a:gd name="connsiteX1931" fmla="*/ 999988 w 1998270"/>
              <a:gd name="connsiteY1931" fmla="*/ 1253765 h 1996549"/>
              <a:gd name="connsiteX1932" fmla="*/ 988048 w 1998270"/>
              <a:gd name="connsiteY1932" fmla="*/ 1265704 h 1996549"/>
              <a:gd name="connsiteX1933" fmla="*/ 976110 w 1998270"/>
              <a:gd name="connsiteY1933" fmla="*/ 1253765 h 1996549"/>
              <a:gd name="connsiteX1934" fmla="*/ 988048 w 1998270"/>
              <a:gd name="connsiteY1934" fmla="*/ 1241825 h 1996549"/>
              <a:gd name="connsiteX1935" fmla="*/ 1050133 w 1998270"/>
              <a:gd name="connsiteY1935" fmla="*/ 1241314 h 1996549"/>
              <a:gd name="connsiteX1936" fmla="*/ 1050473 w 1998270"/>
              <a:gd name="connsiteY1936" fmla="*/ 1241314 h 1996549"/>
              <a:gd name="connsiteX1937" fmla="*/ 1062584 w 1998270"/>
              <a:gd name="connsiteY1937" fmla="*/ 1253765 h 1996549"/>
              <a:gd name="connsiteX1938" fmla="*/ 1050133 w 1998270"/>
              <a:gd name="connsiteY1938" fmla="*/ 1266215 h 1996549"/>
              <a:gd name="connsiteX1939" fmla="*/ 1037682 w 1998270"/>
              <a:gd name="connsiteY1939" fmla="*/ 1253765 h 1996549"/>
              <a:gd name="connsiteX1940" fmla="*/ 1050133 w 1998270"/>
              <a:gd name="connsiteY1940" fmla="*/ 1241314 h 1996549"/>
              <a:gd name="connsiteX1941" fmla="*/ 1110851 w 1998270"/>
              <a:gd name="connsiteY1941" fmla="*/ 1240973 h 1996549"/>
              <a:gd name="connsiteX1942" fmla="*/ 1111192 w 1998270"/>
              <a:gd name="connsiteY1942" fmla="*/ 1240973 h 1996549"/>
              <a:gd name="connsiteX1943" fmla="*/ 1123643 w 1998270"/>
              <a:gd name="connsiteY1943" fmla="*/ 1253765 h 1996549"/>
              <a:gd name="connsiteX1944" fmla="*/ 1110851 w 1998270"/>
              <a:gd name="connsiteY1944" fmla="*/ 1266557 h 1996549"/>
              <a:gd name="connsiteX1945" fmla="*/ 1098060 w 1998270"/>
              <a:gd name="connsiteY1945" fmla="*/ 1253765 h 1996549"/>
              <a:gd name="connsiteX1946" fmla="*/ 1110851 w 1998270"/>
              <a:gd name="connsiteY1946" fmla="*/ 1240973 h 1996549"/>
              <a:gd name="connsiteX1947" fmla="*/ 1172252 w 1998270"/>
              <a:gd name="connsiteY1947" fmla="*/ 1240461 h 1996549"/>
              <a:gd name="connsiteX1948" fmla="*/ 1185556 w 1998270"/>
              <a:gd name="connsiteY1948" fmla="*/ 1253765 h 1996549"/>
              <a:gd name="connsiteX1949" fmla="*/ 1172252 w 1998270"/>
              <a:gd name="connsiteY1949" fmla="*/ 1267069 h 1996549"/>
              <a:gd name="connsiteX1950" fmla="*/ 1158949 w 1998270"/>
              <a:gd name="connsiteY1950" fmla="*/ 1253765 h 1996549"/>
              <a:gd name="connsiteX1951" fmla="*/ 1172252 w 1998270"/>
              <a:gd name="connsiteY1951" fmla="*/ 1240461 h 1996549"/>
              <a:gd name="connsiteX1952" fmla="*/ 1970835 w 1998270"/>
              <a:gd name="connsiteY1952" fmla="*/ 1239815 h 1996549"/>
              <a:gd name="connsiteX1953" fmla="*/ 1984651 w 1998270"/>
              <a:gd name="connsiteY1953" fmla="*/ 1253630 h 1996549"/>
              <a:gd name="connsiteX1954" fmla="*/ 1970835 w 1998270"/>
              <a:gd name="connsiteY1954" fmla="*/ 1267446 h 1996549"/>
              <a:gd name="connsiteX1955" fmla="*/ 1957020 w 1998270"/>
              <a:gd name="connsiteY1955" fmla="*/ 1253630 h 1996549"/>
              <a:gd name="connsiteX1956" fmla="*/ 1970835 w 1998270"/>
              <a:gd name="connsiteY1956" fmla="*/ 1239815 h 1996549"/>
              <a:gd name="connsiteX1957" fmla="*/ 1234020 w 1998270"/>
              <a:gd name="connsiteY1957" fmla="*/ 1239815 h 1996549"/>
              <a:gd name="connsiteX1958" fmla="*/ 1247836 w 1998270"/>
              <a:gd name="connsiteY1958" fmla="*/ 1253630 h 1996549"/>
              <a:gd name="connsiteX1959" fmla="*/ 1234020 w 1998270"/>
              <a:gd name="connsiteY1959" fmla="*/ 1267446 h 1996549"/>
              <a:gd name="connsiteX1960" fmla="*/ 1220205 w 1998270"/>
              <a:gd name="connsiteY1960" fmla="*/ 1253630 h 1996549"/>
              <a:gd name="connsiteX1961" fmla="*/ 1234020 w 1998270"/>
              <a:gd name="connsiteY1961" fmla="*/ 1239815 h 1996549"/>
              <a:gd name="connsiteX1962" fmla="*/ 1295055 w 1998270"/>
              <a:gd name="connsiteY1962" fmla="*/ 1239608 h 1996549"/>
              <a:gd name="connsiteX1963" fmla="*/ 1309211 w 1998270"/>
              <a:gd name="connsiteY1963" fmla="*/ 1253765 h 1996549"/>
              <a:gd name="connsiteX1964" fmla="*/ 1295055 w 1998270"/>
              <a:gd name="connsiteY1964" fmla="*/ 1267921 h 1996549"/>
              <a:gd name="connsiteX1965" fmla="*/ 1280899 w 1998270"/>
              <a:gd name="connsiteY1965" fmla="*/ 1253765 h 1996549"/>
              <a:gd name="connsiteX1966" fmla="*/ 1295055 w 1998270"/>
              <a:gd name="connsiteY1966" fmla="*/ 1239608 h 1996549"/>
              <a:gd name="connsiteX1967" fmla="*/ 1357138 w 1998270"/>
              <a:gd name="connsiteY1967" fmla="*/ 1239267 h 1996549"/>
              <a:gd name="connsiteX1968" fmla="*/ 1371636 w 1998270"/>
              <a:gd name="connsiteY1968" fmla="*/ 1253765 h 1996549"/>
              <a:gd name="connsiteX1969" fmla="*/ 1357138 w 1998270"/>
              <a:gd name="connsiteY1969" fmla="*/ 1268262 h 1996549"/>
              <a:gd name="connsiteX1970" fmla="*/ 1342641 w 1998270"/>
              <a:gd name="connsiteY1970" fmla="*/ 1253765 h 1996549"/>
              <a:gd name="connsiteX1971" fmla="*/ 1357138 w 1998270"/>
              <a:gd name="connsiteY1971" fmla="*/ 1239267 h 1996549"/>
              <a:gd name="connsiteX1972" fmla="*/ 1417857 w 1998270"/>
              <a:gd name="connsiteY1972" fmla="*/ 1238926 h 1996549"/>
              <a:gd name="connsiteX1973" fmla="*/ 1432696 w 1998270"/>
              <a:gd name="connsiteY1973" fmla="*/ 1253765 h 1996549"/>
              <a:gd name="connsiteX1974" fmla="*/ 1417857 w 1998270"/>
              <a:gd name="connsiteY1974" fmla="*/ 1268604 h 1996549"/>
              <a:gd name="connsiteX1975" fmla="*/ 1403019 w 1998270"/>
              <a:gd name="connsiteY1975" fmla="*/ 1253765 h 1996549"/>
              <a:gd name="connsiteX1976" fmla="*/ 1417857 w 1998270"/>
              <a:gd name="connsiteY1976" fmla="*/ 1238926 h 1996549"/>
              <a:gd name="connsiteX1977" fmla="*/ 1479259 w 1998270"/>
              <a:gd name="connsiteY1977" fmla="*/ 1238756 h 1996549"/>
              <a:gd name="connsiteX1978" fmla="*/ 1479600 w 1998270"/>
              <a:gd name="connsiteY1978" fmla="*/ 1238756 h 1996549"/>
              <a:gd name="connsiteX1979" fmla="*/ 1494268 w 1998270"/>
              <a:gd name="connsiteY1979" fmla="*/ 1253765 h 1996549"/>
              <a:gd name="connsiteX1980" fmla="*/ 1494268 w 1998270"/>
              <a:gd name="connsiteY1980" fmla="*/ 1253937 h 1996549"/>
              <a:gd name="connsiteX1981" fmla="*/ 1479259 w 1998270"/>
              <a:gd name="connsiteY1981" fmla="*/ 1268604 h 1996549"/>
              <a:gd name="connsiteX1982" fmla="*/ 1464250 w 1998270"/>
              <a:gd name="connsiteY1982" fmla="*/ 1253765 h 1996549"/>
              <a:gd name="connsiteX1983" fmla="*/ 1479259 w 1998270"/>
              <a:gd name="connsiteY1983" fmla="*/ 1238756 h 1996549"/>
              <a:gd name="connsiteX1984" fmla="*/ 1540660 w 1998270"/>
              <a:gd name="connsiteY1984" fmla="*/ 1238414 h 1996549"/>
              <a:gd name="connsiteX1985" fmla="*/ 1556011 w 1998270"/>
              <a:gd name="connsiteY1985" fmla="*/ 1253765 h 1996549"/>
              <a:gd name="connsiteX1986" fmla="*/ 1556011 w 1998270"/>
              <a:gd name="connsiteY1986" fmla="*/ 1253937 h 1996549"/>
              <a:gd name="connsiteX1987" fmla="*/ 1540660 w 1998270"/>
              <a:gd name="connsiteY1987" fmla="*/ 1268945 h 1996549"/>
              <a:gd name="connsiteX1988" fmla="*/ 1525310 w 1998270"/>
              <a:gd name="connsiteY1988" fmla="*/ 1253765 h 1996549"/>
              <a:gd name="connsiteX1989" fmla="*/ 1540660 w 1998270"/>
              <a:gd name="connsiteY1989" fmla="*/ 1238414 h 1996549"/>
              <a:gd name="connsiteX1990" fmla="*/ 1602061 w 1998270"/>
              <a:gd name="connsiteY1990" fmla="*/ 1238243 h 1996549"/>
              <a:gd name="connsiteX1991" fmla="*/ 1617582 w 1998270"/>
              <a:gd name="connsiteY1991" fmla="*/ 1253764 h 1996549"/>
              <a:gd name="connsiteX1992" fmla="*/ 1617582 w 1998270"/>
              <a:gd name="connsiteY1992" fmla="*/ 1253937 h 1996549"/>
              <a:gd name="connsiteX1993" fmla="*/ 1602061 w 1998270"/>
              <a:gd name="connsiteY1993" fmla="*/ 1269115 h 1996549"/>
              <a:gd name="connsiteX1994" fmla="*/ 1601891 w 1998270"/>
              <a:gd name="connsiteY1994" fmla="*/ 1269116 h 1996549"/>
              <a:gd name="connsiteX1995" fmla="*/ 1586541 w 1998270"/>
              <a:gd name="connsiteY1995" fmla="*/ 1253764 h 1996549"/>
              <a:gd name="connsiteX1996" fmla="*/ 1602061 w 1998270"/>
              <a:gd name="connsiteY1996" fmla="*/ 1238243 h 1996549"/>
              <a:gd name="connsiteX1997" fmla="*/ 1663829 w 1998270"/>
              <a:gd name="connsiteY1997" fmla="*/ 1237939 h 1996549"/>
              <a:gd name="connsiteX1998" fmla="*/ 1679521 w 1998270"/>
              <a:gd name="connsiteY1998" fmla="*/ 1253630 h 1996549"/>
              <a:gd name="connsiteX1999" fmla="*/ 1663829 w 1998270"/>
              <a:gd name="connsiteY1999" fmla="*/ 1269322 h 1996549"/>
              <a:gd name="connsiteX2000" fmla="*/ 1648138 w 1998270"/>
              <a:gd name="connsiteY2000" fmla="*/ 1253630 h 1996549"/>
              <a:gd name="connsiteX2001" fmla="*/ 1663829 w 1998270"/>
              <a:gd name="connsiteY2001" fmla="*/ 1237939 h 1996549"/>
              <a:gd name="connsiteX2002" fmla="*/ 1724863 w 1998270"/>
              <a:gd name="connsiteY2002" fmla="*/ 1237903 h 1996549"/>
              <a:gd name="connsiteX2003" fmla="*/ 1725204 w 1998270"/>
              <a:gd name="connsiteY2003" fmla="*/ 1237903 h 1996549"/>
              <a:gd name="connsiteX2004" fmla="*/ 1740725 w 1998270"/>
              <a:gd name="connsiteY2004" fmla="*/ 1253765 h 1996549"/>
              <a:gd name="connsiteX2005" fmla="*/ 1740725 w 1998270"/>
              <a:gd name="connsiteY2005" fmla="*/ 1253937 h 1996549"/>
              <a:gd name="connsiteX2006" fmla="*/ 1724863 w 1998270"/>
              <a:gd name="connsiteY2006" fmla="*/ 1269456 h 1996549"/>
              <a:gd name="connsiteX2007" fmla="*/ 1709002 w 1998270"/>
              <a:gd name="connsiteY2007" fmla="*/ 1253765 h 1996549"/>
              <a:gd name="connsiteX2008" fmla="*/ 1724863 w 1998270"/>
              <a:gd name="connsiteY2008" fmla="*/ 1237903 h 1996549"/>
              <a:gd name="connsiteX2009" fmla="*/ 1909068 w 1998270"/>
              <a:gd name="connsiteY2009" fmla="*/ 1237732 h 1996549"/>
              <a:gd name="connsiteX2010" fmla="*/ 1925100 w 1998270"/>
              <a:gd name="connsiteY2010" fmla="*/ 1253765 h 1996549"/>
              <a:gd name="connsiteX2011" fmla="*/ 1909068 w 1998270"/>
              <a:gd name="connsiteY2011" fmla="*/ 1269627 h 1996549"/>
              <a:gd name="connsiteX2012" fmla="*/ 1893036 w 1998270"/>
              <a:gd name="connsiteY2012" fmla="*/ 1253765 h 1996549"/>
              <a:gd name="connsiteX2013" fmla="*/ 1909068 w 1998270"/>
              <a:gd name="connsiteY2013" fmla="*/ 1237732 h 1996549"/>
              <a:gd name="connsiteX2014" fmla="*/ 1847666 w 1998270"/>
              <a:gd name="connsiteY2014" fmla="*/ 1237732 h 1996549"/>
              <a:gd name="connsiteX2015" fmla="*/ 1863699 w 1998270"/>
              <a:gd name="connsiteY2015" fmla="*/ 1253765 h 1996549"/>
              <a:gd name="connsiteX2016" fmla="*/ 1847666 w 1998270"/>
              <a:gd name="connsiteY2016" fmla="*/ 1269627 h 1996549"/>
              <a:gd name="connsiteX2017" fmla="*/ 1831634 w 1998270"/>
              <a:gd name="connsiteY2017" fmla="*/ 1253765 h 1996549"/>
              <a:gd name="connsiteX2018" fmla="*/ 1847666 w 1998270"/>
              <a:gd name="connsiteY2018" fmla="*/ 1237732 h 1996549"/>
              <a:gd name="connsiteX2019" fmla="*/ 1786265 w 1998270"/>
              <a:gd name="connsiteY2019" fmla="*/ 1237732 h 1996549"/>
              <a:gd name="connsiteX2020" fmla="*/ 1802298 w 1998270"/>
              <a:gd name="connsiteY2020" fmla="*/ 1253765 h 1996549"/>
              <a:gd name="connsiteX2021" fmla="*/ 1786265 w 1998270"/>
              <a:gd name="connsiteY2021" fmla="*/ 1269627 h 1996549"/>
              <a:gd name="connsiteX2022" fmla="*/ 1770233 w 1998270"/>
              <a:gd name="connsiteY2022" fmla="*/ 1253765 h 1996549"/>
              <a:gd name="connsiteX2023" fmla="*/ 1786265 w 1998270"/>
              <a:gd name="connsiteY2023" fmla="*/ 1237732 h 1996549"/>
              <a:gd name="connsiteX2024" fmla="*/ 5628 w 1998270"/>
              <a:gd name="connsiteY2024" fmla="*/ 1190316 h 1996549"/>
              <a:gd name="connsiteX2025" fmla="*/ 7675 w 1998270"/>
              <a:gd name="connsiteY2025" fmla="*/ 1192363 h 1996549"/>
              <a:gd name="connsiteX2026" fmla="*/ 5628 w 1998270"/>
              <a:gd name="connsiteY2026" fmla="*/ 1194410 h 1996549"/>
              <a:gd name="connsiteX2027" fmla="*/ 3582 w 1998270"/>
              <a:gd name="connsiteY2027" fmla="*/ 1192363 h 1996549"/>
              <a:gd name="connsiteX2028" fmla="*/ 5628 w 1998270"/>
              <a:gd name="connsiteY2028" fmla="*/ 1190316 h 1996549"/>
              <a:gd name="connsiteX2029" fmla="*/ 67030 w 1998270"/>
              <a:gd name="connsiteY2029" fmla="*/ 1189123 h 1996549"/>
              <a:gd name="connsiteX2030" fmla="*/ 67388 w 1998270"/>
              <a:gd name="connsiteY2030" fmla="*/ 1189123 h 1996549"/>
              <a:gd name="connsiteX2031" fmla="*/ 70270 w 1998270"/>
              <a:gd name="connsiteY2031" fmla="*/ 1192363 h 1996549"/>
              <a:gd name="connsiteX2032" fmla="*/ 67030 w 1998270"/>
              <a:gd name="connsiteY2032" fmla="*/ 1195604 h 1996549"/>
              <a:gd name="connsiteX2033" fmla="*/ 63790 w 1998270"/>
              <a:gd name="connsiteY2033" fmla="*/ 1192363 h 1996549"/>
              <a:gd name="connsiteX2034" fmla="*/ 67030 w 1998270"/>
              <a:gd name="connsiteY2034" fmla="*/ 1189123 h 1996549"/>
              <a:gd name="connsiteX2035" fmla="*/ 129114 w 1998270"/>
              <a:gd name="connsiteY2035" fmla="*/ 1188440 h 1996549"/>
              <a:gd name="connsiteX2036" fmla="*/ 133037 w 1998270"/>
              <a:gd name="connsiteY2036" fmla="*/ 1192363 h 1996549"/>
              <a:gd name="connsiteX2037" fmla="*/ 129114 w 1998270"/>
              <a:gd name="connsiteY2037" fmla="*/ 1196286 h 1996549"/>
              <a:gd name="connsiteX2038" fmla="*/ 125191 w 1998270"/>
              <a:gd name="connsiteY2038" fmla="*/ 1192363 h 1996549"/>
              <a:gd name="connsiteX2039" fmla="*/ 129114 w 1998270"/>
              <a:gd name="connsiteY2039" fmla="*/ 1188440 h 1996549"/>
              <a:gd name="connsiteX2040" fmla="*/ 189832 w 1998270"/>
              <a:gd name="connsiteY2040" fmla="*/ 1187758 h 1996549"/>
              <a:gd name="connsiteX2041" fmla="*/ 194437 w 1998270"/>
              <a:gd name="connsiteY2041" fmla="*/ 1192364 h 1996549"/>
              <a:gd name="connsiteX2042" fmla="*/ 189832 w 1998270"/>
              <a:gd name="connsiteY2042" fmla="*/ 1196969 h 1996549"/>
              <a:gd name="connsiteX2043" fmla="*/ 185228 w 1998270"/>
              <a:gd name="connsiteY2043" fmla="*/ 1192364 h 1996549"/>
              <a:gd name="connsiteX2044" fmla="*/ 189832 w 1998270"/>
              <a:gd name="connsiteY2044" fmla="*/ 1187758 h 1996549"/>
              <a:gd name="connsiteX2045" fmla="*/ 251234 w 1998270"/>
              <a:gd name="connsiteY2045" fmla="*/ 1187076 h 1996549"/>
              <a:gd name="connsiteX2046" fmla="*/ 256521 w 1998270"/>
              <a:gd name="connsiteY2046" fmla="*/ 1192364 h 1996549"/>
              <a:gd name="connsiteX2047" fmla="*/ 251234 w 1998270"/>
              <a:gd name="connsiteY2047" fmla="*/ 1197651 h 1996549"/>
              <a:gd name="connsiteX2048" fmla="*/ 245947 w 1998270"/>
              <a:gd name="connsiteY2048" fmla="*/ 1192364 h 1996549"/>
              <a:gd name="connsiteX2049" fmla="*/ 251234 w 1998270"/>
              <a:gd name="connsiteY2049" fmla="*/ 1187076 h 1996549"/>
              <a:gd name="connsiteX2050" fmla="*/ 312635 w 1998270"/>
              <a:gd name="connsiteY2050" fmla="*/ 1186394 h 1996549"/>
              <a:gd name="connsiteX2051" fmla="*/ 312976 w 1998270"/>
              <a:gd name="connsiteY2051" fmla="*/ 1186394 h 1996549"/>
              <a:gd name="connsiteX2052" fmla="*/ 318604 w 1998270"/>
              <a:gd name="connsiteY2052" fmla="*/ 1192364 h 1996549"/>
              <a:gd name="connsiteX2053" fmla="*/ 312635 w 1998270"/>
              <a:gd name="connsiteY2053" fmla="*/ 1198333 h 1996549"/>
              <a:gd name="connsiteX2054" fmla="*/ 306666 w 1998270"/>
              <a:gd name="connsiteY2054" fmla="*/ 1192364 h 1996549"/>
              <a:gd name="connsiteX2055" fmla="*/ 312635 w 1998270"/>
              <a:gd name="connsiteY2055" fmla="*/ 1186394 h 1996549"/>
              <a:gd name="connsiteX2056" fmla="*/ 374036 w 1998270"/>
              <a:gd name="connsiteY2056" fmla="*/ 1185712 h 1996549"/>
              <a:gd name="connsiteX2057" fmla="*/ 374378 w 1998270"/>
              <a:gd name="connsiteY2057" fmla="*/ 1185712 h 1996549"/>
              <a:gd name="connsiteX2058" fmla="*/ 380688 w 1998270"/>
              <a:gd name="connsiteY2058" fmla="*/ 1192364 h 1996549"/>
              <a:gd name="connsiteX2059" fmla="*/ 374036 w 1998270"/>
              <a:gd name="connsiteY2059" fmla="*/ 1199016 h 1996549"/>
              <a:gd name="connsiteX2060" fmla="*/ 367385 w 1998270"/>
              <a:gd name="connsiteY2060" fmla="*/ 1192364 h 1996549"/>
              <a:gd name="connsiteX2061" fmla="*/ 374036 w 1998270"/>
              <a:gd name="connsiteY2061" fmla="*/ 1185712 h 1996549"/>
              <a:gd name="connsiteX2062" fmla="*/ 436119 w 1998270"/>
              <a:gd name="connsiteY2062" fmla="*/ 1185199 h 1996549"/>
              <a:gd name="connsiteX2063" fmla="*/ 443283 w 1998270"/>
              <a:gd name="connsiteY2063" fmla="*/ 1192363 h 1996549"/>
              <a:gd name="connsiteX2064" fmla="*/ 436119 w 1998270"/>
              <a:gd name="connsiteY2064" fmla="*/ 1199526 h 1996549"/>
              <a:gd name="connsiteX2065" fmla="*/ 428956 w 1998270"/>
              <a:gd name="connsiteY2065" fmla="*/ 1192363 h 1996549"/>
              <a:gd name="connsiteX2066" fmla="*/ 436119 w 1998270"/>
              <a:gd name="connsiteY2066" fmla="*/ 1185199 h 1996549"/>
              <a:gd name="connsiteX2067" fmla="*/ 558240 w 1998270"/>
              <a:gd name="connsiteY2067" fmla="*/ 1184347 h 1996549"/>
              <a:gd name="connsiteX2068" fmla="*/ 566767 w 1998270"/>
              <a:gd name="connsiteY2068" fmla="*/ 1192875 h 1996549"/>
              <a:gd name="connsiteX2069" fmla="*/ 558240 w 1998270"/>
              <a:gd name="connsiteY2069" fmla="*/ 1201403 h 1996549"/>
              <a:gd name="connsiteX2070" fmla="*/ 549712 w 1998270"/>
              <a:gd name="connsiteY2070" fmla="*/ 1192875 h 1996549"/>
              <a:gd name="connsiteX2071" fmla="*/ 558240 w 1998270"/>
              <a:gd name="connsiteY2071" fmla="*/ 1184347 h 1996549"/>
              <a:gd name="connsiteX2072" fmla="*/ 496838 w 1998270"/>
              <a:gd name="connsiteY2072" fmla="*/ 1184347 h 1996549"/>
              <a:gd name="connsiteX2073" fmla="*/ 497179 w 1998270"/>
              <a:gd name="connsiteY2073" fmla="*/ 1184347 h 1996549"/>
              <a:gd name="connsiteX2074" fmla="*/ 504684 w 1998270"/>
              <a:gd name="connsiteY2074" fmla="*/ 1192193 h 1996549"/>
              <a:gd name="connsiteX2075" fmla="*/ 496838 w 1998270"/>
              <a:gd name="connsiteY2075" fmla="*/ 1200038 h 1996549"/>
              <a:gd name="connsiteX2076" fmla="*/ 488993 w 1998270"/>
              <a:gd name="connsiteY2076" fmla="*/ 1192193 h 1996549"/>
              <a:gd name="connsiteX2077" fmla="*/ 496838 w 1998270"/>
              <a:gd name="connsiteY2077" fmla="*/ 1184347 h 1996549"/>
              <a:gd name="connsiteX2078" fmla="*/ 619641 w 1998270"/>
              <a:gd name="connsiteY2078" fmla="*/ 1183153 h 1996549"/>
              <a:gd name="connsiteX2079" fmla="*/ 628851 w 1998270"/>
              <a:gd name="connsiteY2079" fmla="*/ 1192364 h 1996549"/>
              <a:gd name="connsiteX2080" fmla="*/ 619641 w 1998270"/>
              <a:gd name="connsiteY2080" fmla="*/ 1201574 h 1996549"/>
              <a:gd name="connsiteX2081" fmla="*/ 610431 w 1998270"/>
              <a:gd name="connsiteY2081" fmla="*/ 1192364 h 1996549"/>
              <a:gd name="connsiteX2082" fmla="*/ 619641 w 1998270"/>
              <a:gd name="connsiteY2082" fmla="*/ 1183153 h 1996549"/>
              <a:gd name="connsiteX2083" fmla="*/ 681042 w 1998270"/>
              <a:gd name="connsiteY2083" fmla="*/ 1182642 h 1996549"/>
              <a:gd name="connsiteX2084" fmla="*/ 681383 w 1998270"/>
              <a:gd name="connsiteY2084" fmla="*/ 1182642 h 1996549"/>
              <a:gd name="connsiteX2085" fmla="*/ 690764 w 1998270"/>
              <a:gd name="connsiteY2085" fmla="*/ 1192364 h 1996549"/>
              <a:gd name="connsiteX2086" fmla="*/ 681042 w 1998270"/>
              <a:gd name="connsiteY2086" fmla="*/ 1202085 h 1996549"/>
              <a:gd name="connsiteX2087" fmla="*/ 671321 w 1998270"/>
              <a:gd name="connsiteY2087" fmla="*/ 1192364 h 1996549"/>
              <a:gd name="connsiteX2088" fmla="*/ 681042 w 1998270"/>
              <a:gd name="connsiteY2088" fmla="*/ 1182642 h 1996549"/>
              <a:gd name="connsiteX2089" fmla="*/ 743125 w 1998270"/>
              <a:gd name="connsiteY2089" fmla="*/ 1181959 h 1996549"/>
              <a:gd name="connsiteX2090" fmla="*/ 753529 w 1998270"/>
              <a:gd name="connsiteY2090" fmla="*/ 1192364 h 1996549"/>
              <a:gd name="connsiteX2091" fmla="*/ 743125 w 1998270"/>
              <a:gd name="connsiteY2091" fmla="*/ 1202768 h 1996549"/>
              <a:gd name="connsiteX2092" fmla="*/ 732722 w 1998270"/>
              <a:gd name="connsiteY2092" fmla="*/ 1192364 h 1996549"/>
              <a:gd name="connsiteX2093" fmla="*/ 743125 w 1998270"/>
              <a:gd name="connsiteY2093" fmla="*/ 1181959 h 1996549"/>
              <a:gd name="connsiteX2094" fmla="*/ 803845 w 1998270"/>
              <a:gd name="connsiteY2094" fmla="*/ 1181448 h 1996549"/>
              <a:gd name="connsiteX2095" fmla="*/ 804186 w 1998270"/>
              <a:gd name="connsiteY2095" fmla="*/ 1181448 h 1996549"/>
              <a:gd name="connsiteX2096" fmla="*/ 814761 w 1998270"/>
              <a:gd name="connsiteY2096" fmla="*/ 1192363 h 1996549"/>
              <a:gd name="connsiteX2097" fmla="*/ 803845 w 1998270"/>
              <a:gd name="connsiteY2097" fmla="*/ 1203279 h 1996549"/>
              <a:gd name="connsiteX2098" fmla="*/ 792930 w 1998270"/>
              <a:gd name="connsiteY2098" fmla="*/ 1192363 h 1996549"/>
              <a:gd name="connsiteX2099" fmla="*/ 803845 w 1998270"/>
              <a:gd name="connsiteY2099" fmla="*/ 1181448 h 1996549"/>
              <a:gd name="connsiteX2100" fmla="*/ 865246 w 1998270"/>
              <a:gd name="connsiteY2100" fmla="*/ 1180935 h 1996549"/>
              <a:gd name="connsiteX2101" fmla="*/ 876673 w 1998270"/>
              <a:gd name="connsiteY2101" fmla="*/ 1192363 h 1996549"/>
              <a:gd name="connsiteX2102" fmla="*/ 865246 w 1998270"/>
              <a:gd name="connsiteY2102" fmla="*/ 1203790 h 1996549"/>
              <a:gd name="connsiteX2103" fmla="*/ 853819 w 1998270"/>
              <a:gd name="connsiteY2103" fmla="*/ 1192363 h 1996549"/>
              <a:gd name="connsiteX2104" fmla="*/ 865246 w 1998270"/>
              <a:gd name="connsiteY2104" fmla="*/ 1180935 h 1996549"/>
              <a:gd name="connsiteX2105" fmla="*/ 926648 w 1998270"/>
              <a:gd name="connsiteY2105" fmla="*/ 1180253 h 1996549"/>
              <a:gd name="connsiteX2106" fmla="*/ 938757 w 1998270"/>
              <a:gd name="connsiteY2106" fmla="*/ 1192363 h 1996549"/>
              <a:gd name="connsiteX2107" fmla="*/ 926648 w 1998270"/>
              <a:gd name="connsiteY2107" fmla="*/ 1204473 h 1996549"/>
              <a:gd name="connsiteX2108" fmla="*/ 914538 w 1998270"/>
              <a:gd name="connsiteY2108" fmla="*/ 1192363 h 1996549"/>
              <a:gd name="connsiteX2109" fmla="*/ 926648 w 1998270"/>
              <a:gd name="connsiteY2109" fmla="*/ 1180253 h 1996549"/>
              <a:gd name="connsiteX2110" fmla="*/ 988049 w 1998270"/>
              <a:gd name="connsiteY2110" fmla="*/ 1179742 h 1996549"/>
              <a:gd name="connsiteX2111" fmla="*/ 1000670 w 1998270"/>
              <a:gd name="connsiteY2111" fmla="*/ 1192364 h 1996549"/>
              <a:gd name="connsiteX2112" fmla="*/ 988049 w 1998270"/>
              <a:gd name="connsiteY2112" fmla="*/ 1204985 h 1996549"/>
              <a:gd name="connsiteX2113" fmla="*/ 975428 w 1998270"/>
              <a:gd name="connsiteY2113" fmla="*/ 1192364 h 1996549"/>
              <a:gd name="connsiteX2114" fmla="*/ 988049 w 1998270"/>
              <a:gd name="connsiteY2114" fmla="*/ 1179742 h 1996549"/>
              <a:gd name="connsiteX2115" fmla="*/ 1050132 w 1998270"/>
              <a:gd name="connsiteY2115" fmla="*/ 1179231 h 1996549"/>
              <a:gd name="connsiteX2116" fmla="*/ 1050473 w 1998270"/>
              <a:gd name="connsiteY2116" fmla="*/ 1179231 h 1996549"/>
              <a:gd name="connsiteX2117" fmla="*/ 1063265 w 1998270"/>
              <a:gd name="connsiteY2117" fmla="*/ 1192364 h 1996549"/>
              <a:gd name="connsiteX2118" fmla="*/ 1050132 w 1998270"/>
              <a:gd name="connsiteY2118" fmla="*/ 1205497 h 1996549"/>
              <a:gd name="connsiteX2119" fmla="*/ 1037000 w 1998270"/>
              <a:gd name="connsiteY2119" fmla="*/ 1192364 h 1996549"/>
              <a:gd name="connsiteX2120" fmla="*/ 1050132 w 1998270"/>
              <a:gd name="connsiteY2120" fmla="*/ 1179231 h 1996549"/>
              <a:gd name="connsiteX2121" fmla="*/ 1110851 w 1998270"/>
              <a:gd name="connsiteY2121" fmla="*/ 1178718 h 1996549"/>
              <a:gd name="connsiteX2122" fmla="*/ 1124496 w 1998270"/>
              <a:gd name="connsiteY2122" fmla="*/ 1192363 h 1996549"/>
              <a:gd name="connsiteX2123" fmla="*/ 1110851 w 1998270"/>
              <a:gd name="connsiteY2123" fmla="*/ 1206008 h 1996549"/>
              <a:gd name="connsiteX2124" fmla="*/ 1097207 w 1998270"/>
              <a:gd name="connsiteY2124" fmla="*/ 1192363 h 1996549"/>
              <a:gd name="connsiteX2125" fmla="*/ 1110851 w 1998270"/>
              <a:gd name="connsiteY2125" fmla="*/ 1178718 h 1996549"/>
              <a:gd name="connsiteX2126" fmla="*/ 1172253 w 1998270"/>
              <a:gd name="connsiteY2126" fmla="*/ 1178377 h 1996549"/>
              <a:gd name="connsiteX2127" fmla="*/ 1186239 w 1998270"/>
              <a:gd name="connsiteY2127" fmla="*/ 1192363 h 1996549"/>
              <a:gd name="connsiteX2128" fmla="*/ 1172253 w 1998270"/>
              <a:gd name="connsiteY2128" fmla="*/ 1206349 h 1996549"/>
              <a:gd name="connsiteX2129" fmla="*/ 1158267 w 1998270"/>
              <a:gd name="connsiteY2129" fmla="*/ 1192363 h 1996549"/>
              <a:gd name="connsiteX2130" fmla="*/ 1172253 w 1998270"/>
              <a:gd name="connsiteY2130" fmla="*/ 1178377 h 1996549"/>
              <a:gd name="connsiteX2131" fmla="*/ 1233654 w 1998270"/>
              <a:gd name="connsiteY2131" fmla="*/ 1177865 h 1996549"/>
              <a:gd name="connsiteX2132" fmla="*/ 1248151 w 1998270"/>
              <a:gd name="connsiteY2132" fmla="*/ 1192363 h 1996549"/>
              <a:gd name="connsiteX2133" fmla="*/ 1233654 w 1998270"/>
              <a:gd name="connsiteY2133" fmla="*/ 1206860 h 1996549"/>
              <a:gd name="connsiteX2134" fmla="*/ 1219157 w 1998270"/>
              <a:gd name="connsiteY2134" fmla="*/ 1192363 h 1996549"/>
              <a:gd name="connsiteX2135" fmla="*/ 1233654 w 1998270"/>
              <a:gd name="connsiteY2135" fmla="*/ 1177865 h 1996549"/>
              <a:gd name="connsiteX2136" fmla="*/ 1971151 w 1998270"/>
              <a:gd name="connsiteY2136" fmla="*/ 1177696 h 1996549"/>
              <a:gd name="connsiteX2137" fmla="*/ 1971492 w 1998270"/>
              <a:gd name="connsiteY2137" fmla="*/ 1177696 h 1996549"/>
              <a:gd name="connsiteX2138" fmla="*/ 1985819 w 1998270"/>
              <a:gd name="connsiteY2138" fmla="*/ 1192364 h 1996549"/>
              <a:gd name="connsiteX2139" fmla="*/ 1971151 w 1998270"/>
              <a:gd name="connsiteY2139" fmla="*/ 1207032 h 1996549"/>
              <a:gd name="connsiteX2140" fmla="*/ 1956484 w 1998270"/>
              <a:gd name="connsiteY2140" fmla="*/ 1192364 h 1996549"/>
              <a:gd name="connsiteX2141" fmla="*/ 1971151 w 1998270"/>
              <a:gd name="connsiteY2141" fmla="*/ 1177696 h 1996549"/>
              <a:gd name="connsiteX2142" fmla="*/ 1295055 w 1998270"/>
              <a:gd name="connsiteY2142" fmla="*/ 1177524 h 1996549"/>
              <a:gd name="connsiteX2143" fmla="*/ 1309894 w 1998270"/>
              <a:gd name="connsiteY2143" fmla="*/ 1192363 h 1996549"/>
              <a:gd name="connsiteX2144" fmla="*/ 1295055 w 1998270"/>
              <a:gd name="connsiteY2144" fmla="*/ 1207202 h 1996549"/>
              <a:gd name="connsiteX2145" fmla="*/ 1280217 w 1998270"/>
              <a:gd name="connsiteY2145" fmla="*/ 1192363 h 1996549"/>
              <a:gd name="connsiteX2146" fmla="*/ 1295055 w 1998270"/>
              <a:gd name="connsiteY2146" fmla="*/ 1177524 h 1996549"/>
              <a:gd name="connsiteX2147" fmla="*/ 1357139 w 1998270"/>
              <a:gd name="connsiteY2147" fmla="*/ 1177183 h 1996549"/>
              <a:gd name="connsiteX2148" fmla="*/ 1372319 w 1998270"/>
              <a:gd name="connsiteY2148" fmla="*/ 1192363 h 1996549"/>
              <a:gd name="connsiteX2149" fmla="*/ 1372319 w 1998270"/>
              <a:gd name="connsiteY2149" fmla="*/ 1192535 h 1996549"/>
              <a:gd name="connsiteX2150" fmla="*/ 1357139 w 1998270"/>
              <a:gd name="connsiteY2150" fmla="*/ 1207372 h 1996549"/>
              <a:gd name="connsiteX2151" fmla="*/ 1356968 w 1998270"/>
              <a:gd name="connsiteY2151" fmla="*/ 1207374 h 1996549"/>
              <a:gd name="connsiteX2152" fmla="*/ 1341959 w 1998270"/>
              <a:gd name="connsiteY2152" fmla="*/ 1192363 h 1996549"/>
              <a:gd name="connsiteX2153" fmla="*/ 1357139 w 1998270"/>
              <a:gd name="connsiteY2153" fmla="*/ 1177183 h 1996549"/>
              <a:gd name="connsiteX2154" fmla="*/ 1417858 w 1998270"/>
              <a:gd name="connsiteY2154" fmla="*/ 1176842 h 1996549"/>
              <a:gd name="connsiteX2155" fmla="*/ 1433378 w 1998270"/>
              <a:gd name="connsiteY2155" fmla="*/ 1192363 h 1996549"/>
              <a:gd name="connsiteX2156" fmla="*/ 1433378 w 1998270"/>
              <a:gd name="connsiteY2156" fmla="*/ 1192536 h 1996549"/>
              <a:gd name="connsiteX2157" fmla="*/ 1417858 w 1998270"/>
              <a:gd name="connsiteY2157" fmla="*/ 1207714 h 1996549"/>
              <a:gd name="connsiteX2158" fmla="*/ 1417687 w 1998270"/>
              <a:gd name="connsiteY2158" fmla="*/ 1207715 h 1996549"/>
              <a:gd name="connsiteX2159" fmla="*/ 1402337 w 1998270"/>
              <a:gd name="connsiteY2159" fmla="*/ 1192363 h 1996549"/>
              <a:gd name="connsiteX2160" fmla="*/ 1417858 w 1998270"/>
              <a:gd name="connsiteY2160" fmla="*/ 1176842 h 1996549"/>
              <a:gd name="connsiteX2161" fmla="*/ 1479258 w 1998270"/>
              <a:gd name="connsiteY2161" fmla="*/ 1176502 h 1996549"/>
              <a:gd name="connsiteX2162" fmla="*/ 1479599 w 1998270"/>
              <a:gd name="connsiteY2162" fmla="*/ 1176502 h 1996549"/>
              <a:gd name="connsiteX2163" fmla="*/ 1495120 w 1998270"/>
              <a:gd name="connsiteY2163" fmla="*/ 1192364 h 1996549"/>
              <a:gd name="connsiteX2164" fmla="*/ 1495120 w 1998270"/>
              <a:gd name="connsiteY2164" fmla="*/ 1192536 h 1996549"/>
              <a:gd name="connsiteX2165" fmla="*/ 1479258 w 1998270"/>
              <a:gd name="connsiteY2165" fmla="*/ 1208055 h 1996549"/>
              <a:gd name="connsiteX2166" fmla="*/ 1463397 w 1998270"/>
              <a:gd name="connsiteY2166" fmla="*/ 1192364 h 1996549"/>
              <a:gd name="connsiteX2167" fmla="*/ 1479258 w 1998270"/>
              <a:gd name="connsiteY2167" fmla="*/ 1176502 h 1996549"/>
              <a:gd name="connsiteX2168" fmla="*/ 1540660 w 1998270"/>
              <a:gd name="connsiteY2168" fmla="*/ 1176160 h 1996549"/>
              <a:gd name="connsiteX2169" fmla="*/ 1541888 w 1998270"/>
              <a:gd name="connsiteY2169" fmla="*/ 1176190 h 1996549"/>
              <a:gd name="connsiteX2170" fmla="*/ 1556863 w 1998270"/>
              <a:gd name="connsiteY2170" fmla="*/ 1193216 h 1996549"/>
              <a:gd name="connsiteX2171" fmla="*/ 1556863 w 1998270"/>
              <a:gd name="connsiteY2171" fmla="*/ 1193388 h 1996549"/>
              <a:gd name="connsiteX2172" fmla="*/ 1540660 w 1998270"/>
              <a:gd name="connsiteY2172" fmla="*/ 1209248 h 1996549"/>
              <a:gd name="connsiteX2173" fmla="*/ 1524457 w 1998270"/>
              <a:gd name="connsiteY2173" fmla="*/ 1193216 h 1996549"/>
              <a:gd name="connsiteX2174" fmla="*/ 1540660 w 1998270"/>
              <a:gd name="connsiteY2174" fmla="*/ 1176160 h 1996549"/>
              <a:gd name="connsiteX2175" fmla="*/ 1602061 w 1998270"/>
              <a:gd name="connsiteY2175" fmla="*/ 1175989 h 1996549"/>
              <a:gd name="connsiteX2176" fmla="*/ 1619117 w 1998270"/>
              <a:gd name="connsiteY2176" fmla="*/ 1193045 h 1996549"/>
              <a:gd name="connsiteX2177" fmla="*/ 1602061 w 1998270"/>
              <a:gd name="connsiteY2177" fmla="*/ 1210101 h 1996549"/>
              <a:gd name="connsiteX2178" fmla="*/ 1585006 w 1998270"/>
              <a:gd name="connsiteY2178" fmla="*/ 1193045 h 1996549"/>
              <a:gd name="connsiteX2179" fmla="*/ 1602061 w 1998270"/>
              <a:gd name="connsiteY2179" fmla="*/ 1175989 h 1996549"/>
              <a:gd name="connsiteX2180" fmla="*/ 1664144 w 1998270"/>
              <a:gd name="connsiteY2180" fmla="*/ 1175819 h 1996549"/>
              <a:gd name="connsiteX2181" fmla="*/ 1681200 w 1998270"/>
              <a:gd name="connsiteY2181" fmla="*/ 1192875 h 1996549"/>
              <a:gd name="connsiteX2182" fmla="*/ 1664144 w 1998270"/>
              <a:gd name="connsiteY2182" fmla="*/ 1209931 h 1996549"/>
              <a:gd name="connsiteX2183" fmla="*/ 1647089 w 1998270"/>
              <a:gd name="connsiteY2183" fmla="*/ 1192875 h 1996549"/>
              <a:gd name="connsiteX2184" fmla="*/ 1664144 w 1998270"/>
              <a:gd name="connsiteY2184" fmla="*/ 1175819 h 1996549"/>
              <a:gd name="connsiteX2185" fmla="*/ 1724863 w 1998270"/>
              <a:gd name="connsiteY2185" fmla="*/ 1175648 h 1996549"/>
              <a:gd name="connsiteX2186" fmla="*/ 1741919 w 1998270"/>
              <a:gd name="connsiteY2186" fmla="*/ 1192704 h 1996549"/>
              <a:gd name="connsiteX2187" fmla="*/ 1724863 w 1998270"/>
              <a:gd name="connsiteY2187" fmla="*/ 1209760 h 1996549"/>
              <a:gd name="connsiteX2188" fmla="*/ 1707808 w 1998270"/>
              <a:gd name="connsiteY2188" fmla="*/ 1192704 h 1996549"/>
              <a:gd name="connsiteX2189" fmla="*/ 1724863 w 1998270"/>
              <a:gd name="connsiteY2189" fmla="*/ 1175648 h 1996549"/>
              <a:gd name="connsiteX2190" fmla="*/ 1909067 w 1998270"/>
              <a:gd name="connsiteY2190" fmla="*/ 1175478 h 1996549"/>
              <a:gd name="connsiteX2191" fmla="*/ 1926123 w 1998270"/>
              <a:gd name="connsiteY2191" fmla="*/ 1192534 h 1996549"/>
              <a:gd name="connsiteX2192" fmla="*/ 1909067 w 1998270"/>
              <a:gd name="connsiteY2192" fmla="*/ 1209590 h 1996549"/>
              <a:gd name="connsiteX2193" fmla="*/ 1892012 w 1998270"/>
              <a:gd name="connsiteY2193" fmla="*/ 1192534 h 1996549"/>
              <a:gd name="connsiteX2194" fmla="*/ 1909067 w 1998270"/>
              <a:gd name="connsiteY2194" fmla="*/ 1175478 h 1996549"/>
              <a:gd name="connsiteX2195" fmla="*/ 1847666 w 1998270"/>
              <a:gd name="connsiteY2195" fmla="*/ 1175478 h 1996549"/>
              <a:gd name="connsiteX2196" fmla="*/ 1864722 w 1998270"/>
              <a:gd name="connsiteY2196" fmla="*/ 1192534 h 1996549"/>
              <a:gd name="connsiteX2197" fmla="*/ 1847666 w 1998270"/>
              <a:gd name="connsiteY2197" fmla="*/ 1209590 h 1996549"/>
              <a:gd name="connsiteX2198" fmla="*/ 1830611 w 1998270"/>
              <a:gd name="connsiteY2198" fmla="*/ 1192534 h 1996549"/>
              <a:gd name="connsiteX2199" fmla="*/ 1847666 w 1998270"/>
              <a:gd name="connsiteY2199" fmla="*/ 1175478 h 1996549"/>
              <a:gd name="connsiteX2200" fmla="*/ 1786265 w 1998270"/>
              <a:gd name="connsiteY2200" fmla="*/ 1175478 h 1996549"/>
              <a:gd name="connsiteX2201" fmla="*/ 1803321 w 1998270"/>
              <a:gd name="connsiteY2201" fmla="*/ 1192534 h 1996549"/>
              <a:gd name="connsiteX2202" fmla="*/ 1786265 w 1998270"/>
              <a:gd name="connsiteY2202" fmla="*/ 1209590 h 1996549"/>
              <a:gd name="connsiteX2203" fmla="*/ 1769210 w 1998270"/>
              <a:gd name="connsiteY2203" fmla="*/ 1192534 h 1996549"/>
              <a:gd name="connsiteX2204" fmla="*/ 1786265 w 1998270"/>
              <a:gd name="connsiteY2204" fmla="*/ 1175478 h 1996549"/>
              <a:gd name="connsiteX2205" fmla="*/ 5629 w 1998270"/>
              <a:gd name="connsiteY2205" fmla="*/ 1128574 h 1996549"/>
              <a:gd name="connsiteX2206" fmla="*/ 8016 w 1998270"/>
              <a:gd name="connsiteY2206" fmla="*/ 1130962 h 1996549"/>
              <a:gd name="connsiteX2207" fmla="*/ 5629 w 1998270"/>
              <a:gd name="connsiteY2207" fmla="*/ 1133350 h 1996549"/>
              <a:gd name="connsiteX2208" fmla="*/ 3241 w 1998270"/>
              <a:gd name="connsiteY2208" fmla="*/ 1130962 h 1996549"/>
              <a:gd name="connsiteX2209" fmla="*/ 5629 w 1998270"/>
              <a:gd name="connsiteY2209" fmla="*/ 1128574 h 1996549"/>
              <a:gd name="connsiteX2210" fmla="*/ 67029 w 1998270"/>
              <a:gd name="connsiteY2210" fmla="*/ 1127380 h 1996549"/>
              <a:gd name="connsiteX2211" fmla="*/ 70611 w 1998270"/>
              <a:gd name="connsiteY2211" fmla="*/ 1130962 h 1996549"/>
              <a:gd name="connsiteX2212" fmla="*/ 67029 w 1998270"/>
              <a:gd name="connsiteY2212" fmla="*/ 1134544 h 1996549"/>
              <a:gd name="connsiteX2213" fmla="*/ 63448 w 1998270"/>
              <a:gd name="connsiteY2213" fmla="*/ 1130962 h 1996549"/>
              <a:gd name="connsiteX2214" fmla="*/ 67029 w 1998270"/>
              <a:gd name="connsiteY2214" fmla="*/ 1127380 h 1996549"/>
              <a:gd name="connsiteX2215" fmla="*/ 129114 w 1998270"/>
              <a:gd name="connsiteY2215" fmla="*/ 1126698 h 1996549"/>
              <a:gd name="connsiteX2216" fmla="*/ 133378 w 1998270"/>
              <a:gd name="connsiteY2216" fmla="*/ 1130962 h 1996549"/>
              <a:gd name="connsiteX2217" fmla="*/ 129114 w 1998270"/>
              <a:gd name="connsiteY2217" fmla="*/ 1135226 h 1996549"/>
              <a:gd name="connsiteX2218" fmla="*/ 124850 w 1998270"/>
              <a:gd name="connsiteY2218" fmla="*/ 1130962 h 1996549"/>
              <a:gd name="connsiteX2219" fmla="*/ 129114 w 1998270"/>
              <a:gd name="connsiteY2219" fmla="*/ 1126698 h 1996549"/>
              <a:gd name="connsiteX2220" fmla="*/ 190199 w 1998270"/>
              <a:gd name="connsiteY2220" fmla="*/ 1125881 h 1996549"/>
              <a:gd name="connsiteX2221" fmla="*/ 195145 w 1998270"/>
              <a:gd name="connsiteY2221" fmla="*/ 1130827 h 1996549"/>
              <a:gd name="connsiteX2222" fmla="*/ 190199 w 1998270"/>
              <a:gd name="connsiteY2222" fmla="*/ 1135773 h 1996549"/>
              <a:gd name="connsiteX2223" fmla="*/ 185253 w 1998270"/>
              <a:gd name="connsiteY2223" fmla="*/ 1130827 h 1996549"/>
              <a:gd name="connsiteX2224" fmla="*/ 190199 w 1998270"/>
              <a:gd name="connsiteY2224" fmla="*/ 1125881 h 1996549"/>
              <a:gd name="connsiteX2225" fmla="*/ 251234 w 1998270"/>
              <a:gd name="connsiteY2225" fmla="*/ 1125163 h 1996549"/>
              <a:gd name="connsiteX2226" fmla="*/ 257032 w 1998270"/>
              <a:gd name="connsiteY2226" fmla="*/ 1130963 h 1996549"/>
              <a:gd name="connsiteX2227" fmla="*/ 251234 w 1998270"/>
              <a:gd name="connsiteY2227" fmla="*/ 1136761 h 1996549"/>
              <a:gd name="connsiteX2228" fmla="*/ 245435 w 1998270"/>
              <a:gd name="connsiteY2228" fmla="*/ 1130963 h 1996549"/>
              <a:gd name="connsiteX2229" fmla="*/ 251234 w 1998270"/>
              <a:gd name="connsiteY2229" fmla="*/ 1125163 h 1996549"/>
              <a:gd name="connsiteX2230" fmla="*/ 312635 w 1998270"/>
              <a:gd name="connsiteY2230" fmla="*/ 1124480 h 1996549"/>
              <a:gd name="connsiteX2231" fmla="*/ 319116 w 1998270"/>
              <a:gd name="connsiteY2231" fmla="*/ 1130962 h 1996549"/>
              <a:gd name="connsiteX2232" fmla="*/ 312635 w 1998270"/>
              <a:gd name="connsiteY2232" fmla="*/ 1137443 h 1996549"/>
              <a:gd name="connsiteX2233" fmla="*/ 306154 w 1998270"/>
              <a:gd name="connsiteY2233" fmla="*/ 1130962 h 1996549"/>
              <a:gd name="connsiteX2234" fmla="*/ 312635 w 1998270"/>
              <a:gd name="connsiteY2234" fmla="*/ 1124480 h 1996549"/>
              <a:gd name="connsiteX2235" fmla="*/ 374036 w 1998270"/>
              <a:gd name="connsiteY2235" fmla="*/ 1123798 h 1996549"/>
              <a:gd name="connsiteX2236" fmla="*/ 381199 w 1998270"/>
              <a:gd name="connsiteY2236" fmla="*/ 1130962 h 1996549"/>
              <a:gd name="connsiteX2237" fmla="*/ 374036 w 1998270"/>
              <a:gd name="connsiteY2237" fmla="*/ 1138125 h 1996549"/>
              <a:gd name="connsiteX2238" fmla="*/ 366873 w 1998270"/>
              <a:gd name="connsiteY2238" fmla="*/ 1130962 h 1996549"/>
              <a:gd name="connsiteX2239" fmla="*/ 374036 w 1998270"/>
              <a:gd name="connsiteY2239" fmla="*/ 1123798 h 1996549"/>
              <a:gd name="connsiteX2240" fmla="*/ 436120 w 1998270"/>
              <a:gd name="connsiteY2240" fmla="*/ 1123286 h 1996549"/>
              <a:gd name="connsiteX2241" fmla="*/ 443795 w 1998270"/>
              <a:gd name="connsiteY2241" fmla="*/ 1130962 h 1996549"/>
              <a:gd name="connsiteX2242" fmla="*/ 436120 w 1998270"/>
              <a:gd name="connsiteY2242" fmla="*/ 1138637 h 1996549"/>
              <a:gd name="connsiteX2243" fmla="*/ 428445 w 1998270"/>
              <a:gd name="connsiteY2243" fmla="*/ 1130962 h 1996549"/>
              <a:gd name="connsiteX2244" fmla="*/ 436120 w 1998270"/>
              <a:gd name="connsiteY2244" fmla="*/ 1123286 h 1996549"/>
              <a:gd name="connsiteX2245" fmla="*/ 496839 w 1998270"/>
              <a:gd name="connsiteY2245" fmla="*/ 1122604 h 1996549"/>
              <a:gd name="connsiteX2246" fmla="*/ 505196 w 1998270"/>
              <a:gd name="connsiteY2246" fmla="*/ 1130962 h 1996549"/>
              <a:gd name="connsiteX2247" fmla="*/ 496839 w 1998270"/>
              <a:gd name="connsiteY2247" fmla="*/ 1139319 h 1996549"/>
              <a:gd name="connsiteX2248" fmla="*/ 488482 w 1998270"/>
              <a:gd name="connsiteY2248" fmla="*/ 1130962 h 1996549"/>
              <a:gd name="connsiteX2249" fmla="*/ 496839 w 1998270"/>
              <a:gd name="connsiteY2249" fmla="*/ 1122604 h 1996549"/>
              <a:gd name="connsiteX2250" fmla="*/ 558240 w 1998270"/>
              <a:gd name="connsiteY2250" fmla="*/ 1121923 h 1996549"/>
              <a:gd name="connsiteX2251" fmla="*/ 558581 w 1998270"/>
              <a:gd name="connsiteY2251" fmla="*/ 1121923 h 1996549"/>
              <a:gd name="connsiteX2252" fmla="*/ 567280 w 1998270"/>
              <a:gd name="connsiteY2252" fmla="*/ 1130962 h 1996549"/>
              <a:gd name="connsiteX2253" fmla="*/ 558240 w 1998270"/>
              <a:gd name="connsiteY2253" fmla="*/ 1140002 h 1996549"/>
              <a:gd name="connsiteX2254" fmla="*/ 549201 w 1998270"/>
              <a:gd name="connsiteY2254" fmla="*/ 1130962 h 1996549"/>
              <a:gd name="connsiteX2255" fmla="*/ 558240 w 1998270"/>
              <a:gd name="connsiteY2255" fmla="*/ 1121923 h 1996549"/>
              <a:gd name="connsiteX2256" fmla="*/ 619642 w 1998270"/>
              <a:gd name="connsiteY2256" fmla="*/ 1121240 h 1996549"/>
              <a:gd name="connsiteX2257" fmla="*/ 619982 w 1998270"/>
              <a:gd name="connsiteY2257" fmla="*/ 1121240 h 1996549"/>
              <a:gd name="connsiteX2258" fmla="*/ 629363 w 1998270"/>
              <a:gd name="connsiteY2258" fmla="*/ 1130962 h 1996549"/>
              <a:gd name="connsiteX2259" fmla="*/ 619642 w 1998270"/>
              <a:gd name="connsiteY2259" fmla="*/ 1140684 h 1996549"/>
              <a:gd name="connsiteX2260" fmla="*/ 609920 w 1998270"/>
              <a:gd name="connsiteY2260" fmla="*/ 1130962 h 1996549"/>
              <a:gd name="connsiteX2261" fmla="*/ 619642 w 1998270"/>
              <a:gd name="connsiteY2261" fmla="*/ 1121240 h 1996549"/>
              <a:gd name="connsiteX2262" fmla="*/ 681042 w 1998270"/>
              <a:gd name="connsiteY2262" fmla="*/ 1120558 h 1996549"/>
              <a:gd name="connsiteX2263" fmla="*/ 691447 w 1998270"/>
              <a:gd name="connsiteY2263" fmla="*/ 1130963 h 1996549"/>
              <a:gd name="connsiteX2264" fmla="*/ 681042 w 1998270"/>
              <a:gd name="connsiteY2264" fmla="*/ 1141367 h 1996549"/>
              <a:gd name="connsiteX2265" fmla="*/ 670639 w 1998270"/>
              <a:gd name="connsiteY2265" fmla="*/ 1130963 h 1996549"/>
              <a:gd name="connsiteX2266" fmla="*/ 681042 w 1998270"/>
              <a:gd name="connsiteY2266" fmla="*/ 1120558 h 1996549"/>
              <a:gd name="connsiteX2267" fmla="*/ 743126 w 1998270"/>
              <a:gd name="connsiteY2267" fmla="*/ 1120047 h 1996549"/>
              <a:gd name="connsiteX2268" fmla="*/ 743467 w 1998270"/>
              <a:gd name="connsiteY2268" fmla="*/ 1120047 h 1996549"/>
              <a:gd name="connsiteX2269" fmla="*/ 754042 w 1998270"/>
              <a:gd name="connsiteY2269" fmla="*/ 1130963 h 1996549"/>
              <a:gd name="connsiteX2270" fmla="*/ 743126 w 1998270"/>
              <a:gd name="connsiteY2270" fmla="*/ 1141878 h 1996549"/>
              <a:gd name="connsiteX2271" fmla="*/ 732210 w 1998270"/>
              <a:gd name="connsiteY2271" fmla="*/ 1130963 h 1996549"/>
              <a:gd name="connsiteX2272" fmla="*/ 743126 w 1998270"/>
              <a:gd name="connsiteY2272" fmla="*/ 1120047 h 1996549"/>
              <a:gd name="connsiteX2273" fmla="*/ 803844 w 1998270"/>
              <a:gd name="connsiteY2273" fmla="*/ 1119364 h 1996549"/>
              <a:gd name="connsiteX2274" fmla="*/ 804185 w 1998270"/>
              <a:gd name="connsiteY2274" fmla="*/ 1119364 h 1996549"/>
              <a:gd name="connsiteX2275" fmla="*/ 815442 w 1998270"/>
              <a:gd name="connsiteY2275" fmla="*/ 1130962 h 1996549"/>
              <a:gd name="connsiteX2276" fmla="*/ 803844 w 1998270"/>
              <a:gd name="connsiteY2276" fmla="*/ 1142560 h 1996549"/>
              <a:gd name="connsiteX2277" fmla="*/ 792247 w 1998270"/>
              <a:gd name="connsiteY2277" fmla="*/ 1130962 h 1996549"/>
              <a:gd name="connsiteX2278" fmla="*/ 803844 w 1998270"/>
              <a:gd name="connsiteY2278" fmla="*/ 1119364 h 1996549"/>
              <a:gd name="connsiteX2279" fmla="*/ 865246 w 1998270"/>
              <a:gd name="connsiteY2279" fmla="*/ 1118852 h 1996549"/>
              <a:gd name="connsiteX2280" fmla="*/ 877356 w 1998270"/>
              <a:gd name="connsiteY2280" fmla="*/ 1130962 h 1996549"/>
              <a:gd name="connsiteX2281" fmla="*/ 865246 w 1998270"/>
              <a:gd name="connsiteY2281" fmla="*/ 1143072 h 1996549"/>
              <a:gd name="connsiteX2282" fmla="*/ 853137 w 1998270"/>
              <a:gd name="connsiteY2282" fmla="*/ 1130962 h 1996549"/>
              <a:gd name="connsiteX2283" fmla="*/ 865246 w 1998270"/>
              <a:gd name="connsiteY2283" fmla="*/ 1118852 h 1996549"/>
              <a:gd name="connsiteX2284" fmla="*/ 926647 w 1998270"/>
              <a:gd name="connsiteY2284" fmla="*/ 1118340 h 1996549"/>
              <a:gd name="connsiteX2285" fmla="*/ 939268 w 1998270"/>
              <a:gd name="connsiteY2285" fmla="*/ 1130962 h 1996549"/>
              <a:gd name="connsiteX2286" fmla="*/ 926647 w 1998270"/>
              <a:gd name="connsiteY2286" fmla="*/ 1143583 h 1996549"/>
              <a:gd name="connsiteX2287" fmla="*/ 914026 w 1998270"/>
              <a:gd name="connsiteY2287" fmla="*/ 1130962 h 1996549"/>
              <a:gd name="connsiteX2288" fmla="*/ 926647 w 1998270"/>
              <a:gd name="connsiteY2288" fmla="*/ 1118340 h 1996549"/>
              <a:gd name="connsiteX2289" fmla="*/ 988048 w 1998270"/>
              <a:gd name="connsiteY2289" fmla="*/ 1117658 h 1996549"/>
              <a:gd name="connsiteX2290" fmla="*/ 1001352 w 1998270"/>
              <a:gd name="connsiteY2290" fmla="*/ 1130962 h 1996549"/>
              <a:gd name="connsiteX2291" fmla="*/ 988048 w 1998270"/>
              <a:gd name="connsiteY2291" fmla="*/ 1144266 h 1996549"/>
              <a:gd name="connsiteX2292" fmla="*/ 974745 w 1998270"/>
              <a:gd name="connsiteY2292" fmla="*/ 1130962 h 1996549"/>
              <a:gd name="connsiteX2293" fmla="*/ 988048 w 1998270"/>
              <a:gd name="connsiteY2293" fmla="*/ 1117658 h 1996549"/>
              <a:gd name="connsiteX2294" fmla="*/ 1049816 w 1998270"/>
              <a:gd name="connsiteY2294" fmla="*/ 1117012 h 1996549"/>
              <a:gd name="connsiteX2295" fmla="*/ 1063632 w 1998270"/>
              <a:gd name="connsiteY2295" fmla="*/ 1130827 h 1996549"/>
              <a:gd name="connsiteX2296" fmla="*/ 1049816 w 1998270"/>
              <a:gd name="connsiteY2296" fmla="*/ 1144642 h 1996549"/>
              <a:gd name="connsiteX2297" fmla="*/ 1036001 w 1998270"/>
              <a:gd name="connsiteY2297" fmla="*/ 1130827 h 1996549"/>
              <a:gd name="connsiteX2298" fmla="*/ 1049816 w 1998270"/>
              <a:gd name="connsiteY2298" fmla="*/ 1117012 h 1996549"/>
              <a:gd name="connsiteX2299" fmla="*/ 1172253 w 1998270"/>
              <a:gd name="connsiteY2299" fmla="*/ 1116124 h 1996549"/>
              <a:gd name="connsiteX2300" fmla="*/ 1172594 w 1998270"/>
              <a:gd name="connsiteY2300" fmla="*/ 1116124 h 1996549"/>
              <a:gd name="connsiteX2301" fmla="*/ 1186921 w 1998270"/>
              <a:gd name="connsiteY2301" fmla="*/ 1130792 h 1996549"/>
              <a:gd name="connsiteX2302" fmla="*/ 1172253 w 1998270"/>
              <a:gd name="connsiteY2302" fmla="*/ 1145460 h 1996549"/>
              <a:gd name="connsiteX2303" fmla="*/ 1157585 w 1998270"/>
              <a:gd name="connsiteY2303" fmla="*/ 1130792 h 1996549"/>
              <a:gd name="connsiteX2304" fmla="*/ 1172253 w 1998270"/>
              <a:gd name="connsiteY2304" fmla="*/ 1116124 h 1996549"/>
              <a:gd name="connsiteX2305" fmla="*/ 1971151 w 1998270"/>
              <a:gd name="connsiteY2305" fmla="*/ 1116123 h 1996549"/>
              <a:gd name="connsiteX2306" fmla="*/ 1986501 w 1998270"/>
              <a:gd name="connsiteY2306" fmla="*/ 1131474 h 1996549"/>
              <a:gd name="connsiteX2307" fmla="*/ 1986501 w 1998270"/>
              <a:gd name="connsiteY2307" fmla="*/ 1131646 h 1996549"/>
              <a:gd name="connsiteX2308" fmla="*/ 1971151 w 1998270"/>
              <a:gd name="connsiteY2308" fmla="*/ 1146654 h 1996549"/>
              <a:gd name="connsiteX2309" fmla="*/ 1955801 w 1998270"/>
              <a:gd name="connsiteY2309" fmla="*/ 1131474 h 1996549"/>
              <a:gd name="connsiteX2310" fmla="*/ 1971151 w 1998270"/>
              <a:gd name="connsiteY2310" fmla="*/ 1116123 h 1996549"/>
              <a:gd name="connsiteX2311" fmla="*/ 1295055 w 1998270"/>
              <a:gd name="connsiteY2311" fmla="*/ 1116123 h 1996549"/>
              <a:gd name="connsiteX2312" fmla="*/ 1310576 w 1998270"/>
              <a:gd name="connsiteY2312" fmla="*/ 1131644 h 1996549"/>
              <a:gd name="connsiteX2313" fmla="*/ 1310576 w 1998270"/>
              <a:gd name="connsiteY2313" fmla="*/ 1131817 h 1996549"/>
              <a:gd name="connsiteX2314" fmla="*/ 1295055 w 1998270"/>
              <a:gd name="connsiteY2314" fmla="*/ 1146995 h 1996549"/>
              <a:gd name="connsiteX2315" fmla="*/ 1294885 w 1998270"/>
              <a:gd name="connsiteY2315" fmla="*/ 1146996 h 1996549"/>
              <a:gd name="connsiteX2316" fmla="*/ 1279535 w 1998270"/>
              <a:gd name="connsiteY2316" fmla="*/ 1131644 h 1996549"/>
              <a:gd name="connsiteX2317" fmla="*/ 1295055 w 1998270"/>
              <a:gd name="connsiteY2317" fmla="*/ 1116123 h 1996549"/>
              <a:gd name="connsiteX2318" fmla="*/ 1233654 w 1998270"/>
              <a:gd name="connsiteY2318" fmla="*/ 1116123 h 1996549"/>
              <a:gd name="connsiteX2319" fmla="*/ 1248833 w 1998270"/>
              <a:gd name="connsiteY2319" fmla="*/ 1131303 h 1996549"/>
              <a:gd name="connsiteX2320" fmla="*/ 1248833 w 1998270"/>
              <a:gd name="connsiteY2320" fmla="*/ 1131475 h 1996549"/>
              <a:gd name="connsiteX2321" fmla="*/ 1233654 w 1998270"/>
              <a:gd name="connsiteY2321" fmla="*/ 1146312 h 1996549"/>
              <a:gd name="connsiteX2322" fmla="*/ 1233483 w 1998270"/>
              <a:gd name="connsiteY2322" fmla="*/ 1146314 h 1996549"/>
              <a:gd name="connsiteX2323" fmla="*/ 1218474 w 1998270"/>
              <a:gd name="connsiteY2323" fmla="*/ 1131303 h 1996549"/>
              <a:gd name="connsiteX2324" fmla="*/ 1233654 w 1998270"/>
              <a:gd name="connsiteY2324" fmla="*/ 1116123 h 1996549"/>
              <a:gd name="connsiteX2325" fmla="*/ 1110851 w 1998270"/>
              <a:gd name="connsiteY2325" fmla="*/ 1116123 h 1996549"/>
              <a:gd name="connsiteX2326" fmla="*/ 1125007 w 1998270"/>
              <a:gd name="connsiteY2326" fmla="*/ 1130280 h 1996549"/>
              <a:gd name="connsiteX2327" fmla="*/ 1110851 w 1998270"/>
              <a:gd name="connsiteY2327" fmla="*/ 1144436 h 1996549"/>
              <a:gd name="connsiteX2328" fmla="*/ 1096695 w 1998270"/>
              <a:gd name="connsiteY2328" fmla="*/ 1130280 h 1996549"/>
              <a:gd name="connsiteX2329" fmla="*/ 1110851 w 1998270"/>
              <a:gd name="connsiteY2329" fmla="*/ 1116123 h 1996549"/>
              <a:gd name="connsiteX2330" fmla="*/ 1357138 w 1998270"/>
              <a:gd name="connsiteY2330" fmla="*/ 1114929 h 1996549"/>
              <a:gd name="connsiteX2331" fmla="*/ 1373171 w 1998270"/>
              <a:gd name="connsiteY2331" fmla="*/ 1130962 h 1996549"/>
              <a:gd name="connsiteX2332" fmla="*/ 1357138 w 1998270"/>
              <a:gd name="connsiteY2332" fmla="*/ 1146824 h 1996549"/>
              <a:gd name="connsiteX2333" fmla="*/ 1341106 w 1998270"/>
              <a:gd name="connsiteY2333" fmla="*/ 1130962 h 1996549"/>
              <a:gd name="connsiteX2334" fmla="*/ 1357138 w 1998270"/>
              <a:gd name="connsiteY2334" fmla="*/ 1114929 h 1996549"/>
              <a:gd name="connsiteX2335" fmla="*/ 1417857 w 1998270"/>
              <a:gd name="connsiteY2335" fmla="*/ 1114588 h 1996549"/>
              <a:gd name="connsiteX2336" fmla="*/ 1434913 w 1998270"/>
              <a:gd name="connsiteY2336" fmla="*/ 1131644 h 1996549"/>
              <a:gd name="connsiteX2337" fmla="*/ 1417857 w 1998270"/>
              <a:gd name="connsiteY2337" fmla="*/ 1147847 h 1996549"/>
              <a:gd name="connsiteX2338" fmla="*/ 1400802 w 1998270"/>
              <a:gd name="connsiteY2338" fmla="*/ 1131644 h 1996549"/>
              <a:gd name="connsiteX2339" fmla="*/ 1417857 w 1998270"/>
              <a:gd name="connsiteY2339" fmla="*/ 1114588 h 1996549"/>
              <a:gd name="connsiteX2340" fmla="*/ 1479258 w 1998270"/>
              <a:gd name="connsiteY2340" fmla="*/ 1114247 h 1996549"/>
              <a:gd name="connsiteX2341" fmla="*/ 1496314 w 1998270"/>
              <a:gd name="connsiteY2341" fmla="*/ 1131303 h 1996549"/>
              <a:gd name="connsiteX2342" fmla="*/ 1479258 w 1998270"/>
              <a:gd name="connsiteY2342" fmla="*/ 1148359 h 1996549"/>
              <a:gd name="connsiteX2343" fmla="*/ 1462203 w 1998270"/>
              <a:gd name="connsiteY2343" fmla="*/ 1131303 h 1996549"/>
              <a:gd name="connsiteX2344" fmla="*/ 1479258 w 1998270"/>
              <a:gd name="connsiteY2344" fmla="*/ 1114247 h 1996549"/>
              <a:gd name="connsiteX2345" fmla="*/ 1540660 w 1998270"/>
              <a:gd name="connsiteY2345" fmla="*/ 1114076 h 1996549"/>
              <a:gd name="connsiteX2346" fmla="*/ 1557716 w 1998270"/>
              <a:gd name="connsiteY2346" fmla="*/ 1131132 h 1996549"/>
              <a:gd name="connsiteX2347" fmla="*/ 1540660 w 1998270"/>
              <a:gd name="connsiteY2347" fmla="*/ 1148188 h 1996549"/>
              <a:gd name="connsiteX2348" fmla="*/ 1523605 w 1998270"/>
              <a:gd name="connsiteY2348" fmla="*/ 1131132 h 1996549"/>
              <a:gd name="connsiteX2349" fmla="*/ 1540660 w 1998270"/>
              <a:gd name="connsiteY2349" fmla="*/ 1114076 h 1996549"/>
              <a:gd name="connsiteX2350" fmla="*/ 1602061 w 1998270"/>
              <a:gd name="connsiteY2350" fmla="*/ 1113735 h 1996549"/>
              <a:gd name="connsiteX2351" fmla="*/ 1619117 w 1998270"/>
              <a:gd name="connsiteY2351" fmla="*/ 1130791 h 1996549"/>
              <a:gd name="connsiteX2352" fmla="*/ 1602061 w 1998270"/>
              <a:gd name="connsiteY2352" fmla="*/ 1147847 h 1996549"/>
              <a:gd name="connsiteX2353" fmla="*/ 1585006 w 1998270"/>
              <a:gd name="connsiteY2353" fmla="*/ 1130791 h 1996549"/>
              <a:gd name="connsiteX2354" fmla="*/ 1602061 w 1998270"/>
              <a:gd name="connsiteY2354" fmla="*/ 1113735 h 1996549"/>
              <a:gd name="connsiteX2355" fmla="*/ 1664144 w 1998270"/>
              <a:gd name="connsiteY2355" fmla="*/ 1113565 h 1996549"/>
              <a:gd name="connsiteX2356" fmla="*/ 1681200 w 1998270"/>
              <a:gd name="connsiteY2356" fmla="*/ 1130621 h 1996549"/>
              <a:gd name="connsiteX2357" fmla="*/ 1664144 w 1998270"/>
              <a:gd name="connsiteY2357" fmla="*/ 1147677 h 1996549"/>
              <a:gd name="connsiteX2358" fmla="*/ 1647089 w 1998270"/>
              <a:gd name="connsiteY2358" fmla="*/ 1130621 h 1996549"/>
              <a:gd name="connsiteX2359" fmla="*/ 1664144 w 1998270"/>
              <a:gd name="connsiteY2359" fmla="*/ 1113565 h 1996549"/>
              <a:gd name="connsiteX2360" fmla="*/ 1786265 w 1998270"/>
              <a:gd name="connsiteY2360" fmla="*/ 1113394 h 1996549"/>
              <a:gd name="connsiteX2361" fmla="*/ 1803321 w 1998270"/>
              <a:gd name="connsiteY2361" fmla="*/ 1130450 h 1996549"/>
              <a:gd name="connsiteX2362" fmla="*/ 1786265 w 1998270"/>
              <a:gd name="connsiteY2362" fmla="*/ 1147506 h 1996549"/>
              <a:gd name="connsiteX2363" fmla="*/ 1769210 w 1998270"/>
              <a:gd name="connsiteY2363" fmla="*/ 1130450 h 1996549"/>
              <a:gd name="connsiteX2364" fmla="*/ 1786265 w 1998270"/>
              <a:gd name="connsiteY2364" fmla="*/ 1113394 h 1996549"/>
              <a:gd name="connsiteX2365" fmla="*/ 1724863 w 1998270"/>
              <a:gd name="connsiteY2365" fmla="*/ 1113394 h 1996549"/>
              <a:gd name="connsiteX2366" fmla="*/ 1741919 w 1998270"/>
              <a:gd name="connsiteY2366" fmla="*/ 1130450 h 1996549"/>
              <a:gd name="connsiteX2367" fmla="*/ 1724863 w 1998270"/>
              <a:gd name="connsiteY2367" fmla="*/ 1147506 h 1996549"/>
              <a:gd name="connsiteX2368" fmla="*/ 1707808 w 1998270"/>
              <a:gd name="connsiteY2368" fmla="*/ 1130450 h 1996549"/>
              <a:gd name="connsiteX2369" fmla="*/ 1724863 w 1998270"/>
              <a:gd name="connsiteY2369" fmla="*/ 1113394 h 1996549"/>
              <a:gd name="connsiteX2370" fmla="*/ 1909434 w 1998270"/>
              <a:gd name="connsiteY2370" fmla="*/ 1113089 h 1996549"/>
              <a:gd name="connsiteX2371" fmla="*/ 1927172 w 1998270"/>
              <a:gd name="connsiteY2371" fmla="*/ 1130827 h 1996549"/>
              <a:gd name="connsiteX2372" fmla="*/ 1909434 w 1998270"/>
              <a:gd name="connsiteY2372" fmla="*/ 1148565 h 1996549"/>
              <a:gd name="connsiteX2373" fmla="*/ 1891696 w 1998270"/>
              <a:gd name="connsiteY2373" fmla="*/ 1130827 h 1996549"/>
              <a:gd name="connsiteX2374" fmla="*/ 1909434 w 1998270"/>
              <a:gd name="connsiteY2374" fmla="*/ 1113089 h 1996549"/>
              <a:gd name="connsiteX2375" fmla="*/ 1848033 w 1998270"/>
              <a:gd name="connsiteY2375" fmla="*/ 1113089 h 1996549"/>
              <a:gd name="connsiteX2376" fmla="*/ 1865771 w 1998270"/>
              <a:gd name="connsiteY2376" fmla="*/ 1130827 h 1996549"/>
              <a:gd name="connsiteX2377" fmla="*/ 1848033 w 1998270"/>
              <a:gd name="connsiteY2377" fmla="*/ 1148565 h 1996549"/>
              <a:gd name="connsiteX2378" fmla="*/ 1830295 w 1998270"/>
              <a:gd name="connsiteY2378" fmla="*/ 1130827 h 1996549"/>
              <a:gd name="connsiteX2379" fmla="*/ 1848033 w 1998270"/>
              <a:gd name="connsiteY2379" fmla="*/ 1113089 h 1996549"/>
              <a:gd name="connsiteX2380" fmla="*/ 5629 w 1998270"/>
              <a:gd name="connsiteY2380" fmla="*/ 1066831 h 1996549"/>
              <a:gd name="connsiteX2381" fmla="*/ 8358 w 1998270"/>
              <a:gd name="connsiteY2381" fmla="*/ 1069560 h 1996549"/>
              <a:gd name="connsiteX2382" fmla="*/ 5629 w 1998270"/>
              <a:gd name="connsiteY2382" fmla="*/ 1072289 h 1996549"/>
              <a:gd name="connsiteX2383" fmla="*/ 2900 w 1998270"/>
              <a:gd name="connsiteY2383" fmla="*/ 1069560 h 1996549"/>
              <a:gd name="connsiteX2384" fmla="*/ 5629 w 1998270"/>
              <a:gd name="connsiteY2384" fmla="*/ 1066831 h 1996549"/>
              <a:gd name="connsiteX2385" fmla="*/ 189833 w 1998270"/>
              <a:gd name="connsiteY2385" fmla="*/ 1064955 h 1996549"/>
              <a:gd name="connsiteX2386" fmla="*/ 195291 w 1998270"/>
              <a:gd name="connsiteY2386" fmla="*/ 1070413 h 1996549"/>
              <a:gd name="connsiteX2387" fmla="*/ 189833 w 1998270"/>
              <a:gd name="connsiteY2387" fmla="*/ 1075871 h 1996549"/>
              <a:gd name="connsiteX2388" fmla="*/ 184375 w 1998270"/>
              <a:gd name="connsiteY2388" fmla="*/ 1070413 h 1996549"/>
              <a:gd name="connsiteX2389" fmla="*/ 189833 w 1998270"/>
              <a:gd name="connsiteY2389" fmla="*/ 1064955 h 1996549"/>
              <a:gd name="connsiteX2390" fmla="*/ 129113 w 1998270"/>
              <a:gd name="connsiteY2390" fmla="*/ 1064955 h 1996549"/>
              <a:gd name="connsiteX2391" fmla="*/ 129454 w 1998270"/>
              <a:gd name="connsiteY2391" fmla="*/ 1064955 h 1996549"/>
              <a:gd name="connsiteX2392" fmla="*/ 133889 w 1998270"/>
              <a:gd name="connsiteY2392" fmla="*/ 1069731 h 1996549"/>
              <a:gd name="connsiteX2393" fmla="*/ 129113 w 1998270"/>
              <a:gd name="connsiteY2393" fmla="*/ 1074507 h 1996549"/>
              <a:gd name="connsiteX2394" fmla="*/ 124338 w 1998270"/>
              <a:gd name="connsiteY2394" fmla="*/ 1069731 h 1996549"/>
              <a:gd name="connsiteX2395" fmla="*/ 129113 w 1998270"/>
              <a:gd name="connsiteY2395" fmla="*/ 1064955 h 1996549"/>
              <a:gd name="connsiteX2396" fmla="*/ 67030 w 1998270"/>
              <a:gd name="connsiteY2396" fmla="*/ 1064955 h 1996549"/>
              <a:gd name="connsiteX2397" fmla="*/ 67371 w 1998270"/>
              <a:gd name="connsiteY2397" fmla="*/ 1064955 h 1996549"/>
              <a:gd name="connsiteX2398" fmla="*/ 71124 w 1998270"/>
              <a:gd name="connsiteY2398" fmla="*/ 1069049 h 1996549"/>
              <a:gd name="connsiteX2399" fmla="*/ 67030 w 1998270"/>
              <a:gd name="connsiteY2399" fmla="*/ 1073142 h 1996549"/>
              <a:gd name="connsiteX2400" fmla="*/ 62937 w 1998270"/>
              <a:gd name="connsiteY2400" fmla="*/ 1069049 h 1996549"/>
              <a:gd name="connsiteX2401" fmla="*/ 67030 w 1998270"/>
              <a:gd name="connsiteY2401" fmla="*/ 1064955 h 1996549"/>
              <a:gd name="connsiteX2402" fmla="*/ 251234 w 1998270"/>
              <a:gd name="connsiteY2402" fmla="*/ 1063420 h 1996549"/>
              <a:gd name="connsiteX2403" fmla="*/ 257374 w 1998270"/>
              <a:gd name="connsiteY2403" fmla="*/ 1069560 h 1996549"/>
              <a:gd name="connsiteX2404" fmla="*/ 251234 w 1998270"/>
              <a:gd name="connsiteY2404" fmla="*/ 1075701 h 1996549"/>
              <a:gd name="connsiteX2405" fmla="*/ 245094 w 1998270"/>
              <a:gd name="connsiteY2405" fmla="*/ 1069560 h 1996549"/>
              <a:gd name="connsiteX2406" fmla="*/ 251234 w 1998270"/>
              <a:gd name="connsiteY2406" fmla="*/ 1063420 h 1996549"/>
              <a:gd name="connsiteX2407" fmla="*/ 312635 w 1998270"/>
              <a:gd name="connsiteY2407" fmla="*/ 1062738 h 1996549"/>
              <a:gd name="connsiteX2408" fmla="*/ 319458 w 1998270"/>
              <a:gd name="connsiteY2408" fmla="*/ 1069561 h 1996549"/>
              <a:gd name="connsiteX2409" fmla="*/ 312635 w 1998270"/>
              <a:gd name="connsiteY2409" fmla="*/ 1076383 h 1996549"/>
              <a:gd name="connsiteX2410" fmla="*/ 305813 w 1998270"/>
              <a:gd name="connsiteY2410" fmla="*/ 1069561 h 1996549"/>
              <a:gd name="connsiteX2411" fmla="*/ 312635 w 1998270"/>
              <a:gd name="connsiteY2411" fmla="*/ 1062738 h 1996549"/>
              <a:gd name="connsiteX2412" fmla="*/ 374036 w 1998270"/>
              <a:gd name="connsiteY2412" fmla="*/ 1062056 h 1996549"/>
              <a:gd name="connsiteX2413" fmla="*/ 374377 w 1998270"/>
              <a:gd name="connsiteY2413" fmla="*/ 1062056 h 1996549"/>
              <a:gd name="connsiteX2414" fmla="*/ 381540 w 1998270"/>
              <a:gd name="connsiteY2414" fmla="*/ 1069560 h 1996549"/>
              <a:gd name="connsiteX2415" fmla="*/ 374036 w 1998270"/>
              <a:gd name="connsiteY2415" fmla="*/ 1077065 h 1996549"/>
              <a:gd name="connsiteX2416" fmla="*/ 366532 w 1998270"/>
              <a:gd name="connsiteY2416" fmla="*/ 1069560 h 1996549"/>
              <a:gd name="connsiteX2417" fmla="*/ 374036 w 1998270"/>
              <a:gd name="connsiteY2417" fmla="*/ 1062056 h 1996549"/>
              <a:gd name="connsiteX2418" fmla="*/ 436120 w 1998270"/>
              <a:gd name="connsiteY2418" fmla="*/ 1061374 h 1996549"/>
              <a:gd name="connsiteX2419" fmla="*/ 436461 w 1998270"/>
              <a:gd name="connsiteY2419" fmla="*/ 1061374 h 1996549"/>
              <a:gd name="connsiteX2420" fmla="*/ 444307 w 1998270"/>
              <a:gd name="connsiteY2420" fmla="*/ 1069560 h 1996549"/>
              <a:gd name="connsiteX2421" fmla="*/ 436120 w 1998270"/>
              <a:gd name="connsiteY2421" fmla="*/ 1077747 h 1996549"/>
              <a:gd name="connsiteX2422" fmla="*/ 427933 w 1998270"/>
              <a:gd name="connsiteY2422" fmla="*/ 1069560 h 1996549"/>
              <a:gd name="connsiteX2423" fmla="*/ 436120 w 1998270"/>
              <a:gd name="connsiteY2423" fmla="*/ 1061374 h 1996549"/>
              <a:gd name="connsiteX2424" fmla="*/ 496838 w 1998270"/>
              <a:gd name="connsiteY2424" fmla="*/ 1060691 h 1996549"/>
              <a:gd name="connsiteX2425" fmla="*/ 505707 w 1998270"/>
              <a:gd name="connsiteY2425" fmla="*/ 1069560 h 1996549"/>
              <a:gd name="connsiteX2426" fmla="*/ 496838 w 1998270"/>
              <a:gd name="connsiteY2426" fmla="*/ 1078430 h 1996549"/>
              <a:gd name="connsiteX2427" fmla="*/ 487970 w 1998270"/>
              <a:gd name="connsiteY2427" fmla="*/ 1069560 h 1996549"/>
              <a:gd name="connsiteX2428" fmla="*/ 496838 w 1998270"/>
              <a:gd name="connsiteY2428" fmla="*/ 1060691 h 1996549"/>
              <a:gd name="connsiteX2429" fmla="*/ 558240 w 1998270"/>
              <a:gd name="connsiteY2429" fmla="*/ 1060009 h 1996549"/>
              <a:gd name="connsiteX2430" fmla="*/ 567791 w 1998270"/>
              <a:gd name="connsiteY2430" fmla="*/ 1069561 h 1996549"/>
              <a:gd name="connsiteX2431" fmla="*/ 558240 w 1998270"/>
              <a:gd name="connsiteY2431" fmla="*/ 1079112 h 1996549"/>
              <a:gd name="connsiteX2432" fmla="*/ 548689 w 1998270"/>
              <a:gd name="connsiteY2432" fmla="*/ 1069561 h 1996549"/>
              <a:gd name="connsiteX2433" fmla="*/ 558240 w 1998270"/>
              <a:gd name="connsiteY2433" fmla="*/ 1060009 h 1996549"/>
              <a:gd name="connsiteX2434" fmla="*/ 619641 w 1998270"/>
              <a:gd name="connsiteY2434" fmla="*/ 1059327 h 1996549"/>
              <a:gd name="connsiteX2435" fmla="*/ 629874 w 1998270"/>
              <a:gd name="connsiteY2435" fmla="*/ 1069561 h 1996549"/>
              <a:gd name="connsiteX2436" fmla="*/ 619641 w 1998270"/>
              <a:gd name="connsiteY2436" fmla="*/ 1079795 h 1996549"/>
              <a:gd name="connsiteX2437" fmla="*/ 609408 w 1998270"/>
              <a:gd name="connsiteY2437" fmla="*/ 1069561 h 1996549"/>
              <a:gd name="connsiteX2438" fmla="*/ 619641 w 1998270"/>
              <a:gd name="connsiteY2438" fmla="*/ 1059327 h 1996549"/>
              <a:gd name="connsiteX2439" fmla="*/ 681042 w 1998270"/>
              <a:gd name="connsiteY2439" fmla="*/ 1058645 h 1996549"/>
              <a:gd name="connsiteX2440" fmla="*/ 681384 w 1998270"/>
              <a:gd name="connsiteY2440" fmla="*/ 1058645 h 1996549"/>
              <a:gd name="connsiteX2441" fmla="*/ 691958 w 1998270"/>
              <a:gd name="connsiteY2441" fmla="*/ 1069560 h 1996549"/>
              <a:gd name="connsiteX2442" fmla="*/ 681042 w 1998270"/>
              <a:gd name="connsiteY2442" fmla="*/ 1080476 h 1996549"/>
              <a:gd name="connsiteX2443" fmla="*/ 670127 w 1998270"/>
              <a:gd name="connsiteY2443" fmla="*/ 1069560 h 1996549"/>
              <a:gd name="connsiteX2444" fmla="*/ 681042 w 1998270"/>
              <a:gd name="connsiteY2444" fmla="*/ 1058645 h 1996549"/>
              <a:gd name="connsiteX2445" fmla="*/ 743126 w 1998270"/>
              <a:gd name="connsiteY2445" fmla="*/ 1058133 h 1996549"/>
              <a:gd name="connsiteX2446" fmla="*/ 754554 w 1998270"/>
              <a:gd name="connsiteY2446" fmla="*/ 1069561 h 1996549"/>
              <a:gd name="connsiteX2447" fmla="*/ 743126 w 1998270"/>
              <a:gd name="connsiteY2447" fmla="*/ 1080988 h 1996549"/>
              <a:gd name="connsiteX2448" fmla="*/ 731699 w 1998270"/>
              <a:gd name="connsiteY2448" fmla="*/ 1069561 h 1996549"/>
              <a:gd name="connsiteX2449" fmla="*/ 743126 w 1998270"/>
              <a:gd name="connsiteY2449" fmla="*/ 1058133 h 1996549"/>
              <a:gd name="connsiteX2450" fmla="*/ 803845 w 1998270"/>
              <a:gd name="connsiteY2450" fmla="*/ 1057451 h 1996549"/>
              <a:gd name="connsiteX2451" fmla="*/ 815955 w 1998270"/>
              <a:gd name="connsiteY2451" fmla="*/ 1069561 h 1996549"/>
              <a:gd name="connsiteX2452" fmla="*/ 803845 w 1998270"/>
              <a:gd name="connsiteY2452" fmla="*/ 1081671 h 1996549"/>
              <a:gd name="connsiteX2453" fmla="*/ 791736 w 1998270"/>
              <a:gd name="connsiteY2453" fmla="*/ 1069561 h 1996549"/>
              <a:gd name="connsiteX2454" fmla="*/ 803845 w 1998270"/>
              <a:gd name="connsiteY2454" fmla="*/ 1057451 h 1996549"/>
              <a:gd name="connsiteX2455" fmla="*/ 865246 w 1998270"/>
              <a:gd name="connsiteY2455" fmla="*/ 1056769 h 1996549"/>
              <a:gd name="connsiteX2456" fmla="*/ 865587 w 1998270"/>
              <a:gd name="connsiteY2456" fmla="*/ 1056769 h 1996549"/>
              <a:gd name="connsiteX2457" fmla="*/ 878038 w 1998270"/>
              <a:gd name="connsiteY2457" fmla="*/ 1069561 h 1996549"/>
              <a:gd name="connsiteX2458" fmla="*/ 865246 w 1998270"/>
              <a:gd name="connsiteY2458" fmla="*/ 1082353 h 1996549"/>
              <a:gd name="connsiteX2459" fmla="*/ 852455 w 1998270"/>
              <a:gd name="connsiteY2459" fmla="*/ 1069561 h 1996549"/>
              <a:gd name="connsiteX2460" fmla="*/ 865246 w 1998270"/>
              <a:gd name="connsiteY2460" fmla="*/ 1056769 h 1996549"/>
              <a:gd name="connsiteX2461" fmla="*/ 926647 w 1998270"/>
              <a:gd name="connsiteY2461" fmla="*/ 1056257 h 1996549"/>
              <a:gd name="connsiteX2462" fmla="*/ 939951 w 1998270"/>
              <a:gd name="connsiteY2462" fmla="*/ 1069561 h 1996549"/>
              <a:gd name="connsiteX2463" fmla="*/ 926647 w 1998270"/>
              <a:gd name="connsiteY2463" fmla="*/ 1082865 h 1996549"/>
              <a:gd name="connsiteX2464" fmla="*/ 913344 w 1998270"/>
              <a:gd name="connsiteY2464" fmla="*/ 1069561 h 1996549"/>
              <a:gd name="connsiteX2465" fmla="*/ 926647 w 1998270"/>
              <a:gd name="connsiteY2465" fmla="*/ 1056257 h 1996549"/>
              <a:gd name="connsiteX2466" fmla="*/ 988415 w 1998270"/>
              <a:gd name="connsiteY2466" fmla="*/ 1055611 h 1996549"/>
              <a:gd name="connsiteX2467" fmla="*/ 1002231 w 1998270"/>
              <a:gd name="connsiteY2467" fmla="*/ 1069426 h 1996549"/>
              <a:gd name="connsiteX2468" fmla="*/ 988415 w 1998270"/>
              <a:gd name="connsiteY2468" fmla="*/ 1083242 h 1996549"/>
              <a:gd name="connsiteX2469" fmla="*/ 974600 w 1998270"/>
              <a:gd name="connsiteY2469" fmla="*/ 1069426 h 1996549"/>
              <a:gd name="connsiteX2470" fmla="*/ 988415 w 1998270"/>
              <a:gd name="connsiteY2470" fmla="*/ 1055611 h 1996549"/>
              <a:gd name="connsiteX2471" fmla="*/ 1050132 w 1998270"/>
              <a:gd name="connsiteY2471" fmla="*/ 1055234 h 1996549"/>
              <a:gd name="connsiteX2472" fmla="*/ 1050473 w 1998270"/>
              <a:gd name="connsiteY2472" fmla="*/ 1055234 h 1996549"/>
              <a:gd name="connsiteX2473" fmla="*/ 1064459 w 1998270"/>
              <a:gd name="connsiteY2473" fmla="*/ 1069561 h 1996549"/>
              <a:gd name="connsiteX2474" fmla="*/ 1050132 w 1998270"/>
              <a:gd name="connsiteY2474" fmla="*/ 1083888 h 1996549"/>
              <a:gd name="connsiteX2475" fmla="*/ 1035806 w 1998270"/>
              <a:gd name="connsiteY2475" fmla="*/ 1069561 h 1996549"/>
              <a:gd name="connsiteX2476" fmla="*/ 1050132 w 1998270"/>
              <a:gd name="connsiteY2476" fmla="*/ 1055234 h 1996549"/>
              <a:gd name="connsiteX2477" fmla="*/ 1110851 w 1998270"/>
              <a:gd name="connsiteY2477" fmla="*/ 1054722 h 1996549"/>
              <a:gd name="connsiteX2478" fmla="*/ 1125690 w 1998270"/>
              <a:gd name="connsiteY2478" fmla="*/ 1069561 h 1996549"/>
              <a:gd name="connsiteX2479" fmla="*/ 1110851 w 1998270"/>
              <a:gd name="connsiteY2479" fmla="*/ 1084400 h 1996549"/>
              <a:gd name="connsiteX2480" fmla="*/ 1096013 w 1998270"/>
              <a:gd name="connsiteY2480" fmla="*/ 1069561 h 1996549"/>
              <a:gd name="connsiteX2481" fmla="*/ 1110851 w 1998270"/>
              <a:gd name="connsiteY2481" fmla="*/ 1054722 h 1996549"/>
              <a:gd name="connsiteX2482" fmla="*/ 1172253 w 1998270"/>
              <a:gd name="connsiteY2482" fmla="*/ 1054210 h 1996549"/>
              <a:gd name="connsiteX2483" fmla="*/ 1187603 w 1998270"/>
              <a:gd name="connsiteY2483" fmla="*/ 1069561 h 1996549"/>
              <a:gd name="connsiteX2484" fmla="*/ 1187603 w 1998270"/>
              <a:gd name="connsiteY2484" fmla="*/ 1069733 h 1996549"/>
              <a:gd name="connsiteX2485" fmla="*/ 1172253 w 1998270"/>
              <a:gd name="connsiteY2485" fmla="*/ 1084741 h 1996549"/>
              <a:gd name="connsiteX2486" fmla="*/ 1156903 w 1998270"/>
              <a:gd name="connsiteY2486" fmla="*/ 1069561 h 1996549"/>
              <a:gd name="connsiteX2487" fmla="*/ 1172253 w 1998270"/>
              <a:gd name="connsiteY2487" fmla="*/ 1054210 h 1996549"/>
              <a:gd name="connsiteX2488" fmla="*/ 1234020 w 1998270"/>
              <a:gd name="connsiteY2488" fmla="*/ 1053564 h 1996549"/>
              <a:gd name="connsiteX2489" fmla="*/ 1249882 w 1998270"/>
              <a:gd name="connsiteY2489" fmla="*/ 1069426 h 1996549"/>
              <a:gd name="connsiteX2490" fmla="*/ 1234020 w 1998270"/>
              <a:gd name="connsiteY2490" fmla="*/ 1085288 h 1996549"/>
              <a:gd name="connsiteX2491" fmla="*/ 1218158 w 1998270"/>
              <a:gd name="connsiteY2491" fmla="*/ 1069426 h 1996549"/>
              <a:gd name="connsiteX2492" fmla="*/ 1234020 w 1998270"/>
              <a:gd name="connsiteY2492" fmla="*/ 1053564 h 1996549"/>
              <a:gd name="connsiteX2493" fmla="*/ 1971151 w 1998270"/>
              <a:gd name="connsiteY2493" fmla="*/ 1053528 h 1996549"/>
              <a:gd name="connsiteX2494" fmla="*/ 1987184 w 1998270"/>
              <a:gd name="connsiteY2494" fmla="*/ 1069561 h 1996549"/>
              <a:gd name="connsiteX2495" fmla="*/ 1971151 w 1998270"/>
              <a:gd name="connsiteY2495" fmla="*/ 1085423 h 1996549"/>
              <a:gd name="connsiteX2496" fmla="*/ 1955119 w 1998270"/>
              <a:gd name="connsiteY2496" fmla="*/ 1069561 h 1996549"/>
              <a:gd name="connsiteX2497" fmla="*/ 1971151 w 1998270"/>
              <a:gd name="connsiteY2497" fmla="*/ 1053528 h 1996549"/>
              <a:gd name="connsiteX2498" fmla="*/ 1295054 w 1998270"/>
              <a:gd name="connsiteY2498" fmla="*/ 1053187 h 1996549"/>
              <a:gd name="connsiteX2499" fmla="*/ 1312110 w 1998270"/>
              <a:gd name="connsiteY2499" fmla="*/ 1070243 h 1996549"/>
              <a:gd name="connsiteX2500" fmla="*/ 1295054 w 1998270"/>
              <a:gd name="connsiteY2500" fmla="*/ 1087299 h 1996549"/>
              <a:gd name="connsiteX2501" fmla="*/ 1277999 w 1998270"/>
              <a:gd name="connsiteY2501" fmla="*/ 1070243 h 1996549"/>
              <a:gd name="connsiteX2502" fmla="*/ 1295054 w 1998270"/>
              <a:gd name="connsiteY2502" fmla="*/ 1053187 h 1996549"/>
              <a:gd name="connsiteX2503" fmla="*/ 1357138 w 1998270"/>
              <a:gd name="connsiteY2503" fmla="*/ 1052846 h 1996549"/>
              <a:gd name="connsiteX2504" fmla="*/ 1374194 w 1998270"/>
              <a:gd name="connsiteY2504" fmla="*/ 1069902 h 1996549"/>
              <a:gd name="connsiteX2505" fmla="*/ 1357138 w 1998270"/>
              <a:gd name="connsiteY2505" fmla="*/ 1086958 h 1996549"/>
              <a:gd name="connsiteX2506" fmla="*/ 1340083 w 1998270"/>
              <a:gd name="connsiteY2506" fmla="*/ 1069902 h 1996549"/>
              <a:gd name="connsiteX2507" fmla="*/ 1357138 w 1998270"/>
              <a:gd name="connsiteY2507" fmla="*/ 1052846 h 1996549"/>
              <a:gd name="connsiteX2508" fmla="*/ 1417857 w 1998270"/>
              <a:gd name="connsiteY2508" fmla="*/ 1052504 h 1996549"/>
              <a:gd name="connsiteX2509" fmla="*/ 1434913 w 1998270"/>
              <a:gd name="connsiteY2509" fmla="*/ 1069560 h 1996549"/>
              <a:gd name="connsiteX2510" fmla="*/ 1417857 w 1998270"/>
              <a:gd name="connsiteY2510" fmla="*/ 1086616 h 1996549"/>
              <a:gd name="connsiteX2511" fmla="*/ 1400802 w 1998270"/>
              <a:gd name="connsiteY2511" fmla="*/ 1069560 h 1996549"/>
              <a:gd name="connsiteX2512" fmla="*/ 1417857 w 1998270"/>
              <a:gd name="connsiteY2512" fmla="*/ 1052504 h 1996549"/>
              <a:gd name="connsiteX2513" fmla="*/ 1479258 w 1998270"/>
              <a:gd name="connsiteY2513" fmla="*/ 1052163 h 1996549"/>
              <a:gd name="connsiteX2514" fmla="*/ 1496314 w 1998270"/>
              <a:gd name="connsiteY2514" fmla="*/ 1069219 h 1996549"/>
              <a:gd name="connsiteX2515" fmla="*/ 1479258 w 1998270"/>
              <a:gd name="connsiteY2515" fmla="*/ 1086275 h 1996549"/>
              <a:gd name="connsiteX2516" fmla="*/ 1462203 w 1998270"/>
              <a:gd name="connsiteY2516" fmla="*/ 1069219 h 1996549"/>
              <a:gd name="connsiteX2517" fmla="*/ 1479258 w 1998270"/>
              <a:gd name="connsiteY2517" fmla="*/ 1052163 h 1996549"/>
              <a:gd name="connsiteX2518" fmla="*/ 1541026 w 1998270"/>
              <a:gd name="connsiteY2518" fmla="*/ 1051688 h 1996549"/>
              <a:gd name="connsiteX2519" fmla="*/ 1558764 w 1998270"/>
              <a:gd name="connsiteY2519" fmla="*/ 1069426 h 1996549"/>
              <a:gd name="connsiteX2520" fmla="*/ 1541026 w 1998270"/>
              <a:gd name="connsiteY2520" fmla="*/ 1087164 h 1996549"/>
              <a:gd name="connsiteX2521" fmla="*/ 1523288 w 1998270"/>
              <a:gd name="connsiteY2521" fmla="*/ 1069426 h 1996549"/>
              <a:gd name="connsiteX2522" fmla="*/ 1541026 w 1998270"/>
              <a:gd name="connsiteY2522" fmla="*/ 1051688 h 1996549"/>
              <a:gd name="connsiteX2523" fmla="*/ 1602931 w 1998270"/>
              <a:gd name="connsiteY2523" fmla="*/ 1051632 h 1996549"/>
              <a:gd name="connsiteX2524" fmla="*/ 1619970 w 1998270"/>
              <a:gd name="connsiteY2524" fmla="*/ 1068708 h 1996549"/>
              <a:gd name="connsiteX2525" fmla="*/ 1619953 w 1998270"/>
              <a:gd name="connsiteY2525" fmla="*/ 1069583 h 1996549"/>
              <a:gd name="connsiteX2526" fmla="*/ 1602061 w 1998270"/>
              <a:gd name="connsiteY2526" fmla="*/ 1085764 h 1996549"/>
              <a:gd name="connsiteX2527" fmla="*/ 1601191 w 1998270"/>
              <a:gd name="connsiteY2527" fmla="*/ 1085786 h 1996549"/>
              <a:gd name="connsiteX2528" fmla="*/ 1584153 w 1998270"/>
              <a:gd name="connsiteY2528" fmla="*/ 1068708 h 1996549"/>
              <a:gd name="connsiteX2529" fmla="*/ 1584170 w 1998270"/>
              <a:gd name="connsiteY2529" fmla="*/ 1067833 h 1996549"/>
              <a:gd name="connsiteX2530" fmla="*/ 1602061 w 1998270"/>
              <a:gd name="connsiteY2530" fmla="*/ 1051652 h 1996549"/>
              <a:gd name="connsiteX2531" fmla="*/ 1602931 w 1998270"/>
              <a:gd name="connsiteY2531" fmla="*/ 1051632 h 1996549"/>
              <a:gd name="connsiteX2532" fmla="*/ 1664145 w 1998270"/>
              <a:gd name="connsiteY2532" fmla="*/ 1051482 h 1996549"/>
              <a:gd name="connsiteX2533" fmla="*/ 1664486 w 1998270"/>
              <a:gd name="connsiteY2533" fmla="*/ 1051482 h 1996549"/>
              <a:gd name="connsiteX2534" fmla="*/ 1682224 w 1998270"/>
              <a:gd name="connsiteY2534" fmla="*/ 1069561 h 1996549"/>
              <a:gd name="connsiteX2535" fmla="*/ 1664145 w 1998270"/>
              <a:gd name="connsiteY2535" fmla="*/ 1086617 h 1996549"/>
              <a:gd name="connsiteX2536" fmla="*/ 1646066 w 1998270"/>
              <a:gd name="connsiteY2536" fmla="*/ 1069561 h 1996549"/>
              <a:gd name="connsiteX2537" fmla="*/ 1664145 w 1998270"/>
              <a:gd name="connsiteY2537" fmla="*/ 1051482 h 1996549"/>
              <a:gd name="connsiteX2538" fmla="*/ 1724864 w 1998270"/>
              <a:gd name="connsiteY2538" fmla="*/ 1051310 h 1996549"/>
              <a:gd name="connsiteX2539" fmla="*/ 1743113 w 1998270"/>
              <a:gd name="connsiteY2539" fmla="*/ 1069560 h 1996549"/>
              <a:gd name="connsiteX2540" fmla="*/ 1743113 w 1998270"/>
              <a:gd name="connsiteY2540" fmla="*/ 1069733 h 1996549"/>
              <a:gd name="connsiteX2541" fmla="*/ 1724864 w 1998270"/>
              <a:gd name="connsiteY2541" fmla="*/ 1087640 h 1996549"/>
              <a:gd name="connsiteX2542" fmla="*/ 1724693 w 1998270"/>
              <a:gd name="connsiteY2542" fmla="*/ 1087640 h 1996549"/>
              <a:gd name="connsiteX2543" fmla="*/ 1706614 w 1998270"/>
              <a:gd name="connsiteY2543" fmla="*/ 1069560 h 1996549"/>
              <a:gd name="connsiteX2544" fmla="*/ 1724864 w 1998270"/>
              <a:gd name="connsiteY2544" fmla="*/ 1051310 h 1996549"/>
              <a:gd name="connsiteX2545" fmla="*/ 1786265 w 1998270"/>
              <a:gd name="connsiteY2545" fmla="*/ 1051140 h 1996549"/>
              <a:gd name="connsiteX2546" fmla="*/ 1804685 w 1998270"/>
              <a:gd name="connsiteY2546" fmla="*/ 1069561 h 1996549"/>
              <a:gd name="connsiteX2547" fmla="*/ 1804685 w 1998270"/>
              <a:gd name="connsiteY2547" fmla="*/ 1069733 h 1996549"/>
              <a:gd name="connsiteX2548" fmla="*/ 1786265 w 1998270"/>
              <a:gd name="connsiteY2548" fmla="*/ 1087811 h 1996549"/>
              <a:gd name="connsiteX2549" fmla="*/ 1767845 w 1998270"/>
              <a:gd name="connsiteY2549" fmla="*/ 1069561 h 1996549"/>
              <a:gd name="connsiteX2550" fmla="*/ 1786265 w 1998270"/>
              <a:gd name="connsiteY2550" fmla="*/ 1051140 h 1996549"/>
              <a:gd name="connsiteX2551" fmla="*/ 1909067 w 1998270"/>
              <a:gd name="connsiteY2551" fmla="*/ 1050969 h 1996549"/>
              <a:gd name="connsiteX2552" fmla="*/ 1927659 w 1998270"/>
              <a:gd name="connsiteY2552" fmla="*/ 1069560 h 1996549"/>
              <a:gd name="connsiteX2553" fmla="*/ 1927659 w 1998270"/>
              <a:gd name="connsiteY2553" fmla="*/ 1069731 h 1996549"/>
              <a:gd name="connsiteX2554" fmla="*/ 1909067 w 1998270"/>
              <a:gd name="connsiteY2554" fmla="*/ 1087981 h 1996549"/>
              <a:gd name="connsiteX2555" fmla="*/ 1908897 w 1998270"/>
              <a:gd name="connsiteY2555" fmla="*/ 1087981 h 1996549"/>
              <a:gd name="connsiteX2556" fmla="*/ 1890477 w 1998270"/>
              <a:gd name="connsiteY2556" fmla="*/ 1069560 h 1996549"/>
              <a:gd name="connsiteX2557" fmla="*/ 1909067 w 1998270"/>
              <a:gd name="connsiteY2557" fmla="*/ 1050969 h 1996549"/>
              <a:gd name="connsiteX2558" fmla="*/ 1847666 w 1998270"/>
              <a:gd name="connsiteY2558" fmla="*/ 1050969 h 1996549"/>
              <a:gd name="connsiteX2559" fmla="*/ 1866257 w 1998270"/>
              <a:gd name="connsiteY2559" fmla="*/ 1069560 h 1996549"/>
              <a:gd name="connsiteX2560" fmla="*/ 1866257 w 1998270"/>
              <a:gd name="connsiteY2560" fmla="*/ 1069731 h 1996549"/>
              <a:gd name="connsiteX2561" fmla="*/ 1847666 w 1998270"/>
              <a:gd name="connsiteY2561" fmla="*/ 1087981 h 1996549"/>
              <a:gd name="connsiteX2562" fmla="*/ 1847496 w 1998270"/>
              <a:gd name="connsiteY2562" fmla="*/ 1087981 h 1996549"/>
              <a:gd name="connsiteX2563" fmla="*/ 1829076 w 1998270"/>
              <a:gd name="connsiteY2563" fmla="*/ 1069560 h 1996549"/>
              <a:gd name="connsiteX2564" fmla="*/ 1847666 w 1998270"/>
              <a:gd name="connsiteY2564" fmla="*/ 1050969 h 1996549"/>
              <a:gd name="connsiteX2565" fmla="*/ 5629 w 1998270"/>
              <a:gd name="connsiteY2565" fmla="*/ 1005089 h 1996549"/>
              <a:gd name="connsiteX2566" fmla="*/ 8699 w 1998270"/>
              <a:gd name="connsiteY2566" fmla="*/ 1008160 h 1996549"/>
              <a:gd name="connsiteX2567" fmla="*/ 5629 w 1998270"/>
              <a:gd name="connsiteY2567" fmla="*/ 1011230 h 1996549"/>
              <a:gd name="connsiteX2568" fmla="*/ 2559 w 1998270"/>
              <a:gd name="connsiteY2568" fmla="*/ 1008160 h 1996549"/>
              <a:gd name="connsiteX2569" fmla="*/ 5629 w 1998270"/>
              <a:gd name="connsiteY2569" fmla="*/ 1005089 h 1996549"/>
              <a:gd name="connsiteX2570" fmla="*/ 67030 w 1998270"/>
              <a:gd name="connsiteY2570" fmla="*/ 1003725 h 1996549"/>
              <a:gd name="connsiteX2571" fmla="*/ 67371 w 1998270"/>
              <a:gd name="connsiteY2571" fmla="*/ 1003725 h 1996549"/>
              <a:gd name="connsiteX2572" fmla="*/ 71464 w 1998270"/>
              <a:gd name="connsiteY2572" fmla="*/ 1008160 h 1996549"/>
              <a:gd name="connsiteX2573" fmla="*/ 67030 w 1998270"/>
              <a:gd name="connsiteY2573" fmla="*/ 1012594 h 1996549"/>
              <a:gd name="connsiteX2574" fmla="*/ 62596 w 1998270"/>
              <a:gd name="connsiteY2574" fmla="*/ 1008160 h 1996549"/>
              <a:gd name="connsiteX2575" fmla="*/ 67030 w 1998270"/>
              <a:gd name="connsiteY2575" fmla="*/ 1003725 h 1996549"/>
              <a:gd name="connsiteX2576" fmla="*/ 129113 w 1998270"/>
              <a:gd name="connsiteY2576" fmla="*/ 1003043 h 1996549"/>
              <a:gd name="connsiteX2577" fmla="*/ 129454 w 1998270"/>
              <a:gd name="connsiteY2577" fmla="*/ 1003043 h 1996549"/>
              <a:gd name="connsiteX2578" fmla="*/ 134230 w 1998270"/>
              <a:gd name="connsiteY2578" fmla="*/ 1008160 h 1996549"/>
              <a:gd name="connsiteX2579" fmla="*/ 129113 w 1998270"/>
              <a:gd name="connsiteY2579" fmla="*/ 1013277 h 1996549"/>
              <a:gd name="connsiteX2580" fmla="*/ 123997 w 1998270"/>
              <a:gd name="connsiteY2580" fmla="*/ 1008160 h 1996549"/>
              <a:gd name="connsiteX2581" fmla="*/ 129113 w 1998270"/>
              <a:gd name="connsiteY2581" fmla="*/ 1003043 h 1996549"/>
              <a:gd name="connsiteX2582" fmla="*/ 189833 w 1998270"/>
              <a:gd name="connsiteY2582" fmla="*/ 1002360 h 1996549"/>
              <a:gd name="connsiteX2583" fmla="*/ 195631 w 1998270"/>
              <a:gd name="connsiteY2583" fmla="*/ 1008159 h 1996549"/>
              <a:gd name="connsiteX2584" fmla="*/ 189833 w 1998270"/>
              <a:gd name="connsiteY2584" fmla="*/ 1013958 h 1996549"/>
              <a:gd name="connsiteX2585" fmla="*/ 184034 w 1998270"/>
              <a:gd name="connsiteY2585" fmla="*/ 1008159 h 1996549"/>
              <a:gd name="connsiteX2586" fmla="*/ 189833 w 1998270"/>
              <a:gd name="connsiteY2586" fmla="*/ 1002360 h 1996549"/>
              <a:gd name="connsiteX2587" fmla="*/ 251234 w 1998270"/>
              <a:gd name="connsiteY2587" fmla="*/ 1001508 h 1996549"/>
              <a:gd name="connsiteX2588" fmla="*/ 251575 w 1998270"/>
              <a:gd name="connsiteY2588" fmla="*/ 1001508 h 1996549"/>
              <a:gd name="connsiteX2589" fmla="*/ 257885 w 1998270"/>
              <a:gd name="connsiteY2589" fmla="*/ 1008160 h 1996549"/>
              <a:gd name="connsiteX2590" fmla="*/ 251234 w 1998270"/>
              <a:gd name="connsiteY2590" fmla="*/ 1014812 h 1996549"/>
              <a:gd name="connsiteX2591" fmla="*/ 244582 w 1998270"/>
              <a:gd name="connsiteY2591" fmla="*/ 1008160 h 1996549"/>
              <a:gd name="connsiteX2592" fmla="*/ 251234 w 1998270"/>
              <a:gd name="connsiteY2592" fmla="*/ 1001508 h 1996549"/>
              <a:gd name="connsiteX2593" fmla="*/ 312635 w 1998270"/>
              <a:gd name="connsiteY2593" fmla="*/ 1000825 h 1996549"/>
              <a:gd name="connsiteX2594" fmla="*/ 319969 w 1998270"/>
              <a:gd name="connsiteY2594" fmla="*/ 1008159 h 1996549"/>
              <a:gd name="connsiteX2595" fmla="*/ 312635 w 1998270"/>
              <a:gd name="connsiteY2595" fmla="*/ 1015494 h 1996549"/>
              <a:gd name="connsiteX2596" fmla="*/ 305301 w 1998270"/>
              <a:gd name="connsiteY2596" fmla="*/ 1008159 h 1996549"/>
              <a:gd name="connsiteX2597" fmla="*/ 312635 w 1998270"/>
              <a:gd name="connsiteY2597" fmla="*/ 1000825 h 1996549"/>
              <a:gd name="connsiteX2598" fmla="*/ 374035 w 1998270"/>
              <a:gd name="connsiteY2598" fmla="*/ 1000143 h 1996549"/>
              <a:gd name="connsiteX2599" fmla="*/ 382052 w 1998270"/>
              <a:gd name="connsiteY2599" fmla="*/ 1008160 h 1996549"/>
              <a:gd name="connsiteX2600" fmla="*/ 374035 w 1998270"/>
              <a:gd name="connsiteY2600" fmla="*/ 1016176 h 1996549"/>
              <a:gd name="connsiteX2601" fmla="*/ 366020 w 1998270"/>
              <a:gd name="connsiteY2601" fmla="*/ 1008160 h 1996549"/>
              <a:gd name="connsiteX2602" fmla="*/ 374035 w 1998270"/>
              <a:gd name="connsiteY2602" fmla="*/ 1000143 h 1996549"/>
              <a:gd name="connsiteX2603" fmla="*/ 436119 w 1998270"/>
              <a:gd name="connsiteY2603" fmla="*/ 999461 h 1996549"/>
              <a:gd name="connsiteX2604" fmla="*/ 444818 w 1998270"/>
              <a:gd name="connsiteY2604" fmla="*/ 1008160 h 1996549"/>
              <a:gd name="connsiteX2605" fmla="*/ 436119 w 1998270"/>
              <a:gd name="connsiteY2605" fmla="*/ 1016858 h 1996549"/>
              <a:gd name="connsiteX2606" fmla="*/ 427421 w 1998270"/>
              <a:gd name="connsiteY2606" fmla="*/ 1008160 h 1996549"/>
              <a:gd name="connsiteX2607" fmla="*/ 436119 w 1998270"/>
              <a:gd name="connsiteY2607" fmla="*/ 999461 h 1996549"/>
              <a:gd name="connsiteX2608" fmla="*/ 496838 w 1998270"/>
              <a:gd name="connsiteY2608" fmla="*/ 998779 h 1996549"/>
              <a:gd name="connsiteX2609" fmla="*/ 497179 w 1998270"/>
              <a:gd name="connsiteY2609" fmla="*/ 998779 h 1996549"/>
              <a:gd name="connsiteX2610" fmla="*/ 506219 w 1998270"/>
              <a:gd name="connsiteY2610" fmla="*/ 1008159 h 1996549"/>
              <a:gd name="connsiteX2611" fmla="*/ 496838 w 1998270"/>
              <a:gd name="connsiteY2611" fmla="*/ 1017540 h 1996549"/>
              <a:gd name="connsiteX2612" fmla="*/ 487458 w 1998270"/>
              <a:gd name="connsiteY2612" fmla="*/ 1008159 h 1996549"/>
              <a:gd name="connsiteX2613" fmla="*/ 496838 w 1998270"/>
              <a:gd name="connsiteY2613" fmla="*/ 998779 h 1996549"/>
              <a:gd name="connsiteX2614" fmla="*/ 558239 w 1998270"/>
              <a:gd name="connsiteY2614" fmla="*/ 998097 h 1996549"/>
              <a:gd name="connsiteX2615" fmla="*/ 558580 w 1998270"/>
              <a:gd name="connsiteY2615" fmla="*/ 998097 h 1996549"/>
              <a:gd name="connsiteX2616" fmla="*/ 568302 w 1998270"/>
              <a:gd name="connsiteY2616" fmla="*/ 1008160 h 1996549"/>
              <a:gd name="connsiteX2617" fmla="*/ 558239 w 1998270"/>
              <a:gd name="connsiteY2617" fmla="*/ 1018223 h 1996549"/>
              <a:gd name="connsiteX2618" fmla="*/ 548177 w 1998270"/>
              <a:gd name="connsiteY2618" fmla="*/ 1008160 h 1996549"/>
              <a:gd name="connsiteX2619" fmla="*/ 558239 w 1998270"/>
              <a:gd name="connsiteY2619" fmla="*/ 998097 h 1996549"/>
              <a:gd name="connsiteX2620" fmla="*/ 743126 w 1998270"/>
              <a:gd name="connsiteY2620" fmla="*/ 996733 h 1996549"/>
              <a:gd name="connsiteX2621" fmla="*/ 755236 w 1998270"/>
              <a:gd name="connsiteY2621" fmla="*/ 1008842 h 1996549"/>
              <a:gd name="connsiteX2622" fmla="*/ 743126 w 1998270"/>
              <a:gd name="connsiteY2622" fmla="*/ 1020952 h 1996549"/>
              <a:gd name="connsiteX2623" fmla="*/ 731017 w 1998270"/>
              <a:gd name="connsiteY2623" fmla="*/ 1008842 h 1996549"/>
              <a:gd name="connsiteX2624" fmla="*/ 743126 w 1998270"/>
              <a:gd name="connsiteY2624" fmla="*/ 996733 h 1996549"/>
              <a:gd name="connsiteX2625" fmla="*/ 681042 w 1998270"/>
              <a:gd name="connsiteY2625" fmla="*/ 996733 h 1996549"/>
              <a:gd name="connsiteX2626" fmla="*/ 692469 w 1998270"/>
              <a:gd name="connsiteY2626" fmla="*/ 1008160 h 1996549"/>
              <a:gd name="connsiteX2627" fmla="*/ 681042 w 1998270"/>
              <a:gd name="connsiteY2627" fmla="*/ 1019587 h 1996549"/>
              <a:gd name="connsiteX2628" fmla="*/ 669615 w 1998270"/>
              <a:gd name="connsiteY2628" fmla="*/ 1008160 h 1996549"/>
              <a:gd name="connsiteX2629" fmla="*/ 681042 w 1998270"/>
              <a:gd name="connsiteY2629" fmla="*/ 996733 h 1996549"/>
              <a:gd name="connsiteX2630" fmla="*/ 619641 w 1998270"/>
              <a:gd name="connsiteY2630" fmla="*/ 996733 h 1996549"/>
              <a:gd name="connsiteX2631" fmla="*/ 630386 w 1998270"/>
              <a:gd name="connsiteY2631" fmla="*/ 1007478 h 1996549"/>
              <a:gd name="connsiteX2632" fmla="*/ 619641 w 1998270"/>
              <a:gd name="connsiteY2632" fmla="*/ 1018223 h 1996549"/>
              <a:gd name="connsiteX2633" fmla="*/ 608896 w 1998270"/>
              <a:gd name="connsiteY2633" fmla="*/ 1007478 h 1996549"/>
              <a:gd name="connsiteX2634" fmla="*/ 619641 w 1998270"/>
              <a:gd name="connsiteY2634" fmla="*/ 996733 h 1996549"/>
              <a:gd name="connsiteX2635" fmla="*/ 803845 w 1998270"/>
              <a:gd name="connsiteY2635" fmla="*/ 995538 h 1996549"/>
              <a:gd name="connsiteX2636" fmla="*/ 816466 w 1998270"/>
              <a:gd name="connsiteY2636" fmla="*/ 1008160 h 1996549"/>
              <a:gd name="connsiteX2637" fmla="*/ 803845 w 1998270"/>
              <a:gd name="connsiteY2637" fmla="*/ 1020781 h 1996549"/>
              <a:gd name="connsiteX2638" fmla="*/ 791224 w 1998270"/>
              <a:gd name="connsiteY2638" fmla="*/ 1008160 h 1996549"/>
              <a:gd name="connsiteX2639" fmla="*/ 803845 w 1998270"/>
              <a:gd name="connsiteY2639" fmla="*/ 995538 h 1996549"/>
              <a:gd name="connsiteX2640" fmla="*/ 865246 w 1998270"/>
              <a:gd name="connsiteY2640" fmla="*/ 994856 h 1996549"/>
              <a:gd name="connsiteX2641" fmla="*/ 878550 w 1998270"/>
              <a:gd name="connsiteY2641" fmla="*/ 1008159 h 1996549"/>
              <a:gd name="connsiteX2642" fmla="*/ 865246 w 1998270"/>
              <a:gd name="connsiteY2642" fmla="*/ 1021463 h 1996549"/>
              <a:gd name="connsiteX2643" fmla="*/ 851943 w 1998270"/>
              <a:gd name="connsiteY2643" fmla="*/ 1008159 h 1996549"/>
              <a:gd name="connsiteX2644" fmla="*/ 865246 w 1998270"/>
              <a:gd name="connsiteY2644" fmla="*/ 994856 h 1996549"/>
              <a:gd name="connsiteX2645" fmla="*/ 926648 w 1998270"/>
              <a:gd name="connsiteY2645" fmla="*/ 994345 h 1996549"/>
              <a:gd name="connsiteX2646" fmla="*/ 940463 w 1998270"/>
              <a:gd name="connsiteY2646" fmla="*/ 1008160 h 1996549"/>
              <a:gd name="connsiteX2647" fmla="*/ 926648 w 1998270"/>
              <a:gd name="connsiteY2647" fmla="*/ 1021975 h 1996549"/>
              <a:gd name="connsiteX2648" fmla="*/ 912833 w 1998270"/>
              <a:gd name="connsiteY2648" fmla="*/ 1008160 h 1996549"/>
              <a:gd name="connsiteX2649" fmla="*/ 926648 w 1998270"/>
              <a:gd name="connsiteY2649" fmla="*/ 994345 h 1996549"/>
              <a:gd name="connsiteX2650" fmla="*/ 988049 w 1998270"/>
              <a:gd name="connsiteY2650" fmla="*/ 993663 h 1996549"/>
              <a:gd name="connsiteX2651" fmla="*/ 1002546 w 1998270"/>
              <a:gd name="connsiteY2651" fmla="*/ 1008160 h 1996549"/>
              <a:gd name="connsiteX2652" fmla="*/ 988049 w 1998270"/>
              <a:gd name="connsiteY2652" fmla="*/ 1022657 h 1996549"/>
              <a:gd name="connsiteX2653" fmla="*/ 973552 w 1998270"/>
              <a:gd name="connsiteY2653" fmla="*/ 1008160 h 1996549"/>
              <a:gd name="connsiteX2654" fmla="*/ 988049 w 1998270"/>
              <a:gd name="connsiteY2654" fmla="*/ 993663 h 1996549"/>
              <a:gd name="connsiteX2655" fmla="*/ 1050132 w 1998270"/>
              <a:gd name="connsiteY2655" fmla="*/ 993152 h 1996549"/>
              <a:gd name="connsiteX2656" fmla="*/ 1050473 w 1998270"/>
              <a:gd name="connsiteY2656" fmla="*/ 993152 h 1996549"/>
              <a:gd name="connsiteX2657" fmla="*/ 1065141 w 1998270"/>
              <a:gd name="connsiteY2657" fmla="*/ 1008160 h 1996549"/>
              <a:gd name="connsiteX2658" fmla="*/ 1065141 w 1998270"/>
              <a:gd name="connsiteY2658" fmla="*/ 1008332 h 1996549"/>
              <a:gd name="connsiteX2659" fmla="*/ 1050132 w 1998270"/>
              <a:gd name="connsiteY2659" fmla="*/ 1022999 h 1996549"/>
              <a:gd name="connsiteX2660" fmla="*/ 1035123 w 1998270"/>
              <a:gd name="connsiteY2660" fmla="*/ 1008160 h 1996549"/>
              <a:gd name="connsiteX2661" fmla="*/ 1050132 w 1998270"/>
              <a:gd name="connsiteY2661" fmla="*/ 993152 h 1996549"/>
              <a:gd name="connsiteX2662" fmla="*/ 1110852 w 1998270"/>
              <a:gd name="connsiteY2662" fmla="*/ 992639 h 1996549"/>
              <a:gd name="connsiteX2663" fmla="*/ 1126372 w 1998270"/>
              <a:gd name="connsiteY2663" fmla="*/ 1008159 h 1996549"/>
              <a:gd name="connsiteX2664" fmla="*/ 1126372 w 1998270"/>
              <a:gd name="connsiteY2664" fmla="*/ 1008332 h 1996549"/>
              <a:gd name="connsiteX2665" fmla="*/ 1110852 w 1998270"/>
              <a:gd name="connsiteY2665" fmla="*/ 1023510 h 1996549"/>
              <a:gd name="connsiteX2666" fmla="*/ 1110681 w 1998270"/>
              <a:gd name="connsiteY2666" fmla="*/ 1023511 h 1996549"/>
              <a:gd name="connsiteX2667" fmla="*/ 1095331 w 1998270"/>
              <a:gd name="connsiteY2667" fmla="*/ 1008159 h 1996549"/>
              <a:gd name="connsiteX2668" fmla="*/ 1110852 w 1998270"/>
              <a:gd name="connsiteY2668" fmla="*/ 992639 h 1996549"/>
              <a:gd name="connsiteX2669" fmla="*/ 1172618 w 1998270"/>
              <a:gd name="connsiteY2669" fmla="*/ 991994 h 1996549"/>
              <a:gd name="connsiteX2670" fmla="*/ 1188651 w 1998270"/>
              <a:gd name="connsiteY2670" fmla="*/ 1008026 h 1996549"/>
              <a:gd name="connsiteX2671" fmla="*/ 1172618 w 1998270"/>
              <a:gd name="connsiteY2671" fmla="*/ 1024058 h 1996549"/>
              <a:gd name="connsiteX2672" fmla="*/ 1156586 w 1998270"/>
              <a:gd name="connsiteY2672" fmla="*/ 1008026 h 1996549"/>
              <a:gd name="connsiteX2673" fmla="*/ 1172618 w 1998270"/>
              <a:gd name="connsiteY2673" fmla="*/ 991994 h 1996549"/>
              <a:gd name="connsiteX2674" fmla="*/ 1233653 w 1998270"/>
              <a:gd name="connsiteY2674" fmla="*/ 991616 h 1996549"/>
              <a:gd name="connsiteX2675" fmla="*/ 1250709 w 1998270"/>
              <a:gd name="connsiteY2675" fmla="*/ 1008671 h 1996549"/>
              <a:gd name="connsiteX2676" fmla="*/ 1233653 w 1998270"/>
              <a:gd name="connsiteY2676" fmla="*/ 1025727 h 1996549"/>
              <a:gd name="connsiteX2677" fmla="*/ 1216598 w 1998270"/>
              <a:gd name="connsiteY2677" fmla="*/ 1008671 h 1996549"/>
              <a:gd name="connsiteX2678" fmla="*/ 1233653 w 1998270"/>
              <a:gd name="connsiteY2678" fmla="*/ 991616 h 1996549"/>
              <a:gd name="connsiteX2679" fmla="*/ 1971151 w 1998270"/>
              <a:gd name="connsiteY2679" fmla="*/ 991444 h 1996549"/>
              <a:gd name="connsiteX2680" fmla="*/ 1988207 w 1998270"/>
              <a:gd name="connsiteY2680" fmla="*/ 1008500 h 1996549"/>
              <a:gd name="connsiteX2681" fmla="*/ 1971151 w 1998270"/>
              <a:gd name="connsiteY2681" fmla="*/ 1025556 h 1996549"/>
              <a:gd name="connsiteX2682" fmla="*/ 1954096 w 1998270"/>
              <a:gd name="connsiteY2682" fmla="*/ 1008500 h 1996549"/>
              <a:gd name="connsiteX2683" fmla="*/ 1971151 w 1998270"/>
              <a:gd name="connsiteY2683" fmla="*/ 991444 h 1996549"/>
              <a:gd name="connsiteX2684" fmla="*/ 1295054 w 1998270"/>
              <a:gd name="connsiteY2684" fmla="*/ 991104 h 1996549"/>
              <a:gd name="connsiteX2685" fmla="*/ 1312110 w 1998270"/>
              <a:gd name="connsiteY2685" fmla="*/ 1008159 h 1996549"/>
              <a:gd name="connsiteX2686" fmla="*/ 1295054 w 1998270"/>
              <a:gd name="connsiteY2686" fmla="*/ 1025215 h 1996549"/>
              <a:gd name="connsiteX2687" fmla="*/ 1277999 w 1998270"/>
              <a:gd name="connsiteY2687" fmla="*/ 1008159 h 1996549"/>
              <a:gd name="connsiteX2688" fmla="*/ 1295054 w 1998270"/>
              <a:gd name="connsiteY2688" fmla="*/ 991104 h 1996549"/>
              <a:gd name="connsiteX2689" fmla="*/ 1357138 w 1998270"/>
              <a:gd name="connsiteY2689" fmla="*/ 990763 h 1996549"/>
              <a:gd name="connsiteX2690" fmla="*/ 1374194 w 1998270"/>
              <a:gd name="connsiteY2690" fmla="*/ 1007818 h 1996549"/>
              <a:gd name="connsiteX2691" fmla="*/ 1357138 w 1998270"/>
              <a:gd name="connsiteY2691" fmla="*/ 1024874 h 1996549"/>
              <a:gd name="connsiteX2692" fmla="*/ 1340083 w 1998270"/>
              <a:gd name="connsiteY2692" fmla="*/ 1007818 h 1996549"/>
              <a:gd name="connsiteX2693" fmla="*/ 1357138 w 1998270"/>
              <a:gd name="connsiteY2693" fmla="*/ 990763 h 1996549"/>
              <a:gd name="connsiteX2694" fmla="*/ 1418727 w 1998270"/>
              <a:gd name="connsiteY2694" fmla="*/ 990232 h 1996549"/>
              <a:gd name="connsiteX2695" fmla="*/ 1435766 w 1998270"/>
              <a:gd name="connsiteY2695" fmla="*/ 1007307 h 1996549"/>
              <a:gd name="connsiteX2696" fmla="*/ 1435749 w 1998270"/>
              <a:gd name="connsiteY2696" fmla="*/ 1008182 h 1996549"/>
              <a:gd name="connsiteX2697" fmla="*/ 1417857 w 1998270"/>
              <a:gd name="connsiteY2697" fmla="*/ 1024363 h 1996549"/>
              <a:gd name="connsiteX2698" fmla="*/ 1416987 w 1998270"/>
              <a:gd name="connsiteY2698" fmla="*/ 1024385 h 1996549"/>
              <a:gd name="connsiteX2699" fmla="*/ 1399949 w 1998270"/>
              <a:gd name="connsiteY2699" fmla="*/ 1007307 h 1996549"/>
              <a:gd name="connsiteX2700" fmla="*/ 1399965 w 1998270"/>
              <a:gd name="connsiteY2700" fmla="*/ 1006432 h 1996549"/>
              <a:gd name="connsiteX2701" fmla="*/ 1417857 w 1998270"/>
              <a:gd name="connsiteY2701" fmla="*/ 990252 h 1996549"/>
              <a:gd name="connsiteX2702" fmla="*/ 1418727 w 1998270"/>
              <a:gd name="connsiteY2702" fmla="*/ 990232 h 1996549"/>
              <a:gd name="connsiteX2703" fmla="*/ 1479259 w 1998270"/>
              <a:gd name="connsiteY2703" fmla="*/ 989910 h 1996549"/>
              <a:gd name="connsiteX2704" fmla="*/ 1497508 w 1998270"/>
              <a:gd name="connsiteY2704" fmla="*/ 1008159 h 1996549"/>
              <a:gd name="connsiteX2705" fmla="*/ 1497508 w 1998270"/>
              <a:gd name="connsiteY2705" fmla="*/ 1008332 h 1996549"/>
              <a:gd name="connsiteX2706" fmla="*/ 1479259 w 1998270"/>
              <a:gd name="connsiteY2706" fmla="*/ 1026239 h 1996549"/>
              <a:gd name="connsiteX2707" fmla="*/ 1479088 w 1998270"/>
              <a:gd name="connsiteY2707" fmla="*/ 1026239 h 1996549"/>
              <a:gd name="connsiteX2708" fmla="*/ 1461009 w 1998270"/>
              <a:gd name="connsiteY2708" fmla="*/ 1008159 h 1996549"/>
              <a:gd name="connsiteX2709" fmla="*/ 1479259 w 1998270"/>
              <a:gd name="connsiteY2709" fmla="*/ 989910 h 1996549"/>
              <a:gd name="connsiteX2710" fmla="*/ 1540660 w 1998270"/>
              <a:gd name="connsiteY2710" fmla="*/ 989740 h 1996549"/>
              <a:gd name="connsiteX2711" fmla="*/ 1559080 w 1998270"/>
              <a:gd name="connsiteY2711" fmla="*/ 1008160 h 1996549"/>
              <a:gd name="connsiteX2712" fmla="*/ 1559080 w 1998270"/>
              <a:gd name="connsiteY2712" fmla="*/ 1008330 h 1996549"/>
              <a:gd name="connsiteX2713" fmla="*/ 1540660 w 1998270"/>
              <a:gd name="connsiteY2713" fmla="*/ 1026410 h 1996549"/>
              <a:gd name="connsiteX2714" fmla="*/ 1522240 w 1998270"/>
              <a:gd name="connsiteY2714" fmla="*/ 1008160 h 1996549"/>
              <a:gd name="connsiteX2715" fmla="*/ 1540660 w 1998270"/>
              <a:gd name="connsiteY2715" fmla="*/ 989740 h 1996549"/>
              <a:gd name="connsiteX2716" fmla="*/ 1602061 w 1998270"/>
              <a:gd name="connsiteY2716" fmla="*/ 989399 h 1996549"/>
              <a:gd name="connsiteX2717" fmla="*/ 1620822 w 1998270"/>
              <a:gd name="connsiteY2717" fmla="*/ 1008160 h 1996549"/>
              <a:gd name="connsiteX2718" fmla="*/ 1620822 w 1998270"/>
              <a:gd name="connsiteY2718" fmla="*/ 1008331 h 1996549"/>
              <a:gd name="connsiteX2719" fmla="*/ 1602061 w 1998270"/>
              <a:gd name="connsiteY2719" fmla="*/ 1026751 h 1996549"/>
              <a:gd name="connsiteX2720" fmla="*/ 1583300 w 1998270"/>
              <a:gd name="connsiteY2720" fmla="*/ 1008160 h 1996549"/>
              <a:gd name="connsiteX2721" fmla="*/ 1602061 w 1998270"/>
              <a:gd name="connsiteY2721" fmla="*/ 989399 h 1996549"/>
              <a:gd name="connsiteX2722" fmla="*/ 1664144 w 1998270"/>
              <a:gd name="connsiteY2722" fmla="*/ 989228 h 1996549"/>
              <a:gd name="connsiteX2723" fmla="*/ 1683076 w 1998270"/>
              <a:gd name="connsiteY2723" fmla="*/ 1008160 h 1996549"/>
              <a:gd name="connsiteX2724" fmla="*/ 1664144 w 1998270"/>
              <a:gd name="connsiteY2724" fmla="*/ 1026921 h 1996549"/>
              <a:gd name="connsiteX2725" fmla="*/ 1645213 w 1998270"/>
              <a:gd name="connsiteY2725" fmla="*/ 1008160 h 1996549"/>
              <a:gd name="connsiteX2726" fmla="*/ 1664144 w 1998270"/>
              <a:gd name="connsiteY2726" fmla="*/ 989228 h 1996549"/>
              <a:gd name="connsiteX2727" fmla="*/ 1724864 w 1998270"/>
              <a:gd name="connsiteY2727" fmla="*/ 989058 h 1996549"/>
              <a:gd name="connsiteX2728" fmla="*/ 1743967 w 1998270"/>
              <a:gd name="connsiteY2728" fmla="*/ 1008160 h 1996549"/>
              <a:gd name="connsiteX2729" fmla="*/ 1724864 w 1998270"/>
              <a:gd name="connsiteY2729" fmla="*/ 1027092 h 1996549"/>
              <a:gd name="connsiteX2730" fmla="*/ 1705762 w 1998270"/>
              <a:gd name="connsiteY2730" fmla="*/ 1008160 h 1996549"/>
              <a:gd name="connsiteX2731" fmla="*/ 1724864 w 1998270"/>
              <a:gd name="connsiteY2731" fmla="*/ 989058 h 1996549"/>
              <a:gd name="connsiteX2732" fmla="*/ 1909434 w 1998270"/>
              <a:gd name="connsiteY2732" fmla="*/ 988753 h 1996549"/>
              <a:gd name="connsiteX2733" fmla="*/ 1928707 w 1998270"/>
              <a:gd name="connsiteY2733" fmla="*/ 1008025 h 1996549"/>
              <a:gd name="connsiteX2734" fmla="*/ 1909434 w 1998270"/>
              <a:gd name="connsiteY2734" fmla="*/ 1027298 h 1996549"/>
              <a:gd name="connsiteX2735" fmla="*/ 1890161 w 1998270"/>
              <a:gd name="connsiteY2735" fmla="*/ 1008025 h 1996549"/>
              <a:gd name="connsiteX2736" fmla="*/ 1909434 w 1998270"/>
              <a:gd name="connsiteY2736" fmla="*/ 988753 h 1996549"/>
              <a:gd name="connsiteX2737" fmla="*/ 1848033 w 1998270"/>
              <a:gd name="connsiteY2737" fmla="*/ 988753 h 1996549"/>
              <a:gd name="connsiteX2738" fmla="*/ 1867306 w 1998270"/>
              <a:gd name="connsiteY2738" fmla="*/ 1008025 h 1996549"/>
              <a:gd name="connsiteX2739" fmla="*/ 1848033 w 1998270"/>
              <a:gd name="connsiteY2739" fmla="*/ 1027298 h 1996549"/>
              <a:gd name="connsiteX2740" fmla="*/ 1828760 w 1998270"/>
              <a:gd name="connsiteY2740" fmla="*/ 1008025 h 1996549"/>
              <a:gd name="connsiteX2741" fmla="*/ 1848033 w 1998270"/>
              <a:gd name="connsiteY2741" fmla="*/ 988753 h 1996549"/>
              <a:gd name="connsiteX2742" fmla="*/ 1786631 w 1998270"/>
              <a:gd name="connsiteY2742" fmla="*/ 988753 h 1996549"/>
              <a:gd name="connsiteX2743" fmla="*/ 1805904 w 1998270"/>
              <a:gd name="connsiteY2743" fmla="*/ 1008025 h 1996549"/>
              <a:gd name="connsiteX2744" fmla="*/ 1786631 w 1998270"/>
              <a:gd name="connsiteY2744" fmla="*/ 1027298 h 1996549"/>
              <a:gd name="connsiteX2745" fmla="*/ 1767358 w 1998270"/>
              <a:gd name="connsiteY2745" fmla="*/ 1008025 h 1996549"/>
              <a:gd name="connsiteX2746" fmla="*/ 1786631 w 1998270"/>
              <a:gd name="connsiteY2746" fmla="*/ 988753 h 1996549"/>
              <a:gd name="connsiteX2747" fmla="*/ 5628 w 1998270"/>
              <a:gd name="connsiteY2747" fmla="*/ 943519 h 1996549"/>
              <a:gd name="connsiteX2748" fmla="*/ 5986 w 1998270"/>
              <a:gd name="connsiteY2748" fmla="*/ 943519 h 1996549"/>
              <a:gd name="connsiteX2749" fmla="*/ 8869 w 1998270"/>
              <a:gd name="connsiteY2749" fmla="*/ 946760 h 1996549"/>
              <a:gd name="connsiteX2750" fmla="*/ 5628 w 1998270"/>
              <a:gd name="connsiteY2750" fmla="*/ 950000 h 1996549"/>
              <a:gd name="connsiteX2751" fmla="*/ 2388 w 1998270"/>
              <a:gd name="connsiteY2751" fmla="*/ 946760 h 1996549"/>
              <a:gd name="connsiteX2752" fmla="*/ 5628 w 1998270"/>
              <a:gd name="connsiteY2752" fmla="*/ 943519 h 1996549"/>
              <a:gd name="connsiteX2753" fmla="*/ 67029 w 1998270"/>
              <a:gd name="connsiteY2753" fmla="*/ 941983 h 1996549"/>
              <a:gd name="connsiteX2754" fmla="*/ 67371 w 1998270"/>
              <a:gd name="connsiteY2754" fmla="*/ 941983 h 1996549"/>
              <a:gd name="connsiteX2755" fmla="*/ 71805 w 1998270"/>
              <a:gd name="connsiteY2755" fmla="*/ 946760 h 1996549"/>
              <a:gd name="connsiteX2756" fmla="*/ 67029 w 1998270"/>
              <a:gd name="connsiteY2756" fmla="*/ 951536 h 1996549"/>
              <a:gd name="connsiteX2757" fmla="*/ 62254 w 1998270"/>
              <a:gd name="connsiteY2757" fmla="*/ 946760 h 1996549"/>
              <a:gd name="connsiteX2758" fmla="*/ 67029 w 1998270"/>
              <a:gd name="connsiteY2758" fmla="*/ 941983 h 1996549"/>
              <a:gd name="connsiteX2759" fmla="*/ 129114 w 1998270"/>
              <a:gd name="connsiteY2759" fmla="*/ 941301 h 1996549"/>
              <a:gd name="connsiteX2760" fmla="*/ 134572 w 1998270"/>
              <a:gd name="connsiteY2760" fmla="*/ 946760 h 1996549"/>
              <a:gd name="connsiteX2761" fmla="*/ 129114 w 1998270"/>
              <a:gd name="connsiteY2761" fmla="*/ 952217 h 1996549"/>
              <a:gd name="connsiteX2762" fmla="*/ 123656 w 1998270"/>
              <a:gd name="connsiteY2762" fmla="*/ 946760 h 1996549"/>
              <a:gd name="connsiteX2763" fmla="*/ 129114 w 1998270"/>
              <a:gd name="connsiteY2763" fmla="*/ 941301 h 1996549"/>
              <a:gd name="connsiteX2764" fmla="*/ 189832 w 1998270"/>
              <a:gd name="connsiteY2764" fmla="*/ 940449 h 1996549"/>
              <a:gd name="connsiteX2765" fmla="*/ 190173 w 1998270"/>
              <a:gd name="connsiteY2765" fmla="*/ 940449 h 1996549"/>
              <a:gd name="connsiteX2766" fmla="*/ 196143 w 1998270"/>
              <a:gd name="connsiteY2766" fmla="*/ 946761 h 1996549"/>
              <a:gd name="connsiteX2767" fmla="*/ 189832 w 1998270"/>
              <a:gd name="connsiteY2767" fmla="*/ 953070 h 1996549"/>
              <a:gd name="connsiteX2768" fmla="*/ 183522 w 1998270"/>
              <a:gd name="connsiteY2768" fmla="*/ 946761 h 1996549"/>
              <a:gd name="connsiteX2769" fmla="*/ 189832 w 1998270"/>
              <a:gd name="connsiteY2769" fmla="*/ 940449 h 1996549"/>
              <a:gd name="connsiteX2770" fmla="*/ 251234 w 1998270"/>
              <a:gd name="connsiteY2770" fmla="*/ 939767 h 1996549"/>
              <a:gd name="connsiteX2771" fmla="*/ 258227 w 1998270"/>
              <a:gd name="connsiteY2771" fmla="*/ 946760 h 1996549"/>
              <a:gd name="connsiteX2772" fmla="*/ 251234 w 1998270"/>
              <a:gd name="connsiteY2772" fmla="*/ 953753 h 1996549"/>
              <a:gd name="connsiteX2773" fmla="*/ 244241 w 1998270"/>
              <a:gd name="connsiteY2773" fmla="*/ 946760 h 1996549"/>
              <a:gd name="connsiteX2774" fmla="*/ 251234 w 1998270"/>
              <a:gd name="connsiteY2774" fmla="*/ 939767 h 1996549"/>
              <a:gd name="connsiteX2775" fmla="*/ 312635 w 1998270"/>
              <a:gd name="connsiteY2775" fmla="*/ 939085 h 1996549"/>
              <a:gd name="connsiteX2776" fmla="*/ 320310 w 1998270"/>
              <a:gd name="connsiteY2776" fmla="*/ 946761 h 1996549"/>
              <a:gd name="connsiteX2777" fmla="*/ 312635 w 1998270"/>
              <a:gd name="connsiteY2777" fmla="*/ 954435 h 1996549"/>
              <a:gd name="connsiteX2778" fmla="*/ 304960 w 1998270"/>
              <a:gd name="connsiteY2778" fmla="*/ 946761 h 1996549"/>
              <a:gd name="connsiteX2779" fmla="*/ 312635 w 1998270"/>
              <a:gd name="connsiteY2779" fmla="*/ 939085 h 1996549"/>
              <a:gd name="connsiteX2780" fmla="*/ 374036 w 1998270"/>
              <a:gd name="connsiteY2780" fmla="*/ 938231 h 1996549"/>
              <a:gd name="connsiteX2781" fmla="*/ 382563 w 1998270"/>
              <a:gd name="connsiteY2781" fmla="*/ 946760 h 1996549"/>
              <a:gd name="connsiteX2782" fmla="*/ 374036 w 1998270"/>
              <a:gd name="connsiteY2782" fmla="*/ 955287 h 1996549"/>
              <a:gd name="connsiteX2783" fmla="*/ 365508 w 1998270"/>
              <a:gd name="connsiteY2783" fmla="*/ 946760 h 1996549"/>
              <a:gd name="connsiteX2784" fmla="*/ 374036 w 1998270"/>
              <a:gd name="connsiteY2784" fmla="*/ 938231 h 1996549"/>
              <a:gd name="connsiteX2785" fmla="*/ 436120 w 1998270"/>
              <a:gd name="connsiteY2785" fmla="*/ 937550 h 1996549"/>
              <a:gd name="connsiteX2786" fmla="*/ 445330 w 1998270"/>
              <a:gd name="connsiteY2786" fmla="*/ 946761 h 1996549"/>
              <a:gd name="connsiteX2787" fmla="*/ 436120 w 1998270"/>
              <a:gd name="connsiteY2787" fmla="*/ 955970 h 1996549"/>
              <a:gd name="connsiteX2788" fmla="*/ 426910 w 1998270"/>
              <a:gd name="connsiteY2788" fmla="*/ 946761 h 1996549"/>
              <a:gd name="connsiteX2789" fmla="*/ 436120 w 1998270"/>
              <a:gd name="connsiteY2789" fmla="*/ 937550 h 1996549"/>
              <a:gd name="connsiteX2790" fmla="*/ 496839 w 1998270"/>
              <a:gd name="connsiteY2790" fmla="*/ 936867 h 1996549"/>
              <a:gd name="connsiteX2791" fmla="*/ 506731 w 1998270"/>
              <a:gd name="connsiteY2791" fmla="*/ 946760 h 1996549"/>
              <a:gd name="connsiteX2792" fmla="*/ 496839 w 1998270"/>
              <a:gd name="connsiteY2792" fmla="*/ 956651 h 1996549"/>
              <a:gd name="connsiteX2793" fmla="*/ 486947 w 1998270"/>
              <a:gd name="connsiteY2793" fmla="*/ 946760 h 1996549"/>
              <a:gd name="connsiteX2794" fmla="*/ 496839 w 1998270"/>
              <a:gd name="connsiteY2794" fmla="*/ 936867 h 1996549"/>
              <a:gd name="connsiteX2795" fmla="*/ 558240 w 1998270"/>
              <a:gd name="connsiteY2795" fmla="*/ 936185 h 1996549"/>
              <a:gd name="connsiteX2796" fmla="*/ 568815 w 1998270"/>
              <a:gd name="connsiteY2796" fmla="*/ 946760 h 1996549"/>
              <a:gd name="connsiteX2797" fmla="*/ 558240 w 1998270"/>
              <a:gd name="connsiteY2797" fmla="*/ 957334 h 1996549"/>
              <a:gd name="connsiteX2798" fmla="*/ 547666 w 1998270"/>
              <a:gd name="connsiteY2798" fmla="*/ 946760 h 1996549"/>
              <a:gd name="connsiteX2799" fmla="*/ 558240 w 1998270"/>
              <a:gd name="connsiteY2799" fmla="*/ 936185 h 1996549"/>
              <a:gd name="connsiteX2800" fmla="*/ 619642 w 1998270"/>
              <a:gd name="connsiteY2800" fmla="*/ 935504 h 1996549"/>
              <a:gd name="connsiteX2801" fmla="*/ 619982 w 1998270"/>
              <a:gd name="connsiteY2801" fmla="*/ 935504 h 1996549"/>
              <a:gd name="connsiteX2802" fmla="*/ 630898 w 1998270"/>
              <a:gd name="connsiteY2802" fmla="*/ 946761 h 1996549"/>
              <a:gd name="connsiteX2803" fmla="*/ 619642 w 1998270"/>
              <a:gd name="connsiteY2803" fmla="*/ 958017 h 1996549"/>
              <a:gd name="connsiteX2804" fmla="*/ 608385 w 1998270"/>
              <a:gd name="connsiteY2804" fmla="*/ 946761 h 1996549"/>
              <a:gd name="connsiteX2805" fmla="*/ 619642 w 1998270"/>
              <a:gd name="connsiteY2805" fmla="*/ 935504 h 1996549"/>
              <a:gd name="connsiteX2806" fmla="*/ 681042 w 1998270"/>
              <a:gd name="connsiteY2806" fmla="*/ 934821 h 1996549"/>
              <a:gd name="connsiteX2807" fmla="*/ 692982 w 1998270"/>
              <a:gd name="connsiteY2807" fmla="*/ 946761 h 1996549"/>
              <a:gd name="connsiteX2808" fmla="*/ 681042 w 1998270"/>
              <a:gd name="connsiteY2808" fmla="*/ 958699 h 1996549"/>
              <a:gd name="connsiteX2809" fmla="*/ 669104 w 1998270"/>
              <a:gd name="connsiteY2809" fmla="*/ 946761 h 1996549"/>
              <a:gd name="connsiteX2810" fmla="*/ 681042 w 1998270"/>
              <a:gd name="connsiteY2810" fmla="*/ 934821 h 1996549"/>
              <a:gd name="connsiteX2811" fmla="*/ 743126 w 1998270"/>
              <a:gd name="connsiteY2811" fmla="*/ 934139 h 1996549"/>
              <a:gd name="connsiteX2812" fmla="*/ 755747 w 1998270"/>
              <a:gd name="connsiteY2812" fmla="*/ 946761 h 1996549"/>
              <a:gd name="connsiteX2813" fmla="*/ 743126 w 1998270"/>
              <a:gd name="connsiteY2813" fmla="*/ 959381 h 1996549"/>
              <a:gd name="connsiteX2814" fmla="*/ 730505 w 1998270"/>
              <a:gd name="connsiteY2814" fmla="*/ 946761 h 1996549"/>
              <a:gd name="connsiteX2815" fmla="*/ 743126 w 1998270"/>
              <a:gd name="connsiteY2815" fmla="*/ 934139 h 1996549"/>
              <a:gd name="connsiteX2816" fmla="*/ 803845 w 1998270"/>
              <a:gd name="connsiteY2816" fmla="*/ 933456 h 1996549"/>
              <a:gd name="connsiteX2817" fmla="*/ 817149 w 1998270"/>
              <a:gd name="connsiteY2817" fmla="*/ 946760 h 1996549"/>
              <a:gd name="connsiteX2818" fmla="*/ 803845 w 1998270"/>
              <a:gd name="connsiteY2818" fmla="*/ 960063 h 1996549"/>
              <a:gd name="connsiteX2819" fmla="*/ 790542 w 1998270"/>
              <a:gd name="connsiteY2819" fmla="*/ 946760 h 1996549"/>
              <a:gd name="connsiteX2820" fmla="*/ 803845 w 1998270"/>
              <a:gd name="connsiteY2820" fmla="*/ 933456 h 1996549"/>
              <a:gd name="connsiteX2821" fmla="*/ 865612 w 1998270"/>
              <a:gd name="connsiteY2821" fmla="*/ 932811 h 1996549"/>
              <a:gd name="connsiteX2822" fmla="*/ 879428 w 1998270"/>
              <a:gd name="connsiteY2822" fmla="*/ 946625 h 1996549"/>
              <a:gd name="connsiteX2823" fmla="*/ 865612 w 1998270"/>
              <a:gd name="connsiteY2823" fmla="*/ 960441 h 1996549"/>
              <a:gd name="connsiteX2824" fmla="*/ 851797 w 1998270"/>
              <a:gd name="connsiteY2824" fmla="*/ 946625 h 1996549"/>
              <a:gd name="connsiteX2825" fmla="*/ 865612 w 1998270"/>
              <a:gd name="connsiteY2825" fmla="*/ 932811 h 1996549"/>
              <a:gd name="connsiteX2826" fmla="*/ 926647 w 1998270"/>
              <a:gd name="connsiteY2826" fmla="*/ 932262 h 1996549"/>
              <a:gd name="connsiteX2827" fmla="*/ 941144 w 1998270"/>
              <a:gd name="connsiteY2827" fmla="*/ 946760 h 1996549"/>
              <a:gd name="connsiteX2828" fmla="*/ 926647 w 1998270"/>
              <a:gd name="connsiteY2828" fmla="*/ 961257 h 1996549"/>
              <a:gd name="connsiteX2829" fmla="*/ 912150 w 1998270"/>
              <a:gd name="connsiteY2829" fmla="*/ 946760 h 1996549"/>
              <a:gd name="connsiteX2830" fmla="*/ 926647 w 1998270"/>
              <a:gd name="connsiteY2830" fmla="*/ 932262 h 1996549"/>
              <a:gd name="connsiteX2831" fmla="*/ 988048 w 1998270"/>
              <a:gd name="connsiteY2831" fmla="*/ 931751 h 1996549"/>
              <a:gd name="connsiteX2832" fmla="*/ 988390 w 1998270"/>
              <a:gd name="connsiteY2832" fmla="*/ 931751 h 1996549"/>
              <a:gd name="connsiteX2833" fmla="*/ 1003058 w 1998270"/>
              <a:gd name="connsiteY2833" fmla="*/ 946760 h 1996549"/>
              <a:gd name="connsiteX2834" fmla="*/ 1003058 w 1998270"/>
              <a:gd name="connsiteY2834" fmla="*/ 946931 h 1996549"/>
              <a:gd name="connsiteX2835" fmla="*/ 988048 w 1998270"/>
              <a:gd name="connsiteY2835" fmla="*/ 961599 h 1996549"/>
              <a:gd name="connsiteX2836" fmla="*/ 973040 w 1998270"/>
              <a:gd name="connsiteY2836" fmla="*/ 946760 h 1996549"/>
              <a:gd name="connsiteX2837" fmla="*/ 988048 w 1998270"/>
              <a:gd name="connsiteY2837" fmla="*/ 931751 h 1996549"/>
              <a:gd name="connsiteX2838" fmla="*/ 1049816 w 1998270"/>
              <a:gd name="connsiteY2838" fmla="*/ 930934 h 1996549"/>
              <a:gd name="connsiteX2839" fmla="*/ 1065508 w 1998270"/>
              <a:gd name="connsiteY2839" fmla="*/ 946625 h 1996549"/>
              <a:gd name="connsiteX2840" fmla="*/ 1049816 w 1998270"/>
              <a:gd name="connsiteY2840" fmla="*/ 962317 h 1996549"/>
              <a:gd name="connsiteX2841" fmla="*/ 1034125 w 1998270"/>
              <a:gd name="connsiteY2841" fmla="*/ 946625 h 1996549"/>
              <a:gd name="connsiteX2842" fmla="*/ 1049816 w 1998270"/>
              <a:gd name="connsiteY2842" fmla="*/ 930934 h 1996549"/>
              <a:gd name="connsiteX2843" fmla="*/ 1110851 w 1998270"/>
              <a:gd name="connsiteY2843" fmla="*/ 930558 h 1996549"/>
              <a:gd name="connsiteX2844" fmla="*/ 1111192 w 1998270"/>
              <a:gd name="connsiteY2844" fmla="*/ 930558 h 1996549"/>
              <a:gd name="connsiteX2845" fmla="*/ 1127054 w 1998270"/>
              <a:gd name="connsiteY2845" fmla="*/ 946761 h 1996549"/>
              <a:gd name="connsiteX2846" fmla="*/ 1127054 w 1998270"/>
              <a:gd name="connsiteY2846" fmla="*/ 946932 h 1996549"/>
              <a:gd name="connsiteX2847" fmla="*/ 1110851 w 1998270"/>
              <a:gd name="connsiteY2847" fmla="*/ 962792 h 1996549"/>
              <a:gd name="connsiteX2848" fmla="*/ 1094648 w 1998270"/>
              <a:gd name="connsiteY2848" fmla="*/ 946761 h 1996549"/>
              <a:gd name="connsiteX2849" fmla="*/ 1110851 w 1998270"/>
              <a:gd name="connsiteY2849" fmla="*/ 930558 h 1996549"/>
              <a:gd name="connsiteX2850" fmla="*/ 1172252 w 1998270"/>
              <a:gd name="connsiteY2850" fmla="*/ 930045 h 1996549"/>
              <a:gd name="connsiteX2851" fmla="*/ 1189308 w 1998270"/>
              <a:gd name="connsiteY2851" fmla="*/ 947101 h 1996549"/>
              <a:gd name="connsiteX2852" fmla="*/ 1172252 w 1998270"/>
              <a:gd name="connsiteY2852" fmla="*/ 964156 h 1996549"/>
              <a:gd name="connsiteX2853" fmla="*/ 1155197 w 1998270"/>
              <a:gd name="connsiteY2853" fmla="*/ 947101 h 1996549"/>
              <a:gd name="connsiteX2854" fmla="*/ 1172252 w 1998270"/>
              <a:gd name="connsiteY2854" fmla="*/ 930045 h 1996549"/>
              <a:gd name="connsiteX2855" fmla="*/ 1233653 w 1998270"/>
              <a:gd name="connsiteY2855" fmla="*/ 929533 h 1996549"/>
              <a:gd name="connsiteX2856" fmla="*/ 1250709 w 1998270"/>
              <a:gd name="connsiteY2856" fmla="*/ 946589 h 1996549"/>
              <a:gd name="connsiteX2857" fmla="*/ 1233653 w 1998270"/>
              <a:gd name="connsiteY2857" fmla="*/ 963644 h 1996549"/>
              <a:gd name="connsiteX2858" fmla="*/ 1216598 w 1998270"/>
              <a:gd name="connsiteY2858" fmla="*/ 946589 h 1996549"/>
              <a:gd name="connsiteX2859" fmla="*/ 1233653 w 1998270"/>
              <a:gd name="connsiteY2859" fmla="*/ 929533 h 1996549"/>
              <a:gd name="connsiteX2860" fmla="*/ 1971151 w 1998270"/>
              <a:gd name="connsiteY2860" fmla="*/ 929364 h 1996549"/>
              <a:gd name="connsiteX2861" fmla="*/ 1988207 w 1998270"/>
              <a:gd name="connsiteY2861" fmla="*/ 946418 h 1996549"/>
              <a:gd name="connsiteX2862" fmla="*/ 1971151 w 1998270"/>
              <a:gd name="connsiteY2862" fmla="*/ 963474 h 1996549"/>
              <a:gd name="connsiteX2863" fmla="*/ 1954096 w 1998270"/>
              <a:gd name="connsiteY2863" fmla="*/ 946418 h 1996549"/>
              <a:gd name="connsiteX2864" fmla="*/ 1971151 w 1998270"/>
              <a:gd name="connsiteY2864" fmla="*/ 929364 h 1996549"/>
              <a:gd name="connsiteX2865" fmla="*/ 1295421 w 1998270"/>
              <a:gd name="connsiteY2865" fmla="*/ 928888 h 1996549"/>
              <a:gd name="connsiteX2866" fmla="*/ 1313159 w 1998270"/>
              <a:gd name="connsiteY2866" fmla="*/ 946625 h 1996549"/>
              <a:gd name="connsiteX2867" fmla="*/ 1295421 w 1998270"/>
              <a:gd name="connsiteY2867" fmla="*/ 964363 h 1996549"/>
              <a:gd name="connsiteX2868" fmla="*/ 1277683 w 1998270"/>
              <a:gd name="connsiteY2868" fmla="*/ 946625 h 1996549"/>
              <a:gd name="connsiteX2869" fmla="*/ 1295421 w 1998270"/>
              <a:gd name="connsiteY2869" fmla="*/ 928888 h 1996549"/>
              <a:gd name="connsiteX2870" fmla="*/ 1479259 w 1998270"/>
              <a:gd name="connsiteY2870" fmla="*/ 928510 h 1996549"/>
              <a:gd name="connsiteX2871" fmla="*/ 1498191 w 1998270"/>
              <a:gd name="connsiteY2871" fmla="*/ 947443 h 1996549"/>
              <a:gd name="connsiteX2872" fmla="*/ 1479259 w 1998270"/>
              <a:gd name="connsiteY2872" fmla="*/ 966203 h 1996549"/>
              <a:gd name="connsiteX2873" fmla="*/ 1460327 w 1998270"/>
              <a:gd name="connsiteY2873" fmla="*/ 947443 h 1996549"/>
              <a:gd name="connsiteX2874" fmla="*/ 1479259 w 1998270"/>
              <a:gd name="connsiteY2874" fmla="*/ 928510 h 1996549"/>
              <a:gd name="connsiteX2875" fmla="*/ 1417857 w 1998270"/>
              <a:gd name="connsiteY2875" fmla="*/ 928510 h 1996549"/>
              <a:gd name="connsiteX2876" fmla="*/ 1436448 w 1998270"/>
              <a:gd name="connsiteY2876" fmla="*/ 947101 h 1996549"/>
              <a:gd name="connsiteX2877" fmla="*/ 1436448 w 1998270"/>
              <a:gd name="connsiteY2877" fmla="*/ 947271 h 1996549"/>
              <a:gd name="connsiteX2878" fmla="*/ 1417857 w 1998270"/>
              <a:gd name="connsiteY2878" fmla="*/ 965521 h 1996549"/>
              <a:gd name="connsiteX2879" fmla="*/ 1417687 w 1998270"/>
              <a:gd name="connsiteY2879" fmla="*/ 965521 h 1996549"/>
              <a:gd name="connsiteX2880" fmla="*/ 1399267 w 1998270"/>
              <a:gd name="connsiteY2880" fmla="*/ 947101 h 1996549"/>
              <a:gd name="connsiteX2881" fmla="*/ 1417857 w 1998270"/>
              <a:gd name="connsiteY2881" fmla="*/ 928510 h 1996549"/>
              <a:gd name="connsiteX2882" fmla="*/ 1357139 w 1998270"/>
              <a:gd name="connsiteY2882" fmla="*/ 928510 h 1996549"/>
              <a:gd name="connsiteX2883" fmla="*/ 1374195 w 1998270"/>
              <a:gd name="connsiteY2883" fmla="*/ 946760 h 1996549"/>
              <a:gd name="connsiteX2884" fmla="*/ 1357139 w 1998270"/>
              <a:gd name="connsiteY2884" fmla="*/ 964668 h 1996549"/>
              <a:gd name="connsiteX2885" fmla="*/ 1339060 w 1998270"/>
              <a:gd name="connsiteY2885" fmla="*/ 946590 h 1996549"/>
              <a:gd name="connsiteX2886" fmla="*/ 1357139 w 1998270"/>
              <a:gd name="connsiteY2886" fmla="*/ 928510 h 1996549"/>
              <a:gd name="connsiteX2887" fmla="*/ 1540660 w 1998270"/>
              <a:gd name="connsiteY2887" fmla="*/ 927487 h 1996549"/>
              <a:gd name="connsiteX2888" fmla="*/ 1541001 w 1998270"/>
              <a:gd name="connsiteY2888" fmla="*/ 927487 h 1996549"/>
              <a:gd name="connsiteX2889" fmla="*/ 1559933 w 1998270"/>
              <a:gd name="connsiteY2889" fmla="*/ 946760 h 1996549"/>
              <a:gd name="connsiteX2890" fmla="*/ 1559933 w 1998270"/>
              <a:gd name="connsiteY2890" fmla="*/ 946929 h 1996549"/>
              <a:gd name="connsiteX2891" fmla="*/ 1540660 w 1998270"/>
              <a:gd name="connsiteY2891" fmla="*/ 965862 h 1996549"/>
              <a:gd name="connsiteX2892" fmla="*/ 1521387 w 1998270"/>
              <a:gd name="connsiteY2892" fmla="*/ 946760 h 1996549"/>
              <a:gd name="connsiteX2893" fmla="*/ 1540660 w 1998270"/>
              <a:gd name="connsiteY2893" fmla="*/ 927487 h 1996549"/>
              <a:gd name="connsiteX2894" fmla="*/ 1602061 w 1998270"/>
              <a:gd name="connsiteY2894" fmla="*/ 927316 h 1996549"/>
              <a:gd name="connsiteX2895" fmla="*/ 1621505 w 1998270"/>
              <a:gd name="connsiteY2895" fmla="*/ 946760 h 1996549"/>
              <a:gd name="connsiteX2896" fmla="*/ 1621505 w 1998270"/>
              <a:gd name="connsiteY2896" fmla="*/ 946930 h 1996549"/>
              <a:gd name="connsiteX2897" fmla="*/ 1602061 w 1998270"/>
              <a:gd name="connsiteY2897" fmla="*/ 966033 h 1996549"/>
              <a:gd name="connsiteX2898" fmla="*/ 1601891 w 1998270"/>
              <a:gd name="connsiteY2898" fmla="*/ 966033 h 1996549"/>
              <a:gd name="connsiteX2899" fmla="*/ 1582618 w 1998270"/>
              <a:gd name="connsiteY2899" fmla="*/ 946760 h 1996549"/>
              <a:gd name="connsiteX2900" fmla="*/ 1602061 w 1998270"/>
              <a:gd name="connsiteY2900" fmla="*/ 927316 h 1996549"/>
              <a:gd name="connsiteX2901" fmla="*/ 1664144 w 1998270"/>
              <a:gd name="connsiteY2901" fmla="*/ 926975 h 1996549"/>
              <a:gd name="connsiteX2902" fmla="*/ 1683929 w 1998270"/>
              <a:gd name="connsiteY2902" fmla="*/ 946760 h 1996549"/>
              <a:gd name="connsiteX2903" fmla="*/ 1683929 w 1998270"/>
              <a:gd name="connsiteY2903" fmla="*/ 946930 h 1996549"/>
              <a:gd name="connsiteX2904" fmla="*/ 1664144 w 1998270"/>
              <a:gd name="connsiteY2904" fmla="*/ 966374 h 1996549"/>
              <a:gd name="connsiteX2905" fmla="*/ 1663974 w 1998270"/>
              <a:gd name="connsiteY2905" fmla="*/ 966374 h 1996549"/>
              <a:gd name="connsiteX2906" fmla="*/ 1644360 w 1998270"/>
              <a:gd name="connsiteY2906" fmla="*/ 946760 h 1996549"/>
              <a:gd name="connsiteX2907" fmla="*/ 1664144 w 1998270"/>
              <a:gd name="connsiteY2907" fmla="*/ 926975 h 1996549"/>
              <a:gd name="connsiteX2908" fmla="*/ 1724863 w 1998270"/>
              <a:gd name="connsiteY2908" fmla="*/ 926804 h 1996549"/>
              <a:gd name="connsiteX2909" fmla="*/ 1744819 w 1998270"/>
              <a:gd name="connsiteY2909" fmla="*/ 946760 h 1996549"/>
              <a:gd name="connsiteX2910" fmla="*/ 1744819 w 1998270"/>
              <a:gd name="connsiteY2910" fmla="*/ 946929 h 1996549"/>
              <a:gd name="connsiteX2911" fmla="*/ 1724863 w 1998270"/>
              <a:gd name="connsiteY2911" fmla="*/ 966544 h 1996549"/>
              <a:gd name="connsiteX2912" fmla="*/ 1705079 w 1998270"/>
              <a:gd name="connsiteY2912" fmla="*/ 946760 h 1996549"/>
              <a:gd name="connsiteX2913" fmla="*/ 1705079 w 1998270"/>
              <a:gd name="connsiteY2913" fmla="*/ 946589 h 1996549"/>
              <a:gd name="connsiteX2914" fmla="*/ 1724863 w 1998270"/>
              <a:gd name="connsiteY2914" fmla="*/ 926804 h 1996549"/>
              <a:gd name="connsiteX2915" fmla="*/ 1909067 w 1998270"/>
              <a:gd name="connsiteY2915" fmla="*/ 926634 h 1996549"/>
              <a:gd name="connsiteX2916" fmla="*/ 1929194 w 1998270"/>
              <a:gd name="connsiteY2916" fmla="*/ 946760 h 1996549"/>
              <a:gd name="connsiteX2917" fmla="*/ 1929194 w 1998270"/>
              <a:gd name="connsiteY2917" fmla="*/ 946930 h 1996549"/>
              <a:gd name="connsiteX2918" fmla="*/ 1909067 w 1998270"/>
              <a:gd name="connsiteY2918" fmla="*/ 966715 h 1996549"/>
              <a:gd name="connsiteX2919" fmla="*/ 1908897 w 1998270"/>
              <a:gd name="connsiteY2919" fmla="*/ 966715 h 1996549"/>
              <a:gd name="connsiteX2920" fmla="*/ 1888942 w 1998270"/>
              <a:gd name="connsiteY2920" fmla="*/ 946760 h 1996549"/>
              <a:gd name="connsiteX2921" fmla="*/ 1909067 w 1998270"/>
              <a:gd name="connsiteY2921" fmla="*/ 926634 h 1996549"/>
              <a:gd name="connsiteX2922" fmla="*/ 1847667 w 1998270"/>
              <a:gd name="connsiteY2922" fmla="*/ 926634 h 1996549"/>
              <a:gd name="connsiteX2923" fmla="*/ 1867793 w 1998270"/>
              <a:gd name="connsiteY2923" fmla="*/ 946760 h 1996549"/>
              <a:gd name="connsiteX2924" fmla="*/ 1867793 w 1998270"/>
              <a:gd name="connsiteY2924" fmla="*/ 946930 h 1996549"/>
              <a:gd name="connsiteX2925" fmla="*/ 1847667 w 1998270"/>
              <a:gd name="connsiteY2925" fmla="*/ 966715 h 1996549"/>
              <a:gd name="connsiteX2926" fmla="*/ 1847496 w 1998270"/>
              <a:gd name="connsiteY2926" fmla="*/ 966715 h 1996549"/>
              <a:gd name="connsiteX2927" fmla="*/ 1827541 w 1998270"/>
              <a:gd name="connsiteY2927" fmla="*/ 946760 h 1996549"/>
              <a:gd name="connsiteX2928" fmla="*/ 1847667 w 1998270"/>
              <a:gd name="connsiteY2928" fmla="*/ 926634 h 1996549"/>
              <a:gd name="connsiteX2929" fmla="*/ 1786606 w 1998270"/>
              <a:gd name="connsiteY2929" fmla="*/ 926630 h 1996549"/>
              <a:gd name="connsiteX2930" fmla="*/ 1806732 w 1998270"/>
              <a:gd name="connsiteY2930" fmla="*/ 946760 h 1996549"/>
              <a:gd name="connsiteX2931" fmla="*/ 1806732 w 1998270"/>
              <a:gd name="connsiteY2931" fmla="*/ 946929 h 1996549"/>
              <a:gd name="connsiteX2932" fmla="*/ 1786606 w 1998270"/>
              <a:gd name="connsiteY2932" fmla="*/ 966714 h 1996549"/>
              <a:gd name="connsiteX2933" fmla="*/ 1786436 w 1998270"/>
              <a:gd name="connsiteY2933" fmla="*/ 966714 h 1996549"/>
              <a:gd name="connsiteX2934" fmla="*/ 1766481 w 1998270"/>
              <a:gd name="connsiteY2934" fmla="*/ 946760 h 1996549"/>
              <a:gd name="connsiteX2935" fmla="*/ 1786265 w 1998270"/>
              <a:gd name="connsiteY2935" fmla="*/ 926634 h 1996549"/>
              <a:gd name="connsiteX2936" fmla="*/ 1786606 w 1998270"/>
              <a:gd name="connsiteY2936" fmla="*/ 926630 h 1996549"/>
              <a:gd name="connsiteX2937" fmla="*/ 5629 w 1998270"/>
              <a:gd name="connsiteY2937" fmla="*/ 881778 h 1996549"/>
              <a:gd name="connsiteX2938" fmla="*/ 9210 w 1998270"/>
              <a:gd name="connsiteY2938" fmla="*/ 885359 h 1996549"/>
              <a:gd name="connsiteX2939" fmla="*/ 5629 w 1998270"/>
              <a:gd name="connsiteY2939" fmla="*/ 888942 h 1996549"/>
              <a:gd name="connsiteX2940" fmla="*/ 2047 w 1998270"/>
              <a:gd name="connsiteY2940" fmla="*/ 885359 h 1996549"/>
              <a:gd name="connsiteX2941" fmla="*/ 5629 w 1998270"/>
              <a:gd name="connsiteY2941" fmla="*/ 881778 h 1996549"/>
              <a:gd name="connsiteX2942" fmla="*/ 67029 w 1998270"/>
              <a:gd name="connsiteY2942" fmla="*/ 880242 h 1996549"/>
              <a:gd name="connsiteX2943" fmla="*/ 67371 w 1998270"/>
              <a:gd name="connsiteY2943" fmla="*/ 880242 h 1996549"/>
              <a:gd name="connsiteX2944" fmla="*/ 72146 w 1998270"/>
              <a:gd name="connsiteY2944" fmla="*/ 885359 h 1996549"/>
              <a:gd name="connsiteX2945" fmla="*/ 67029 w 1998270"/>
              <a:gd name="connsiteY2945" fmla="*/ 890476 h 1996549"/>
              <a:gd name="connsiteX2946" fmla="*/ 61913 w 1998270"/>
              <a:gd name="connsiteY2946" fmla="*/ 885359 h 1996549"/>
              <a:gd name="connsiteX2947" fmla="*/ 67029 w 1998270"/>
              <a:gd name="connsiteY2947" fmla="*/ 880242 h 1996549"/>
              <a:gd name="connsiteX2948" fmla="*/ 129113 w 1998270"/>
              <a:gd name="connsiteY2948" fmla="*/ 879389 h 1996549"/>
              <a:gd name="connsiteX2949" fmla="*/ 129454 w 1998270"/>
              <a:gd name="connsiteY2949" fmla="*/ 879389 h 1996549"/>
              <a:gd name="connsiteX2950" fmla="*/ 135083 w 1998270"/>
              <a:gd name="connsiteY2950" fmla="*/ 885359 h 1996549"/>
              <a:gd name="connsiteX2951" fmla="*/ 129113 w 1998270"/>
              <a:gd name="connsiteY2951" fmla="*/ 891328 h 1996549"/>
              <a:gd name="connsiteX2952" fmla="*/ 123144 w 1998270"/>
              <a:gd name="connsiteY2952" fmla="*/ 885359 h 1996549"/>
              <a:gd name="connsiteX2953" fmla="*/ 129113 w 1998270"/>
              <a:gd name="connsiteY2953" fmla="*/ 879389 h 1996549"/>
              <a:gd name="connsiteX2954" fmla="*/ 189832 w 1998270"/>
              <a:gd name="connsiteY2954" fmla="*/ 878708 h 1996549"/>
              <a:gd name="connsiteX2955" fmla="*/ 190173 w 1998270"/>
              <a:gd name="connsiteY2955" fmla="*/ 878708 h 1996549"/>
              <a:gd name="connsiteX2956" fmla="*/ 196484 w 1998270"/>
              <a:gd name="connsiteY2956" fmla="*/ 885359 h 1996549"/>
              <a:gd name="connsiteX2957" fmla="*/ 189832 w 1998270"/>
              <a:gd name="connsiteY2957" fmla="*/ 892011 h 1996549"/>
              <a:gd name="connsiteX2958" fmla="*/ 183181 w 1998270"/>
              <a:gd name="connsiteY2958" fmla="*/ 885359 h 1996549"/>
              <a:gd name="connsiteX2959" fmla="*/ 189832 w 1998270"/>
              <a:gd name="connsiteY2959" fmla="*/ 878708 h 1996549"/>
              <a:gd name="connsiteX2960" fmla="*/ 312635 w 1998270"/>
              <a:gd name="connsiteY2960" fmla="*/ 877343 h 1996549"/>
              <a:gd name="connsiteX2961" fmla="*/ 312976 w 1998270"/>
              <a:gd name="connsiteY2961" fmla="*/ 877343 h 1996549"/>
              <a:gd name="connsiteX2962" fmla="*/ 320821 w 1998270"/>
              <a:gd name="connsiteY2962" fmla="*/ 885530 h 1996549"/>
              <a:gd name="connsiteX2963" fmla="*/ 312635 w 1998270"/>
              <a:gd name="connsiteY2963" fmla="*/ 893716 h 1996549"/>
              <a:gd name="connsiteX2964" fmla="*/ 304448 w 1998270"/>
              <a:gd name="connsiteY2964" fmla="*/ 885530 h 1996549"/>
              <a:gd name="connsiteX2965" fmla="*/ 312635 w 1998270"/>
              <a:gd name="connsiteY2965" fmla="*/ 877343 h 1996549"/>
              <a:gd name="connsiteX2966" fmla="*/ 251233 w 1998270"/>
              <a:gd name="connsiteY2966" fmla="*/ 877343 h 1996549"/>
              <a:gd name="connsiteX2967" fmla="*/ 258567 w 1998270"/>
              <a:gd name="connsiteY2967" fmla="*/ 884676 h 1996549"/>
              <a:gd name="connsiteX2968" fmla="*/ 251233 w 1998270"/>
              <a:gd name="connsiteY2968" fmla="*/ 892011 h 1996549"/>
              <a:gd name="connsiteX2969" fmla="*/ 243900 w 1998270"/>
              <a:gd name="connsiteY2969" fmla="*/ 884676 h 1996549"/>
              <a:gd name="connsiteX2970" fmla="*/ 251233 w 1998270"/>
              <a:gd name="connsiteY2970" fmla="*/ 877343 h 1996549"/>
              <a:gd name="connsiteX2971" fmla="*/ 374402 w 1998270"/>
              <a:gd name="connsiteY2971" fmla="*/ 876357 h 1996549"/>
              <a:gd name="connsiteX2972" fmla="*/ 383271 w 1998270"/>
              <a:gd name="connsiteY2972" fmla="*/ 885226 h 1996549"/>
              <a:gd name="connsiteX2973" fmla="*/ 374402 w 1998270"/>
              <a:gd name="connsiteY2973" fmla="*/ 894095 h 1996549"/>
              <a:gd name="connsiteX2974" fmla="*/ 365533 w 1998270"/>
              <a:gd name="connsiteY2974" fmla="*/ 885226 h 1996549"/>
              <a:gd name="connsiteX2975" fmla="*/ 374402 w 1998270"/>
              <a:gd name="connsiteY2975" fmla="*/ 876357 h 1996549"/>
              <a:gd name="connsiteX2976" fmla="*/ 436120 w 1998270"/>
              <a:gd name="connsiteY2976" fmla="*/ 875808 h 1996549"/>
              <a:gd name="connsiteX2977" fmla="*/ 445671 w 1998270"/>
              <a:gd name="connsiteY2977" fmla="*/ 884848 h 1996549"/>
              <a:gd name="connsiteX2978" fmla="*/ 436120 w 1998270"/>
              <a:gd name="connsiteY2978" fmla="*/ 894399 h 1996549"/>
              <a:gd name="connsiteX2979" fmla="*/ 426569 w 1998270"/>
              <a:gd name="connsiteY2979" fmla="*/ 885359 h 1996549"/>
              <a:gd name="connsiteX2980" fmla="*/ 436120 w 1998270"/>
              <a:gd name="connsiteY2980" fmla="*/ 875808 h 1996549"/>
              <a:gd name="connsiteX2981" fmla="*/ 496838 w 1998270"/>
              <a:gd name="connsiteY2981" fmla="*/ 875126 h 1996549"/>
              <a:gd name="connsiteX2982" fmla="*/ 507072 w 1998270"/>
              <a:gd name="connsiteY2982" fmla="*/ 885359 h 1996549"/>
              <a:gd name="connsiteX2983" fmla="*/ 496838 w 1998270"/>
              <a:gd name="connsiteY2983" fmla="*/ 895593 h 1996549"/>
              <a:gd name="connsiteX2984" fmla="*/ 486605 w 1998270"/>
              <a:gd name="connsiteY2984" fmla="*/ 885359 h 1996549"/>
              <a:gd name="connsiteX2985" fmla="*/ 496838 w 1998270"/>
              <a:gd name="connsiteY2985" fmla="*/ 875126 h 1996549"/>
              <a:gd name="connsiteX2986" fmla="*/ 558240 w 1998270"/>
              <a:gd name="connsiteY2986" fmla="*/ 874273 h 1996549"/>
              <a:gd name="connsiteX2987" fmla="*/ 569326 w 1998270"/>
              <a:gd name="connsiteY2987" fmla="*/ 885359 h 1996549"/>
              <a:gd name="connsiteX2988" fmla="*/ 558240 w 1998270"/>
              <a:gd name="connsiteY2988" fmla="*/ 896446 h 1996549"/>
              <a:gd name="connsiteX2989" fmla="*/ 547154 w 1998270"/>
              <a:gd name="connsiteY2989" fmla="*/ 885359 h 1996549"/>
              <a:gd name="connsiteX2990" fmla="*/ 558240 w 1998270"/>
              <a:gd name="connsiteY2990" fmla="*/ 874273 h 1996549"/>
              <a:gd name="connsiteX2991" fmla="*/ 619641 w 1998270"/>
              <a:gd name="connsiteY2991" fmla="*/ 873591 h 1996549"/>
              <a:gd name="connsiteX2992" fmla="*/ 631410 w 1998270"/>
              <a:gd name="connsiteY2992" fmla="*/ 885359 h 1996549"/>
              <a:gd name="connsiteX2993" fmla="*/ 619641 w 1998270"/>
              <a:gd name="connsiteY2993" fmla="*/ 897129 h 1996549"/>
              <a:gd name="connsiteX2994" fmla="*/ 607873 w 1998270"/>
              <a:gd name="connsiteY2994" fmla="*/ 885359 h 1996549"/>
              <a:gd name="connsiteX2995" fmla="*/ 619641 w 1998270"/>
              <a:gd name="connsiteY2995" fmla="*/ 873591 h 1996549"/>
              <a:gd name="connsiteX2996" fmla="*/ 681042 w 1998270"/>
              <a:gd name="connsiteY2996" fmla="*/ 872910 h 1996549"/>
              <a:gd name="connsiteX2997" fmla="*/ 681383 w 1998270"/>
              <a:gd name="connsiteY2997" fmla="*/ 872910 h 1996549"/>
              <a:gd name="connsiteX2998" fmla="*/ 693493 w 1998270"/>
              <a:gd name="connsiteY2998" fmla="*/ 885359 h 1996549"/>
              <a:gd name="connsiteX2999" fmla="*/ 681042 w 1998270"/>
              <a:gd name="connsiteY2999" fmla="*/ 897810 h 1996549"/>
              <a:gd name="connsiteX3000" fmla="*/ 668592 w 1998270"/>
              <a:gd name="connsiteY3000" fmla="*/ 885359 h 1996549"/>
              <a:gd name="connsiteX3001" fmla="*/ 681042 w 1998270"/>
              <a:gd name="connsiteY3001" fmla="*/ 872910 h 1996549"/>
              <a:gd name="connsiteX3002" fmla="*/ 743125 w 1998270"/>
              <a:gd name="connsiteY3002" fmla="*/ 872227 h 1996549"/>
              <a:gd name="connsiteX3003" fmla="*/ 743466 w 1998270"/>
              <a:gd name="connsiteY3003" fmla="*/ 872227 h 1996549"/>
              <a:gd name="connsiteX3004" fmla="*/ 756258 w 1998270"/>
              <a:gd name="connsiteY3004" fmla="*/ 885359 h 1996549"/>
              <a:gd name="connsiteX3005" fmla="*/ 743125 w 1998270"/>
              <a:gd name="connsiteY3005" fmla="*/ 898493 h 1996549"/>
              <a:gd name="connsiteX3006" fmla="*/ 729993 w 1998270"/>
              <a:gd name="connsiteY3006" fmla="*/ 885359 h 1996549"/>
              <a:gd name="connsiteX3007" fmla="*/ 743125 w 1998270"/>
              <a:gd name="connsiteY3007" fmla="*/ 872227 h 1996549"/>
              <a:gd name="connsiteX3008" fmla="*/ 804211 w 1998270"/>
              <a:gd name="connsiteY3008" fmla="*/ 871410 h 1996549"/>
              <a:gd name="connsiteX3009" fmla="*/ 818027 w 1998270"/>
              <a:gd name="connsiteY3009" fmla="*/ 885225 h 1996549"/>
              <a:gd name="connsiteX3010" fmla="*/ 804211 w 1998270"/>
              <a:gd name="connsiteY3010" fmla="*/ 899041 h 1996549"/>
              <a:gd name="connsiteX3011" fmla="*/ 790396 w 1998270"/>
              <a:gd name="connsiteY3011" fmla="*/ 885225 h 1996549"/>
              <a:gd name="connsiteX3012" fmla="*/ 804211 w 1998270"/>
              <a:gd name="connsiteY3012" fmla="*/ 871410 h 1996549"/>
              <a:gd name="connsiteX3013" fmla="*/ 865246 w 1998270"/>
              <a:gd name="connsiteY3013" fmla="*/ 871033 h 1996549"/>
              <a:gd name="connsiteX3014" fmla="*/ 865587 w 1998270"/>
              <a:gd name="connsiteY3014" fmla="*/ 871033 h 1996549"/>
              <a:gd name="connsiteX3015" fmla="*/ 879573 w 1998270"/>
              <a:gd name="connsiteY3015" fmla="*/ 885359 h 1996549"/>
              <a:gd name="connsiteX3016" fmla="*/ 865246 w 1998270"/>
              <a:gd name="connsiteY3016" fmla="*/ 899687 h 1996549"/>
              <a:gd name="connsiteX3017" fmla="*/ 850920 w 1998270"/>
              <a:gd name="connsiteY3017" fmla="*/ 885359 h 1996549"/>
              <a:gd name="connsiteX3018" fmla="*/ 865246 w 1998270"/>
              <a:gd name="connsiteY3018" fmla="*/ 871033 h 1996549"/>
              <a:gd name="connsiteX3019" fmla="*/ 926648 w 1998270"/>
              <a:gd name="connsiteY3019" fmla="*/ 870351 h 1996549"/>
              <a:gd name="connsiteX3020" fmla="*/ 926989 w 1998270"/>
              <a:gd name="connsiteY3020" fmla="*/ 870351 h 1996549"/>
              <a:gd name="connsiteX3021" fmla="*/ 941657 w 1998270"/>
              <a:gd name="connsiteY3021" fmla="*/ 885359 h 1996549"/>
              <a:gd name="connsiteX3022" fmla="*/ 941657 w 1998270"/>
              <a:gd name="connsiteY3022" fmla="*/ 885531 h 1996549"/>
              <a:gd name="connsiteX3023" fmla="*/ 926648 w 1998270"/>
              <a:gd name="connsiteY3023" fmla="*/ 900199 h 1996549"/>
              <a:gd name="connsiteX3024" fmla="*/ 911639 w 1998270"/>
              <a:gd name="connsiteY3024" fmla="*/ 885359 h 1996549"/>
              <a:gd name="connsiteX3025" fmla="*/ 926648 w 1998270"/>
              <a:gd name="connsiteY3025" fmla="*/ 870351 h 1996549"/>
              <a:gd name="connsiteX3026" fmla="*/ 988415 w 1998270"/>
              <a:gd name="connsiteY3026" fmla="*/ 869535 h 1996549"/>
              <a:gd name="connsiteX3027" fmla="*/ 1004107 w 1998270"/>
              <a:gd name="connsiteY3027" fmla="*/ 885225 h 1996549"/>
              <a:gd name="connsiteX3028" fmla="*/ 988415 w 1998270"/>
              <a:gd name="connsiteY3028" fmla="*/ 900917 h 1996549"/>
              <a:gd name="connsiteX3029" fmla="*/ 972724 w 1998270"/>
              <a:gd name="connsiteY3029" fmla="*/ 885225 h 1996549"/>
              <a:gd name="connsiteX3030" fmla="*/ 988415 w 1998270"/>
              <a:gd name="connsiteY3030" fmla="*/ 869535 h 1996549"/>
              <a:gd name="connsiteX3031" fmla="*/ 1050132 w 1998270"/>
              <a:gd name="connsiteY3031" fmla="*/ 869158 h 1996549"/>
              <a:gd name="connsiteX3032" fmla="*/ 1052247 w 1998270"/>
              <a:gd name="connsiteY3032" fmla="*/ 869158 h 1996549"/>
              <a:gd name="connsiteX3033" fmla="*/ 1067188 w 1998270"/>
              <a:gd name="connsiteY3033" fmla="*/ 886212 h 1996549"/>
              <a:gd name="connsiteX3034" fmla="*/ 1067153 w 1998270"/>
              <a:gd name="connsiteY3034" fmla="*/ 887269 h 1996549"/>
              <a:gd name="connsiteX3035" fmla="*/ 1050132 w 1998270"/>
              <a:gd name="connsiteY3035" fmla="*/ 902245 h 1996549"/>
              <a:gd name="connsiteX3036" fmla="*/ 1033929 w 1998270"/>
              <a:gd name="connsiteY3036" fmla="*/ 886212 h 1996549"/>
              <a:gd name="connsiteX3037" fmla="*/ 1050132 w 1998270"/>
              <a:gd name="connsiteY3037" fmla="*/ 869158 h 1996549"/>
              <a:gd name="connsiteX3038" fmla="*/ 1110851 w 1998270"/>
              <a:gd name="connsiteY3038" fmla="*/ 868474 h 1996549"/>
              <a:gd name="connsiteX3039" fmla="*/ 1127907 w 1998270"/>
              <a:gd name="connsiteY3039" fmla="*/ 885529 h 1996549"/>
              <a:gd name="connsiteX3040" fmla="*/ 1110851 w 1998270"/>
              <a:gd name="connsiteY3040" fmla="*/ 902585 h 1996549"/>
              <a:gd name="connsiteX3041" fmla="*/ 1093796 w 1998270"/>
              <a:gd name="connsiteY3041" fmla="*/ 885529 h 1996549"/>
              <a:gd name="connsiteX3042" fmla="*/ 1110851 w 1998270"/>
              <a:gd name="connsiteY3042" fmla="*/ 868474 h 1996549"/>
              <a:gd name="connsiteX3043" fmla="*/ 1172252 w 1998270"/>
              <a:gd name="connsiteY3043" fmla="*/ 867963 h 1996549"/>
              <a:gd name="connsiteX3044" fmla="*/ 1189308 w 1998270"/>
              <a:gd name="connsiteY3044" fmla="*/ 885019 h 1996549"/>
              <a:gd name="connsiteX3045" fmla="*/ 1172252 w 1998270"/>
              <a:gd name="connsiteY3045" fmla="*/ 902075 h 1996549"/>
              <a:gd name="connsiteX3046" fmla="*/ 1155197 w 1998270"/>
              <a:gd name="connsiteY3046" fmla="*/ 885019 h 1996549"/>
              <a:gd name="connsiteX3047" fmla="*/ 1172252 w 1998270"/>
              <a:gd name="connsiteY3047" fmla="*/ 867963 h 1996549"/>
              <a:gd name="connsiteX3048" fmla="*/ 1234523 w 1998270"/>
              <a:gd name="connsiteY3048" fmla="*/ 867429 h 1996549"/>
              <a:gd name="connsiteX3049" fmla="*/ 1251562 w 1998270"/>
              <a:gd name="connsiteY3049" fmla="*/ 884506 h 1996549"/>
              <a:gd name="connsiteX3050" fmla="*/ 1251545 w 1998270"/>
              <a:gd name="connsiteY3050" fmla="*/ 885382 h 1996549"/>
              <a:gd name="connsiteX3051" fmla="*/ 1233654 w 1998270"/>
              <a:gd name="connsiteY3051" fmla="*/ 901563 h 1996549"/>
              <a:gd name="connsiteX3052" fmla="*/ 1232784 w 1998270"/>
              <a:gd name="connsiteY3052" fmla="*/ 901584 h 1996549"/>
              <a:gd name="connsiteX3053" fmla="*/ 1215745 w 1998270"/>
              <a:gd name="connsiteY3053" fmla="*/ 884506 h 1996549"/>
              <a:gd name="connsiteX3054" fmla="*/ 1215762 w 1998270"/>
              <a:gd name="connsiteY3054" fmla="*/ 883632 h 1996549"/>
              <a:gd name="connsiteX3055" fmla="*/ 1233654 w 1998270"/>
              <a:gd name="connsiteY3055" fmla="*/ 867453 h 1996549"/>
              <a:gd name="connsiteX3056" fmla="*/ 1234523 w 1998270"/>
              <a:gd name="connsiteY3056" fmla="*/ 867429 h 1996549"/>
              <a:gd name="connsiteX3057" fmla="*/ 1971152 w 1998270"/>
              <a:gd name="connsiteY3057" fmla="*/ 867110 h 1996549"/>
              <a:gd name="connsiteX3058" fmla="*/ 1988207 w 1998270"/>
              <a:gd name="connsiteY3058" fmla="*/ 885359 h 1996549"/>
              <a:gd name="connsiteX3059" fmla="*/ 1971152 w 1998270"/>
              <a:gd name="connsiteY3059" fmla="*/ 903439 h 1996549"/>
              <a:gd name="connsiteX3060" fmla="*/ 1970981 w 1998270"/>
              <a:gd name="connsiteY3060" fmla="*/ 903440 h 1996549"/>
              <a:gd name="connsiteX3061" fmla="*/ 1952902 w 1998270"/>
              <a:gd name="connsiteY3061" fmla="*/ 885359 h 1996549"/>
              <a:gd name="connsiteX3062" fmla="*/ 1971152 w 1998270"/>
              <a:gd name="connsiteY3062" fmla="*/ 867110 h 1996549"/>
              <a:gd name="connsiteX3063" fmla="*/ 1295055 w 1998270"/>
              <a:gd name="connsiteY3063" fmla="*/ 866939 h 1996549"/>
              <a:gd name="connsiteX3064" fmla="*/ 1313475 w 1998270"/>
              <a:gd name="connsiteY3064" fmla="*/ 885359 h 1996549"/>
              <a:gd name="connsiteX3065" fmla="*/ 1313475 w 1998270"/>
              <a:gd name="connsiteY3065" fmla="*/ 885529 h 1996549"/>
              <a:gd name="connsiteX3066" fmla="*/ 1295055 w 1998270"/>
              <a:gd name="connsiteY3066" fmla="*/ 903609 h 1996549"/>
              <a:gd name="connsiteX3067" fmla="*/ 1276635 w 1998270"/>
              <a:gd name="connsiteY3067" fmla="*/ 885359 h 1996549"/>
              <a:gd name="connsiteX3068" fmla="*/ 1295055 w 1998270"/>
              <a:gd name="connsiteY3068" fmla="*/ 866939 h 1996549"/>
              <a:gd name="connsiteX3069" fmla="*/ 1357138 w 1998270"/>
              <a:gd name="connsiteY3069" fmla="*/ 866598 h 1996549"/>
              <a:gd name="connsiteX3070" fmla="*/ 1375900 w 1998270"/>
              <a:gd name="connsiteY3070" fmla="*/ 885359 h 1996549"/>
              <a:gd name="connsiteX3071" fmla="*/ 1375900 w 1998270"/>
              <a:gd name="connsiteY3071" fmla="*/ 885530 h 1996549"/>
              <a:gd name="connsiteX3072" fmla="*/ 1357138 w 1998270"/>
              <a:gd name="connsiteY3072" fmla="*/ 903951 h 1996549"/>
              <a:gd name="connsiteX3073" fmla="*/ 1338377 w 1998270"/>
              <a:gd name="connsiteY3073" fmla="*/ 885359 h 1996549"/>
              <a:gd name="connsiteX3074" fmla="*/ 1357138 w 1998270"/>
              <a:gd name="connsiteY3074" fmla="*/ 866598 h 1996549"/>
              <a:gd name="connsiteX3075" fmla="*/ 1417858 w 1998270"/>
              <a:gd name="connsiteY3075" fmla="*/ 866088 h 1996549"/>
              <a:gd name="connsiteX3076" fmla="*/ 1418199 w 1998270"/>
              <a:gd name="connsiteY3076" fmla="*/ 866088 h 1996549"/>
              <a:gd name="connsiteX3077" fmla="*/ 1437131 w 1998270"/>
              <a:gd name="connsiteY3077" fmla="*/ 885359 h 1996549"/>
              <a:gd name="connsiteX3078" fmla="*/ 1437131 w 1998270"/>
              <a:gd name="connsiteY3078" fmla="*/ 885530 h 1996549"/>
              <a:gd name="connsiteX3079" fmla="*/ 1417858 w 1998270"/>
              <a:gd name="connsiteY3079" fmla="*/ 904461 h 1996549"/>
              <a:gd name="connsiteX3080" fmla="*/ 1398585 w 1998270"/>
              <a:gd name="connsiteY3080" fmla="*/ 885359 h 1996549"/>
              <a:gd name="connsiteX3081" fmla="*/ 1417858 w 1998270"/>
              <a:gd name="connsiteY3081" fmla="*/ 866088 h 1996549"/>
              <a:gd name="connsiteX3082" fmla="*/ 1479258 w 1998270"/>
              <a:gd name="connsiteY3082" fmla="*/ 865746 h 1996549"/>
              <a:gd name="connsiteX3083" fmla="*/ 1479429 w 1998270"/>
              <a:gd name="connsiteY3083" fmla="*/ 865746 h 1996549"/>
              <a:gd name="connsiteX3084" fmla="*/ 1498702 w 1998270"/>
              <a:gd name="connsiteY3084" fmla="*/ 885360 h 1996549"/>
              <a:gd name="connsiteX3085" fmla="*/ 1498702 w 1998270"/>
              <a:gd name="connsiteY3085" fmla="*/ 885530 h 1996549"/>
              <a:gd name="connsiteX3086" fmla="*/ 1479088 w 1998270"/>
              <a:gd name="connsiteY3086" fmla="*/ 904804 h 1996549"/>
              <a:gd name="connsiteX3087" fmla="*/ 1459474 w 1998270"/>
              <a:gd name="connsiteY3087" fmla="*/ 885360 h 1996549"/>
              <a:gd name="connsiteX3088" fmla="*/ 1459474 w 1998270"/>
              <a:gd name="connsiteY3088" fmla="*/ 885189 h 1996549"/>
              <a:gd name="connsiteX3089" fmla="*/ 1479258 w 1998270"/>
              <a:gd name="connsiteY3089" fmla="*/ 865746 h 1996549"/>
              <a:gd name="connsiteX3090" fmla="*/ 1540660 w 1998270"/>
              <a:gd name="connsiteY3090" fmla="*/ 865404 h 1996549"/>
              <a:gd name="connsiteX3091" fmla="*/ 1560615 w 1998270"/>
              <a:gd name="connsiteY3091" fmla="*/ 885359 h 1996549"/>
              <a:gd name="connsiteX3092" fmla="*/ 1560615 w 1998270"/>
              <a:gd name="connsiteY3092" fmla="*/ 885529 h 1996549"/>
              <a:gd name="connsiteX3093" fmla="*/ 1540660 w 1998270"/>
              <a:gd name="connsiteY3093" fmla="*/ 905145 h 1996549"/>
              <a:gd name="connsiteX3094" fmla="*/ 1520705 w 1998270"/>
              <a:gd name="connsiteY3094" fmla="*/ 885359 h 1996549"/>
              <a:gd name="connsiteX3095" fmla="*/ 1540660 w 1998270"/>
              <a:gd name="connsiteY3095" fmla="*/ 865404 h 1996549"/>
              <a:gd name="connsiteX3096" fmla="*/ 1602061 w 1998270"/>
              <a:gd name="connsiteY3096" fmla="*/ 865064 h 1996549"/>
              <a:gd name="connsiteX3097" fmla="*/ 1622357 w 1998270"/>
              <a:gd name="connsiteY3097" fmla="*/ 885359 h 1996549"/>
              <a:gd name="connsiteX3098" fmla="*/ 1622357 w 1998270"/>
              <a:gd name="connsiteY3098" fmla="*/ 885530 h 1996549"/>
              <a:gd name="connsiteX3099" fmla="*/ 1602061 w 1998270"/>
              <a:gd name="connsiteY3099" fmla="*/ 905485 h 1996549"/>
              <a:gd name="connsiteX3100" fmla="*/ 1581765 w 1998270"/>
              <a:gd name="connsiteY3100" fmla="*/ 885359 h 1996549"/>
              <a:gd name="connsiteX3101" fmla="*/ 1602061 w 1998270"/>
              <a:gd name="connsiteY3101" fmla="*/ 865064 h 1996549"/>
              <a:gd name="connsiteX3102" fmla="*/ 1664145 w 1998270"/>
              <a:gd name="connsiteY3102" fmla="*/ 864722 h 1996549"/>
              <a:gd name="connsiteX3103" fmla="*/ 1684783 w 1998270"/>
              <a:gd name="connsiteY3103" fmla="*/ 885359 h 1996549"/>
              <a:gd name="connsiteX3104" fmla="*/ 1664145 w 1998270"/>
              <a:gd name="connsiteY3104" fmla="*/ 905827 h 1996549"/>
              <a:gd name="connsiteX3105" fmla="*/ 1643508 w 1998270"/>
              <a:gd name="connsiteY3105" fmla="*/ 885359 h 1996549"/>
              <a:gd name="connsiteX3106" fmla="*/ 1664145 w 1998270"/>
              <a:gd name="connsiteY3106" fmla="*/ 864722 h 1996549"/>
              <a:gd name="connsiteX3107" fmla="*/ 1786265 w 1998270"/>
              <a:gd name="connsiteY3107" fmla="*/ 864553 h 1996549"/>
              <a:gd name="connsiteX3108" fmla="*/ 1786606 w 1998270"/>
              <a:gd name="connsiteY3108" fmla="*/ 864553 h 1996549"/>
              <a:gd name="connsiteX3109" fmla="*/ 1807073 w 1998270"/>
              <a:gd name="connsiteY3109" fmla="*/ 885359 h 1996549"/>
              <a:gd name="connsiteX3110" fmla="*/ 1807073 w 1998270"/>
              <a:gd name="connsiteY3110" fmla="*/ 885530 h 1996549"/>
              <a:gd name="connsiteX3111" fmla="*/ 1786265 w 1998270"/>
              <a:gd name="connsiteY3111" fmla="*/ 905998 h 1996549"/>
              <a:gd name="connsiteX3112" fmla="*/ 1765457 w 1998270"/>
              <a:gd name="connsiteY3112" fmla="*/ 885359 h 1996549"/>
              <a:gd name="connsiteX3113" fmla="*/ 1786265 w 1998270"/>
              <a:gd name="connsiteY3113" fmla="*/ 864553 h 1996549"/>
              <a:gd name="connsiteX3114" fmla="*/ 1724864 w 1998270"/>
              <a:gd name="connsiteY3114" fmla="*/ 864553 h 1996549"/>
              <a:gd name="connsiteX3115" fmla="*/ 1725205 w 1998270"/>
              <a:gd name="connsiteY3115" fmla="*/ 864553 h 1996549"/>
              <a:gd name="connsiteX3116" fmla="*/ 1745672 w 1998270"/>
              <a:gd name="connsiteY3116" fmla="*/ 885359 h 1996549"/>
              <a:gd name="connsiteX3117" fmla="*/ 1745672 w 1998270"/>
              <a:gd name="connsiteY3117" fmla="*/ 885530 h 1996549"/>
              <a:gd name="connsiteX3118" fmla="*/ 1724864 w 1998270"/>
              <a:gd name="connsiteY3118" fmla="*/ 905998 h 1996549"/>
              <a:gd name="connsiteX3119" fmla="*/ 1704056 w 1998270"/>
              <a:gd name="connsiteY3119" fmla="*/ 885359 h 1996549"/>
              <a:gd name="connsiteX3120" fmla="*/ 1724864 w 1998270"/>
              <a:gd name="connsiteY3120" fmla="*/ 864553 h 1996549"/>
              <a:gd name="connsiteX3121" fmla="*/ 1909067 w 1998270"/>
              <a:gd name="connsiteY3121" fmla="*/ 864382 h 1996549"/>
              <a:gd name="connsiteX3122" fmla="*/ 1930046 w 1998270"/>
              <a:gd name="connsiteY3122" fmla="*/ 885359 h 1996549"/>
              <a:gd name="connsiteX3123" fmla="*/ 1909067 w 1998270"/>
              <a:gd name="connsiteY3123" fmla="*/ 906168 h 1996549"/>
              <a:gd name="connsiteX3124" fmla="*/ 1888089 w 1998270"/>
              <a:gd name="connsiteY3124" fmla="*/ 885359 h 1996549"/>
              <a:gd name="connsiteX3125" fmla="*/ 1909067 w 1998270"/>
              <a:gd name="connsiteY3125" fmla="*/ 864382 h 1996549"/>
              <a:gd name="connsiteX3126" fmla="*/ 1847667 w 1998270"/>
              <a:gd name="connsiteY3126" fmla="*/ 864382 h 1996549"/>
              <a:gd name="connsiteX3127" fmla="*/ 1847837 w 1998270"/>
              <a:gd name="connsiteY3127" fmla="*/ 864382 h 1996549"/>
              <a:gd name="connsiteX3128" fmla="*/ 1868816 w 1998270"/>
              <a:gd name="connsiteY3128" fmla="*/ 885359 h 1996549"/>
              <a:gd name="connsiteX3129" fmla="*/ 1868816 w 1998270"/>
              <a:gd name="connsiteY3129" fmla="*/ 885362 h 1996549"/>
              <a:gd name="connsiteX3130" fmla="*/ 1847667 w 1998270"/>
              <a:gd name="connsiteY3130" fmla="*/ 906168 h 1996549"/>
              <a:gd name="connsiteX3131" fmla="*/ 1826688 w 1998270"/>
              <a:gd name="connsiteY3131" fmla="*/ 885359 h 1996549"/>
              <a:gd name="connsiteX3132" fmla="*/ 1847667 w 1998270"/>
              <a:gd name="connsiteY3132" fmla="*/ 864382 h 1996549"/>
              <a:gd name="connsiteX3133" fmla="*/ 5629 w 1998270"/>
              <a:gd name="connsiteY3133" fmla="*/ 820036 h 1996549"/>
              <a:gd name="connsiteX3134" fmla="*/ 9551 w 1998270"/>
              <a:gd name="connsiteY3134" fmla="*/ 823959 h 1996549"/>
              <a:gd name="connsiteX3135" fmla="*/ 5629 w 1998270"/>
              <a:gd name="connsiteY3135" fmla="*/ 827882 h 1996549"/>
              <a:gd name="connsiteX3136" fmla="*/ 1706 w 1998270"/>
              <a:gd name="connsiteY3136" fmla="*/ 823959 h 1996549"/>
              <a:gd name="connsiteX3137" fmla="*/ 5629 w 1998270"/>
              <a:gd name="connsiteY3137" fmla="*/ 820036 h 1996549"/>
              <a:gd name="connsiteX3138" fmla="*/ 67029 w 1998270"/>
              <a:gd name="connsiteY3138" fmla="*/ 818500 h 1996549"/>
              <a:gd name="connsiteX3139" fmla="*/ 72487 w 1998270"/>
              <a:gd name="connsiteY3139" fmla="*/ 823959 h 1996549"/>
              <a:gd name="connsiteX3140" fmla="*/ 67029 w 1998270"/>
              <a:gd name="connsiteY3140" fmla="*/ 829417 h 1996549"/>
              <a:gd name="connsiteX3141" fmla="*/ 61572 w 1998270"/>
              <a:gd name="connsiteY3141" fmla="*/ 823959 h 1996549"/>
              <a:gd name="connsiteX3142" fmla="*/ 67029 w 1998270"/>
              <a:gd name="connsiteY3142" fmla="*/ 818500 h 1996549"/>
              <a:gd name="connsiteX3143" fmla="*/ 129113 w 1998270"/>
              <a:gd name="connsiteY3143" fmla="*/ 817648 h 1996549"/>
              <a:gd name="connsiteX3144" fmla="*/ 129454 w 1998270"/>
              <a:gd name="connsiteY3144" fmla="*/ 817648 h 1996549"/>
              <a:gd name="connsiteX3145" fmla="*/ 135424 w 1998270"/>
              <a:gd name="connsiteY3145" fmla="*/ 823960 h 1996549"/>
              <a:gd name="connsiteX3146" fmla="*/ 129113 w 1998270"/>
              <a:gd name="connsiteY3146" fmla="*/ 830270 h 1996549"/>
              <a:gd name="connsiteX3147" fmla="*/ 122803 w 1998270"/>
              <a:gd name="connsiteY3147" fmla="*/ 823960 h 1996549"/>
              <a:gd name="connsiteX3148" fmla="*/ 129113 w 1998270"/>
              <a:gd name="connsiteY3148" fmla="*/ 817648 h 1996549"/>
              <a:gd name="connsiteX3149" fmla="*/ 190199 w 1998270"/>
              <a:gd name="connsiteY3149" fmla="*/ 816832 h 1996549"/>
              <a:gd name="connsiteX3150" fmla="*/ 197192 w 1998270"/>
              <a:gd name="connsiteY3150" fmla="*/ 823825 h 1996549"/>
              <a:gd name="connsiteX3151" fmla="*/ 190199 w 1998270"/>
              <a:gd name="connsiteY3151" fmla="*/ 830818 h 1996549"/>
              <a:gd name="connsiteX3152" fmla="*/ 183206 w 1998270"/>
              <a:gd name="connsiteY3152" fmla="*/ 823825 h 1996549"/>
              <a:gd name="connsiteX3153" fmla="*/ 190199 w 1998270"/>
              <a:gd name="connsiteY3153" fmla="*/ 816832 h 1996549"/>
              <a:gd name="connsiteX3154" fmla="*/ 251233 w 1998270"/>
              <a:gd name="connsiteY3154" fmla="*/ 816114 h 1996549"/>
              <a:gd name="connsiteX3155" fmla="*/ 251574 w 1998270"/>
              <a:gd name="connsiteY3155" fmla="*/ 816114 h 1996549"/>
              <a:gd name="connsiteX3156" fmla="*/ 259079 w 1998270"/>
              <a:gd name="connsiteY3156" fmla="*/ 823960 h 1996549"/>
              <a:gd name="connsiteX3157" fmla="*/ 251233 w 1998270"/>
              <a:gd name="connsiteY3157" fmla="*/ 831804 h 1996549"/>
              <a:gd name="connsiteX3158" fmla="*/ 243388 w 1998270"/>
              <a:gd name="connsiteY3158" fmla="*/ 823960 h 1996549"/>
              <a:gd name="connsiteX3159" fmla="*/ 251233 w 1998270"/>
              <a:gd name="connsiteY3159" fmla="*/ 816114 h 1996549"/>
              <a:gd name="connsiteX3160" fmla="*/ 312635 w 1998270"/>
              <a:gd name="connsiteY3160" fmla="*/ 815431 h 1996549"/>
              <a:gd name="connsiteX3161" fmla="*/ 321162 w 1998270"/>
              <a:gd name="connsiteY3161" fmla="*/ 823959 h 1996549"/>
              <a:gd name="connsiteX3162" fmla="*/ 312635 w 1998270"/>
              <a:gd name="connsiteY3162" fmla="*/ 832486 h 1996549"/>
              <a:gd name="connsiteX3163" fmla="*/ 304107 w 1998270"/>
              <a:gd name="connsiteY3163" fmla="*/ 823959 h 1996549"/>
              <a:gd name="connsiteX3164" fmla="*/ 312635 w 1998270"/>
              <a:gd name="connsiteY3164" fmla="*/ 815431 h 1996549"/>
              <a:gd name="connsiteX3165" fmla="*/ 374035 w 1998270"/>
              <a:gd name="connsiteY3165" fmla="*/ 814749 h 1996549"/>
              <a:gd name="connsiteX3166" fmla="*/ 383246 w 1998270"/>
              <a:gd name="connsiteY3166" fmla="*/ 823960 h 1996549"/>
              <a:gd name="connsiteX3167" fmla="*/ 374035 w 1998270"/>
              <a:gd name="connsiteY3167" fmla="*/ 833170 h 1996549"/>
              <a:gd name="connsiteX3168" fmla="*/ 364826 w 1998270"/>
              <a:gd name="connsiteY3168" fmla="*/ 823960 h 1996549"/>
              <a:gd name="connsiteX3169" fmla="*/ 374035 w 1998270"/>
              <a:gd name="connsiteY3169" fmla="*/ 814749 h 1996549"/>
              <a:gd name="connsiteX3170" fmla="*/ 436119 w 1998270"/>
              <a:gd name="connsiteY3170" fmla="*/ 813897 h 1996549"/>
              <a:gd name="connsiteX3171" fmla="*/ 436460 w 1998270"/>
              <a:gd name="connsiteY3171" fmla="*/ 813897 h 1996549"/>
              <a:gd name="connsiteX3172" fmla="*/ 446182 w 1998270"/>
              <a:gd name="connsiteY3172" fmla="*/ 823960 h 1996549"/>
              <a:gd name="connsiteX3173" fmla="*/ 436119 w 1998270"/>
              <a:gd name="connsiteY3173" fmla="*/ 834022 h 1996549"/>
              <a:gd name="connsiteX3174" fmla="*/ 426057 w 1998270"/>
              <a:gd name="connsiteY3174" fmla="*/ 823960 h 1996549"/>
              <a:gd name="connsiteX3175" fmla="*/ 436119 w 1998270"/>
              <a:gd name="connsiteY3175" fmla="*/ 813897 h 1996549"/>
              <a:gd name="connsiteX3176" fmla="*/ 497205 w 1998270"/>
              <a:gd name="connsiteY3176" fmla="*/ 813080 h 1996549"/>
              <a:gd name="connsiteX3177" fmla="*/ 507950 w 1998270"/>
              <a:gd name="connsiteY3177" fmla="*/ 823825 h 1996549"/>
              <a:gd name="connsiteX3178" fmla="*/ 497205 w 1998270"/>
              <a:gd name="connsiteY3178" fmla="*/ 834570 h 1996549"/>
              <a:gd name="connsiteX3179" fmla="*/ 486460 w 1998270"/>
              <a:gd name="connsiteY3179" fmla="*/ 823825 h 1996549"/>
              <a:gd name="connsiteX3180" fmla="*/ 497205 w 1998270"/>
              <a:gd name="connsiteY3180" fmla="*/ 813080 h 1996549"/>
              <a:gd name="connsiteX3181" fmla="*/ 558240 w 1998270"/>
              <a:gd name="connsiteY3181" fmla="*/ 812532 h 1996549"/>
              <a:gd name="connsiteX3182" fmla="*/ 569667 w 1998270"/>
              <a:gd name="connsiteY3182" fmla="*/ 823960 h 1996549"/>
              <a:gd name="connsiteX3183" fmla="*/ 558240 w 1998270"/>
              <a:gd name="connsiteY3183" fmla="*/ 835386 h 1996549"/>
              <a:gd name="connsiteX3184" fmla="*/ 546813 w 1998270"/>
              <a:gd name="connsiteY3184" fmla="*/ 823960 h 1996549"/>
              <a:gd name="connsiteX3185" fmla="*/ 558240 w 1998270"/>
              <a:gd name="connsiteY3185" fmla="*/ 812532 h 1996549"/>
              <a:gd name="connsiteX3186" fmla="*/ 619642 w 1998270"/>
              <a:gd name="connsiteY3186" fmla="*/ 811851 h 1996549"/>
              <a:gd name="connsiteX3187" fmla="*/ 631751 w 1998270"/>
              <a:gd name="connsiteY3187" fmla="*/ 823960 h 1996549"/>
              <a:gd name="connsiteX3188" fmla="*/ 619642 w 1998270"/>
              <a:gd name="connsiteY3188" fmla="*/ 836070 h 1996549"/>
              <a:gd name="connsiteX3189" fmla="*/ 607532 w 1998270"/>
              <a:gd name="connsiteY3189" fmla="*/ 823960 h 1996549"/>
              <a:gd name="connsiteX3190" fmla="*/ 619642 w 1998270"/>
              <a:gd name="connsiteY3190" fmla="*/ 811851 h 1996549"/>
              <a:gd name="connsiteX3191" fmla="*/ 681042 w 1998270"/>
              <a:gd name="connsiteY3191" fmla="*/ 811168 h 1996549"/>
              <a:gd name="connsiteX3192" fmla="*/ 681384 w 1998270"/>
              <a:gd name="connsiteY3192" fmla="*/ 811168 h 1996549"/>
              <a:gd name="connsiteX3193" fmla="*/ 693834 w 1998270"/>
              <a:gd name="connsiteY3193" fmla="*/ 823960 h 1996549"/>
              <a:gd name="connsiteX3194" fmla="*/ 681042 w 1998270"/>
              <a:gd name="connsiteY3194" fmla="*/ 836752 h 1996549"/>
              <a:gd name="connsiteX3195" fmla="*/ 668251 w 1998270"/>
              <a:gd name="connsiteY3195" fmla="*/ 823960 h 1996549"/>
              <a:gd name="connsiteX3196" fmla="*/ 681042 w 1998270"/>
              <a:gd name="connsiteY3196" fmla="*/ 811168 h 1996549"/>
              <a:gd name="connsiteX3197" fmla="*/ 743126 w 1998270"/>
              <a:gd name="connsiteY3197" fmla="*/ 810316 h 1996549"/>
              <a:gd name="connsiteX3198" fmla="*/ 756771 w 1998270"/>
              <a:gd name="connsiteY3198" fmla="*/ 823960 h 1996549"/>
              <a:gd name="connsiteX3199" fmla="*/ 743126 w 1998270"/>
              <a:gd name="connsiteY3199" fmla="*/ 837605 h 1996549"/>
              <a:gd name="connsiteX3200" fmla="*/ 729482 w 1998270"/>
              <a:gd name="connsiteY3200" fmla="*/ 823960 h 1996549"/>
              <a:gd name="connsiteX3201" fmla="*/ 743126 w 1998270"/>
              <a:gd name="connsiteY3201" fmla="*/ 810316 h 1996549"/>
              <a:gd name="connsiteX3202" fmla="*/ 926648 w 1998270"/>
              <a:gd name="connsiteY3202" fmla="*/ 809122 h 1996549"/>
              <a:gd name="connsiteX3203" fmla="*/ 942168 w 1998270"/>
              <a:gd name="connsiteY3203" fmla="*/ 824642 h 1996549"/>
              <a:gd name="connsiteX3204" fmla="*/ 942168 w 1998270"/>
              <a:gd name="connsiteY3204" fmla="*/ 824814 h 1996549"/>
              <a:gd name="connsiteX3205" fmla="*/ 926648 w 1998270"/>
              <a:gd name="connsiteY3205" fmla="*/ 839992 h 1996549"/>
              <a:gd name="connsiteX3206" fmla="*/ 926477 w 1998270"/>
              <a:gd name="connsiteY3206" fmla="*/ 839994 h 1996549"/>
              <a:gd name="connsiteX3207" fmla="*/ 911127 w 1998270"/>
              <a:gd name="connsiteY3207" fmla="*/ 824642 h 1996549"/>
              <a:gd name="connsiteX3208" fmla="*/ 926648 w 1998270"/>
              <a:gd name="connsiteY3208" fmla="*/ 809122 h 1996549"/>
              <a:gd name="connsiteX3209" fmla="*/ 865246 w 1998270"/>
              <a:gd name="connsiteY3209" fmla="*/ 809122 h 1996549"/>
              <a:gd name="connsiteX3210" fmla="*/ 880085 w 1998270"/>
              <a:gd name="connsiteY3210" fmla="*/ 823960 h 1996549"/>
              <a:gd name="connsiteX3211" fmla="*/ 865246 w 1998270"/>
              <a:gd name="connsiteY3211" fmla="*/ 838799 h 1996549"/>
              <a:gd name="connsiteX3212" fmla="*/ 850408 w 1998270"/>
              <a:gd name="connsiteY3212" fmla="*/ 823960 h 1996549"/>
              <a:gd name="connsiteX3213" fmla="*/ 865246 w 1998270"/>
              <a:gd name="connsiteY3213" fmla="*/ 809122 h 1996549"/>
              <a:gd name="connsiteX3214" fmla="*/ 803844 w 1998270"/>
              <a:gd name="connsiteY3214" fmla="*/ 809122 h 1996549"/>
              <a:gd name="connsiteX3215" fmla="*/ 804185 w 1998270"/>
              <a:gd name="connsiteY3215" fmla="*/ 809122 h 1996549"/>
              <a:gd name="connsiteX3216" fmla="*/ 818171 w 1998270"/>
              <a:gd name="connsiteY3216" fmla="*/ 823448 h 1996549"/>
              <a:gd name="connsiteX3217" fmla="*/ 803844 w 1998270"/>
              <a:gd name="connsiteY3217" fmla="*/ 837775 h 1996549"/>
              <a:gd name="connsiteX3218" fmla="*/ 789518 w 1998270"/>
              <a:gd name="connsiteY3218" fmla="*/ 823448 h 1996549"/>
              <a:gd name="connsiteX3219" fmla="*/ 803844 w 1998270"/>
              <a:gd name="connsiteY3219" fmla="*/ 809122 h 1996549"/>
              <a:gd name="connsiteX3220" fmla="*/ 988048 w 1998270"/>
              <a:gd name="connsiteY3220" fmla="*/ 807758 h 1996549"/>
              <a:gd name="connsiteX3221" fmla="*/ 989277 w 1998270"/>
              <a:gd name="connsiteY3221" fmla="*/ 807787 h 1996549"/>
              <a:gd name="connsiteX3222" fmla="*/ 1004252 w 1998270"/>
              <a:gd name="connsiteY3222" fmla="*/ 824813 h 1996549"/>
              <a:gd name="connsiteX3223" fmla="*/ 1004252 w 1998270"/>
              <a:gd name="connsiteY3223" fmla="*/ 824985 h 1996549"/>
              <a:gd name="connsiteX3224" fmla="*/ 988048 w 1998270"/>
              <a:gd name="connsiteY3224" fmla="*/ 840845 h 1996549"/>
              <a:gd name="connsiteX3225" fmla="*/ 971846 w 1998270"/>
              <a:gd name="connsiteY3225" fmla="*/ 824813 h 1996549"/>
              <a:gd name="connsiteX3226" fmla="*/ 988048 w 1998270"/>
              <a:gd name="connsiteY3226" fmla="*/ 807758 h 1996549"/>
              <a:gd name="connsiteX3227" fmla="*/ 1050132 w 1998270"/>
              <a:gd name="connsiteY3227" fmla="*/ 807074 h 1996549"/>
              <a:gd name="connsiteX3228" fmla="*/ 1067188 w 1998270"/>
              <a:gd name="connsiteY3228" fmla="*/ 824130 h 1996549"/>
              <a:gd name="connsiteX3229" fmla="*/ 1050132 w 1998270"/>
              <a:gd name="connsiteY3229" fmla="*/ 841186 h 1996549"/>
              <a:gd name="connsiteX3230" fmla="*/ 1033077 w 1998270"/>
              <a:gd name="connsiteY3230" fmla="*/ 824130 h 1996549"/>
              <a:gd name="connsiteX3231" fmla="*/ 1050132 w 1998270"/>
              <a:gd name="connsiteY3231" fmla="*/ 807074 h 1996549"/>
              <a:gd name="connsiteX3232" fmla="*/ 1110851 w 1998270"/>
              <a:gd name="connsiteY3232" fmla="*/ 806562 h 1996549"/>
              <a:gd name="connsiteX3233" fmla="*/ 1127907 w 1998270"/>
              <a:gd name="connsiteY3233" fmla="*/ 823618 h 1996549"/>
              <a:gd name="connsiteX3234" fmla="*/ 1110851 w 1998270"/>
              <a:gd name="connsiteY3234" fmla="*/ 840674 h 1996549"/>
              <a:gd name="connsiteX3235" fmla="*/ 1093796 w 1998270"/>
              <a:gd name="connsiteY3235" fmla="*/ 823618 h 1996549"/>
              <a:gd name="connsiteX3236" fmla="*/ 1110851 w 1998270"/>
              <a:gd name="connsiteY3236" fmla="*/ 806562 h 1996549"/>
              <a:gd name="connsiteX3237" fmla="*/ 1172253 w 1998270"/>
              <a:gd name="connsiteY3237" fmla="*/ 805881 h 1996549"/>
              <a:gd name="connsiteX3238" fmla="*/ 1172594 w 1998270"/>
              <a:gd name="connsiteY3238" fmla="*/ 805881 h 1996549"/>
              <a:gd name="connsiteX3239" fmla="*/ 1190332 w 1998270"/>
              <a:gd name="connsiteY3239" fmla="*/ 823960 h 1996549"/>
              <a:gd name="connsiteX3240" fmla="*/ 1172253 w 1998270"/>
              <a:gd name="connsiteY3240" fmla="*/ 841016 h 1996549"/>
              <a:gd name="connsiteX3241" fmla="*/ 1154174 w 1998270"/>
              <a:gd name="connsiteY3241" fmla="*/ 823960 h 1996549"/>
              <a:gd name="connsiteX3242" fmla="*/ 1172253 w 1998270"/>
              <a:gd name="connsiteY3242" fmla="*/ 805881 h 1996549"/>
              <a:gd name="connsiteX3243" fmla="*/ 1233654 w 1998270"/>
              <a:gd name="connsiteY3243" fmla="*/ 805539 h 1996549"/>
              <a:gd name="connsiteX3244" fmla="*/ 1252074 w 1998270"/>
              <a:gd name="connsiteY3244" fmla="*/ 823960 h 1996549"/>
              <a:gd name="connsiteX3245" fmla="*/ 1252074 w 1998270"/>
              <a:gd name="connsiteY3245" fmla="*/ 824132 h 1996549"/>
              <a:gd name="connsiteX3246" fmla="*/ 1233654 w 1998270"/>
              <a:gd name="connsiteY3246" fmla="*/ 842209 h 1996549"/>
              <a:gd name="connsiteX3247" fmla="*/ 1215234 w 1998270"/>
              <a:gd name="connsiteY3247" fmla="*/ 823960 h 1996549"/>
              <a:gd name="connsiteX3248" fmla="*/ 1233654 w 1998270"/>
              <a:gd name="connsiteY3248" fmla="*/ 805539 h 1996549"/>
              <a:gd name="connsiteX3249" fmla="*/ 1971151 w 1998270"/>
              <a:gd name="connsiteY3249" fmla="*/ 805028 h 1996549"/>
              <a:gd name="connsiteX3250" fmla="*/ 1971663 w 1998270"/>
              <a:gd name="connsiteY3250" fmla="*/ 805034 h 1996549"/>
              <a:gd name="connsiteX3251" fmla="*/ 1990083 w 1998270"/>
              <a:gd name="connsiteY3251" fmla="*/ 824470 h 1996549"/>
              <a:gd name="connsiteX3252" fmla="*/ 1971151 w 1998270"/>
              <a:gd name="connsiteY3252" fmla="*/ 843232 h 1996549"/>
              <a:gd name="connsiteX3253" fmla="*/ 1970811 w 1998270"/>
              <a:gd name="connsiteY3253" fmla="*/ 843229 h 1996549"/>
              <a:gd name="connsiteX3254" fmla="*/ 1952220 w 1998270"/>
              <a:gd name="connsiteY3254" fmla="*/ 823960 h 1996549"/>
              <a:gd name="connsiteX3255" fmla="*/ 1971151 w 1998270"/>
              <a:gd name="connsiteY3255" fmla="*/ 805028 h 1996549"/>
              <a:gd name="connsiteX3256" fmla="*/ 1295055 w 1998270"/>
              <a:gd name="connsiteY3256" fmla="*/ 804857 h 1996549"/>
              <a:gd name="connsiteX3257" fmla="*/ 1295396 w 1998270"/>
              <a:gd name="connsiteY3257" fmla="*/ 804861 h 1996549"/>
              <a:gd name="connsiteX3258" fmla="*/ 1314158 w 1998270"/>
              <a:gd name="connsiteY3258" fmla="*/ 824301 h 1996549"/>
              <a:gd name="connsiteX3259" fmla="*/ 1295055 w 1998270"/>
              <a:gd name="connsiteY3259" fmla="*/ 843232 h 1996549"/>
              <a:gd name="connsiteX3260" fmla="*/ 1294885 w 1998270"/>
              <a:gd name="connsiteY3260" fmla="*/ 843232 h 1996549"/>
              <a:gd name="connsiteX3261" fmla="*/ 1275952 w 1998270"/>
              <a:gd name="connsiteY3261" fmla="*/ 823960 h 1996549"/>
              <a:gd name="connsiteX3262" fmla="*/ 1295055 w 1998270"/>
              <a:gd name="connsiteY3262" fmla="*/ 804857 h 1996549"/>
              <a:gd name="connsiteX3263" fmla="*/ 1357139 w 1998270"/>
              <a:gd name="connsiteY3263" fmla="*/ 804516 h 1996549"/>
              <a:gd name="connsiteX3264" fmla="*/ 1376583 w 1998270"/>
              <a:gd name="connsiteY3264" fmla="*/ 823960 h 1996549"/>
              <a:gd name="connsiteX3265" fmla="*/ 1376583 w 1998270"/>
              <a:gd name="connsiteY3265" fmla="*/ 824131 h 1996549"/>
              <a:gd name="connsiteX3266" fmla="*/ 1357139 w 1998270"/>
              <a:gd name="connsiteY3266" fmla="*/ 843232 h 1996549"/>
              <a:gd name="connsiteX3267" fmla="*/ 1356968 w 1998270"/>
              <a:gd name="connsiteY3267" fmla="*/ 843232 h 1996549"/>
              <a:gd name="connsiteX3268" fmla="*/ 1337695 w 1998270"/>
              <a:gd name="connsiteY3268" fmla="*/ 823960 h 1996549"/>
              <a:gd name="connsiteX3269" fmla="*/ 1357139 w 1998270"/>
              <a:gd name="connsiteY3269" fmla="*/ 804516 h 1996549"/>
              <a:gd name="connsiteX3270" fmla="*/ 1417857 w 1998270"/>
              <a:gd name="connsiteY3270" fmla="*/ 804004 h 1996549"/>
              <a:gd name="connsiteX3271" fmla="*/ 1437813 w 1998270"/>
              <a:gd name="connsiteY3271" fmla="*/ 823448 h 1996549"/>
              <a:gd name="connsiteX3272" fmla="*/ 1437813 w 1998270"/>
              <a:gd name="connsiteY3272" fmla="*/ 823619 h 1996549"/>
              <a:gd name="connsiteX3273" fmla="*/ 1417857 w 1998270"/>
              <a:gd name="connsiteY3273" fmla="*/ 843232 h 1996549"/>
              <a:gd name="connsiteX3274" fmla="*/ 1398073 w 1998270"/>
              <a:gd name="connsiteY3274" fmla="*/ 823960 h 1996549"/>
              <a:gd name="connsiteX3275" fmla="*/ 1398073 w 1998270"/>
              <a:gd name="connsiteY3275" fmla="*/ 823788 h 1996549"/>
              <a:gd name="connsiteX3276" fmla="*/ 1417857 w 1998270"/>
              <a:gd name="connsiteY3276" fmla="*/ 804004 h 1996549"/>
              <a:gd name="connsiteX3277" fmla="*/ 1479259 w 1998270"/>
              <a:gd name="connsiteY3277" fmla="*/ 803493 h 1996549"/>
              <a:gd name="connsiteX3278" fmla="*/ 1499726 w 1998270"/>
              <a:gd name="connsiteY3278" fmla="*/ 823960 h 1996549"/>
              <a:gd name="connsiteX3279" fmla="*/ 1499726 w 1998270"/>
              <a:gd name="connsiteY3279" fmla="*/ 824130 h 1996549"/>
              <a:gd name="connsiteX3280" fmla="*/ 1479259 w 1998270"/>
              <a:gd name="connsiteY3280" fmla="*/ 844255 h 1996549"/>
              <a:gd name="connsiteX3281" fmla="*/ 1479088 w 1998270"/>
              <a:gd name="connsiteY3281" fmla="*/ 844255 h 1996549"/>
              <a:gd name="connsiteX3282" fmla="*/ 1458792 w 1998270"/>
              <a:gd name="connsiteY3282" fmla="*/ 823960 h 1996549"/>
              <a:gd name="connsiteX3283" fmla="*/ 1479259 w 1998270"/>
              <a:gd name="connsiteY3283" fmla="*/ 803493 h 1996549"/>
              <a:gd name="connsiteX3284" fmla="*/ 1541342 w 1998270"/>
              <a:gd name="connsiteY3284" fmla="*/ 803145 h 1996549"/>
              <a:gd name="connsiteX3285" fmla="*/ 1561809 w 1998270"/>
              <a:gd name="connsiteY3285" fmla="*/ 823960 h 1996549"/>
              <a:gd name="connsiteX3286" fmla="*/ 1561809 w 1998270"/>
              <a:gd name="connsiteY3286" fmla="*/ 824477 h 1996549"/>
              <a:gd name="connsiteX3287" fmla="*/ 1540660 w 1998270"/>
              <a:gd name="connsiteY3287" fmla="*/ 844597 h 1996549"/>
              <a:gd name="connsiteX3288" fmla="*/ 1519852 w 1998270"/>
              <a:gd name="connsiteY3288" fmla="*/ 823960 h 1996549"/>
              <a:gd name="connsiteX3289" fmla="*/ 1540660 w 1998270"/>
              <a:gd name="connsiteY3289" fmla="*/ 803151 h 1996549"/>
              <a:gd name="connsiteX3290" fmla="*/ 1541342 w 1998270"/>
              <a:gd name="connsiteY3290" fmla="*/ 803145 h 1996549"/>
              <a:gd name="connsiteX3291" fmla="*/ 1602061 w 1998270"/>
              <a:gd name="connsiteY3291" fmla="*/ 802811 h 1996549"/>
              <a:gd name="connsiteX3292" fmla="*/ 1602402 w 1998270"/>
              <a:gd name="connsiteY3292" fmla="*/ 802811 h 1996549"/>
              <a:gd name="connsiteX3293" fmla="*/ 1623211 w 1998270"/>
              <a:gd name="connsiteY3293" fmla="*/ 823960 h 1996549"/>
              <a:gd name="connsiteX3294" fmla="*/ 1623211 w 1998270"/>
              <a:gd name="connsiteY3294" fmla="*/ 824131 h 1996549"/>
              <a:gd name="connsiteX3295" fmla="*/ 1602061 w 1998270"/>
              <a:gd name="connsiteY3295" fmla="*/ 844938 h 1996549"/>
              <a:gd name="connsiteX3296" fmla="*/ 1581083 w 1998270"/>
              <a:gd name="connsiteY3296" fmla="*/ 823960 h 1996549"/>
              <a:gd name="connsiteX3297" fmla="*/ 1581083 w 1998270"/>
              <a:gd name="connsiteY3297" fmla="*/ 823789 h 1996549"/>
              <a:gd name="connsiteX3298" fmla="*/ 1602061 w 1998270"/>
              <a:gd name="connsiteY3298" fmla="*/ 802811 h 1996549"/>
              <a:gd name="connsiteX3299" fmla="*/ 1664144 w 1998270"/>
              <a:gd name="connsiteY3299" fmla="*/ 802640 h 1996549"/>
              <a:gd name="connsiteX3300" fmla="*/ 1685464 w 1998270"/>
              <a:gd name="connsiteY3300" fmla="*/ 823959 h 1996549"/>
              <a:gd name="connsiteX3301" fmla="*/ 1685464 w 1998270"/>
              <a:gd name="connsiteY3301" fmla="*/ 824131 h 1996549"/>
              <a:gd name="connsiteX3302" fmla="*/ 1664144 w 1998270"/>
              <a:gd name="connsiteY3302" fmla="*/ 845109 h 1996549"/>
              <a:gd name="connsiteX3303" fmla="*/ 1663974 w 1998270"/>
              <a:gd name="connsiteY3303" fmla="*/ 845109 h 1996549"/>
              <a:gd name="connsiteX3304" fmla="*/ 1642825 w 1998270"/>
              <a:gd name="connsiteY3304" fmla="*/ 823959 h 1996549"/>
              <a:gd name="connsiteX3305" fmla="*/ 1664144 w 1998270"/>
              <a:gd name="connsiteY3305" fmla="*/ 802640 h 1996549"/>
              <a:gd name="connsiteX3306" fmla="*/ 1724863 w 1998270"/>
              <a:gd name="connsiteY3306" fmla="*/ 802470 h 1996549"/>
              <a:gd name="connsiteX3307" fmla="*/ 1725204 w 1998270"/>
              <a:gd name="connsiteY3307" fmla="*/ 802470 h 1996549"/>
              <a:gd name="connsiteX3308" fmla="*/ 1746354 w 1998270"/>
              <a:gd name="connsiteY3308" fmla="*/ 823960 h 1996549"/>
              <a:gd name="connsiteX3309" fmla="*/ 1746354 w 1998270"/>
              <a:gd name="connsiteY3309" fmla="*/ 824131 h 1996549"/>
              <a:gd name="connsiteX3310" fmla="*/ 1724863 w 1998270"/>
              <a:gd name="connsiteY3310" fmla="*/ 845280 h 1996549"/>
              <a:gd name="connsiteX3311" fmla="*/ 1703544 w 1998270"/>
              <a:gd name="connsiteY3311" fmla="*/ 823960 h 1996549"/>
              <a:gd name="connsiteX3312" fmla="*/ 1703544 w 1998270"/>
              <a:gd name="connsiteY3312" fmla="*/ 823789 h 1996549"/>
              <a:gd name="connsiteX3313" fmla="*/ 1724863 w 1998270"/>
              <a:gd name="connsiteY3313" fmla="*/ 802470 h 1996549"/>
              <a:gd name="connsiteX3314" fmla="*/ 1786265 w 1998270"/>
              <a:gd name="connsiteY3314" fmla="*/ 802298 h 1996549"/>
              <a:gd name="connsiteX3315" fmla="*/ 1807926 w 1998270"/>
              <a:gd name="connsiteY3315" fmla="*/ 823960 h 1996549"/>
              <a:gd name="connsiteX3316" fmla="*/ 1807926 w 1998270"/>
              <a:gd name="connsiteY3316" fmla="*/ 824130 h 1996549"/>
              <a:gd name="connsiteX3317" fmla="*/ 1786265 w 1998270"/>
              <a:gd name="connsiteY3317" fmla="*/ 845450 h 1996549"/>
              <a:gd name="connsiteX3318" fmla="*/ 1785924 w 1998270"/>
              <a:gd name="connsiteY3318" fmla="*/ 845450 h 1996549"/>
              <a:gd name="connsiteX3319" fmla="*/ 1764774 w 1998270"/>
              <a:gd name="connsiteY3319" fmla="*/ 823960 h 1996549"/>
              <a:gd name="connsiteX3320" fmla="*/ 1764774 w 1998270"/>
              <a:gd name="connsiteY3320" fmla="*/ 823788 h 1996549"/>
              <a:gd name="connsiteX3321" fmla="*/ 1786265 w 1998270"/>
              <a:gd name="connsiteY3321" fmla="*/ 802298 h 1996549"/>
              <a:gd name="connsiteX3322" fmla="*/ 1909067 w 1998270"/>
              <a:gd name="connsiteY3322" fmla="*/ 802129 h 1996549"/>
              <a:gd name="connsiteX3323" fmla="*/ 1930899 w 1998270"/>
              <a:gd name="connsiteY3323" fmla="*/ 823960 h 1996549"/>
              <a:gd name="connsiteX3324" fmla="*/ 1930899 w 1998270"/>
              <a:gd name="connsiteY3324" fmla="*/ 824131 h 1996549"/>
              <a:gd name="connsiteX3325" fmla="*/ 1909067 w 1998270"/>
              <a:gd name="connsiteY3325" fmla="*/ 845621 h 1996549"/>
              <a:gd name="connsiteX3326" fmla="*/ 1887236 w 1998270"/>
              <a:gd name="connsiteY3326" fmla="*/ 823960 h 1996549"/>
              <a:gd name="connsiteX3327" fmla="*/ 1909067 w 1998270"/>
              <a:gd name="connsiteY3327" fmla="*/ 802129 h 1996549"/>
              <a:gd name="connsiteX3328" fmla="*/ 1847666 w 1998270"/>
              <a:gd name="connsiteY3328" fmla="*/ 802129 h 1996549"/>
              <a:gd name="connsiteX3329" fmla="*/ 1868815 w 1998270"/>
              <a:gd name="connsiteY3329" fmla="*/ 823960 h 1996549"/>
              <a:gd name="connsiteX3330" fmla="*/ 1847666 w 1998270"/>
              <a:gd name="connsiteY3330" fmla="*/ 845621 h 1996549"/>
              <a:gd name="connsiteX3331" fmla="*/ 1825835 w 1998270"/>
              <a:gd name="connsiteY3331" fmla="*/ 823960 h 1996549"/>
              <a:gd name="connsiteX3332" fmla="*/ 1847666 w 1998270"/>
              <a:gd name="connsiteY3332" fmla="*/ 802129 h 1996549"/>
              <a:gd name="connsiteX3333" fmla="*/ 5628 w 1998270"/>
              <a:gd name="connsiteY3333" fmla="*/ 757953 h 1996549"/>
              <a:gd name="connsiteX3334" fmla="*/ 5969 w 1998270"/>
              <a:gd name="connsiteY3334" fmla="*/ 757953 h 1996549"/>
              <a:gd name="connsiteX3335" fmla="*/ 9722 w 1998270"/>
              <a:gd name="connsiteY3335" fmla="*/ 762048 h 1996549"/>
              <a:gd name="connsiteX3336" fmla="*/ 5628 w 1998270"/>
              <a:gd name="connsiteY3336" fmla="*/ 766141 h 1996549"/>
              <a:gd name="connsiteX3337" fmla="*/ 1535 w 1998270"/>
              <a:gd name="connsiteY3337" fmla="*/ 762048 h 1996549"/>
              <a:gd name="connsiteX3338" fmla="*/ 5628 w 1998270"/>
              <a:gd name="connsiteY3338" fmla="*/ 757953 h 1996549"/>
              <a:gd name="connsiteX3339" fmla="*/ 67396 w 1998270"/>
              <a:gd name="connsiteY3339" fmla="*/ 756625 h 1996549"/>
              <a:gd name="connsiteX3340" fmla="*/ 73195 w 1998270"/>
              <a:gd name="connsiteY3340" fmla="*/ 762424 h 1996549"/>
              <a:gd name="connsiteX3341" fmla="*/ 67396 w 1998270"/>
              <a:gd name="connsiteY3341" fmla="*/ 768224 h 1996549"/>
              <a:gd name="connsiteX3342" fmla="*/ 61597 w 1998270"/>
              <a:gd name="connsiteY3342" fmla="*/ 762424 h 1996549"/>
              <a:gd name="connsiteX3343" fmla="*/ 67396 w 1998270"/>
              <a:gd name="connsiteY3343" fmla="*/ 756625 h 1996549"/>
              <a:gd name="connsiteX3344" fmla="*/ 129114 w 1998270"/>
              <a:gd name="connsiteY3344" fmla="*/ 755907 h 1996549"/>
              <a:gd name="connsiteX3345" fmla="*/ 129455 w 1998270"/>
              <a:gd name="connsiteY3345" fmla="*/ 755907 h 1996549"/>
              <a:gd name="connsiteX3346" fmla="*/ 135766 w 1998270"/>
              <a:gd name="connsiteY3346" fmla="*/ 762560 h 1996549"/>
              <a:gd name="connsiteX3347" fmla="*/ 129114 w 1998270"/>
              <a:gd name="connsiteY3347" fmla="*/ 769212 h 1996549"/>
              <a:gd name="connsiteX3348" fmla="*/ 122462 w 1998270"/>
              <a:gd name="connsiteY3348" fmla="*/ 762560 h 1996549"/>
              <a:gd name="connsiteX3349" fmla="*/ 129114 w 1998270"/>
              <a:gd name="connsiteY3349" fmla="*/ 755907 h 1996549"/>
              <a:gd name="connsiteX3350" fmla="*/ 189832 w 1998270"/>
              <a:gd name="connsiteY3350" fmla="*/ 755224 h 1996549"/>
              <a:gd name="connsiteX3351" fmla="*/ 197166 w 1998270"/>
              <a:gd name="connsiteY3351" fmla="*/ 762558 h 1996549"/>
              <a:gd name="connsiteX3352" fmla="*/ 189832 w 1998270"/>
              <a:gd name="connsiteY3352" fmla="*/ 769895 h 1996549"/>
              <a:gd name="connsiteX3353" fmla="*/ 182499 w 1998270"/>
              <a:gd name="connsiteY3353" fmla="*/ 762558 h 1996549"/>
              <a:gd name="connsiteX3354" fmla="*/ 189832 w 1998270"/>
              <a:gd name="connsiteY3354" fmla="*/ 755224 h 1996549"/>
              <a:gd name="connsiteX3355" fmla="*/ 251234 w 1998270"/>
              <a:gd name="connsiteY3355" fmla="*/ 754373 h 1996549"/>
              <a:gd name="connsiteX3356" fmla="*/ 251575 w 1998270"/>
              <a:gd name="connsiteY3356" fmla="*/ 754373 h 1996549"/>
              <a:gd name="connsiteX3357" fmla="*/ 259421 w 1998270"/>
              <a:gd name="connsiteY3357" fmla="*/ 762558 h 1996549"/>
              <a:gd name="connsiteX3358" fmla="*/ 251234 w 1998270"/>
              <a:gd name="connsiteY3358" fmla="*/ 770745 h 1996549"/>
              <a:gd name="connsiteX3359" fmla="*/ 243047 w 1998270"/>
              <a:gd name="connsiteY3359" fmla="*/ 762558 h 1996549"/>
              <a:gd name="connsiteX3360" fmla="*/ 251234 w 1998270"/>
              <a:gd name="connsiteY3360" fmla="*/ 754373 h 1996549"/>
              <a:gd name="connsiteX3361" fmla="*/ 313001 w 1998270"/>
              <a:gd name="connsiteY3361" fmla="*/ 753556 h 1996549"/>
              <a:gd name="connsiteX3362" fmla="*/ 321870 w 1998270"/>
              <a:gd name="connsiteY3362" fmla="*/ 762424 h 1996549"/>
              <a:gd name="connsiteX3363" fmla="*/ 313001 w 1998270"/>
              <a:gd name="connsiteY3363" fmla="*/ 771294 h 1996549"/>
              <a:gd name="connsiteX3364" fmla="*/ 304132 w 1998270"/>
              <a:gd name="connsiteY3364" fmla="*/ 762424 h 1996549"/>
              <a:gd name="connsiteX3365" fmla="*/ 313001 w 1998270"/>
              <a:gd name="connsiteY3365" fmla="*/ 753556 h 1996549"/>
              <a:gd name="connsiteX3366" fmla="*/ 374036 w 1998270"/>
              <a:gd name="connsiteY3366" fmla="*/ 753007 h 1996549"/>
              <a:gd name="connsiteX3367" fmla="*/ 383588 w 1998270"/>
              <a:gd name="connsiteY3367" fmla="*/ 762560 h 1996549"/>
              <a:gd name="connsiteX3368" fmla="*/ 374036 w 1998270"/>
              <a:gd name="connsiteY3368" fmla="*/ 772111 h 1996549"/>
              <a:gd name="connsiteX3369" fmla="*/ 364485 w 1998270"/>
              <a:gd name="connsiteY3369" fmla="*/ 762560 h 1996549"/>
              <a:gd name="connsiteX3370" fmla="*/ 374036 w 1998270"/>
              <a:gd name="connsiteY3370" fmla="*/ 753007 h 1996549"/>
              <a:gd name="connsiteX3371" fmla="*/ 436119 w 1998270"/>
              <a:gd name="connsiteY3371" fmla="*/ 752154 h 1996549"/>
              <a:gd name="connsiteX3372" fmla="*/ 446523 w 1998270"/>
              <a:gd name="connsiteY3372" fmla="*/ 762558 h 1996549"/>
              <a:gd name="connsiteX3373" fmla="*/ 436119 w 1998270"/>
              <a:gd name="connsiteY3373" fmla="*/ 772963 h 1996549"/>
              <a:gd name="connsiteX3374" fmla="*/ 425716 w 1998270"/>
              <a:gd name="connsiteY3374" fmla="*/ 762558 h 1996549"/>
              <a:gd name="connsiteX3375" fmla="*/ 436119 w 1998270"/>
              <a:gd name="connsiteY3375" fmla="*/ 752154 h 1996549"/>
              <a:gd name="connsiteX3376" fmla="*/ 496839 w 1998270"/>
              <a:gd name="connsiteY3376" fmla="*/ 751472 h 1996549"/>
              <a:gd name="connsiteX3377" fmla="*/ 507925 w 1998270"/>
              <a:gd name="connsiteY3377" fmla="*/ 762560 h 1996549"/>
              <a:gd name="connsiteX3378" fmla="*/ 496839 w 1998270"/>
              <a:gd name="connsiteY3378" fmla="*/ 773646 h 1996549"/>
              <a:gd name="connsiteX3379" fmla="*/ 485753 w 1998270"/>
              <a:gd name="connsiteY3379" fmla="*/ 762560 h 1996549"/>
              <a:gd name="connsiteX3380" fmla="*/ 496839 w 1998270"/>
              <a:gd name="connsiteY3380" fmla="*/ 751472 h 1996549"/>
              <a:gd name="connsiteX3381" fmla="*/ 558240 w 1998270"/>
              <a:gd name="connsiteY3381" fmla="*/ 750620 h 1996549"/>
              <a:gd name="connsiteX3382" fmla="*/ 570179 w 1998270"/>
              <a:gd name="connsiteY3382" fmla="*/ 762560 h 1996549"/>
              <a:gd name="connsiteX3383" fmla="*/ 558240 w 1998270"/>
              <a:gd name="connsiteY3383" fmla="*/ 774499 h 1996549"/>
              <a:gd name="connsiteX3384" fmla="*/ 546301 w 1998270"/>
              <a:gd name="connsiteY3384" fmla="*/ 762560 h 1996549"/>
              <a:gd name="connsiteX3385" fmla="*/ 558240 w 1998270"/>
              <a:gd name="connsiteY3385" fmla="*/ 750620 h 1996549"/>
              <a:gd name="connsiteX3386" fmla="*/ 619641 w 1998270"/>
              <a:gd name="connsiteY3386" fmla="*/ 749938 h 1996549"/>
              <a:gd name="connsiteX3387" fmla="*/ 632262 w 1998270"/>
              <a:gd name="connsiteY3387" fmla="*/ 762560 h 1996549"/>
              <a:gd name="connsiteX3388" fmla="*/ 619641 w 1998270"/>
              <a:gd name="connsiteY3388" fmla="*/ 775180 h 1996549"/>
              <a:gd name="connsiteX3389" fmla="*/ 607020 w 1998270"/>
              <a:gd name="connsiteY3389" fmla="*/ 762560 h 1996549"/>
              <a:gd name="connsiteX3390" fmla="*/ 619641 w 1998270"/>
              <a:gd name="connsiteY3390" fmla="*/ 749938 h 1996549"/>
              <a:gd name="connsiteX3391" fmla="*/ 681042 w 1998270"/>
              <a:gd name="connsiteY3391" fmla="*/ 749255 h 1996549"/>
              <a:gd name="connsiteX3392" fmla="*/ 694346 w 1998270"/>
              <a:gd name="connsiteY3392" fmla="*/ 762558 h 1996549"/>
              <a:gd name="connsiteX3393" fmla="*/ 681042 w 1998270"/>
              <a:gd name="connsiteY3393" fmla="*/ 775863 h 1996549"/>
              <a:gd name="connsiteX3394" fmla="*/ 667739 w 1998270"/>
              <a:gd name="connsiteY3394" fmla="*/ 762558 h 1996549"/>
              <a:gd name="connsiteX3395" fmla="*/ 681042 w 1998270"/>
              <a:gd name="connsiteY3395" fmla="*/ 749255 h 1996549"/>
              <a:gd name="connsiteX3396" fmla="*/ 743126 w 1998270"/>
              <a:gd name="connsiteY3396" fmla="*/ 748573 h 1996549"/>
              <a:gd name="connsiteX3397" fmla="*/ 743466 w 1998270"/>
              <a:gd name="connsiteY3397" fmla="*/ 748573 h 1996549"/>
              <a:gd name="connsiteX3398" fmla="*/ 757112 w 1998270"/>
              <a:gd name="connsiteY3398" fmla="*/ 762560 h 1996549"/>
              <a:gd name="connsiteX3399" fmla="*/ 743126 w 1998270"/>
              <a:gd name="connsiteY3399" fmla="*/ 776545 h 1996549"/>
              <a:gd name="connsiteX3400" fmla="*/ 729140 w 1998270"/>
              <a:gd name="connsiteY3400" fmla="*/ 762560 h 1996549"/>
              <a:gd name="connsiteX3401" fmla="*/ 743126 w 1998270"/>
              <a:gd name="connsiteY3401" fmla="*/ 748573 h 1996549"/>
              <a:gd name="connsiteX3402" fmla="*/ 803844 w 1998270"/>
              <a:gd name="connsiteY3402" fmla="*/ 747891 h 1996549"/>
              <a:gd name="connsiteX3403" fmla="*/ 804185 w 1998270"/>
              <a:gd name="connsiteY3403" fmla="*/ 747891 h 1996549"/>
              <a:gd name="connsiteX3404" fmla="*/ 818513 w 1998270"/>
              <a:gd name="connsiteY3404" fmla="*/ 762560 h 1996549"/>
              <a:gd name="connsiteX3405" fmla="*/ 803844 w 1998270"/>
              <a:gd name="connsiteY3405" fmla="*/ 777228 h 1996549"/>
              <a:gd name="connsiteX3406" fmla="*/ 789177 w 1998270"/>
              <a:gd name="connsiteY3406" fmla="*/ 762560 h 1996549"/>
              <a:gd name="connsiteX3407" fmla="*/ 803844 w 1998270"/>
              <a:gd name="connsiteY3407" fmla="*/ 747891 h 1996549"/>
              <a:gd name="connsiteX3408" fmla="*/ 865246 w 1998270"/>
              <a:gd name="connsiteY3408" fmla="*/ 747209 h 1996549"/>
              <a:gd name="connsiteX3409" fmla="*/ 880596 w 1998270"/>
              <a:gd name="connsiteY3409" fmla="*/ 762560 h 1996549"/>
              <a:gd name="connsiteX3410" fmla="*/ 880596 w 1998270"/>
              <a:gd name="connsiteY3410" fmla="*/ 762731 h 1996549"/>
              <a:gd name="connsiteX3411" fmla="*/ 865246 w 1998270"/>
              <a:gd name="connsiteY3411" fmla="*/ 777739 h 1996549"/>
              <a:gd name="connsiteX3412" fmla="*/ 849896 w 1998270"/>
              <a:gd name="connsiteY3412" fmla="*/ 762560 h 1996549"/>
              <a:gd name="connsiteX3413" fmla="*/ 865246 w 1998270"/>
              <a:gd name="connsiteY3413" fmla="*/ 747209 h 1996549"/>
              <a:gd name="connsiteX3414" fmla="*/ 926647 w 1998270"/>
              <a:gd name="connsiteY3414" fmla="*/ 746527 h 1996549"/>
              <a:gd name="connsiteX3415" fmla="*/ 942680 w 1998270"/>
              <a:gd name="connsiteY3415" fmla="*/ 762560 h 1996549"/>
              <a:gd name="connsiteX3416" fmla="*/ 926647 w 1998270"/>
              <a:gd name="connsiteY3416" fmla="*/ 778421 h 1996549"/>
              <a:gd name="connsiteX3417" fmla="*/ 910615 w 1998270"/>
              <a:gd name="connsiteY3417" fmla="*/ 762560 h 1996549"/>
              <a:gd name="connsiteX3418" fmla="*/ 926647 w 1998270"/>
              <a:gd name="connsiteY3418" fmla="*/ 746527 h 1996549"/>
              <a:gd name="connsiteX3419" fmla="*/ 988048 w 1998270"/>
              <a:gd name="connsiteY3419" fmla="*/ 745844 h 1996549"/>
              <a:gd name="connsiteX3420" fmla="*/ 1005104 w 1998270"/>
              <a:gd name="connsiteY3420" fmla="*/ 762900 h 1996549"/>
              <a:gd name="connsiteX3421" fmla="*/ 988048 w 1998270"/>
              <a:gd name="connsiteY3421" fmla="*/ 779956 h 1996549"/>
              <a:gd name="connsiteX3422" fmla="*/ 970993 w 1998270"/>
              <a:gd name="connsiteY3422" fmla="*/ 762900 h 1996549"/>
              <a:gd name="connsiteX3423" fmla="*/ 988048 w 1998270"/>
              <a:gd name="connsiteY3423" fmla="*/ 745844 h 1996549"/>
              <a:gd name="connsiteX3424" fmla="*/ 1050132 w 1998270"/>
              <a:gd name="connsiteY3424" fmla="*/ 745161 h 1996549"/>
              <a:gd name="connsiteX3425" fmla="*/ 1067188 w 1998270"/>
              <a:gd name="connsiteY3425" fmla="*/ 762218 h 1996549"/>
              <a:gd name="connsiteX3426" fmla="*/ 1050132 w 1998270"/>
              <a:gd name="connsiteY3426" fmla="*/ 779273 h 1996549"/>
              <a:gd name="connsiteX3427" fmla="*/ 1033077 w 1998270"/>
              <a:gd name="connsiteY3427" fmla="*/ 762218 h 1996549"/>
              <a:gd name="connsiteX3428" fmla="*/ 1050132 w 1998270"/>
              <a:gd name="connsiteY3428" fmla="*/ 745161 h 1996549"/>
              <a:gd name="connsiteX3429" fmla="*/ 1110851 w 1998270"/>
              <a:gd name="connsiteY3429" fmla="*/ 744481 h 1996549"/>
              <a:gd name="connsiteX3430" fmla="*/ 1111192 w 1998270"/>
              <a:gd name="connsiteY3430" fmla="*/ 744481 h 1996549"/>
              <a:gd name="connsiteX3431" fmla="*/ 1128930 w 1998270"/>
              <a:gd name="connsiteY3431" fmla="*/ 762560 h 1996549"/>
              <a:gd name="connsiteX3432" fmla="*/ 1110851 w 1998270"/>
              <a:gd name="connsiteY3432" fmla="*/ 779615 h 1996549"/>
              <a:gd name="connsiteX3433" fmla="*/ 1092772 w 1998270"/>
              <a:gd name="connsiteY3433" fmla="*/ 762560 h 1996549"/>
              <a:gd name="connsiteX3434" fmla="*/ 1110851 w 1998270"/>
              <a:gd name="connsiteY3434" fmla="*/ 744481 h 1996549"/>
              <a:gd name="connsiteX3435" fmla="*/ 1172252 w 1998270"/>
              <a:gd name="connsiteY3435" fmla="*/ 743967 h 1996549"/>
              <a:gd name="connsiteX3436" fmla="*/ 1190843 w 1998270"/>
              <a:gd name="connsiteY3436" fmla="*/ 762558 h 1996549"/>
              <a:gd name="connsiteX3437" fmla="*/ 1190843 w 1998270"/>
              <a:gd name="connsiteY3437" fmla="*/ 762729 h 1996549"/>
              <a:gd name="connsiteX3438" fmla="*/ 1172252 w 1998270"/>
              <a:gd name="connsiteY3438" fmla="*/ 780979 h 1996549"/>
              <a:gd name="connsiteX3439" fmla="*/ 1172082 w 1998270"/>
              <a:gd name="connsiteY3439" fmla="*/ 780979 h 1996549"/>
              <a:gd name="connsiteX3440" fmla="*/ 1153662 w 1998270"/>
              <a:gd name="connsiteY3440" fmla="*/ 762558 h 1996549"/>
              <a:gd name="connsiteX3441" fmla="*/ 1172252 w 1998270"/>
              <a:gd name="connsiteY3441" fmla="*/ 743967 h 1996549"/>
              <a:gd name="connsiteX3442" fmla="*/ 1233654 w 1998270"/>
              <a:gd name="connsiteY3442" fmla="*/ 743455 h 1996549"/>
              <a:gd name="connsiteX3443" fmla="*/ 1252757 w 1998270"/>
              <a:gd name="connsiteY3443" fmla="*/ 762558 h 1996549"/>
              <a:gd name="connsiteX3444" fmla="*/ 1233654 w 1998270"/>
              <a:gd name="connsiteY3444" fmla="*/ 781491 h 1996549"/>
              <a:gd name="connsiteX3445" fmla="*/ 1214552 w 1998270"/>
              <a:gd name="connsiteY3445" fmla="*/ 762558 h 1996549"/>
              <a:gd name="connsiteX3446" fmla="*/ 1233654 w 1998270"/>
              <a:gd name="connsiteY3446" fmla="*/ 743455 h 1996549"/>
              <a:gd name="connsiteX3447" fmla="*/ 1970835 w 1998270"/>
              <a:gd name="connsiteY3447" fmla="*/ 742811 h 1996549"/>
              <a:gd name="connsiteX3448" fmla="*/ 1990450 w 1998270"/>
              <a:gd name="connsiteY3448" fmla="*/ 762424 h 1996549"/>
              <a:gd name="connsiteX3449" fmla="*/ 1970835 w 1998270"/>
              <a:gd name="connsiteY3449" fmla="*/ 782039 h 1996549"/>
              <a:gd name="connsiteX3450" fmla="*/ 1951221 w 1998270"/>
              <a:gd name="connsiteY3450" fmla="*/ 762424 h 1996549"/>
              <a:gd name="connsiteX3451" fmla="*/ 1970835 w 1998270"/>
              <a:gd name="connsiteY3451" fmla="*/ 742811 h 1996549"/>
              <a:gd name="connsiteX3452" fmla="*/ 1295421 w 1998270"/>
              <a:gd name="connsiteY3452" fmla="*/ 742811 h 1996549"/>
              <a:gd name="connsiteX3453" fmla="*/ 1315036 w 1998270"/>
              <a:gd name="connsiteY3453" fmla="*/ 762424 h 1996549"/>
              <a:gd name="connsiteX3454" fmla="*/ 1295421 w 1998270"/>
              <a:gd name="connsiteY3454" fmla="*/ 782039 h 1996549"/>
              <a:gd name="connsiteX3455" fmla="*/ 1275807 w 1998270"/>
              <a:gd name="connsiteY3455" fmla="*/ 762424 h 1996549"/>
              <a:gd name="connsiteX3456" fmla="*/ 1295421 w 1998270"/>
              <a:gd name="connsiteY3456" fmla="*/ 742811 h 1996549"/>
              <a:gd name="connsiteX3457" fmla="*/ 1357138 w 1998270"/>
              <a:gd name="connsiteY3457" fmla="*/ 742433 h 1996549"/>
              <a:gd name="connsiteX3458" fmla="*/ 1377264 w 1998270"/>
              <a:gd name="connsiteY3458" fmla="*/ 762558 h 1996549"/>
              <a:gd name="connsiteX3459" fmla="*/ 1377264 w 1998270"/>
              <a:gd name="connsiteY3459" fmla="*/ 762729 h 1996549"/>
              <a:gd name="connsiteX3460" fmla="*/ 1357138 w 1998270"/>
              <a:gd name="connsiteY3460" fmla="*/ 782515 h 1996549"/>
              <a:gd name="connsiteX3461" fmla="*/ 1356968 w 1998270"/>
              <a:gd name="connsiteY3461" fmla="*/ 782515 h 1996549"/>
              <a:gd name="connsiteX3462" fmla="*/ 1337013 w 1998270"/>
              <a:gd name="connsiteY3462" fmla="*/ 762558 h 1996549"/>
              <a:gd name="connsiteX3463" fmla="*/ 1357138 w 1998270"/>
              <a:gd name="connsiteY3463" fmla="*/ 742433 h 1996549"/>
              <a:gd name="connsiteX3464" fmla="*/ 1417858 w 1998270"/>
              <a:gd name="connsiteY3464" fmla="*/ 741921 h 1996549"/>
              <a:gd name="connsiteX3465" fmla="*/ 1438495 w 1998270"/>
              <a:gd name="connsiteY3465" fmla="*/ 762558 h 1996549"/>
              <a:gd name="connsiteX3466" fmla="*/ 1417858 w 1998270"/>
              <a:gd name="connsiteY3466" fmla="*/ 783025 h 1996549"/>
              <a:gd name="connsiteX3467" fmla="*/ 1397391 w 1998270"/>
              <a:gd name="connsiteY3467" fmla="*/ 762558 h 1996549"/>
              <a:gd name="connsiteX3468" fmla="*/ 1417858 w 1998270"/>
              <a:gd name="connsiteY3468" fmla="*/ 741921 h 1996549"/>
              <a:gd name="connsiteX3469" fmla="*/ 1724864 w 1998270"/>
              <a:gd name="connsiteY3469" fmla="*/ 740899 h 1996549"/>
              <a:gd name="connsiteX3470" fmla="*/ 1725205 w 1998270"/>
              <a:gd name="connsiteY3470" fmla="*/ 740899 h 1996549"/>
              <a:gd name="connsiteX3471" fmla="*/ 1747207 w 1998270"/>
              <a:gd name="connsiteY3471" fmla="*/ 763243 h 1996549"/>
              <a:gd name="connsiteX3472" fmla="*/ 1747207 w 1998270"/>
              <a:gd name="connsiteY3472" fmla="*/ 763412 h 1996549"/>
              <a:gd name="connsiteX3473" fmla="*/ 1724864 w 1998270"/>
              <a:gd name="connsiteY3473" fmla="*/ 785415 h 1996549"/>
              <a:gd name="connsiteX3474" fmla="*/ 1702521 w 1998270"/>
              <a:gd name="connsiteY3474" fmla="*/ 763243 h 1996549"/>
              <a:gd name="connsiteX3475" fmla="*/ 1724864 w 1998270"/>
              <a:gd name="connsiteY3475" fmla="*/ 740899 h 1996549"/>
              <a:gd name="connsiteX3476" fmla="*/ 1479259 w 1998270"/>
              <a:gd name="connsiteY3476" fmla="*/ 740899 h 1996549"/>
              <a:gd name="connsiteX3477" fmla="*/ 1479600 w 1998270"/>
              <a:gd name="connsiteY3477" fmla="*/ 740899 h 1996549"/>
              <a:gd name="connsiteX3478" fmla="*/ 1500408 w 1998270"/>
              <a:gd name="connsiteY3478" fmla="*/ 762048 h 1996549"/>
              <a:gd name="connsiteX3479" fmla="*/ 1500408 w 1998270"/>
              <a:gd name="connsiteY3479" fmla="*/ 762218 h 1996549"/>
              <a:gd name="connsiteX3480" fmla="*/ 1479259 w 1998270"/>
              <a:gd name="connsiteY3480" fmla="*/ 783027 h 1996549"/>
              <a:gd name="connsiteX3481" fmla="*/ 1458110 w 1998270"/>
              <a:gd name="connsiteY3481" fmla="*/ 762048 h 1996549"/>
              <a:gd name="connsiteX3482" fmla="*/ 1479259 w 1998270"/>
              <a:gd name="connsiteY3482" fmla="*/ 740899 h 1996549"/>
              <a:gd name="connsiteX3483" fmla="*/ 1786265 w 1998270"/>
              <a:gd name="connsiteY3483" fmla="*/ 740899 h 1996549"/>
              <a:gd name="connsiteX3484" fmla="*/ 1808779 w 1998270"/>
              <a:gd name="connsiteY3484" fmla="*/ 763411 h 1996549"/>
              <a:gd name="connsiteX3485" fmla="*/ 1786265 w 1998270"/>
              <a:gd name="connsiteY3485" fmla="*/ 785754 h 1996549"/>
              <a:gd name="connsiteX3486" fmla="*/ 1763922 w 1998270"/>
              <a:gd name="connsiteY3486" fmla="*/ 763411 h 1996549"/>
              <a:gd name="connsiteX3487" fmla="*/ 1786265 w 1998270"/>
              <a:gd name="connsiteY3487" fmla="*/ 740899 h 1996549"/>
              <a:gd name="connsiteX3488" fmla="*/ 1664145 w 1998270"/>
              <a:gd name="connsiteY3488" fmla="*/ 740899 h 1996549"/>
              <a:gd name="connsiteX3489" fmla="*/ 1686317 w 1998270"/>
              <a:gd name="connsiteY3489" fmla="*/ 762558 h 1996549"/>
              <a:gd name="connsiteX3490" fmla="*/ 1664145 w 1998270"/>
              <a:gd name="connsiteY3490" fmla="*/ 784562 h 1996549"/>
              <a:gd name="connsiteX3491" fmla="*/ 1642143 w 1998270"/>
              <a:gd name="connsiteY3491" fmla="*/ 763070 h 1996549"/>
              <a:gd name="connsiteX3492" fmla="*/ 1664145 w 1998270"/>
              <a:gd name="connsiteY3492" fmla="*/ 740899 h 1996549"/>
              <a:gd name="connsiteX3493" fmla="*/ 1602061 w 1998270"/>
              <a:gd name="connsiteY3493" fmla="*/ 740899 h 1996549"/>
              <a:gd name="connsiteX3494" fmla="*/ 1623893 w 1998270"/>
              <a:gd name="connsiteY3494" fmla="*/ 762729 h 1996549"/>
              <a:gd name="connsiteX3495" fmla="*/ 1623893 w 1998270"/>
              <a:gd name="connsiteY3495" fmla="*/ 762900 h 1996549"/>
              <a:gd name="connsiteX3496" fmla="*/ 1602061 w 1998270"/>
              <a:gd name="connsiteY3496" fmla="*/ 784390 h 1996549"/>
              <a:gd name="connsiteX3497" fmla="*/ 1580230 w 1998270"/>
              <a:gd name="connsiteY3497" fmla="*/ 762729 h 1996549"/>
              <a:gd name="connsiteX3498" fmla="*/ 1602061 w 1998270"/>
              <a:gd name="connsiteY3498" fmla="*/ 740899 h 1996549"/>
              <a:gd name="connsiteX3499" fmla="*/ 1540660 w 1998270"/>
              <a:gd name="connsiteY3499" fmla="*/ 740899 h 1996549"/>
              <a:gd name="connsiteX3500" fmla="*/ 1540830 w 1998270"/>
              <a:gd name="connsiteY3500" fmla="*/ 740900 h 1996549"/>
              <a:gd name="connsiteX3501" fmla="*/ 1561809 w 1998270"/>
              <a:gd name="connsiteY3501" fmla="*/ 762558 h 1996549"/>
              <a:gd name="connsiteX3502" fmla="*/ 1540660 w 1998270"/>
              <a:gd name="connsiteY3502" fmla="*/ 783709 h 1996549"/>
              <a:gd name="connsiteX3503" fmla="*/ 1519170 w 1998270"/>
              <a:gd name="connsiteY3503" fmla="*/ 762389 h 1996549"/>
              <a:gd name="connsiteX3504" fmla="*/ 1540660 w 1998270"/>
              <a:gd name="connsiteY3504" fmla="*/ 740899 h 1996549"/>
              <a:gd name="connsiteX3505" fmla="*/ 1909434 w 1998270"/>
              <a:gd name="connsiteY3505" fmla="*/ 739741 h 1996549"/>
              <a:gd name="connsiteX3506" fmla="*/ 1932119 w 1998270"/>
              <a:gd name="connsiteY3506" fmla="*/ 762424 h 1996549"/>
              <a:gd name="connsiteX3507" fmla="*/ 1909434 w 1998270"/>
              <a:gd name="connsiteY3507" fmla="*/ 785109 h 1996549"/>
              <a:gd name="connsiteX3508" fmla="*/ 1886750 w 1998270"/>
              <a:gd name="connsiteY3508" fmla="*/ 762424 h 1996549"/>
              <a:gd name="connsiteX3509" fmla="*/ 1909434 w 1998270"/>
              <a:gd name="connsiteY3509" fmla="*/ 739741 h 1996549"/>
              <a:gd name="connsiteX3510" fmla="*/ 1848032 w 1998270"/>
              <a:gd name="connsiteY3510" fmla="*/ 739741 h 1996549"/>
              <a:gd name="connsiteX3511" fmla="*/ 1870717 w 1998270"/>
              <a:gd name="connsiteY3511" fmla="*/ 762424 h 1996549"/>
              <a:gd name="connsiteX3512" fmla="*/ 1848032 w 1998270"/>
              <a:gd name="connsiteY3512" fmla="*/ 785109 h 1996549"/>
              <a:gd name="connsiteX3513" fmla="*/ 1825348 w 1998270"/>
              <a:gd name="connsiteY3513" fmla="*/ 762424 h 1996549"/>
              <a:gd name="connsiteX3514" fmla="*/ 1848032 w 1998270"/>
              <a:gd name="connsiteY3514" fmla="*/ 739741 h 1996549"/>
              <a:gd name="connsiteX3515" fmla="*/ 5629 w 1998270"/>
              <a:gd name="connsiteY3515" fmla="*/ 696893 h 1996549"/>
              <a:gd name="connsiteX3516" fmla="*/ 9893 w 1998270"/>
              <a:gd name="connsiteY3516" fmla="*/ 701157 h 1996549"/>
              <a:gd name="connsiteX3517" fmla="*/ 5629 w 1998270"/>
              <a:gd name="connsiteY3517" fmla="*/ 705421 h 1996549"/>
              <a:gd name="connsiteX3518" fmla="*/ 1365 w 1998270"/>
              <a:gd name="connsiteY3518" fmla="*/ 701157 h 1996549"/>
              <a:gd name="connsiteX3519" fmla="*/ 5629 w 1998270"/>
              <a:gd name="connsiteY3519" fmla="*/ 696893 h 1996549"/>
              <a:gd name="connsiteX3520" fmla="*/ 67029 w 1998270"/>
              <a:gd name="connsiteY3520" fmla="*/ 695018 h 1996549"/>
              <a:gd name="connsiteX3521" fmla="*/ 73170 w 1998270"/>
              <a:gd name="connsiteY3521" fmla="*/ 701158 h 1996549"/>
              <a:gd name="connsiteX3522" fmla="*/ 67029 w 1998270"/>
              <a:gd name="connsiteY3522" fmla="*/ 707299 h 1996549"/>
              <a:gd name="connsiteX3523" fmla="*/ 60890 w 1998270"/>
              <a:gd name="connsiteY3523" fmla="*/ 701158 h 1996549"/>
              <a:gd name="connsiteX3524" fmla="*/ 67029 w 1998270"/>
              <a:gd name="connsiteY3524" fmla="*/ 695018 h 1996549"/>
              <a:gd name="connsiteX3525" fmla="*/ 129113 w 1998270"/>
              <a:gd name="connsiteY3525" fmla="*/ 694336 h 1996549"/>
              <a:gd name="connsiteX3526" fmla="*/ 135935 w 1998270"/>
              <a:gd name="connsiteY3526" fmla="*/ 701157 h 1996549"/>
              <a:gd name="connsiteX3527" fmla="*/ 129113 w 1998270"/>
              <a:gd name="connsiteY3527" fmla="*/ 707980 h 1996549"/>
              <a:gd name="connsiteX3528" fmla="*/ 122291 w 1998270"/>
              <a:gd name="connsiteY3528" fmla="*/ 701157 h 1996549"/>
              <a:gd name="connsiteX3529" fmla="*/ 129113 w 1998270"/>
              <a:gd name="connsiteY3529" fmla="*/ 694336 h 1996549"/>
              <a:gd name="connsiteX3530" fmla="*/ 189832 w 1998270"/>
              <a:gd name="connsiteY3530" fmla="*/ 693482 h 1996549"/>
              <a:gd name="connsiteX3531" fmla="*/ 197507 w 1998270"/>
              <a:gd name="connsiteY3531" fmla="*/ 701158 h 1996549"/>
              <a:gd name="connsiteX3532" fmla="*/ 189832 w 1998270"/>
              <a:gd name="connsiteY3532" fmla="*/ 708833 h 1996549"/>
              <a:gd name="connsiteX3533" fmla="*/ 182157 w 1998270"/>
              <a:gd name="connsiteY3533" fmla="*/ 701158 h 1996549"/>
              <a:gd name="connsiteX3534" fmla="*/ 189832 w 1998270"/>
              <a:gd name="connsiteY3534" fmla="*/ 693482 h 1996549"/>
              <a:gd name="connsiteX3535" fmla="*/ 251234 w 1998270"/>
              <a:gd name="connsiteY3535" fmla="*/ 692630 h 1996549"/>
              <a:gd name="connsiteX3536" fmla="*/ 259761 w 1998270"/>
              <a:gd name="connsiteY3536" fmla="*/ 701157 h 1996549"/>
              <a:gd name="connsiteX3537" fmla="*/ 251234 w 1998270"/>
              <a:gd name="connsiteY3537" fmla="*/ 709687 h 1996549"/>
              <a:gd name="connsiteX3538" fmla="*/ 242706 w 1998270"/>
              <a:gd name="connsiteY3538" fmla="*/ 701157 h 1996549"/>
              <a:gd name="connsiteX3539" fmla="*/ 251234 w 1998270"/>
              <a:gd name="connsiteY3539" fmla="*/ 692630 h 1996549"/>
              <a:gd name="connsiteX3540" fmla="*/ 312635 w 1998270"/>
              <a:gd name="connsiteY3540" fmla="*/ 691948 h 1996549"/>
              <a:gd name="connsiteX3541" fmla="*/ 321845 w 1998270"/>
              <a:gd name="connsiteY3541" fmla="*/ 701158 h 1996549"/>
              <a:gd name="connsiteX3542" fmla="*/ 312635 w 1998270"/>
              <a:gd name="connsiteY3542" fmla="*/ 710368 h 1996549"/>
              <a:gd name="connsiteX3543" fmla="*/ 303425 w 1998270"/>
              <a:gd name="connsiteY3543" fmla="*/ 701158 h 1996549"/>
              <a:gd name="connsiteX3544" fmla="*/ 312635 w 1998270"/>
              <a:gd name="connsiteY3544" fmla="*/ 691948 h 1996549"/>
              <a:gd name="connsiteX3545" fmla="*/ 374035 w 1998270"/>
              <a:gd name="connsiteY3545" fmla="*/ 691096 h 1996549"/>
              <a:gd name="connsiteX3546" fmla="*/ 374377 w 1998270"/>
              <a:gd name="connsiteY3546" fmla="*/ 691096 h 1996549"/>
              <a:gd name="connsiteX3547" fmla="*/ 384099 w 1998270"/>
              <a:gd name="connsiteY3547" fmla="*/ 701158 h 1996549"/>
              <a:gd name="connsiteX3548" fmla="*/ 374035 w 1998270"/>
              <a:gd name="connsiteY3548" fmla="*/ 711222 h 1996549"/>
              <a:gd name="connsiteX3549" fmla="*/ 363973 w 1998270"/>
              <a:gd name="connsiteY3549" fmla="*/ 701158 h 1996549"/>
              <a:gd name="connsiteX3550" fmla="*/ 374035 w 1998270"/>
              <a:gd name="connsiteY3550" fmla="*/ 691096 h 1996549"/>
              <a:gd name="connsiteX3551" fmla="*/ 496839 w 1998270"/>
              <a:gd name="connsiteY3551" fmla="*/ 689729 h 1996549"/>
              <a:gd name="connsiteX3552" fmla="*/ 508266 w 1998270"/>
              <a:gd name="connsiteY3552" fmla="*/ 701157 h 1996549"/>
              <a:gd name="connsiteX3553" fmla="*/ 496839 w 1998270"/>
              <a:gd name="connsiteY3553" fmla="*/ 712585 h 1996549"/>
              <a:gd name="connsiteX3554" fmla="*/ 485412 w 1998270"/>
              <a:gd name="connsiteY3554" fmla="*/ 701157 h 1996549"/>
              <a:gd name="connsiteX3555" fmla="*/ 496839 w 1998270"/>
              <a:gd name="connsiteY3555" fmla="*/ 689729 h 1996549"/>
              <a:gd name="connsiteX3556" fmla="*/ 436120 w 1998270"/>
              <a:gd name="connsiteY3556" fmla="*/ 689729 h 1996549"/>
              <a:gd name="connsiteX3557" fmla="*/ 446865 w 1998270"/>
              <a:gd name="connsiteY3557" fmla="*/ 700476 h 1996549"/>
              <a:gd name="connsiteX3558" fmla="*/ 436120 w 1998270"/>
              <a:gd name="connsiteY3558" fmla="*/ 711221 h 1996549"/>
              <a:gd name="connsiteX3559" fmla="*/ 425375 w 1998270"/>
              <a:gd name="connsiteY3559" fmla="*/ 700476 h 1996549"/>
              <a:gd name="connsiteX3560" fmla="*/ 436120 w 1998270"/>
              <a:gd name="connsiteY3560" fmla="*/ 689729 h 1996549"/>
              <a:gd name="connsiteX3561" fmla="*/ 558606 w 1998270"/>
              <a:gd name="connsiteY3561" fmla="*/ 688743 h 1996549"/>
              <a:gd name="connsiteX3562" fmla="*/ 570887 w 1998270"/>
              <a:gd name="connsiteY3562" fmla="*/ 701023 h 1996549"/>
              <a:gd name="connsiteX3563" fmla="*/ 558606 w 1998270"/>
              <a:gd name="connsiteY3563" fmla="*/ 713305 h 1996549"/>
              <a:gd name="connsiteX3564" fmla="*/ 546326 w 1998270"/>
              <a:gd name="connsiteY3564" fmla="*/ 701023 h 1996549"/>
              <a:gd name="connsiteX3565" fmla="*/ 558606 w 1998270"/>
              <a:gd name="connsiteY3565" fmla="*/ 688743 h 1996549"/>
              <a:gd name="connsiteX3566" fmla="*/ 619641 w 1998270"/>
              <a:gd name="connsiteY3566" fmla="*/ 688194 h 1996549"/>
              <a:gd name="connsiteX3567" fmla="*/ 632603 w 1998270"/>
              <a:gd name="connsiteY3567" fmla="*/ 701157 h 1996549"/>
              <a:gd name="connsiteX3568" fmla="*/ 619641 w 1998270"/>
              <a:gd name="connsiteY3568" fmla="*/ 714120 h 1996549"/>
              <a:gd name="connsiteX3569" fmla="*/ 606679 w 1998270"/>
              <a:gd name="connsiteY3569" fmla="*/ 701157 h 1996549"/>
              <a:gd name="connsiteX3570" fmla="*/ 619641 w 1998270"/>
              <a:gd name="connsiteY3570" fmla="*/ 688194 h 1996549"/>
              <a:gd name="connsiteX3571" fmla="*/ 681042 w 1998270"/>
              <a:gd name="connsiteY3571" fmla="*/ 687513 h 1996549"/>
              <a:gd name="connsiteX3572" fmla="*/ 694687 w 1998270"/>
              <a:gd name="connsiteY3572" fmla="*/ 701157 h 1996549"/>
              <a:gd name="connsiteX3573" fmla="*/ 681042 w 1998270"/>
              <a:gd name="connsiteY3573" fmla="*/ 714803 h 1996549"/>
              <a:gd name="connsiteX3574" fmla="*/ 667398 w 1998270"/>
              <a:gd name="connsiteY3574" fmla="*/ 701157 h 1996549"/>
              <a:gd name="connsiteX3575" fmla="*/ 681042 w 1998270"/>
              <a:gd name="connsiteY3575" fmla="*/ 687513 h 1996549"/>
              <a:gd name="connsiteX3576" fmla="*/ 743126 w 1998270"/>
              <a:gd name="connsiteY3576" fmla="*/ 686660 h 1996549"/>
              <a:gd name="connsiteX3577" fmla="*/ 757624 w 1998270"/>
              <a:gd name="connsiteY3577" fmla="*/ 701157 h 1996549"/>
              <a:gd name="connsiteX3578" fmla="*/ 743126 w 1998270"/>
              <a:gd name="connsiteY3578" fmla="*/ 715654 h 1996549"/>
              <a:gd name="connsiteX3579" fmla="*/ 728629 w 1998270"/>
              <a:gd name="connsiteY3579" fmla="*/ 701157 h 1996549"/>
              <a:gd name="connsiteX3580" fmla="*/ 743126 w 1998270"/>
              <a:gd name="connsiteY3580" fmla="*/ 686660 h 1996549"/>
              <a:gd name="connsiteX3581" fmla="*/ 803845 w 1998270"/>
              <a:gd name="connsiteY3581" fmla="*/ 685978 h 1996549"/>
              <a:gd name="connsiteX3582" fmla="*/ 819025 w 1998270"/>
              <a:gd name="connsiteY3582" fmla="*/ 701157 h 1996549"/>
              <a:gd name="connsiteX3583" fmla="*/ 819025 w 1998270"/>
              <a:gd name="connsiteY3583" fmla="*/ 701330 h 1996549"/>
              <a:gd name="connsiteX3584" fmla="*/ 803845 w 1998270"/>
              <a:gd name="connsiteY3584" fmla="*/ 716167 h 1996549"/>
              <a:gd name="connsiteX3585" fmla="*/ 803674 w 1998270"/>
              <a:gd name="connsiteY3585" fmla="*/ 716169 h 1996549"/>
              <a:gd name="connsiteX3586" fmla="*/ 788666 w 1998270"/>
              <a:gd name="connsiteY3586" fmla="*/ 701157 h 1996549"/>
              <a:gd name="connsiteX3587" fmla="*/ 803845 w 1998270"/>
              <a:gd name="connsiteY3587" fmla="*/ 685978 h 1996549"/>
              <a:gd name="connsiteX3588" fmla="*/ 865246 w 1998270"/>
              <a:gd name="connsiteY3588" fmla="*/ 685296 h 1996549"/>
              <a:gd name="connsiteX3589" fmla="*/ 865587 w 1998270"/>
              <a:gd name="connsiteY3589" fmla="*/ 685296 h 1996549"/>
              <a:gd name="connsiteX3590" fmla="*/ 881108 w 1998270"/>
              <a:gd name="connsiteY3590" fmla="*/ 701157 h 1996549"/>
              <a:gd name="connsiteX3591" fmla="*/ 881108 w 1998270"/>
              <a:gd name="connsiteY3591" fmla="*/ 701330 h 1996549"/>
              <a:gd name="connsiteX3592" fmla="*/ 865246 w 1998270"/>
              <a:gd name="connsiteY3592" fmla="*/ 716849 h 1996549"/>
              <a:gd name="connsiteX3593" fmla="*/ 849385 w 1998270"/>
              <a:gd name="connsiteY3593" fmla="*/ 701157 h 1996549"/>
              <a:gd name="connsiteX3594" fmla="*/ 865246 w 1998270"/>
              <a:gd name="connsiteY3594" fmla="*/ 685296 h 1996549"/>
              <a:gd name="connsiteX3595" fmla="*/ 926647 w 1998270"/>
              <a:gd name="connsiteY3595" fmla="*/ 684614 h 1996549"/>
              <a:gd name="connsiteX3596" fmla="*/ 943703 w 1998270"/>
              <a:gd name="connsiteY3596" fmla="*/ 701670 h 1996549"/>
              <a:gd name="connsiteX3597" fmla="*/ 926647 w 1998270"/>
              <a:gd name="connsiteY3597" fmla="*/ 718726 h 1996549"/>
              <a:gd name="connsiteX3598" fmla="*/ 909592 w 1998270"/>
              <a:gd name="connsiteY3598" fmla="*/ 701670 h 1996549"/>
              <a:gd name="connsiteX3599" fmla="*/ 926647 w 1998270"/>
              <a:gd name="connsiteY3599" fmla="*/ 684614 h 1996549"/>
              <a:gd name="connsiteX3600" fmla="*/ 988048 w 1998270"/>
              <a:gd name="connsiteY3600" fmla="*/ 683931 h 1996549"/>
              <a:gd name="connsiteX3601" fmla="*/ 1005104 w 1998270"/>
              <a:gd name="connsiteY3601" fmla="*/ 700987 h 1996549"/>
              <a:gd name="connsiteX3602" fmla="*/ 988048 w 1998270"/>
              <a:gd name="connsiteY3602" fmla="*/ 718043 h 1996549"/>
              <a:gd name="connsiteX3603" fmla="*/ 970993 w 1998270"/>
              <a:gd name="connsiteY3603" fmla="*/ 700987 h 1996549"/>
              <a:gd name="connsiteX3604" fmla="*/ 988048 w 1998270"/>
              <a:gd name="connsiteY3604" fmla="*/ 683931 h 1996549"/>
              <a:gd name="connsiteX3605" fmla="*/ 1051002 w 1998270"/>
              <a:gd name="connsiteY3605" fmla="*/ 683229 h 1996549"/>
              <a:gd name="connsiteX3606" fmla="*/ 1068041 w 1998270"/>
              <a:gd name="connsiteY3606" fmla="*/ 700305 h 1996549"/>
              <a:gd name="connsiteX3607" fmla="*/ 1068024 w 1998270"/>
              <a:gd name="connsiteY3607" fmla="*/ 701179 h 1996549"/>
              <a:gd name="connsiteX3608" fmla="*/ 1050132 w 1998270"/>
              <a:gd name="connsiteY3608" fmla="*/ 717361 h 1996549"/>
              <a:gd name="connsiteX3609" fmla="*/ 1033077 w 1998270"/>
              <a:gd name="connsiteY3609" fmla="*/ 700305 h 1996549"/>
              <a:gd name="connsiteX3610" fmla="*/ 1050132 w 1998270"/>
              <a:gd name="connsiteY3610" fmla="*/ 683249 h 1996549"/>
              <a:gd name="connsiteX3611" fmla="*/ 1051002 w 1998270"/>
              <a:gd name="connsiteY3611" fmla="*/ 683229 h 1996549"/>
              <a:gd name="connsiteX3612" fmla="*/ 1110851 w 1998270"/>
              <a:gd name="connsiteY3612" fmla="*/ 682567 h 1996549"/>
              <a:gd name="connsiteX3613" fmla="*/ 1129442 w 1998270"/>
              <a:gd name="connsiteY3613" fmla="*/ 701157 h 1996549"/>
              <a:gd name="connsiteX3614" fmla="*/ 1129442 w 1998270"/>
              <a:gd name="connsiteY3614" fmla="*/ 701329 h 1996549"/>
              <a:gd name="connsiteX3615" fmla="*/ 1110851 w 1998270"/>
              <a:gd name="connsiteY3615" fmla="*/ 719579 h 1996549"/>
              <a:gd name="connsiteX3616" fmla="*/ 1110681 w 1998270"/>
              <a:gd name="connsiteY3616" fmla="*/ 719579 h 1996549"/>
              <a:gd name="connsiteX3617" fmla="*/ 1092261 w 1998270"/>
              <a:gd name="connsiteY3617" fmla="*/ 701157 h 1996549"/>
              <a:gd name="connsiteX3618" fmla="*/ 1110851 w 1998270"/>
              <a:gd name="connsiteY3618" fmla="*/ 682567 h 1996549"/>
              <a:gd name="connsiteX3619" fmla="*/ 1172252 w 1998270"/>
              <a:gd name="connsiteY3619" fmla="*/ 682056 h 1996549"/>
              <a:gd name="connsiteX3620" fmla="*/ 1190673 w 1998270"/>
              <a:gd name="connsiteY3620" fmla="*/ 701157 h 1996549"/>
              <a:gd name="connsiteX3621" fmla="*/ 1171570 w 1998270"/>
              <a:gd name="connsiteY3621" fmla="*/ 720090 h 1996549"/>
              <a:gd name="connsiteX3622" fmla="*/ 1152468 w 1998270"/>
              <a:gd name="connsiteY3622" fmla="*/ 701157 h 1996549"/>
              <a:gd name="connsiteX3623" fmla="*/ 1152485 w 1998270"/>
              <a:gd name="connsiteY3623" fmla="*/ 700464 h 1996549"/>
              <a:gd name="connsiteX3624" fmla="*/ 1172252 w 1998270"/>
              <a:gd name="connsiteY3624" fmla="*/ 682056 h 1996549"/>
              <a:gd name="connsiteX3625" fmla="*/ 1233654 w 1998270"/>
              <a:gd name="connsiteY3625" fmla="*/ 681373 h 1996549"/>
              <a:gd name="connsiteX3626" fmla="*/ 1253439 w 1998270"/>
              <a:gd name="connsiteY3626" fmla="*/ 701157 h 1996549"/>
              <a:gd name="connsiteX3627" fmla="*/ 1253439 w 1998270"/>
              <a:gd name="connsiteY3627" fmla="*/ 701329 h 1996549"/>
              <a:gd name="connsiteX3628" fmla="*/ 1233654 w 1998270"/>
              <a:gd name="connsiteY3628" fmla="*/ 720773 h 1996549"/>
              <a:gd name="connsiteX3629" fmla="*/ 1233313 w 1998270"/>
              <a:gd name="connsiteY3629" fmla="*/ 720773 h 1996549"/>
              <a:gd name="connsiteX3630" fmla="*/ 1214039 w 1998270"/>
              <a:gd name="connsiteY3630" fmla="*/ 701157 h 1996549"/>
              <a:gd name="connsiteX3631" fmla="*/ 1214039 w 1998270"/>
              <a:gd name="connsiteY3631" fmla="*/ 700987 h 1996549"/>
              <a:gd name="connsiteX3632" fmla="*/ 1233654 w 1998270"/>
              <a:gd name="connsiteY3632" fmla="*/ 681373 h 1996549"/>
              <a:gd name="connsiteX3633" fmla="*/ 1971151 w 1998270"/>
              <a:gd name="connsiteY3633" fmla="*/ 680861 h 1996549"/>
              <a:gd name="connsiteX3634" fmla="*/ 1991448 w 1998270"/>
              <a:gd name="connsiteY3634" fmla="*/ 701157 h 1996549"/>
              <a:gd name="connsiteX3635" fmla="*/ 1991448 w 1998270"/>
              <a:gd name="connsiteY3635" fmla="*/ 701328 h 1996549"/>
              <a:gd name="connsiteX3636" fmla="*/ 1971151 w 1998270"/>
              <a:gd name="connsiteY3636" fmla="*/ 721284 h 1996549"/>
              <a:gd name="connsiteX3637" fmla="*/ 1950855 w 1998270"/>
              <a:gd name="connsiteY3637" fmla="*/ 701157 h 1996549"/>
              <a:gd name="connsiteX3638" fmla="*/ 1971151 w 1998270"/>
              <a:gd name="connsiteY3638" fmla="*/ 680861 h 1996549"/>
              <a:gd name="connsiteX3639" fmla="*/ 1295055 w 1998270"/>
              <a:gd name="connsiteY3639" fmla="*/ 680861 h 1996549"/>
              <a:gd name="connsiteX3640" fmla="*/ 1315351 w 1998270"/>
              <a:gd name="connsiteY3640" fmla="*/ 701157 h 1996549"/>
              <a:gd name="connsiteX3641" fmla="*/ 1315351 w 1998270"/>
              <a:gd name="connsiteY3641" fmla="*/ 701328 h 1996549"/>
              <a:gd name="connsiteX3642" fmla="*/ 1295055 w 1998270"/>
              <a:gd name="connsiteY3642" fmla="*/ 721284 h 1996549"/>
              <a:gd name="connsiteX3643" fmla="*/ 1274759 w 1998270"/>
              <a:gd name="connsiteY3643" fmla="*/ 701157 h 1996549"/>
              <a:gd name="connsiteX3644" fmla="*/ 1295055 w 1998270"/>
              <a:gd name="connsiteY3644" fmla="*/ 680861 h 1996549"/>
              <a:gd name="connsiteX3645" fmla="*/ 1357139 w 1998270"/>
              <a:gd name="connsiteY3645" fmla="*/ 680350 h 1996549"/>
              <a:gd name="connsiteX3646" fmla="*/ 1357480 w 1998270"/>
              <a:gd name="connsiteY3646" fmla="*/ 680350 h 1996549"/>
              <a:gd name="connsiteX3647" fmla="*/ 1377947 w 1998270"/>
              <a:gd name="connsiteY3647" fmla="*/ 701157 h 1996549"/>
              <a:gd name="connsiteX3648" fmla="*/ 1377947 w 1998270"/>
              <a:gd name="connsiteY3648" fmla="*/ 701329 h 1996549"/>
              <a:gd name="connsiteX3649" fmla="*/ 1357139 w 1998270"/>
              <a:gd name="connsiteY3649" fmla="*/ 721795 h 1996549"/>
              <a:gd name="connsiteX3650" fmla="*/ 1336331 w 1998270"/>
              <a:gd name="connsiteY3650" fmla="*/ 701157 h 1996549"/>
              <a:gd name="connsiteX3651" fmla="*/ 1357139 w 1998270"/>
              <a:gd name="connsiteY3651" fmla="*/ 680350 h 1996549"/>
              <a:gd name="connsiteX3652" fmla="*/ 1417857 w 1998270"/>
              <a:gd name="connsiteY3652" fmla="*/ 679839 h 1996549"/>
              <a:gd name="connsiteX3653" fmla="*/ 1439177 w 1998270"/>
              <a:gd name="connsiteY3653" fmla="*/ 701157 h 1996549"/>
              <a:gd name="connsiteX3654" fmla="*/ 1439177 w 1998270"/>
              <a:gd name="connsiteY3654" fmla="*/ 701329 h 1996549"/>
              <a:gd name="connsiteX3655" fmla="*/ 1417857 w 1998270"/>
              <a:gd name="connsiteY3655" fmla="*/ 722309 h 1996549"/>
              <a:gd name="connsiteX3656" fmla="*/ 1417687 w 1998270"/>
              <a:gd name="connsiteY3656" fmla="*/ 722309 h 1996549"/>
              <a:gd name="connsiteX3657" fmla="*/ 1396538 w 1998270"/>
              <a:gd name="connsiteY3657" fmla="*/ 701157 h 1996549"/>
              <a:gd name="connsiteX3658" fmla="*/ 1417857 w 1998270"/>
              <a:gd name="connsiteY3658" fmla="*/ 679839 h 1996549"/>
              <a:gd name="connsiteX3659" fmla="*/ 1479259 w 1998270"/>
              <a:gd name="connsiteY3659" fmla="*/ 679327 h 1996549"/>
              <a:gd name="connsiteX3660" fmla="*/ 1501091 w 1998270"/>
              <a:gd name="connsiteY3660" fmla="*/ 701157 h 1996549"/>
              <a:gd name="connsiteX3661" fmla="*/ 1501091 w 1998270"/>
              <a:gd name="connsiteY3661" fmla="*/ 701329 h 1996549"/>
              <a:gd name="connsiteX3662" fmla="*/ 1479259 w 1998270"/>
              <a:gd name="connsiteY3662" fmla="*/ 722819 h 1996549"/>
              <a:gd name="connsiteX3663" fmla="*/ 1457428 w 1998270"/>
              <a:gd name="connsiteY3663" fmla="*/ 701157 h 1996549"/>
              <a:gd name="connsiteX3664" fmla="*/ 1479259 w 1998270"/>
              <a:gd name="connsiteY3664" fmla="*/ 679327 h 1996549"/>
              <a:gd name="connsiteX3665" fmla="*/ 1540661 w 1998270"/>
              <a:gd name="connsiteY3665" fmla="*/ 678986 h 1996549"/>
              <a:gd name="connsiteX3666" fmla="*/ 1562833 w 1998270"/>
              <a:gd name="connsiteY3666" fmla="*/ 701157 h 1996549"/>
              <a:gd name="connsiteX3667" fmla="*/ 1540661 w 1998270"/>
              <a:gd name="connsiteY3667" fmla="*/ 723160 h 1996549"/>
              <a:gd name="connsiteX3668" fmla="*/ 1518488 w 1998270"/>
              <a:gd name="connsiteY3668" fmla="*/ 701157 h 1996549"/>
              <a:gd name="connsiteX3669" fmla="*/ 1540661 w 1998270"/>
              <a:gd name="connsiteY3669" fmla="*/ 678986 h 1996549"/>
              <a:gd name="connsiteX3670" fmla="*/ 1602061 w 1998270"/>
              <a:gd name="connsiteY3670" fmla="*/ 678644 h 1996549"/>
              <a:gd name="connsiteX3671" fmla="*/ 1602403 w 1998270"/>
              <a:gd name="connsiteY3671" fmla="*/ 678647 h 1996549"/>
              <a:gd name="connsiteX3672" fmla="*/ 1624575 w 1998270"/>
              <a:gd name="connsiteY3672" fmla="*/ 701498 h 1996549"/>
              <a:gd name="connsiteX3673" fmla="*/ 1602061 w 1998270"/>
              <a:gd name="connsiteY3673" fmla="*/ 723843 h 1996549"/>
              <a:gd name="connsiteX3674" fmla="*/ 1601191 w 1998270"/>
              <a:gd name="connsiteY3674" fmla="*/ 723852 h 1996549"/>
              <a:gd name="connsiteX3675" fmla="*/ 1578865 w 1998270"/>
              <a:gd name="connsiteY3675" fmla="*/ 701157 h 1996549"/>
              <a:gd name="connsiteX3676" fmla="*/ 1578883 w 1998270"/>
              <a:gd name="connsiteY3676" fmla="*/ 700465 h 1996549"/>
              <a:gd name="connsiteX3677" fmla="*/ 1602061 w 1998270"/>
              <a:gd name="connsiteY3677" fmla="*/ 678644 h 1996549"/>
              <a:gd name="connsiteX3678" fmla="*/ 1664144 w 1998270"/>
              <a:gd name="connsiteY3678" fmla="*/ 678302 h 1996549"/>
              <a:gd name="connsiteX3679" fmla="*/ 1686999 w 1998270"/>
              <a:gd name="connsiteY3679" fmla="*/ 701157 h 1996549"/>
              <a:gd name="connsiteX3680" fmla="*/ 1686999 w 1998270"/>
              <a:gd name="connsiteY3680" fmla="*/ 701329 h 1996549"/>
              <a:gd name="connsiteX3681" fmla="*/ 1664144 w 1998270"/>
              <a:gd name="connsiteY3681" fmla="*/ 723844 h 1996549"/>
              <a:gd name="connsiteX3682" fmla="*/ 1663804 w 1998270"/>
              <a:gd name="connsiteY3682" fmla="*/ 723844 h 1996549"/>
              <a:gd name="connsiteX3683" fmla="*/ 1641460 w 1998270"/>
              <a:gd name="connsiteY3683" fmla="*/ 701157 h 1996549"/>
              <a:gd name="connsiteX3684" fmla="*/ 1641460 w 1998270"/>
              <a:gd name="connsiteY3684" fmla="*/ 700987 h 1996549"/>
              <a:gd name="connsiteX3685" fmla="*/ 1664144 w 1998270"/>
              <a:gd name="connsiteY3685" fmla="*/ 678302 h 1996549"/>
              <a:gd name="connsiteX3686" fmla="*/ 1724864 w 1998270"/>
              <a:gd name="connsiteY3686" fmla="*/ 677962 h 1996549"/>
              <a:gd name="connsiteX3687" fmla="*/ 1748060 w 1998270"/>
              <a:gd name="connsiteY3687" fmla="*/ 700816 h 1996549"/>
              <a:gd name="connsiteX3688" fmla="*/ 1748060 w 1998270"/>
              <a:gd name="connsiteY3688" fmla="*/ 700987 h 1996549"/>
              <a:gd name="connsiteX3689" fmla="*/ 1724864 w 1998270"/>
              <a:gd name="connsiteY3689" fmla="*/ 723844 h 1996549"/>
              <a:gd name="connsiteX3690" fmla="*/ 1701839 w 1998270"/>
              <a:gd name="connsiteY3690" fmla="*/ 701157 h 1996549"/>
              <a:gd name="connsiteX3691" fmla="*/ 1701839 w 1998270"/>
              <a:gd name="connsiteY3691" fmla="*/ 700987 h 1996549"/>
              <a:gd name="connsiteX3692" fmla="*/ 1724864 w 1998270"/>
              <a:gd name="connsiteY3692" fmla="*/ 677962 h 1996549"/>
              <a:gd name="connsiteX3693" fmla="*/ 1909067 w 1998270"/>
              <a:gd name="connsiteY3693" fmla="*/ 677791 h 1996549"/>
              <a:gd name="connsiteX3694" fmla="*/ 1932434 w 1998270"/>
              <a:gd name="connsiteY3694" fmla="*/ 700646 h 1996549"/>
              <a:gd name="connsiteX3695" fmla="*/ 1932434 w 1998270"/>
              <a:gd name="connsiteY3695" fmla="*/ 700816 h 1996549"/>
              <a:gd name="connsiteX3696" fmla="*/ 1909067 w 1998270"/>
              <a:gd name="connsiteY3696" fmla="*/ 723843 h 1996549"/>
              <a:gd name="connsiteX3697" fmla="*/ 1885872 w 1998270"/>
              <a:gd name="connsiteY3697" fmla="*/ 701157 h 1996549"/>
              <a:gd name="connsiteX3698" fmla="*/ 1885872 w 1998270"/>
              <a:gd name="connsiteY3698" fmla="*/ 700987 h 1996549"/>
              <a:gd name="connsiteX3699" fmla="*/ 1909067 w 1998270"/>
              <a:gd name="connsiteY3699" fmla="*/ 677791 h 1996549"/>
              <a:gd name="connsiteX3700" fmla="*/ 1847667 w 1998270"/>
              <a:gd name="connsiteY3700" fmla="*/ 677791 h 1996549"/>
              <a:gd name="connsiteX3701" fmla="*/ 1871033 w 1998270"/>
              <a:gd name="connsiteY3701" fmla="*/ 700646 h 1996549"/>
              <a:gd name="connsiteX3702" fmla="*/ 1871033 w 1998270"/>
              <a:gd name="connsiteY3702" fmla="*/ 700816 h 1996549"/>
              <a:gd name="connsiteX3703" fmla="*/ 1847667 w 1998270"/>
              <a:gd name="connsiteY3703" fmla="*/ 723843 h 1996549"/>
              <a:gd name="connsiteX3704" fmla="*/ 1824471 w 1998270"/>
              <a:gd name="connsiteY3704" fmla="*/ 701157 h 1996549"/>
              <a:gd name="connsiteX3705" fmla="*/ 1824471 w 1998270"/>
              <a:gd name="connsiteY3705" fmla="*/ 700987 h 1996549"/>
              <a:gd name="connsiteX3706" fmla="*/ 1847667 w 1998270"/>
              <a:gd name="connsiteY3706" fmla="*/ 677791 h 1996549"/>
              <a:gd name="connsiteX3707" fmla="*/ 1786265 w 1998270"/>
              <a:gd name="connsiteY3707" fmla="*/ 677791 h 1996549"/>
              <a:gd name="connsiteX3708" fmla="*/ 1809631 w 1998270"/>
              <a:gd name="connsiteY3708" fmla="*/ 700646 h 1996549"/>
              <a:gd name="connsiteX3709" fmla="*/ 1809631 w 1998270"/>
              <a:gd name="connsiteY3709" fmla="*/ 700816 h 1996549"/>
              <a:gd name="connsiteX3710" fmla="*/ 1786265 w 1998270"/>
              <a:gd name="connsiteY3710" fmla="*/ 723843 h 1996549"/>
              <a:gd name="connsiteX3711" fmla="*/ 1763069 w 1998270"/>
              <a:gd name="connsiteY3711" fmla="*/ 701157 h 1996549"/>
              <a:gd name="connsiteX3712" fmla="*/ 1763069 w 1998270"/>
              <a:gd name="connsiteY3712" fmla="*/ 700987 h 1996549"/>
              <a:gd name="connsiteX3713" fmla="*/ 1786265 w 1998270"/>
              <a:gd name="connsiteY3713" fmla="*/ 677791 h 1996549"/>
              <a:gd name="connsiteX3714" fmla="*/ 5629 w 1998270"/>
              <a:gd name="connsiteY3714" fmla="*/ 635151 h 1996549"/>
              <a:gd name="connsiteX3715" fmla="*/ 10234 w 1998270"/>
              <a:gd name="connsiteY3715" fmla="*/ 639757 h 1996549"/>
              <a:gd name="connsiteX3716" fmla="*/ 5629 w 1998270"/>
              <a:gd name="connsiteY3716" fmla="*/ 644362 h 1996549"/>
              <a:gd name="connsiteX3717" fmla="*/ 1024 w 1998270"/>
              <a:gd name="connsiteY3717" fmla="*/ 639757 h 1996549"/>
              <a:gd name="connsiteX3718" fmla="*/ 5629 w 1998270"/>
              <a:gd name="connsiteY3718" fmla="*/ 635151 h 1996549"/>
              <a:gd name="connsiteX3719" fmla="*/ 67029 w 1998270"/>
              <a:gd name="connsiteY3719" fmla="*/ 633446 h 1996549"/>
              <a:gd name="connsiteX3720" fmla="*/ 67371 w 1998270"/>
              <a:gd name="connsiteY3720" fmla="*/ 633446 h 1996549"/>
              <a:gd name="connsiteX3721" fmla="*/ 73340 w 1998270"/>
              <a:gd name="connsiteY3721" fmla="*/ 639757 h 1996549"/>
              <a:gd name="connsiteX3722" fmla="*/ 67029 w 1998270"/>
              <a:gd name="connsiteY3722" fmla="*/ 646067 h 1996549"/>
              <a:gd name="connsiteX3723" fmla="*/ 60719 w 1998270"/>
              <a:gd name="connsiteY3723" fmla="*/ 639757 h 1996549"/>
              <a:gd name="connsiteX3724" fmla="*/ 67029 w 1998270"/>
              <a:gd name="connsiteY3724" fmla="*/ 633446 h 1996549"/>
              <a:gd name="connsiteX3725" fmla="*/ 129113 w 1998270"/>
              <a:gd name="connsiteY3725" fmla="*/ 632593 h 1996549"/>
              <a:gd name="connsiteX3726" fmla="*/ 136277 w 1998270"/>
              <a:gd name="connsiteY3726" fmla="*/ 639757 h 1996549"/>
              <a:gd name="connsiteX3727" fmla="*/ 129113 w 1998270"/>
              <a:gd name="connsiteY3727" fmla="*/ 646920 h 1996549"/>
              <a:gd name="connsiteX3728" fmla="*/ 121950 w 1998270"/>
              <a:gd name="connsiteY3728" fmla="*/ 639757 h 1996549"/>
              <a:gd name="connsiteX3729" fmla="*/ 129113 w 1998270"/>
              <a:gd name="connsiteY3729" fmla="*/ 632593 h 1996549"/>
              <a:gd name="connsiteX3730" fmla="*/ 189832 w 1998270"/>
              <a:gd name="connsiteY3730" fmla="*/ 631740 h 1996549"/>
              <a:gd name="connsiteX3731" fmla="*/ 197848 w 1998270"/>
              <a:gd name="connsiteY3731" fmla="*/ 639757 h 1996549"/>
              <a:gd name="connsiteX3732" fmla="*/ 189832 w 1998270"/>
              <a:gd name="connsiteY3732" fmla="*/ 647773 h 1996549"/>
              <a:gd name="connsiteX3733" fmla="*/ 181816 w 1998270"/>
              <a:gd name="connsiteY3733" fmla="*/ 639757 h 1996549"/>
              <a:gd name="connsiteX3734" fmla="*/ 189832 w 1998270"/>
              <a:gd name="connsiteY3734" fmla="*/ 631740 h 1996549"/>
              <a:gd name="connsiteX3735" fmla="*/ 251233 w 1998270"/>
              <a:gd name="connsiteY3735" fmla="*/ 631058 h 1996549"/>
              <a:gd name="connsiteX3736" fmla="*/ 259932 w 1998270"/>
              <a:gd name="connsiteY3736" fmla="*/ 639757 h 1996549"/>
              <a:gd name="connsiteX3737" fmla="*/ 251233 w 1998270"/>
              <a:gd name="connsiteY3737" fmla="*/ 648456 h 1996549"/>
              <a:gd name="connsiteX3738" fmla="*/ 242535 w 1998270"/>
              <a:gd name="connsiteY3738" fmla="*/ 639757 h 1996549"/>
              <a:gd name="connsiteX3739" fmla="*/ 251233 w 1998270"/>
              <a:gd name="connsiteY3739" fmla="*/ 631058 h 1996549"/>
              <a:gd name="connsiteX3740" fmla="*/ 312635 w 1998270"/>
              <a:gd name="connsiteY3740" fmla="*/ 630205 h 1996549"/>
              <a:gd name="connsiteX3741" fmla="*/ 322186 w 1998270"/>
              <a:gd name="connsiteY3741" fmla="*/ 639757 h 1996549"/>
              <a:gd name="connsiteX3742" fmla="*/ 312635 w 1998270"/>
              <a:gd name="connsiteY3742" fmla="*/ 649308 h 1996549"/>
              <a:gd name="connsiteX3743" fmla="*/ 303084 w 1998270"/>
              <a:gd name="connsiteY3743" fmla="*/ 639757 h 1996549"/>
              <a:gd name="connsiteX3744" fmla="*/ 312635 w 1998270"/>
              <a:gd name="connsiteY3744" fmla="*/ 630205 h 1996549"/>
              <a:gd name="connsiteX3745" fmla="*/ 374036 w 1998270"/>
              <a:gd name="connsiteY3745" fmla="*/ 629522 h 1996549"/>
              <a:gd name="connsiteX3746" fmla="*/ 384269 w 1998270"/>
              <a:gd name="connsiteY3746" fmla="*/ 639757 h 1996549"/>
              <a:gd name="connsiteX3747" fmla="*/ 374036 w 1998270"/>
              <a:gd name="connsiteY3747" fmla="*/ 649990 h 1996549"/>
              <a:gd name="connsiteX3748" fmla="*/ 363803 w 1998270"/>
              <a:gd name="connsiteY3748" fmla="*/ 639757 h 1996549"/>
              <a:gd name="connsiteX3749" fmla="*/ 374036 w 1998270"/>
              <a:gd name="connsiteY3749" fmla="*/ 629522 h 1996549"/>
              <a:gd name="connsiteX3750" fmla="*/ 436120 w 1998270"/>
              <a:gd name="connsiteY3750" fmla="*/ 628670 h 1996549"/>
              <a:gd name="connsiteX3751" fmla="*/ 447206 w 1998270"/>
              <a:gd name="connsiteY3751" fmla="*/ 639757 h 1996549"/>
              <a:gd name="connsiteX3752" fmla="*/ 436120 w 1998270"/>
              <a:gd name="connsiteY3752" fmla="*/ 650843 h 1996549"/>
              <a:gd name="connsiteX3753" fmla="*/ 425034 w 1998270"/>
              <a:gd name="connsiteY3753" fmla="*/ 639757 h 1996549"/>
              <a:gd name="connsiteX3754" fmla="*/ 436120 w 1998270"/>
              <a:gd name="connsiteY3754" fmla="*/ 628670 h 1996549"/>
              <a:gd name="connsiteX3755" fmla="*/ 496838 w 1998270"/>
              <a:gd name="connsiteY3755" fmla="*/ 627988 h 1996549"/>
              <a:gd name="connsiteX3756" fmla="*/ 508607 w 1998270"/>
              <a:gd name="connsiteY3756" fmla="*/ 639757 h 1996549"/>
              <a:gd name="connsiteX3757" fmla="*/ 496838 w 1998270"/>
              <a:gd name="connsiteY3757" fmla="*/ 651526 h 1996549"/>
              <a:gd name="connsiteX3758" fmla="*/ 485070 w 1998270"/>
              <a:gd name="connsiteY3758" fmla="*/ 639757 h 1996549"/>
              <a:gd name="connsiteX3759" fmla="*/ 496838 w 1998270"/>
              <a:gd name="connsiteY3759" fmla="*/ 627988 h 1996549"/>
              <a:gd name="connsiteX3760" fmla="*/ 558240 w 1998270"/>
              <a:gd name="connsiteY3760" fmla="*/ 627135 h 1996549"/>
              <a:gd name="connsiteX3761" fmla="*/ 570861 w 1998270"/>
              <a:gd name="connsiteY3761" fmla="*/ 639757 h 1996549"/>
              <a:gd name="connsiteX3762" fmla="*/ 558240 w 1998270"/>
              <a:gd name="connsiteY3762" fmla="*/ 652379 h 1996549"/>
              <a:gd name="connsiteX3763" fmla="*/ 545619 w 1998270"/>
              <a:gd name="connsiteY3763" fmla="*/ 639757 h 1996549"/>
              <a:gd name="connsiteX3764" fmla="*/ 558240 w 1998270"/>
              <a:gd name="connsiteY3764" fmla="*/ 627135 h 1996549"/>
              <a:gd name="connsiteX3765" fmla="*/ 619641 w 1998270"/>
              <a:gd name="connsiteY3765" fmla="*/ 626453 h 1996549"/>
              <a:gd name="connsiteX3766" fmla="*/ 632945 w 1998270"/>
              <a:gd name="connsiteY3766" fmla="*/ 639757 h 1996549"/>
              <a:gd name="connsiteX3767" fmla="*/ 619641 w 1998270"/>
              <a:gd name="connsiteY3767" fmla="*/ 653062 h 1996549"/>
              <a:gd name="connsiteX3768" fmla="*/ 606338 w 1998270"/>
              <a:gd name="connsiteY3768" fmla="*/ 639757 h 1996549"/>
              <a:gd name="connsiteX3769" fmla="*/ 619641 w 1998270"/>
              <a:gd name="connsiteY3769" fmla="*/ 626453 h 1996549"/>
              <a:gd name="connsiteX3770" fmla="*/ 681042 w 1998270"/>
              <a:gd name="connsiteY3770" fmla="*/ 625599 h 1996549"/>
              <a:gd name="connsiteX3771" fmla="*/ 695198 w 1998270"/>
              <a:gd name="connsiteY3771" fmla="*/ 639757 h 1996549"/>
              <a:gd name="connsiteX3772" fmla="*/ 681042 w 1998270"/>
              <a:gd name="connsiteY3772" fmla="*/ 653913 h 1996549"/>
              <a:gd name="connsiteX3773" fmla="*/ 666886 w 1998270"/>
              <a:gd name="connsiteY3773" fmla="*/ 639757 h 1996549"/>
              <a:gd name="connsiteX3774" fmla="*/ 681042 w 1998270"/>
              <a:gd name="connsiteY3774" fmla="*/ 625599 h 1996549"/>
              <a:gd name="connsiteX3775" fmla="*/ 743126 w 1998270"/>
              <a:gd name="connsiteY3775" fmla="*/ 624918 h 1996549"/>
              <a:gd name="connsiteX3776" fmla="*/ 757965 w 1998270"/>
              <a:gd name="connsiteY3776" fmla="*/ 639757 h 1996549"/>
              <a:gd name="connsiteX3777" fmla="*/ 743126 w 1998270"/>
              <a:gd name="connsiteY3777" fmla="*/ 654595 h 1996549"/>
              <a:gd name="connsiteX3778" fmla="*/ 728288 w 1998270"/>
              <a:gd name="connsiteY3778" fmla="*/ 639757 h 1996549"/>
              <a:gd name="connsiteX3779" fmla="*/ 743126 w 1998270"/>
              <a:gd name="connsiteY3779" fmla="*/ 624918 h 1996549"/>
              <a:gd name="connsiteX3780" fmla="*/ 803845 w 1998270"/>
              <a:gd name="connsiteY3780" fmla="*/ 624236 h 1996549"/>
              <a:gd name="connsiteX3781" fmla="*/ 819365 w 1998270"/>
              <a:gd name="connsiteY3781" fmla="*/ 639757 h 1996549"/>
              <a:gd name="connsiteX3782" fmla="*/ 819365 w 1998270"/>
              <a:gd name="connsiteY3782" fmla="*/ 639930 h 1996549"/>
              <a:gd name="connsiteX3783" fmla="*/ 803845 w 1998270"/>
              <a:gd name="connsiteY3783" fmla="*/ 655108 h 1996549"/>
              <a:gd name="connsiteX3784" fmla="*/ 803674 w 1998270"/>
              <a:gd name="connsiteY3784" fmla="*/ 655109 h 1996549"/>
              <a:gd name="connsiteX3785" fmla="*/ 788324 w 1998270"/>
              <a:gd name="connsiteY3785" fmla="*/ 639757 h 1996549"/>
              <a:gd name="connsiteX3786" fmla="*/ 803845 w 1998270"/>
              <a:gd name="connsiteY3786" fmla="*/ 624236 h 1996549"/>
              <a:gd name="connsiteX3787" fmla="*/ 865246 w 1998270"/>
              <a:gd name="connsiteY3787" fmla="*/ 623383 h 1996549"/>
              <a:gd name="connsiteX3788" fmla="*/ 882302 w 1998270"/>
              <a:gd name="connsiteY3788" fmla="*/ 640439 h 1996549"/>
              <a:gd name="connsiteX3789" fmla="*/ 865246 w 1998270"/>
              <a:gd name="connsiteY3789" fmla="*/ 657495 h 1996549"/>
              <a:gd name="connsiteX3790" fmla="*/ 848191 w 1998270"/>
              <a:gd name="connsiteY3790" fmla="*/ 640439 h 1996549"/>
              <a:gd name="connsiteX3791" fmla="*/ 865246 w 1998270"/>
              <a:gd name="connsiteY3791" fmla="*/ 623383 h 1996549"/>
              <a:gd name="connsiteX3792" fmla="*/ 926647 w 1998270"/>
              <a:gd name="connsiteY3792" fmla="*/ 622701 h 1996549"/>
              <a:gd name="connsiteX3793" fmla="*/ 943703 w 1998270"/>
              <a:gd name="connsiteY3793" fmla="*/ 639757 h 1996549"/>
              <a:gd name="connsiteX3794" fmla="*/ 926647 w 1998270"/>
              <a:gd name="connsiteY3794" fmla="*/ 656812 h 1996549"/>
              <a:gd name="connsiteX3795" fmla="*/ 909592 w 1998270"/>
              <a:gd name="connsiteY3795" fmla="*/ 639757 h 1996549"/>
              <a:gd name="connsiteX3796" fmla="*/ 926647 w 1998270"/>
              <a:gd name="connsiteY3796" fmla="*/ 622701 h 1996549"/>
              <a:gd name="connsiteX3797" fmla="*/ 988415 w 1998270"/>
              <a:gd name="connsiteY3797" fmla="*/ 621884 h 1996549"/>
              <a:gd name="connsiteX3798" fmla="*/ 1006153 w 1998270"/>
              <a:gd name="connsiteY3798" fmla="*/ 639622 h 1996549"/>
              <a:gd name="connsiteX3799" fmla="*/ 988415 w 1998270"/>
              <a:gd name="connsiteY3799" fmla="*/ 657359 h 1996549"/>
              <a:gd name="connsiteX3800" fmla="*/ 970677 w 1998270"/>
              <a:gd name="connsiteY3800" fmla="*/ 639622 h 1996549"/>
              <a:gd name="connsiteX3801" fmla="*/ 988415 w 1998270"/>
              <a:gd name="connsiteY3801" fmla="*/ 621884 h 1996549"/>
              <a:gd name="connsiteX3802" fmla="*/ 1110851 w 1998270"/>
              <a:gd name="connsiteY3802" fmla="*/ 621508 h 1996549"/>
              <a:gd name="connsiteX3803" fmla="*/ 1129954 w 1998270"/>
              <a:gd name="connsiteY3803" fmla="*/ 640610 h 1996549"/>
              <a:gd name="connsiteX3804" fmla="*/ 1110851 w 1998270"/>
              <a:gd name="connsiteY3804" fmla="*/ 659541 h 1996549"/>
              <a:gd name="connsiteX3805" fmla="*/ 1091749 w 1998270"/>
              <a:gd name="connsiteY3805" fmla="*/ 640610 h 1996549"/>
              <a:gd name="connsiteX3806" fmla="*/ 1110851 w 1998270"/>
              <a:gd name="connsiteY3806" fmla="*/ 621508 h 1996549"/>
              <a:gd name="connsiteX3807" fmla="*/ 1050132 w 1998270"/>
              <a:gd name="connsiteY3807" fmla="*/ 621508 h 1996549"/>
              <a:gd name="connsiteX3808" fmla="*/ 1067188 w 1998270"/>
              <a:gd name="connsiteY3808" fmla="*/ 639757 h 1996549"/>
              <a:gd name="connsiteX3809" fmla="*/ 1050132 w 1998270"/>
              <a:gd name="connsiteY3809" fmla="*/ 658007 h 1996549"/>
              <a:gd name="connsiteX3810" fmla="*/ 1031712 w 1998270"/>
              <a:gd name="connsiteY3810" fmla="*/ 639928 h 1996549"/>
              <a:gd name="connsiteX3811" fmla="*/ 1050132 w 1998270"/>
              <a:gd name="connsiteY3811" fmla="*/ 621508 h 1996549"/>
              <a:gd name="connsiteX3812" fmla="*/ 1172619 w 1998270"/>
              <a:gd name="connsiteY3812" fmla="*/ 620008 h 1996549"/>
              <a:gd name="connsiteX3813" fmla="*/ 1192234 w 1998270"/>
              <a:gd name="connsiteY3813" fmla="*/ 639622 h 1996549"/>
              <a:gd name="connsiteX3814" fmla="*/ 1172619 w 1998270"/>
              <a:gd name="connsiteY3814" fmla="*/ 659237 h 1996549"/>
              <a:gd name="connsiteX3815" fmla="*/ 1153005 w 1998270"/>
              <a:gd name="connsiteY3815" fmla="*/ 639622 h 1996549"/>
              <a:gd name="connsiteX3816" fmla="*/ 1172619 w 1998270"/>
              <a:gd name="connsiteY3816" fmla="*/ 620008 h 1996549"/>
              <a:gd name="connsiteX3817" fmla="*/ 1234524 w 1998270"/>
              <a:gd name="connsiteY3817" fmla="*/ 619444 h 1996549"/>
              <a:gd name="connsiteX3818" fmla="*/ 1254803 w 1998270"/>
              <a:gd name="connsiteY3818" fmla="*/ 639757 h 1996549"/>
              <a:gd name="connsiteX3819" fmla="*/ 1254769 w 1998270"/>
              <a:gd name="connsiteY3819" fmla="*/ 640806 h 1996549"/>
              <a:gd name="connsiteX3820" fmla="*/ 1233654 w 1998270"/>
              <a:gd name="connsiteY3820" fmla="*/ 659883 h 1996549"/>
              <a:gd name="connsiteX3821" fmla="*/ 1213358 w 1998270"/>
              <a:gd name="connsiteY3821" fmla="*/ 639757 h 1996549"/>
              <a:gd name="connsiteX3822" fmla="*/ 1233654 w 1998270"/>
              <a:gd name="connsiteY3822" fmla="*/ 619460 h 1996549"/>
              <a:gd name="connsiteX3823" fmla="*/ 1234524 w 1998270"/>
              <a:gd name="connsiteY3823" fmla="*/ 619444 h 1996549"/>
              <a:gd name="connsiteX3824" fmla="*/ 1971152 w 1998270"/>
              <a:gd name="connsiteY3824" fmla="*/ 618778 h 1996549"/>
              <a:gd name="connsiteX3825" fmla="*/ 1992130 w 1998270"/>
              <a:gd name="connsiteY3825" fmla="*/ 639757 h 1996549"/>
              <a:gd name="connsiteX3826" fmla="*/ 1971152 w 1998270"/>
              <a:gd name="connsiteY3826" fmla="*/ 660565 h 1996549"/>
              <a:gd name="connsiteX3827" fmla="*/ 1950173 w 1998270"/>
              <a:gd name="connsiteY3827" fmla="*/ 639757 h 1996549"/>
              <a:gd name="connsiteX3828" fmla="*/ 1971152 w 1998270"/>
              <a:gd name="connsiteY3828" fmla="*/ 618778 h 1996549"/>
              <a:gd name="connsiteX3829" fmla="*/ 1295055 w 1998270"/>
              <a:gd name="connsiteY3829" fmla="*/ 618778 h 1996549"/>
              <a:gd name="connsiteX3830" fmla="*/ 1316034 w 1998270"/>
              <a:gd name="connsiteY3830" fmla="*/ 639757 h 1996549"/>
              <a:gd name="connsiteX3831" fmla="*/ 1295055 w 1998270"/>
              <a:gd name="connsiteY3831" fmla="*/ 660565 h 1996549"/>
              <a:gd name="connsiteX3832" fmla="*/ 1274077 w 1998270"/>
              <a:gd name="connsiteY3832" fmla="*/ 639757 h 1996549"/>
              <a:gd name="connsiteX3833" fmla="*/ 1295055 w 1998270"/>
              <a:gd name="connsiteY3833" fmla="*/ 618778 h 1996549"/>
              <a:gd name="connsiteX3834" fmla="*/ 1357138 w 1998270"/>
              <a:gd name="connsiteY3834" fmla="*/ 618267 h 1996549"/>
              <a:gd name="connsiteX3835" fmla="*/ 1357479 w 1998270"/>
              <a:gd name="connsiteY3835" fmla="*/ 618267 h 1996549"/>
              <a:gd name="connsiteX3836" fmla="*/ 1378629 w 1998270"/>
              <a:gd name="connsiteY3836" fmla="*/ 639757 h 1996549"/>
              <a:gd name="connsiteX3837" fmla="*/ 1378629 w 1998270"/>
              <a:gd name="connsiteY3837" fmla="*/ 639928 h 1996549"/>
              <a:gd name="connsiteX3838" fmla="*/ 1357138 w 1998270"/>
              <a:gd name="connsiteY3838" fmla="*/ 661077 h 1996549"/>
              <a:gd name="connsiteX3839" fmla="*/ 1335819 w 1998270"/>
              <a:gd name="connsiteY3839" fmla="*/ 639757 h 1996549"/>
              <a:gd name="connsiteX3840" fmla="*/ 1335819 w 1998270"/>
              <a:gd name="connsiteY3840" fmla="*/ 639587 h 1996549"/>
              <a:gd name="connsiteX3841" fmla="*/ 1357138 w 1998270"/>
              <a:gd name="connsiteY3841" fmla="*/ 618267 h 1996549"/>
              <a:gd name="connsiteX3842" fmla="*/ 1417858 w 1998270"/>
              <a:gd name="connsiteY3842" fmla="*/ 617754 h 1996549"/>
              <a:gd name="connsiteX3843" fmla="*/ 1439860 w 1998270"/>
              <a:gd name="connsiteY3843" fmla="*/ 639757 h 1996549"/>
              <a:gd name="connsiteX3844" fmla="*/ 1439860 w 1998270"/>
              <a:gd name="connsiteY3844" fmla="*/ 639928 h 1996549"/>
              <a:gd name="connsiteX3845" fmla="*/ 1417858 w 1998270"/>
              <a:gd name="connsiteY3845" fmla="*/ 661588 h 1996549"/>
              <a:gd name="connsiteX3846" fmla="*/ 1417687 w 1998270"/>
              <a:gd name="connsiteY3846" fmla="*/ 661588 h 1996549"/>
              <a:gd name="connsiteX3847" fmla="*/ 1395856 w 1998270"/>
              <a:gd name="connsiteY3847" fmla="*/ 639757 h 1996549"/>
              <a:gd name="connsiteX3848" fmla="*/ 1417858 w 1998270"/>
              <a:gd name="connsiteY3848" fmla="*/ 617754 h 1996549"/>
              <a:gd name="connsiteX3849" fmla="*/ 1479259 w 1998270"/>
              <a:gd name="connsiteY3849" fmla="*/ 617243 h 1996549"/>
              <a:gd name="connsiteX3850" fmla="*/ 1501773 w 1998270"/>
              <a:gd name="connsiteY3850" fmla="*/ 639757 h 1996549"/>
              <a:gd name="connsiteX3851" fmla="*/ 1479259 w 1998270"/>
              <a:gd name="connsiteY3851" fmla="*/ 662100 h 1996549"/>
              <a:gd name="connsiteX3852" fmla="*/ 1456916 w 1998270"/>
              <a:gd name="connsiteY3852" fmla="*/ 639757 h 1996549"/>
              <a:gd name="connsiteX3853" fmla="*/ 1479259 w 1998270"/>
              <a:gd name="connsiteY3853" fmla="*/ 617243 h 1996549"/>
              <a:gd name="connsiteX3854" fmla="*/ 1540660 w 1998270"/>
              <a:gd name="connsiteY3854" fmla="*/ 616731 h 1996549"/>
              <a:gd name="connsiteX3855" fmla="*/ 1541001 w 1998270"/>
              <a:gd name="connsiteY3855" fmla="*/ 616731 h 1996549"/>
              <a:gd name="connsiteX3856" fmla="*/ 1563685 w 1998270"/>
              <a:gd name="connsiteY3856" fmla="*/ 639757 h 1996549"/>
              <a:gd name="connsiteX3857" fmla="*/ 1563685 w 1998270"/>
              <a:gd name="connsiteY3857" fmla="*/ 639928 h 1996549"/>
              <a:gd name="connsiteX3858" fmla="*/ 1540660 w 1998270"/>
              <a:gd name="connsiteY3858" fmla="*/ 662612 h 1996549"/>
              <a:gd name="connsiteX3859" fmla="*/ 1517806 w 1998270"/>
              <a:gd name="connsiteY3859" fmla="*/ 639757 h 1996549"/>
              <a:gd name="connsiteX3860" fmla="*/ 1517806 w 1998270"/>
              <a:gd name="connsiteY3860" fmla="*/ 639587 h 1996549"/>
              <a:gd name="connsiteX3861" fmla="*/ 1540660 w 1998270"/>
              <a:gd name="connsiteY3861" fmla="*/ 616731 h 1996549"/>
              <a:gd name="connsiteX3862" fmla="*/ 1602061 w 1998270"/>
              <a:gd name="connsiteY3862" fmla="*/ 616390 h 1996549"/>
              <a:gd name="connsiteX3863" fmla="*/ 1625428 w 1998270"/>
              <a:gd name="connsiteY3863" fmla="*/ 639757 h 1996549"/>
              <a:gd name="connsiteX3864" fmla="*/ 1625428 w 1998270"/>
              <a:gd name="connsiteY3864" fmla="*/ 639928 h 1996549"/>
              <a:gd name="connsiteX3865" fmla="*/ 1602061 w 1998270"/>
              <a:gd name="connsiteY3865" fmla="*/ 662954 h 1996549"/>
              <a:gd name="connsiteX3866" fmla="*/ 1578866 w 1998270"/>
              <a:gd name="connsiteY3866" fmla="*/ 639757 h 1996549"/>
              <a:gd name="connsiteX3867" fmla="*/ 1578866 w 1998270"/>
              <a:gd name="connsiteY3867" fmla="*/ 639586 h 1996549"/>
              <a:gd name="connsiteX3868" fmla="*/ 1602061 w 1998270"/>
              <a:gd name="connsiteY3868" fmla="*/ 616390 h 1996549"/>
              <a:gd name="connsiteX3869" fmla="*/ 1664145 w 1998270"/>
              <a:gd name="connsiteY3869" fmla="*/ 616049 h 1996549"/>
              <a:gd name="connsiteX3870" fmla="*/ 1687853 w 1998270"/>
              <a:gd name="connsiteY3870" fmla="*/ 639757 h 1996549"/>
              <a:gd name="connsiteX3871" fmla="*/ 1687853 w 1998270"/>
              <a:gd name="connsiteY3871" fmla="*/ 639928 h 1996549"/>
              <a:gd name="connsiteX3872" fmla="*/ 1664145 w 1998270"/>
              <a:gd name="connsiteY3872" fmla="*/ 663294 h 1996549"/>
              <a:gd name="connsiteX3873" fmla="*/ 1640608 w 1998270"/>
              <a:gd name="connsiteY3873" fmla="*/ 639757 h 1996549"/>
              <a:gd name="connsiteX3874" fmla="*/ 1640608 w 1998270"/>
              <a:gd name="connsiteY3874" fmla="*/ 639587 h 1996549"/>
              <a:gd name="connsiteX3875" fmla="*/ 1664145 w 1998270"/>
              <a:gd name="connsiteY3875" fmla="*/ 616049 h 1996549"/>
              <a:gd name="connsiteX3876" fmla="*/ 1724864 w 1998270"/>
              <a:gd name="connsiteY3876" fmla="*/ 615878 h 1996549"/>
              <a:gd name="connsiteX3877" fmla="*/ 1748742 w 1998270"/>
              <a:gd name="connsiteY3877" fmla="*/ 639757 h 1996549"/>
              <a:gd name="connsiteX3878" fmla="*/ 1724864 w 1998270"/>
              <a:gd name="connsiteY3878" fmla="*/ 663464 h 1996549"/>
              <a:gd name="connsiteX3879" fmla="*/ 1701157 w 1998270"/>
              <a:gd name="connsiteY3879" fmla="*/ 639757 h 1996549"/>
              <a:gd name="connsiteX3880" fmla="*/ 1701157 w 1998270"/>
              <a:gd name="connsiteY3880" fmla="*/ 639586 h 1996549"/>
              <a:gd name="connsiteX3881" fmla="*/ 1724864 w 1998270"/>
              <a:gd name="connsiteY3881" fmla="*/ 615878 h 1996549"/>
              <a:gd name="connsiteX3882" fmla="*/ 1786265 w 1998270"/>
              <a:gd name="connsiteY3882" fmla="*/ 615708 h 1996549"/>
              <a:gd name="connsiteX3883" fmla="*/ 1810314 w 1998270"/>
              <a:gd name="connsiteY3883" fmla="*/ 639757 h 1996549"/>
              <a:gd name="connsiteX3884" fmla="*/ 1786265 w 1998270"/>
              <a:gd name="connsiteY3884" fmla="*/ 663635 h 1996549"/>
              <a:gd name="connsiteX3885" fmla="*/ 1762387 w 1998270"/>
              <a:gd name="connsiteY3885" fmla="*/ 639757 h 1996549"/>
              <a:gd name="connsiteX3886" fmla="*/ 1786265 w 1998270"/>
              <a:gd name="connsiteY3886" fmla="*/ 615708 h 1996549"/>
              <a:gd name="connsiteX3887" fmla="*/ 1847666 w 1998270"/>
              <a:gd name="connsiteY3887" fmla="*/ 615538 h 1996549"/>
              <a:gd name="connsiteX3888" fmla="*/ 1848007 w 1998270"/>
              <a:gd name="connsiteY3888" fmla="*/ 615538 h 1996549"/>
              <a:gd name="connsiteX3889" fmla="*/ 1871886 w 1998270"/>
              <a:gd name="connsiteY3889" fmla="*/ 639757 h 1996549"/>
              <a:gd name="connsiteX3890" fmla="*/ 1871886 w 1998270"/>
              <a:gd name="connsiteY3890" fmla="*/ 639928 h 1996549"/>
              <a:gd name="connsiteX3891" fmla="*/ 1847666 w 1998270"/>
              <a:gd name="connsiteY3891" fmla="*/ 663806 h 1996549"/>
              <a:gd name="connsiteX3892" fmla="*/ 1823618 w 1998270"/>
              <a:gd name="connsiteY3892" fmla="*/ 639757 h 1996549"/>
              <a:gd name="connsiteX3893" fmla="*/ 1823618 w 1998270"/>
              <a:gd name="connsiteY3893" fmla="*/ 639586 h 1996549"/>
              <a:gd name="connsiteX3894" fmla="*/ 1847666 w 1998270"/>
              <a:gd name="connsiteY3894" fmla="*/ 615538 h 1996549"/>
              <a:gd name="connsiteX3895" fmla="*/ 1910278 w 1998270"/>
              <a:gd name="connsiteY3895" fmla="*/ 615517 h 1996549"/>
              <a:gd name="connsiteX3896" fmla="*/ 1934139 w 1998270"/>
              <a:gd name="connsiteY3896" fmla="*/ 639757 h 1996549"/>
              <a:gd name="connsiteX3897" fmla="*/ 1934139 w 1998270"/>
              <a:gd name="connsiteY3897" fmla="*/ 639928 h 1996549"/>
              <a:gd name="connsiteX3898" fmla="*/ 1909920 w 1998270"/>
              <a:gd name="connsiteY3898" fmla="*/ 663806 h 1996549"/>
              <a:gd name="connsiteX3899" fmla="*/ 1885871 w 1998270"/>
              <a:gd name="connsiteY3899" fmla="*/ 639757 h 1996549"/>
              <a:gd name="connsiteX3900" fmla="*/ 1909067 w 1998270"/>
              <a:gd name="connsiteY3900" fmla="*/ 615538 h 1996549"/>
              <a:gd name="connsiteX3901" fmla="*/ 1910278 w 1998270"/>
              <a:gd name="connsiteY3901" fmla="*/ 615517 h 1996549"/>
              <a:gd name="connsiteX3902" fmla="*/ 5628 w 1998270"/>
              <a:gd name="connsiteY3902" fmla="*/ 573581 h 1996549"/>
              <a:gd name="connsiteX3903" fmla="*/ 5969 w 1998270"/>
              <a:gd name="connsiteY3903" fmla="*/ 573581 h 1996549"/>
              <a:gd name="connsiteX3904" fmla="*/ 10404 w 1998270"/>
              <a:gd name="connsiteY3904" fmla="*/ 578356 h 1996549"/>
              <a:gd name="connsiteX3905" fmla="*/ 5628 w 1998270"/>
              <a:gd name="connsiteY3905" fmla="*/ 583132 h 1996549"/>
              <a:gd name="connsiteX3906" fmla="*/ 853 w 1998270"/>
              <a:gd name="connsiteY3906" fmla="*/ 578356 h 1996549"/>
              <a:gd name="connsiteX3907" fmla="*/ 5628 w 1998270"/>
              <a:gd name="connsiteY3907" fmla="*/ 573581 h 1996549"/>
              <a:gd name="connsiteX3908" fmla="*/ 67029 w 1998270"/>
              <a:gd name="connsiteY3908" fmla="*/ 571703 h 1996549"/>
              <a:gd name="connsiteX3909" fmla="*/ 67371 w 1998270"/>
              <a:gd name="connsiteY3909" fmla="*/ 571703 h 1996549"/>
              <a:gd name="connsiteX3910" fmla="*/ 73681 w 1998270"/>
              <a:gd name="connsiteY3910" fmla="*/ 578356 h 1996549"/>
              <a:gd name="connsiteX3911" fmla="*/ 67029 w 1998270"/>
              <a:gd name="connsiteY3911" fmla="*/ 585006 h 1996549"/>
              <a:gd name="connsiteX3912" fmla="*/ 60378 w 1998270"/>
              <a:gd name="connsiteY3912" fmla="*/ 578356 h 1996549"/>
              <a:gd name="connsiteX3913" fmla="*/ 67029 w 1998270"/>
              <a:gd name="connsiteY3913" fmla="*/ 571703 h 1996549"/>
              <a:gd name="connsiteX3914" fmla="*/ 189833 w 1998270"/>
              <a:gd name="connsiteY3914" fmla="*/ 570339 h 1996549"/>
              <a:gd name="connsiteX3915" fmla="*/ 190174 w 1998270"/>
              <a:gd name="connsiteY3915" fmla="*/ 570339 h 1996549"/>
              <a:gd name="connsiteX3916" fmla="*/ 198020 w 1998270"/>
              <a:gd name="connsiteY3916" fmla="*/ 578525 h 1996549"/>
              <a:gd name="connsiteX3917" fmla="*/ 189833 w 1998270"/>
              <a:gd name="connsiteY3917" fmla="*/ 586713 h 1996549"/>
              <a:gd name="connsiteX3918" fmla="*/ 181646 w 1998270"/>
              <a:gd name="connsiteY3918" fmla="*/ 578525 h 1996549"/>
              <a:gd name="connsiteX3919" fmla="*/ 189833 w 1998270"/>
              <a:gd name="connsiteY3919" fmla="*/ 570339 h 1996549"/>
              <a:gd name="connsiteX3920" fmla="*/ 129113 w 1998270"/>
              <a:gd name="connsiteY3920" fmla="*/ 570339 h 1996549"/>
              <a:gd name="connsiteX3921" fmla="*/ 129454 w 1998270"/>
              <a:gd name="connsiteY3921" fmla="*/ 570339 h 1996549"/>
              <a:gd name="connsiteX3922" fmla="*/ 136618 w 1998270"/>
              <a:gd name="connsiteY3922" fmla="*/ 577844 h 1996549"/>
              <a:gd name="connsiteX3923" fmla="*/ 129113 w 1998270"/>
              <a:gd name="connsiteY3923" fmla="*/ 585348 h 1996549"/>
              <a:gd name="connsiteX3924" fmla="*/ 121609 w 1998270"/>
              <a:gd name="connsiteY3924" fmla="*/ 577844 h 1996549"/>
              <a:gd name="connsiteX3925" fmla="*/ 129113 w 1998270"/>
              <a:gd name="connsiteY3925" fmla="*/ 570339 h 1996549"/>
              <a:gd name="connsiteX3926" fmla="*/ 251233 w 1998270"/>
              <a:gd name="connsiteY3926" fmla="*/ 569315 h 1996549"/>
              <a:gd name="connsiteX3927" fmla="*/ 251574 w 1998270"/>
              <a:gd name="connsiteY3927" fmla="*/ 569315 h 1996549"/>
              <a:gd name="connsiteX3928" fmla="*/ 260273 w 1998270"/>
              <a:gd name="connsiteY3928" fmla="*/ 578356 h 1996549"/>
              <a:gd name="connsiteX3929" fmla="*/ 251233 w 1998270"/>
              <a:gd name="connsiteY3929" fmla="*/ 587396 h 1996549"/>
              <a:gd name="connsiteX3930" fmla="*/ 242194 w 1998270"/>
              <a:gd name="connsiteY3930" fmla="*/ 578356 h 1996549"/>
              <a:gd name="connsiteX3931" fmla="*/ 251233 w 1998270"/>
              <a:gd name="connsiteY3931" fmla="*/ 569315 h 1996549"/>
              <a:gd name="connsiteX3932" fmla="*/ 312635 w 1998270"/>
              <a:gd name="connsiteY3932" fmla="*/ 568463 h 1996549"/>
              <a:gd name="connsiteX3933" fmla="*/ 322527 w 1998270"/>
              <a:gd name="connsiteY3933" fmla="*/ 578356 h 1996549"/>
              <a:gd name="connsiteX3934" fmla="*/ 312635 w 1998270"/>
              <a:gd name="connsiteY3934" fmla="*/ 588247 h 1996549"/>
              <a:gd name="connsiteX3935" fmla="*/ 302743 w 1998270"/>
              <a:gd name="connsiteY3935" fmla="*/ 578356 h 1996549"/>
              <a:gd name="connsiteX3936" fmla="*/ 312635 w 1998270"/>
              <a:gd name="connsiteY3936" fmla="*/ 568463 h 1996549"/>
              <a:gd name="connsiteX3937" fmla="*/ 374036 w 1998270"/>
              <a:gd name="connsiteY3937" fmla="*/ 567781 h 1996549"/>
              <a:gd name="connsiteX3938" fmla="*/ 384611 w 1998270"/>
              <a:gd name="connsiteY3938" fmla="*/ 578356 h 1996549"/>
              <a:gd name="connsiteX3939" fmla="*/ 374036 w 1998270"/>
              <a:gd name="connsiteY3939" fmla="*/ 588931 h 1996549"/>
              <a:gd name="connsiteX3940" fmla="*/ 363462 w 1998270"/>
              <a:gd name="connsiteY3940" fmla="*/ 578356 h 1996549"/>
              <a:gd name="connsiteX3941" fmla="*/ 374036 w 1998270"/>
              <a:gd name="connsiteY3941" fmla="*/ 567781 h 1996549"/>
              <a:gd name="connsiteX3942" fmla="*/ 436119 w 1998270"/>
              <a:gd name="connsiteY3942" fmla="*/ 566927 h 1996549"/>
              <a:gd name="connsiteX3943" fmla="*/ 447547 w 1998270"/>
              <a:gd name="connsiteY3943" fmla="*/ 578356 h 1996549"/>
              <a:gd name="connsiteX3944" fmla="*/ 436119 w 1998270"/>
              <a:gd name="connsiteY3944" fmla="*/ 589783 h 1996549"/>
              <a:gd name="connsiteX3945" fmla="*/ 424692 w 1998270"/>
              <a:gd name="connsiteY3945" fmla="*/ 578356 h 1996549"/>
              <a:gd name="connsiteX3946" fmla="*/ 436119 w 1998270"/>
              <a:gd name="connsiteY3946" fmla="*/ 566927 h 1996549"/>
              <a:gd name="connsiteX3947" fmla="*/ 496838 w 1998270"/>
              <a:gd name="connsiteY3947" fmla="*/ 566246 h 1996549"/>
              <a:gd name="connsiteX3948" fmla="*/ 508948 w 1998270"/>
              <a:gd name="connsiteY3948" fmla="*/ 578356 h 1996549"/>
              <a:gd name="connsiteX3949" fmla="*/ 496838 w 1998270"/>
              <a:gd name="connsiteY3949" fmla="*/ 590466 h 1996549"/>
              <a:gd name="connsiteX3950" fmla="*/ 484729 w 1998270"/>
              <a:gd name="connsiteY3950" fmla="*/ 578356 h 1996549"/>
              <a:gd name="connsiteX3951" fmla="*/ 496838 w 1998270"/>
              <a:gd name="connsiteY3951" fmla="*/ 566246 h 1996549"/>
              <a:gd name="connsiteX3952" fmla="*/ 558240 w 1998270"/>
              <a:gd name="connsiteY3952" fmla="*/ 565393 h 1996549"/>
              <a:gd name="connsiteX3953" fmla="*/ 571203 w 1998270"/>
              <a:gd name="connsiteY3953" fmla="*/ 578356 h 1996549"/>
              <a:gd name="connsiteX3954" fmla="*/ 558240 w 1998270"/>
              <a:gd name="connsiteY3954" fmla="*/ 591318 h 1996549"/>
              <a:gd name="connsiteX3955" fmla="*/ 545278 w 1998270"/>
              <a:gd name="connsiteY3955" fmla="*/ 578356 h 1996549"/>
              <a:gd name="connsiteX3956" fmla="*/ 558240 w 1998270"/>
              <a:gd name="connsiteY3956" fmla="*/ 565393 h 1996549"/>
              <a:gd name="connsiteX3957" fmla="*/ 619642 w 1998270"/>
              <a:gd name="connsiteY3957" fmla="*/ 564711 h 1996549"/>
              <a:gd name="connsiteX3958" fmla="*/ 633286 w 1998270"/>
              <a:gd name="connsiteY3958" fmla="*/ 578356 h 1996549"/>
              <a:gd name="connsiteX3959" fmla="*/ 619642 w 1998270"/>
              <a:gd name="connsiteY3959" fmla="*/ 592002 h 1996549"/>
              <a:gd name="connsiteX3960" fmla="*/ 605997 w 1998270"/>
              <a:gd name="connsiteY3960" fmla="*/ 578356 h 1996549"/>
              <a:gd name="connsiteX3961" fmla="*/ 619642 w 1998270"/>
              <a:gd name="connsiteY3961" fmla="*/ 564711 h 1996549"/>
              <a:gd name="connsiteX3962" fmla="*/ 681042 w 1998270"/>
              <a:gd name="connsiteY3962" fmla="*/ 563858 h 1996549"/>
              <a:gd name="connsiteX3963" fmla="*/ 695539 w 1998270"/>
              <a:gd name="connsiteY3963" fmla="*/ 578356 h 1996549"/>
              <a:gd name="connsiteX3964" fmla="*/ 681042 w 1998270"/>
              <a:gd name="connsiteY3964" fmla="*/ 592853 h 1996549"/>
              <a:gd name="connsiteX3965" fmla="*/ 666545 w 1998270"/>
              <a:gd name="connsiteY3965" fmla="*/ 578356 h 1996549"/>
              <a:gd name="connsiteX3966" fmla="*/ 681042 w 1998270"/>
              <a:gd name="connsiteY3966" fmla="*/ 563858 h 1996549"/>
              <a:gd name="connsiteX3967" fmla="*/ 743126 w 1998270"/>
              <a:gd name="connsiteY3967" fmla="*/ 563176 h 1996549"/>
              <a:gd name="connsiteX3968" fmla="*/ 758306 w 1998270"/>
              <a:gd name="connsiteY3968" fmla="*/ 578356 h 1996549"/>
              <a:gd name="connsiteX3969" fmla="*/ 758306 w 1998270"/>
              <a:gd name="connsiteY3969" fmla="*/ 578527 h 1996549"/>
              <a:gd name="connsiteX3970" fmla="*/ 743126 w 1998270"/>
              <a:gd name="connsiteY3970" fmla="*/ 593365 h 1996549"/>
              <a:gd name="connsiteX3971" fmla="*/ 742955 w 1998270"/>
              <a:gd name="connsiteY3971" fmla="*/ 593367 h 1996549"/>
              <a:gd name="connsiteX3972" fmla="*/ 727946 w 1998270"/>
              <a:gd name="connsiteY3972" fmla="*/ 578356 h 1996549"/>
              <a:gd name="connsiteX3973" fmla="*/ 743126 w 1998270"/>
              <a:gd name="connsiteY3973" fmla="*/ 563176 h 1996549"/>
              <a:gd name="connsiteX3974" fmla="*/ 803845 w 1998270"/>
              <a:gd name="connsiteY3974" fmla="*/ 562323 h 1996549"/>
              <a:gd name="connsiteX3975" fmla="*/ 819878 w 1998270"/>
              <a:gd name="connsiteY3975" fmla="*/ 578356 h 1996549"/>
              <a:gd name="connsiteX3976" fmla="*/ 803845 w 1998270"/>
              <a:gd name="connsiteY3976" fmla="*/ 594218 h 1996549"/>
              <a:gd name="connsiteX3977" fmla="*/ 787813 w 1998270"/>
              <a:gd name="connsiteY3977" fmla="*/ 578356 h 1996549"/>
              <a:gd name="connsiteX3978" fmla="*/ 803845 w 1998270"/>
              <a:gd name="connsiteY3978" fmla="*/ 562323 h 1996549"/>
              <a:gd name="connsiteX3979" fmla="*/ 865246 w 1998270"/>
              <a:gd name="connsiteY3979" fmla="*/ 561640 h 1996549"/>
              <a:gd name="connsiteX3980" fmla="*/ 882302 w 1998270"/>
              <a:gd name="connsiteY3980" fmla="*/ 578696 h 1996549"/>
              <a:gd name="connsiteX3981" fmla="*/ 865246 w 1998270"/>
              <a:gd name="connsiteY3981" fmla="*/ 595752 h 1996549"/>
              <a:gd name="connsiteX3982" fmla="*/ 848191 w 1998270"/>
              <a:gd name="connsiteY3982" fmla="*/ 578696 h 1996549"/>
              <a:gd name="connsiteX3983" fmla="*/ 865246 w 1998270"/>
              <a:gd name="connsiteY3983" fmla="*/ 561640 h 1996549"/>
              <a:gd name="connsiteX3984" fmla="*/ 926647 w 1998270"/>
              <a:gd name="connsiteY3984" fmla="*/ 560958 h 1996549"/>
              <a:gd name="connsiteX3985" fmla="*/ 943703 w 1998270"/>
              <a:gd name="connsiteY3985" fmla="*/ 578014 h 1996549"/>
              <a:gd name="connsiteX3986" fmla="*/ 926647 w 1998270"/>
              <a:gd name="connsiteY3986" fmla="*/ 595070 h 1996549"/>
              <a:gd name="connsiteX3987" fmla="*/ 909592 w 1998270"/>
              <a:gd name="connsiteY3987" fmla="*/ 578014 h 1996549"/>
              <a:gd name="connsiteX3988" fmla="*/ 926647 w 1998270"/>
              <a:gd name="connsiteY3988" fmla="*/ 560958 h 1996549"/>
              <a:gd name="connsiteX3989" fmla="*/ 988049 w 1998270"/>
              <a:gd name="connsiteY3989" fmla="*/ 560276 h 1996549"/>
              <a:gd name="connsiteX3990" fmla="*/ 988390 w 1998270"/>
              <a:gd name="connsiteY3990" fmla="*/ 560276 h 1996549"/>
              <a:gd name="connsiteX3991" fmla="*/ 1006129 w 1998270"/>
              <a:gd name="connsiteY3991" fmla="*/ 578356 h 1996549"/>
              <a:gd name="connsiteX3992" fmla="*/ 988049 w 1998270"/>
              <a:gd name="connsiteY3992" fmla="*/ 595412 h 1996549"/>
              <a:gd name="connsiteX3993" fmla="*/ 969970 w 1998270"/>
              <a:gd name="connsiteY3993" fmla="*/ 578356 h 1996549"/>
              <a:gd name="connsiteX3994" fmla="*/ 988049 w 1998270"/>
              <a:gd name="connsiteY3994" fmla="*/ 560276 h 1996549"/>
              <a:gd name="connsiteX3995" fmla="*/ 1050132 w 1998270"/>
              <a:gd name="connsiteY3995" fmla="*/ 559594 h 1996549"/>
              <a:gd name="connsiteX3996" fmla="*/ 1068894 w 1998270"/>
              <a:gd name="connsiteY3996" fmla="*/ 578356 h 1996549"/>
              <a:gd name="connsiteX3997" fmla="*/ 1068894 w 1998270"/>
              <a:gd name="connsiteY3997" fmla="*/ 578527 h 1996549"/>
              <a:gd name="connsiteX3998" fmla="*/ 1050132 w 1998270"/>
              <a:gd name="connsiteY3998" fmla="*/ 596948 h 1996549"/>
              <a:gd name="connsiteX3999" fmla="*/ 1031371 w 1998270"/>
              <a:gd name="connsiteY3999" fmla="*/ 578356 h 1996549"/>
              <a:gd name="connsiteX4000" fmla="*/ 1050132 w 1998270"/>
              <a:gd name="connsiteY4000" fmla="*/ 559594 h 1996549"/>
              <a:gd name="connsiteX4001" fmla="*/ 1110851 w 1998270"/>
              <a:gd name="connsiteY4001" fmla="*/ 558741 h 1996549"/>
              <a:gd name="connsiteX4002" fmla="*/ 1111192 w 1998270"/>
              <a:gd name="connsiteY4002" fmla="*/ 558741 h 1996549"/>
              <a:gd name="connsiteX4003" fmla="*/ 1130465 w 1998270"/>
              <a:gd name="connsiteY4003" fmla="*/ 578356 h 1996549"/>
              <a:gd name="connsiteX4004" fmla="*/ 1130465 w 1998270"/>
              <a:gd name="connsiteY4004" fmla="*/ 578525 h 1996549"/>
              <a:gd name="connsiteX4005" fmla="*/ 1110851 w 1998270"/>
              <a:gd name="connsiteY4005" fmla="*/ 597799 h 1996549"/>
              <a:gd name="connsiteX4006" fmla="*/ 1091237 w 1998270"/>
              <a:gd name="connsiteY4006" fmla="*/ 578356 h 1996549"/>
              <a:gd name="connsiteX4007" fmla="*/ 1110851 w 1998270"/>
              <a:gd name="connsiteY4007" fmla="*/ 558741 h 1996549"/>
              <a:gd name="connsiteX4008" fmla="*/ 1172252 w 1998270"/>
              <a:gd name="connsiteY4008" fmla="*/ 558228 h 1996549"/>
              <a:gd name="connsiteX4009" fmla="*/ 1192378 w 1998270"/>
              <a:gd name="connsiteY4009" fmla="*/ 578356 h 1996549"/>
              <a:gd name="connsiteX4010" fmla="*/ 1192378 w 1998270"/>
              <a:gd name="connsiteY4010" fmla="*/ 578525 h 1996549"/>
              <a:gd name="connsiteX4011" fmla="*/ 1172252 w 1998270"/>
              <a:gd name="connsiteY4011" fmla="*/ 598310 h 1996549"/>
              <a:gd name="connsiteX4012" fmla="*/ 1172082 w 1998270"/>
              <a:gd name="connsiteY4012" fmla="*/ 598310 h 1996549"/>
              <a:gd name="connsiteX4013" fmla="*/ 1152127 w 1998270"/>
              <a:gd name="connsiteY4013" fmla="*/ 578356 h 1996549"/>
              <a:gd name="connsiteX4014" fmla="*/ 1172252 w 1998270"/>
              <a:gd name="connsiteY4014" fmla="*/ 558228 h 1996549"/>
              <a:gd name="connsiteX4015" fmla="*/ 1233654 w 1998270"/>
              <a:gd name="connsiteY4015" fmla="*/ 557547 h 1996549"/>
              <a:gd name="connsiteX4016" fmla="*/ 1233995 w 1998270"/>
              <a:gd name="connsiteY4016" fmla="*/ 557547 h 1996549"/>
              <a:gd name="connsiteX4017" fmla="*/ 1254462 w 1998270"/>
              <a:gd name="connsiteY4017" fmla="*/ 578356 h 1996549"/>
              <a:gd name="connsiteX4018" fmla="*/ 1254462 w 1998270"/>
              <a:gd name="connsiteY4018" fmla="*/ 578525 h 1996549"/>
              <a:gd name="connsiteX4019" fmla="*/ 1233654 w 1998270"/>
              <a:gd name="connsiteY4019" fmla="*/ 598993 h 1996549"/>
              <a:gd name="connsiteX4020" fmla="*/ 1212846 w 1998270"/>
              <a:gd name="connsiteY4020" fmla="*/ 578356 h 1996549"/>
              <a:gd name="connsiteX4021" fmla="*/ 1233654 w 1998270"/>
              <a:gd name="connsiteY4021" fmla="*/ 557547 h 1996549"/>
              <a:gd name="connsiteX4022" fmla="*/ 1295054 w 1998270"/>
              <a:gd name="connsiteY4022" fmla="*/ 556864 h 1996549"/>
              <a:gd name="connsiteX4023" fmla="*/ 1295396 w 1998270"/>
              <a:gd name="connsiteY4023" fmla="*/ 556864 h 1996549"/>
              <a:gd name="connsiteX4024" fmla="*/ 1316545 w 1998270"/>
              <a:gd name="connsiteY4024" fmla="*/ 578356 h 1996549"/>
              <a:gd name="connsiteX4025" fmla="*/ 1316545 w 1998270"/>
              <a:gd name="connsiteY4025" fmla="*/ 578527 h 1996549"/>
              <a:gd name="connsiteX4026" fmla="*/ 1295054 w 1998270"/>
              <a:gd name="connsiteY4026" fmla="*/ 599676 h 1996549"/>
              <a:gd name="connsiteX4027" fmla="*/ 1273735 w 1998270"/>
              <a:gd name="connsiteY4027" fmla="*/ 578356 h 1996549"/>
              <a:gd name="connsiteX4028" fmla="*/ 1273735 w 1998270"/>
              <a:gd name="connsiteY4028" fmla="*/ 578185 h 1996549"/>
              <a:gd name="connsiteX4029" fmla="*/ 1295054 w 1998270"/>
              <a:gd name="connsiteY4029" fmla="*/ 556864 h 1996549"/>
              <a:gd name="connsiteX4030" fmla="*/ 1971151 w 1998270"/>
              <a:gd name="connsiteY4030" fmla="*/ 556694 h 1996549"/>
              <a:gd name="connsiteX4031" fmla="*/ 1992812 w 1998270"/>
              <a:gd name="connsiteY4031" fmla="*/ 578356 h 1996549"/>
              <a:gd name="connsiteX4032" fmla="*/ 1992812 w 1998270"/>
              <a:gd name="connsiteY4032" fmla="*/ 578525 h 1996549"/>
              <a:gd name="connsiteX4033" fmla="*/ 1971151 w 1998270"/>
              <a:gd name="connsiteY4033" fmla="*/ 599846 h 1996549"/>
              <a:gd name="connsiteX4034" fmla="*/ 1970981 w 1998270"/>
              <a:gd name="connsiteY4034" fmla="*/ 599846 h 1996549"/>
              <a:gd name="connsiteX4035" fmla="*/ 1949491 w 1998270"/>
              <a:gd name="connsiteY4035" fmla="*/ 578356 h 1996549"/>
              <a:gd name="connsiteX4036" fmla="*/ 1971151 w 1998270"/>
              <a:gd name="connsiteY4036" fmla="*/ 556694 h 1996549"/>
              <a:gd name="connsiteX4037" fmla="*/ 1357139 w 1998270"/>
              <a:gd name="connsiteY4037" fmla="*/ 556353 h 1996549"/>
              <a:gd name="connsiteX4038" fmla="*/ 1379141 w 1998270"/>
              <a:gd name="connsiteY4038" fmla="*/ 578356 h 1996549"/>
              <a:gd name="connsiteX4039" fmla="*/ 1379141 w 1998270"/>
              <a:gd name="connsiteY4039" fmla="*/ 578525 h 1996549"/>
              <a:gd name="connsiteX4040" fmla="*/ 1357139 w 1998270"/>
              <a:gd name="connsiteY4040" fmla="*/ 600186 h 1996549"/>
              <a:gd name="connsiteX4041" fmla="*/ 1356968 w 1998270"/>
              <a:gd name="connsiteY4041" fmla="*/ 600186 h 1996549"/>
              <a:gd name="connsiteX4042" fmla="*/ 1335137 w 1998270"/>
              <a:gd name="connsiteY4042" fmla="*/ 578356 h 1996549"/>
              <a:gd name="connsiteX4043" fmla="*/ 1357139 w 1998270"/>
              <a:gd name="connsiteY4043" fmla="*/ 556353 h 1996549"/>
              <a:gd name="connsiteX4044" fmla="*/ 1417858 w 1998270"/>
              <a:gd name="connsiteY4044" fmla="*/ 555671 h 1996549"/>
              <a:gd name="connsiteX4045" fmla="*/ 1418199 w 1998270"/>
              <a:gd name="connsiteY4045" fmla="*/ 555671 h 1996549"/>
              <a:gd name="connsiteX4046" fmla="*/ 1440542 w 1998270"/>
              <a:gd name="connsiteY4046" fmla="*/ 578356 h 1996549"/>
              <a:gd name="connsiteX4047" fmla="*/ 1440542 w 1998270"/>
              <a:gd name="connsiteY4047" fmla="*/ 578525 h 1996549"/>
              <a:gd name="connsiteX4048" fmla="*/ 1417858 w 1998270"/>
              <a:gd name="connsiteY4048" fmla="*/ 600870 h 1996549"/>
              <a:gd name="connsiteX4049" fmla="*/ 1395174 w 1998270"/>
              <a:gd name="connsiteY4049" fmla="*/ 578356 h 1996549"/>
              <a:gd name="connsiteX4050" fmla="*/ 1417858 w 1998270"/>
              <a:gd name="connsiteY4050" fmla="*/ 555671 h 1996549"/>
              <a:gd name="connsiteX4051" fmla="*/ 1479259 w 1998270"/>
              <a:gd name="connsiteY4051" fmla="*/ 555159 h 1996549"/>
              <a:gd name="connsiteX4052" fmla="*/ 1502455 w 1998270"/>
              <a:gd name="connsiteY4052" fmla="*/ 578356 h 1996549"/>
              <a:gd name="connsiteX4053" fmla="*/ 1502455 w 1998270"/>
              <a:gd name="connsiteY4053" fmla="*/ 578525 h 1996549"/>
              <a:gd name="connsiteX4054" fmla="*/ 1479259 w 1998270"/>
              <a:gd name="connsiteY4054" fmla="*/ 601380 h 1996549"/>
              <a:gd name="connsiteX4055" fmla="*/ 1478918 w 1998270"/>
              <a:gd name="connsiteY4055" fmla="*/ 601380 h 1996549"/>
              <a:gd name="connsiteX4056" fmla="*/ 1456233 w 1998270"/>
              <a:gd name="connsiteY4056" fmla="*/ 578356 h 1996549"/>
              <a:gd name="connsiteX4057" fmla="*/ 1456233 w 1998270"/>
              <a:gd name="connsiteY4057" fmla="*/ 578185 h 1996549"/>
              <a:gd name="connsiteX4058" fmla="*/ 1479259 w 1998270"/>
              <a:gd name="connsiteY4058" fmla="*/ 555159 h 1996549"/>
              <a:gd name="connsiteX4059" fmla="*/ 1540660 w 1998270"/>
              <a:gd name="connsiteY4059" fmla="*/ 554648 h 1996549"/>
              <a:gd name="connsiteX4060" fmla="*/ 1564367 w 1998270"/>
              <a:gd name="connsiteY4060" fmla="*/ 578356 h 1996549"/>
              <a:gd name="connsiteX4061" fmla="*/ 1564367 w 1998270"/>
              <a:gd name="connsiteY4061" fmla="*/ 578527 h 1996549"/>
              <a:gd name="connsiteX4062" fmla="*/ 1540660 w 1998270"/>
              <a:gd name="connsiteY4062" fmla="*/ 601893 h 1996549"/>
              <a:gd name="connsiteX4063" fmla="*/ 1517123 w 1998270"/>
              <a:gd name="connsiteY4063" fmla="*/ 578356 h 1996549"/>
              <a:gd name="connsiteX4064" fmla="*/ 1517123 w 1998270"/>
              <a:gd name="connsiteY4064" fmla="*/ 578186 h 1996549"/>
              <a:gd name="connsiteX4065" fmla="*/ 1540660 w 1998270"/>
              <a:gd name="connsiteY4065" fmla="*/ 554648 h 1996549"/>
              <a:gd name="connsiteX4066" fmla="*/ 1602061 w 1998270"/>
              <a:gd name="connsiteY4066" fmla="*/ 554305 h 1996549"/>
              <a:gd name="connsiteX4067" fmla="*/ 1626110 w 1998270"/>
              <a:gd name="connsiteY4067" fmla="*/ 578356 h 1996549"/>
              <a:gd name="connsiteX4068" fmla="*/ 1602061 w 1998270"/>
              <a:gd name="connsiteY4068" fmla="*/ 602234 h 1996549"/>
              <a:gd name="connsiteX4069" fmla="*/ 1578183 w 1998270"/>
              <a:gd name="connsiteY4069" fmla="*/ 578356 h 1996549"/>
              <a:gd name="connsiteX4070" fmla="*/ 1602061 w 1998270"/>
              <a:gd name="connsiteY4070" fmla="*/ 554305 h 1996549"/>
              <a:gd name="connsiteX4071" fmla="*/ 1909067 w 1998270"/>
              <a:gd name="connsiteY4071" fmla="*/ 553283 h 1996549"/>
              <a:gd name="connsiteX4072" fmla="*/ 1934139 w 1998270"/>
              <a:gd name="connsiteY4072" fmla="*/ 578356 h 1996549"/>
              <a:gd name="connsiteX4073" fmla="*/ 1934139 w 1998270"/>
              <a:gd name="connsiteY4073" fmla="*/ 578525 h 1996549"/>
              <a:gd name="connsiteX4074" fmla="*/ 1909067 w 1998270"/>
              <a:gd name="connsiteY4074" fmla="*/ 603258 h 1996549"/>
              <a:gd name="connsiteX4075" fmla="*/ 1884166 w 1998270"/>
              <a:gd name="connsiteY4075" fmla="*/ 578356 h 1996549"/>
              <a:gd name="connsiteX4076" fmla="*/ 1884166 w 1998270"/>
              <a:gd name="connsiteY4076" fmla="*/ 578185 h 1996549"/>
              <a:gd name="connsiteX4077" fmla="*/ 1909067 w 1998270"/>
              <a:gd name="connsiteY4077" fmla="*/ 553283 h 1996549"/>
              <a:gd name="connsiteX4078" fmla="*/ 1847667 w 1998270"/>
              <a:gd name="connsiteY4078" fmla="*/ 553283 h 1996549"/>
              <a:gd name="connsiteX4079" fmla="*/ 1872739 w 1998270"/>
              <a:gd name="connsiteY4079" fmla="*/ 578356 h 1996549"/>
              <a:gd name="connsiteX4080" fmla="*/ 1872739 w 1998270"/>
              <a:gd name="connsiteY4080" fmla="*/ 578525 h 1996549"/>
              <a:gd name="connsiteX4081" fmla="*/ 1847667 w 1998270"/>
              <a:gd name="connsiteY4081" fmla="*/ 603258 h 1996549"/>
              <a:gd name="connsiteX4082" fmla="*/ 1822765 w 1998270"/>
              <a:gd name="connsiteY4082" fmla="*/ 578356 h 1996549"/>
              <a:gd name="connsiteX4083" fmla="*/ 1822765 w 1998270"/>
              <a:gd name="connsiteY4083" fmla="*/ 578185 h 1996549"/>
              <a:gd name="connsiteX4084" fmla="*/ 1847667 w 1998270"/>
              <a:gd name="connsiteY4084" fmla="*/ 553283 h 1996549"/>
              <a:gd name="connsiteX4085" fmla="*/ 1786265 w 1998270"/>
              <a:gd name="connsiteY4085" fmla="*/ 553283 h 1996549"/>
              <a:gd name="connsiteX4086" fmla="*/ 1811166 w 1998270"/>
              <a:gd name="connsiteY4086" fmla="*/ 578185 h 1996549"/>
              <a:gd name="connsiteX4087" fmla="*/ 1811166 w 1998270"/>
              <a:gd name="connsiteY4087" fmla="*/ 578356 h 1996549"/>
              <a:gd name="connsiteX4088" fmla="*/ 1786265 w 1998270"/>
              <a:gd name="connsiteY4088" fmla="*/ 602916 h 1996549"/>
              <a:gd name="connsiteX4089" fmla="*/ 1761534 w 1998270"/>
              <a:gd name="connsiteY4089" fmla="*/ 578185 h 1996549"/>
              <a:gd name="connsiteX4090" fmla="*/ 1761534 w 1998270"/>
              <a:gd name="connsiteY4090" fmla="*/ 578014 h 1996549"/>
              <a:gd name="connsiteX4091" fmla="*/ 1786265 w 1998270"/>
              <a:gd name="connsiteY4091" fmla="*/ 553283 h 1996549"/>
              <a:gd name="connsiteX4092" fmla="*/ 1724864 w 1998270"/>
              <a:gd name="connsiteY4092" fmla="*/ 553283 h 1996549"/>
              <a:gd name="connsiteX4093" fmla="*/ 1749595 w 1998270"/>
              <a:gd name="connsiteY4093" fmla="*/ 578014 h 1996549"/>
              <a:gd name="connsiteX4094" fmla="*/ 1749595 w 1998270"/>
              <a:gd name="connsiteY4094" fmla="*/ 578185 h 1996549"/>
              <a:gd name="connsiteX4095" fmla="*/ 1724864 w 1998270"/>
              <a:gd name="connsiteY4095" fmla="*/ 602574 h 1996549"/>
              <a:gd name="connsiteX4096" fmla="*/ 1724523 w 1998270"/>
              <a:gd name="connsiteY4096" fmla="*/ 602574 h 1996549"/>
              <a:gd name="connsiteX4097" fmla="*/ 1700303 w 1998270"/>
              <a:gd name="connsiteY4097" fmla="*/ 578014 h 1996549"/>
              <a:gd name="connsiteX4098" fmla="*/ 1700303 w 1998270"/>
              <a:gd name="connsiteY4098" fmla="*/ 577844 h 1996549"/>
              <a:gd name="connsiteX4099" fmla="*/ 1724864 w 1998270"/>
              <a:gd name="connsiteY4099" fmla="*/ 553283 h 1996549"/>
              <a:gd name="connsiteX4100" fmla="*/ 1664145 w 1998270"/>
              <a:gd name="connsiteY4100" fmla="*/ 553283 h 1996549"/>
              <a:gd name="connsiteX4101" fmla="*/ 1664844 w 1998270"/>
              <a:gd name="connsiteY4101" fmla="*/ 553300 h 1996549"/>
              <a:gd name="connsiteX4102" fmla="*/ 1688535 w 1998270"/>
              <a:gd name="connsiteY4102" fmla="*/ 578356 h 1996549"/>
              <a:gd name="connsiteX4103" fmla="*/ 1664145 w 1998270"/>
              <a:gd name="connsiteY4103" fmla="*/ 602574 h 1996549"/>
              <a:gd name="connsiteX4104" fmla="*/ 1663446 w 1998270"/>
              <a:gd name="connsiteY4104" fmla="*/ 602565 h 1996549"/>
              <a:gd name="connsiteX4105" fmla="*/ 1639925 w 1998270"/>
              <a:gd name="connsiteY4105" fmla="*/ 577673 h 1996549"/>
              <a:gd name="connsiteX4106" fmla="*/ 1639925 w 1998270"/>
              <a:gd name="connsiteY4106" fmla="*/ 577503 h 1996549"/>
              <a:gd name="connsiteX4107" fmla="*/ 1664145 w 1998270"/>
              <a:gd name="connsiteY4107" fmla="*/ 553283 h 1996549"/>
              <a:gd name="connsiteX4108" fmla="*/ 5995 w 1998270"/>
              <a:gd name="connsiteY4108" fmla="*/ 511881 h 1996549"/>
              <a:gd name="connsiteX4109" fmla="*/ 10941 w 1998270"/>
              <a:gd name="connsiteY4109" fmla="*/ 516827 h 1996549"/>
              <a:gd name="connsiteX4110" fmla="*/ 5995 w 1998270"/>
              <a:gd name="connsiteY4110" fmla="*/ 521773 h 1996549"/>
              <a:gd name="connsiteX4111" fmla="*/ 1049 w 1998270"/>
              <a:gd name="connsiteY4111" fmla="*/ 516827 h 1996549"/>
              <a:gd name="connsiteX4112" fmla="*/ 5995 w 1998270"/>
              <a:gd name="connsiteY4112" fmla="*/ 511881 h 1996549"/>
              <a:gd name="connsiteX4113" fmla="*/ 67030 w 1998270"/>
              <a:gd name="connsiteY4113" fmla="*/ 510139 h 1996549"/>
              <a:gd name="connsiteX4114" fmla="*/ 73853 w 1998270"/>
              <a:gd name="connsiteY4114" fmla="*/ 516962 h 1996549"/>
              <a:gd name="connsiteX4115" fmla="*/ 67030 w 1998270"/>
              <a:gd name="connsiteY4115" fmla="*/ 523784 h 1996549"/>
              <a:gd name="connsiteX4116" fmla="*/ 60208 w 1998270"/>
              <a:gd name="connsiteY4116" fmla="*/ 516962 h 1996549"/>
              <a:gd name="connsiteX4117" fmla="*/ 67030 w 1998270"/>
              <a:gd name="connsiteY4117" fmla="*/ 510139 h 1996549"/>
              <a:gd name="connsiteX4118" fmla="*/ 129113 w 1998270"/>
              <a:gd name="connsiteY4118" fmla="*/ 509287 h 1996549"/>
              <a:gd name="connsiteX4119" fmla="*/ 136788 w 1998270"/>
              <a:gd name="connsiteY4119" fmla="*/ 516962 h 1996549"/>
              <a:gd name="connsiteX4120" fmla="*/ 129113 w 1998270"/>
              <a:gd name="connsiteY4120" fmla="*/ 524630 h 1996549"/>
              <a:gd name="connsiteX4121" fmla="*/ 121438 w 1998270"/>
              <a:gd name="connsiteY4121" fmla="*/ 516962 h 1996549"/>
              <a:gd name="connsiteX4122" fmla="*/ 129113 w 1998270"/>
              <a:gd name="connsiteY4122" fmla="*/ 509287 h 1996549"/>
              <a:gd name="connsiteX4123" fmla="*/ 189833 w 1998270"/>
              <a:gd name="connsiteY4123" fmla="*/ 508434 h 1996549"/>
              <a:gd name="connsiteX4124" fmla="*/ 198360 w 1998270"/>
              <a:gd name="connsiteY4124" fmla="*/ 516961 h 1996549"/>
              <a:gd name="connsiteX4125" fmla="*/ 189833 w 1998270"/>
              <a:gd name="connsiteY4125" fmla="*/ 525482 h 1996549"/>
              <a:gd name="connsiteX4126" fmla="*/ 181305 w 1998270"/>
              <a:gd name="connsiteY4126" fmla="*/ 516961 h 1996549"/>
              <a:gd name="connsiteX4127" fmla="*/ 189833 w 1998270"/>
              <a:gd name="connsiteY4127" fmla="*/ 508434 h 1996549"/>
              <a:gd name="connsiteX4128" fmla="*/ 251234 w 1998270"/>
              <a:gd name="connsiteY4128" fmla="*/ 507752 h 1996549"/>
              <a:gd name="connsiteX4129" fmla="*/ 260444 w 1998270"/>
              <a:gd name="connsiteY4129" fmla="*/ 516962 h 1996549"/>
              <a:gd name="connsiteX4130" fmla="*/ 251234 w 1998270"/>
              <a:gd name="connsiteY4130" fmla="*/ 526165 h 1996549"/>
              <a:gd name="connsiteX4131" fmla="*/ 242024 w 1998270"/>
              <a:gd name="connsiteY4131" fmla="*/ 516962 h 1996549"/>
              <a:gd name="connsiteX4132" fmla="*/ 251234 w 1998270"/>
              <a:gd name="connsiteY4132" fmla="*/ 507752 h 1996549"/>
              <a:gd name="connsiteX4133" fmla="*/ 312635 w 1998270"/>
              <a:gd name="connsiteY4133" fmla="*/ 506898 h 1996549"/>
              <a:gd name="connsiteX4134" fmla="*/ 312976 w 1998270"/>
              <a:gd name="connsiteY4134" fmla="*/ 506898 h 1996549"/>
              <a:gd name="connsiteX4135" fmla="*/ 322698 w 1998270"/>
              <a:gd name="connsiteY4135" fmla="*/ 516961 h 1996549"/>
              <a:gd name="connsiteX4136" fmla="*/ 312635 w 1998270"/>
              <a:gd name="connsiteY4136" fmla="*/ 527017 h 1996549"/>
              <a:gd name="connsiteX4137" fmla="*/ 302573 w 1998270"/>
              <a:gd name="connsiteY4137" fmla="*/ 516961 h 1996549"/>
              <a:gd name="connsiteX4138" fmla="*/ 312635 w 1998270"/>
              <a:gd name="connsiteY4138" fmla="*/ 506898 h 1996549"/>
              <a:gd name="connsiteX4139" fmla="*/ 374036 w 1998270"/>
              <a:gd name="connsiteY4139" fmla="*/ 506045 h 1996549"/>
              <a:gd name="connsiteX4140" fmla="*/ 374378 w 1998270"/>
              <a:gd name="connsiteY4140" fmla="*/ 506045 h 1996549"/>
              <a:gd name="connsiteX4141" fmla="*/ 384952 w 1998270"/>
              <a:gd name="connsiteY4141" fmla="*/ 516961 h 1996549"/>
              <a:gd name="connsiteX4142" fmla="*/ 374036 w 1998270"/>
              <a:gd name="connsiteY4142" fmla="*/ 527870 h 1996549"/>
              <a:gd name="connsiteX4143" fmla="*/ 363121 w 1998270"/>
              <a:gd name="connsiteY4143" fmla="*/ 516961 h 1996549"/>
              <a:gd name="connsiteX4144" fmla="*/ 374036 w 1998270"/>
              <a:gd name="connsiteY4144" fmla="*/ 506045 h 1996549"/>
              <a:gd name="connsiteX4145" fmla="*/ 436119 w 1998270"/>
              <a:gd name="connsiteY4145" fmla="*/ 505364 h 1996549"/>
              <a:gd name="connsiteX4146" fmla="*/ 436460 w 1998270"/>
              <a:gd name="connsiteY4146" fmla="*/ 505364 h 1996549"/>
              <a:gd name="connsiteX4147" fmla="*/ 447717 w 1998270"/>
              <a:gd name="connsiteY4147" fmla="*/ 516961 h 1996549"/>
              <a:gd name="connsiteX4148" fmla="*/ 436119 w 1998270"/>
              <a:gd name="connsiteY4148" fmla="*/ 528552 h 1996549"/>
              <a:gd name="connsiteX4149" fmla="*/ 424522 w 1998270"/>
              <a:gd name="connsiteY4149" fmla="*/ 516961 h 1996549"/>
              <a:gd name="connsiteX4150" fmla="*/ 436119 w 1998270"/>
              <a:gd name="connsiteY4150" fmla="*/ 505364 h 1996549"/>
              <a:gd name="connsiteX4151" fmla="*/ 496839 w 1998270"/>
              <a:gd name="connsiteY4151" fmla="*/ 504510 h 1996549"/>
              <a:gd name="connsiteX4152" fmla="*/ 497179 w 1998270"/>
              <a:gd name="connsiteY4152" fmla="*/ 504510 h 1996549"/>
              <a:gd name="connsiteX4153" fmla="*/ 509290 w 1998270"/>
              <a:gd name="connsiteY4153" fmla="*/ 516961 h 1996549"/>
              <a:gd name="connsiteX4154" fmla="*/ 496839 w 1998270"/>
              <a:gd name="connsiteY4154" fmla="*/ 529405 h 1996549"/>
              <a:gd name="connsiteX4155" fmla="*/ 484388 w 1998270"/>
              <a:gd name="connsiteY4155" fmla="*/ 516961 h 1996549"/>
              <a:gd name="connsiteX4156" fmla="*/ 496839 w 1998270"/>
              <a:gd name="connsiteY4156" fmla="*/ 504510 h 1996549"/>
              <a:gd name="connsiteX4157" fmla="*/ 558240 w 1998270"/>
              <a:gd name="connsiteY4157" fmla="*/ 503829 h 1996549"/>
              <a:gd name="connsiteX4158" fmla="*/ 558581 w 1998270"/>
              <a:gd name="connsiteY4158" fmla="*/ 503829 h 1996549"/>
              <a:gd name="connsiteX4159" fmla="*/ 571373 w 1998270"/>
              <a:gd name="connsiteY4159" fmla="*/ 516962 h 1996549"/>
              <a:gd name="connsiteX4160" fmla="*/ 558240 w 1998270"/>
              <a:gd name="connsiteY4160" fmla="*/ 530088 h 1996549"/>
              <a:gd name="connsiteX4161" fmla="*/ 545108 w 1998270"/>
              <a:gd name="connsiteY4161" fmla="*/ 516962 h 1996549"/>
              <a:gd name="connsiteX4162" fmla="*/ 558240 w 1998270"/>
              <a:gd name="connsiteY4162" fmla="*/ 503829 h 1996549"/>
              <a:gd name="connsiteX4163" fmla="*/ 619642 w 1998270"/>
              <a:gd name="connsiteY4163" fmla="*/ 502975 h 1996549"/>
              <a:gd name="connsiteX4164" fmla="*/ 633627 w 1998270"/>
              <a:gd name="connsiteY4164" fmla="*/ 516961 h 1996549"/>
              <a:gd name="connsiteX4165" fmla="*/ 619642 w 1998270"/>
              <a:gd name="connsiteY4165" fmla="*/ 530940 h 1996549"/>
              <a:gd name="connsiteX4166" fmla="*/ 605656 w 1998270"/>
              <a:gd name="connsiteY4166" fmla="*/ 516961 h 1996549"/>
              <a:gd name="connsiteX4167" fmla="*/ 619642 w 1998270"/>
              <a:gd name="connsiteY4167" fmla="*/ 502975 h 1996549"/>
              <a:gd name="connsiteX4168" fmla="*/ 743126 w 1998270"/>
              <a:gd name="connsiteY4168" fmla="*/ 502122 h 1996549"/>
              <a:gd name="connsiteX4169" fmla="*/ 758646 w 1998270"/>
              <a:gd name="connsiteY4169" fmla="*/ 517643 h 1996549"/>
              <a:gd name="connsiteX4170" fmla="*/ 758646 w 1998270"/>
              <a:gd name="connsiteY4170" fmla="*/ 517814 h 1996549"/>
              <a:gd name="connsiteX4171" fmla="*/ 743126 w 1998270"/>
              <a:gd name="connsiteY4171" fmla="*/ 532987 h 1996549"/>
              <a:gd name="connsiteX4172" fmla="*/ 742955 w 1998270"/>
              <a:gd name="connsiteY4172" fmla="*/ 532987 h 1996549"/>
              <a:gd name="connsiteX4173" fmla="*/ 727605 w 1998270"/>
              <a:gd name="connsiteY4173" fmla="*/ 517643 h 1996549"/>
              <a:gd name="connsiteX4174" fmla="*/ 743126 w 1998270"/>
              <a:gd name="connsiteY4174" fmla="*/ 502122 h 1996549"/>
              <a:gd name="connsiteX4175" fmla="*/ 681042 w 1998270"/>
              <a:gd name="connsiteY4175" fmla="*/ 502122 h 1996549"/>
              <a:gd name="connsiteX4176" fmla="*/ 695881 w 1998270"/>
              <a:gd name="connsiteY4176" fmla="*/ 516961 h 1996549"/>
              <a:gd name="connsiteX4177" fmla="*/ 681042 w 1998270"/>
              <a:gd name="connsiteY4177" fmla="*/ 531793 h 1996549"/>
              <a:gd name="connsiteX4178" fmla="*/ 666204 w 1998270"/>
              <a:gd name="connsiteY4178" fmla="*/ 516961 h 1996549"/>
              <a:gd name="connsiteX4179" fmla="*/ 681042 w 1998270"/>
              <a:gd name="connsiteY4179" fmla="*/ 502122 h 1996549"/>
              <a:gd name="connsiteX4180" fmla="*/ 803844 w 1998270"/>
              <a:gd name="connsiteY4180" fmla="*/ 500587 h 1996549"/>
              <a:gd name="connsiteX4181" fmla="*/ 820900 w 1998270"/>
              <a:gd name="connsiteY4181" fmla="*/ 517643 h 1996549"/>
              <a:gd name="connsiteX4182" fmla="*/ 803844 w 1998270"/>
              <a:gd name="connsiteY4182" fmla="*/ 533839 h 1996549"/>
              <a:gd name="connsiteX4183" fmla="*/ 786789 w 1998270"/>
              <a:gd name="connsiteY4183" fmla="*/ 517643 h 1996549"/>
              <a:gd name="connsiteX4184" fmla="*/ 803844 w 1998270"/>
              <a:gd name="connsiteY4184" fmla="*/ 500587 h 1996549"/>
              <a:gd name="connsiteX4185" fmla="*/ 865246 w 1998270"/>
              <a:gd name="connsiteY4185" fmla="*/ 499906 h 1996549"/>
              <a:gd name="connsiteX4186" fmla="*/ 882302 w 1998270"/>
              <a:gd name="connsiteY4186" fmla="*/ 516961 h 1996549"/>
              <a:gd name="connsiteX4187" fmla="*/ 865246 w 1998270"/>
              <a:gd name="connsiteY4187" fmla="*/ 534010 h 1996549"/>
              <a:gd name="connsiteX4188" fmla="*/ 848191 w 1998270"/>
              <a:gd name="connsiteY4188" fmla="*/ 516961 h 1996549"/>
              <a:gd name="connsiteX4189" fmla="*/ 865246 w 1998270"/>
              <a:gd name="connsiteY4189" fmla="*/ 499906 h 1996549"/>
              <a:gd name="connsiteX4190" fmla="*/ 927014 w 1998270"/>
              <a:gd name="connsiteY4190" fmla="*/ 499089 h 1996549"/>
              <a:gd name="connsiteX4191" fmla="*/ 944752 w 1998270"/>
              <a:gd name="connsiteY4191" fmla="*/ 516827 h 1996549"/>
              <a:gd name="connsiteX4192" fmla="*/ 927014 w 1998270"/>
              <a:gd name="connsiteY4192" fmla="*/ 534558 h 1996549"/>
              <a:gd name="connsiteX4193" fmla="*/ 909276 w 1998270"/>
              <a:gd name="connsiteY4193" fmla="*/ 516827 h 1996549"/>
              <a:gd name="connsiteX4194" fmla="*/ 927014 w 1998270"/>
              <a:gd name="connsiteY4194" fmla="*/ 499089 h 1996549"/>
              <a:gd name="connsiteX4195" fmla="*/ 988048 w 1998270"/>
              <a:gd name="connsiteY4195" fmla="*/ 498370 h 1996549"/>
              <a:gd name="connsiteX4196" fmla="*/ 1006640 w 1998270"/>
              <a:gd name="connsiteY4196" fmla="*/ 516961 h 1996549"/>
              <a:gd name="connsiteX4197" fmla="*/ 1006640 w 1998270"/>
              <a:gd name="connsiteY4197" fmla="*/ 517132 h 1996549"/>
              <a:gd name="connsiteX4198" fmla="*/ 988048 w 1998270"/>
              <a:gd name="connsiteY4198" fmla="*/ 535374 h 1996549"/>
              <a:gd name="connsiteX4199" fmla="*/ 987878 w 1998270"/>
              <a:gd name="connsiteY4199" fmla="*/ 535374 h 1996549"/>
              <a:gd name="connsiteX4200" fmla="*/ 969458 w 1998270"/>
              <a:gd name="connsiteY4200" fmla="*/ 516961 h 1996549"/>
              <a:gd name="connsiteX4201" fmla="*/ 988048 w 1998270"/>
              <a:gd name="connsiteY4201" fmla="*/ 498370 h 1996549"/>
              <a:gd name="connsiteX4202" fmla="*/ 1050132 w 1998270"/>
              <a:gd name="connsiteY4202" fmla="*/ 497688 h 1996549"/>
              <a:gd name="connsiteX4203" fmla="*/ 1050643 w 1998270"/>
              <a:gd name="connsiteY4203" fmla="*/ 497688 h 1996549"/>
              <a:gd name="connsiteX4204" fmla="*/ 1069405 w 1998270"/>
              <a:gd name="connsiteY4204" fmla="*/ 517132 h 1996549"/>
              <a:gd name="connsiteX4205" fmla="*/ 1069405 w 1998270"/>
              <a:gd name="connsiteY4205" fmla="*/ 517303 h 1996549"/>
              <a:gd name="connsiteX4206" fmla="*/ 1050132 w 1998270"/>
              <a:gd name="connsiteY4206" fmla="*/ 536228 h 1996549"/>
              <a:gd name="connsiteX4207" fmla="*/ 1030859 w 1998270"/>
              <a:gd name="connsiteY4207" fmla="*/ 516962 h 1996549"/>
              <a:gd name="connsiteX4208" fmla="*/ 1050132 w 1998270"/>
              <a:gd name="connsiteY4208" fmla="*/ 497688 h 1996549"/>
              <a:gd name="connsiteX4209" fmla="*/ 1110851 w 1998270"/>
              <a:gd name="connsiteY4209" fmla="*/ 497007 h 1996549"/>
              <a:gd name="connsiteX4210" fmla="*/ 1130807 w 1998270"/>
              <a:gd name="connsiteY4210" fmla="*/ 516962 h 1996549"/>
              <a:gd name="connsiteX4211" fmla="*/ 1130807 w 1998270"/>
              <a:gd name="connsiteY4211" fmla="*/ 517132 h 1996549"/>
              <a:gd name="connsiteX4212" fmla="*/ 1110851 w 1998270"/>
              <a:gd name="connsiteY4212" fmla="*/ 536740 h 1996549"/>
              <a:gd name="connsiteX4213" fmla="*/ 1091067 w 1998270"/>
              <a:gd name="connsiteY4213" fmla="*/ 516962 h 1996549"/>
              <a:gd name="connsiteX4214" fmla="*/ 1091067 w 1998270"/>
              <a:gd name="connsiteY4214" fmla="*/ 516791 h 1996549"/>
              <a:gd name="connsiteX4215" fmla="*/ 1110851 w 1998270"/>
              <a:gd name="connsiteY4215" fmla="*/ 497007 h 1996549"/>
              <a:gd name="connsiteX4216" fmla="*/ 1172619 w 1998270"/>
              <a:gd name="connsiteY4216" fmla="*/ 496190 h 1996549"/>
              <a:gd name="connsiteX4217" fmla="*/ 1193256 w 1998270"/>
              <a:gd name="connsiteY4217" fmla="*/ 516827 h 1996549"/>
              <a:gd name="connsiteX4218" fmla="*/ 1172619 w 1998270"/>
              <a:gd name="connsiteY4218" fmla="*/ 537457 h 1996549"/>
              <a:gd name="connsiteX4219" fmla="*/ 1151981 w 1998270"/>
              <a:gd name="connsiteY4219" fmla="*/ 516827 h 1996549"/>
              <a:gd name="connsiteX4220" fmla="*/ 1172619 w 1998270"/>
              <a:gd name="connsiteY4220" fmla="*/ 496190 h 1996549"/>
              <a:gd name="connsiteX4221" fmla="*/ 1233654 w 1998270"/>
              <a:gd name="connsiteY4221" fmla="*/ 495642 h 1996549"/>
              <a:gd name="connsiteX4222" fmla="*/ 1254974 w 1998270"/>
              <a:gd name="connsiteY4222" fmla="*/ 516961 h 1996549"/>
              <a:gd name="connsiteX4223" fmla="*/ 1254974 w 1998270"/>
              <a:gd name="connsiteY4223" fmla="*/ 517132 h 1996549"/>
              <a:gd name="connsiteX4224" fmla="*/ 1233654 w 1998270"/>
              <a:gd name="connsiteY4224" fmla="*/ 538104 h 1996549"/>
              <a:gd name="connsiteX4225" fmla="*/ 1233313 w 1998270"/>
              <a:gd name="connsiteY4225" fmla="*/ 538104 h 1996549"/>
              <a:gd name="connsiteX4226" fmla="*/ 1212504 w 1998270"/>
              <a:gd name="connsiteY4226" fmla="*/ 516961 h 1996549"/>
              <a:gd name="connsiteX4227" fmla="*/ 1212504 w 1998270"/>
              <a:gd name="connsiteY4227" fmla="*/ 516791 h 1996549"/>
              <a:gd name="connsiteX4228" fmla="*/ 1233654 w 1998270"/>
              <a:gd name="connsiteY4228" fmla="*/ 495642 h 1996549"/>
              <a:gd name="connsiteX4229" fmla="*/ 1295054 w 1998270"/>
              <a:gd name="connsiteY4229" fmla="*/ 494960 h 1996549"/>
              <a:gd name="connsiteX4230" fmla="*/ 1317057 w 1998270"/>
              <a:gd name="connsiteY4230" fmla="*/ 516962 h 1996549"/>
              <a:gd name="connsiteX4231" fmla="*/ 1317057 w 1998270"/>
              <a:gd name="connsiteY4231" fmla="*/ 517132 h 1996549"/>
              <a:gd name="connsiteX4232" fmla="*/ 1295054 w 1998270"/>
              <a:gd name="connsiteY4232" fmla="*/ 538786 h 1996549"/>
              <a:gd name="connsiteX4233" fmla="*/ 1294884 w 1998270"/>
              <a:gd name="connsiteY4233" fmla="*/ 538786 h 1996549"/>
              <a:gd name="connsiteX4234" fmla="*/ 1273053 w 1998270"/>
              <a:gd name="connsiteY4234" fmla="*/ 516962 h 1996549"/>
              <a:gd name="connsiteX4235" fmla="*/ 1295054 w 1998270"/>
              <a:gd name="connsiteY4235" fmla="*/ 494960 h 1996549"/>
              <a:gd name="connsiteX4236" fmla="*/ 1971151 w 1998270"/>
              <a:gd name="connsiteY4236" fmla="*/ 494619 h 1996549"/>
              <a:gd name="connsiteX4237" fmla="*/ 1971492 w 1998270"/>
              <a:gd name="connsiteY4237" fmla="*/ 494619 h 1996549"/>
              <a:gd name="connsiteX4238" fmla="*/ 1993494 w 1998270"/>
              <a:gd name="connsiteY4238" fmla="*/ 516962 h 1996549"/>
              <a:gd name="connsiteX4239" fmla="*/ 1993494 w 1998270"/>
              <a:gd name="connsiteY4239" fmla="*/ 517132 h 1996549"/>
              <a:gd name="connsiteX4240" fmla="*/ 1971151 w 1998270"/>
              <a:gd name="connsiteY4240" fmla="*/ 539127 h 1996549"/>
              <a:gd name="connsiteX4241" fmla="*/ 1948808 w 1998270"/>
              <a:gd name="connsiteY4241" fmla="*/ 516962 h 1996549"/>
              <a:gd name="connsiteX4242" fmla="*/ 1971151 w 1998270"/>
              <a:gd name="connsiteY4242" fmla="*/ 494619 h 1996549"/>
              <a:gd name="connsiteX4243" fmla="*/ 1356822 w 1998270"/>
              <a:gd name="connsiteY4243" fmla="*/ 494143 h 1996549"/>
              <a:gd name="connsiteX4244" fmla="*/ 1379507 w 1998270"/>
              <a:gd name="connsiteY4244" fmla="*/ 516827 h 1996549"/>
              <a:gd name="connsiteX4245" fmla="*/ 1356822 w 1998270"/>
              <a:gd name="connsiteY4245" fmla="*/ 539505 h 1996549"/>
              <a:gd name="connsiteX4246" fmla="*/ 1334138 w 1998270"/>
              <a:gd name="connsiteY4246" fmla="*/ 516827 h 1996549"/>
              <a:gd name="connsiteX4247" fmla="*/ 1356822 w 1998270"/>
              <a:gd name="connsiteY4247" fmla="*/ 494143 h 1996549"/>
              <a:gd name="connsiteX4248" fmla="*/ 1417858 w 1998270"/>
              <a:gd name="connsiteY4248" fmla="*/ 493766 h 1996549"/>
              <a:gd name="connsiteX4249" fmla="*/ 1441054 w 1998270"/>
              <a:gd name="connsiteY4249" fmla="*/ 516961 h 1996549"/>
              <a:gd name="connsiteX4250" fmla="*/ 1441054 w 1998270"/>
              <a:gd name="connsiteY4250" fmla="*/ 517132 h 1996549"/>
              <a:gd name="connsiteX4251" fmla="*/ 1417858 w 1998270"/>
              <a:gd name="connsiteY4251" fmla="*/ 539980 h 1996549"/>
              <a:gd name="connsiteX4252" fmla="*/ 1417517 w 1998270"/>
              <a:gd name="connsiteY4252" fmla="*/ 539980 h 1996549"/>
              <a:gd name="connsiteX4253" fmla="*/ 1394832 w 1998270"/>
              <a:gd name="connsiteY4253" fmla="*/ 516961 h 1996549"/>
              <a:gd name="connsiteX4254" fmla="*/ 1394832 w 1998270"/>
              <a:gd name="connsiteY4254" fmla="*/ 516791 h 1996549"/>
              <a:gd name="connsiteX4255" fmla="*/ 1417858 w 1998270"/>
              <a:gd name="connsiteY4255" fmla="*/ 493766 h 1996549"/>
              <a:gd name="connsiteX4256" fmla="*/ 1479259 w 1998270"/>
              <a:gd name="connsiteY4256" fmla="*/ 493083 h 1996549"/>
              <a:gd name="connsiteX4257" fmla="*/ 1503137 w 1998270"/>
              <a:gd name="connsiteY4257" fmla="*/ 516962 h 1996549"/>
              <a:gd name="connsiteX4258" fmla="*/ 1479259 w 1998270"/>
              <a:gd name="connsiteY4258" fmla="*/ 540662 h 1996549"/>
              <a:gd name="connsiteX4259" fmla="*/ 1455551 w 1998270"/>
              <a:gd name="connsiteY4259" fmla="*/ 516962 h 1996549"/>
              <a:gd name="connsiteX4260" fmla="*/ 1455551 w 1998270"/>
              <a:gd name="connsiteY4260" fmla="*/ 516791 h 1996549"/>
              <a:gd name="connsiteX4261" fmla="*/ 1479259 w 1998270"/>
              <a:gd name="connsiteY4261" fmla="*/ 493083 h 1996549"/>
              <a:gd name="connsiteX4262" fmla="*/ 1540660 w 1998270"/>
              <a:gd name="connsiteY4262" fmla="*/ 492572 h 1996549"/>
              <a:gd name="connsiteX4263" fmla="*/ 1565050 w 1998270"/>
              <a:gd name="connsiteY4263" fmla="*/ 516961 h 1996549"/>
              <a:gd name="connsiteX4264" fmla="*/ 1540660 w 1998270"/>
              <a:gd name="connsiteY4264" fmla="*/ 541173 h 1996549"/>
              <a:gd name="connsiteX4265" fmla="*/ 1516441 w 1998270"/>
              <a:gd name="connsiteY4265" fmla="*/ 516961 h 1996549"/>
              <a:gd name="connsiteX4266" fmla="*/ 1516441 w 1998270"/>
              <a:gd name="connsiteY4266" fmla="*/ 516791 h 1996549"/>
              <a:gd name="connsiteX4267" fmla="*/ 1540660 w 1998270"/>
              <a:gd name="connsiteY4267" fmla="*/ 492572 h 1996549"/>
              <a:gd name="connsiteX4268" fmla="*/ 1602061 w 1998270"/>
              <a:gd name="connsiteY4268" fmla="*/ 492231 h 1996549"/>
              <a:gd name="connsiteX4269" fmla="*/ 1626793 w 1998270"/>
              <a:gd name="connsiteY4269" fmla="*/ 516962 h 1996549"/>
              <a:gd name="connsiteX4270" fmla="*/ 1626793 w 1998270"/>
              <a:gd name="connsiteY4270" fmla="*/ 517132 h 1996549"/>
              <a:gd name="connsiteX4271" fmla="*/ 1602061 w 1998270"/>
              <a:gd name="connsiteY4271" fmla="*/ 541515 h 1996549"/>
              <a:gd name="connsiteX4272" fmla="*/ 1601720 w 1998270"/>
              <a:gd name="connsiteY4272" fmla="*/ 541515 h 1996549"/>
              <a:gd name="connsiteX4273" fmla="*/ 1577501 w 1998270"/>
              <a:gd name="connsiteY4273" fmla="*/ 516962 h 1996549"/>
              <a:gd name="connsiteX4274" fmla="*/ 1577501 w 1998270"/>
              <a:gd name="connsiteY4274" fmla="*/ 516791 h 1996549"/>
              <a:gd name="connsiteX4275" fmla="*/ 1602061 w 1998270"/>
              <a:gd name="connsiteY4275" fmla="*/ 492231 h 1996549"/>
              <a:gd name="connsiteX4276" fmla="*/ 1664145 w 1998270"/>
              <a:gd name="connsiteY4276" fmla="*/ 491718 h 1996549"/>
              <a:gd name="connsiteX4277" fmla="*/ 1689388 w 1998270"/>
              <a:gd name="connsiteY4277" fmla="*/ 516961 h 1996549"/>
              <a:gd name="connsiteX4278" fmla="*/ 1689388 w 1998270"/>
              <a:gd name="connsiteY4278" fmla="*/ 517132 h 1996549"/>
              <a:gd name="connsiteX4279" fmla="*/ 1664145 w 1998270"/>
              <a:gd name="connsiteY4279" fmla="*/ 542026 h 1996549"/>
              <a:gd name="connsiteX4280" fmla="*/ 1639073 w 1998270"/>
              <a:gd name="connsiteY4280" fmla="*/ 516961 h 1996549"/>
              <a:gd name="connsiteX4281" fmla="*/ 1639073 w 1998270"/>
              <a:gd name="connsiteY4281" fmla="*/ 516791 h 1996549"/>
              <a:gd name="connsiteX4282" fmla="*/ 1664145 w 1998270"/>
              <a:gd name="connsiteY4282" fmla="*/ 491718 h 1996549"/>
              <a:gd name="connsiteX4283" fmla="*/ 1724863 w 1998270"/>
              <a:gd name="connsiteY4283" fmla="*/ 491549 h 1996549"/>
              <a:gd name="connsiteX4284" fmla="*/ 1750277 w 1998270"/>
              <a:gd name="connsiteY4284" fmla="*/ 516962 h 1996549"/>
              <a:gd name="connsiteX4285" fmla="*/ 1724863 w 1998270"/>
              <a:gd name="connsiteY4285" fmla="*/ 542197 h 1996549"/>
              <a:gd name="connsiteX4286" fmla="*/ 1699621 w 1998270"/>
              <a:gd name="connsiteY4286" fmla="*/ 516962 h 1996549"/>
              <a:gd name="connsiteX4287" fmla="*/ 1724863 w 1998270"/>
              <a:gd name="connsiteY4287" fmla="*/ 491549 h 1996549"/>
              <a:gd name="connsiteX4288" fmla="*/ 1786265 w 1998270"/>
              <a:gd name="connsiteY4288" fmla="*/ 491207 h 1996549"/>
              <a:gd name="connsiteX4289" fmla="*/ 1786606 w 1998270"/>
              <a:gd name="connsiteY4289" fmla="*/ 491207 h 1996549"/>
              <a:gd name="connsiteX4290" fmla="*/ 1812020 w 1998270"/>
              <a:gd name="connsiteY4290" fmla="*/ 516962 h 1996549"/>
              <a:gd name="connsiteX4291" fmla="*/ 1812020 w 1998270"/>
              <a:gd name="connsiteY4291" fmla="*/ 517132 h 1996549"/>
              <a:gd name="connsiteX4292" fmla="*/ 1786265 w 1998270"/>
              <a:gd name="connsiteY4292" fmla="*/ 542538 h 1996549"/>
              <a:gd name="connsiteX4293" fmla="*/ 1760682 w 1998270"/>
              <a:gd name="connsiteY4293" fmla="*/ 516962 h 1996549"/>
              <a:gd name="connsiteX4294" fmla="*/ 1760682 w 1998270"/>
              <a:gd name="connsiteY4294" fmla="*/ 516791 h 1996549"/>
              <a:gd name="connsiteX4295" fmla="*/ 1786265 w 1998270"/>
              <a:gd name="connsiteY4295" fmla="*/ 491207 h 1996549"/>
              <a:gd name="connsiteX4296" fmla="*/ 1909068 w 1998270"/>
              <a:gd name="connsiteY4296" fmla="*/ 491037 h 1996549"/>
              <a:gd name="connsiteX4297" fmla="*/ 1934993 w 1998270"/>
              <a:gd name="connsiteY4297" fmla="*/ 516961 h 1996549"/>
              <a:gd name="connsiteX4298" fmla="*/ 1909068 w 1998270"/>
              <a:gd name="connsiteY4298" fmla="*/ 542709 h 1996549"/>
              <a:gd name="connsiteX4299" fmla="*/ 1883314 w 1998270"/>
              <a:gd name="connsiteY4299" fmla="*/ 516961 h 1996549"/>
              <a:gd name="connsiteX4300" fmla="*/ 1883314 w 1998270"/>
              <a:gd name="connsiteY4300" fmla="*/ 516791 h 1996549"/>
              <a:gd name="connsiteX4301" fmla="*/ 1909068 w 1998270"/>
              <a:gd name="connsiteY4301" fmla="*/ 491037 h 1996549"/>
              <a:gd name="connsiteX4302" fmla="*/ 1847666 w 1998270"/>
              <a:gd name="connsiteY4302" fmla="*/ 491037 h 1996549"/>
              <a:gd name="connsiteX4303" fmla="*/ 1873591 w 1998270"/>
              <a:gd name="connsiteY4303" fmla="*/ 516961 h 1996549"/>
              <a:gd name="connsiteX4304" fmla="*/ 1847666 w 1998270"/>
              <a:gd name="connsiteY4304" fmla="*/ 542709 h 1996549"/>
              <a:gd name="connsiteX4305" fmla="*/ 1821912 w 1998270"/>
              <a:gd name="connsiteY4305" fmla="*/ 516961 h 1996549"/>
              <a:gd name="connsiteX4306" fmla="*/ 1821912 w 1998270"/>
              <a:gd name="connsiteY4306" fmla="*/ 516791 h 1996549"/>
              <a:gd name="connsiteX4307" fmla="*/ 1847666 w 1998270"/>
              <a:gd name="connsiteY4307" fmla="*/ 491037 h 1996549"/>
              <a:gd name="connsiteX4308" fmla="*/ 5629 w 1998270"/>
              <a:gd name="connsiteY4308" fmla="*/ 450956 h 1996549"/>
              <a:gd name="connsiteX4309" fmla="*/ 5970 w 1998270"/>
              <a:gd name="connsiteY4309" fmla="*/ 450956 h 1996549"/>
              <a:gd name="connsiteX4310" fmla="*/ 10745 w 1998270"/>
              <a:gd name="connsiteY4310" fmla="*/ 456073 h 1996549"/>
              <a:gd name="connsiteX4311" fmla="*/ 5629 w 1998270"/>
              <a:gd name="connsiteY4311" fmla="*/ 461190 h 1996549"/>
              <a:gd name="connsiteX4312" fmla="*/ 512 w 1998270"/>
              <a:gd name="connsiteY4312" fmla="*/ 456073 h 1996549"/>
              <a:gd name="connsiteX4313" fmla="*/ 5629 w 1998270"/>
              <a:gd name="connsiteY4313" fmla="*/ 450956 h 1996549"/>
              <a:gd name="connsiteX4314" fmla="*/ 67029 w 1998270"/>
              <a:gd name="connsiteY4314" fmla="*/ 448568 h 1996549"/>
              <a:gd name="connsiteX4315" fmla="*/ 74022 w 1998270"/>
              <a:gd name="connsiteY4315" fmla="*/ 455561 h 1996549"/>
              <a:gd name="connsiteX4316" fmla="*/ 67029 w 1998270"/>
              <a:gd name="connsiteY4316" fmla="*/ 462554 h 1996549"/>
              <a:gd name="connsiteX4317" fmla="*/ 60037 w 1998270"/>
              <a:gd name="connsiteY4317" fmla="*/ 455561 h 1996549"/>
              <a:gd name="connsiteX4318" fmla="*/ 67029 w 1998270"/>
              <a:gd name="connsiteY4318" fmla="*/ 448568 h 1996549"/>
              <a:gd name="connsiteX4319" fmla="*/ 129113 w 1998270"/>
              <a:gd name="connsiteY4319" fmla="*/ 447715 h 1996549"/>
              <a:gd name="connsiteX4320" fmla="*/ 129454 w 1998270"/>
              <a:gd name="connsiteY4320" fmla="*/ 447715 h 1996549"/>
              <a:gd name="connsiteX4321" fmla="*/ 136959 w 1998270"/>
              <a:gd name="connsiteY4321" fmla="*/ 455561 h 1996549"/>
              <a:gd name="connsiteX4322" fmla="*/ 129113 w 1998270"/>
              <a:gd name="connsiteY4322" fmla="*/ 463407 h 1996549"/>
              <a:gd name="connsiteX4323" fmla="*/ 121268 w 1998270"/>
              <a:gd name="connsiteY4323" fmla="*/ 455561 h 1996549"/>
              <a:gd name="connsiteX4324" fmla="*/ 129113 w 1998270"/>
              <a:gd name="connsiteY4324" fmla="*/ 447715 h 1996549"/>
              <a:gd name="connsiteX4325" fmla="*/ 189832 w 1998270"/>
              <a:gd name="connsiteY4325" fmla="*/ 446862 h 1996549"/>
              <a:gd name="connsiteX4326" fmla="*/ 198531 w 1998270"/>
              <a:gd name="connsiteY4326" fmla="*/ 455561 h 1996549"/>
              <a:gd name="connsiteX4327" fmla="*/ 189832 w 1998270"/>
              <a:gd name="connsiteY4327" fmla="*/ 464259 h 1996549"/>
              <a:gd name="connsiteX4328" fmla="*/ 181134 w 1998270"/>
              <a:gd name="connsiteY4328" fmla="*/ 455561 h 1996549"/>
              <a:gd name="connsiteX4329" fmla="*/ 189832 w 1998270"/>
              <a:gd name="connsiteY4329" fmla="*/ 446862 h 1996549"/>
              <a:gd name="connsiteX4330" fmla="*/ 251234 w 1998270"/>
              <a:gd name="connsiteY4330" fmla="*/ 446010 h 1996549"/>
              <a:gd name="connsiteX4331" fmla="*/ 260785 w 1998270"/>
              <a:gd name="connsiteY4331" fmla="*/ 455561 h 1996549"/>
              <a:gd name="connsiteX4332" fmla="*/ 251234 w 1998270"/>
              <a:gd name="connsiteY4332" fmla="*/ 465112 h 1996549"/>
              <a:gd name="connsiteX4333" fmla="*/ 241683 w 1998270"/>
              <a:gd name="connsiteY4333" fmla="*/ 455561 h 1996549"/>
              <a:gd name="connsiteX4334" fmla="*/ 251234 w 1998270"/>
              <a:gd name="connsiteY4334" fmla="*/ 446010 h 1996549"/>
              <a:gd name="connsiteX4335" fmla="*/ 312635 w 1998270"/>
              <a:gd name="connsiteY4335" fmla="*/ 445327 h 1996549"/>
              <a:gd name="connsiteX4336" fmla="*/ 322868 w 1998270"/>
              <a:gd name="connsiteY4336" fmla="*/ 455561 h 1996549"/>
              <a:gd name="connsiteX4337" fmla="*/ 312635 w 1998270"/>
              <a:gd name="connsiteY4337" fmla="*/ 465795 h 1996549"/>
              <a:gd name="connsiteX4338" fmla="*/ 302402 w 1998270"/>
              <a:gd name="connsiteY4338" fmla="*/ 455561 h 1996549"/>
              <a:gd name="connsiteX4339" fmla="*/ 312635 w 1998270"/>
              <a:gd name="connsiteY4339" fmla="*/ 445327 h 1996549"/>
              <a:gd name="connsiteX4340" fmla="*/ 374036 w 1998270"/>
              <a:gd name="connsiteY4340" fmla="*/ 444474 h 1996549"/>
              <a:gd name="connsiteX4341" fmla="*/ 385123 w 1998270"/>
              <a:gd name="connsiteY4341" fmla="*/ 455561 h 1996549"/>
              <a:gd name="connsiteX4342" fmla="*/ 374036 w 1998270"/>
              <a:gd name="connsiteY4342" fmla="*/ 466647 h 1996549"/>
              <a:gd name="connsiteX4343" fmla="*/ 362950 w 1998270"/>
              <a:gd name="connsiteY4343" fmla="*/ 455561 h 1996549"/>
              <a:gd name="connsiteX4344" fmla="*/ 374036 w 1998270"/>
              <a:gd name="connsiteY4344" fmla="*/ 444474 h 1996549"/>
              <a:gd name="connsiteX4345" fmla="*/ 436120 w 1998270"/>
              <a:gd name="connsiteY4345" fmla="*/ 443623 h 1996549"/>
              <a:gd name="connsiteX4346" fmla="*/ 448059 w 1998270"/>
              <a:gd name="connsiteY4346" fmla="*/ 455562 h 1996549"/>
              <a:gd name="connsiteX4347" fmla="*/ 436120 w 1998270"/>
              <a:gd name="connsiteY4347" fmla="*/ 467501 h 1996549"/>
              <a:gd name="connsiteX4348" fmla="*/ 424181 w 1998270"/>
              <a:gd name="connsiteY4348" fmla="*/ 455562 h 1996549"/>
              <a:gd name="connsiteX4349" fmla="*/ 436120 w 1998270"/>
              <a:gd name="connsiteY4349" fmla="*/ 443623 h 1996549"/>
              <a:gd name="connsiteX4350" fmla="*/ 496839 w 1998270"/>
              <a:gd name="connsiteY4350" fmla="*/ 442939 h 1996549"/>
              <a:gd name="connsiteX4351" fmla="*/ 509460 w 1998270"/>
              <a:gd name="connsiteY4351" fmla="*/ 455561 h 1996549"/>
              <a:gd name="connsiteX4352" fmla="*/ 496839 w 1998270"/>
              <a:gd name="connsiteY4352" fmla="*/ 468182 h 1996549"/>
              <a:gd name="connsiteX4353" fmla="*/ 484218 w 1998270"/>
              <a:gd name="connsiteY4353" fmla="*/ 455561 h 1996549"/>
              <a:gd name="connsiteX4354" fmla="*/ 496839 w 1998270"/>
              <a:gd name="connsiteY4354" fmla="*/ 442939 h 1996549"/>
              <a:gd name="connsiteX4355" fmla="*/ 558240 w 1998270"/>
              <a:gd name="connsiteY4355" fmla="*/ 442087 h 1996549"/>
              <a:gd name="connsiteX4356" fmla="*/ 571714 w 1998270"/>
              <a:gd name="connsiteY4356" fmla="*/ 455561 h 1996549"/>
              <a:gd name="connsiteX4357" fmla="*/ 558240 w 1998270"/>
              <a:gd name="connsiteY4357" fmla="*/ 469036 h 1996549"/>
              <a:gd name="connsiteX4358" fmla="*/ 544766 w 1998270"/>
              <a:gd name="connsiteY4358" fmla="*/ 455561 h 1996549"/>
              <a:gd name="connsiteX4359" fmla="*/ 558240 w 1998270"/>
              <a:gd name="connsiteY4359" fmla="*/ 442087 h 1996549"/>
              <a:gd name="connsiteX4360" fmla="*/ 619641 w 1998270"/>
              <a:gd name="connsiteY4360" fmla="*/ 441234 h 1996549"/>
              <a:gd name="connsiteX4361" fmla="*/ 619982 w 1998270"/>
              <a:gd name="connsiteY4361" fmla="*/ 441234 h 1996549"/>
              <a:gd name="connsiteX4362" fmla="*/ 633968 w 1998270"/>
              <a:gd name="connsiteY4362" fmla="*/ 455561 h 1996549"/>
              <a:gd name="connsiteX4363" fmla="*/ 619641 w 1998270"/>
              <a:gd name="connsiteY4363" fmla="*/ 469888 h 1996549"/>
              <a:gd name="connsiteX4364" fmla="*/ 605315 w 1998270"/>
              <a:gd name="connsiteY4364" fmla="*/ 455561 h 1996549"/>
              <a:gd name="connsiteX4365" fmla="*/ 619641 w 1998270"/>
              <a:gd name="connsiteY4365" fmla="*/ 441234 h 1996549"/>
              <a:gd name="connsiteX4366" fmla="*/ 681042 w 1998270"/>
              <a:gd name="connsiteY4366" fmla="*/ 440552 h 1996549"/>
              <a:gd name="connsiteX4367" fmla="*/ 681384 w 1998270"/>
              <a:gd name="connsiteY4367" fmla="*/ 440552 h 1996549"/>
              <a:gd name="connsiteX4368" fmla="*/ 696052 w 1998270"/>
              <a:gd name="connsiteY4368" fmla="*/ 455562 h 1996549"/>
              <a:gd name="connsiteX4369" fmla="*/ 696052 w 1998270"/>
              <a:gd name="connsiteY4369" fmla="*/ 455732 h 1996549"/>
              <a:gd name="connsiteX4370" fmla="*/ 681042 w 1998270"/>
              <a:gd name="connsiteY4370" fmla="*/ 470401 h 1996549"/>
              <a:gd name="connsiteX4371" fmla="*/ 666034 w 1998270"/>
              <a:gd name="connsiteY4371" fmla="*/ 455562 h 1996549"/>
              <a:gd name="connsiteX4372" fmla="*/ 681042 w 1998270"/>
              <a:gd name="connsiteY4372" fmla="*/ 440552 h 1996549"/>
              <a:gd name="connsiteX4373" fmla="*/ 743125 w 1998270"/>
              <a:gd name="connsiteY4373" fmla="*/ 439699 h 1996549"/>
              <a:gd name="connsiteX4374" fmla="*/ 743466 w 1998270"/>
              <a:gd name="connsiteY4374" fmla="*/ 439699 h 1996549"/>
              <a:gd name="connsiteX4375" fmla="*/ 758987 w 1998270"/>
              <a:gd name="connsiteY4375" fmla="*/ 455561 h 1996549"/>
              <a:gd name="connsiteX4376" fmla="*/ 758987 w 1998270"/>
              <a:gd name="connsiteY4376" fmla="*/ 455732 h 1996549"/>
              <a:gd name="connsiteX4377" fmla="*/ 743125 w 1998270"/>
              <a:gd name="connsiteY4377" fmla="*/ 471253 h 1996549"/>
              <a:gd name="connsiteX4378" fmla="*/ 727264 w 1998270"/>
              <a:gd name="connsiteY4378" fmla="*/ 455561 h 1996549"/>
              <a:gd name="connsiteX4379" fmla="*/ 743125 w 1998270"/>
              <a:gd name="connsiteY4379" fmla="*/ 439699 h 1996549"/>
              <a:gd name="connsiteX4380" fmla="*/ 803844 w 1998270"/>
              <a:gd name="connsiteY4380" fmla="*/ 438846 h 1996549"/>
              <a:gd name="connsiteX4381" fmla="*/ 820900 w 1998270"/>
              <a:gd name="connsiteY4381" fmla="*/ 455902 h 1996549"/>
              <a:gd name="connsiteX4382" fmla="*/ 803844 w 1998270"/>
              <a:gd name="connsiteY4382" fmla="*/ 472959 h 1996549"/>
              <a:gd name="connsiteX4383" fmla="*/ 786789 w 1998270"/>
              <a:gd name="connsiteY4383" fmla="*/ 455902 h 1996549"/>
              <a:gd name="connsiteX4384" fmla="*/ 803844 w 1998270"/>
              <a:gd name="connsiteY4384" fmla="*/ 438846 h 1996549"/>
              <a:gd name="connsiteX4385" fmla="*/ 865246 w 1998270"/>
              <a:gd name="connsiteY4385" fmla="*/ 438164 h 1996549"/>
              <a:gd name="connsiteX4386" fmla="*/ 882302 w 1998270"/>
              <a:gd name="connsiteY4386" fmla="*/ 455220 h 1996549"/>
              <a:gd name="connsiteX4387" fmla="*/ 865246 w 1998270"/>
              <a:gd name="connsiteY4387" fmla="*/ 472277 h 1996549"/>
              <a:gd name="connsiteX4388" fmla="*/ 848191 w 1998270"/>
              <a:gd name="connsiteY4388" fmla="*/ 455220 h 1996549"/>
              <a:gd name="connsiteX4389" fmla="*/ 865246 w 1998270"/>
              <a:gd name="connsiteY4389" fmla="*/ 438164 h 1996549"/>
              <a:gd name="connsiteX4390" fmla="*/ 926648 w 1998270"/>
              <a:gd name="connsiteY4390" fmla="*/ 437481 h 1996549"/>
              <a:gd name="connsiteX4391" fmla="*/ 926989 w 1998270"/>
              <a:gd name="connsiteY4391" fmla="*/ 437481 h 1996549"/>
              <a:gd name="connsiteX4392" fmla="*/ 944727 w 1998270"/>
              <a:gd name="connsiteY4392" fmla="*/ 455561 h 1996549"/>
              <a:gd name="connsiteX4393" fmla="*/ 926648 w 1998270"/>
              <a:gd name="connsiteY4393" fmla="*/ 472617 h 1996549"/>
              <a:gd name="connsiteX4394" fmla="*/ 908569 w 1998270"/>
              <a:gd name="connsiteY4394" fmla="*/ 455561 h 1996549"/>
              <a:gd name="connsiteX4395" fmla="*/ 926648 w 1998270"/>
              <a:gd name="connsiteY4395" fmla="*/ 437481 h 1996549"/>
              <a:gd name="connsiteX4396" fmla="*/ 988048 w 1998270"/>
              <a:gd name="connsiteY4396" fmla="*/ 436630 h 1996549"/>
              <a:gd name="connsiteX4397" fmla="*/ 1006981 w 1998270"/>
              <a:gd name="connsiteY4397" fmla="*/ 455561 h 1996549"/>
              <a:gd name="connsiteX4398" fmla="*/ 988048 w 1998270"/>
              <a:gd name="connsiteY4398" fmla="*/ 474323 h 1996549"/>
              <a:gd name="connsiteX4399" fmla="*/ 969117 w 1998270"/>
              <a:gd name="connsiteY4399" fmla="*/ 455561 h 1996549"/>
              <a:gd name="connsiteX4400" fmla="*/ 988048 w 1998270"/>
              <a:gd name="connsiteY4400" fmla="*/ 436630 h 1996549"/>
              <a:gd name="connsiteX4401" fmla="*/ 1049816 w 1998270"/>
              <a:gd name="connsiteY4401" fmla="*/ 435812 h 1996549"/>
              <a:gd name="connsiteX4402" fmla="*/ 1069431 w 1998270"/>
              <a:gd name="connsiteY4402" fmla="*/ 455426 h 1996549"/>
              <a:gd name="connsiteX4403" fmla="*/ 1049816 w 1998270"/>
              <a:gd name="connsiteY4403" fmla="*/ 475041 h 1996549"/>
              <a:gd name="connsiteX4404" fmla="*/ 1030202 w 1998270"/>
              <a:gd name="connsiteY4404" fmla="*/ 455426 h 1996549"/>
              <a:gd name="connsiteX4405" fmla="*/ 1049816 w 1998270"/>
              <a:gd name="connsiteY4405" fmla="*/ 435812 h 1996549"/>
              <a:gd name="connsiteX4406" fmla="*/ 1110851 w 1998270"/>
              <a:gd name="connsiteY4406" fmla="*/ 435095 h 1996549"/>
              <a:gd name="connsiteX4407" fmla="*/ 1131318 w 1998270"/>
              <a:gd name="connsiteY4407" fmla="*/ 455561 h 1996549"/>
              <a:gd name="connsiteX4408" fmla="*/ 1131318 w 1998270"/>
              <a:gd name="connsiteY4408" fmla="*/ 455732 h 1996549"/>
              <a:gd name="connsiteX4409" fmla="*/ 1110851 w 1998270"/>
              <a:gd name="connsiteY4409" fmla="*/ 475858 h 1996549"/>
              <a:gd name="connsiteX4410" fmla="*/ 1110680 w 1998270"/>
              <a:gd name="connsiteY4410" fmla="*/ 475858 h 1996549"/>
              <a:gd name="connsiteX4411" fmla="*/ 1090384 w 1998270"/>
              <a:gd name="connsiteY4411" fmla="*/ 455561 h 1996549"/>
              <a:gd name="connsiteX4412" fmla="*/ 1110851 w 1998270"/>
              <a:gd name="connsiteY4412" fmla="*/ 435095 h 1996549"/>
              <a:gd name="connsiteX4413" fmla="*/ 1295055 w 1998270"/>
              <a:gd name="connsiteY4413" fmla="*/ 433901 h 1996549"/>
              <a:gd name="connsiteX4414" fmla="*/ 1317569 w 1998270"/>
              <a:gd name="connsiteY4414" fmla="*/ 456414 h 1996549"/>
              <a:gd name="connsiteX4415" fmla="*/ 1295055 w 1998270"/>
              <a:gd name="connsiteY4415" fmla="*/ 478757 h 1996549"/>
              <a:gd name="connsiteX4416" fmla="*/ 1272542 w 1998270"/>
              <a:gd name="connsiteY4416" fmla="*/ 456414 h 1996549"/>
              <a:gd name="connsiteX4417" fmla="*/ 1295055 w 1998270"/>
              <a:gd name="connsiteY4417" fmla="*/ 433901 h 1996549"/>
              <a:gd name="connsiteX4418" fmla="*/ 1233654 w 1998270"/>
              <a:gd name="connsiteY4418" fmla="*/ 433901 h 1996549"/>
              <a:gd name="connsiteX4419" fmla="*/ 1255486 w 1998270"/>
              <a:gd name="connsiteY4419" fmla="*/ 455732 h 1996549"/>
              <a:gd name="connsiteX4420" fmla="*/ 1255486 w 1998270"/>
              <a:gd name="connsiteY4420" fmla="*/ 455903 h 1996549"/>
              <a:gd name="connsiteX4421" fmla="*/ 1233654 w 1998270"/>
              <a:gd name="connsiteY4421" fmla="*/ 477393 h 1996549"/>
              <a:gd name="connsiteX4422" fmla="*/ 1211823 w 1998270"/>
              <a:gd name="connsiteY4422" fmla="*/ 455732 h 1996549"/>
              <a:gd name="connsiteX4423" fmla="*/ 1233654 w 1998270"/>
              <a:gd name="connsiteY4423" fmla="*/ 433901 h 1996549"/>
              <a:gd name="connsiteX4424" fmla="*/ 1172253 w 1998270"/>
              <a:gd name="connsiteY4424" fmla="*/ 433901 h 1996549"/>
              <a:gd name="connsiteX4425" fmla="*/ 1172594 w 1998270"/>
              <a:gd name="connsiteY4425" fmla="*/ 433901 h 1996549"/>
              <a:gd name="connsiteX4426" fmla="*/ 1193402 w 1998270"/>
              <a:gd name="connsiteY4426" fmla="*/ 455050 h 1996549"/>
              <a:gd name="connsiteX4427" fmla="*/ 1193402 w 1998270"/>
              <a:gd name="connsiteY4427" fmla="*/ 455220 h 1996549"/>
              <a:gd name="connsiteX4428" fmla="*/ 1172253 w 1998270"/>
              <a:gd name="connsiteY4428" fmla="*/ 476029 h 1996549"/>
              <a:gd name="connsiteX4429" fmla="*/ 1151104 w 1998270"/>
              <a:gd name="connsiteY4429" fmla="*/ 455050 h 1996549"/>
              <a:gd name="connsiteX4430" fmla="*/ 1172253 w 1998270"/>
              <a:gd name="connsiteY4430" fmla="*/ 433901 h 1996549"/>
              <a:gd name="connsiteX4431" fmla="*/ 1971151 w 1998270"/>
              <a:gd name="connsiteY4431" fmla="*/ 432366 h 1996549"/>
              <a:gd name="connsiteX4432" fmla="*/ 1994347 w 1998270"/>
              <a:gd name="connsiteY4432" fmla="*/ 455561 h 1996549"/>
              <a:gd name="connsiteX4433" fmla="*/ 1994347 w 1998270"/>
              <a:gd name="connsiteY4433" fmla="*/ 455732 h 1996549"/>
              <a:gd name="connsiteX4434" fmla="*/ 1971151 w 1998270"/>
              <a:gd name="connsiteY4434" fmla="*/ 478587 h 1996549"/>
              <a:gd name="connsiteX4435" fmla="*/ 1970810 w 1998270"/>
              <a:gd name="connsiteY4435" fmla="*/ 478587 h 1996549"/>
              <a:gd name="connsiteX4436" fmla="*/ 1948125 w 1998270"/>
              <a:gd name="connsiteY4436" fmla="*/ 455561 h 1996549"/>
              <a:gd name="connsiteX4437" fmla="*/ 1948125 w 1998270"/>
              <a:gd name="connsiteY4437" fmla="*/ 455391 h 1996549"/>
              <a:gd name="connsiteX4438" fmla="*/ 1971151 w 1998270"/>
              <a:gd name="connsiteY4438" fmla="*/ 432366 h 1996549"/>
              <a:gd name="connsiteX4439" fmla="*/ 1357139 w 1998270"/>
              <a:gd name="connsiteY4439" fmla="*/ 432366 h 1996549"/>
              <a:gd name="connsiteX4440" fmla="*/ 1380335 w 1998270"/>
              <a:gd name="connsiteY4440" fmla="*/ 455561 h 1996549"/>
              <a:gd name="connsiteX4441" fmla="*/ 1380335 w 1998270"/>
              <a:gd name="connsiteY4441" fmla="*/ 455732 h 1996549"/>
              <a:gd name="connsiteX4442" fmla="*/ 1357139 w 1998270"/>
              <a:gd name="connsiteY4442" fmla="*/ 478587 h 1996549"/>
              <a:gd name="connsiteX4443" fmla="*/ 1356798 w 1998270"/>
              <a:gd name="connsiteY4443" fmla="*/ 478587 h 1996549"/>
              <a:gd name="connsiteX4444" fmla="*/ 1334113 w 1998270"/>
              <a:gd name="connsiteY4444" fmla="*/ 455561 h 1996549"/>
              <a:gd name="connsiteX4445" fmla="*/ 1334113 w 1998270"/>
              <a:gd name="connsiteY4445" fmla="*/ 455391 h 1996549"/>
              <a:gd name="connsiteX4446" fmla="*/ 1357139 w 1998270"/>
              <a:gd name="connsiteY4446" fmla="*/ 432366 h 1996549"/>
              <a:gd name="connsiteX4447" fmla="*/ 1417858 w 1998270"/>
              <a:gd name="connsiteY4447" fmla="*/ 431854 h 1996549"/>
              <a:gd name="connsiteX4448" fmla="*/ 1441566 w 1998270"/>
              <a:gd name="connsiteY4448" fmla="*/ 455561 h 1996549"/>
              <a:gd name="connsiteX4449" fmla="*/ 1441566 w 1998270"/>
              <a:gd name="connsiteY4449" fmla="*/ 455732 h 1996549"/>
              <a:gd name="connsiteX4450" fmla="*/ 1417858 w 1998270"/>
              <a:gd name="connsiteY4450" fmla="*/ 479098 h 1996549"/>
              <a:gd name="connsiteX4451" fmla="*/ 1394321 w 1998270"/>
              <a:gd name="connsiteY4451" fmla="*/ 455561 h 1996549"/>
              <a:gd name="connsiteX4452" fmla="*/ 1394321 w 1998270"/>
              <a:gd name="connsiteY4452" fmla="*/ 455391 h 1996549"/>
              <a:gd name="connsiteX4453" fmla="*/ 1417858 w 1998270"/>
              <a:gd name="connsiteY4453" fmla="*/ 431854 h 1996549"/>
              <a:gd name="connsiteX4454" fmla="*/ 1479259 w 1998270"/>
              <a:gd name="connsiteY4454" fmla="*/ 431172 h 1996549"/>
              <a:gd name="connsiteX4455" fmla="*/ 1503649 w 1998270"/>
              <a:gd name="connsiteY4455" fmla="*/ 455561 h 1996549"/>
              <a:gd name="connsiteX4456" fmla="*/ 1479259 w 1998270"/>
              <a:gd name="connsiteY4456" fmla="*/ 479782 h 1996549"/>
              <a:gd name="connsiteX4457" fmla="*/ 1455040 w 1998270"/>
              <a:gd name="connsiteY4457" fmla="*/ 455561 h 1996549"/>
              <a:gd name="connsiteX4458" fmla="*/ 1455040 w 1998270"/>
              <a:gd name="connsiteY4458" fmla="*/ 455391 h 1996549"/>
              <a:gd name="connsiteX4459" fmla="*/ 1479259 w 1998270"/>
              <a:gd name="connsiteY4459" fmla="*/ 431172 h 1996549"/>
              <a:gd name="connsiteX4460" fmla="*/ 1540660 w 1998270"/>
              <a:gd name="connsiteY4460" fmla="*/ 430659 h 1996549"/>
              <a:gd name="connsiteX4461" fmla="*/ 1565561 w 1998270"/>
              <a:gd name="connsiteY4461" fmla="*/ 455561 h 1996549"/>
              <a:gd name="connsiteX4462" fmla="*/ 1565561 w 1998270"/>
              <a:gd name="connsiteY4462" fmla="*/ 455732 h 1996549"/>
              <a:gd name="connsiteX4463" fmla="*/ 1540660 w 1998270"/>
              <a:gd name="connsiteY4463" fmla="*/ 480292 h 1996549"/>
              <a:gd name="connsiteX4464" fmla="*/ 1515929 w 1998270"/>
              <a:gd name="connsiteY4464" fmla="*/ 455561 h 1996549"/>
              <a:gd name="connsiteX4465" fmla="*/ 1515929 w 1998270"/>
              <a:gd name="connsiteY4465" fmla="*/ 455391 h 1996549"/>
              <a:gd name="connsiteX4466" fmla="*/ 1540660 w 1998270"/>
              <a:gd name="connsiteY4466" fmla="*/ 430659 h 1996549"/>
              <a:gd name="connsiteX4467" fmla="*/ 1602061 w 1998270"/>
              <a:gd name="connsiteY4467" fmla="*/ 430147 h 1996549"/>
              <a:gd name="connsiteX4468" fmla="*/ 1627475 w 1998270"/>
              <a:gd name="connsiteY4468" fmla="*/ 455561 h 1996549"/>
              <a:gd name="connsiteX4469" fmla="*/ 1602061 w 1998270"/>
              <a:gd name="connsiteY4469" fmla="*/ 480804 h 1996549"/>
              <a:gd name="connsiteX4470" fmla="*/ 1576819 w 1998270"/>
              <a:gd name="connsiteY4470" fmla="*/ 455561 h 1996549"/>
              <a:gd name="connsiteX4471" fmla="*/ 1602061 w 1998270"/>
              <a:gd name="connsiteY4471" fmla="*/ 430147 h 1996549"/>
              <a:gd name="connsiteX4472" fmla="*/ 1664145 w 1998270"/>
              <a:gd name="connsiteY4472" fmla="*/ 429636 h 1996549"/>
              <a:gd name="connsiteX4473" fmla="*/ 1690070 w 1998270"/>
              <a:gd name="connsiteY4473" fmla="*/ 455561 h 1996549"/>
              <a:gd name="connsiteX4474" fmla="*/ 1664145 w 1998270"/>
              <a:gd name="connsiteY4474" fmla="*/ 481316 h 1996549"/>
              <a:gd name="connsiteX4475" fmla="*/ 1638391 w 1998270"/>
              <a:gd name="connsiteY4475" fmla="*/ 455561 h 1996549"/>
              <a:gd name="connsiteX4476" fmla="*/ 1638391 w 1998270"/>
              <a:gd name="connsiteY4476" fmla="*/ 455391 h 1996549"/>
              <a:gd name="connsiteX4477" fmla="*/ 1664145 w 1998270"/>
              <a:gd name="connsiteY4477" fmla="*/ 429636 h 1996549"/>
              <a:gd name="connsiteX4478" fmla="*/ 1724864 w 1998270"/>
              <a:gd name="connsiteY4478" fmla="*/ 429295 h 1996549"/>
              <a:gd name="connsiteX4479" fmla="*/ 1751130 w 1998270"/>
              <a:gd name="connsiteY4479" fmla="*/ 455561 h 1996549"/>
              <a:gd name="connsiteX4480" fmla="*/ 1751130 w 1998270"/>
              <a:gd name="connsiteY4480" fmla="*/ 455732 h 1996549"/>
              <a:gd name="connsiteX4481" fmla="*/ 1724864 w 1998270"/>
              <a:gd name="connsiteY4481" fmla="*/ 481657 h 1996549"/>
              <a:gd name="connsiteX4482" fmla="*/ 1724523 w 1998270"/>
              <a:gd name="connsiteY4482" fmla="*/ 481657 h 1996549"/>
              <a:gd name="connsiteX4483" fmla="*/ 1698768 w 1998270"/>
              <a:gd name="connsiteY4483" fmla="*/ 455561 h 1996549"/>
              <a:gd name="connsiteX4484" fmla="*/ 1698768 w 1998270"/>
              <a:gd name="connsiteY4484" fmla="*/ 455391 h 1996549"/>
              <a:gd name="connsiteX4485" fmla="*/ 1724864 w 1998270"/>
              <a:gd name="connsiteY4485" fmla="*/ 429295 h 1996549"/>
              <a:gd name="connsiteX4486" fmla="*/ 1786265 w 1998270"/>
              <a:gd name="connsiteY4486" fmla="*/ 428954 h 1996549"/>
              <a:gd name="connsiteX4487" fmla="*/ 1812872 w 1998270"/>
              <a:gd name="connsiteY4487" fmla="*/ 455562 h 1996549"/>
              <a:gd name="connsiteX4488" fmla="*/ 1812872 w 1998270"/>
              <a:gd name="connsiteY4488" fmla="*/ 455732 h 1996549"/>
              <a:gd name="connsiteX4489" fmla="*/ 1786265 w 1998270"/>
              <a:gd name="connsiteY4489" fmla="*/ 481998 h 1996549"/>
              <a:gd name="connsiteX4490" fmla="*/ 1785924 w 1998270"/>
              <a:gd name="connsiteY4490" fmla="*/ 481998 h 1996549"/>
              <a:gd name="connsiteX4491" fmla="*/ 1759828 w 1998270"/>
              <a:gd name="connsiteY4491" fmla="*/ 455562 h 1996549"/>
              <a:gd name="connsiteX4492" fmla="*/ 1759828 w 1998270"/>
              <a:gd name="connsiteY4492" fmla="*/ 455391 h 1996549"/>
              <a:gd name="connsiteX4493" fmla="*/ 1786265 w 1998270"/>
              <a:gd name="connsiteY4493" fmla="*/ 428954 h 1996549"/>
              <a:gd name="connsiteX4494" fmla="*/ 1848033 w 1998270"/>
              <a:gd name="connsiteY4494" fmla="*/ 428820 h 1996549"/>
              <a:gd name="connsiteX4495" fmla="*/ 1874640 w 1998270"/>
              <a:gd name="connsiteY4495" fmla="*/ 455427 h 1996549"/>
              <a:gd name="connsiteX4496" fmla="*/ 1848033 w 1998270"/>
              <a:gd name="connsiteY4496" fmla="*/ 482034 h 1996549"/>
              <a:gd name="connsiteX4497" fmla="*/ 1821426 w 1998270"/>
              <a:gd name="connsiteY4497" fmla="*/ 455427 h 1996549"/>
              <a:gd name="connsiteX4498" fmla="*/ 1848033 w 1998270"/>
              <a:gd name="connsiteY4498" fmla="*/ 428820 h 1996549"/>
              <a:gd name="connsiteX4499" fmla="*/ 1909068 w 1998270"/>
              <a:gd name="connsiteY4499" fmla="*/ 428784 h 1996549"/>
              <a:gd name="connsiteX4500" fmla="*/ 1935846 w 1998270"/>
              <a:gd name="connsiteY4500" fmla="*/ 455561 h 1996549"/>
              <a:gd name="connsiteX4501" fmla="*/ 1935846 w 1998270"/>
              <a:gd name="connsiteY4501" fmla="*/ 455732 h 1996549"/>
              <a:gd name="connsiteX4502" fmla="*/ 1909068 w 1998270"/>
              <a:gd name="connsiteY4502" fmla="*/ 482168 h 1996549"/>
              <a:gd name="connsiteX4503" fmla="*/ 1882461 w 1998270"/>
              <a:gd name="connsiteY4503" fmla="*/ 455561 h 1996549"/>
              <a:gd name="connsiteX4504" fmla="*/ 1882461 w 1998270"/>
              <a:gd name="connsiteY4504" fmla="*/ 455391 h 1996549"/>
              <a:gd name="connsiteX4505" fmla="*/ 1909068 w 1998270"/>
              <a:gd name="connsiteY4505" fmla="*/ 428784 h 1996549"/>
              <a:gd name="connsiteX4506" fmla="*/ 5995 w 1998270"/>
              <a:gd name="connsiteY4506" fmla="*/ 388739 h 1996549"/>
              <a:gd name="connsiteX4507" fmla="*/ 11283 w 1998270"/>
              <a:gd name="connsiteY4507" fmla="*/ 394025 h 1996549"/>
              <a:gd name="connsiteX4508" fmla="*/ 5995 w 1998270"/>
              <a:gd name="connsiteY4508" fmla="*/ 399314 h 1996549"/>
              <a:gd name="connsiteX4509" fmla="*/ 708 w 1998270"/>
              <a:gd name="connsiteY4509" fmla="*/ 394025 h 1996549"/>
              <a:gd name="connsiteX4510" fmla="*/ 5995 w 1998270"/>
              <a:gd name="connsiteY4510" fmla="*/ 388739 h 1996549"/>
              <a:gd name="connsiteX4511" fmla="*/ 67030 w 1998270"/>
              <a:gd name="connsiteY4511" fmla="*/ 386997 h 1996549"/>
              <a:gd name="connsiteX4512" fmla="*/ 74193 w 1998270"/>
              <a:gd name="connsiteY4512" fmla="*/ 394161 h 1996549"/>
              <a:gd name="connsiteX4513" fmla="*/ 67030 w 1998270"/>
              <a:gd name="connsiteY4513" fmla="*/ 401324 h 1996549"/>
              <a:gd name="connsiteX4514" fmla="*/ 59867 w 1998270"/>
              <a:gd name="connsiteY4514" fmla="*/ 394161 h 1996549"/>
              <a:gd name="connsiteX4515" fmla="*/ 67030 w 1998270"/>
              <a:gd name="connsiteY4515" fmla="*/ 386997 h 1996549"/>
              <a:gd name="connsiteX4516" fmla="*/ 129113 w 1998270"/>
              <a:gd name="connsiteY4516" fmla="*/ 386144 h 1996549"/>
              <a:gd name="connsiteX4517" fmla="*/ 137129 w 1998270"/>
              <a:gd name="connsiteY4517" fmla="*/ 394161 h 1996549"/>
              <a:gd name="connsiteX4518" fmla="*/ 129113 w 1998270"/>
              <a:gd name="connsiteY4518" fmla="*/ 402177 h 1996549"/>
              <a:gd name="connsiteX4519" fmla="*/ 121097 w 1998270"/>
              <a:gd name="connsiteY4519" fmla="*/ 394161 h 1996549"/>
              <a:gd name="connsiteX4520" fmla="*/ 129113 w 1998270"/>
              <a:gd name="connsiteY4520" fmla="*/ 386144 h 1996549"/>
              <a:gd name="connsiteX4521" fmla="*/ 189832 w 1998270"/>
              <a:gd name="connsiteY4521" fmla="*/ 385291 h 1996549"/>
              <a:gd name="connsiteX4522" fmla="*/ 198701 w 1998270"/>
              <a:gd name="connsiteY4522" fmla="*/ 394160 h 1996549"/>
              <a:gd name="connsiteX4523" fmla="*/ 189832 w 1998270"/>
              <a:gd name="connsiteY4523" fmla="*/ 403030 h 1996549"/>
              <a:gd name="connsiteX4524" fmla="*/ 180964 w 1998270"/>
              <a:gd name="connsiteY4524" fmla="*/ 394160 h 1996549"/>
              <a:gd name="connsiteX4525" fmla="*/ 189832 w 1998270"/>
              <a:gd name="connsiteY4525" fmla="*/ 385291 h 1996549"/>
              <a:gd name="connsiteX4526" fmla="*/ 251234 w 1998270"/>
              <a:gd name="connsiteY4526" fmla="*/ 384439 h 1996549"/>
              <a:gd name="connsiteX4527" fmla="*/ 251574 w 1998270"/>
              <a:gd name="connsiteY4527" fmla="*/ 384439 h 1996549"/>
              <a:gd name="connsiteX4528" fmla="*/ 260956 w 1998270"/>
              <a:gd name="connsiteY4528" fmla="*/ 394161 h 1996549"/>
              <a:gd name="connsiteX4529" fmla="*/ 251234 w 1998270"/>
              <a:gd name="connsiteY4529" fmla="*/ 403883 h 1996549"/>
              <a:gd name="connsiteX4530" fmla="*/ 241512 w 1998270"/>
              <a:gd name="connsiteY4530" fmla="*/ 394161 h 1996549"/>
              <a:gd name="connsiteX4531" fmla="*/ 251234 w 1998270"/>
              <a:gd name="connsiteY4531" fmla="*/ 384439 h 1996549"/>
              <a:gd name="connsiteX4532" fmla="*/ 313002 w 1998270"/>
              <a:gd name="connsiteY4532" fmla="*/ 383452 h 1996549"/>
              <a:gd name="connsiteX4533" fmla="*/ 323576 w 1998270"/>
              <a:gd name="connsiteY4533" fmla="*/ 394027 h 1996549"/>
              <a:gd name="connsiteX4534" fmla="*/ 313002 w 1998270"/>
              <a:gd name="connsiteY4534" fmla="*/ 404601 h 1996549"/>
              <a:gd name="connsiteX4535" fmla="*/ 302427 w 1998270"/>
              <a:gd name="connsiteY4535" fmla="*/ 394027 h 1996549"/>
              <a:gd name="connsiteX4536" fmla="*/ 313002 w 1998270"/>
              <a:gd name="connsiteY4536" fmla="*/ 383452 h 1996549"/>
              <a:gd name="connsiteX4537" fmla="*/ 436119 w 1998270"/>
              <a:gd name="connsiteY4537" fmla="*/ 382732 h 1996549"/>
              <a:gd name="connsiteX4538" fmla="*/ 448229 w 1998270"/>
              <a:gd name="connsiteY4538" fmla="*/ 394843 h 1996549"/>
              <a:gd name="connsiteX4539" fmla="*/ 436119 w 1998270"/>
              <a:gd name="connsiteY4539" fmla="*/ 406953 h 1996549"/>
              <a:gd name="connsiteX4540" fmla="*/ 424010 w 1998270"/>
              <a:gd name="connsiteY4540" fmla="*/ 394843 h 1996549"/>
              <a:gd name="connsiteX4541" fmla="*/ 436119 w 1998270"/>
              <a:gd name="connsiteY4541" fmla="*/ 382732 h 1996549"/>
              <a:gd name="connsiteX4542" fmla="*/ 374036 w 1998270"/>
              <a:gd name="connsiteY4542" fmla="*/ 382732 h 1996549"/>
              <a:gd name="connsiteX4543" fmla="*/ 374377 w 1998270"/>
              <a:gd name="connsiteY4543" fmla="*/ 382732 h 1996549"/>
              <a:gd name="connsiteX4544" fmla="*/ 385293 w 1998270"/>
              <a:gd name="connsiteY4544" fmla="*/ 393989 h 1996549"/>
              <a:gd name="connsiteX4545" fmla="*/ 374036 w 1998270"/>
              <a:gd name="connsiteY4545" fmla="*/ 405246 h 1996549"/>
              <a:gd name="connsiteX4546" fmla="*/ 362780 w 1998270"/>
              <a:gd name="connsiteY4546" fmla="*/ 393989 h 1996549"/>
              <a:gd name="connsiteX4547" fmla="*/ 374036 w 1998270"/>
              <a:gd name="connsiteY4547" fmla="*/ 382732 h 1996549"/>
              <a:gd name="connsiteX4548" fmla="*/ 496838 w 1998270"/>
              <a:gd name="connsiteY4548" fmla="*/ 381197 h 1996549"/>
              <a:gd name="connsiteX4549" fmla="*/ 509801 w 1998270"/>
              <a:gd name="connsiteY4549" fmla="*/ 394161 h 1996549"/>
              <a:gd name="connsiteX4550" fmla="*/ 496838 w 1998270"/>
              <a:gd name="connsiteY4550" fmla="*/ 407123 h 1996549"/>
              <a:gd name="connsiteX4551" fmla="*/ 483876 w 1998270"/>
              <a:gd name="connsiteY4551" fmla="*/ 394161 h 1996549"/>
              <a:gd name="connsiteX4552" fmla="*/ 496838 w 1998270"/>
              <a:gd name="connsiteY4552" fmla="*/ 381197 h 1996549"/>
              <a:gd name="connsiteX4553" fmla="*/ 558240 w 1998270"/>
              <a:gd name="connsiteY4553" fmla="*/ 380516 h 1996549"/>
              <a:gd name="connsiteX4554" fmla="*/ 571884 w 1998270"/>
              <a:gd name="connsiteY4554" fmla="*/ 394161 h 1996549"/>
              <a:gd name="connsiteX4555" fmla="*/ 558240 w 1998270"/>
              <a:gd name="connsiteY4555" fmla="*/ 407806 h 1996549"/>
              <a:gd name="connsiteX4556" fmla="*/ 544595 w 1998270"/>
              <a:gd name="connsiteY4556" fmla="*/ 394161 h 1996549"/>
              <a:gd name="connsiteX4557" fmla="*/ 558240 w 1998270"/>
              <a:gd name="connsiteY4557" fmla="*/ 380516 h 1996549"/>
              <a:gd name="connsiteX4558" fmla="*/ 619641 w 1998270"/>
              <a:gd name="connsiteY4558" fmla="*/ 379662 h 1996549"/>
              <a:gd name="connsiteX4559" fmla="*/ 634138 w 1998270"/>
              <a:gd name="connsiteY4559" fmla="*/ 394161 h 1996549"/>
              <a:gd name="connsiteX4560" fmla="*/ 619641 w 1998270"/>
              <a:gd name="connsiteY4560" fmla="*/ 408657 h 1996549"/>
              <a:gd name="connsiteX4561" fmla="*/ 605144 w 1998270"/>
              <a:gd name="connsiteY4561" fmla="*/ 394161 h 1996549"/>
              <a:gd name="connsiteX4562" fmla="*/ 619641 w 1998270"/>
              <a:gd name="connsiteY4562" fmla="*/ 379662 h 1996549"/>
              <a:gd name="connsiteX4563" fmla="*/ 681042 w 1998270"/>
              <a:gd name="connsiteY4563" fmla="*/ 378810 h 1996549"/>
              <a:gd name="connsiteX4564" fmla="*/ 696393 w 1998270"/>
              <a:gd name="connsiteY4564" fmla="*/ 394161 h 1996549"/>
              <a:gd name="connsiteX4565" fmla="*/ 696393 w 1998270"/>
              <a:gd name="connsiteY4565" fmla="*/ 394331 h 1996549"/>
              <a:gd name="connsiteX4566" fmla="*/ 681042 w 1998270"/>
              <a:gd name="connsiteY4566" fmla="*/ 409340 h 1996549"/>
              <a:gd name="connsiteX4567" fmla="*/ 665692 w 1998270"/>
              <a:gd name="connsiteY4567" fmla="*/ 394161 h 1996549"/>
              <a:gd name="connsiteX4568" fmla="*/ 681042 w 1998270"/>
              <a:gd name="connsiteY4568" fmla="*/ 378810 h 1996549"/>
              <a:gd name="connsiteX4569" fmla="*/ 743126 w 1998270"/>
              <a:gd name="connsiteY4569" fmla="*/ 377958 h 1996549"/>
              <a:gd name="connsiteX4570" fmla="*/ 745241 w 1998270"/>
              <a:gd name="connsiteY4570" fmla="*/ 377958 h 1996549"/>
              <a:gd name="connsiteX4571" fmla="*/ 760182 w 1998270"/>
              <a:gd name="connsiteY4571" fmla="*/ 395013 h 1996549"/>
              <a:gd name="connsiteX4572" fmla="*/ 760147 w 1998270"/>
              <a:gd name="connsiteY4572" fmla="*/ 396071 h 1996549"/>
              <a:gd name="connsiteX4573" fmla="*/ 743126 w 1998270"/>
              <a:gd name="connsiteY4573" fmla="*/ 411046 h 1996549"/>
              <a:gd name="connsiteX4574" fmla="*/ 726923 w 1998270"/>
              <a:gd name="connsiteY4574" fmla="*/ 395013 h 1996549"/>
              <a:gd name="connsiteX4575" fmla="*/ 743126 w 1998270"/>
              <a:gd name="connsiteY4575" fmla="*/ 377958 h 1996549"/>
              <a:gd name="connsiteX4576" fmla="*/ 803844 w 1998270"/>
              <a:gd name="connsiteY4576" fmla="*/ 377275 h 1996549"/>
              <a:gd name="connsiteX4577" fmla="*/ 820900 w 1998270"/>
              <a:gd name="connsiteY4577" fmla="*/ 394331 h 1996549"/>
              <a:gd name="connsiteX4578" fmla="*/ 803844 w 1998270"/>
              <a:gd name="connsiteY4578" fmla="*/ 411387 h 1996549"/>
              <a:gd name="connsiteX4579" fmla="*/ 786789 w 1998270"/>
              <a:gd name="connsiteY4579" fmla="*/ 394331 h 1996549"/>
              <a:gd name="connsiteX4580" fmla="*/ 803844 w 1998270"/>
              <a:gd name="connsiteY4580" fmla="*/ 377275 h 1996549"/>
              <a:gd name="connsiteX4581" fmla="*/ 865246 w 1998270"/>
              <a:gd name="connsiteY4581" fmla="*/ 376422 h 1996549"/>
              <a:gd name="connsiteX4582" fmla="*/ 882302 w 1998270"/>
              <a:gd name="connsiteY4582" fmla="*/ 393477 h 1996549"/>
              <a:gd name="connsiteX4583" fmla="*/ 865246 w 1998270"/>
              <a:gd name="connsiteY4583" fmla="*/ 410534 h 1996549"/>
              <a:gd name="connsiteX4584" fmla="*/ 848191 w 1998270"/>
              <a:gd name="connsiteY4584" fmla="*/ 393477 h 1996549"/>
              <a:gd name="connsiteX4585" fmla="*/ 865246 w 1998270"/>
              <a:gd name="connsiteY4585" fmla="*/ 376422 h 1996549"/>
              <a:gd name="connsiteX4586" fmla="*/ 926647 w 1998270"/>
              <a:gd name="connsiteY4586" fmla="*/ 375740 h 1996549"/>
              <a:gd name="connsiteX4587" fmla="*/ 945067 w 1998270"/>
              <a:gd name="connsiteY4587" fmla="*/ 394161 h 1996549"/>
              <a:gd name="connsiteX4588" fmla="*/ 945067 w 1998270"/>
              <a:gd name="connsiteY4588" fmla="*/ 394331 h 1996549"/>
              <a:gd name="connsiteX4589" fmla="*/ 926647 w 1998270"/>
              <a:gd name="connsiteY4589" fmla="*/ 412411 h 1996549"/>
              <a:gd name="connsiteX4590" fmla="*/ 908227 w 1998270"/>
              <a:gd name="connsiteY4590" fmla="*/ 394161 h 1996549"/>
              <a:gd name="connsiteX4591" fmla="*/ 926647 w 1998270"/>
              <a:gd name="connsiteY4591" fmla="*/ 375740 h 1996549"/>
              <a:gd name="connsiteX4592" fmla="*/ 988415 w 1998270"/>
              <a:gd name="connsiteY4592" fmla="*/ 374753 h 1996549"/>
              <a:gd name="connsiteX4593" fmla="*/ 1007688 w 1998270"/>
              <a:gd name="connsiteY4593" fmla="*/ 394025 h 1996549"/>
              <a:gd name="connsiteX4594" fmla="*/ 988415 w 1998270"/>
              <a:gd name="connsiteY4594" fmla="*/ 413299 h 1996549"/>
              <a:gd name="connsiteX4595" fmla="*/ 969142 w 1998270"/>
              <a:gd name="connsiteY4595" fmla="*/ 394025 h 1996549"/>
              <a:gd name="connsiteX4596" fmla="*/ 988415 w 1998270"/>
              <a:gd name="connsiteY4596" fmla="*/ 374753 h 1996549"/>
              <a:gd name="connsiteX4597" fmla="*/ 1050132 w 1998270"/>
              <a:gd name="connsiteY4597" fmla="*/ 374205 h 1996549"/>
              <a:gd name="connsiteX4598" fmla="*/ 1070088 w 1998270"/>
              <a:gd name="connsiteY4598" fmla="*/ 394161 h 1996549"/>
              <a:gd name="connsiteX4599" fmla="*/ 1070088 w 1998270"/>
              <a:gd name="connsiteY4599" fmla="*/ 394331 h 1996549"/>
              <a:gd name="connsiteX4600" fmla="*/ 1050132 w 1998270"/>
              <a:gd name="connsiteY4600" fmla="*/ 413946 h 1996549"/>
              <a:gd name="connsiteX4601" fmla="*/ 1030177 w 1998270"/>
              <a:gd name="connsiteY4601" fmla="*/ 394161 h 1996549"/>
              <a:gd name="connsiteX4602" fmla="*/ 1050132 w 1998270"/>
              <a:gd name="connsiteY4602" fmla="*/ 374205 h 1996549"/>
              <a:gd name="connsiteX4603" fmla="*/ 1110851 w 1998270"/>
              <a:gd name="connsiteY4603" fmla="*/ 373352 h 1996549"/>
              <a:gd name="connsiteX4604" fmla="*/ 1111192 w 1998270"/>
              <a:gd name="connsiteY4604" fmla="*/ 373352 h 1996549"/>
              <a:gd name="connsiteX4605" fmla="*/ 1131659 w 1998270"/>
              <a:gd name="connsiteY4605" fmla="*/ 394161 h 1996549"/>
              <a:gd name="connsiteX4606" fmla="*/ 1131659 w 1998270"/>
              <a:gd name="connsiteY4606" fmla="*/ 394331 h 1996549"/>
              <a:gd name="connsiteX4607" fmla="*/ 1110851 w 1998270"/>
              <a:gd name="connsiteY4607" fmla="*/ 414798 h 1996549"/>
              <a:gd name="connsiteX4608" fmla="*/ 1090043 w 1998270"/>
              <a:gd name="connsiteY4608" fmla="*/ 394161 h 1996549"/>
              <a:gd name="connsiteX4609" fmla="*/ 1110851 w 1998270"/>
              <a:gd name="connsiteY4609" fmla="*/ 373352 h 1996549"/>
              <a:gd name="connsiteX4610" fmla="*/ 1172252 w 1998270"/>
              <a:gd name="connsiteY4610" fmla="*/ 372670 h 1996549"/>
              <a:gd name="connsiteX4611" fmla="*/ 1172593 w 1998270"/>
              <a:gd name="connsiteY4611" fmla="*/ 372670 h 1996549"/>
              <a:gd name="connsiteX4612" fmla="*/ 1193743 w 1998270"/>
              <a:gd name="connsiteY4612" fmla="*/ 394161 h 1996549"/>
              <a:gd name="connsiteX4613" fmla="*/ 1193743 w 1998270"/>
              <a:gd name="connsiteY4613" fmla="*/ 394331 h 1996549"/>
              <a:gd name="connsiteX4614" fmla="*/ 1172252 w 1998270"/>
              <a:gd name="connsiteY4614" fmla="*/ 415481 h 1996549"/>
              <a:gd name="connsiteX4615" fmla="*/ 1150762 w 1998270"/>
              <a:gd name="connsiteY4615" fmla="*/ 394161 h 1996549"/>
              <a:gd name="connsiteX4616" fmla="*/ 1172252 w 1998270"/>
              <a:gd name="connsiteY4616" fmla="*/ 372670 h 1996549"/>
              <a:gd name="connsiteX4617" fmla="*/ 1233654 w 1998270"/>
              <a:gd name="connsiteY4617" fmla="*/ 371988 h 1996549"/>
              <a:gd name="connsiteX4618" fmla="*/ 1255826 w 1998270"/>
              <a:gd name="connsiteY4618" fmla="*/ 394161 h 1996549"/>
              <a:gd name="connsiteX4619" fmla="*/ 1233654 w 1998270"/>
              <a:gd name="connsiteY4619" fmla="*/ 416163 h 1996549"/>
              <a:gd name="connsiteX4620" fmla="*/ 1211481 w 1998270"/>
              <a:gd name="connsiteY4620" fmla="*/ 394161 h 1996549"/>
              <a:gd name="connsiteX4621" fmla="*/ 1233654 w 1998270"/>
              <a:gd name="connsiteY4621" fmla="*/ 371988 h 1996549"/>
              <a:gd name="connsiteX4622" fmla="*/ 1295422 w 1998270"/>
              <a:gd name="connsiteY4622" fmla="*/ 371172 h 1996549"/>
              <a:gd name="connsiteX4623" fmla="*/ 1318277 w 1998270"/>
              <a:gd name="connsiteY4623" fmla="*/ 394027 h 1996549"/>
              <a:gd name="connsiteX4624" fmla="*/ 1295422 w 1998270"/>
              <a:gd name="connsiteY4624" fmla="*/ 416881 h 1996549"/>
              <a:gd name="connsiteX4625" fmla="*/ 1272567 w 1998270"/>
              <a:gd name="connsiteY4625" fmla="*/ 394027 h 1996549"/>
              <a:gd name="connsiteX4626" fmla="*/ 1295422 w 1998270"/>
              <a:gd name="connsiteY4626" fmla="*/ 371172 h 1996549"/>
              <a:gd name="connsiteX4627" fmla="*/ 1357139 w 1998270"/>
              <a:gd name="connsiteY4627" fmla="*/ 370453 h 1996549"/>
              <a:gd name="connsiteX4628" fmla="*/ 1380847 w 1998270"/>
              <a:gd name="connsiteY4628" fmla="*/ 394161 h 1996549"/>
              <a:gd name="connsiteX4629" fmla="*/ 1380847 w 1998270"/>
              <a:gd name="connsiteY4629" fmla="*/ 394331 h 1996549"/>
              <a:gd name="connsiteX4630" fmla="*/ 1357139 w 1998270"/>
              <a:gd name="connsiteY4630" fmla="*/ 417698 h 1996549"/>
              <a:gd name="connsiteX4631" fmla="*/ 1333602 w 1998270"/>
              <a:gd name="connsiteY4631" fmla="*/ 394161 h 1996549"/>
              <a:gd name="connsiteX4632" fmla="*/ 1333602 w 1998270"/>
              <a:gd name="connsiteY4632" fmla="*/ 393991 h 1996549"/>
              <a:gd name="connsiteX4633" fmla="*/ 1357139 w 1998270"/>
              <a:gd name="connsiteY4633" fmla="*/ 370453 h 1996549"/>
              <a:gd name="connsiteX4634" fmla="*/ 1971151 w 1998270"/>
              <a:gd name="connsiteY4634" fmla="*/ 370282 h 1996549"/>
              <a:gd name="connsiteX4635" fmla="*/ 1995029 w 1998270"/>
              <a:gd name="connsiteY4635" fmla="*/ 394161 h 1996549"/>
              <a:gd name="connsiteX4636" fmla="*/ 1971151 w 1998270"/>
              <a:gd name="connsiteY4636" fmla="*/ 417867 h 1996549"/>
              <a:gd name="connsiteX4637" fmla="*/ 1947273 w 1998270"/>
              <a:gd name="connsiteY4637" fmla="*/ 394161 h 1996549"/>
              <a:gd name="connsiteX4638" fmla="*/ 1971151 w 1998270"/>
              <a:gd name="connsiteY4638" fmla="*/ 370282 h 1996549"/>
              <a:gd name="connsiteX4639" fmla="*/ 1417858 w 1998270"/>
              <a:gd name="connsiteY4639" fmla="*/ 369771 h 1996549"/>
              <a:gd name="connsiteX4640" fmla="*/ 1442247 w 1998270"/>
              <a:gd name="connsiteY4640" fmla="*/ 394161 h 1996549"/>
              <a:gd name="connsiteX4641" fmla="*/ 1417858 w 1998270"/>
              <a:gd name="connsiteY4641" fmla="*/ 418381 h 1996549"/>
              <a:gd name="connsiteX4642" fmla="*/ 1393639 w 1998270"/>
              <a:gd name="connsiteY4642" fmla="*/ 394161 h 1996549"/>
              <a:gd name="connsiteX4643" fmla="*/ 1393639 w 1998270"/>
              <a:gd name="connsiteY4643" fmla="*/ 393991 h 1996549"/>
              <a:gd name="connsiteX4644" fmla="*/ 1417858 w 1998270"/>
              <a:gd name="connsiteY4644" fmla="*/ 369771 h 1996549"/>
              <a:gd name="connsiteX4645" fmla="*/ 1479259 w 1998270"/>
              <a:gd name="connsiteY4645" fmla="*/ 369259 h 1996549"/>
              <a:gd name="connsiteX4646" fmla="*/ 1504160 w 1998270"/>
              <a:gd name="connsiteY4646" fmla="*/ 394161 h 1996549"/>
              <a:gd name="connsiteX4647" fmla="*/ 1504160 w 1998270"/>
              <a:gd name="connsiteY4647" fmla="*/ 394331 h 1996549"/>
              <a:gd name="connsiteX4648" fmla="*/ 1479259 w 1998270"/>
              <a:gd name="connsiteY4648" fmla="*/ 418891 h 1996549"/>
              <a:gd name="connsiteX4649" fmla="*/ 1454528 w 1998270"/>
              <a:gd name="connsiteY4649" fmla="*/ 394161 h 1996549"/>
              <a:gd name="connsiteX4650" fmla="*/ 1454528 w 1998270"/>
              <a:gd name="connsiteY4650" fmla="*/ 393991 h 1996549"/>
              <a:gd name="connsiteX4651" fmla="*/ 1479259 w 1998270"/>
              <a:gd name="connsiteY4651" fmla="*/ 369259 h 1996549"/>
              <a:gd name="connsiteX4652" fmla="*/ 1540660 w 1998270"/>
              <a:gd name="connsiteY4652" fmla="*/ 368577 h 1996549"/>
              <a:gd name="connsiteX4653" fmla="*/ 1566244 w 1998270"/>
              <a:gd name="connsiteY4653" fmla="*/ 394161 h 1996549"/>
              <a:gd name="connsiteX4654" fmla="*/ 1540660 w 1998270"/>
              <a:gd name="connsiteY4654" fmla="*/ 419575 h 1996549"/>
              <a:gd name="connsiteX4655" fmla="*/ 1515247 w 1998270"/>
              <a:gd name="connsiteY4655" fmla="*/ 394161 h 1996549"/>
              <a:gd name="connsiteX4656" fmla="*/ 1540660 w 1998270"/>
              <a:gd name="connsiteY4656" fmla="*/ 368577 h 1996549"/>
              <a:gd name="connsiteX4657" fmla="*/ 1602428 w 1998270"/>
              <a:gd name="connsiteY4657" fmla="*/ 367931 h 1996549"/>
              <a:gd name="connsiteX4658" fmla="*/ 1628523 w 1998270"/>
              <a:gd name="connsiteY4658" fmla="*/ 394027 h 1996549"/>
              <a:gd name="connsiteX4659" fmla="*/ 1602428 w 1998270"/>
              <a:gd name="connsiteY4659" fmla="*/ 420121 h 1996549"/>
              <a:gd name="connsiteX4660" fmla="*/ 1576332 w 1998270"/>
              <a:gd name="connsiteY4660" fmla="*/ 394027 h 1996549"/>
              <a:gd name="connsiteX4661" fmla="*/ 1602428 w 1998270"/>
              <a:gd name="connsiteY4661" fmla="*/ 367931 h 1996549"/>
              <a:gd name="connsiteX4662" fmla="*/ 1664145 w 1998270"/>
              <a:gd name="connsiteY4662" fmla="*/ 367553 h 1996549"/>
              <a:gd name="connsiteX4663" fmla="*/ 1690752 w 1998270"/>
              <a:gd name="connsiteY4663" fmla="*/ 394161 h 1996549"/>
              <a:gd name="connsiteX4664" fmla="*/ 1690752 w 1998270"/>
              <a:gd name="connsiteY4664" fmla="*/ 394331 h 1996549"/>
              <a:gd name="connsiteX4665" fmla="*/ 1664145 w 1998270"/>
              <a:gd name="connsiteY4665" fmla="*/ 420597 h 1996549"/>
              <a:gd name="connsiteX4666" fmla="*/ 1663804 w 1998270"/>
              <a:gd name="connsiteY4666" fmla="*/ 420597 h 1996549"/>
              <a:gd name="connsiteX4667" fmla="*/ 1637708 w 1998270"/>
              <a:gd name="connsiteY4667" fmla="*/ 394161 h 1996549"/>
              <a:gd name="connsiteX4668" fmla="*/ 1637708 w 1998270"/>
              <a:gd name="connsiteY4668" fmla="*/ 393989 h 1996549"/>
              <a:gd name="connsiteX4669" fmla="*/ 1664145 w 1998270"/>
              <a:gd name="connsiteY4669" fmla="*/ 367553 h 1996549"/>
              <a:gd name="connsiteX4670" fmla="*/ 1724863 w 1998270"/>
              <a:gd name="connsiteY4670" fmla="*/ 367212 h 1996549"/>
              <a:gd name="connsiteX4671" fmla="*/ 1751812 w 1998270"/>
              <a:gd name="connsiteY4671" fmla="*/ 394161 h 1996549"/>
              <a:gd name="connsiteX4672" fmla="*/ 1751812 w 1998270"/>
              <a:gd name="connsiteY4672" fmla="*/ 394331 h 1996549"/>
              <a:gd name="connsiteX4673" fmla="*/ 1724863 w 1998270"/>
              <a:gd name="connsiteY4673" fmla="*/ 420939 h 1996549"/>
              <a:gd name="connsiteX4674" fmla="*/ 1698086 w 1998270"/>
              <a:gd name="connsiteY4674" fmla="*/ 394161 h 1996549"/>
              <a:gd name="connsiteX4675" fmla="*/ 1698086 w 1998270"/>
              <a:gd name="connsiteY4675" fmla="*/ 393989 h 1996549"/>
              <a:gd name="connsiteX4676" fmla="*/ 1724863 w 1998270"/>
              <a:gd name="connsiteY4676" fmla="*/ 367212 h 1996549"/>
              <a:gd name="connsiteX4677" fmla="*/ 1786265 w 1998270"/>
              <a:gd name="connsiteY4677" fmla="*/ 366870 h 1996549"/>
              <a:gd name="connsiteX4678" fmla="*/ 1813555 w 1998270"/>
              <a:gd name="connsiteY4678" fmla="*/ 394161 h 1996549"/>
              <a:gd name="connsiteX4679" fmla="*/ 1786265 w 1998270"/>
              <a:gd name="connsiteY4679" fmla="*/ 421279 h 1996549"/>
              <a:gd name="connsiteX4680" fmla="*/ 1759147 w 1998270"/>
              <a:gd name="connsiteY4680" fmla="*/ 394161 h 1996549"/>
              <a:gd name="connsiteX4681" fmla="*/ 1759147 w 1998270"/>
              <a:gd name="connsiteY4681" fmla="*/ 393989 h 1996549"/>
              <a:gd name="connsiteX4682" fmla="*/ 1786265 w 1998270"/>
              <a:gd name="connsiteY4682" fmla="*/ 366870 h 1996549"/>
              <a:gd name="connsiteX4683" fmla="*/ 1847666 w 1998270"/>
              <a:gd name="connsiteY4683" fmla="*/ 366700 h 1996549"/>
              <a:gd name="connsiteX4684" fmla="*/ 1875126 w 1998270"/>
              <a:gd name="connsiteY4684" fmla="*/ 394160 h 1996549"/>
              <a:gd name="connsiteX4685" fmla="*/ 1847666 w 1998270"/>
              <a:gd name="connsiteY4685" fmla="*/ 421449 h 1996549"/>
              <a:gd name="connsiteX4686" fmla="*/ 1820377 w 1998270"/>
              <a:gd name="connsiteY4686" fmla="*/ 394160 h 1996549"/>
              <a:gd name="connsiteX4687" fmla="*/ 1847666 w 1998270"/>
              <a:gd name="connsiteY4687" fmla="*/ 366700 h 1996549"/>
              <a:gd name="connsiteX4688" fmla="*/ 1909067 w 1998270"/>
              <a:gd name="connsiteY4688" fmla="*/ 366529 h 1996549"/>
              <a:gd name="connsiteX4689" fmla="*/ 1909409 w 1998270"/>
              <a:gd name="connsiteY4689" fmla="*/ 366529 h 1996549"/>
              <a:gd name="connsiteX4690" fmla="*/ 1936698 w 1998270"/>
              <a:gd name="connsiteY4690" fmla="*/ 394161 h 1996549"/>
              <a:gd name="connsiteX4691" fmla="*/ 1936698 w 1998270"/>
              <a:gd name="connsiteY4691" fmla="*/ 394331 h 1996549"/>
              <a:gd name="connsiteX4692" fmla="*/ 1909067 w 1998270"/>
              <a:gd name="connsiteY4692" fmla="*/ 421621 h 1996549"/>
              <a:gd name="connsiteX4693" fmla="*/ 1881608 w 1998270"/>
              <a:gd name="connsiteY4693" fmla="*/ 394161 h 1996549"/>
              <a:gd name="connsiteX4694" fmla="*/ 1881608 w 1998270"/>
              <a:gd name="connsiteY4694" fmla="*/ 393989 h 1996549"/>
              <a:gd name="connsiteX4695" fmla="*/ 1909067 w 1998270"/>
              <a:gd name="connsiteY4695" fmla="*/ 366529 h 1996549"/>
              <a:gd name="connsiteX4696" fmla="*/ 5629 w 1998270"/>
              <a:gd name="connsiteY4696" fmla="*/ 327472 h 1996549"/>
              <a:gd name="connsiteX4697" fmla="*/ 10916 w 1998270"/>
              <a:gd name="connsiteY4697" fmla="*/ 332760 h 1996549"/>
              <a:gd name="connsiteX4698" fmla="*/ 5629 w 1998270"/>
              <a:gd name="connsiteY4698" fmla="*/ 338047 h 1996549"/>
              <a:gd name="connsiteX4699" fmla="*/ 342 w 1998270"/>
              <a:gd name="connsiteY4699" fmla="*/ 332760 h 1996549"/>
              <a:gd name="connsiteX4700" fmla="*/ 5629 w 1998270"/>
              <a:gd name="connsiteY4700" fmla="*/ 327472 h 1996549"/>
              <a:gd name="connsiteX4701" fmla="*/ 67029 w 1998270"/>
              <a:gd name="connsiteY4701" fmla="*/ 325425 h 1996549"/>
              <a:gd name="connsiteX4702" fmla="*/ 74364 w 1998270"/>
              <a:gd name="connsiteY4702" fmla="*/ 332759 h 1996549"/>
              <a:gd name="connsiteX4703" fmla="*/ 67029 w 1998270"/>
              <a:gd name="connsiteY4703" fmla="*/ 340093 h 1996549"/>
              <a:gd name="connsiteX4704" fmla="*/ 59696 w 1998270"/>
              <a:gd name="connsiteY4704" fmla="*/ 332759 h 1996549"/>
              <a:gd name="connsiteX4705" fmla="*/ 67029 w 1998270"/>
              <a:gd name="connsiteY4705" fmla="*/ 325425 h 1996549"/>
              <a:gd name="connsiteX4706" fmla="*/ 129114 w 1998270"/>
              <a:gd name="connsiteY4706" fmla="*/ 324572 h 1996549"/>
              <a:gd name="connsiteX4707" fmla="*/ 129455 w 1998270"/>
              <a:gd name="connsiteY4707" fmla="*/ 324572 h 1996549"/>
              <a:gd name="connsiteX4708" fmla="*/ 137301 w 1998270"/>
              <a:gd name="connsiteY4708" fmla="*/ 332759 h 1996549"/>
              <a:gd name="connsiteX4709" fmla="*/ 129114 w 1998270"/>
              <a:gd name="connsiteY4709" fmla="*/ 340946 h 1996549"/>
              <a:gd name="connsiteX4710" fmla="*/ 120927 w 1998270"/>
              <a:gd name="connsiteY4710" fmla="*/ 332759 h 1996549"/>
              <a:gd name="connsiteX4711" fmla="*/ 129114 w 1998270"/>
              <a:gd name="connsiteY4711" fmla="*/ 324572 h 1996549"/>
              <a:gd name="connsiteX4712" fmla="*/ 189832 w 1998270"/>
              <a:gd name="connsiteY4712" fmla="*/ 323720 h 1996549"/>
              <a:gd name="connsiteX4713" fmla="*/ 190173 w 1998270"/>
              <a:gd name="connsiteY4713" fmla="*/ 323720 h 1996549"/>
              <a:gd name="connsiteX4714" fmla="*/ 198872 w 1998270"/>
              <a:gd name="connsiteY4714" fmla="*/ 332760 h 1996549"/>
              <a:gd name="connsiteX4715" fmla="*/ 189832 w 1998270"/>
              <a:gd name="connsiteY4715" fmla="*/ 341800 h 1996549"/>
              <a:gd name="connsiteX4716" fmla="*/ 180793 w 1998270"/>
              <a:gd name="connsiteY4716" fmla="*/ 332760 h 1996549"/>
              <a:gd name="connsiteX4717" fmla="*/ 189832 w 1998270"/>
              <a:gd name="connsiteY4717" fmla="*/ 323720 h 1996549"/>
              <a:gd name="connsiteX4718" fmla="*/ 251233 w 1998270"/>
              <a:gd name="connsiteY4718" fmla="*/ 322868 h 1996549"/>
              <a:gd name="connsiteX4719" fmla="*/ 261125 w 1998270"/>
              <a:gd name="connsiteY4719" fmla="*/ 332760 h 1996549"/>
              <a:gd name="connsiteX4720" fmla="*/ 251233 w 1998270"/>
              <a:gd name="connsiteY4720" fmla="*/ 342652 h 1996549"/>
              <a:gd name="connsiteX4721" fmla="*/ 241341 w 1998270"/>
              <a:gd name="connsiteY4721" fmla="*/ 332760 h 1996549"/>
              <a:gd name="connsiteX4722" fmla="*/ 251233 w 1998270"/>
              <a:gd name="connsiteY4722" fmla="*/ 322868 h 1996549"/>
              <a:gd name="connsiteX4723" fmla="*/ 312635 w 1998270"/>
              <a:gd name="connsiteY4723" fmla="*/ 322185 h 1996549"/>
              <a:gd name="connsiteX4724" fmla="*/ 323210 w 1998270"/>
              <a:gd name="connsiteY4724" fmla="*/ 332760 h 1996549"/>
              <a:gd name="connsiteX4725" fmla="*/ 312635 w 1998270"/>
              <a:gd name="connsiteY4725" fmla="*/ 343335 h 1996549"/>
              <a:gd name="connsiteX4726" fmla="*/ 302061 w 1998270"/>
              <a:gd name="connsiteY4726" fmla="*/ 332760 h 1996549"/>
              <a:gd name="connsiteX4727" fmla="*/ 312635 w 1998270"/>
              <a:gd name="connsiteY4727" fmla="*/ 322185 h 1996549"/>
              <a:gd name="connsiteX4728" fmla="*/ 374036 w 1998270"/>
              <a:gd name="connsiteY4728" fmla="*/ 321331 h 1996549"/>
              <a:gd name="connsiteX4729" fmla="*/ 385463 w 1998270"/>
              <a:gd name="connsiteY4729" fmla="*/ 332760 h 1996549"/>
              <a:gd name="connsiteX4730" fmla="*/ 374036 w 1998270"/>
              <a:gd name="connsiteY4730" fmla="*/ 344188 h 1996549"/>
              <a:gd name="connsiteX4731" fmla="*/ 362609 w 1998270"/>
              <a:gd name="connsiteY4731" fmla="*/ 332760 h 1996549"/>
              <a:gd name="connsiteX4732" fmla="*/ 374036 w 1998270"/>
              <a:gd name="connsiteY4732" fmla="*/ 321331 h 1996549"/>
              <a:gd name="connsiteX4733" fmla="*/ 436120 w 1998270"/>
              <a:gd name="connsiteY4733" fmla="*/ 320479 h 1996549"/>
              <a:gd name="connsiteX4734" fmla="*/ 448400 w 1998270"/>
              <a:gd name="connsiteY4734" fmla="*/ 332760 h 1996549"/>
              <a:gd name="connsiteX4735" fmla="*/ 436120 w 1998270"/>
              <a:gd name="connsiteY4735" fmla="*/ 345040 h 1996549"/>
              <a:gd name="connsiteX4736" fmla="*/ 423840 w 1998270"/>
              <a:gd name="connsiteY4736" fmla="*/ 332760 h 1996549"/>
              <a:gd name="connsiteX4737" fmla="*/ 436120 w 1998270"/>
              <a:gd name="connsiteY4737" fmla="*/ 320479 h 1996549"/>
              <a:gd name="connsiteX4738" fmla="*/ 496838 w 1998270"/>
              <a:gd name="connsiteY4738" fmla="*/ 319626 h 1996549"/>
              <a:gd name="connsiteX4739" fmla="*/ 497179 w 1998270"/>
              <a:gd name="connsiteY4739" fmla="*/ 319626 h 1996549"/>
              <a:gd name="connsiteX4740" fmla="*/ 509971 w 1998270"/>
              <a:gd name="connsiteY4740" fmla="*/ 332759 h 1996549"/>
              <a:gd name="connsiteX4741" fmla="*/ 496838 w 1998270"/>
              <a:gd name="connsiteY4741" fmla="*/ 345892 h 1996549"/>
              <a:gd name="connsiteX4742" fmla="*/ 483706 w 1998270"/>
              <a:gd name="connsiteY4742" fmla="*/ 332759 h 1996549"/>
              <a:gd name="connsiteX4743" fmla="*/ 496838 w 1998270"/>
              <a:gd name="connsiteY4743" fmla="*/ 319626 h 1996549"/>
              <a:gd name="connsiteX4744" fmla="*/ 558240 w 1998270"/>
              <a:gd name="connsiteY4744" fmla="*/ 318772 h 1996549"/>
              <a:gd name="connsiteX4745" fmla="*/ 572226 w 1998270"/>
              <a:gd name="connsiteY4745" fmla="*/ 332759 h 1996549"/>
              <a:gd name="connsiteX4746" fmla="*/ 558240 w 1998270"/>
              <a:gd name="connsiteY4746" fmla="*/ 346745 h 1996549"/>
              <a:gd name="connsiteX4747" fmla="*/ 544254 w 1998270"/>
              <a:gd name="connsiteY4747" fmla="*/ 332759 h 1996549"/>
              <a:gd name="connsiteX4748" fmla="*/ 558240 w 1998270"/>
              <a:gd name="connsiteY4748" fmla="*/ 318772 h 1996549"/>
              <a:gd name="connsiteX4749" fmla="*/ 620007 w 1998270"/>
              <a:gd name="connsiteY4749" fmla="*/ 317957 h 1996549"/>
              <a:gd name="connsiteX4750" fmla="*/ 634675 w 1998270"/>
              <a:gd name="connsiteY4750" fmla="*/ 332625 h 1996549"/>
              <a:gd name="connsiteX4751" fmla="*/ 620007 w 1998270"/>
              <a:gd name="connsiteY4751" fmla="*/ 347293 h 1996549"/>
              <a:gd name="connsiteX4752" fmla="*/ 605339 w 1998270"/>
              <a:gd name="connsiteY4752" fmla="*/ 332625 h 1996549"/>
              <a:gd name="connsiteX4753" fmla="*/ 620007 w 1998270"/>
              <a:gd name="connsiteY4753" fmla="*/ 317957 h 1996549"/>
              <a:gd name="connsiteX4754" fmla="*/ 681042 w 1998270"/>
              <a:gd name="connsiteY4754" fmla="*/ 317238 h 1996549"/>
              <a:gd name="connsiteX4755" fmla="*/ 696563 w 1998270"/>
              <a:gd name="connsiteY4755" fmla="*/ 332759 h 1996549"/>
              <a:gd name="connsiteX4756" fmla="*/ 696563 w 1998270"/>
              <a:gd name="connsiteY4756" fmla="*/ 332930 h 1996549"/>
              <a:gd name="connsiteX4757" fmla="*/ 681042 w 1998270"/>
              <a:gd name="connsiteY4757" fmla="*/ 348110 h 1996549"/>
              <a:gd name="connsiteX4758" fmla="*/ 680872 w 1998270"/>
              <a:gd name="connsiteY4758" fmla="*/ 348110 h 1996549"/>
              <a:gd name="connsiteX4759" fmla="*/ 665522 w 1998270"/>
              <a:gd name="connsiteY4759" fmla="*/ 332759 h 1996549"/>
              <a:gd name="connsiteX4760" fmla="*/ 681042 w 1998270"/>
              <a:gd name="connsiteY4760" fmla="*/ 317238 h 1996549"/>
              <a:gd name="connsiteX4761" fmla="*/ 743125 w 1998270"/>
              <a:gd name="connsiteY4761" fmla="*/ 316386 h 1996549"/>
              <a:gd name="connsiteX4762" fmla="*/ 760181 w 1998270"/>
              <a:gd name="connsiteY4762" fmla="*/ 333442 h 1996549"/>
              <a:gd name="connsiteX4763" fmla="*/ 743125 w 1998270"/>
              <a:gd name="connsiteY4763" fmla="*/ 350498 h 1996549"/>
              <a:gd name="connsiteX4764" fmla="*/ 726070 w 1998270"/>
              <a:gd name="connsiteY4764" fmla="*/ 333442 h 1996549"/>
              <a:gd name="connsiteX4765" fmla="*/ 743125 w 1998270"/>
              <a:gd name="connsiteY4765" fmla="*/ 316386 h 1996549"/>
              <a:gd name="connsiteX4766" fmla="*/ 803844 w 1998270"/>
              <a:gd name="connsiteY4766" fmla="*/ 315533 h 1996549"/>
              <a:gd name="connsiteX4767" fmla="*/ 820900 w 1998270"/>
              <a:gd name="connsiteY4767" fmla="*/ 332589 h 1996549"/>
              <a:gd name="connsiteX4768" fmla="*/ 803844 w 1998270"/>
              <a:gd name="connsiteY4768" fmla="*/ 349645 h 1996549"/>
              <a:gd name="connsiteX4769" fmla="*/ 786789 w 1998270"/>
              <a:gd name="connsiteY4769" fmla="*/ 332589 h 1996549"/>
              <a:gd name="connsiteX4770" fmla="*/ 803844 w 1998270"/>
              <a:gd name="connsiteY4770" fmla="*/ 315533 h 1996549"/>
              <a:gd name="connsiteX4771" fmla="*/ 865247 w 1998270"/>
              <a:gd name="connsiteY4771" fmla="*/ 314510 h 1996549"/>
              <a:gd name="connsiteX4772" fmla="*/ 882303 w 1998270"/>
              <a:gd name="connsiteY4772" fmla="*/ 331566 h 1996549"/>
              <a:gd name="connsiteX4773" fmla="*/ 865247 w 1998270"/>
              <a:gd name="connsiteY4773" fmla="*/ 348622 h 1996549"/>
              <a:gd name="connsiteX4774" fmla="*/ 864377 w 1998270"/>
              <a:gd name="connsiteY4774" fmla="*/ 348639 h 1996549"/>
              <a:gd name="connsiteX4775" fmla="*/ 847338 w 1998270"/>
              <a:gd name="connsiteY4775" fmla="*/ 331566 h 1996549"/>
              <a:gd name="connsiteX4776" fmla="*/ 847355 w 1998270"/>
              <a:gd name="connsiteY4776" fmla="*/ 330696 h 1996549"/>
              <a:gd name="connsiteX4777" fmla="*/ 865247 w 1998270"/>
              <a:gd name="connsiteY4777" fmla="*/ 314510 h 1996549"/>
              <a:gd name="connsiteX4778" fmla="*/ 927014 w 1998270"/>
              <a:gd name="connsiteY4778" fmla="*/ 313864 h 1996549"/>
              <a:gd name="connsiteX4779" fmla="*/ 945775 w 1998270"/>
              <a:gd name="connsiteY4779" fmla="*/ 332626 h 1996549"/>
              <a:gd name="connsiteX4780" fmla="*/ 927014 w 1998270"/>
              <a:gd name="connsiteY4780" fmla="*/ 351387 h 1996549"/>
              <a:gd name="connsiteX4781" fmla="*/ 908252 w 1998270"/>
              <a:gd name="connsiteY4781" fmla="*/ 332626 h 1996549"/>
              <a:gd name="connsiteX4782" fmla="*/ 927014 w 1998270"/>
              <a:gd name="connsiteY4782" fmla="*/ 313864 h 1996549"/>
              <a:gd name="connsiteX4783" fmla="*/ 988048 w 1998270"/>
              <a:gd name="connsiteY4783" fmla="*/ 313315 h 1996549"/>
              <a:gd name="connsiteX4784" fmla="*/ 1007492 w 1998270"/>
              <a:gd name="connsiteY4784" fmla="*/ 332759 h 1996549"/>
              <a:gd name="connsiteX4785" fmla="*/ 1007492 w 1998270"/>
              <a:gd name="connsiteY4785" fmla="*/ 332930 h 1996549"/>
              <a:gd name="connsiteX4786" fmla="*/ 988048 w 1998270"/>
              <a:gd name="connsiteY4786" fmla="*/ 352032 h 1996549"/>
              <a:gd name="connsiteX4787" fmla="*/ 987878 w 1998270"/>
              <a:gd name="connsiteY4787" fmla="*/ 352032 h 1996549"/>
              <a:gd name="connsiteX4788" fmla="*/ 968605 w 1998270"/>
              <a:gd name="connsiteY4788" fmla="*/ 332759 h 1996549"/>
              <a:gd name="connsiteX4789" fmla="*/ 988048 w 1998270"/>
              <a:gd name="connsiteY4789" fmla="*/ 313315 h 1996549"/>
              <a:gd name="connsiteX4790" fmla="*/ 1050132 w 1998270"/>
              <a:gd name="connsiteY4790" fmla="*/ 312462 h 1996549"/>
              <a:gd name="connsiteX4791" fmla="*/ 1070429 w 1998270"/>
              <a:gd name="connsiteY4791" fmla="*/ 332760 h 1996549"/>
              <a:gd name="connsiteX4792" fmla="*/ 1070429 w 1998270"/>
              <a:gd name="connsiteY4792" fmla="*/ 332931 h 1996549"/>
              <a:gd name="connsiteX4793" fmla="*/ 1050132 w 1998270"/>
              <a:gd name="connsiteY4793" fmla="*/ 352886 h 1996549"/>
              <a:gd name="connsiteX4794" fmla="*/ 1029836 w 1998270"/>
              <a:gd name="connsiteY4794" fmla="*/ 332760 h 1996549"/>
              <a:gd name="connsiteX4795" fmla="*/ 1050132 w 1998270"/>
              <a:gd name="connsiteY4795" fmla="*/ 312462 h 1996549"/>
              <a:gd name="connsiteX4796" fmla="*/ 1110851 w 1998270"/>
              <a:gd name="connsiteY4796" fmla="*/ 311610 h 1996549"/>
              <a:gd name="connsiteX4797" fmla="*/ 1111192 w 1998270"/>
              <a:gd name="connsiteY4797" fmla="*/ 311610 h 1996549"/>
              <a:gd name="connsiteX4798" fmla="*/ 1132000 w 1998270"/>
              <a:gd name="connsiteY4798" fmla="*/ 332760 h 1996549"/>
              <a:gd name="connsiteX4799" fmla="*/ 1132000 w 1998270"/>
              <a:gd name="connsiteY4799" fmla="*/ 332930 h 1996549"/>
              <a:gd name="connsiteX4800" fmla="*/ 1110851 w 1998270"/>
              <a:gd name="connsiteY4800" fmla="*/ 353739 h 1996549"/>
              <a:gd name="connsiteX4801" fmla="*/ 1089702 w 1998270"/>
              <a:gd name="connsiteY4801" fmla="*/ 332760 h 1996549"/>
              <a:gd name="connsiteX4802" fmla="*/ 1110851 w 1998270"/>
              <a:gd name="connsiteY4802" fmla="*/ 311610 h 1996549"/>
              <a:gd name="connsiteX4803" fmla="*/ 1172252 w 1998270"/>
              <a:gd name="connsiteY4803" fmla="*/ 310928 h 1996549"/>
              <a:gd name="connsiteX4804" fmla="*/ 1194084 w 1998270"/>
              <a:gd name="connsiteY4804" fmla="*/ 332760 h 1996549"/>
              <a:gd name="connsiteX4805" fmla="*/ 1194084 w 1998270"/>
              <a:gd name="connsiteY4805" fmla="*/ 332931 h 1996549"/>
              <a:gd name="connsiteX4806" fmla="*/ 1172252 w 1998270"/>
              <a:gd name="connsiteY4806" fmla="*/ 354421 h 1996549"/>
              <a:gd name="connsiteX4807" fmla="*/ 1150421 w 1998270"/>
              <a:gd name="connsiteY4807" fmla="*/ 332760 h 1996549"/>
              <a:gd name="connsiteX4808" fmla="*/ 1172252 w 1998270"/>
              <a:gd name="connsiteY4808" fmla="*/ 310928 h 1996549"/>
              <a:gd name="connsiteX4809" fmla="*/ 1233653 w 1998270"/>
              <a:gd name="connsiteY4809" fmla="*/ 310245 h 1996549"/>
              <a:gd name="connsiteX4810" fmla="*/ 1256167 w 1998270"/>
              <a:gd name="connsiteY4810" fmla="*/ 332759 h 1996549"/>
              <a:gd name="connsiteX4811" fmla="*/ 1233653 w 1998270"/>
              <a:gd name="connsiteY4811" fmla="*/ 355102 h 1996549"/>
              <a:gd name="connsiteX4812" fmla="*/ 1211140 w 1998270"/>
              <a:gd name="connsiteY4812" fmla="*/ 332759 h 1996549"/>
              <a:gd name="connsiteX4813" fmla="*/ 1233653 w 1998270"/>
              <a:gd name="connsiteY4813" fmla="*/ 310245 h 1996549"/>
              <a:gd name="connsiteX4814" fmla="*/ 1295054 w 1998270"/>
              <a:gd name="connsiteY4814" fmla="*/ 309393 h 1996549"/>
              <a:gd name="connsiteX4815" fmla="*/ 1318421 w 1998270"/>
              <a:gd name="connsiteY4815" fmla="*/ 332760 h 1996549"/>
              <a:gd name="connsiteX4816" fmla="*/ 1318421 w 1998270"/>
              <a:gd name="connsiteY4816" fmla="*/ 332931 h 1996549"/>
              <a:gd name="connsiteX4817" fmla="*/ 1295054 w 1998270"/>
              <a:gd name="connsiteY4817" fmla="*/ 355956 h 1996549"/>
              <a:gd name="connsiteX4818" fmla="*/ 1271859 w 1998270"/>
              <a:gd name="connsiteY4818" fmla="*/ 332760 h 1996549"/>
              <a:gd name="connsiteX4819" fmla="*/ 1271859 w 1998270"/>
              <a:gd name="connsiteY4819" fmla="*/ 332589 h 1996549"/>
              <a:gd name="connsiteX4820" fmla="*/ 1295054 w 1998270"/>
              <a:gd name="connsiteY4820" fmla="*/ 309393 h 1996549"/>
              <a:gd name="connsiteX4821" fmla="*/ 1357139 w 1998270"/>
              <a:gd name="connsiteY4821" fmla="*/ 308710 h 1996549"/>
              <a:gd name="connsiteX4822" fmla="*/ 1381188 w 1998270"/>
              <a:gd name="connsiteY4822" fmla="*/ 332759 h 1996549"/>
              <a:gd name="connsiteX4823" fmla="*/ 1357139 w 1998270"/>
              <a:gd name="connsiteY4823" fmla="*/ 356637 h 1996549"/>
              <a:gd name="connsiteX4824" fmla="*/ 1333261 w 1998270"/>
              <a:gd name="connsiteY4824" fmla="*/ 332759 h 1996549"/>
              <a:gd name="connsiteX4825" fmla="*/ 1357139 w 1998270"/>
              <a:gd name="connsiteY4825" fmla="*/ 308710 h 1996549"/>
              <a:gd name="connsiteX4826" fmla="*/ 1970835 w 1998270"/>
              <a:gd name="connsiteY4826" fmla="*/ 308064 h 1996549"/>
              <a:gd name="connsiteX4827" fmla="*/ 1995396 w 1998270"/>
              <a:gd name="connsiteY4827" fmla="*/ 332626 h 1996549"/>
              <a:gd name="connsiteX4828" fmla="*/ 1970835 w 1998270"/>
              <a:gd name="connsiteY4828" fmla="*/ 357186 h 1996549"/>
              <a:gd name="connsiteX4829" fmla="*/ 1946275 w 1998270"/>
              <a:gd name="connsiteY4829" fmla="*/ 332626 h 1996549"/>
              <a:gd name="connsiteX4830" fmla="*/ 1970835 w 1998270"/>
              <a:gd name="connsiteY4830" fmla="*/ 308064 h 1996549"/>
              <a:gd name="connsiteX4831" fmla="*/ 1417858 w 1998270"/>
              <a:gd name="connsiteY4831" fmla="*/ 308028 h 1996549"/>
              <a:gd name="connsiteX4832" fmla="*/ 1442589 w 1998270"/>
              <a:gd name="connsiteY4832" fmla="*/ 332759 h 1996549"/>
              <a:gd name="connsiteX4833" fmla="*/ 1442589 w 1998270"/>
              <a:gd name="connsiteY4833" fmla="*/ 332930 h 1996549"/>
              <a:gd name="connsiteX4834" fmla="*/ 1417858 w 1998270"/>
              <a:gd name="connsiteY4834" fmla="*/ 357320 h 1996549"/>
              <a:gd name="connsiteX4835" fmla="*/ 1417517 w 1998270"/>
              <a:gd name="connsiteY4835" fmla="*/ 357320 h 1996549"/>
              <a:gd name="connsiteX4836" fmla="*/ 1393297 w 1998270"/>
              <a:gd name="connsiteY4836" fmla="*/ 332759 h 1996549"/>
              <a:gd name="connsiteX4837" fmla="*/ 1393297 w 1998270"/>
              <a:gd name="connsiteY4837" fmla="*/ 332589 h 1996549"/>
              <a:gd name="connsiteX4838" fmla="*/ 1417858 w 1998270"/>
              <a:gd name="connsiteY4838" fmla="*/ 308028 h 1996549"/>
              <a:gd name="connsiteX4839" fmla="*/ 1479258 w 1998270"/>
              <a:gd name="connsiteY4839" fmla="*/ 307346 h 1996549"/>
              <a:gd name="connsiteX4840" fmla="*/ 1504672 w 1998270"/>
              <a:gd name="connsiteY4840" fmla="*/ 332760 h 1996549"/>
              <a:gd name="connsiteX4841" fmla="*/ 1479258 w 1998270"/>
              <a:gd name="connsiteY4841" fmla="*/ 358004 h 1996549"/>
              <a:gd name="connsiteX4842" fmla="*/ 1454016 w 1998270"/>
              <a:gd name="connsiteY4842" fmla="*/ 332760 h 1996549"/>
              <a:gd name="connsiteX4843" fmla="*/ 1479258 w 1998270"/>
              <a:gd name="connsiteY4843" fmla="*/ 307346 h 1996549"/>
              <a:gd name="connsiteX4844" fmla="*/ 1540660 w 1998270"/>
              <a:gd name="connsiteY4844" fmla="*/ 306664 h 1996549"/>
              <a:gd name="connsiteX4845" fmla="*/ 1541001 w 1998270"/>
              <a:gd name="connsiteY4845" fmla="*/ 306664 h 1996549"/>
              <a:gd name="connsiteX4846" fmla="*/ 1566755 w 1998270"/>
              <a:gd name="connsiteY4846" fmla="*/ 332760 h 1996549"/>
              <a:gd name="connsiteX4847" fmla="*/ 1566755 w 1998270"/>
              <a:gd name="connsiteY4847" fmla="*/ 332931 h 1996549"/>
              <a:gd name="connsiteX4848" fmla="*/ 1540660 w 1998270"/>
              <a:gd name="connsiteY4848" fmla="*/ 358685 h 1996549"/>
              <a:gd name="connsiteX4849" fmla="*/ 1514735 w 1998270"/>
              <a:gd name="connsiteY4849" fmla="*/ 332760 h 1996549"/>
              <a:gd name="connsiteX4850" fmla="*/ 1514735 w 1998270"/>
              <a:gd name="connsiteY4850" fmla="*/ 332589 h 1996549"/>
              <a:gd name="connsiteX4851" fmla="*/ 1540660 w 1998270"/>
              <a:gd name="connsiteY4851" fmla="*/ 306664 h 1996549"/>
              <a:gd name="connsiteX4852" fmla="*/ 1602061 w 1998270"/>
              <a:gd name="connsiteY4852" fmla="*/ 305981 h 1996549"/>
              <a:gd name="connsiteX4853" fmla="*/ 1628839 w 1998270"/>
              <a:gd name="connsiteY4853" fmla="*/ 332759 h 1996549"/>
              <a:gd name="connsiteX4854" fmla="*/ 1628839 w 1998270"/>
              <a:gd name="connsiteY4854" fmla="*/ 332930 h 1996549"/>
              <a:gd name="connsiteX4855" fmla="*/ 1602061 w 1998270"/>
              <a:gd name="connsiteY4855" fmla="*/ 359365 h 1996549"/>
              <a:gd name="connsiteX4856" fmla="*/ 1575454 w 1998270"/>
              <a:gd name="connsiteY4856" fmla="*/ 332759 h 1996549"/>
              <a:gd name="connsiteX4857" fmla="*/ 1575454 w 1998270"/>
              <a:gd name="connsiteY4857" fmla="*/ 332589 h 1996549"/>
              <a:gd name="connsiteX4858" fmla="*/ 1602061 w 1998270"/>
              <a:gd name="connsiteY4858" fmla="*/ 305981 h 1996549"/>
              <a:gd name="connsiteX4859" fmla="*/ 1664144 w 1998270"/>
              <a:gd name="connsiteY4859" fmla="*/ 305470 h 1996549"/>
              <a:gd name="connsiteX4860" fmla="*/ 1691434 w 1998270"/>
              <a:gd name="connsiteY4860" fmla="*/ 332760 h 1996549"/>
              <a:gd name="connsiteX4861" fmla="*/ 1664144 w 1998270"/>
              <a:gd name="connsiteY4861" fmla="*/ 359879 h 1996549"/>
              <a:gd name="connsiteX4862" fmla="*/ 1637026 w 1998270"/>
              <a:gd name="connsiteY4862" fmla="*/ 332760 h 1996549"/>
              <a:gd name="connsiteX4863" fmla="*/ 1637026 w 1998270"/>
              <a:gd name="connsiteY4863" fmla="*/ 332589 h 1996549"/>
              <a:gd name="connsiteX4864" fmla="*/ 1664144 w 1998270"/>
              <a:gd name="connsiteY4864" fmla="*/ 305470 h 1996549"/>
              <a:gd name="connsiteX4865" fmla="*/ 1724864 w 1998270"/>
              <a:gd name="connsiteY4865" fmla="*/ 304958 h 1996549"/>
              <a:gd name="connsiteX4866" fmla="*/ 1752665 w 1998270"/>
              <a:gd name="connsiteY4866" fmla="*/ 332760 h 1996549"/>
              <a:gd name="connsiteX4867" fmla="*/ 1752665 w 1998270"/>
              <a:gd name="connsiteY4867" fmla="*/ 332930 h 1996549"/>
              <a:gd name="connsiteX4868" fmla="*/ 1724864 w 1998270"/>
              <a:gd name="connsiteY4868" fmla="*/ 360390 h 1996549"/>
              <a:gd name="connsiteX4869" fmla="*/ 1724523 w 1998270"/>
              <a:gd name="connsiteY4869" fmla="*/ 360390 h 1996549"/>
              <a:gd name="connsiteX4870" fmla="*/ 1697233 w 1998270"/>
              <a:gd name="connsiteY4870" fmla="*/ 332760 h 1996549"/>
              <a:gd name="connsiteX4871" fmla="*/ 1697233 w 1998270"/>
              <a:gd name="connsiteY4871" fmla="*/ 332589 h 1996549"/>
              <a:gd name="connsiteX4872" fmla="*/ 1724864 w 1998270"/>
              <a:gd name="connsiteY4872" fmla="*/ 304958 h 1996549"/>
              <a:gd name="connsiteX4873" fmla="*/ 1786265 w 1998270"/>
              <a:gd name="connsiteY4873" fmla="*/ 304617 h 1996549"/>
              <a:gd name="connsiteX4874" fmla="*/ 1814407 w 1998270"/>
              <a:gd name="connsiteY4874" fmla="*/ 332760 h 1996549"/>
              <a:gd name="connsiteX4875" fmla="*/ 1814407 w 1998270"/>
              <a:gd name="connsiteY4875" fmla="*/ 332930 h 1996549"/>
              <a:gd name="connsiteX4876" fmla="*/ 1786265 w 1998270"/>
              <a:gd name="connsiteY4876" fmla="*/ 360731 h 1996549"/>
              <a:gd name="connsiteX4877" fmla="*/ 1785924 w 1998270"/>
              <a:gd name="connsiteY4877" fmla="*/ 360731 h 1996549"/>
              <a:gd name="connsiteX4878" fmla="*/ 1758293 w 1998270"/>
              <a:gd name="connsiteY4878" fmla="*/ 332760 h 1996549"/>
              <a:gd name="connsiteX4879" fmla="*/ 1758293 w 1998270"/>
              <a:gd name="connsiteY4879" fmla="*/ 332589 h 1996549"/>
              <a:gd name="connsiteX4880" fmla="*/ 1786265 w 1998270"/>
              <a:gd name="connsiteY4880" fmla="*/ 304617 h 1996549"/>
              <a:gd name="connsiteX4881" fmla="*/ 1909068 w 1998270"/>
              <a:gd name="connsiteY4881" fmla="*/ 304446 h 1996549"/>
              <a:gd name="connsiteX4882" fmla="*/ 1937381 w 1998270"/>
              <a:gd name="connsiteY4882" fmla="*/ 332759 h 1996549"/>
              <a:gd name="connsiteX4883" fmla="*/ 1937381 w 1998270"/>
              <a:gd name="connsiteY4883" fmla="*/ 332930 h 1996549"/>
              <a:gd name="connsiteX4884" fmla="*/ 1909068 w 1998270"/>
              <a:gd name="connsiteY4884" fmla="*/ 360901 h 1996549"/>
              <a:gd name="connsiteX4885" fmla="*/ 1880926 w 1998270"/>
              <a:gd name="connsiteY4885" fmla="*/ 332759 h 1996549"/>
              <a:gd name="connsiteX4886" fmla="*/ 1880926 w 1998270"/>
              <a:gd name="connsiteY4886" fmla="*/ 332589 h 1996549"/>
              <a:gd name="connsiteX4887" fmla="*/ 1909068 w 1998270"/>
              <a:gd name="connsiteY4887" fmla="*/ 304446 h 1996549"/>
              <a:gd name="connsiteX4888" fmla="*/ 1847666 w 1998270"/>
              <a:gd name="connsiteY4888" fmla="*/ 304446 h 1996549"/>
              <a:gd name="connsiteX4889" fmla="*/ 1875979 w 1998270"/>
              <a:gd name="connsiteY4889" fmla="*/ 332759 h 1996549"/>
              <a:gd name="connsiteX4890" fmla="*/ 1875979 w 1998270"/>
              <a:gd name="connsiteY4890" fmla="*/ 332930 h 1996549"/>
              <a:gd name="connsiteX4891" fmla="*/ 1847666 w 1998270"/>
              <a:gd name="connsiteY4891" fmla="*/ 360901 h 1996549"/>
              <a:gd name="connsiteX4892" fmla="*/ 1819524 w 1998270"/>
              <a:gd name="connsiteY4892" fmla="*/ 332759 h 1996549"/>
              <a:gd name="connsiteX4893" fmla="*/ 1819524 w 1998270"/>
              <a:gd name="connsiteY4893" fmla="*/ 332589 h 1996549"/>
              <a:gd name="connsiteX4894" fmla="*/ 1847666 w 1998270"/>
              <a:gd name="connsiteY4894" fmla="*/ 304446 h 1996549"/>
              <a:gd name="connsiteX4895" fmla="*/ 5629 w 1998270"/>
              <a:gd name="connsiteY4895" fmla="*/ 265900 h 1996549"/>
              <a:gd name="connsiteX4896" fmla="*/ 11086 w 1998270"/>
              <a:gd name="connsiteY4896" fmla="*/ 271358 h 1996549"/>
              <a:gd name="connsiteX4897" fmla="*/ 5629 w 1998270"/>
              <a:gd name="connsiteY4897" fmla="*/ 276816 h 1996549"/>
              <a:gd name="connsiteX4898" fmla="*/ 171 w 1998270"/>
              <a:gd name="connsiteY4898" fmla="*/ 271358 h 1996549"/>
              <a:gd name="connsiteX4899" fmla="*/ 5629 w 1998270"/>
              <a:gd name="connsiteY4899" fmla="*/ 265900 h 1996549"/>
              <a:gd name="connsiteX4900" fmla="*/ 129113 w 1998270"/>
              <a:gd name="connsiteY4900" fmla="*/ 263342 h 1996549"/>
              <a:gd name="connsiteX4901" fmla="*/ 137470 w 1998270"/>
              <a:gd name="connsiteY4901" fmla="*/ 271700 h 1996549"/>
              <a:gd name="connsiteX4902" fmla="*/ 129113 w 1998270"/>
              <a:gd name="connsiteY4902" fmla="*/ 280057 h 1996549"/>
              <a:gd name="connsiteX4903" fmla="*/ 120756 w 1998270"/>
              <a:gd name="connsiteY4903" fmla="*/ 271700 h 1996549"/>
              <a:gd name="connsiteX4904" fmla="*/ 129113 w 1998270"/>
              <a:gd name="connsiteY4904" fmla="*/ 263342 h 1996549"/>
              <a:gd name="connsiteX4905" fmla="*/ 67030 w 1998270"/>
              <a:gd name="connsiteY4905" fmla="*/ 263342 h 1996549"/>
              <a:gd name="connsiteX4906" fmla="*/ 67371 w 1998270"/>
              <a:gd name="connsiteY4906" fmla="*/ 263342 h 1996549"/>
              <a:gd name="connsiteX4907" fmla="*/ 74534 w 1998270"/>
              <a:gd name="connsiteY4907" fmla="*/ 270847 h 1996549"/>
              <a:gd name="connsiteX4908" fmla="*/ 67030 w 1998270"/>
              <a:gd name="connsiteY4908" fmla="*/ 278352 h 1996549"/>
              <a:gd name="connsiteX4909" fmla="*/ 59526 w 1998270"/>
              <a:gd name="connsiteY4909" fmla="*/ 270847 h 1996549"/>
              <a:gd name="connsiteX4910" fmla="*/ 67030 w 1998270"/>
              <a:gd name="connsiteY4910" fmla="*/ 263342 h 1996549"/>
              <a:gd name="connsiteX4911" fmla="*/ 189832 w 1998270"/>
              <a:gd name="connsiteY4911" fmla="*/ 262148 h 1996549"/>
              <a:gd name="connsiteX4912" fmla="*/ 199042 w 1998270"/>
              <a:gd name="connsiteY4912" fmla="*/ 271359 h 1996549"/>
              <a:gd name="connsiteX4913" fmla="*/ 189832 w 1998270"/>
              <a:gd name="connsiteY4913" fmla="*/ 280569 h 1996549"/>
              <a:gd name="connsiteX4914" fmla="*/ 180622 w 1998270"/>
              <a:gd name="connsiteY4914" fmla="*/ 271359 h 1996549"/>
              <a:gd name="connsiteX4915" fmla="*/ 189832 w 1998270"/>
              <a:gd name="connsiteY4915" fmla="*/ 262148 h 1996549"/>
              <a:gd name="connsiteX4916" fmla="*/ 251233 w 1998270"/>
              <a:gd name="connsiteY4916" fmla="*/ 261296 h 1996549"/>
              <a:gd name="connsiteX4917" fmla="*/ 251574 w 1998270"/>
              <a:gd name="connsiteY4917" fmla="*/ 261296 h 1996549"/>
              <a:gd name="connsiteX4918" fmla="*/ 261296 w 1998270"/>
              <a:gd name="connsiteY4918" fmla="*/ 271358 h 1996549"/>
              <a:gd name="connsiteX4919" fmla="*/ 251233 w 1998270"/>
              <a:gd name="connsiteY4919" fmla="*/ 281421 h 1996549"/>
              <a:gd name="connsiteX4920" fmla="*/ 241171 w 1998270"/>
              <a:gd name="connsiteY4920" fmla="*/ 271358 h 1996549"/>
              <a:gd name="connsiteX4921" fmla="*/ 251233 w 1998270"/>
              <a:gd name="connsiteY4921" fmla="*/ 261296 h 1996549"/>
              <a:gd name="connsiteX4922" fmla="*/ 313001 w 1998270"/>
              <a:gd name="connsiteY4922" fmla="*/ 260480 h 1996549"/>
              <a:gd name="connsiteX4923" fmla="*/ 323746 w 1998270"/>
              <a:gd name="connsiteY4923" fmla="*/ 271223 h 1996549"/>
              <a:gd name="connsiteX4924" fmla="*/ 313001 w 1998270"/>
              <a:gd name="connsiteY4924" fmla="*/ 281969 h 1996549"/>
              <a:gd name="connsiteX4925" fmla="*/ 302256 w 1998270"/>
              <a:gd name="connsiteY4925" fmla="*/ 271223 h 1996549"/>
              <a:gd name="connsiteX4926" fmla="*/ 313001 w 1998270"/>
              <a:gd name="connsiteY4926" fmla="*/ 260480 h 1996549"/>
              <a:gd name="connsiteX4927" fmla="*/ 374035 w 1998270"/>
              <a:gd name="connsiteY4927" fmla="*/ 259760 h 1996549"/>
              <a:gd name="connsiteX4928" fmla="*/ 374377 w 1998270"/>
              <a:gd name="connsiteY4928" fmla="*/ 259760 h 1996549"/>
              <a:gd name="connsiteX4929" fmla="*/ 385634 w 1998270"/>
              <a:gd name="connsiteY4929" fmla="*/ 271358 h 1996549"/>
              <a:gd name="connsiteX4930" fmla="*/ 374035 w 1998270"/>
              <a:gd name="connsiteY4930" fmla="*/ 282956 h 1996549"/>
              <a:gd name="connsiteX4931" fmla="*/ 362438 w 1998270"/>
              <a:gd name="connsiteY4931" fmla="*/ 271358 h 1996549"/>
              <a:gd name="connsiteX4932" fmla="*/ 374035 w 1998270"/>
              <a:gd name="connsiteY4932" fmla="*/ 259760 h 1996549"/>
              <a:gd name="connsiteX4933" fmla="*/ 436120 w 1998270"/>
              <a:gd name="connsiteY4933" fmla="*/ 258908 h 1996549"/>
              <a:gd name="connsiteX4934" fmla="*/ 436460 w 1998270"/>
              <a:gd name="connsiteY4934" fmla="*/ 258908 h 1996549"/>
              <a:gd name="connsiteX4935" fmla="*/ 448571 w 1998270"/>
              <a:gd name="connsiteY4935" fmla="*/ 271358 h 1996549"/>
              <a:gd name="connsiteX4936" fmla="*/ 436120 w 1998270"/>
              <a:gd name="connsiteY4936" fmla="*/ 283808 h 1996549"/>
              <a:gd name="connsiteX4937" fmla="*/ 423669 w 1998270"/>
              <a:gd name="connsiteY4937" fmla="*/ 271358 h 1996549"/>
              <a:gd name="connsiteX4938" fmla="*/ 436120 w 1998270"/>
              <a:gd name="connsiteY4938" fmla="*/ 258908 h 1996549"/>
              <a:gd name="connsiteX4939" fmla="*/ 496838 w 1998270"/>
              <a:gd name="connsiteY4939" fmla="*/ 258055 h 1996549"/>
              <a:gd name="connsiteX4940" fmla="*/ 510142 w 1998270"/>
              <a:gd name="connsiteY4940" fmla="*/ 271358 h 1996549"/>
              <a:gd name="connsiteX4941" fmla="*/ 496838 w 1998270"/>
              <a:gd name="connsiteY4941" fmla="*/ 284662 h 1996549"/>
              <a:gd name="connsiteX4942" fmla="*/ 483535 w 1998270"/>
              <a:gd name="connsiteY4942" fmla="*/ 271358 h 1996549"/>
              <a:gd name="connsiteX4943" fmla="*/ 496838 w 1998270"/>
              <a:gd name="connsiteY4943" fmla="*/ 258055 h 1996549"/>
              <a:gd name="connsiteX4944" fmla="*/ 558240 w 1998270"/>
              <a:gd name="connsiteY4944" fmla="*/ 257203 h 1996549"/>
              <a:gd name="connsiteX4945" fmla="*/ 572396 w 1998270"/>
              <a:gd name="connsiteY4945" fmla="*/ 271359 h 1996549"/>
              <a:gd name="connsiteX4946" fmla="*/ 558240 w 1998270"/>
              <a:gd name="connsiteY4946" fmla="*/ 285515 h 1996549"/>
              <a:gd name="connsiteX4947" fmla="*/ 544084 w 1998270"/>
              <a:gd name="connsiteY4947" fmla="*/ 271359 h 1996549"/>
              <a:gd name="connsiteX4948" fmla="*/ 558240 w 1998270"/>
              <a:gd name="connsiteY4948" fmla="*/ 257203 h 1996549"/>
              <a:gd name="connsiteX4949" fmla="*/ 619641 w 1998270"/>
              <a:gd name="connsiteY4949" fmla="*/ 256520 h 1996549"/>
              <a:gd name="connsiteX4950" fmla="*/ 634480 w 1998270"/>
              <a:gd name="connsiteY4950" fmla="*/ 271358 h 1996549"/>
              <a:gd name="connsiteX4951" fmla="*/ 619641 w 1998270"/>
              <a:gd name="connsiteY4951" fmla="*/ 286197 h 1996549"/>
              <a:gd name="connsiteX4952" fmla="*/ 604803 w 1998270"/>
              <a:gd name="connsiteY4952" fmla="*/ 271358 h 1996549"/>
              <a:gd name="connsiteX4953" fmla="*/ 619641 w 1998270"/>
              <a:gd name="connsiteY4953" fmla="*/ 256520 h 1996549"/>
              <a:gd name="connsiteX4954" fmla="*/ 681408 w 1998270"/>
              <a:gd name="connsiteY4954" fmla="*/ 255534 h 1996549"/>
              <a:gd name="connsiteX4955" fmla="*/ 697100 w 1998270"/>
              <a:gd name="connsiteY4955" fmla="*/ 271223 h 1996549"/>
              <a:gd name="connsiteX4956" fmla="*/ 681408 w 1998270"/>
              <a:gd name="connsiteY4956" fmla="*/ 286917 h 1996549"/>
              <a:gd name="connsiteX4957" fmla="*/ 665717 w 1998270"/>
              <a:gd name="connsiteY4957" fmla="*/ 271223 h 1996549"/>
              <a:gd name="connsiteX4958" fmla="*/ 681408 w 1998270"/>
              <a:gd name="connsiteY4958" fmla="*/ 255534 h 1996549"/>
              <a:gd name="connsiteX4959" fmla="*/ 743125 w 1998270"/>
              <a:gd name="connsiteY4959" fmla="*/ 254815 h 1996549"/>
              <a:gd name="connsiteX4960" fmla="*/ 760181 w 1998270"/>
              <a:gd name="connsiteY4960" fmla="*/ 271870 h 1996549"/>
              <a:gd name="connsiteX4961" fmla="*/ 743125 w 1998270"/>
              <a:gd name="connsiteY4961" fmla="*/ 288926 h 1996549"/>
              <a:gd name="connsiteX4962" fmla="*/ 726070 w 1998270"/>
              <a:gd name="connsiteY4962" fmla="*/ 271870 h 1996549"/>
              <a:gd name="connsiteX4963" fmla="*/ 743125 w 1998270"/>
              <a:gd name="connsiteY4963" fmla="*/ 254815 h 1996549"/>
              <a:gd name="connsiteX4964" fmla="*/ 803844 w 1998270"/>
              <a:gd name="connsiteY4964" fmla="*/ 253962 h 1996549"/>
              <a:gd name="connsiteX4965" fmla="*/ 820900 w 1998270"/>
              <a:gd name="connsiteY4965" fmla="*/ 271017 h 1996549"/>
              <a:gd name="connsiteX4966" fmla="*/ 803844 w 1998270"/>
              <a:gd name="connsiteY4966" fmla="*/ 288073 h 1996549"/>
              <a:gd name="connsiteX4967" fmla="*/ 786789 w 1998270"/>
              <a:gd name="connsiteY4967" fmla="*/ 271017 h 1996549"/>
              <a:gd name="connsiteX4968" fmla="*/ 803844 w 1998270"/>
              <a:gd name="connsiteY4968" fmla="*/ 253962 h 1996549"/>
              <a:gd name="connsiteX4969" fmla="*/ 865246 w 1998270"/>
              <a:gd name="connsiteY4969" fmla="*/ 253279 h 1996549"/>
              <a:gd name="connsiteX4970" fmla="*/ 865587 w 1998270"/>
              <a:gd name="connsiteY4970" fmla="*/ 253279 h 1996549"/>
              <a:gd name="connsiteX4971" fmla="*/ 883325 w 1998270"/>
              <a:gd name="connsiteY4971" fmla="*/ 271359 h 1996549"/>
              <a:gd name="connsiteX4972" fmla="*/ 865246 w 1998270"/>
              <a:gd name="connsiteY4972" fmla="*/ 288415 h 1996549"/>
              <a:gd name="connsiteX4973" fmla="*/ 847167 w 1998270"/>
              <a:gd name="connsiteY4973" fmla="*/ 271359 h 1996549"/>
              <a:gd name="connsiteX4974" fmla="*/ 865246 w 1998270"/>
              <a:gd name="connsiteY4974" fmla="*/ 253279 h 1996549"/>
              <a:gd name="connsiteX4975" fmla="*/ 926648 w 1998270"/>
              <a:gd name="connsiteY4975" fmla="*/ 252427 h 1996549"/>
              <a:gd name="connsiteX4976" fmla="*/ 945580 w 1998270"/>
              <a:gd name="connsiteY4976" fmla="*/ 271359 h 1996549"/>
              <a:gd name="connsiteX4977" fmla="*/ 926648 w 1998270"/>
              <a:gd name="connsiteY4977" fmla="*/ 290120 h 1996549"/>
              <a:gd name="connsiteX4978" fmla="*/ 907716 w 1998270"/>
              <a:gd name="connsiteY4978" fmla="*/ 271359 h 1996549"/>
              <a:gd name="connsiteX4979" fmla="*/ 926648 w 1998270"/>
              <a:gd name="connsiteY4979" fmla="*/ 252427 h 1996549"/>
              <a:gd name="connsiteX4980" fmla="*/ 988048 w 1998270"/>
              <a:gd name="connsiteY4980" fmla="*/ 251574 h 1996549"/>
              <a:gd name="connsiteX4981" fmla="*/ 1007833 w 1998270"/>
              <a:gd name="connsiteY4981" fmla="*/ 271358 h 1996549"/>
              <a:gd name="connsiteX4982" fmla="*/ 1007833 w 1998270"/>
              <a:gd name="connsiteY4982" fmla="*/ 271529 h 1996549"/>
              <a:gd name="connsiteX4983" fmla="*/ 988048 w 1998270"/>
              <a:gd name="connsiteY4983" fmla="*/ 290973 h 1996549"/>
              <a:gd name="connsiteX4984" fmla="*/ 987878 w 1998270"/>
              <a:gd name="connsiteY4984" fmla="*/ 290973 h 1996549"/>
              <a:gd name="connsiteX4985" fmla="*/ 968264 w 1998270"/>
              <a:gd name="connsiteY4985" fmla="*/ 271358 h 1996549"/>
              <a:gd name="connsiteX4986" fmla="*/ 988048 w 1998270"/>
              <a:gd name="connsiteY4986" fmla="*/ 251574 h 1996549"/>
              <a:gd name="connsiteX4987" fmla="*/ 1050132 w 1998270"/>
              <a:gd name="connsiteY4987" fmla="*/ 250892 h 1996549"/>
              <a:gd name="connsiteX4988" fmla="*/ 1070599 w 1998270"/>
              <a:gd name="connsiteY4988" fmla="*/ 271359 h 1996549"/>
              <a:gd name="connsiteX4989" fmla="*/ 1070599 w 1998270"/>
              <a:gd name="connsiteY4989" fmla="*/ 271529 h 1996549"/>
              <a:gd name="connsiteX4990" fmla="*/ 1050132 w 1998270"/>
              <a:gd name="connsiteY4990" fmla="*/ 291655 h 1996549"/>
              <a:gd name="connsiteX4991" fmla="*/ 1049961 w 1998270"/>
              <a:gd name="connsiteY4991" fmla="*/ 291655 h 1996549"/>
              <a:gd name="connsiteX4992" fmla="*/ 1029665 w 1998270"/>
              <a:gd name="connsiteY4992" fmla="*/ 271359 h 1996549"/>
              <a:gd name="connsiteX4993" fmla="*/ 1050132 w 1998270"/>
              <a:gd name="connsiteY4993" fmla="*/ 250892 h 1996549"/>
              <a:gd name="connsiteX4994" fmla="*/ 1110851 w 1998270"/>
              <a:gd name="connsiteY4994" fmla="*/ 250039 h 1996549"/>
              <a:gd name="connsiteX4995" fmla="*/ 1132171 w 1998270"/>
              <a:gd name="connsiteY4995" fmla="*/ 271358 h 1996549"/>
              <a:gd name="connsiteX4996" fmla="*/ 1132171 w 1998270"/>
              <a:gd name="connsiteY4996" fmla="*/ 271529 h 1996549"/>
              <a:gd name="connsiteX4997" fmla="*/ 1110851 w 1998270"/>
              <a:gd name="connsiteY4997" fmla="*/ 292508 h 1996549"/>
              <a:gd name="connsiteX4998" fmla="*/ 1110681 w 1998270"/>
              <a:gd name="connsiteY4998" fmla="*/ 292508 h 1996549"/>
              <a:gd name="connsiteX4999" fmla="*/ 1089532 w 1998270"/>
              <a:gd name="connsiteY4999" fmla="*/ 271358 h 1996549"/>
              <a:gd name="connsiteX5000" fmla="*/ 1110851 w 1998270"/>
              <a:gd name="connsiteY5000" fmla="*/ 250039 h 1996549"/>
              <a:gd name="connsiteX5001" fmla="*/ 1172252 w 1998270"/>
              <a:gd name="connsiteY5001" fmla="*/ 249357 h 1996549"/>
              <a:gd name="connsiteX5002" fmla="*/ 1194254 w 1998270"/>
              <a:gd name="connsiteY5002" fmla="*/ 271359 h 1996549"/>
              <a:gd name="connsiteX5003" fmla="*/ 1194254 w 1998270"/>
              <a:gd name="connsiteY5003" fmla="*/ 271529 h 1996549"/>
              <a:gd name="connsiteX5004" fmla="*/ 1172252 w 1998270"/>
              <a:gd name="connsiteY5004" fmla="*/ 293190 h 1996549"/>
              <a:gd name="connsiteX5005" fmla="*/ 1150421 w 1998270"/>
              <a:gd name="connsiteY5005" fmla="*/ 271359 h 1996549"/>
              <a:gd name="connsiteX5006" fmla="*/ 1150421 w 1998270"/>
              <a:gd name="connsiteY5006" fmla="*/ 271188 h 1996549"/>
              <a:gd name="connsiteX5007" fmla="*/ 1172252 w 1998270"/>
              <a:gd name="connsiteY5007" fmla="*/ 249357 h 1996549"/>
              <a:gd name="connsiteX5008" fmla="*/ 1233654 w 1998270"/>
              <a:gd name="connsiteY5008" fmla="*/ 248503 h 1996549"/>
              <a:gd name="connsiteX5009" fmla="*/ 1256509 w 1998270"/>
              <a:gd name="connsiteY5009" fmla="*/ 271358 h 1996549"/>
              <a:gd name="connsiteX5010" fmla="*/ 1256509 w 1998270"/>
              <a:gd name="connsiteY5010" fmla="*/ 271529 h 1996549"/>
              <a:gd name="connsiteX5011" fmla="*/ 1233654 w 1998270"/>
              <a:gd name="connsiteY5011" fmla="*/ 294043 h 1996549"/>
              <a:gd name="connsiteX5012" fmla="*/ 1233313 w 1998270"/>
              <a:gd name="connsiteY5012" fmla="*/ 294043 h 1996549"/>
              <a:gd name="connsiteX5013" fmla="*/ 1210969 w 1998270"/>
              <a:gd name="connsiteY5013" fmla="*/ 271358 h 1996549"/>
              <a:gd name="connsiteX5014" fmla="*/ 1210969 w 1998270"/>
              <a:gd name="connsiteY5014" fmla="*/ 271188 h 1996549"/>
              <a:gd name="connsiteX5015" fmla="*/ 1233654 w 1998270"/>
              <a:gd name="connsiteY5015" fmla="*/ 248503 h 1996549"/>
              <a:gd name="connsiteX5016" fmla="*/ 1295054 w 1998270"/>
              <a:gd name="connsiteY5016" fmla="*/ 247650 h 1996549"/>
              <a:gd name="connsiteX5017" fmla="*/ 1318762 w 1998270"/>
              <a:gd name="connsiteY5017" fmla="*/ 271358 h 1996549"/>
              <a:gd name="connsiteX5018" fmla="*/ 1318762 w 1998270"/>
              <a:gd name="connsiteY5018" fmla="*/ 271529 h 1996549"/>
              <a:gd name="connsiteX5019" fmla="*/ 1295054 w 1998270"/>
              <a:gd name="connsiteY5019" fmla="*/ 294895 h 1996549"/>
              <a:gd name="connsiteX5020" fmla="*/ 1271518 w 1998270"/>
              <a:gd name="connsiteY5020" fmla="*/ 271358 h 1996549"/>
              <a:gd name="connsiteX5021" fmla="*/ 1271518 w 1998270"/>
              <a:gd name="connsiteY5021" fmla="*/ 271188 h 1996549"/>
              <a:gd name="connsiteX5022" fmla="*/ 1295054 w 1998270"/>
              <a:gd name="connsiteY5022" fmla="*/ 247650 h 1996549"/>
              <a:gd name="connsiteX5023" fmla="*/ 1971151 w 1998270"/>
              <a:gd name="connsiteY5023" fmla="*/ 246286 h 1996549"/>
              <a:gd name="connsiteX5024" fmla="*/ 1996394 w 1998270"/>
              <a:gd name="connsiteY5024" fmla="*/ 271529 h 1996549"/>
              <a:gd name="connsiteX5025" fmla="*/ 1996394 w 1998270"/>
              <a:gd name="connsiteY5025" fmla="*/ 271700 h 1996549"/>
              <a:gd name="connsiteX5026" fmla="*/ 1971151 w 1998270"/>
              <a:gd name="connsiteY5026" fmla="*/ 296601 h 1996549"/>
              <a:gd name="connsiteX5027" fmla="*/ 1946079 w 1998270"/>
              <a:gd name="connsiteY5027" fmla="*/ 271529 h 1996549"/>
              <a:gd name="connsiteX5028" fmla="*/ 1946079 w 1998270"/>
              <a:gd name="connsiteY5028" fmla="*/ 271359 h 1996549"/>
              <a:gd name="connsiteX5029" fmla="*/ 1971151 w 1998270"/>
              <a:gd name="connsiteY5029" fmla="*/ 246286 h 1996549"/>
              <a:gd name="connsiteX5030" fmla="*/ 1479259 w 1998270"/>
              <a:gd name="connsiteY5030" fmla="*/ 246286 h 1996549"/>
              <a:gd name="connsiteX5031" fmla="*/ 1505184 w 1998270"/>
              <a:gd name="connsiteY5031" fmla="*/ 272211 h 1996549"/>
              <a:gd name="connsiteX5032" fmla="*/ 1479259 w 1998270"/>
              <a:gd name="connsiteY5032" fmla="*/ 297966 h 1996549"/>
              <a:gd name="connsiteX5033" fmla="*/ 1453505 w 1998270"/>
              <a:gd name="connsiteY5033" fmla="*/ 272211 h 1996549"/>
              <a:gd name="connsiteX5034" fmla="*/ 1453505 w 1998270"/>
              <a:gd name="connsiteY5034" fmla="*/ 272041 h 1996549"/>
              <a:gd name="connsiteX5035" fmla="*/ 1479259 w 1998270"/>
              <a:gd name="connsiteY5035" fmla="*/ 246286 h 1996549"/>
              <a:gd name="connsiteX5036" fmla="*/ 1417857 w 1998270"/>
              <a:gd name="connsiteY5036" fmla="*/ 246286 h 1996549"/>
              <a:gd name="connsiteX5037" fmla="*/ 1442929 w 1998270"/>
              <a:gd name="connsiteY5037" fmla="*/ 271359 h 1996549"/>
              <a:gd name="connsiteX5038" fmla="*/ 1442929 w 1998270"/>
              <a:gd name="connsiteY5038" fmla="*/ 271529 h 1996549"/>
              <a:gd name="connsiteX5039" fmla="*/ 1417857 w 1998270"/>
              <a:gd name="connsiteY5039" fmla="*/ 296260 h 1996549"/>
              <a:gd name="connsiteX5040" fmla="*/ 1392956 w 1998270"/>
              <a:gd name="connsiteY5040" fmla="*/ 271359 h 1996549"/>
              <a:gd name="connsiteX5041" fmla="*/ 1392956 w 1998270"/>
              <a:gd name="connsiteY5041" fmla="*/ 271188 h 1996549"/>
              <a:gd name="connsiteX5042" fmla="*/ 1417857 w 1998270"/>
              <a:gd name="connsiteY5042" fmla="*/ 246286 h 1996549"/>
              <a:gd name="connsiteX5043" fmla="*/ 1357138 w 1998270"/>
              <a:gd name="connsiteY5043" fmla="*/ 246286 h 1996549"/>
              <a:gd name="connsiteX5044" fmla="*/ 1381528 w 1998270"/>
              <a:gd name="connsiteY5044" fmla="*/ 270676 h 1996549"/>
              <a:gd name="connsiteX5045" fmla="*/ 1357138 w 1998270"/>
              <a:gd name="connsiteY5045" fmla="*/ 294896 h 1996549"/>
              <a:gd name="connsiteX5046" fmla="*/ 1332919 w 1998270"/>
              <a:gd name="connsiteY5046" fmla="*/ 270676 h 1996549"/>
              <a:gd name="connsiteX5047" fmla="*/ 1332919 w 1998270"/>
              <a:gd name="connsiteY5047" fmla="*/ 270506 h 1996549"/>
              <a:gd name="connsiteX5048" fmla="*/ 1357138 w 1998270"/>
              <a:gd name="connsiteY5048" fmla="*/ 246286 h 1996549"/>
              <a:gd name="connsiteX5049" fmla="*/ 1540660 w 1998270"/>
              <a:gd name="connsiteY5049" fmla="*/ 244752 h 1996549"/>
              <a:gd name="connsiteX5050" fmla="*/ 1567267 w 1998270"/>
              <a:gd name="connsiteY5050" fmla="*/ 271359 h 1996549"/>
              <a:gd name="connsiteX5051" fmla="*/ 1567267 w 1998270"/>
              <a:gd name="connsiteY5051" fmla="*/ 271529 h 1996549"/>
              <a:gd name="connsiteX5052" fmla="*/ 1540660 w 1998270"/>
              <a:gd name="connsiteY5052" fmla="*/ 297795 h 1996549"/>
              <a:gd name="connsiteX5053" fmla="*/ 1540319 w 1998270"/>
              <a:gd name="connsiteY5053" fmla="*/ 297795 h 1996549"/>
              <a:gd name="connsiteX5054" fmla="*/ 1514223 w 1998270"/>
              <a:gd name="connsiteY5054" fmla="*/ 271359 h 1996549"/>
              <a:gd name="connsiteX5055" fmla="*/ 1514223 w 1998270"/>
              <a:gd name="connsiteY5055" fmla="*/ 271188 h 1996549"/>
              <a:gd name="connsiteX5056" fmla="*/ 1540660 w 1998270"/>
              <a:gd name="connsiteY5056" fmla="*/ 244752 h 1996549"/>
              <a:gd name="connsiteX5057" fmla="*/ 1602061 w 1998270"/>
              <a:gd name="connsiteY5057" fmla="*/ 244070 h 1996549"/>
              <a:gd name="connsiteX5058" fmla="*/ 1629351 w 1998270"/>
              <a:gd name="connsiteY5058" fmla="*/ 271359 h 1996549"/>
              <a:gd name="connsiteX5059" fmla="*/ 1602061 w 1998270"/>
              <a:gd name="connsiteY5059" fmla="*/ 298478 h 1996549"/>
              <a:gd name="connsiteX5060" fmla="*/ 1574943 w 1998270"/>
              <a:gd name="connsiteY5060" fmla="*/ 271359 h 1996549"/>
              <a:gd name="connsiteX5061" fmla="*/ 1574943 w 1998270"/>
              <a:gd name="connsiteY5061" fmla="*/ 271188 h 1996549"/>
              <a:gd name="connsiteX5062" fmla="*/ 1602061 w 1998270"/>
              <a:gd name="connsiteY5062" fmla="*/ 244070 h 1996549"/>
              <a:gd name="connsiteX5063" fmla="*/ 1664145 w 1998270"/>
              <a:gd name="connsiteY5063" fmla="*/ 243558 h 1996549"/>
              <a:gd name="connsiteX5064" fmla="*/ 1691946 w 1998270"/>
              <a:gd name="connsiteY5064" fmla="*/ 271359 h 1996549"/>
              <a:gd name="connsiteX5065" fmla="*/ 1691946 w 1998270"/>
              <a:gd name="connsiteY5065" fmla="*/ 271529 h 1996549"/>
              <a:gd name="connsiteX5066" fmla="*/ 1664145 w 1998270"/>
              <a:gd name="connsiteY5066" fmla="*/ 298989 h 1996549"/>
              <a:gd name="connsiteX5067" fmla="*/ 1663804 w 1998270"/>
              <a:gd name="connsiteY5067" fmla="*/ 298989 h 1996549"/>
              <a:gd name="connsiteX5068" fmla="*/ 1636514 w 1998270"/>
              <a:gd name="connsiteY5068" fmla="*/ 271359 h 1996549"/>
              <a:gd name="connsiteX5069" fmla="*/ 1636514 w 1998270"/>
              <a:gd name="connsiteY5069" fmla="*/ 271188 h 1996549"/>
              <a:gd name="connsiteX5070" fmla="*/ 1664145 w 1998270"/>
              <a:gd name="connsiteY5070" fmla="*/ 243558 h 1996549"/>
              <a:gd name="connsiteX5071" fmla="*/ 1724863 w 1998270"/>
              <a:gd name="connsiteY5071" fmla="*/ 242876 h 1996549"/>
              <a:gd name="connsiteX5072" fmla="*/ 1753347 w 1998270"/>
              <a:gd name="connsiteY5072" fmla="*/ 271359 h 1996549"/>
              <a:gd name="connsiteX5073" fmla="*/ 1753347 w 1998270"/>
              <a:gd name="connsiteY5073" fmla="*/ 271529 h 1996549"/>
              <a:gd name="connsiteX5074" fmla="*/ 1724863 w 1998270"/>
              <a:gd name="connsiteY5074" fmla="*/ 299672 h 1996549"/>
              <a:gd name="connsiteX5075" fmla="*/ 1696551 w 1998270"/>
              <a:gd name="connsiteY5075" fmla="*/ 271359 h 1996549"/>
              <a:gd name="connsiteX5076" fmla="*/ 1696551 w 1998270"/>
              <a:gd name="connsiteY5076" fmla="*/ 271188 h 1996549"/>
              <a:gd name="connsiteX5077" fmla="*/ 1724863 w 1998270"/>
              <a:gd name="connsiteY5077" fmla="*/ 242876 h 1996549"/>
              <a:gd name="connsiteX5078" fmla="*/ 1786265 w 1998270"/>
              <a:gd name="connsiteY5078" fmla="*/ 242534 h 1996549"/>
              <a:gd name="connsiteX5079" fmla="*/ 1815090 w 1998270"/>
              <a:gd name="connsiteY5079" fmla="*/ 271358 h 1996549"/>
              <a:gd name="connsiteX5080" fmla="*/ 1786265 w 1998270"/>
              <a:gd name="connsiteY5080" fmla="*/ 300012 h 1996549"/>
              <a:gd name="connsiteX5081" fmla="*/ 1757612 w 1998270"/>
              <a:gd name="connsiteY5081" fmla="*/ 271358 h 1996549"/>
              <a:gd name="connsiteX5082" fmla="*/ 1757612 w 1998270"/>
              <a:gd name="connsiteY5082" fmla="*/ 271187 h 1996549"/>
              <a:gd name="connsiteX5083" fmla="*/ 1786265 w 1998270"/>
              <a:gd name="connsiteY5083" fmla="*/ 242534 h 1996549"/>
              <a:gd name="connsiteX5084" fmla="*/ 1909067 w 1998270"/>
              <a:gd name="connsiteY5084" fmla="*/ 242193 h 1996549"/>
              <a:gd name="connsiteX5085" fmla="*/ 1909409 w 1998270"/>
              <a:gd name="connsiteY5085" fmla="*/ 242193 h 1996549"/>
              <a:gd name="connsiteX5086" fmla="*/ 1938233 w 1998270"/>
              <a:gd name="connsiteY5086" fmla="*/ 271358 h 1996549"/>
              <a:gd name="connsiteX5087" fmla="*/ 1938233 w 1998270"/>
              <a:gd name="connsiteY5087" fmla="*/ 271529 h 1996549"/>
              <a:gd name="connsiteX5088" fmla="*/ 1909067 w 1998270"/>
              <a:gd name="connsiteY5088" fmla="*/ 300353 h 1996549"/>
              <a:gd name="connsiteX5089" fmla="*/ 1880073 w 1998270"/>
              <a:gd name="connsiteY5089" fmla="*/ 271358 h 1996549"/>
              <a:gd name="connsiteX5090" fmla="*/ 1880073 w 1998270"/>
              <a:gd name="connsiteY5090" fmla="*/ 271187 h 1996549"/>
              <a:gd name="connsiteX5091" fmla="*/ 1909067 w 1998270"/>
              <a:gd name="connsiteY5091" fmla="*/ 242193 h 1996549"/>
              <a:gd name="connsiteX5092" fmla="*/ 1847667 w 1998270"/>
              <a:gd name="connsiteY5092" fmla="*/ 242193 h 1996549"/>
              <a:gd name="connsiteX5093" fmla="*/ 1848008 w 1998270"/>
              <a:gd name="connsiteY5093" fmla="*/ 242193 h 1996549"/>
              <a:gd name="connsiteX5094" fmla="*/ 1876832 w 1998270"/>
              <a:gd name="connsiteY5094" fmla="*/ 271358 h 1996549"/>
              <a:gd name="connsiteX5095" fmla="*/ 1876832 w 1998270"/>
              <a:gd name="connsiteY5095" fmla="*/ 271529 h 1996549"/>
              <a:gd name="connsiteX5096" fmla="*/ 1847667 w 1998270"/>
              <a:gd name="connsiteY5096" fmla="*/ 300353 h 1996549"/>
              <a:gd name="connsiteX5097" fmla="*/ 1818672 w 1998270"/>
              <a:gd name="connsiteY5097" fmla="*/ 271358 h 1996549"/>
              <a:gd name="connsiteX5098" fmla="*/ 1818672 w 1998270"/>
              <a:gd name="connsiteY5098" fmla="*/ 271187 h 1996549"/>
              <a:gd name="connsiteX5099" fmla="*/ 1847667 w 1998270"/>
              <a:gd name="connsiteY5099" fmla="*/ 242193 h 1996549"/>
              <a:gd name="connsiteX5100" fmla="*/ 5629 w 1998270"/>
              <a:gd name="connsiteY5100" fmla="*/ 204500 h 1996549"/>
              <a:gd name="connsiteX5101" fmla="*/ 11086 w 1998270"/>
              <a:gd name="connsiteY5101" fmla="*/ 209958 h 1996549"/>
              <a:gd name="connsiteX5102" fmla="*/ 5629 w 1998270"/>
              <a:gd name="connsiteY5102" fmla="*/ 215416 h 1996549"/>
              <a:gd name="connsiteX5103" fmla="*/ 171 w 1998270"/>
              <a:gd name="connsiteY5103" fmla="*/ 209958 h 1996549"/>
              <a:gd name="connsiteX5104" fmla="*/ 5629 w 1998270"/>
              <a:gd name="connsiteY5104" fmla="*/ 204500 h 1996549"/>
              <a:gd name="connsiteX5105" fmla="*/ 67029 w 1998270"/>
              <a:gd name="connsiteY5105" fmla="*/ 202283 h 1996549"/>
              <a:gd name="connsiteX5106" fmla="*/ 74705 w 1998270"/>
              <a:gd name="connsiteY5106" fmla="*/ 209959 h 1996549"/>
              <a:gd name="connsiteX5107" fmla="*/ 67029 w 1998270"/>
              <a:gd name="connsiteY5107" fmla="*/ 217634 h 1996549"/>
              <a:gd name="connsiteX5108" fmla="*/ 59355 w 1998270"/>
              <a:gd name="connsiteY5108" fmla="*/ 209959 h 1996549"/>
              <a:gd name="connsiteX5109" fmla="*/ 67029 w 1998270"/>
              <a:gd name="connsiteY5109" fmla="*/ 202283 h 1996549"/>
              <a:gd name="connsiteX5110" fmla="*/ 129113 w 1998270"/>
              <a:gd name="connsiteY5110" fmla="*/ 201600 h 1996549"/>
              <a:gd name="connsiteX5111" fmla="*/ 137470 w 1998270"/>
              <a:gd name="connsiteY5111" fmla="*/ 209958 h 1996549"/>
              <a:gd name="connsiteX5112" fmla="*/ 129113 w 1998270"/>
              <a:gd name="connsiteY5112" fmla="*/ 218315 h 1996549"/>
              <a:gd name="connsiteX5113" fmla="*/ 120756 w 1998270"/>
              <a:gd name="connsiteY5113" fmla="*/ 209958 h 1996549"/>
              <a:gd name="connsiteX5114" fmla="*/ 129113 w 1998270"/>
              <a:gd name="connsiteY5114" fmla="*/ 201600 h 1996549"/>
              <a:gd name="connsiteX5115" fmla="*/ 189832 w 1998270"/>
              <a:gd name="connsiteY5115" fmla="*/ 200748 h 1996549"/>
              <a:gd name="connsiteX5116" fmla="*/ 199042 w 1998270"/>
              <a:gd name="connsiteY5116" fmla="*/ 209959 h 1996549"/>
              <a:gd name="connsiteX5117" fmla="*/ 189832 w 1998270"/>
              <a:gd name="connsiteY5117" fmla="*/ 219169 h 1996549"/>
              <a:gd name="connsiteX5118" fmla="*/ 180622 w 1998270"/>
              <a:gd name="connsiteY5118" fmla="*/ 209959 h 1996549"/>
              <a:gd name="connsiteX5119" fmla="*/ 189832 w 1998270"/>
              <a:gd name="connsiteY5119" fmla="*/ 200748 h 1996549"/>
              <a:gd name="connsiteX5120" fmla="*/ 251233 w 1998270"/>
              <a:gd name="connsiteY5120" fmla="*/ 199895 h 1996549"/>
              <a:gd name="connsiteX5121" fmla="*/ 251574 w 1998270"/>
              <a:gd name="connsiteY5121" fmla="*/ 199895 h 1996549"/>
              <a:gd name="connsiteX5122" fmla="*/ 261296 w 1998270"/>
              <a:gd name="connsiteY5122" fmla="*/ 209958 h 1996549"/>
              <a:gd name="connsiteX5123" fmla="*/ 251233 w 1998270"/>
              <a:gd name="connsiteY5123" fmla="*/ 220021 h 1996549"/>
              <a:gd name="connsiteX5124" fmla="*/ 241171 w 1998270"/>
              <a:gd name="connsiteY5124" fmla="*/ 209958 h 1996549"/>
              <a:gd name="connsiteX5125" fmla="*/ 251233 w 1998270"/>
              <a:gd name="connsiteY5125" fmla="*/ 199895 h 1996549"/>
              <a:gd name="connsiteX5126" fmla="*/ 312635 w 1998270"/>
              <a:gd name="connsiteY5126" fmla="*/ 199042 h 1996549"/>
              <a:gd name="connsiteX5127" fmla="*/ 312976 w 1998270"/>
              <a:gd name="connsiteY5127" fmla="*/ 199042 h 1996549"/>
              <a:gd name="connsiteX5128" fmla="*/ 323550 w 1998270"/>
              <a:gd name="connsiteY5128" fmla="*/ 209958 h 1996549"/>
              <a:gd name="connsiteX5129" fmla="*/ 312635 w 1998270"/>
              <a:gd name="connsiteY5129" fmla="*/ 220874 h 1996549"/>
              <a:gd name="connsiteX5130" fmla="*/ 301719 w 1998270"/>
              <a:gd name="connsiteY5130" fmla="*/ 209958 h 1996549"/>
              <a:gd name="connsiteX5131" fmla="*/ 312635 w 1998270"/>
              <a:gd name="connsiteY5131" fmla="*/ 199042 h 1996549"/>
              <a:gd name="connsiteX5132" fmla="*/ 374036 w 1998270"/>
              <a:gd name="connsiteY5132" fmla="*/ 198189 h 1996549"/>
              <a:gd name="connsiteX5133" fmla="*/ 385804 w 1998270"/>
              <a:gd name="connsiteY5133" fmla="*/ 209958 h 1996549"/>
              <a:gd name="connsiteX5134" fmla="*/ 374036 w 1998270"/>
              <a:gd name="connsiteY5134" fmla="*/ 221727 h 1996549"/>
              <a:gd name="connsiteX5135" fmla="*/ 362268 w 1998270"/>
              <a:gd name="connsiteY5135" fmla="*/ 209958 h 1996549"/>
              <a:gd name="connsiteX5136" fmla="*/ 374036 w 1998270"/>
              <a:gd name="connsiteY5136" fmla="*/ 198189 h 1996549"/>
              <a:gd name="connsiteX5137" fmla="*/ 436120 w 1998270"/>
              <a:gd name="connsiteY5137" fmla="*/ 197336 h 1996549"/>
              <a:gd name="connsiteX5138" fmla="*/ 448741 w 1998270"/>
              <a:gd name="connsiteY5138" fmla="*/ 209958 h 1996549"/>
              <a:gd name="connsiteX5139" fmla="*/ 436120 w 1998270"/>
              <a:gd name="connsiteY5139" fmla="*/ 222579 h 1996549"/>
              <a:gd name="connsiteX5140" fmla="*/ 423499 w 1998270"/>
              <a:gd name="connsiteY5140" fmla="*/ 209958 h 1996549"/>
              <a:gd name="connsiteX5141" fmla="*/ 436120 w 1998270"/>
              <a:gd name="connsiteY5141" fmla="*/ 197336 h 1996549"/>
              <a:gd name="connsiteX5142" fmla="*/ 496838 w 1998270"/>
              <a:gd name="connsiteY5142" fmla="*/ 196654 h 1996549"/>
              <a:gd name="connsiteX5143" fmla="*/ 510142 w 1998270"/>
              <a:gd name="connsiteY5143" fmla="*/ 209958 h 1996549"/>
              <a:gd name="connsiteX5144" fmla="*/ 496838 w 1998270"/>
              <a:gd name="connsiteY5144" fmla="*/ 223262 h 1996549"/>
              <a:gd name="connsiteX5145" fmla="*/ 483535 w 1998270"/>
              <a:gd name="connsiteY5145" fmla="*/ 209958 h 1996549"/>
              <a:gd name="connsiteX5146" fmla="*/ 496838 w 1998270"/>
              <a:gd name="connsiteY5146" fmla="*/ 196654 h 1996549"/>
              <a:gd name="connsiteX5147" fmla="*/ 619641 w 1998270"/>
              <a:gd name="connsiteY5147" fmla="*/ 195119 h 1996549"/>
              <a:gd name="connsiteX5148" fmla="*/ 619982 w 1998270"/>
              <a:gd name="connsiteY5148" fmla="*/ 195119 h 1996549"/>
              <a:gd name="connsiteX5149" fmla="*/ 634650 w 1998270"/>
              <a:gd name="connsiteY5149" fmla="*/ 210129 h 1996549"/>
              <a:gd name="connsiteX5150" fmla="*/ 634650 w 1998270"/>
              <a:gd name="connsiteY5150" fmla="*/ 210299 h 1996549"/>
              <a:gd name="connsiteX5151" fmla="*/ 619641 w 1998270"/>
              <a:gd name="connsiteY5151" fmla="*/ 224967 h 1996549"/>
              <a:gd name="connsiteX5152" fmla="*/ 604632 w 1998270"/>
              <a:gd name="connsiteY5152" fmla="*/ 210129 h 1996549"/>
              <a:gd name="connsiteX5153" fmla="*/ 619641 w 1998270"/>
              <a:gd name="connsiteY5153" fmla="*/ 195119 h 1996549"/>
              <a:gd name="connsiteX5154" fmla="*/ 558240 w 1998270"/>
              <a:gd name="connsiteY5154" fmla="*/ 195119 h 1996549"/>
              <a:gd name="connsiteX5155" fmla="*/ 572396 w 1998270"/>
              <a:gd name="connsiteY5155" fmla="*/ 209276 h 1996549"/>
              <a:gd name="connsiteX5156" fmla="*/ 558240 w 1998270"/>
              <a:gd name="connsiteY5156" fmla="*/ 223432 h 1996549"/>
              <a:gd name="connsiteX5157" fmla="*/ 544084 w 1998270"/>
              <a:gd name="connsiteY5157" fmla="*/ 209276 h 1996549"/>
              <a:gd name="connsiteX5158" fmla="*/ 558240 w 1998270"/>
              <a:gd name="connsiteY5158" fmla="*/ 195119 h 1996549"/>
              <a:gd name="connsiteX5159" fmla="*/ 681042 w 1998270"/>
              <a:gd name="connsiteY5159" fmla="*/ 194096 h 1996549"/>
              <a:gd name="connsiteX5160" fmla="*/ 681384 w 1998270"/>
              <a:gd name="connsiteY5160" fmla="*/ 194096 h 1996549"/>
              <a:gd name="connsiteX5161" fmla="*/ 696905 w 1998270"/>
              <a:gd name="connsiteY5161" fmla="*/ 209958 h 1996549"/>
              <a:gd name="connsiteX5162" fmla="*/ 696905 w 1998270"/>
              <a:gd name="connsiteY5162" fmla="*/ 210129 h 1996549"/>
              <a:gd name="connsiteX5163" fmla="*/ 681042 w 1998270"/>
              <a:gd name="connsiteY5163" fmla="*/ 225650 h 1996549"/>
              <a:gd name="connsiteX5164" fmla="*/ 665181 w 1998270"/>
              <a:gd name="connsiteY5164" fmla="*/ 209958 h 1996549"/>
              <a:gd name="connsiteX5165" fmla="*/ 681042 w 1998270"/>
              <a:gd name="connsiteY5165" fmla="*/ 194096 h 1996549"/>
              <a:gd name="connsiteX5166" fmla="*/ 743125 w 1998270"/>
              <a:gd name="connsiteY5166" fmla="*/ 193243 h 1996549"/>
              <a:gd name="connsiteX5167" fmla="*/ 760181 w 1998270"/>
              <a:gd name="connsiteY5167" fmla="*/ 210299 h 1996549"/>
              <a:gd name="connsiteX5168" fmla="*/ 743125 w 1998270"/>
              <a:gd name="connsiteY5168" fmla="*/ 227355 h 1996549"/>
              <a:gd name="connsiteX5169" fmla="*/ 726070 w 1998270"/>
              <a:gd name="connsiteY5169" fmla="*/ 210299 h 1996549"/>
              <a:gd name="connsiteX5170" fmla="*/ 743125 w 1998270"/>
              <a:gd name="connsiteY5170" fmla="*/ 193243 h 1996549"/>
              <a:gd name="connsiteX5171" fmla="*/ 803844 w 1998270"/>
              <a:gd name="connsiteY5171" fmla="*/ 192390 h 1996549"/>
              <a:gd name="connsiteX5172" fmla="*/ 820900 w 1998270"/>
              <a:gd name="connsiteY5172" fmla="*/ 209446 h 1996549"/>
              <a:gd name="connsiteX5173" fmla="*/ 803844 w 1998270"/>
              <a:gd name="connsiteY5173" fmla="*/ 226502 h 1996549"/>
              <a:gd name="connsiteX5174" fmla="*/ 786789 w 1998270"/>
              <a:gd name="connsiteY5174" fmla="*/ 209446 h 1996549"/>
              <a:gd name="connsiteX5175" fmla="*/ 803844 w 1998270"/>
              <a:gd name="connsiteY5175" fmla="*/ 192390 h 1996549"/>
              <a:gd name="connsiteX5176" fmla="*/ 865247 w 1998270"/>
              <a:gd name="connsiteY5176" fmla="*/ 191708 h 1996549"/>
              <a:gd name="connsiteX5177" fmla="*/ 883496 w 1998270"/>
              <a:gd name="connsiteY5177" fmla="*/ 209958 h 1996549"/>
              <a:gd name="connsiteX5178" fmla="*/ 883496 w 1998270"/>
              <a:gd name="connsiteY5178" fmla="*/ 210129 h 1996549"/>
              <a:gd name="connsiteX5179" fmla="*/ 865247 w 1998270"/>
              <a:gd name="connsiteY5179" fmla="*/ 228037 h 1996549"/>
              <a:gd name="connsiteX5180" fmla="*/ 865076 w 1998270"/>
              <a:gd name="connsiteY5180" fmla="*/ 228037 h 1996549"/>
              <a:gd name="connsiteX5181" fmla="*/ 846997 w 1998270"/>
              <a:gd name="connsiteY5181" fmla="*/ 209958 h 1996549"/>
              <a:gd name="connsiteX5182" fmla="*/ 865247 w 1998270"/>
              <a:gd name="connsiteY5182" fmla="*/ 191708 h 1996549"/>
              <a:gd name="connsiteX5183" fmla="*/ 926648 w 1998270"/>
              <a:gd name="connsiteY5183" fmla="*/ 190855 h 1996549"/>
              <a:gd name="connsiteX5184" fmla="*/ 945751 w 1998270"/>
              <a:gd name="connsiteY5184" fmla="*/ 209958 h 1996549"/>
              <a:gd name="connsiteX5185" fmla="*/ 926648 w 1998270"/>
              <a:gd name="connsiteY5185" fmla="*/ 228890 h 1996549"/>
              <a:gd name="connsiteX5186" fmla="*/ 907546 w 1998270"/>
              <a:gd name="connsiteY5186" fmla="*/ 209958 h 1996549"/>
              <a:gd name="connsiteX5187" fmla="*/ 926648 w 1998270"/>
              <a:gd name="connsiteY5187" fmla="*/ 190855 h 1996549"/>
              <a:gd name="connsiteX5188" fmla="*/ 988049 w 1998270"/>
              <a:gd name="connsiteY5188" fmla="*/ 190002 h 1996549"/>
              <a:gd name="connsiteX5189" fmla="*/ 1008004 w 1998270"/>
              <a:gd name="connsiteY5189" fmla="*/ 209958 h 1996549"/>
              <a:gd name="connsiteX5190" fmla="*/ 1008004 w 1998270"/>
              <a:gd name="connsiteY5190" fmla="*/ 210127 h 1996549"/>
              <a:gd name="connsiteX5191" fmla="*/ 988049 w 1998270"/>
              <a:gd name="connsiteY5191" fmla="*/ 229743 h 1996549"/>
              <a:gd name="connsiteX5192" fmla="*/ 968094 w 1998270"/>
              <a:gd name="connsiteY5192" fmla="*/ 209958 h 1996549"/>
              <a:gd name="connsiteX5193" fmla="*/ 988049 w 1998270"/>
              <a:gd name="connsiteY5193" fmla="*/ 190002 h 1996549"/>
              <a:gd name="connsiteX5194" fmla="*/ 1050132 w 1998270"/>
              <a:gd name="connsiteY5194" fmla="*/ 189150 h 1996549"/>
              <a:gd name="connsiteX5195" fmla="*/ 1050473 w 1998270"/>
              <a:gd name="connsiteY5195" fmla="*/ 189150 h 1996549"/>
              <a:gd name="connsiteX5196" fmla="*/ 1070940 w 1998270"/>
              <a:gd name="connsiteY5196" fmla="*/ 209959 h 1996549"/>
              <a:gd name="connsiteX5197" fmla="*/ 1070940 w 1998270"/>
              <a:gd name="connsiteY5197" fmla="*/ 210129 h 1996549"/>
              <a:gd name="connsiteX5198" fmla="*/ 1050132 w 1998270"/>
              <a:gd name="connsiteY5198" fmla="*/ 230596 h 1996549"/>
              <a:gd name="connsiteX5199" fmla="*/ 1029324 w 1998270"/>
              <a:gd name="connsiteY5199" fmla="*/ 209959 h 1996549"/>
              <a:gd name="connsiteX5200" fmla="*/ 1050132 w 1998270"/>
              <a:gd name="connsiteY5200" fmla="*/ 189150 h 1996549"/>
              <a:gd name="connsiteX5201" fmla="*/ 1110851 w 1998270"/>
              <a:gd name="connsiteY5201" fmla="*/ 188467 h 1996549"/>
              <a:gd name="connsiteX5202" fmla="*/ 1111192 w 1998270"/>
              <a:gd name="connsiteY5202" fmla="*/ 188467 h 1996549"/>
              <a:gd name="connsiteX5203" fmla="*/ 1132342 w 1998270"/>
              <a:gd name="connsiteY5203" fmla="*/ 209958 h 1996549"/>
              <a:gd name="connsiteX5204" fmla="*/ 1132342 w 1998270"/>
              <a:gd name="connsiteY5204" fmla="*/ 210127 h 1996549"/>
              <a:gd name="connsiteX5205" fmla="*/ 1110851 w 1998270"/>
              <a:gd name="connsiteY5205" fmla="*/ 231278 h 1996549"/>
              <a:gd name="connsiteX5206" fmla="*/ 1089532 w 1998270"/>
              <a:gd name="connsiteY5206" fmla="*/ 209958 h 1996549"/>
              <a:gd name="connsiteX5207" fmla="*/ 1089532 w 1998270"/>
              <a:gd name="connsiteY5207" fmla="*/ 209787 h 1996549"/>
              <a:gd name="connsiteX5208" fmla="*/ 1110851 w 1998270"/>
              <a:gd name="connsiteY5208" fmla="*/ 188467 h 1996549"/>
              <a:gd name="connsiteX5209" fmla="*/ 1172253 w 1998270"/>
              <a:gd name="connsiteY5209" fmla="*/ 187614 h 1996549"/>
              <a:gd name="connsiteX5210" fmla="*/ 1194596 w 1998270"/>
              <a:gd name="connsiteY5210" fmla="*/ 209958 h 1996549"/>
              <a:gd name="connsiteX5211" fmla="*/ 1172253 w 1998270"/>
              <a:gd name="connsiteY5211" fmla="*/ 232130 h 1996549"/>
              <a:gd name="connsiteX5212" fmla="*/ 1150080 w 1998270"/>
              <a:gd name="connsiteY5212" fmla="*/ 209958 h 1996549"/>
              <a:gd name="connsiteX5213" fmla="*/ 1150080 w 1998270"/>
              <a:gd name="connsiteY5213" fmla="*/ 209787 h 1996549"/>
              <a:gd name="connsiteX5214" fmla="*/ 1172253 w 1998270"/>
              <a:gd name="connsiteY5214" fmla="*/ 187614 h 1996549"/>
              <a:gd name="connsiteX5215" fmla="*/ 1233654 w 1998270"/>
              <a:gd name="connsiteY5215" fmla="*/ 186762 h 1996549"/>
              <a:gd name="connsiteX5216" fmla="*/ 1256850 w 1998270"/>
              <a:gd name="connsiteY5216" fmla="*/ 209958 h 1996549"/>
              <a:gd name="connsiteX5217" fmla="*/ 1256850 w 1998270"/>
              <a:gd name="connsiteY5217" fmla="*/ 210129 h 1996549"/>
              <a:gd name="connsiteX5218" fmla="*/ 1233654 w 1998270"/>
              <a:gd name="connsiteY5218" fmla="*/ 232984 h 1996549"/>
              <a:gd name="connsiteX5219" fmla="*/ 1233312 w 1998270"/>
              <a:gd name="connsiteY5219" fmla="*/ 232984 h 1996549"/>
              <a:gd name="connsiteX5220" fmla="*/ 1210628 w 1998270"/>
              <a:gd name="connsiteY5220" fmla="*/ 209958 h 1996549"/>
              <a:gd name="connsiteX5221" fmla="*/ 1210628 w 1998270"/>
              <a:gd name="connsiteY5221" fmla="*/ 209788 h 1996549"/>
              <a:gd name="connsiteX5222" fmla="*/ 1233654 w 1998270"/>
              <a:gd name="connsiteY5222" fmla="*/ 186762 h 1996549"/>
              <a:gd name="connsiteX5223" fmla="*/ 1295055 w 1998270"/>
              <a:gd name="connsiteY5223" fmla="*/ 186079 h 1996549"/>
              <a:gd name="connsiteX5224" fmla="*/ 1318934 w 1998270"/>
              <a:gd name="connsiteY5224" fmla="*/ 209958 h 1996549"/>
              <a:gd name="connsiteX5225" fmla="*/ 1295055 w 1998270"/>
              <a:gd name="connsiteY5225" fmla="*/ 233665 h 1996549"/>
              <a:gd name="connsiteX5226" fmla="*/ 1271348 w 1998270"/>
              <a:gd name="connsiteY5226" fmla="*/ 209958 h 1996549"/>
              <a:gd name="connsiteX5227" fmla="*/ 1271348 w 1998270"/>
              <a:gd name="connsiteY5227" fmla="*/ 209787 h 1996549"/>
              <a:gd name="connsiteX5228" fmla="*/ 1295055 w 1998270"/>
              <a:gd name="connsiteY5228" fmla="*/ 186079 h 1996549"/>
              <a:gd name="connsiteX5229" fmla="*/ 1357139 w 1998270"/>
              <a:gd name="connsiteY5229" fmla="*/ 185227 h 1996549"/>
              <a:gd name="connsiteX5230" fmla="*/ 1381870 w 1998270"/>
              <a:gd name="connsiteY5230" fmla="*/ 209959 h 1996549"/>
              <a:gd name="connsiteX5231" fmla="*/ 1381870 w 1998270"/>
              <a:gd name="connsiteY5231" fmla="*/ 210129 h 1996549"/>
              <a:gd name="connsiteX5232" fmla="*/ 1357139 w 1998270"/>
              <a:gd name="connsiteY5232" fmla="*/ 234519 h 1996549"/>
              <a:gd name="connsiteX5233" fmla="*/ 1356798 w 1998270"/>
              <a:gd name="connsiteY5233" fmla="*/ 234519 h 1996549"/>
              <a:gd name="connsiteX5234" fmla="*/ 1332578 w 1998270"/>
              <a:gd name="connsiteY5234" fmla="*/ 209959 h 1996549"/>
              <a:gd name="connsiteX5235" fmla="*/ 1332578 w 1998270"/>
              <a:gd name="connsiteY5235" fmla="*/ 209788 h 1996549"/>
              <a:gd name="connsiteX5236" fmla="*/ 1357139 w 1998270"/>
              <a:gd name="connsiteY5236" fmla="*/ 185227 h 1996549"/>
              <a:gd name="connsiteX5237" fmla="*/ 1417857 w 1998270"/>
              <a:gd name="connsiteY5237" fmla="*/ 184544 h 1996549"/>
              <a:gd name="connsiteX5238" fmla="*/ 1443271 w 1998270"/>
              <a:gd name="connsiteY5238" fmla="*/ 209958 h 1996549"/>
              <a:gd name="connsiteX5239" fmla="*/ 1417857 w 1998270"/>
              <a:gd name="connsiteY5239" fmla="*/ 235201 h 1996549"/>
              <a:gd name="connsiteX5240" fmla="*/ 1392615 w 1998270"/>
              <a:gd name="connsiteY5240" fmla="*/ 209958 h 1996549"/>
              <a:gd name="connsiteX5241" fmla="*/ 1417857 w 1998270"/>
              <a:gd name="connsiteY5241" fmla="*/ 184544 h 1996549"/>
              <a:gd name="connsiteX5242" fmla="*/ 1971151 w 1998270"/>
              <a:gd name="connsiteY5242" fmla="*/ 184033 h 1996549"/>
              <a:gd name="connsiteX5243" fmla="*/ 1997076 w 1998270"/>
              <a:gd name="connsiteY5243" fmla="*/ 209958 h 1996549"/>
              <a:gd name="connsiteX5244" fmla="*/ 1971151 w 1998270"/>
              <a:gd name="connsiteY5244" fmla="*/ 235713 h 1996549"/>
              <a:gd name="connsiteX5245" fmla="*/ 1945397 w 1998270"/>
              <a:gd name="connsiteY5245" fmla="*/ 209958 h 1996549"/>
              <a:gd name="connsiteX5246" fmla="*/ 1945397 w 1998270"/>
              <a:gd name="connsiteY5246" fmla="*/ 209788 h 1996549"/>
              <a:gd name="connsiteX5247" fmla="*/ 1971151 w 1998270"/>
              <a:gd name="connsiteY5247" fmla="*/ 184033 h 1996549"/>
              <a:gd name="connsiteX5248" fmla="*/ 1479259 w 1998270"/>
              <a:gd name="connsiteY5248" fmla="*/ 183692 h 1996549"/>
              <a:gd name="connsiteX5249" fmla="*/ 1505525 w 1998270"/>
              <a:gd name="connsiteY5249" fmla="*/ 209959 h 1996549"/>
              <a:gd name="connsiteX5250" fmla="*/ 1505525 w 1998270"/>
              <a:gd name="connsiteY5250" fmla="*/ 210129 h 1996549"/>
              <a:gd name="connsiteX5251" fmla="*/ 1479259 w 1998270"/>
              <a:gd name="connsiteY5251" fmla="*/ 236054 h 1996549"/>
              <a:gd name="connsiteX5252" fmla="*/ 1478918 w 1998270"/>
              <a:gd name="connsiteY5252" fmla="*/ 236054 h 1996549"/>
              <a:gd name="connsiteX5253" fmla="*/ 1453163 w 1998270"/>
              <a:gd name="connsiteY5253" fmla="*/ 209959 h 1996549"/>
              <a:gd name="connsiteX5254" fmla="*/ 1453163 w 1998270"/>
              <a:gd name="connsiteY5254" fmla="*/ 209788 h 1996549"/>
              <a:gd name="connsiteX5255" fmla="*/ 1479259 w 1998270"/>
              <a:gd name="connsiteY5255" fmla="*/ 183692 h 1996549"/>
              <a:gd name="connsiteX5256" fmla="*/ 1540660 w 1998270"/>
              <a:gd name="connsiteY5256" fmla="*/ 183009 h 1996549"/>
              <a:gd name="connsiteX5257" fmla="*/ 1567609 w 1998270"/>
              <a:gd name="connsiteY5257" fmla="*/ 209958 h 1996549"/>
              <a:gd name="connsiteX5258" fmla="*/ 1567609 w 1998270"/>
              <a:gd name="connsiteY5258" fmla="*/ 210127 h 1996549"/>
              <a:gd name="connsiteX5259" fmla="*/ 1540660 w 1998270"/>
              <a:gd name="connsiteY5259" fmla="*/ 236736 h 1996549"/>
              <a:gd name="connsiteX5260" fmla="*/ 1513883 w 1998270"/>
              <a:gd name="connsiteY5260" fmla="*/ 209958 h 1996549"/>
              <a:gd name="connsiteX5261" fmla="*/ 1513883 w 1998270"/>
              <a:gd name="connsiteY5261" fmla="*/ 209787 h 1996549"/>
              <a:gd name="connsiteX5262" fmla="*/ 1540660 w 1998270"/>
              <a:gd name="connsiteY5262" fmla="*/ 183009 h 1996549"/>
              <a:gd name="connsiteX5263" fmla="*/ 1602061 w 1998270"/>
              <a:gd name="connsiteY5263" fmla="*/ 182157 h 1996549"/>
              <a:gd name="connsiteX5264" fmla="*/ 1629862 w 1998270"/>
              <a:gd name="connsiteY5264" fmla="*/ 209959 h 1996549"/>
              <a:gd name="connsiteX5265" fmla="*/ 1629862 w 1998270"/>
              <a:gd name="connsiteY5265" fmla="*/ 210129 h 1996549"/>
              <a:gd name="connsiteX5266" fmla="*/ 1602061 w 1998270"/>
              <a:gd name="connsiteY5266" fmla="*/ 237589 h 1996549"/>
              <a:gd name="connsiteX5267" fmla="*/ 1601720 w 1998270"/>
              <a:gd name="connsiteY5267" fmla="*/ 237589 h 1996549"/>
              <a:gd name="connsiteX5268" fmla="*/ 1574430 w 1998270"/>
              <a:gd name="connsiteY5268" fmla="*/ 209959 h 1996549"/>
              <a:gd name="connsiteX5269" fmla="*/ 1574430 w 1998270"/>
              <a:gd name="connsiteY5269" fmla="*/ 209788 h 1996549"/>
              <a:gd name="connsiteX5270" fmla="*/ 1602061 w 1998270"/>
              <a:gd name="connsiteY5270" fmla="*/ 182157 h 1996549"/>
              <a:gd name="connsiteX5271" fmla="*/ 1664144 w 1998270"/>
              <a:gd name="connsiteY5271" fmla="*/ 181474 h 1996549"/>
              <a:gd name="connsiteX5272" fmla="*/ 1692628 w 1998270"/>
              <a:gd name="connsiteY5272" fmla="*/ 209958 h 1996549"/>
              <a:gd name="connsiteX5273" fmla="*/ 1692628 w 1998270"/>
              <a:gd name="connsiteY5273" fmla="*/ 210127 h 1996549"/>
              <a:gd name="connsiteX5274" fmla="*/ 1664144 w 1998270"/>
              <a:gd name="connsiteY5274" fmla="*/ 238271 h 1996549"/>
              <a:gd name="connsiteX5275" fmla="*/ 1635832 w 1998270"/>
              <a:gd name="connsiteY5275" fmla="*/ 209958 h 1996549"/>
              <a:gd name="connsiteX5276" fmla="*/ 1635832 w 1998270"/>
              <a:gd name="connsiteY5276" fmla="*/ 209787 h 1996549"/>
              <a:gd name="connsiteX5277" fmla="*/ 1664144 w 1998270"/>
              <a:gd name="connsiteY5277" fmla="*/ 181474 h 1996549"/>
              <a:gd name="connsiteX5278" fmla="*/ 1724864 w 1998270"/>
              <a:gd name="connsiteY5278" fmla="*/ 180963 h 1996549"/>
              <a:gd name="connsiteX5279" fmla="*/ 1753859 w 1998270"/>
              <a:gd name="connsiteY5279" fmla="*/ 209959 h 1996549"/>
              <a:gd name="connsiteX5280" fmla="*/ 1724864 w 1998270"/>
              <a:gd name="connsiteY5280" fmla="*/ 238783 h 1996549"/>
              <a:gd name="connsiteX5281" fmla="*/ 1696040 w 1998270"/>
              <a:gd name="connsiteY5281" fmla="*/ 209959 h 1996549"/>
              <a:gd name="connsiteX5282" fmla="*/ 1724864 w 1998270"/>
              <a:gd name="connsiteY5282" fmla="*/ 180963 h 1996549"/>
              <a:gd name="connsiteX5283" fmla="*/ 1786632 w 1998270"/>
              <a:gd name="connsiteY5283" fmla="*/ 180317 h 1996549"/>
              <a:gd name="connsiteX5284" fmla="*/ 1816138 w 1998270"/>
              <a:gd name="connsiteY5284" fmla="*/ 209824 h 1996549"/>
              <a:gd name="connsiteX5285" fmla="*/ 1786632 w 1998270"/>
              <a:gd name="connsiteY5285" fmla="*/ 239330 h 1996549"/>
              <a:gd name="connsiteX5286" fmla="*/ 1757125 w 1998270"/>
              <a:gd name="connsiteY5286" fmla="*/ 209824 h 1996549"/>
              <a:gd name="connsiteX5287" fmla="*/ 1786632 w 1998270"/>
              <a:gd name="connsiteY5287" fmla="*/ 180317 h 1996549"/>
              <a:gd name="connsiteX5288" fmla="*/ 1847666 w 1998270"/>
              <a:gd name="connsiteY5288" fmla="*/ 180110 h 1996549"/>
              <a:gd name="connsiteX5289" fmla="*/ 1877514 w 1998270"/>
              <a:gd name="connsiteY5289" fmla="*/ 209958 h 1996549"/>
              <a:gd name="connsiteX5290" fmla="*/ 1877514 w 1998270"/>
              <a:gd name="connsiteY5290" fmla="*/ 210129 h 1996549"/>
              <a:gd name="connsiteX5291" fmla="*/ 1847666 w 1998270"/>
              <a:gd name="connsiteY5291" fmla="*/ 239636 h 1996549"/>
              <a:gd name="connsiteX5292" fmla="*/ 1817989 w 1998270"/>
              <a:gd name="connsiteY5292" fmla="*/ 209958 h 1996549"/>
              <a:gd name="connsiteX5293" fmla="*/ 1817989 w 1998270"/>
              <a:gd name="connsiteY5293" fmla="*/ 209788 h 1996549"/>
              <a:gd name="connsiteX5294" fmla="*/ 1847666 w 1998270"/>
              <a:gd name="connsiteY5294" fmla="*/ 180110 h 1996549"/>
              <a:gd name="connsiteX5295" fmla="*/ 1909067 w 1998270"/>
              <a:gd name="connsiteY5295" fmla="*/ 179939 h 1996549"/>
              <a:gd name="connsiteX5296" fmla="*/ 1939086 w 1998270"/>
              <a:gd name="connsiteY5296" fmla="*/ 209958 h 1996549"/>
              <a:gd name="connsiteX5297" fmla="*/ 1939086 w 1998270"/>
              <a:gd name="connsiteY5297" fmla="*/ 210127 h 1996549"/>
              <a:gd name="connsiteX5298" fmla="*/ 1909067 w 1998270"/>
              <a:gd name="connsiteY5298" fmla="*/ 239806 h 1996549"/>
              <a:gd name="connsiteX5299" fmla="*/ 1879220 w 1998270"/>
              <a:gd name="connsiteY5299" fmla="*/ 209958 h 1996549"/>
              <a:gd name="connsiteX5300" fmla="*/ 1879220 w 1998270"/>
              <a:gd name="connsiteY5300" fmla="*/ 209787 h 1996549"/>
              <a:gd name="connsiteX5301" fmla="*/ 1909067 w 1998270"/>
              <a:gd name="connsiteY5301" fmla="*/ 179939 h 1996549"/>
              <a:gd name="connsiteX5302" fmla="*/ 5629 w 1998270"/>
              <a:gd name="connsiteY5302" fmla="*/ 143951 h 1996549"/>
              <a:gd name="connsiteX5303" fmla="*/ 11086 w 1998270"/>
              <a:gd name="connsiteY5303" fmla="*/ 149409 h 1996549"/>
              <a:gd name="connsiteX5304" fmla="*/ 5629 w 1998270"/>
              <a:gd name="connsiteY5304" fmla="*/ 154867 h 1996549"/>
              <a:gd name="connsiteX5305" fmla="*/ 171 w 1998270"/>
              <a:gd name="connsiteY5305" fmla="*/ 149409 h 1996549"/>
              <a:gd name="connsiteX5306" fmla="*/ 5629 w 1998270"/>
              <a:gd name="connsiteY5306" fmla="*/ 143951 h 1996549"/>
              <a:gd name="connsiteX5307" fmla="*/ 67029 w 1998270"/>
              <a:gd name="connsiteY5307" fmla="*/ 140881 h 1996549"/>
              <a:gd name="connsiteX5308" fmla="*/ 74705 w 1998270"/>
              <a:gd name="connsiteY5308" fmla="*/ 148557 h 1996549"/>
              <a:gd name="connsiteX5309" fmla="*/ 67029 w 1998270"/>
              <a:gd name="connsiteY5309" fmla="*/ 156232 h 1996549"/>
              <a:gd name="connsiteX5310" fmla="*/ 59355 w 1998270"/>
              <a:gd name="connsiteY5310" fmla="*/ 148557 h 1996549"/>
              <a:gd name="connsiteX5311" fmla="*/ 67029 w 1998270"/>
              <a:gd name="connsiteY5311" fmla="*/ 140881 h 1996549"/>
              <a:gd name="connsiteX5312" fmla="*/ 129114 w 1998270"/>
              <a:gd name="connsiteY5312" fmla="*/ 140028 h 1996549"/>
              <a:gd name="connsiteX5313" fmla="*/ 137641 w 1998270"/>
              <a:gd name="connsiteY5313" fmla="*/ 148556 h 1996549"/>
              <a:gd name="connsiteX5314" fmla="*/ 129114 w 1998270"/>
              <a:gd name="connsiteY5314" fmla="*/ 157084 h 1996549"/>
              <a:gd name="connsiteX5315" fmla="*/ 120586 w 1998270"/>
              <a:gd name="connsiteY5315" fmla="*/ 148556 h 1996549"/>
              <a:gd name="connsiteX5316" fmla="*/ 129114 w 1998270"/>
              <a:gd name="connsiteY5316" fmla="*/ 140028 h 1996549"/>
              <a:gd name="connsiteX5317" fmla="*/ 189832 w 1998270"/>
              <a:gd name="connsiteY5317" fmla="*/ 139176 h 1996549"/>
              <a:gd name="connsiteX5318" fmla="*/ 190173 w 1998270"/>
              <a:gd name="connsiteY5318" fmla="*/ 139176 h 1996549"/>
              <a:gd name="connsiteX5319" fmla="*/ 199213 w 1998270"/>
              <a:gd name="connsiteY5319" fmla="*/ 148557 h 1996549"/>
              <a:gd name="connsiteX5320" fmla="*/ 189832 w 1998270"/>
              <a:gd name="connsiteY5320" fmla="*/ 157938 h 1996549"/>
              <a:gd name="connsiteX5321" fmla="*/ 180452 w 1998270"/>
              <a:gd name="connsiteY5321" fmla="*/ 148557 h 1996549"/>
              <a:gd name="connsiteX5322" fmla="*/ 189832 w 1998270"/>
              <a:gd name="connsiteY5322" fmla="*/ 139176 h 1996549"/>
              <a:gd name="connsiteX5323" fmla="*/ 251233 w 1998270"/>
              <a:gd name="connsiteY5323" fmla="*/ 138493 h 1996549"/>
              <a:gd name="connsiteX5324" fmla="*/ 251574 w 1998270"/>
              <a:gd name="connsiteY5324" fmla="*/ 138493 h 1996549"/>
              <a:gd name="connsiteX5325" fmla="*/ 261296 w 1998270"/>
              <a:gd name="connsiteY5325" fmla="*/ 148556 h 1996549"/>
              <a:gd name="connsiteX5326" fmla="*/ 251233 w 1998270"/>
              <a:gd name="connsiteY5326" fmla="*/ 158619 h 1996549"/>
              <a:gd name="connsiteX5327" fmla="*/ 241171 w 1998270"/>
              <a:gd name="connsiteY5327" fmla="*/ 148556 h 1996549"/>
              <a:gd name="connsiteX5328" fmla="*/ 251233 w 1998270"/>
              <a:gd name="connsiteY5328" fmla="*/ 138493 h 1996549"/>
              <a:gd name="connsiteX5329" fmla="*/ 313001 w 1998270"/>
              <a:gd name="connsiteY5329" fmla="*/ 137507 h 1996549"/>
              <a:gd name="connsiteX5330" fmla="*/ 323917 w 1998270"/>
              <a:gd name="connsiteY5330" fmla="*/ 148423 h 1996549"/>
              <a:gd name="connsiteX5331" fmla="*/ 313001 w 1998270"/>
              <a:gd name="connsiteY5331" fmla="*/ 159339 h 1996549"/>
              <a:gd name="connsiteX5332" fmla="*/ 302085 w 1998270"/>
              <a:gd name="connsiteY5332" fmla="*/ 148423 h 1996549"/>
              <a:gd name="connsiteX5333" fmla="*/ 313001 w 1998270"/>
              <a:gd name="connsiteY5333" fmla="*/ 137507 h 1996549"/>
              <a:gd name="connsiteX5334" fmla="*/ 374036 w 1998270"/>
              <a:gd name="connsiteY5334" fmla="*/ 136788 h 1996549"/>
              <a:gd name="connsiteX5335" fmla="*/ 385804 w 1998270"/>
              <a:gd name="connsiteY5335" fmla="*/ 148557 h 1996549"/>
              <a:gd name="connsiteX5336" fmla="*/ 374036 w 1998270"/>
              <a:gd name="connsiteY5336" fmla="*/ 160326 h 1996549"/>
              <a:gd name="connsiteX5337" fmla="*/ 362268 w 1998270"/>
              <a:gd name="connsiteY5337" fmla="*/ 148557 h 1996549"/>
              <a:gd name="connsiteX5338" fmla="*/ 374036 w 1998270"/>
              <a:gd name="connsiteY5338" fmla="*/ 136788 h 1996549"/>
              <a:gd name="connsiteX5339" fmla="*/ 436120 w 1998270"/>
              <a:gd name="connsiteY5339" fmla="*/ 135935 h 1996549"/>
              <a:gd name="connsiteX5340" fmla="*/ 448741 w 1998270"/>
              <a:gd name="connsiteY5340" fmla="*/ 148557 h 1996549"/>
              <a:gd name="connsiteX5341" fmla="*/ 436120 w 1998270"/>
              <a:gd name="connsiteY5341" fmla="*/ 161178 h 1996549"/>
              <a:gd name="connsiteX5342" fmla="*/ 423499 w 1998270"/>
              <a:gd name="connsiteY5342" fmla="*/ 148557 h 1996549"/>
              <a:gd name="connsiteX5343" fmla="*/ 436120 w 1998270"/>
              <a:gd name="connsiteY5343" fmla="*/ 135935 h 1996549"/>
              <a:gd name="connsiteX5344" fmla="*/ 496839 w 1998270"/>
              <a:gd name="connsiteY5344" fmla="*/ 135082 h 1996549"/>
              <a:gd name="connsiteX5345" fmla="*/ 510313 w 1998270"/>
              <a:gd name="connsiteY5345" fmla="*/ 148556 h 1996549"/>
              <a:gd name="connsiteX5346" fmla="*/ 496839 w 1998270"/>
              <a:gd name="connsiteY5346" fmla="*/ 162031 h 1996549"/>
              <a:gd name="connsiteX5347" fmla="*/ 483365 w 1998270"/>
              <a:gd name="connsiteY5347" fmla="*/ 148556 h 1996549"/>
              <a:gd name="connsiteX5348" fmla="*/ 496839 w 1998270"/>
              <a:gd name="connsiteY5348" fmla="*/ 135082 h 1996549"/>
              <a:gd name="connsiteX5349" fmla="*/ 558239 w 1998270"/>
              <a:gd name="connsiteY5349" fmla="*/ 134229 h 1996549"/>
              <a:gd name="connsiteX5350" fmla="*/ 558580 w 1998270"/>
              <a:gd name="connsiteY5350" fmla="*/ 134229 h 1996549"/>
              <a:gd name="connsiteX5351" fmla="*/ 572566 w 1998270"/>
              <a:gd name="connsiteY5351" fmla="*/ 148556 h 1996549"/>
              <a:gd name="connsiteX5352" fmla="*/ 558239 w 1998270"/>
              <a:gd name="connsiteY5352" fmla="*/ 162883 h 1996549"/>
              <a:gd name="connsiteX5353" fmla="*/ 543913 w 1998270"/>
              <a:gd name="connsiteY5353" fmla="*/ 148556 h 1996549"/>
              <a:gd name="connsiteX5354" fmla="*/ 558239 w 1998270"/>
              <a:gd name="connsiteY5354" fmla="*/ 134229 h 1996549"/>
              <a:gd name="connsiteX5355" fmla="*/ 619642 w 1998270"/>
              <a:gd name="connsiteY5355" fmla="*/ 133377 h 1996549"/>
              <a:gd name="connsiteX5356" fmla="*/ 634821 w 1998270"/>
              <a:gd name="connsiteY5356" fmla="*/ 148557 h 1996549"/>
              <a:gd name="connsiteX5357" fmla="*/ 634821 w 1998270"/>
              <a:gd name="connsiteY5357" fmla="*/ 148728 h 1996549"/>
              <a:gd name="connsiteX5358" fmla="*/ 619642 w 1998270"/>
              <a:gd name="connsiteY5358" fmla="*/ 163566 h 1996549"/>
              <a:gd name="connsiteX5359" fmla="*/ 619471 w 1998270"/>
              <a:gd name="connsiteY5359" fmla="*/ 163566 h 1996549"/>
              <a:gd name="connsiteX5360" fmla="*/ 604462 w 1998270"/>
              <a:gd name="connsiteY5360" fmla="*/ 148557 h 1996549"/>
              <a:gd name="connsiteX5361" fmla="*/ 619642 w 1998270"/>
              <a:gd name="connsiteY5361" fmla="*/ 133377 h 1996549"/>
              <a:gd name="connsiteX5362" fmla="*/ 681043 w 1998270"/>
              <a:gd name="connsiteY5362" fmla="*/ 132524 h 1996549"/>
              <a:gd name="connsiteX5363" fmla="*/ 697075 w 1998270"/>
              <a:gd name="connsiteY5363" fmla="*/ 148557 h 1996549"/>
              <a:gd name="connsiteX5364" fmla="*/ 681043 w 1998270"/>
              <a:gd name="connsiteY5364" fmla="*/ 164419 h 1996549"/>
              <a:gd name="connsiteX5365" fmla="*/ 665011 w 1998270"/>
              <a:gd name="connsiteY5365" fmla="*/ 148557 h 1996549"/>
              <a:gd name="connsiteX5366" fmla="*/ 681043 w 1998270"/>
              <a:gd name="connsiteY5366" fmla="*/ 132524 h 1996549"/>
              <a:gd name="connsiteX5367" fmla="*/ 743125 w 1998270"/>
              <a:gd name="connsiteY5367" fmla="*/ 131842 h 1996549"/>
              <a:gd name="connsiteX5368" fmla="*/ 760181 w 1998270"/>
              <a:gd name="connsiteY5368" fmla="*/ 148898 h 1996549"/>
              <a:gd name="connsiteX5369" fmla="*/ 743125 w 1998270"/>
              <a:gd name="connsiteY5369" fmla="*/ 165954 h 1996549"/>
              <a:gd name="connsiteX5370" fmla="*/ 726070 w 1998270"/>
              <a:gd name="connsiteY5370" fmla="*/ 148898 h 1996549"/>
              <a:gd name="connsiteX5371" fmla="*/ 743125 w 1998270"/>
              <a:gd name="connsiteY5371" fmla="*/ 131842 h 1996549"/>
              <a:gd name="connsiteX5372" fmla="*/ 803844 w 1998270"/>
              <a:gd name="connsiteY5372" fmla="*/ 130989 h 1996549"/>
              <a:gd name="connsiteX5373" fmla="*/ 820900 w 1998270"/>
              <a:gd name="connsiteY5373" fmla="*/ 148045 h 1996549"/>
              <a:gd name="connsiteX5374" fmla="*/ 803844 w 1998270"/>
              <a:gd name="connsiteY5374" fmla="*/ 165101 h 1996549"/>
              <a:gd name="connsiteX5375" fmla="*/ 786789 w 1998270"/>
              <a:gd name="connsiteY5375" fmla="*/ 148045 h 1996549"/>
              <a:gd name="connsiteX5376" fmla="*/ 803844 w 1998270"/>
              <a:gd name="connsiteY5376" fmla="*/ 130989 h 1996549"/>
              <a:gd name="connsiteX5377" fmla="*/ 865246 w 1998270"/>
              <a:gd name="connsiteY5377" fmla="*/ 130136 h 1996549"/>
              <a:gd name="connsiteX5378" fmla="*/ 883666 w 1998270"/>
              <a:gd name="connsiteY5378" fmla="*/ 148557 h 1996549"/>
              <a:gd name="connsiteX5379" fmla="*/ 883666 w 1998270"/>
              <a:gd name="connsiteY5379" fmla="*/ 148727 h 1996549"/>
              <a:gd name="connsiteX5380" fmla="*/ 865246 w 1998270"/>
              <a:gd name="connsiteY5380" fmla="*/ 166807 h 1996549"/>
              <a:gd name="connsiteX5381" fmla="*/ 846826 w 1998270"/>
              <a:gd name="connsiteY5381" fmla="*/ 148557 h 1996549"/>
              <a:gd name="connsiteX5382" fmla="*/ 865246 w 1998270"/>
              <a:gd name="connsiteY5382" fmla="*/ 130136 h 1996549"/>
              <a:gd name="connsiteX5383" fmla="*/ 926648 w 1998270"/>
              <a:gd name="connsiteY5383" fmla="*/ 129283 h 1996549"/>
              <a:gd name="connsiteX5384" fmla="*/ 926989 w 1998270"/>
              <a:gd name="connsiteY5384" fmla="*/ 129283 h 1996549"/>
              <a:gd name="connsiteX5385" fmla="*/ 945921 w 1998270"/>
              <a:gd name="connsiteY5385" fmla="*/ 148557 h 1996549"/>
              <a:gd name="connsiteX5386" fmla="*/ 945921 w 1998270"/>
              <a:gd name="connsiteY5386" fmla="*/ 148727 h 1996549"/>
              <a:gd name="connsiteX5387" fmla="*/ 926648 w 1998270"/>
              <a:gd name="connsiteY5387" fmla="*/ 167659 h 1996549"/>
              <a:gd name="connsiteX5388" fmla="*/ 907375 w 1998270"/>
              <a:gd name="connsiteY5388" fmla="*/ 148557 h 1996549"/>
              <a:gd name="connsiteX5389" fmla="*/ 926648 w 1998270"/>
              <a:gd name="connsiteY5389" fmla="*/ 129283 h 1996549"/>
              <a:gd name="connsiteX5390" fmla="*/ 988048 w 1998270"/>
              <a:gd name="connsiteY5390" fmla="*/ 128430 h 1996549"/>
              <a:gd name="connsiteX5391" fmla="*/ 1008175 w 1998270"/>
              <a:gd name="connsiteY5391" fmla="*/ 148556 h 1996549"/>
              <a:gd name="connsiteX5392" fmla="*/ 1008175 w 1998270"/>
              <a:gd name="connsiteY5392" fmla="*/ 148727 h 1996549"/>
              <a:gd name="connsiteX5393" fmla="*/ 988048 w 1998270"/>
              <a:gd name="connsiteY5393" fmla="*/ 168512 h 1996549"/>
              <a:gd name="connsiteX5394" fmla="*/ 987878 w 1998270"/>
              <a:gd name="connsiteY5394" fmla="*/ 168512 h 1996549"/>
              <a:gd name="connsiteX5395" fmla="*/ 967923 w 1998270"/>
              <a:gd name="connsiteY5395" fmla="*/ 148556 h 1996549"/>
              <a:gd name="connsiteX5396" fmla="*/ 988048 w 1998270"/>
              <a:gd name="connsiteY5396" fmla="*/ 128430 h 1996549"/>
              <a:gd name="connsiteX5397" fmla="*/ 1050132 w 1998270"/>
              <a:gd name="connsiteY5397" fmla="*/ 127748 h 1996549"/>
              <a:gd name="connsiteX5398" fmla="*/ 1050473 w 1998270"/>
              <a:gd name="connsiteY5398" fmla="*/ 127748 h 1996549"/>
              <a:gd name="connsiteX5399" fmla="*/ 1070940 w 1998270"/>
              <a:gd name="connsiteY5399" fmla="*/ 148557 h 1996549"/>
              <a:gd name="connsiteX5400" fmla="*/ 1070940 w 1998270"/>
              <a:gd name="connsiteY5400" fmla="*/ 148727 h 1996549"/>
              <a:gd name="connsiteX5401" fmla="*/ 1050132 w 1998270"/>
              <a:gd name="connsiteY5401" fmla="*/ 169194 h 1996549"/>
              <a:gd name="connsiteX5402" fmla="*/ 1029324 w 1998270"/>
              <a:gd name="connsiteY5402" fmla="*/ 148557 h 1996549"/>
              <a:gd name="connsiteX5403" fmla="*/ 1050132 w 1998270"/>
              <a:gd name="connsiteY5403" fmla="*/ 127748 h 1996549"/>
              <a:gd name="connsiteX5404" fmla="*/ 1172253 w 1998270"/>
              <a:gd name="connsiteY5404" fmla="*/ 126895 h 1996549"/>
              <a:gd name="connsiteX5405" fmla="*/ 1194767 w 1998270"/>
              <a:gd name="connsiteY5405" fmla="*/ 149409 h 1996549"/>
              <a:gd name="connsiteX5406" fmla="*/ 1172253 w 1998270"/>
              <a:gd name="connsiteY5406" fmla="*/ 171752 h 1996549"/>
              <a:gd name="connsiteX5407" fmla="*/ 1149910 w 1998270"/>
              <a:gd name="connsiteY5407" fmla="*/ 149409 h 1996549"/>
              <a:gd name="connsiteX5408" fmla="*/ 1172253 w 1998270"/>
              <a:gd name="connsiteY5408" fmla="*/ 126895 h 1996549"/>
              <a:gd name="connsiteX5409" fmla="*/ 1110851 w 1998270"/>
              <a:gd name="connsiteY5409" fmla="*/ 126895 h 1996549"/>
              <a:gd name="connsiteX5410" fmla="*/ 1132512 w 1998270"/>
              <a:gd name="connsiteY5410" fmla="*/ 148556 h 1996549"/>
              <a:gd name="connsiteX5411" fmla="*/ 1132512 w 1998270"/>
              <a:gd name="connsiteY5411" fmla="*/ 148727 h 1996549"/>
              <a:gd name="connsiteX5412" fmla="*/ 1110851 w 1998270"/>
              <a:gd name="connsiteY5412" fmla="*/ 170047 h 1996549"/>
              <a:gd name="connsiteX5413" fmla="*/ 1110681 w 1998270"/>
              <a:gd name="connsiteY5413" fmla="*/ 170047 h 1996549"/>
              <a:gd name="connsiteX5414" fmla="*/ 1089191 w 1998270"/>
              <a:gd name="connsiteY5414" fmla="*/ 148556 h 1996549"/>
              <a:gd name="connsiteX5415" fmla="*/ 1110851 w 1998270"/>
              <a:gd name="connsiteY5415" fmla="*/ 126895 h 1996549"/>
              <a:gd name="connsiteX5416" fmla="*/ 1233654 w 1998270"/>
              <a:gd name="connsiteY5416" fmla="*/ 125190 h 1996549"/>
              <a:gd name="connsiteX5417" fmla="*/ 1257020 w 1998270"/>
              <a:gd name="connsiteY5417" fmla="*/ 148557 h 1996549"/>
              <a:gd name="connsiteX5418" fmla="*/ 1257020 w 1998270"/>
              <a:gd name="connsiteY5418" fmla="*/ 148728 h 1996549"/>
              <a:gd name="connsiteX5419" fmla="*/ 1233654 w 1998270"/>
              <a:gd name="connsiteY5419" fmla="*/ 171753 h 1996549"/>
              <a:gd name="connsiteX5420" fmla="*/ 1210458 w 1998270"/>
              <a:gd name="connsiteY5420" fmla="*/ 148557 h 1996549"/>
              <a:gd name="connsiteX5421" fmla="*/ 1210458 w 1998270"/>
              <a:gd name="connsiteY5421" fmla="*/ 148386 h 1996549"/>
              <a:gd name="connsiteX5422" fmla="*/ 1233654 w 1998270"/>
              <a:gd name="connsiteY5422" fmla="*/ 125190 h 1996549"/>
              <a:gd name="connsiteX5423" fmla="*/ 1295055 w 1998270"/>
              <a:gd name="connsiteY5423" fmla="*/ 124508 h 1996549"/>
              <a:gd name="connsiteX5424" fmla="*/ 1319104 w 1998270"/>
              <a:gd name="connsiteY5424" fmla="*/ 148557 h 1996549"/>
              <a:gd name="connsiteX5425" fmla="*/ 1295055 w 1998270"/>
              <a:gd name="connsiteY5425" fmla="*/ 172435 h 1996549"/>
              <a:gd name="connsiteX5426" fmla="*/ 1271177 w 1998270"/>
              <a:gd name="connsiteY5426" fmla="*/ 148557 h 1996549"/>
              <a:gd name="connsiteX5427" fmla="*/ 1295055 w 1998270"/>
              <a:gd name="connsiteY5427" fmla="*/ 124508 h 1996549"/>
              <a:gd name="connsiteX5428" fmla="*/ 1357139 w 1998270"/>
              <a:gd name="connsiteY5428" fmla="*/ 123655 h 1996549"/>
              <a:gd name="connsiteX5429" fmla="*/ 1382040 w 1998270"/>
              <a:gd name="connsiteY5429" fmla="*/ 148557 h 1996549"/>
              <a:gd name="connsiteX5430" fmla="*/ 1382040 w 1998270"/>
              <a:gd name="connsiteY5430" fmla="*/ 148728 h 1996549"/>
              <a:gd name="connsiteX5431" fmla="*/ 1357139 w 1998270"/>
              <a:gd name="connsiteY5431" fmla="*/ 173288 h 1996549"/>
              <a:gd name="connsiteX5432" fmla="*/ 1332408 w 1998270"/>
              <a:gd name="connsiteY5432" fmla="*/ 148557 h 1996549"/>
              <a:gd name="connsiteX5433" fmla="*/ 1332408 w 1998270"/>
              <a:gd name="connsiteY5433" fmla="*/ 148387 h 1996549"/>
              <a:gd name="connsiteX5434" fmla="*/ 1357139 w 1998270"/>
              <a:gd name="connsiteY5434" fmla="*/ 123655 h 1996549"/>
              <a:gd name="connsiteX5435" fmla="*/ 1417857 w 1998270"/>
              <a:gd name="connsiteY5435" fmla="*/ 122802 h 1996549"/>
              <a:gd name="connsiteX5436" fmla="*/ 1418198 w 1998270"/>
              <a:gd name="connsiteY5436" fmla="*/ 122802 h 1996549"/>
              <a:gd name="connsiteX5437" fmla="*/ 1443612 w 1998270"/>
              <a:gd name="connsiteY5437" fmla="*/ 148557 h 1996549"/>
              <a:gd name="connsiteX5438" fmla="*/ 1443612 w 1998270"/>
              <a:gd name="connsiteY5438" fmla="*/ 148727 h 1996549"/>
              <a:gd name="connsiteX5439" fmla="*/ 1417857 w 1998270"/>
              <a:gd name="connsiteY5439" fmla="*/ 174141 h 1996549"/>
              <a:gd name="connsiteX5440" fmla="*/ 1392274 w 1998270"/>
              <a:gd name="connsiteY5440" fmla="*/ 148557 h 1996549"/>
              <a:gd name="connsiteX5441" fmla="*/ 1392274 w 1998270"/>
              <a:gd name="connsiteY5441" fmla="*/ 148386 h 1996549"/>
              <a:gd name="connsiteX5442" fmla="*/ 1417857 w 1998270"/>
              <a:gd name="connsiteY5442" fmla="*/ 122802 h 1996549"/>
              <a:gd name="connsiteX5443" fmla="*/ 1479259 w 1998270"/>
              <a:gd name="connsiteY5443" fmla="*/ 122120 h 1996549"/>
              <a:gd name="connsiteX5444" fmla="*/ 1479600 w 1998270"/>
              <a:gd name="connsiteY5444" fmla="*/ 122120 h 1996549"/>
              <a:gd name="connsiteX5445" fmla="*/ 1505695 w 1998270"/>
              <a:gd name="connsiteY5445" fmla="*/ 148557 h 1996549"/>
              <a:gd name="connsiteX5446" fmla="*/ 1505695 w 1998270"/>
              <a:gd name="connsiteY5446" fmla="*/ 148728 h 1996549"/>
              <a:gd name="connsiteX5447" fmla="*/ 1479259 w 1998270"/>
              <a:gd name="connsiteY5447" fmla="*/ 174823 h 1996549"/>
              <a:gd name="connsiteX5448" fmla="*/ 1452993 w 1998270"/>
              <a:gd name="connsiteY5448" fmla="*/ 148557 h 1996549"/>
              <a:gd name="connsiteX5449" fmla="*/ 1452993 w 1998270"/>
              <a:gd name="connsiteY5449" fmla="*/ 148387 h 1996549"/>
              <a:gd name="connsiteX5450" fmla="*/ 1479259 w 1998270"/>
              <a:gd name="connsiteY5450" fmla="*/ 122120 h 1996549"/>
              <a:gd name="connsiteX5451" fmla="*/ 1971151 w 1998270"/>
              <a:gd name="connsiteY5451" fmla="*/ 121949 h 1996549"/>
              <a:gd name="connsiteX5452" fmla="*/ 1997758 w 1998270"/>
              <a:gd name="connsiteY5452" fmla="*/ 148557 h 1996549"/>
              <a:gd name="connsiteX5453" fmla="*/ 1997758 w 1998270"/>
              <a:gd name="connsiteY5453" fmla="*/ 148727 h 1996549"/>
              <a:gd name="connsiteX5454" fmla="*/ 1971151 w 1998270"/>
              <a:gd name="connsiteY5454" fmla="*/ 174993 h 1996549"/>
              <a:gd name="connsiteX5455" fmla="*/ 1970810 w 1998270"/>
              <a:gd name="connsiteY5455" fmla="*/ 174993 h 1996549"/>
              <a:gd name="connsiteX5456" fmla="*/ 1944714 w 1998270"/>
              <a:gd name="connsiteY5456" fmla="*/ 148557 h 1996549"/>
              <a:gd name="connsiteX5457" fmla="*/ 1944714 w 1998270"/>
              <a:gd name="connsiteY5457" fmla="*/ 148386 h 1996549"/>
              <a:gd name="connsiteX5458" fmla="*/ 1971151 w 1998270"/>
              <a:gd name="connsiteY5458" fmla="*/ 121949 h 1996549"/>
              <a:gd name="connsiteX5459" fmla="*/ 1540660 w 1998270"/>
              <a:gd name="connsiteY5459" fmla="*/ 121267 h 1996549"/>
              <a:gd name="connsiteX5460" fmla="*/ 1541001 w 1998270"/>
              <a:gd name="connsiteY5460" fmla="*/ 121267 h 1996549"/>
              <a:gd name="connsiteX5461" fmla="*/ 1567949 w 1998270"/>
              <a:gd name="connsiteY5461" fmla="*/ 148557 h 1996549"/>
              <a:gd name="connsiteX5462" fmla="*/ 1567949 w 1998270"/>
              <a:gd name="connsiteY5462" fmla="*/ 148727 h 1996549"/>
              <a:gd name="connsiteX5463" fmla="*/ 1540660 w 1998270"/>
              <a:gd name="connsiteY5463" fmla="*/ 175676 h 1996549"/>
              <a:gd name="connsiteX5464" fmla="*/ 1513542 w 1998270"/>
              <a:gd name="connsiteY5464" fmla="*/ 148557 h 1996549"/>
              <a:gd name="connsiteX5465" fmla="*/ 1513542 w 1998270"/>
              <a:gd name="connsiteY5465" fmla="*/ 148386 h 1996549"/>
              <a:gd name="connsiteX5466" fmla="*/ 1540660 w 1998270"/>
              <a:gd name="connsiteY5466" fmla="*/ 121267 h 1996549"/>
              <a:gd name="connsiteX5467" fmla="*/ 1602061 w 1998270"/>
              <a:gd name="connsiteY5467" fmla="*/ 120414 h 1996549"/>
              <a:gd name="connsiteX5468" fmla="*/ 1630203 w 1998270"/>
              <a:gd name="connsiteY5468" fmla="*/ 148557 h 1996549"/>
              <a:gd name="connsiteX5469" fmla="*/ 1630203 w 1998270"/>
              <a:gd name="connsiteY5469" fmla="*/ 148727 h 1996549"/>
              <a:gd name="connsiteX5470" fmla="*/ 1602061 w 1998270"/>
              <a:gd name="connsiteY5470" fmla="*/ 176528 h 1996549"/>
              <a:gd name="connsiteX5471" fmla="*/ 1601720 w 1998270"/>
              <a:gd name="connsiteY5471" fmla="*/ 176528 h 1996549"/>
              <a:gd name="connsiteX5472" fmla="*/ 1574089 w 1998270"/>
              <a:gd name="connsiteY5472" fmla="*/ 148557 h 1996549"/>
              <a:gd name="connsiteX5473" fmla="*/ 1574089 w 1998270"/>
              <a:gd name="connsiteY5473" fmla="*/ 148386 h 1996549"/>
              <a:gd name="connsiteX5474" fmla="*/ 1602061 w 1998270"/>
              <a:gd name="connsiteY5474" fmla="*/ 120414 h 1996549"/>
              <a:gd name="connsiteX5475" fmla="*/ 1664145 w 1998270"/>
              <a:gd name="connsiteY5475" fmla="*/ 119732 h 1996549"/>
              <a:gd name="connsiteX5476" fmla="*/ 1665014 w 1998270"/>
              <a:gd name="connsiteY5476" fmla="*/ 119750 h 1996549"/>
              <a:gd name="connsiteX5477" fmla="*/ 1692969 w 1998270"/>
              <a:gd name="connsiteY5477" fmla="*/ 149410 h 1996549"/>
              <a:gd name="connsiteX5478" fmla="*/ 1664145 w 1998270"/>
              <a:gd name="connsiteY5478" fmla="*/ 178064 h 1996549"/>
              <a:gd name="connsiteX5479" fmla="*/ 1663275 w 1998270"/>
              <a:gd name="connsiteY5479" fmla="*/ 178047 h 1996549"/>
              <a:gd name="connsiteX5480" fmla="*/ 1635491 w 1998270"/>
              <a:gd name="connsiteY5480" fmla="*/ 148557 h 1996549"/>
              <a:gd name="connsiteX5481" fmla="*/ 1635491 w 1998270"/>
              <a:gd name="connsiteY5481" fmla="*/ 148386 h 1996549"/>
              <a:gd name="connsiteX5482" fmla="*/ 1664145 w 1998270"/>
              <a:gd name="connsiteY5482" fmla="*/ 119732 h 1996549"/>
              <a:gd name="connsiteX5483" fmla="*/ 1724864 w 1998270"/>
              <a:gd name="connsiteY5483" fmla="*/ 119050 h 1996549"/>
              <a:gd name="connsiteX5484" fmla="*/ 1725205 w 1998270"/>
              <a:gd name="connsiteY5484" fmla="*/ 119050 h 1996549"/>
              <a:gd name="connsiteX5485" fmla="*/ 1754371 w 1998270"/>
              <a:gd name="connsiteY5485" fmla="*/ 148557 h 1996549"/>
              <a:gd name="connsiteX5486" fmla="*/ 1754371 w 1998270"/>
              <a:gd name="connsiteY5486" fmla="*/ 148728 h 1996549"/>
              <a:gd name="connsiteX5487" fmla="*/ 1724864 w 1998270"/>
              <a:gd name="connsiteY5487" fmla="*/ 177893 h 1996549"/>
              <a:gd name="connsiteX5488" fmla="*/ 1695528 w 1998270"/>
              <a:gd name="connsiteY5488" fmla="*/ 148557 h 1996549"/>
              <a:gd name="connsiteX5489" fmla="*/ 1695528 w 1998270"/>
              <a:gd name="connsiteY5489" fmla="*/ 148387 h 1996549"/>
              <a:gd name="connsiteX5490" fmla="*/ 1724864 w 1998270"/>
              <a:gd name="connsiteY5490" fmla="*/ 119050 h 1996549"/>
              <a:gd name="connsiteX5491" fmla="*/ 1786265 w 1998270"/>
              <a:gd name="connsiteY5491" fmla="*/ 118367 h 1996549"/>
              <a:gd name="connsiteX5492" fmla="*/ 1816454 w 1998270"/>
              <a:gd name="connsiteY5492" fmla="*/ 148556 h 1996549"/>
              <a:gd name="connsiteX5493" fmla="*/ 1816454 w 1998270"/>
              <a:gd name="connsiteY5493" fmla="*/ 148727 h 1996549"/>
              <a:gd name="connsiteX5494" fmla="*/ 1786265 w 1998270"/>
              <a:gd name="connsiteY5494" fmla="*/ 178575 h 1996549"/>
              <a:gd name="connsiteX5495" fmla="*/ 1756247 w 1998270"/>
              <a:gd name="connsiteY5495" fmla="*/ 148556 h 1996549"/>
              <a:gd name="connsiteX5496" fmla="*/ 1756247 w 1998270"/>
              <a:gd name="connsiteY5496" fmla="*/ 148386 h 1996549"/>
              <a:gd name="connsiteX5497" fmla="*/ 1786265 w 1998270"/>
              <a:gd name="connsiteY5497" fmla="*/ 118367 h 1996549"/>
              <a:gd name="connsiteX5498" fmla="*/ 1878367 w 1998270"/>
              <a:gd name="connsiteY5498" fmla="*/ 93637 h 1996549"/>
              <a:gd name="connsiteX5499" fmla="*/ 1850565 w 1998270"/>
              <a:gd name="connsiteY5499" fmla="*/ 118197 h 1996549"/>
              <a:gd name="connsiteX5500" fmla="*/ 1878367 w 1998270"/>
              <a:gd name="connsiteY5500" fmla="*/ 148216 h 1996549"/>
              <a:gd name="connsiteX5501" fmla="*/ 1904633 w 1998270"/>
              <a:gd name="connsiteY5501" fmla="*/ 118197 h 1996549"/>
              <a:gd name="connsiteX5502" fmla="*/ 1878367 w 1998270"/>
              <a:gd name="connsiteY5502" fmla="*/ 93637 h 1996549"/>
              <a:gd name="connsiteX5503" fmla="*/ 5628 w 1998270"/>
              <a:gd name="connsiteY5503" fmla="*/ 81527 h 1996549"/>
              <a:gd name="connsiteX5504" fmla="*/ 11257 w 1998270"/>
              <a:gd name="connsiteY5504" fmla="*/ 87156 h 1996549"/>
              <a:gd name="connsiteX5505" fmla="*/ 5628 w 1998270"/>
              <a:gd name="connsiteY5505" fmla="*/ 92784 h 1996549"/>
              <a:gd name="connsiteX5506" fmla="*/ 0 w 1998270"/>
              <a:gd name="connsiteY5506" fmla="*/ 87156 h 1996549"/>
              <a:gd name="connsiteX5507" fmla="*/ 5628 w 1998270"/>
              <a:gd name="connsiteY5507" fmla="*/ 81527 h 1996549"/>
              <a:gd name="connsiteX5508" fmla="*/ 67029 w 1998270"/>
              <a:gd name="connsiteY5508" fmla="*/ 79480 h 1996549"/>
              <a:gd name="connsiteX5509" fmla="*/ 74705 w 1998270"/>
              <a:gd name="connsiteY5509" fmla="*/ 87156 h 1996549"/>
              <a:gd name="connsiteX5510" fmla="*/ 67029 w 1998270"/>
              <a:gd name="connsiteY5510" fmla="*/ 94832 h 1996549"/>
              <a:gd name="connsiteX5511" fmla="*/ 59355 w 1998270"/>
              <a:gd name="connsiteY5511" fmla="*/ 87156 h 1996549"/>
              <a:gd name="connsiteX5512" fmla="*/ 67029 w 1998270"/>
              <a:gd name="connsiteY5512" fmla="*/ 79480 h 1996549"/>
              <a:gd name="connsiteX5513" fmla="*/ 129114 w 1998270"/>
              <a:gd name="connsiteY5513" fmla="*/ 78627 h 1996549"/>
              <a:gd name="connsiteX5514" fmla="*/ 137641 w 1998270"/>
              <a:gd name="connsiteY5514" fmla="*/ 87155 h 1996549"/>
              <a:gd name="connsiteX5515" fmla="*/ 129114 w 1998270"/>
              <a:gd name="connsiteY5515" fmla="*/ 95683 h 1996549"/>
              <a:gd name="connsiteX5516" fmla="*/ 120586 w 1998270"/>
              <a:gd name="connsiteY5516" fmla="*/ 87155 h 1996549"/>
              <a:gd name="connsiteX5517" fmla="*/ 129114 w 1998270"/>
              <a:gd name="connsiteY5517" fmla="*/ 78627 h 1996549"/>
              <a:gd name="connsiteX5518" fmla="*/ 189832 w 1998270"/>
              <a:gd name="connsiteY5518" fmla="*/ 77774 h 1996549"/>
              <a:gd name="connsiteX5519" fmla="*/ 190173 w 1998270"/>
              <a:gd name="connsiteY5519" fmla="*/ 77774 h 1996549"/>
              <a:gd name="connsiteX5520" fmla="*/ 199213 w 1998270"/>
              <a:gd name="connsiteY5520" fmla="*/ 87155 h 1996549"/>
              <a:gd name="connsiteX5521" fmla="*/ 189832 w 1998270"/>
              <a:gd name="connsiteY5521" fmla="*/ 96537 h 1996549"/>
              <a:gd name="connsiteX5522" fmla="*/ 180452 w 1998270"/>
              <a:gd name="connsiteY5522" fmla="*/ 87155 h 1996549"/>
              <a:gd name="connsiteX5523" fmla="*/ 189832 w 1998270"/>
              <a:gd name="connsiteY5523" fmla="*/ 77774 h 1996549"/>
              <a:gd name="connsiteX5524" fmla="*/ 251233 w 1998270"/>
              <a:gd name="connsiteY5524" fmla="*/ 76922 h 1996549"/>
              <a:gd name="connsiteX5525" fmla="*/ 261467 w 1998270"/>
              <a:gd name="connsiteY5525" fmla="*/ 87156 h 1996549"/>
              <a:gd name="connsiteX5526" fmla="*/ 251233 w 1998270"/>
              <a:gd name="connsiteY5526" fmla="*/ 97389 h 1996549"/>
              <a:gd name="connsiteX5527" fmla="*/ 241000 w 1998270"/>
              <a:gd name="connsiteY5527" fmla="*/ 87156 h 1996549"/>
              <a:gd name="connsiteX5528" fmla="*/ 251233 w 1998270"/>
              <a:gd name="connsiteY5528" fmla="*/ 76922 h 1996549"/>
              <a:gd name="connsiteX5529" fmla="*/ 374035 w 1998270"/>
              <a:gd name="connsiteY5529" fmla="*/ 75728 h 1996549"/>
              <a:gd name="connsiteX5530" fmla="*/ 385975 w 1998270"/>
              <a:gd name="connsiteY5530" fmla="*/ 87668 h 1996549"/>
              <a:gd name="connsiteX5531" fmla="*/ 374035 w 1998270"/>
              <a:gd name="connsiteY5531" fmla="*/ 99607 h 1996549"/>
              <a:gd name="connsiteX5532" fmla="*/ 362097 w 1998270"/>
              <a:gd name="connsiteY5532" fmla="*/ 87668 h 1996549"/>
              <a:gd name="connsiteX5533" fmla="*/ 374035 w 1998270"/>
              <a:gd name="connsiteY5533" fmla="*/ 75728 h 1996549"/>
              <a:gd name="connsiteX5534" fmla="*/ 312635 w 1998270"/>
              <a:gd name="connsiteY5534" fmla="*/ 75728 h 1996549"/>
              <a:gd name="connsiteX5535" fmla="*/ 323722 w 1998270"/>
              <a:gd name="connsiteY5535" fmla="*/ 86815 h 1996549"/>
              <a:gd name="connsiteX5536" fmla="*/ 312635 w 1998270"/>
              <a:gd name="connsiteY5536" fmla="*/ 97901 h 1996549"/>
              <a:gd name="connsiteX5537" fmla="*/ 301549 w 1998270"/>
              <a:gd name="connsiteY5537" fmla="*/ 86815 h 1996549"/>
              <a:gd name="connsiteX5538" fmla="*/ 312635 w 1998270"/>
              <a:gd name="connsiteY5538" fmla="*/ 75728 h 1996549"/>
              <a:gd name="connsiteX5539" fmla="*/ 436120 w 1998270"/>
              <a:gd name="connsiteY5539" fmla="*/ 74535 h 1996549"/>
              <a:gd name="connsiteX5540" fmla="*/ 448741 w 1998270"/>
              <a:gd name="connsiteY5540" fmla="*/ 87156 h 1996549"/>
              <a:gd name="connsiteX5541" fmla="*/ 436120 w 1998270"/>
              <a:gd name="connsiteY5541" fmla="*/ 99777 h 1996549"/>
              <a:gd name="connsiteX5542" fmla="*/ 423499 w 1998270"/>
              <a:gd name="connsiteY5542" fmla="*/ 87156 h 1996549"/>
              <a:gd name="connsiteX5543" fmla="*/ 436120 w 1998270"/>
              <a:gd name="connsiteY5543" fmla="*/ 74535 h 1996549"/>
              <a:gd name="connsiteX5544" fmla="*/ 496839 w 1998270"/>
              <a:gd name="connsiteY5544" fmla="*/ 73681 h 1996549"/>
              <a:gd name="connsiteX5545" fmla="*/ 510313 w 1998270"/>
              <a:gd name="connsiteY5545" fmla="*/ 87155 h 1996549"/>
              <a:gd name="connsiteX5546" fmla="*/ 496839 w 1998270"/>
              <a:gd name="connsiteY5546" fmla="*/ 100630 h 1996549"/>
              <a:gd name="connsiteX5547" fmla="*/ 483365 w 1998270"/>
              <a:gd name="connsiteY5547" fmla="*/ 87155 h 1996549"/>
              <a:gd name="connsiteX5548" fmla="*/ 496839 w 1998270"/>
              <a:gd name="connsiteY5548" fmla="*/ 73681 h 1996549"/>
              <a:gd name="connsiteX5549" fmla="*/ 558239 w 1998270"/>
              <a:gd name="connsiteY5549" fmla="*/ 72828 h 1996549"/>
              <a:gd name="connsiteX5550" fmla="*/ 558580 w 1998270"/>
              <a:gd name="connsiteY5550" fmla="*/ 72828 h 1996549"/>
              <a:gd name="connsiteX5551" fmla="*/ 572566 w 1998270"/>
              <a:gd name="connsiteY5551" fmla="*/ 87155 h 1996549"/>
              <a:gd name="connsiteX5552" fmla="*/ 558239 w 1998270"/>
              <a:gd name="connsiteY5552" fmla="*/ 101482 h 1996549"/>
              <a:gd name="connsiteX5553" fmla="*/ 543913 w 1998270"/>
              <a:gd name="connsiteY5553" fmla="*/ 87155 h 1996549"/>
              <a:gd name="connsiteX5554" fmla="*/ 558239 w 1998270"/>
              <a:gd name="connsiteY5554" fmla="*/ 72828 h 1996549"/>
              <a:gd name="connsiteX5555" fmla="*/ 619642 w 1998270"/>
              <a:gd name="connsiteY5555" fmla="*/ 71975 h 1996549"/>
              <a:gd name="connsiteX5556" fmla="*/ 634821 w 1998270"/>
              <a:gd name="connsiteY5556" fmla="*/ 87155 h 1996549"/>
              <a:gd name="connsiteX5557" fmla="*/ 634821 w 1998270"/>
              <a:gd name="connsiteY5557" fmla="*/ 87326 h 1996549"/>
              <a:gd name="connsiteX5558" fmla="*/ 619642 w 1998270"/>
              <a:gd name="connsiteY5558" fmla="*/ 102164 h 1996549"/>
              <a:gd name="connsiteX5559" fmla="*/ 619471 w 1998270"/>
              <a:gd name="connsiteY5559" fmla="*/ 102164 h 1996549"/>
              <a:gd name="connsiteX5560" fmla="*/ 604462 w 1998270"/>
              <a:gd name="connsiteY5560" fmla="*/ 87155 h 1996549"/>
              <a:gd name="connsiteX5561" fmla="*/ 619642 w 1998270"/>
              <a:gd name="connsiteY5561" fmla="*/ 71975 h 1996549"/>
              <a:gd name="connsiteX5562" fmla="*/ 681409 w 1998270"/>
              <a:gd name="connsiteY5562" fmla="*/ 70989 h 1996549"/>
              <a:gd name="connsiteX5563" fmla="*/ 697441 w 1998270"/>
              <a:gd name="connsiteY5563" fmla="*/ 87022 h 1996549"/>
              <a:gd name="connsiteX5564" fmla="*/ 681409 w 1998270"/>
              <a:gd name="connsiteY5564" fmla="*/ 103054 h 1996549"/>
              <a:gd name="connsiteX5565" fmla="*/ 665376 w 1998270"/>
              <a:gd name="connsiteY5565" fmla="*/ 87022 h 1996549"/>
              <a:gd name="connsiteX5566" fmla="*/ 681409 w 1998270"/>
              <a:gd name="connsiteY5566" fmla="*/ 70989 h 1996549"/>
              <a:gd name="connsiteX5567" fmla="*/ 743125 w 1998270"/>
              <a:gd name="connsiteY5567" fmla="*/ 70270 h 1996549"/>
              <a:gd name="connsiteX5568" fmla="*/ 760181 w 1998270"/>
              <a:gd name="connsiteY5568" fmla="*/ 87326 h 1996549"/>
              <a:gd name="connsiteX5569" fmla="*/ 743125 w 1998270"/>
              <a:gd name="connsiteY5569" fmla="*/ 104382 h 1996549"/>
              <a:gd name="connsiteX5570" fmla="*/ 726070 w 1998270"/>
              <a:gd name="connsiteY5570" fmla="*/ 87326 h 1996549"/>
              <a:gd name="connsiteX5571" fmla="*/ 743125 w 1998270"/>
              <a:gd name="connsiteY5571" fmla="*/ 70270 h 1996549"/>
              <a:gd name="connsiteX5572" fmla="*/ 803844 w 1998270"/>
              <a:gd name="connsiteY5572" fmla="*/ 69417 h 1996549"/>
              <a:gd name="connsiteX5573" fmla="*/ 820900 w 1998270"/>
              <a:gd name="connsiteY5573" fmla="*/ 86474 h 1996549"/>
              <a:gd name="connsiteX5574" fmla="*/ 803844 w 1998270"/>
              <a:gd name="connsiteY5574" fmla="*/ 103529 h 1996549"/>
              <a:gd name="connsiteX5575" fmla="*/ 786789 w 1998270"/>
              <a:gd name="connsiteY5575" fmla="*/ 86474 h 1996549"/>
              <a:gd name="connsiteX5576" fmla="*/ 803844 w 1998270"/>
              <a:gd name="connsiteY5576" fmla="*/ 69417 h 1996549"/>
              <a:gd name="connsiteX5577" fmla="*/ 865246 w 1998270"/>
              <a:gd name="connsiteY5577" fmla="*/ 68735 h 1996549"/>
              <a:gd name="connsiteX5578" fmla="*/ 883666 w 1998270"/>
              <a:gd name="connsiteY5578" fmla="*/ 87156 h 1996549"/>
              <a:gd name="connsiteX5579" fmla="*/ 883666 w 1998270"/>
              <a:gd name="connsiteY5579" fmla="*/ 87326 h 1996549"/>
              <a:gd name="connsiteX5580" fmla="*/ 865246 w 1998270"/>
              <a:gd name="connsiteY5580" fmla="*/ 105406 h 1996549"/>
              <a:gd name="connsiteX5581" fmla="*/ 846826 w 1998270"/>
              <a:gd name="connsiteY5581" fmla="*/ 87156 h 1996549"/>
              <a:gd name="connsiteX5582" fmla="*/ 865246 w 1998270"/>
              <a:gd name="connsiteY5582" fmla="*/ 68735 h 1996549"/>
              <a:gd name="connsiteX5583" fmla="*/ 927014 w 1998270"/>
              <a:gd name="connsiteY5583" fmla="*/ 67748 h 1996549"/>
              <a:gd name="connsiteX5584" fmla="*/ 946287 w 1998270"/>
              <a:gd name="connsiteY5584" fmla="*/ 87021 h 1996549"/>
              <a:gd name="connsiteX5585" fmla="*/ 927014 w 1998270"/>
              <a:gd name="connsiteY5585" fmla="*/ 106294 h 1996549"/>
              <a:gd name="connsiteX5586" fmla="*/ 907741 w 1998270"/>
              <a:gd name="connsiteY5586" fmla="*/ 87021 h 1996549"/>
              <a:gd name="connsiteX5587" fmla="*/ 927014 w 1998270"/>
              <a:gd name="connsiteY5587" fmla="*/ 67748 h 1996549"/>
              <a:gd name="connsiteX5588" fmla="*/ 988048 w 1998270"/>
              <a:gd name="connsiteY5588" fmla="*/ 67029 h 1996549"/>
              <a:gd name="connsiteX5589" fmla="*/ 1008175 w 1998270"/>
              <a:gd name="connsiteY5589" fmla="*/ 87155 h 1996549"/>
              <a:gd name="connsiteX5590" fmla="*/ 1008175 w 1998270"/>
              <a:gd name="connsiteY5590" fmla="*/ 87326 h 1996549"/>
              <a:gd name="connsiteX5591" fmla="*/ 988048 w 1998270"/>
              <a:gd name="connsiteY5591" fmla="*/ 107111 h 1996549"/>
              <a:gd name="connsiteX5592" fmla="*/ 987878 w 1998270"/>
              <a:gd name="connsiteY5592" fmla="*/ 107111 h 1996549"/>
              <a:gd name="connsiteX5593" fmla="*/ 967923 w 1998270"/>
              <a:gd name="connsiteY5593" fmla="*/ 87155 h 1996549"/>
              <a:gd name="connsiteX5594" fmla="*/ 988048 w 1998270"/>
              <a:gd name="connsiteY5594" fmla="*/ 67029 h 1996549"/>
              <a:gd name="connsiteX5595" fmla="*/ 1049817 w 1998270"/>
              <a:gd name="connsiteY5595" fmla="*/ 66042 h 1996549"/>
              <a:gd name="connsiteX5596" fmla="*/ 1070796 w 1998270"/>
              <a:gd name="connsiteY5596" fmla="*/ 87021 h 1996549"/>
              <a:gd name="connsiteX5597" fmla="*/ 1049817 w 1998270"/>
              <a:gd name="connsiteY5597" fmla="*/ 108000 h 1996549"/>
              <a:gd name="connsiteX5598" fmla="*/ 1028838 w 1998270"/>
              <a:gd name="connsiteY5598" fmla="*/ 87021 h 1996549"/>
              <a:gd name="connsiteX5599" fmla="*/ 1049817 w 1998270"/>
              <a:gd name="connsiteY5599" fmla="*/ 66042 h 1996549"/>
              <a:gd name="connsiteX5600" fmla="*/ 1110851 w 1998270"/>
              <a:gd name="connsiteY5600" fmla="*/ 65324 h 1996549"/>
              <a:gd name="connsiteX5601" fmla="*/ 1132683 w 1998270"/>
              <a:gd name="connsiteY5601" fmla="*/ 87156 h 1996549"/>
              <a:gd name="connsiteX5602" fmla="*/ 1132683 w 1998270"/>
              <a:gd name="connsiteY5602" fmla="*/ 87326 h 1996549"/>
              <a:gd name="connsiteX5603" fmla="*/ 1110851 w 1998270"/>
              <a:gd name="connsiteY5603" fmla="*/ 108817 h 1996549"/>
              <a:gd name="connsiteX5604" fmla="*/ 1089191 w 1998270"/>
              <a:gd name="connsiteY5604" fmla="*/ 87156 h 1996549"/>
              <a:gd name="connsiteX5605" fmla="*/ 1089191 w 1998270"/>
              <a:gd name="connsiteY5605" fmla="*/ 86986 h 1996549"/>
              <a:gd name="connsiteX5606" fmla="*/ 1110851 w 1998270"/>
              <a:gd name="connsiteY5606" fmla="*/ 65324 h 1996549"/>
              <a:gd name="connsiteX5607" fmla="*/ 1172253 w 1998270"/>
              <a:gd name="connsiteY5607" fmla="*/ 64642 h 1996549"/>
              <a:gd name="connsiteX5608" fmla="*/ 1194767 w 1998270"/>
              <a:gd name="connsiteY5608" fmla="*/ 87155 h 1996549"/>
              <a:gd name="connsiteX5609" fmla="*/ 1172253 w 1998270"/>
              <a:gd name="connsiteY5609" fmla="*/ 109498 h 1996549"/>
              <a:gd name="connsiteX5610" fmla="*/ 1149910 w 1998270"/>
              <a:gd name="connsiteY5610" fmla="*/ 87155 h 1996549"/>
              <a:gd name="connsiteX5611" fmla="*/ 1172253 w 1998270"/>
              <a:gd name="connsiteY5611" fmla="*/ 64642 h 1996549"/>
              <a:gd name="connsiteX5612" fmla="*/ 1233654 w 1998270"/>
              <a:gd name="connsiteY5612" fmla="*/ 63789 h 1996549"/>
              <a:gd name="connsiteX5613" fmla="*/ 1257020 w 1998270"/>
              <a:gd name="connsiteY5613" fmla="*/ 87156 h 1996549"/>
              <a:gd name="connsiteX5614" fmla="*/ 1257020 w 1998270"/>
              <a:gd name="connsiteY5614" fmla="*/ 87326 h 1996549"/>
              <a:gd name="connsiteX5615" fmla="*/ 1233654 w 1998270"/>
              <a:gd name="connsiteY5615" fmla="*/ 110352 h 1996549"/>
              <a:gd name="connsiteX5616" fmla="*/ 1210458 w 1998270"/>
              <a:gd name="connsiteY5616" fmla="*/ 87156 h 1996549"/>
              <a:gd name="connsiteX5617" fmla="*/ 1210458 w 1998270"/>
              <a:gd name="connsiteY5617" fmla="*/ 86985 h 1996549"/>
              <a:gd name="connsiteX5618" fmla="*/ 1233654 w 1998270"/>
              <a:gd name="connsiteY5618" fmla="*/ 63789 h 1996549"/>
              <a:gd name="connsiteX5619" fmla="*/ 1295055 w 1998270"/>
              <a:gd name="connsiteY5619" fmla="*/ 62936 h 1996549"/>
              <a:gd name="connsiteX5620" fmla="*/ 1295396 w 1998270"/>
              <a:gd name="connsiteY5620" fmla="*/ 62936 h 1996549"/>
              <a:gd name="connsiteX5621" fmla="*/ 1319275 w 1998270"/>
              <a:gd name="connsiteY5621" fmla="*/ 87156 h 1996549"/>
              <a:gd name="connsiteX5622" fmla="*/ 1319275 w 1998270"/>
              <a:gd name="connsiteY5622" fmla="*/ 87326 h 1996549"/>
              <a:gd name="connsiteX5623" fmla="*/ 1295055 w 1998270"/>
              <a:gd name="connsiteY5623" fmla="*/ 111205 h 1996549"/>
              <a:gd name="connsiteX5624" fmla="*/ 1271007 w 1998270"/>
              <a:gd name="connsiteY5624" fmla="*/ 87156 h 1996549"/>
              <a:gd name="connsiteX5625" fmla="*/ 1271007 w 1998270"/>
              <a:gd name="connsiteY5625" fmla="*/ 86985 h 1996549"/>
              <a:gd name="connsiteX5626" fmla="*/ 1295055 w 1998270"/>
              <a:gd name="connsiteY5626" fmla="*/ 62936 h 1996549"/>
              <a:gd name="connsiteX5627" fmla="*/ 1357138 w 1998270"/>
              <a:gd name="connsiteY5627" fmla="*/ 62083 h 1996549"/>
              <a:gd name="connsiteX5628" fmla="*/ 1382210 w 1998270"/>
              <a:gd name="connsiteY5628" fmla="*/ 87156 h 1996549"/>
              <a:gd name="connsiteX5629" fmla="*/ 1382210 w 1998270"/>
              <a:gd name="connsiteY5629" fmla="*/ 87326 h 1996549"/>
              <a:gd name="connsiteX5630" fmla="*/ 1357138 w 1998270"/>
              <a:gd name="connsiteY5630" fmla="*/ 112057 h 1996549"/>
              <a:gd name="connsiteX5631" fmla="*/ 1332237 w 1998270"/>
              <a:gd name="connsiteY5631" fmla="*/ 87156 h 1996549"/>
              <a:gd name="connsiteX5632" fmla="*/ 1332237 w 1998270"/>
              <a:gd name="connsiteY5632" fmla="*/ 86985 h 1996549"/>
              <a:gd name="connsiteX5633" fmla="*/ 1357138 w 1998270"/>
              <a:gd name="connsiteY5633" fmla="*/ 62083 h 1996549"/>
              <a:gd name="connsiteX5634" fmla="*/ 1417857 w 1998270"/>
              <a:gd name="connsiteY5634" fmla="*/ 61230 h 1996549"/>
              <a:gd name="connsiteX5635" fmla="*/ 1443782 w 1998270"/>
              <a:gd name="connsiteY5635" fmla="*/ 87155 h 1996549"/>
              <a:gd name="connsiteX5636" fmla="*/ 1417857 w 1998270"/>
              <a:gd name="connsiteY5636" fmla="*/ 112910 h 1996549"/>
              <a:gd name="connsiteX5637" fmla="*/ 1392103 w 1998270"/>
              <a:gd name="connsiteY5637" fmla="*/ 87155 h 1996549"/>
              <a:gd name="connsiteX5638" fmla="*/ 1392103 w 1998270"/>
              <a:gd name="connsiteY5638" fmla="*/ 86985 h 1996549"/>
              <a:gd name="connsiteX5639" fmla="*/ 1417857 w 1998270"/>
              <a:gd name="connsiteY5639" fmla="*/ 61230 h 1996549"/>
              <a:gd name="connsiteX5640" fmla="*/ 1479259 w 1998270"/>
              <a:gd name="connsiteY5640" fmla="*/ 60548 h 1996549"/>
              <a:gd name="connsiteX5641" fmla="*/ 1505866 w 1998270"/>
              <a:gd name="connsiteY5641" fmla="*/ 87156 h 1996549"/>
              <a:gd name="connsiteX5642" fmla="*/ 1505866 w 1998270"/>
              <a:gd name="connsiteY5642" fmla="*/ 87326 h 1996549"/>
              <a:gd name="connsiteX5643" fmla="*/ 1479259 w 1998270"/>
              <a:gd name="connsiteY5643" fmla="*/ 113592 h 1996549"/>
              <a:gd name="connsiteX5644" fmla="*/ 1478918 w 1998270"/>
              <a:gd name="connsiteY5644" fmla="*/ 113592 h 1996549"/>
              <a:gd name="connsiteX5645" fmla="*/ 1452822 w 1998270"/>
              <a:gd name="connsiteY5645" fmla="*/ 87156 h 1996549"/>
              <a:gd name="connsiteX5646" fmla="*/ 1452822 w 1998270"/>
              <a:gd name="connsiteY5646" fmla="*/ 86985 h 1996549"/>
              <a:gd name="connsiteX5647" fmla="*/ 1479259 w 1998270"/>
              <a:gd name="connsiteY5647" fmla="*/ 60548 h 1996549"/>
              <a:gd name="connsiteX5648" fmla="*/ 1971151 w 1998270"/>
              <a:gd name="connsiteY5648" fmla="*/ 60037 h 1996549"/>
              <a:gd name="connsiteX5649" fmla="*/ 1998270 w 1998270"/>
              <a:gd name="connsiteY5649" fmla="*/ 87155 h 1996549"/>
              <a:gd name="connsiteX5650" fmla="*/ 1971151 w 1998270"/>
              <a:gd name="connsiteY5650" fmla="*/ 114104 h 1996549"/>
              <a:gd name="connsiteX5651" fmla="*/ 1944203 w 1998270"/>
              <a:gd name="connsiteY5651" fmla="*/ 87155 h 1996549"/>
              <a:gd name="connsiteX5652" fmla="*/ 1971151 w 1998270"/>
              <a:gd name="connsiteY5652" fmla="*/ 60037 h 1996549"/>
              <a:gd name="connsiteX5653" fmla="*/ 1540660 w 1998270"/>
              <a:gd name="connsiteY5653" fmla="*/ 59695 h 1996549"/>
              <a:gd name="connsiteX5654" fmla="*/ 1568120 w 1998270"/>
              <a:gd name="connsiteY5654" fmla="*/ 87155 h 1996549"/>
              <a:gd name="connsiteX5655" fmla="*/ 1540660 w 1998270"/>
              <a:gd name="connsiteY5655" fmla="*/ 114445 h 1996549"/>
              <a:gd name="connsiteX5656" fmla="*/ 1513371 w 1998270"/>
              <a:gd name="connsiteY5656" fmla="*/ 87155 h 1996549"/>
              <a:gd name="connsiteX5657" fmla="*/ 1540660 w 1998270"/>
              <a:gd name="connsiteY5657" fmla="*/ 59695 h 1996549"/>
              <a:gd name="connsiteX5658" fmla="*/ 1664145 w 1998270"/>
              <a:gd name="connsiteY5658" fmla="*/ 58672 h 1996549"/>
              <a:gd name="connsiteX5659" fmla="*/ 1664486 w 1998270"/>
              <a:gd name="connsiteY5659" fmla="*/ 58672 h 1996549"/>
              <a:gd name="connsiteX5660" fmla="*/ 1693310 w 1998270"/>
              <a:gd name="connsiteY5660" fmla="*/ 87838 h 1996549"/>
              <a:gd name="connsiteX5661" fmla="*/ 1693310 w 1998270"/>
              <a:gd name="connsiteY5661" fmla="*/ 88010 h 1996549"/>
              <a:gd name="connsiteX5662" fmla="*/ 1664145 w 1998270"/>
              <a:gd name="connsiteY5662" fmla="*/ 116833 h 1996549"/>
              <a:gd name="connsiteX5663" fmla="*/ 1635150 w 1998270"/>
              <a:gd name="connsiteY5663" fmla="*/ 87838 h 1996549"/>
              <a:gd name="connsiteX5664" fmla="*/ 1635150 w 1998270"/>
              <a:gd name="connsiteY5664" fmla="*/ 87667 h 1996549"/>
              <a:gd name="connsiteX5665" fmla="*/ 1664145 w 1998270"/>
              <a:gd name="connsiteY5665" fmla="*/ 58672 h 1996549"/>
              <a:gd name="connsiteX5666" fmla="*/ 1602061 w 1998270"/>
              <a:gd name="connsiteY5666" fmla="*/ 58672 h 1996549"/>
              <a:gd name="connsiteX5667" fmla="*/ 1630374 w 1998270"/>
              <a:gd name="connsiteY5667" fmla="*/ 86985 h 1996549"/>
              <a:gd name="connsiteX5668" fmla="*/ 1630374 w 1998270"/>
              <a:gd name="connsiteY5668" fmla="*/ 87156 h 1996549"/>
              <a:gd name="connsiteX5669" fmla="*/ 1602061 w 1998270"/>
              <a:gd name="connsiteY5669" fmla="*/ 115127 h 1996549"/>
              <a:gd name="connsiteX5670" fmla="*/ 1573919 w 1998270"/>
              <a:gd name="connsiteY5670" fmla="*/ 86985 h 1996549"/>
              <a:gd name="connsiteX5671" fmla="*/ 1573919 w 1998270"/>
              <a:gd name="connsiteY5671" fmla="*/ 86815 h 1996549"/>
              <a:gd name="connsiteX5672" fmla="*/ 1602061 w 1998270"/>
              <a:gd name="connsiteY5672" fmla="*/ 58672 h 1996549"/>
              <a:gd name="connsiteX5673" fmla="*/ 1724864 w 1998270"/>
              <a:gd name="connsiteY5673" fmla="*/ 57307 h 1996549"/>
              <a:gd name="connsiteX5674" fmla="*/ 1754712 w 1998270"/>
              <a:gd name="connsiteY5674" fmla="*/ 87155 h 1996549"/>
              <a:gd name="connsiteX5675" fmla="*/ 1754712 w 1998270"/>
              <a:gd name="connsiteY5675" fmla="*/ 87326 h 1996549"/>
              <a:gd name="connsiteX5676" fmla="*/ 1724864 w 1998270"/>
              <a:gd name="connsiteY5676" fmla="*/ 116833 h 1996549"/>
              <a:gd name="connsiteX5677" fmla="*/ 1695187 w 1998270"/>
              <a:gd name="connsiteY5677" fmla="*/ 87155 h 1996549"/>
              <a:gd name="connsiteX5678" fmla="*/ 1695187 w 1998270"/>
              <a:gd name="connsiteY5678" fmla="*/ 86985 h 1996549"/>
              <a:gd name="connsiteX5679" fmla="*/ 1724864 w 1998270"/>
              <a:gd name="connsiteY5679" fmla="*/ 57307 h 1996549"/>
              <a:gd name="connsiteX5680" fmla="*/ 1909067 w 1998270"/>
              <a:gd name="connsiteY5680" fmla="*/ 55602 h 1996549"/>
              <a:gd name="connsiteX5681" fmla="*/ 1940621 w 1998270"/>
              <a:gd name="connsiteY5681" fmla="*/ 87156 h 1996549"/>
              <a:gd name="connsiteX5682" fmla="*/ 1913672 w 1998270"/>
              <a:gd name="connsiteY5682" fmla="*/ 118197 h 1996549"/>
              <a:gd name="connsiteX5683" fmla="*/ 1939939 w 1998270"/>
              <a:gd name="connsiteY5683" fmla="*/ 148557 h 1996549"/>
              <a:gd name="connsiteX5684" fmla="*/ 1909067 w 1998270"/>
              <a:gd name="connsiteY5684" fmla="*/ 179258 h 1996549"/>
              <a:gd name="connsiteX5685" fmla="*/ 1878367 w 1998270"/>
              <a:gd name="connsiteY5685" fmla="*/ 148898 h 1996549"/>
              <a:gd name="connsiteX5686" fmla="*/ 1847666 w 1998270"/>
              <a:gd name="connsiteY5686" fmla="*/ 179087 h 1996549"/>
              <a:gd name="connsiteX5687" fmla="*/ 1817136 w 1998270"/>
              <a:gd name="connsiteY5687" fmla="*/ 148557 h 1996549"/>
              <a:gd name="connsiteX5688" fmla="*/ 1844937 w 1998270"/>
              <a:gd name="connsiteY5688" fmla="*/ 118197 h 1996549"/>
              <a:gd name="connsiteX5689" fmla="*/ 1816624 w 1998270"/>
              <a:gd name="connsiteY5689" fmla="*/ 89885 h 1996549"/>
              <a:gd name="connsiteX5690" fmla="*/ 1786265 w 1998270"/>
              <a:gd name="connsiteY5690" fmla="*/ 117686 h 1996549"/>
              <a:gd name="connsiteX5691" fmla="*/ 1755735 w 1998270"/>
              <a:gd name="connsiteY5691" fmla="*/ 87156 h 1996549"/>
              <a:gd name="connsiteX5692" fmla="*/ 1755735 w 1998270"/>
              <a:gd name="connsiteY5692" fmla="*/ 86985 h 1996549"/>
              <a:gd name="connsiteX5693" fmla="*/ 1786265 w 1998270"/>
              <a:gd name="connsiteY5693" fmla="*/ 56456 h 1996549"/>
              <a:gd name="connsiteX5694" fmla="*/ 1816624 w 1998270"/>
              <a:gd name="connsiteY5694" fmla="*/ 84256 h 1996549"/>
              <a:gd name="connsiteX5695" fmla="*/ 1847666 w 1998270"/>
              <a:gd name="connsiteY5695" fmla="*/ 55773 h 1996549"/>
              <a:gd name="connsiteX5696" fmla="*/ 1878367 w 1998270"/>
              <a:gd name="connsiteY5696" fmla="*/ 80504 h 1996549"/>
              <a:gd name="connsiteX5697" fmla="*/ 1909067 w 1998270"/>
              <a:gd name="connsiteY5697" fmla="*/ 55602 h 1996549"/>
              <a:gd name="connsiteX5698" fmla="*/ 5628 w 1998270"/>
              <a:gd name="connsiteY5698" fmla="*/ 21319 h 1996549"/>
              <a:gd name="connsiteX5699" fmla="*/ 5969 w 1998270"/>
              <a:gd name="connsiteY5699" fmla="*/ 21319 h 1996549"/>
              <a:gd name="connsiteX5700" fmla="*/ 10062 w 1998270"/>
              <a:gd name="connsiteY5700" fmla="*/ 25755 h 1996549"/>
              <a:gd name="connsiteX5701" fmla="*/ 5628 w 1998270"/>
              <a:gd name="connsiteY5701" fmla="*/ 30189 h 1996549"/>
              <a:gd name="connsiteX5702" fmla="*/ 1194 w 1998270"/>
              <a:gd name="connsiteY5702" fmla="*/ 25755 h 1996549"/>
              <a:gd name="connsiteX5703" fmla="*/ 5628 w 1998270"/>
              <a:gd name="connsiteY5703" fmla="*/ 21319 h 1996549"/>
              <a:gd name="connsiteX5704" fmla="*/ 67029 w 1998270"/>
              <a:gd name="connsiteY5704" fmla="*/ 19614 h 1996549"/>
              <a:gd name="connsiteX5705" fmla="*/ 73170 w 1998270"/>
              <a:gd name="connsiteY5705" fmla="*/ 25756 h 1996549"/>
              <a:gd name="connsiteX5706" fmla="*/ 67029 w 1998270"/>
              <a:gd name="connsiteY5706" fmla="*/ 31894 h 1996549"/>
              <a:gd name="connsiteX5707" fmla="*/ 60890 w 1998270"/>
              <a:gd name="connsiteY5707" fmla="*/ 25756 h 1996549"/>
              <a:gd name="connsiteX5708" fmla="*/ 67029 w 1998270"/>
              <a:gd name="connsiteY5708" fmla="*/ 19614 h 1996549"/>
              <a:gd name="connsiteX5709" fmla="*/ 129113 w 1998270"/>
              <a:gd name="connsiteY5709" fmla="*/ 18932 h 1996549"/>
              <a:gd name="connsiteX5710" fmla="*/ 135935 w 1998270"/>
              <a:gd name="connsiteY5710" fmla="*/ 25756 h 1996549"/>
              <a:gd name="connsiteX5711" fmla="*/ 129113 w 1998270"/>
              <a:gd name="connsiteY5711" fmla="*/ 32577 h 1996549"/>
              <a:gd name="connsiteX5712" fmla="*/ 122291 w 1998270"/>
              <a:gd name="connsiteY5712" fmla="*/ 25756 h 1996549"/>
              <a:gd name="connsiteX5713" fmla="*/ 129113 w 1998270"/>
              <a:gd name="connsiteY5713" fmla="*/ 18932 h 1996549"/>
              <a:gd name="connsiteX5714" fmla="*/ 189832 w 1998270"/>
              <a:gd name="connsiteY5714" fmla="*/ 18249 h 1996549"/>
              <a:gd name="connsiteX5715" fmla="*/ 190173 w 1998270"/>
              <a:gd name="connsiteY5715" fmla="*/ 18249 h 1996549"/>
              <a:gd name="connsiteX5716" fmla="*/ 197337 w 1998270"/>
              <a:gd name="connsiteY5716" fmla="*/ 25755 h 1996549"/>
              <a:gd name="connsiteX5717" fmla="*/ 189832 w 1998270"/>
              <a:gd name="connsiteY5717" fmla="*/ 33258 h 1996549"/>
              <a:gd name="connsiteX5718" fmla="*/ 182328 w 1998270"/>
              <a:gd name="connsiteY5718" fmla="*/ 25755 h 1996549"/>
              <a:gd name="connsiteX5719" fmla="*/ 189832 w 1998270"/>
              <a:gd name="connsiteY5719" fmla="*/ 18249 h 1996549"/>
              <a:gd name="connsiteX5720" fmla="*/ 251234 w 1998270"/>
              <a:gd name="connsiteY5720" fmla="*/ 17567 h 1996549"/>
              <a:gd name="connsiteX5721" fmla="*/ 251575 w 1998270"/>
              <a:gd name="connsiteY5721" fmla="*/ 17567 h 1996549"/>
              <a:gd name="connsiteX5722" fmla="*/ 259421 w 1998270"/>
              <a:gd name="connsiteY5722" fmla="*/ 25755 h 1996549"/>
              <a:gd name="connsiteX5723" fmla="*/ 251234 w 1998270"/>
              <a:gd name="connsiteY5723" fmla="*/ 33942 h 1996549"/>
              <a:gd name="connsiteX5724" fmla="*/ 243047 w 1998270"/>
              <a:gd name="connsiteY5724" fmla="*/ 25755 h 1996549"/>
              <a:gd name="connsiteX5725" fmla="*/ 251234 w 1998270"/>
              <a:gd name="connsiteY5725" fmla="*/ 17567 h 1996549"/>
              <a:gd name="connsiteX5726" fmla="*/ 313001 w 1998270"/>
              <a:gd name="connsiteY5726" fmla="*/ 16751 h 1996549"/>
              <a:gd name="connsiteX5727" fmla="*/ 321870 w 1998270"/>
              <a:gd name="connsiteY5727" fmla="*/ 25620 h 1996549"/>
              <a:gd name="connsiteX5728" fmla="*/ 313001 w 1998270"/>
              <a:gd name="connsiteY5728" fmla="*/ 34489 h 1996549"/>
              <a:gd name="connsiteX5729" fmla="*/ 304132 w 1998270"/>
              <a:gd name="connsiteY5729" fmla="*/ 25620 h 1996549"/>
              <a:gd name="connsiteX5730" fmla="*/ 313001 w 1998270"/>
              <a:gd name="connsiteY5730" fmla="*/ 16751 h 1996549"/>
              <a:gd name="connsiteX5731" fmla="*/ 374036 w 1998270"/>
              <a:gd name="connsiteY5731" fmla="*/ 16203 h 1996549"/>
              <a:gd name="connsiteX5732" fmla="*/ 383588 w 1998270"/>
              <a:gd name="connsiteY5732" fmla="*/ 25756 h 1996549"/>
              <a:gd name="connsiteX5733" fmla="*/ 374036 w 1998270"/>
              <a:gd name="connsiteY5733" fmla="*/ 35307 h 1996549"/>
              <a:gd name="connsiteX5734" fmla="*/ 364485 w 1998270"/>
              <a:gd name="connsiteY5734" fmla="*/ 25756 h 1996549"/>
              <a:gd name="connsiteX5735" fmla="*/ 374036 w 1998270"/>
              <a:gd name="connsiteY5735" fmla="*/ 16203 h 1996549"/>
              <a:gd name="connsiteX5736" fmla="*/ 436119 w 1998270"/>
              <a:gd name="connsiteY5736" fmla="*/ 15520 h 1996549"/>
              <a:gd name="connsiteX5737" fmla="*/ 446353 w 1998270"/>
              <a:gd name="connsiteY5737" fmla="*/ 25755 h 1996549"/>
              <a:gd name="connsiteX5738" fmla="*/ 436119 w 1998270"/>
              <a:gd name="connsiteY5738" fmla="*/ 35987 h 1996549"/>
              <a:gd name="connsiteX5739" fmla="*/ 425886 w 1998270"/>
              <a:gd name="connsiteY5739" fmla="*/ 25755 h 1996549"/>
              <a:gd name="connsiteX5740" fmla="*/ 436119 w 1998270"/>
              <a:gd name="connsiteY5740" fmla="*/ 15520 h 1996549"/>
              <a:gd name="connsiteX5741" fmla="*/ 497205 w 1998270"/>
              <a:gd name="connsiteY5741" fmla="*/ 14875 h 1996549"/>
              <a:gd name="connsiteX5742" fmla="*/ 507950 w 1998270"/>
              <a:gd name="connsiteY5742" fmla="*/ 25620 h 1996549"/>
              <a:gd name="connsiteX5743" fmla="*/ 497205 w 1998270"/>
              <a:gd name="connsiteY5743" fmla="*/ 36366 h 1996549"/>
              <a:gd name="connsiteX5744" fmla="*/ 486460 w 1998270"/>
              <a:gd name="connsiteY5744" fmla="*/ 25620 h 1996549"/>
              <a:gd name="connsiteX5745" fmla="*/ 497205 w 1998270"/>
              <a:gd name="connsiteY5745" fmla="*/ 14875 h 1996549"/>
              <a:gd name="connsiteX5746" fmla="*/ 558240 w 1998270"/>
              <a:gd name="connsiteY5746" fmla="*/ 14327 h 1996549"/>
              <a:gd name="connsiteX5747" fmla="*/ 569667 w 1998270"/>
              <a:gd name="connsiteY5747" fmla="*/ 25755 h 1996549"/>
              <a:gd name="connsiteX5748" fmla="*/ 558240 w 1998270"/>
              <a:gd name="connsiteY5748" fmla="*/ 37183 h 1996549"/>
              <a:gd name="connsiteX5749" fmla="*/ 546813 w 1998270"/>
              <a:gd name="connsiteY5749" fmla="*/ 25755 h 1996549"/>
              <a:gd name="connsiteX5750" fmla="*/ 558240 w 1998270"/>
              <a:gd name="connsiteY5750" fmla="*/ 14327 h 1996549"/>
              <a:gd name="connsiteX5751" fmla="*/ 619642 w 1998270"/>
              <a:gd name="connsiteY5751" fmla="*/ 13645 h 1996549"/>
              <a:gd name="connsiteX5752" fmla="*/ 631751 w 1998270"/>
              <a:gd name="connsiteY5752" fmla="*/ 25755 h 1996549"/>
              <a:gd name="connsiteX5753" fmla="*/ 619642 w 1998270"/>
              <a:gd name="connsiteY5753" fmla="*/ 37865 h 1996549"/>
              <a:gd name="connsiteX5754" fmla="*/ 607532 w 1998270"/>
              <a:gd name="connsiteY5754" fmla="*/ 25755 h 1996549"/>
              <a:gd name="connsiteX5755" fmla="*/ 619642 w 1998270"/>
              <a:gd name="connsiteY5755" fmla="*/ 13645 h 1996549"/>
              <a:gd name="connsiteX5756" fmla="*/ 681409 w 1998270"/>
              <a:gd name="connsiteY5756" fmla="*/ 12828 h 1996549"/>
              <a:gd name="connsiteX5757" fmla="*/ 694201 w 1998270"/>
              <a:gd name="connsiteY5757" fmla="*/ 25620 h 1996549"/>
              <a:gd name="connsiteX5758" fmla="*/ 681409 w 1998270"/>
              <a:gd name="connsiteY5758" fmla="*/ 38412 h 1996549"/>
              <a:gd name="connsiteX5759" fmla="*/ 668617 w 1998270"/>
              <a:gd name="connsiteY5759" fmla="*/ 25620 h 1996549"/>
              <a:gd name="connsiteX5760" fmla="*/ 681409 w 1998270"/>
              <a:gd name="connsiteY5760" fmla="*/ 12828 h 1996549"/>
              <a:gd name="connsiteX5761" fmla="*/ 743126 w 1998270"/>
              <a:gd name="connsiteY5761" fmla="*/ 12281 h 1996549"/>
              <a:gd name="connsiteX5762" fmla="*/ 756600 w 1998270"/>
              <a:gd name="connsiteY5762" fmla="*/ 25756 h 1996549"/>
              <a:gd name="connsiteX5763" fmla="*/ 743126 w 1998270"/>
              <a:gd name="connsiteY5763" fmla="*/ 39229 h 1996549"/>
              <a:gd name="connsiteX5764" fmla="*/ 729652 w 1998270"/>
              <a:gd name="connsiteY5764" fmla="*/ 25756 h 1996549"/>
              <a:gd name="connsiteX5765" fmla="*/ 743126 w 1998270"/>
              <a:gd name="connsiteY5765" fmla="*/ 12281 h 1996549"/>
              <a:gd name="connsiteX5766" fmla="*/ 803845 w 1998270"/>
              <a:gd name="connsiteY5766" fmla="*/ 11598 h 1996549"/>
              <a:gd name="connsiteX5767" fmla="*/ 818001 w 1998270"/>
              <a:gd name="connsiteY5767" fmla="*/ 25756 h 1996549"/>
              <a:gd name="connsiteX5768" fmla="*/ 803845 w 1998270"/>
              <a:gd name="connsiteY5768" fmla="*/ 39911 h 1996549"/>
              <a:gd name="connsiteX5769" fmla="*/ 789689 w 1998270"/>
              <a:gd name="connsiteY5769" fmla="*/ 25756 h 1996549"/>
              <a:gd name="connsiteX5770" fmla="*/ 803845 w 1998270"/>
              <a:gd name="connsiteY5770" fmla="*/ 11598 h 1996549"/>
              <a:gd name="connsiteX5771" fmla="*/ 865246 w 1998270"/>
              <a:gd name="connsiteY5771" fmla="*/ 10915 h 1996549"/>
              <a:gd name="connsiteX5772" fmla="*/ 880085 w 1998270"/>
              <a:gd name="connsiteY5772" fmla="*/ 25755 h 1996549"/>
              <a:gd name="connsiteX5773" fmla="*/ 865246 w 1998270"/>
              <a:gd name="connsiteY5773" fmla="*/ 40593 h 1996549"/>
              <a:gd name="connsiteX5774" fmla="*/ 850408 w 1998270"/>
              <a:gd name="connsiteY5774" fmla="*/ 25755 h 1996549"/>
              <a:gd name="connsiteX5775" fmla="*/ 865246 w 1998270"/>
              <a:gd name="connsiteY5775" fmla="*/ 10915 h 1996549"/>
              <a:gd name="connsiteX5776" fmla="*/ 926648 w 1998270"/>
              <a:gd name="connsiteY5776" fmla="*/ 10745 h 1996549"/>
              <a:gd name="connsiteX5777" fmla="*/ 942168 w 1998270"/>
              <a:gd name="connsiteY5777" fmla="*/ 26266 h 1996549"/>
              <a:gd name="connsiteX5778" fmla="*/ 942168 w 1998270"/>
              <a:gd name="connsiteY5778" fmla="*/ 26438 h 1996549"/>
              <a:gd name="connsiteX5779" fmla="*/ 926648 w 1998270"/>
              <a:gd name="connsiteY5779" fmla="*/ 41617 h 1996549"/>
              <a:gd name="connsiteX5780" fmla="*/ 926477 w 1998270"/>
              <a:gd name="connsiteY5780" fmla="*/ 41617 h 1996549"/>
              <a:gd name="connsiteX5781" fmla="*/ 911127 w 1998270"/>
              <a:gd name="connsiteY5781" fmla="*/ 26266 h 1996549"/>
              <a:gd name="connsiteX5782" fmla="*/ 926648 w 1998270"/>
              <a:gd name="connsiteY5782" fmla="*/ 10745 h 1996549"/>
              <a:gd name="connsiteX5783" fmla="*/ 988048 w 1998270"/>
              <a:gd name="connsiteY5783" fmla="*/ 9380 h 1996549"/>
              <a:gd name="connsiteX5784" fmla="*/ 988390 w 1998270"/>
              <a:gd name="connsiteY5784" fmla="*/ 9380 h 1996549"/>
              <a:gd name="connsiteX5785" fmla="*/ 1004252 w 1998270"/>
              <a:gd name="connsiteY5785" fmla="*/ 25584 h 1996549"/>
              <a:gd name="connsiteX5786" fmla="*/ 1004252 w 1998270"/>
              <a:gd name="connsiteY5786" fmla="*/ 25755 h 1996549"/>
              <a:gd name="connsiteX5787" fmla="*/ 988048 w 1998270"/>
              <a:gd name="connsiteY5787" fmla="*/ 41617 h 1996549"/>
              <a:gd name="connsiteX5788" fmla="*/ 971846 w 1998270"/>
              <a:gd name="connsiteY5788" fmla="*/ 25584 h 1996549"/>
              <a:gd name="connsiteX5789" fmla="*/ 988048 w 1998270"/>
              <a:gd name="connsiteY5789" fmla="*/ 9380 h 1996549"/>
              <a:gd name="connsiteX5790" fmla="*/ 1110851 w 1998270"/>
              <a:gd name="connsiteY5790" fmla="*/ 8869 h 1996549"/>
              <a:gd name="connsiteX5791" fmla="*/ 1127907 w 1998270"/>
              <a:gd name="connsiteY5791" fmla="*/ 25925 h 1996549"/>
              <a:gd name="connsiteX5792" fmla="*/ 1110851 w 1998270"/>
              <a:gd name="connsiteY5792" fmla="*/ 42981 h 1996549"/>
              <a:gd name="connsiteX5793" fmla="*/ 1093796 w 1998270"/>
              <a:gd name="connsiteY5793" fmla="*/ 25925 h 1996549"/>
              <a:gd name="connsiteX5794" fmla="*/ 1110851 w 1998270"/>
              <a:gd name="connsiteY5794" fmla="*/ 8869 h 1996549"/>
              <a:gd name="connsiteX5795" fmla="*/ 1172253 w 1998270"/>
              <a:gd name="connsiteY5795" fmla="*/ 7676 h 1996549"/>
              <a:gd name="connsiteX5796" fmla="*/ 1172594 w 1998270"/>
              <a:gd name="connsiteY5796" fmla="*/ 7676 h 1996549"/>
              <a:gd name="connsiteX5797" fmla="*/ 1190332 w 1998270"/>
              <a:gd name="connsiteY5797" fmla="*/ 25756 h 1996549"/>
              <a:gd name="connsiteX5798" fmla="*/ 1190332 w 1998270"/>
              <a:gd name="connsiteY5798" fmla="*/ 25925 h 1996549"/>
              <a:gd name="connsiteX5799" fmla="*/ 1172253 w 1998270"/>
              <a:gd name="connsiteY5799" fmla="*/ 43663 h 1996549"/>
              <a:gd name="connsiteX5800" fmla="*/ 1154174 w 1998270"/>
              <a:gd name="connsiteY5800" fmla="*/ 25756 h 1996549"/>
              <a:gd name="connsiteX5801" fmla="*/ 1172253 w 1998270"/>
              <a:gd name="connsiteY5801" fmla="*/ 7676 h 1996549"/>
              <a:gd name="connsiteX5802" fmla="*/ 1050132 w 1998270"/>
              <a:gd name="connsiteY5802" fmla="*/ 7505 h 1996549"/>
              <a:gd name="connsiteX5803" fmla="*/ 1067188 w 1998270"/>
              <a:gd name="connsiteY5803" fmla="*/ 24560 h 1996549"/>
              <a:gd name="connsiteX5804" fmla="*/ 1050132 w 1998270"/>
              <a:gd name="connsiteY5804" fmla="*/ 41617 h 1996549"/>
              <a:gd name="connsiteX5805" fmla="*/ 1033077 w 1998270"/>
              <a:gd name="connsiteY5805" fmla="*/ 24560 h 1996549"/>
              <a:gd name="connsiteX5806" fmla="*/ 1050132 w 1998270"/>
              <a:gd name="connsiteY5806" fmla="*/ 7505 h 1996549"/>
              <a:gd name="connsiteX5807" fmla="*/ 1234021 w 1998270"/>
              <a:gd name="connsiteY5807" fmla="*/ 6859 h 1996549"/>
              <a:gd name="connsiteX5808" fmla="*/ 1252782 w 1998270"/>
              <a:gd name="connsiteY5808" fmla="*/ 25619 h 1996549"/>
              <a:gd name="connsiteX5809" fmla="*/ 1234021 w 1998270"/>
              <a:gd name="connsiteY5809" fmla="*/ 44382 h 1996549"/>
              <a:gd name="connsiteX5810" fmla="*/ 1215259 w 1998270"/>
              <a:gd name="connsiteY5810" fmla="*/ 25619 h 1996549"/>
              <a:gd name="connsiteX5811" fmla="*/ 1234021 w 1998270"/>
              <a:gd name="connsiteY5811" fmla="*/ 6859 h 1996549"/>
              <a:gd name="connsiteX5812" fmla="*/ 1295055 w 1998270"/>
              <a:gd name="connsiteY5812" fmla="*/ 6311 h 1996549"/>
              <a:gd name="connsiteX5813" fmla="*/ 1314499 w 1998270"/>
              <a:gd name="connsiteY5813" fmla="*/ 25755 h 1996549"/>
              <a:gd name="connsiteX5814" fmla="*/ 1314499 w 1998270"/>
              <a:gd name="connsiteY5814" fmla="*/ 25925 h 1996549"/>
              <a:gd name="connsiteX5815" fmla="*/ 1295055 w 1998270"/>
              <a:gd name="connsiteY5815" fmla="*/ 45027 h 1996549"/>
              <a:gd name="connsiteX5816" fmla="*/ 1294885 w 1998270"/>
              <a:gd name="connsiteY5816" fmla="*/ 45027 h 1996549"/>
              <a:gd name="connsiteX5817" fmla="*/ 1275612 w 1998270"/>
              <a:gd name="connsiteY5817" fmla="*/ 25755 h 1996549"/>
              <a:gd name="connsiteX5818" fmla="*/ 1295055 w 1998270"/>
              <a:gd name="connsiteY5818" fmla="*/ 6311 h 1996549"/>
              <a:gd name="connsiteX5819" fmla="*/ 1357138 w 1998270"/>
              <a:gd name="connsiteY5819" fmla="*/ 5628 h 1996549"/>
              <a:gd name="connsiteX5820" fmla="*/ 1377264 w 1998270"/>
              <a:gd name="connsiteY5820" fmla="*/ 25756 h 1996549"/>
              <a:gd name="connsiteX5821" fmla="*/ 1377264 w 1998270"/>
              <a:gd name="connsiteY5821" fmla="*/ 25925 h 1996549"/>
              <a:gd name="connsiteX5822" fmla="*/ 1357138 w 1998270"/>
              <a:gd name="connsiteY5822" fmla="*/ 45710 h 1996549"/>
              <a:gd name="connsiteX5823" fmla="*/ 1356968 w 1998270"/>
              <a:gd name="connsiteY5823" fmla="*/ 45710 h 1996549"/>
              <a:gd name="connsiteX5824" fmla="*/ 1337013 w 1998270"/>
              <a:gd name="connsiteY5824" fmla="*/ 25756 h 1996549"/>
              <a:gd name="connsiteX5825" fmla="*/ 1357138 w 1998270"/>
              <a:gd name="connsiteY5825" fmla="*/ 5628 h 1996549"/>
              <a:gd name="connsiteX5826" fmla="*/ 1417858 w 1998270"/>
              <a:gd name="connsiteY5826" fmla="*/ 4947 h 1996549"/>
              <a:gd name="connsiteX5827" fmla="*/ 1418199 w 1998270"/>
              <a:gd name="connsiteY5827" fmla="*/ 4947 h 1996549"/>
              <a:gd name="connsiteX5828" fmla="*/ 1438666 w 1998270"/>
              <a:gd name="connsiteY5828" fmla="*/ 25756 h 1996549"/>
              <a:gd name="connsiteX5829" fmla="*/ 1438666 w 1998270"/>
              <a:gd name="connsiteY5829" fmla="*/ 25925 h 1996549"/>
              <a:gd name="connsiteX5830" fmla="*/ 1417858 w 1998270"/>
              <a:gd name="connsiteY5830" fmla="*/ 46393 h 1996549"/>
              <a:gd name="connsiteX5831" fmla="*/ 1397050 w 1998270"/>
              <a:gd name="connsiteY5831" fmla="*/ 25756 h 1996549"/>
              <a:gd name="connsiteX5832" fmla="*/ 1417858 w 1998270"/>
              <a:gd name="connsiteY5832" fmla="*/ 4947 h 1996549"/>
              <a:gd name="connsiteX5833" fmla="*/ 1479259 w 1998270"/>
              <a:gd name="connsiteY5833" fmla="*/ 4435 h 1996549"/>
              <a:gd name="connsiteX5834" fmla="*/ 1500578 w 1998270"/>
              <a:gd name="connsiteY5834" fmla="*/ 25755 h 1996549"/>
              <a:gd name="connsiteX5835" fmla="*/ 1500578 w 1998270"/>
              <a:gd name="connsiteY5835" fmla="*/ 25925 h 1996549"/>
              <a:gd name="connsiteX5836" fmla="*/ 1479259 w 1998270"/>
              <a:gd name="connsiteY5836" fmla="*/ 46903 h 1996549"/>
              <a:gd name="connsiteX5837" fmla="*/ 1478918 w 1998270"/>
              <a:gd name="connsiteY5837" fmla="*/ 46903 h 1996549"/>
              <a:gd name="connsiteX5838" fmla="*/ 1458109 w 1998270"/>
              <a:gd name="connsiteY5838" fmla="*/ 25755 h 1996549"/>
              <a:gd name="connsiteX5839" fmla="*/ 1458109 w 1998270"/>
              <a:gd name="connsiteY5839" fmla="*/ 25584 h 1996549"/>
              <a:gd name="connsiteX5840" fmla="*/ 1479259 w 1998270"/>
              <a:gd name="connsiteY5840" fmla="*/ 4435 h 1996549"/>
              <a:gd name="connsiteX5841" fmla="*/ 1971151 w 1998270"/>
              <a:gd name="connsiteY5841" fmla="*/ 3923 h 1996549"/>
              <a:gd name="connsiteX5842" fmla="*/ 1992983 w 1998270"/>
              <a:gd name="connsiteY5842" fmla="*/ 25755 h 1996549"/>
              <a:gd name="connsiteX5843" fmla="*/ 1992983 w 1998270"/>
              <a:gd name="connsiteY5843" fmla="*/ 25925 h 1996549"/>
              <a:gd name="connsiteX5844" fmla="*/ 1971151 w 1998270"/>
              <a:gd name="connsiteY5844" fmla="*/ 47415 h 1996549"/>
              <a:gd name="connsiteX5845" fmla="*/ 1949491 w 1998270"/>
              <a:gd name="connsiteY5845" fmla="*/ 25755 h 1996549"/>
              <a:gd name="connsiteX5846" fmla="*/ 1949491 w 1998270"/>
              <a:gd name="connsiteY5846" fmla="*/ 25584 h 1996549"/>
              <a:gd name="connsiteX5847" fmla="*/ 1971151 w 1998270"/>
              <a:gd name="connsiteY5847" fmla="*/ 3923 h 1996549"/>
              <a:gd name="connsiteX5848" fmla="*/ 1540660 w 1998270"/>
              <a:gd name="connsiteY5848" fmla="*/ 3753 h 1996549"/>
              <a:gd name="connsiteX5849" fmla="*/ 1562662 w 1998270"/>
              <a:gd name="connsiteY5849" fmla="*/ 25756 h 1996549"/>
              <a:gd name="connsiteX5850" fmla="*/ 1562662 w 1998270"/>
              <a:gd name="connsiteY5850" fmla="*/ 25925 h 1996549"/>
              <a:gd name="connsiteX5851" fmla="*/ 1540660 w 1998270"/>
              <a:gd name="connsiteY5851" fmla="*/ 47586 h 1996549"/>
              <a:gd name="connsiteX5852" fmla="*/ 1518829 w 1998270"/>
              <a:gd name="connsiteY5852" fmla="*/ 25756 h 1996549"/>
              <a:gd name="connsiteX5853" fmla="*/ 1518829 w 1998270"/>
              <a:gd name="connsiteY5853" fmla="*/ 25584 h 1996549"/>
              <a:gd name="connsiteX5854" fmla="*/ 1540660 w 1998270"/>
              <a:gd name="connsiteY5854" fmla="*/ 3753 h 1996549"/>
              <a:gd name="connsiteX5855" fmla="*/ 1602427 w 1998270"/>
              <a:gd name="connsiteY5855" fmla="*/ 2937 h 1996549"/>
              <a:gd name="connsiteX5856" fmla="*/ 1625112 w 1998270"/>
              <a:gd name="connsiteY5856" fmla="*/ 25620 h 1996549"/>
              <a:gd name="connsiteX5857" fmla="*/ 1602427 w 1998270"/>
              <a:gd name="connsiteY5857" fmla="*/ 48305 h 1996549"/>
              <a:gd name="connsiteX5858" fmla="*/ 1579743 w 1998270"/>
              <a:gd name="connsiteY5858" fmla="*/ 25620 h 1996549"/>
              <a:gd name="connsiteX5859" fmla="*/ 1602427 w 1998270"/>
              <a:gd name="connsiteY5859" fmla="*/ 2937 h 1996549"/>
              <a:gd name="connsiteX5860" fmla="*/ 1664144 w 1998270"/>
              <a:gd name="connsiteY5860" fmla="*/ 2388 h 1996549"/>
              <a:gd name="connsiteX5861" fmla="*/ 1687511 w 1998270"/>
              <a:gd name="connsiteY5861" fmla="*/ 25755 h 1996549"/>
              <a:gd name="connsiteX5862" fmla="*/ 1687511 w 1998270"/>
              <a:gd name="connsiteY5862" fmla="*/ 25925 h 1996549"/>
              <a:gd name="connsiteX5863" fmla="*/ 1664144 w 1998270"/>
              <a:gd name="connsiteY5863" fmla="*/ 48951 h 1996549"/>
              <a:gd name="connsiteX5864" fmla="*/ 1640949 w 1998270"/>
              <a:gd name="connsiteY5864" fmla="*/ 25755 h 1996549"/>
              <a:gd name="connsiteX5865" fmla="*/ 1640949 w 1998270"/>
              <a:gd name="connsiteY5865" fmla="*/ 25584 h 1996549"/>
              <a:gd name="connsiteX5866" fmla="*/ 1664144 w 1998270"/>
              <a:gd name="connsiteY5866" fmla="*/ 2388 h 1996549"/>
              <a:gd name="connsiteX5867" fmla="*/ 1724864 w 1998270"/>
              <a:gd name="connsiteY5867" fmla="*/ 1706 h 1996549"/>
              <a:gd name="connsiteX5868" fmla="*/ 1748913 w 1998270"/>
              <a:gd name="connsiteY5868" fmla="*/ 25755 h 1996549"/>
              <a:gd name="connsiteX5869" fmla="*/ 1724864 w 1998270"/>
              <a:gd name="connsiteY5869" fmla="*/ 49633 h 1996549"/>
              <a:gd name="connsiteX5870" fmla="*/ 1700986 w 1998270"/>
              <a:gd name="connsiteY5870" fmla="*/ 25755 h 1996549"/>
              <a:gd name="connsiteX5871" fmla="*/ 1724864 w 1998270"/>
              <a:gd name="connsiteY5871" fmla="*/ 1706 h 1996549"/>
              <a:gd name="connsiteX5872" fmla="*/ 1786265 w 1998270"/>
              <a:gd name="connsiteY5872" fmla="*/ 1023 h 1996549"/>
              <a:gd name="connsiteX5873" fmla="*/ 1810996 w 1998270"/>
              <a:gd name="connsiteY5873" fmla="*/ 25756 h 1996549"/>
              <a:gd name="connsiteX5874" fmla="*/ 1810996 w 1998270"/>
              <a:gd name="connsiteY5874" fmla="*/ 25925 h 1996549"/>
              <a:gd name="connsiteX5875" fmla="*/ 1786265 w 1998270"/>
              <a:gd name="connsiteY5875" fmla="*/ 50315 h 1996549"/>
              <a:gd name="connsiteX5876" fmla="*/ 1785924 w 1998270"/>
              <a:gd name="connsiteY5876" fmla="*/ 50315 h 1996549"/>
              <a:gd name="connsiteX5877" fmla="*/ 1761704 w 1998270"/>
              <a:gd name="connsiteY5877" fmla="*/ 25756 h 1996549"/>
              <a:gd name="connsiteX5878" fmla="*/ 1761704 w 1998270"/>
              <a:gd name="connsiteY5878" fmla="*/ 25584 h 1996549"/>
              <a:gd name="connsiteX5879" fmla="*/ 1786265 w 1998270"/>
              <a:gd name="connsiteY5879" fmla="*/ 1023 h 1996549"/>
              <a:gd name="connsiteX5880" fmla="*/ 1847667 w 1998270"/>
              <a:gd name="connsiteY5880" fmla="*/ 511 h 1996549"/>
              <a:gd name="connsiteX5881" fmla="*/ 1872909 w 1998270"/>
              <a:gd name="connsiteY5881" fmla="*/ 25755 h 1996549"/>
              <a:gd name="connsiteX5882" fmla="*/ 1872909 w 1998270"/>
              <a:gd name="connsiteY5882" fmla="*/ 25925 h 1996549"/>
              <a:gd name="connsiteX5883" fmla="*/ 1847667 w 1998270"/>
              <a:gd name="connsiteY5883" fmla="*/ 50826 h 1996549"/>
              <a:gd name="connsiteX5884" fmla="*/ 1822595 w 1998270"/>
              <a:gd name="connsiteY5884" fmla="*/ 25755 h 1996549"/>
              <a:gd name="connsiteX5885" fmla="*/ 1822595 w 1998270"/>
              <a:gd name="connsiteY5885" fmla="*/ 25584 h 1996549"/>
              <a:gd name="connsiteX5886" fmla="*/ 1847667 w 1998270"/>
              <a:gd name="connsiteY5886" fmla="*/ 511 h 1996549"/>
              <a:gd name="connsiteX5887" fmla="*/ 1909067 w 1998270"/>
              <a:gd name="connsiteY5887" fmla="*/ 0 h 1996549"/>
              <a:gd name="connsiteX5888" fmla="*/ 1909409 w 1998270"/>
              <a:gd name="connsiteY5888" fmla="*/ 0 h 1996549"/>
              <a:gd name="connsiteX5889" fmla="*/ 1934822 w 1998270"/>
              <a:gd name="connsiteY5889" fmla="*/ 25756 h 1996549"/>
              <a:gd name="connsiteX5890" fmla="*/ 1934822 w 1998270"/>
              <a:gd name="connsiteY5890" fmla="*/ 25925 h 1996549"/>
              <a:gd name="connsiteX5891" fmla="*/ 1909067 w 1998270"/>
              <a:gd name="connsiteY5891" fmla="*/ 51339 h 1996549"/>
              <a:gd name="connsiteX5892" fmla="*/ 1883484 w 1998270"/>
              <a:gd name="connsiteY5892" fmla="*/ 25756 h 1996549"/>
              <a:gd name="connsiteX5893" fmla="*/ 1883484 w 1998270"/>
              <a:gd name="connsiteY5893" fmla="*/ 25584 h 1996549"/>
              <a:gd name="connsiteX5894" fmla="*/ 1909067 w 1998270"/>
              <a:gd name="connsiteY5894" fmla="*/ 0 h 199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Lst>
            <a:rect l="l" t="t" r="r" b="b"/>
            <a:pathLst>
              <a:path w="1998270" h="1996549">
                <a:moveTo>
                  <a:pt x="619642" y="1989726"/>
                </a:moveTo>
                <a:lnTo>
                  <a:pt x="620494" y="1990579"/>
                </a:lnTo>
                <a:cubicBezTo>
                  <a:pt x="620494" y="1991050"/>
                  <a:pt x="620119" y="1991432"/>
                  <a:pt x="619642" y="1991432"/>
                </a:cubicBezTo>
                <a:cubicBezTo>
                  <a:pt x="619198" y="1991364"/>
                  <a:pt x="618857" y="1991019"/>
                  <a:pt x="618789" y="1990579"/>
                </a:cubicBezTo>
                <a:cubicBezTo>
                  <a:pt x="618789" y="1990108"/>
                  <a:pt x="619164" y="1989726"/>
                  <a:pt x="619642" y="1989726"/>
                </a:cubicBezTo>
                <a:close/>
                <a:moveTo>
                  <a:pt x="681042" y="1989385"/>
                </a:moveTo>
                <a:cubicBezTo>
                  <a:pt x="681707" y="1989385"/>
                  <a:pt x="682236" y="1989919"/>
                  <a:pt x="682236" y="1990579"/>
                </a:cubicBezTo>
                <a:cubicBezTo>
                  <a:pt x="682236" y="1991239"/>
                  <a:pt x="681707" y="1991773"/>
                  <a:pt x="681042" y="1991773"/>
                </a:cubicBezTo>
                <a:cubicBezTo>
                  <a:pt x="680377" y="1991773"/>
                  <a:pt x="679849" y="1991239"/>
                  <a:pt x="679849" y="1990579"/>
                </a:cubicBezTo>
                <a:cubicBezTo>
                  <a:pt x="679849" y="1989919"/>
                  <a:pt x="680377" y="1989385"/>
                  <a:pt x="681042" y="1989385"/>
                </a:cubicBezTo>
                <a:close/>
                <a:moveTo>
                  <a:pt x="743126" y="1989044"/>
                </a:moveTo>
                <a:cubicBezTo>
                  <a:pt x="743978" y="1989044"/>
                  <a:pt x="744661" y="1989732"/>
                  <a:pt x="744661" y="1990579"/>
                </a:cubicBezTo>
                <a:cubicBezTo>
                  <a:pt x="744661" y="1991427"/>
                  <a:pt x="743978" y="1992115"/>
                  <a:pt x="743126" y="1992115"/>
                </a:cubicBezTo>
                <a:cubicBezTo>
                  <a:pt x="742273" y="1992115"/>
                  <a:pt x="741591" y="1991427"/>
                  <a:pt x="741591" y="1990579"/>
                </a:cubicBezTo>
                <a:cubicBezTo>
                  <a:pt x="741591" y="1989732"/>
                  <a:pt x="742273" y="1989044"/>
                  <a:pt x="743126" y="1989044"/>
                </a:cubicBezTo>
                <a:close/>
                <a:moveTo>
                  <a:pt x="803844" y="1988703"/>
                </a:moveTo>
                <a:cubicBezTo>
                  <a:pt x="804885" y="1988703"/>
                  <a:pt x="805721" y="1989543"/>
                  <a:pt x="805721" y="1990580"/>
                </a:cubicBezTo>
                <a:cubicBezTo>
                  <a:pt x="805721" y="1991617"/>
                  <a:pt x="804885" y="1992456"/>
                  <a:pt x="803844" y="1992456"/>
                </a:cubicBezTo>
                <a:cubicBezTo>
                  <a:pt x="802804" y="1992456"/>
                  <a:pt x="801969" y="1991617"/>
                  <a:pt x="801969" y="1990580"/>
                </a:cubicBezTo>
                <a:cubicBezTo>
                  <a:pt x="801969" y="1989543"/>
                  <a:pt x="802804" y="1988703"/>
                  <a:pt x="803844" y="1988703"/>
                </a:cubicBezTo>
                <a:close/>
                <a:moveTo>
                  <a:pt x="865246" y="1988362"/>
                </a:moveTo>
                <a:cubicBezTo>
                  <a:pt x="866474" y="1988362"/>
                  <a:pt x="867463" y="1989355"/>
                  <a:pt x="867463" y="1990580"/>
                </a:cubicBezTo>
                <a:cubicBezTo>
                  <a:pt x="867463" y="1991804"/>
                  <a:pt x="866474" y="1992797"/>
                  <a:pt x="865246" y="1992797"/>
                </a:cubicBezTo>
                <a:cubicBezTo>
                  <a:pt x="864018" y="1992797"/>
                  <a:pt x="863029" y="1991804"/>
                  <a:pt x="863029" y="1990580"/>
                </a:cubicBezTo>
                <a:cubicBezTo>
                  <a:pt x="863029" y="1989355"/>
                  <a:pt x="864018" y="1988362"/>
                  <a:pt x="865246" y="1988362"/>
                </a:cubicBezTo>
                <a:close/>
                <a:moveTo>
                  <a:pt x="926647" y="1988021"/>
                </a:moveTo>
                <a:cubicBezTo>
                  <a:pt x="926767" y="1988012"/>
                  <a:pt x="926886" y="1988012"/>
                  <a:pt x="927005" y="1988021"/>
                </a:cubicBezTo>
                <a:cubicBezTo>
                  <a:pt x="928319" y="1988118"/>
                  <a:pt x="929308" y="1989264"/>
                  <a:pt x="929206" y="1990579"/>
                </a:cubicBezTo>
                <a:cubicBezTo>
                  <a:pt x="929206" y="1991991"/>
                  <a:pt x="928063" y="1993138"/>
                  <a:pt x="926647" y="1993138"/>
                </a:cubicBezTo>
                <a:cubicBezTo>
                  <a:pt x="925232" y="1993138"/>
                  <a:pt x="924089" y="1991991"/>
                  <a:pt x="924089" y="1990579"/>
                </a:cubicBezTo>
                <a:cubicBezTo>
                  <a:pt x="924089" y="1989167"/>
                  <a:pt x="925232" y="1988021"/>
                  <a:pt x="926647" y="1988021"/>
                </a:cubicBezTo>
                <a:close/>
                <a:moveTo>
                  <a:pt x="988049" y="1987681"/>
                </a:moveTo>
                <a:cubicBezTo>
                  <a:pt x="988168" y="1987674"/>
                  <a:pt x="988288" y="1987674"/>
                  <a:pt x="988407" y="1987681"/>
                </a:cubicBezTo>
                <a:cubicBezTo>
                  <a:pt x="989908" y="1987778"/>
                  <a:pt x="991051" y="1989076"/>
                  <a:pt x="990949" y="1990580"/>
                </a:cubicBezTo>
                <a:cubicBezTo>
                  <a:pt x="990949" y="1992182"/>
                  <a:pt x="989652" y="1993480"/>
                  <a:pt x="988049" y="1993480"/>
                </a:cubicBezTo>
                <a:cubicBezTo>
                  <a:pt x="986480" y="1993394"/>
                  <a:pt x="985235" y="1992146"/>
                  <a:pt x="985150" y="1990580"/>
                </a:cubicBezTo>
                <a:cubicBezTo>
                  <a:pt x="985150" y="1988979"/>
                  <a:pt x="986446" y="1987681"/>
                  <a:pt x="988049" y="1987681"/>
                </a:cubicBezTo>
                <a:close/>
                <a:moveTo>
                  <a:pt x="1050132" y="1987340"/>
                </a:moveTo>
                <a:cubicBezTo>
                  <a:pt x="1050251" y="1987333"/>
                  <a:pt x="1050371" y="1987333"/>
                  <a:pt x="1050490" y="1987340"/>
                </a:cubicBezTo>
                <a:cubicBezTo>
                  <a:pt x="1052179" y="1987437"/>
                  <a:pt x="1053475" y="1988888"/>
                  <a:pt x="1053373" y="1990580"/>
                </a:cubicBezTo>
                <a:cubicBezTo>
                  <a:pt x="1053373" y="1992369"/>
                  <a:pt x="1051923" y="1993821"/>
                  <a:pt x="1050132" y="1993821"/>
                </a:cubicBezTo>
                <a:cubicBezTo>
                  <a:pt x="1048376" y="1993736"/>
                  <a:pt x="1046977" y="1992334"/>
                  <a:pt x="1046892" y="1990580"/>
                </a:cubicBezTo>
                <a:cubicBezTo>
                  <a:pt x="1046892" y="1988791"/>
                  <a:pt x="1048341" y="1987340"/>
                  <a:pt x="1050132" y="1987340"/>
                </a:cubicBezTo>
                <a:close/>
                <a:moveTo>
                  <a:pt x="1110851" y="1987168"/>
                </a:moveTo>
                <a:cubicBezTo>
                  <a:pt x="1112727" y="1987168"/>
                  <a:pt x="1114262" y="1988695"/>
                  <a:pt x="1114262" y="1990580"/>
                </a:cubicBezTo>
                <a:cubicBezTo>
                  <a:pt x="1114262" y="1992464"/>
                  <a:pt x="1112727" y="1993991"/>
                  <a:pt x="1110851" y="1993991"/>
                </a:cubicBezTo>
                <a:cubicBezTo>
                  <a:pt x="1108975" y="1993991"/>
                  <a:pt x="1107440" y="1992464"/>
                  <a:pt x="1107440" y="1990580"/>
                </a:cubicBezTo>
                <a:cubicBezTo>
                  <a:pt x="1107440" y="1988695"/>
                  <a:pt x="1108975" y="1987168"/>
                  <a:pt x="1110851" y="1987168"/>
                </a:cubicBezTo>
                <a:close/>
                <a:moveTo>
                  <a:pt x="1172253" y="1986827"/>
                </a:moveTo>
                <a:cubicBezTo>
                  <a:pt x="1174317" y="1986827"/>
                  <a:pt x="1176005" y="1988507"/>
                  <a:pt x="1176005" y="1990580"/>
                </a:cubicBezTo>
                <a:cubicBezTo>
                  <a:pt x="1176005" y="1992652"/>
                  <a:pt x="1174317" y="1994332"/>
                  <a:pt x="1172253" y="1994332"/>
                </a:cubicBezTo>
                <a:cubicBezTo>
                  <a:pt x="1170189" y="1994332"/>
                  <a:pt x="1168501" y="1992652"/>
                  <a:pt x="1168501" y="1990580"/>
                </a:cubicBezTo>
                <a:cubicBezTo>
                  <a:pt x="1168501" y="1988507"/>
                  <a:pt x="1170189" y="1986827"/>
                  <a:pt x="1172253" y="1986827"/>
                </a:cubicBezTo>
                <a:close/>
                <a:moveTo>
                  <a:pt x="1234020" y="1986522"/>
                </a:moveTo>
                <a:cubicBezTo>
                  <a:pt x="1236186" y="1986522"/>
                  <a:pt x="1237943" y="1988278"/>
                  <a:pt x="1237943" y="1990445"/>
                </a:cubicBezTo>
                <a:cubicBezTo>
                  <a:pt x="1237943" y="1992611"/>
                  <a:pt x="1236186" y="1994368"/>
                  <a:pt x="1234020" y="1994368"/>
                </a:cubicBezTo>
                <a:cubicBezTo>
                  <a:pt x="1231853" y="1994368"/>
                  <a:pt x="1230097" y="1992611"/>
                  <a:pt x="1230097" y="1990445"/>
                </a:cubicBezTo>
                <a:cubicBezTo>
                  <a:pt x="1230097" y="1988278"/>
                  <a:pt x="1231853" y="1986522"/>
                  <a:pt x="1234020" y="1986522"/>
                </a:cubicBezTo>
                <a:close/>
                <a:moveTo>
                  <a:pt x="1664145" y="1985975"/>
                </a:moveTo>
                <a:cubicBezTo>
                  <a:pt x="1664264" y="1985972"/>
                  <a:pt x="1664384" y="1985972"/>
                  <a:pt x="1664486" y="1985975"/>
                </a:cubicBezTo>
                <a:cubicBezTo>
                  <a:pt x="1667215" y="1986071"/>
                  <a:pt x="1669364" y="1988361"/>
                  <a:pt x="1669262" y="1991092"/>
                </a:cubicBezTo>
                <a:cubicBezTo>
                  <a:pt x="1669262" y="1993918"/>
                  <a:pt x="1666976" y="1996209"/>
                  <a:pt x="1664145" y="1996209"/>
                </a:cubicBezTo>
                <a:cubicBezTo>
                  <a:pt x="1661365" y="1996120"/>
                  <a:pt x="1659113" y="1993880"/>
                  <a:pt x="1659029" y="1991092"/>
                </a:cubicBezTo>
                <a:cubicBezTo>
                  <a:pt x="1659029" y="1988266"/>
                  <a:pt x="1661314" y="1985975"/>
                  <a:pt x="1664145" y="1985975"/>
                </a:cubicBezTo>
                <a:close/>
                <a:moveTo>
                  <a:pt x="1602061" y="1985975"/>
                </a:moveTo>
                <a:cubicBezTo>
                  <a:pt x="1602181" y="1985972"/>
                  <a:pt x="1602300" y="1985972"/>
                  <a:pt x="1602403" y="1985975"/>
                </a:cubicBezTo>
                <a:cubicBezTo>
                  <a:pt x="1605132" y="1986071"/>
                  <a:pt x="1607280" y="1988361"/>
                  <a:pt x="1607178" y="1991092"/>
                </a:cubicBezTo>
                <a:cubicBezTo>
                  <a:pt x="1607178" y="1993918"/>
                  <a:pt x="1604893" y="1996209"/>
                  <a:pt x="1602061" y="1996209"/>
                </a:cubicBezTo>
                <a:cubicBezTo>
                  <a:pt x="1599281" y="1996120"/>
                  <a:pt x="1597030" y="1993880"/>
                  <a:pt x="1596945" y="1991092"/>
                </a:cubicBezTo>
                <a:cubicBezTo>
                  <a:pt x="1596945" y="1988266"/>
                  <a:pt x="1599230" y="1985975"/>
                  <a:pt x="1602061" y="1985975"/>
                </a:cubicBezTo>
                <a:close/>
                <a:moveTo>
                  <a:pt x="1971151" y="1985974"/>
                </a:moveTo>
                <a:cubicBezTo>
                  <a:pt x="1973693" y="1985974"/>
                  <a:pt x="1975756" y="1988036"/>
                  <a:pt x="1975756" y="1990580"/>
                </a:cubicBezTo>
                <a:cubicBezTo>
                  <a:pt x="1975756" y="1993123"/>
                  <a:pt x="1973693" y="1995185"/>
                  <a:pt x="1971151" y="1995185"/>
                </a:cubicBezTo>
                <a:cubicBezTo>
                  <a:pt x="1968610" y="1995185"/>
                  <a:pt x="1966547" y="1993123"/>
                  <a:pt x="1966547" y="1990580"/>
                </a:cubicBezTo>
                <a:cubicBezTo>
                  <a:pt x="1966547" y="1988036"/>
                  <a:pt x="1968610" y="1985974"/>
                  <a:pt x="1971151" y="1985974"/>
                </a:cubicBezTo>
                <a:close/>
                <a:moveTo>
                  <a:pt x="1909068" y="1985974"/>
                </a:moveTo>
                <a:cubicBezTo>
                  <a:pt x="1911985" y="1985974"/>
                  <a:pt x="1914356" y="1988342"/>
                  <a:pt x="1914356" y="1991262"/>
                </a:cubicBezTo>
                <a:cubicBezTo>
                  <a:pt x="1914356" y="1994182"/>
                  <a:pt x="1911985" y="1996549"/>
                  <a:pt x="1909068" y="1996549"/>
                </a:cubicBezTo>
                <a:cubicBezTo>
                  <a:pt x="1906151" y="1996549"/>
                  <a:pt x="1903781" y="1994182"/>
                  <a:pt x="1903781" y="1991262"/>
                </a:cubicBezTo>
                <a:cubicBezTo>
                  <a:pt x="1903781" y="1988342"/>
                  <a:pt x="1906151" y="1985974"/>
                  <a:pt x="1909068" y="1985974"/>
                </a:cubicBezTo>
                <a:close/>
                <a:moveTo>
                  <a:pt x="1847667" y="1985974"/>
                </a:moveTo>
                <a:cubicBezTo>
                  <a:pt x="1850583" y="1985974"/>
                  <a:pt x="1852954" y="1988342"/>
                  <a:pt x="1852954" y="1991262"/>
                </a:cubicBezTo>
                <a:cubicBezTo>
                  <a:pt x="1852954" y="1994182"/>
                  <a:pt x="1850583" y="1996549"/>
                  <a:pt x="1847667" y="1996549"/>
                </a:cubicBezTo>
                <a:cubicBezTo>
                  <a:pt x="1844750" y="1996549"/>
                  <a:pt x="1842380" y="1994182"/>
                  <a:pt x="1842380" y="1991262"/>
                </a:cubicBezTo>
                <a:cubicBezTo>
                  <a:pt x="1842380" y="1988342"/>
                  <a:pt x="1844750" y="1985974"/>
                  <a:pt x="1847667" y="1985974"/>
                </a:cubicBezTo>
                <a:close/>
                <a:moveTo>
                  <a:pt x="1786265" y="1985974"/>
                </a:moveTo>
                <a:cubicBezTo>
                  <a:pt x="1789181" y="1985974"/>
                  <a:pt x="1791552" y="1988342"/>
                  <a:pt x="1791552" y="1991262"/>
                </a:cubicBezTo>
                <a:cubicBezTo>
                  <a:pt x="1791552" y="1994182"/>
                  <a:pt x="1789181" y="1996549"/>
                  <a:pt x="1786265" y="1996549"/>
                </a:cubicBezTo>
                <a:cubicBezTo>
                  <a:pt x="1783348" y="1996549"/>
                  <a:pt x="1780978" y="1994182"/>
                  <a:pt x="1780978" y="1991262"/>
                </a:cubicBezTo>
                <a:cubicBezTo>
                  <a:pt x="1780978" y="1988342"/>
                  <a:pt x="1783348" y="1985974"/>
                  <a:pt x="1786265" y="1985974"/>
                </a:cubicBezTo>
                <a:close/>
                <a:moveTo>
                  <a:pt x="1724864" y="1985974"/>
                </a:moveTo>
                <a:cubicBezTo>
                  <a:pt x="1727780" y="1985974"/>
                  <a:pt x="1730151" y="1988342"/>
                  <a:pt x="1730151" y="1991262"/>
                </a:cubicBezTo>
                <a:cubicBezTo>
                  <a:pt x="1730151" y="1994182"/>
                  <a:pt x="1727780" y="1996549"/>
                  <a:pt x="1724864" y="1996549"/>
                </a:cubicBezTo>
                <a:cubicBezTo>
                  <a:pt x="1721947" y="1996549"/>
                  <a:pt x="1719577" y="1994182"/>
                  <a:pt x="1719577" y="1991262"/>
                </a:cubicBezTo>
                <a:cubicBezTo>
                  <a:pt x="1719577" y="1988342"/>
                  <a:pt x="1721947" y="1985974"/>
                  <a:pt x="1724864" y="1985974"/>
                </a:cubicBezTo>
                <a:close/>
                <a:moveTo>
                  <a:pt x="1479259" y="1985974"/>
                </a:moveTo>
                <a:cubicBezTo>
                  <a:pt x="1479378" y="1985969"/>
                  <a:pt x="1479498" y="1985969"/>
                  <a:pt x="1479600" y="1985974"/>
                </a:cubicBezTo>
                <a:cubicBezTo>
                  <a:pt x="1482142" y="1986070"/>
                  <a:pt x="1484137" y="1988209"/>
                  <a:pt x="1484035" y="1990750"/>
                </a:cubicBezTo>
                <a:cubicBezTo>
                  <a:pt x="1484035" y="1993387"/>
                  <a:pt x="1481903" y="1995526"/>
                  <a:pt x="1479259" y="1995526"/>
                </a:cubicBezTo>
                <a:cubicBezTo>
                  <a:pt x="1476667" y="1995437"/>
                  <a:pt x="1474569" y="1993349"/>
                  <a:pt x="1474484" y="1990750"/>
                </a:cubicBezTo>
                <a:cubicBezTo>
                  <a:pt x="1474484" y="1988113"/>
                  <a:pt x="1476616" y="1985974"/>
                  <a:pt x="1479259" y="1985974"/>
                </a:cubicBezTo>
                <a:close/>
                <a:moveTo>
                  <a:pt x="1417857" y="1985974"/>
                </a:moveTo>
                <a:cubicBezTo>
                  <a:pt x="1420399" y="1985974"/>
                  <a:pt x="1422462" y="1988036"/>
                  <a:pt x="1422462" y="1990580"/>
                </a:cubicBezTo>
                <a:cubicBezTo>
                  <a:pt x="1422462" y="1993123"/>
                  <a:pt x="1420399" y="1995185"/>
                  <a:pt x="1417857" y="1995185"/>
                </a:cubicBezTo>
                <a:cubicBezTo>
                  <a:pt x="1415316" y="1995185"/>
                  <a:pt x="1413253" y="1993123"/>
                  <a:pt x="1413253" y="1990580"/>
                </a:cubicBezTo>
                <a:cubicBezTo>
                  <a:pt x="1413253" y="1988036"/>
                  <a:pt x="1415316" y="1985974"/>
                  <a:pt x="1417857" y="1985974"/>
                </a:cubicBezTo>
                <a:close/>
                <a:moveTo>
                  <a:pt x="1357138" y="1985974"/>
                </a:moveTo>
                <a:cubicBezTo>
                  <a:pt x="1357257" y="1985969"/>
                  <a:pt x="1357377" y="1985969"/>
                  <a:pt x="1357479" y="1985974"/>
                </a:cubicBezTo>
                <a:cubicBezTo>
                  <a:pt x="1359833" y="1986070"/>
                  <a:pt x="1361675" y="1988055"/>
                  <a:pt x="1361573" y="1990409"/>
                </a:cubicBezTo>
                <a:cubicBezTo>
                  <a:pt x="1361573" y="1992858"/>
                  <a:pt x="1359595" y="1994843"/>
                  <a:pt x="1357138" y="1994843"/>
                </a:cubicBezTo>
                <a:cubicBezTo>
                  <a:pt x="1354682" y="1994843"/>
                  <a:pt x="1352704" y="1992858"/>
                  <a:pt x="1352704" y="1990409"/>
                </a:cubicBezTo>
                <a:cubicBezTo>
                  <a:pt x="1352704" y="1987960"/>
                  <a:pt x="1354682" y="1985974"/>
                  <a:pt x="1357138" y="1985974"/>
                </a:cubicBezTo>
                <a:close/>
                <a:moveTo>
                  <a:pt x="1295055" y="1985974"/>
                </a:moveTo>
                <a:cubicBezTo>
                  <a:pt x="1297408" y="1985974"/>
                  <a:pt x="1299319" y="1987883"/>
                  <a:pt x="1299319" y="1990238"/>
                </a:cubicBezTo>
                <a:cubicBezTo>
                  <a:pt x="1299319" y="1992594"/>
                  <a:pt x="1297408" y="1994502"/>
                  <a:pt x="1295055" y="1994502"/>
                </a:cubicBezTo>
                <a:cubicBezTo>
                  <a:pt x="1292735" y="1994415"/>
                  <a:pt x="1290876" y="1992556"/>
                  <a:pt x="1290791" y="1990238"/>
                </a:cubicBezTo>
                <a:cubicBezTo>
                  <a:pt x="1290791" y="1987883"/>
                  <a:pt x="1292701" y="1985974"/>
                  <a:pt x="1295055" y="1985974"/>
                </a:cubicBezTo>
                <a:close/>
                <a:moveTo>
                  <a:pt x="1541026" y="1985499"/>
                </a:moveTo>
                <a:cubicBezTo>
                  <a:pt x="1543758" y="1985499"/>
                  <a:pt x="1545972" y="1987713"/>
                  <a:pt x="1545972" y="1990445"/>
                </a:cubicBezTo>
                <a:cubicBezTo>
                  <a:pt x="1545972" y="1993177"/>
                  <a:pt x="1543758" y="1995391"/>
                  <a:pt x="1541026" y="1995391"/>
                </a:cubicBezTo>
                <a:cubicBezTo>
                  <a:pt x="1538295" y="1995391"/>
                  <a:pt x="1536080" y="1993177"/>
                  <a:pt x="1536080" y="1990445"/>
                </a:cubicBezTo>
                <a:cubicBezTo>
                  <a:pt x="1536080" y="1987713"/>
                  <a:pt x="1538295" y="1985499"/>
                  <a:pt x="1541026" y="1985499"/>
                </a:cubicBezTo>
                <a:close/>
                <a:moveTo>
                  <a:pt x="558240" y="1928155"/>
                </a:moveTo>
                <a:cubicBezTo>
                  <a:pt x="558359" y="1928126"/>
                  <a:pt x="558495" y="1928126"/>
                  <a:pt x="558632" y="1928155"/>
                </a:cubicBezTo>
                <a:cubicBezTo>
                  <a:pt x="559076" y="1928261"/>
                  <a:pt x="559366" y="1928720"/>
                  <a:pt x="559263" y="1929179"/>
                </a:cubicBezTo>
                <a:cubicBezTo>
                  <a:pt x="559263" y="1929743"/>
                  <a:pt x="558803" y="1930202"/>
                  <a:pt x="558240" y="1930202"/>
                </a:cubicBezTo>
                <a:cubicBezTo>
                  <a:pt x="557677" y="1930202"/>
                  <a:pt x="557217" y="1929743"/>
                  <a:pt x="557217" y="1929179"/>
                </a:cubicBezTo>
                <a:cubicBezTo>
                  <a:pt x="557217" y="1928614"/>
                  <a:pt x="557677" y="1928155"/>
                  <a:pt x="558240" y="1928155"/>
                </a:cubicBezTo>
                <a:close/>
                <a:moveTo>
                  <a:pt x="620008" y="1927509"/>
                </a:moveTo>
                <a:cubicBezTo>
                  <a:pt x="620856" y="1927509"/>
                  <a:pt x="621543" y="1928196"/>
                  <a:pt x="621543" y="1929044"/>
                </a:cubicBezTo>
                <a:cubicBezTo>
                  <a:pt x="621543" y="1929892"/>
                  <a:pt x="620856" y="1930579"/>
                  <a:pt x="620008" y="1930579"/>
                </a:cubicBezTo>
                <a:cubicBezTo>
                  <a:pt x="619160" y="1930579"/>
                  <a:pt x="618473" y="1929892"/>
                  <a:pt x="618473" y="1929044"/>
                </a:cubicBezTo>
                <a:cubicBezTo>
                  <a:pt x="618473" y="1928196"/>
                  <a:pt x="619160" y="1927509"/>
                  <a:pt x="620008" y="1927509"/>
                </a:cubicBezTo>
                <a:close/>
                <a:moveTo>
                  <a:pt x="681042" y="1927131"/>
                </a:moveTo>
                <a:cubicBezTo>
                  <a:pt x="682168" y="1927131"/>
                  <a:pt x="683089" y="1928047"/>
                  <a:pt x="683089" y="1929178"/>
                </a:cubicBezTo>
                <a:cubicBezTo>
                  <a:pt x="683089" y="1930309"/>
                  <a:pt x="682168" y="1931225"/>
                  <a:pt x="681042" y="1931225"/>
                </a:cubicBezTo>
                <a:cubicBezTo>
                  <a:pt x="679951" y="1931143"/>
                  <a:pt x="679081" y="1930273"/>
                  <a:pt x="678996" y="1929178"/>
                </a:cubicBezTo>
                <a:cubicBezTo>
                  <a:pt x="678996" y="1928047"/>
                  <a:pt x="679917" y="1927131"/>
                  <a:pt x="681042" y="1927131"/>
                </a:cubicBezTo>
                <a:close/>
                <a:moveTo>
                  <a:pt x="743126" y="1926790"/>
                </a:moveTo>
                <a:cubicBezTo>
                  <a:pt x="744439" y="1926790"/>
                  <a:pt x="745514" y="1927860"/>
                  <a:pt x="745514" y="1929178"/>
                </a:cubicBezTo>
                <a:cubicBezTo>
                  <a:pt x="745514" y="1930497"/>
                  <a:pt x="744439" y="1931566"/>
                  <a:pt x="743126" y="1931566"/>
                </a:cubicBezTo>
                <a:cubicBezTo>
                  <a:pt x="741846" y="1931482"/>
                  <a:pt x="740823" y="1930461"/>
                  <a:pt x="740738" y="1929178"/>
                </a:cubicBezTo>
                <a:cubicBezTo>
                  <a:pt x="740738" y="1927860"/>
                  <a:pt x="741812" y="1926790"/>
                  <a:pt x="743126" y="1926790"/>
                </a:cubicBezTo>
                <a:close/>
                <a:moveTo>
                  <a:pt x="803845" y="1926279"/>
                </a:moveTo>
                <a:cubicBezTo>
                  <a:pt x="803964" y="1926272"/>
                  <a:pt x="804084" y="1926272"/>
                  <a:pt x="804203" y="1926279"/>
                </a:cubicBezTo>
                <a:cubicBezTo>
                  <a:pt x="805704" y="1926376"/>
                  <a:pt x="806847" y="1927674"/>
                  <a:pt x="806745" y="1929178"/>
                </a:cubicBezTo>
                <a:cubicBezTo>
                  <a:pt x="806745" y="1930780"/>
                  <a:pt x="805448" y="1932078"/>
                  <a:pt x="803845" y="1932078"/>
                </a:cubicBezTo>
                <a:cubicBezTo>
                  <a:pt x="802275" y="1931992"/>
                  <a:pt x="801030" y="1930744"/>
                  <a:pt x="800946" y="1929178"/>
                </a:cubicBezTo>
                <a:cubicBezTo>
                  <a:pt x="800946" y="1927577"/>
                  <a:pt x="802242" y="1926279"/>
                  <a:pt x="803845" y="1926279"/>
                </a:cubicBezTo>
                <a:close/>
                <a:moveTo>
                  <a:pt x="865246" y="1925938"/>
                </a:moveTo>
                <a:cubicBezTo>
                  <a:pt x="865365" y="1925931"/>
                  <a:pt x="865485" y="1925931"/>
                  <a:pt x="865604" y="1925938"/>
                </a:cubicBezTo>
                <a:cubicBezTo>
                  <a:pt x="867293" y="1926035"/>
                  <a:pt x="868589" y="1927486"/>
                  <a:pt x="868487" y="1929178"/>
                </a:cubicBezTo>
                <a:cubicBezTo>
                  <a:pt x="868487" y="1930967"/>
                  <a:pt x="867037" y="1932419"/>
                  <a:pt x="865246" y="1932419"/>
                </a:cubicBezTo>
                <a:cubicBezTo>
                  <a:pt x="863490" y="1932334"/>
                  <a:pt x="862091" y="1930932"/>
                  <a:pt x="862006" y="1929178"/>
                </a:cubicBezTo>
                <a:cubicBezTo>
                  <a:pt x="862006" y="1927389"/>
                  <a:pt x="863455" y="1925938"/>
                  <a:pt x="865246" y="1925938"/>
                </a:cubicBezTo>
                <a:close/>
                <a:moveTo>
                  <a:pt x="926648" y="1925426"/>
                </a:moveTo>
                <a:cubicBezTo>
                  <a:pt x="928728" y="1925426"/>
                  <a:pt x="930400" y="1927106"/>
                  <a:pt x="930400" y="1929179"/>
                </a:cubicBezTo>
                <a:cubicBezTo>
                  <a:pt x="930400" y="1931251"/>
                  <a:pt x="928728" y="1932931"/>
                  <a:pt x="926648" y="1932931"/>
                </a:cubicBezTo>
                <a:cubicBezTo>
                  <a:pt x="924584" y="1932931"/>
                  <a:pt x="922896" y="1931251"/>
                  <a:pt x="922896" y="1929179"/>
                </a:cubicBezTo>
                <a:cubicBezTo>
                  <a:pt x="922896" y="1927106"/>
                  <a:pt x="924584" y="1925426"/>
                  <a:pt x="926648" y="1925426"/>
                </a:cubicBezTo>
                <a:close/>
                <a:moveTo>
                  <a:pt x="988049" y="1925085"/>
                </a:moveTo>
                <a:cubicBezTo>
                  <a:pt x="988169" y="1925080"/>
                  <a:pt x="988288" y="1925080"/>
                  <a:pt x="988390" y="1925085"/>
                </a:cubicBezTo>
                <a:cubicBezTo>
                  <a:pt x="990556" y="1925181"/>
                  <a:pt x="992245" y="1927014"/>
                  <a:pt x="992143" y="1929179"/>
                </a:cubicBezTo>
                <a:cubicBezTo>
                  <a:pt x="992143" y="1931439"/>
                  <a:pt x="990318" y="1933272"/>
                  <a:pt x="988049" y="1933272"/>
                </a:cubicBezTo>
                <a:cubicBezTo>
                  <a:pt x="985780" y="1933272"/>
                  <a:pt x="983956" y="1931439"/>
                  <a:pt x="983956" y="1929179"/>
                </a:cubicBezTo>
                <a:cubicBezTo>
                  <a:pt x="983956" y="1926919"/>
                  <a:pt x="985780" y="1925085"/>
                  <a:pt x="988049" y="1925085"/>
                </a:cubicBezTo>
                <a:close/>
                <a:moveTo>
                  <a:pt x="1050132" y="1924744"/>
                </a:moveTo>
                <a:cubicBezTo>
                  <a:pt x="1050251" y="1924739"/>
                  <a:pt x="1050371" y="1924739"/>
                  <a:pt x="1050473" y="1924744"/>
                </a:cubicBezTo>
                <a:cubicBezTo>
                  <a:pt x="1052827" y="1924840"/>
                  <a:pt x="1054669" y="1926825"/>
                  <a:pt x="1054567" y="1929179"/>
                </a:cubicBezTo>
                <a:cubicBezTo>
                  <a:pt x="1054567" y="1931628"/>
                  <a:pt x="1052589" y="1933613"/>
                  <a:pt x="1050132" y="1933613"/>
                </a:cubicBezTo>
                <a:cubicBezTo>
                  <a:pt x="1047676" y="1933613"/>
                  <a:pt x="1045698" y="1931628"/>
                  <a:pt x="1045698" y="1929179"/>
                </a:cubicBezTo>
                <a:cubicBezTo>
                  <a:pt x="1045698" y="1926730"/>
                  <a:pt x="1047676" y="1924744"/>
                  <a:pt x="1050132" y="1924744"/>
                </a:cubicBezTo>
                <a:close/>
                <a:moveTo>
                  <a:pt x="1110851" y="1924403"/>
                </a:moveTo>
                <a:cubicBezTo>
                  <a:pt x="1110970" y="1924398"/>
                  <a:pt x="1111090" y="1924398"/>
                  <a:pt x="1111192" y="1924403"/>
                </a:cubicBezTo>
                <a:cubicBezTo>
                  <a:pt x="1113734" y="1924499"/>
                  <a:pt x="1115729" y="1926638"/>
                  <a:pt x="1115627" y="1929179"/>
                </a:cubicBezTo>
                <a:cubicBezTo>
                  <a:pt x="1115627" y="1931816"/>
                  <a:pt x="1113495" y="1933955"/>
                  <a:pt x="1110851" y="1933955"/>
                </a:cubicBezTo>
                <a:cubicBezTo>
                  <a:pt x="1108259" y="1933866"/>
                  <a:pt x="1106161" y="1931778"/>
                  <a:pt x="1106076" y="1929179"/>
                </a:cubicBezTo>
                <a:cubicBezTo>
                  <a:pt x="1106076" y="1926542"/>
                  <a:pt x="1108208" y="1924403"/>
                  <a:pt x="1110851" y="1924403"/>
                </a:cubicBezTo>
                <a:close/>
                <a:moveTo>
                  <a:pt x="1172253" y="1924062"/>
                </a:moveTo>
                <a:cubicBezTo>
                  <a:pt x="1172372" y="1924059"/>
                  <a:pt x="1172492" y="1924059"/>
                  <a:pt x="1172594" y="1924062"/>
                </a:cubicBezTo>
                <a:cubicBezTo>
                  <a:pt x="1175323" y="1924158"/>
                  <a:pt x="1177472" y="1926448"/>
                  <a:pt x="1177369" y="1929179"/>
                </a:cubicBezTo>
                <a:cubicBezTo>
                  <a:pt x="1177369" y="1932005"/>
                  <a:pt x="1175084" y="1934296"/>
                  <a:pt x="1172253" y="1934296"/>
                </a:cubicBezTo>
                <a:cubicBezTo>
                  <a:pt x="1169473" y="1934207"/>
                  <a:pt x="1167221" y="1931967"/>
                  <a:pt x="1167136" y="1929179"/>
                </a:cubicBezTo>
                <a:cubicBezTo>
                  <a:pt x="1167136" y="1926353"/>
                  <a:pt x="1169421" y="1924062"/>
                  <a:pt x="1172253" y="1924062"/>
                </a:cubicBezTo>
                <a:close/>
                <a:moveTo>
                  <a:pt x="1234020" y="1923757"/>
                </a:moveTo>
                <a:cubicBezTo>
                  <a:pt x="1236941" y="1923757"/>
                  <a:pt x="1239308" y="1926124"/>
                  <a:pt x="1239308" y="1929044"/>
                </a:cubicBezTo>
                <a:cubicBezTo>
                  <a:pt x="1239308" y="1931965"/>
                  <a:pt x="1236940" y="1934332"/>
                  <a:pt x="1234020" y="1934332"/>
                </a:cubicBezTo>
                <a:cubicBezTo>
                  <a:pt x="1231100" y="1934332"/>
                  <a:pt x="1228733" y="1931964"/>
                  <a:pt x="1228733" y="1929044"/>
                </a:cubicBezTo>
                <a:cubicBezTo>
                  <a:pt x="1228733" y="1926124"/>
                  <a:pt x="1231100" y="1923757"/>
                  <a:pt x="1234020" y="1923757"/>
                </a:cubicBezTo>
                <a:close/>
                <a:moveTo>
                  <a:pt x="1295055" y="1923550"/>
                </a:moveTo>
                <a:cubicBezTo>
                  <a:pt x="1298159" y="1923550"/>
                  <a:pt x="1300684" y="1926070"/>
                  <a:pt x="1300684" y="1929179"/>
                </a:cubicBezTo>
                <a:cubicBezTo>
                  <a:pt x="1300684" y="1932288"/>
                  <a:pt x="1298159" y="1934807"/>
                  <a:pt x="1295055" y="1934807"/>
                </a:cubicBezTo>
                <a:cubicBezTo>
                  <a:pt x="1291951" y="1934807"/>
                  <a:pt x="1289427" y="1932288"/>
                  <a:pt x="1289427" y="1929179"/>
                </a:cubicBezTo>
                <a:cubicBezTo>
                  <a:pt x="1289427" y="1926070"/>
                  <a:pt x="1291951" y="1923550"/>
                  <a:pt x="1295055" y="1923550"/>
                </a:cubicBezTo>
                <a:close/>
                <a:moveTo>
                  <a:pt x="1357139" y="1923379"/>
                </a:moveTo>
                <a:cubicBezTo>
                  <a:pt x="1360277" y="1923378"/>
                  <a:pt x="1362852" y="1925871"/>
                  <a:pt x="1362937" y="1929008"/>
                </a:cubicBezTo>
                <a:cubicBezTo>
                  <a:pt x="1362937" y="1932211"/>
                  <a:pt x="1360345" y="1934807"/>
                  <a:pt x="1357139" y="1934807"/>
                </a:cubicBezTo>
                <a:cubicBezTo>
                  <a:pt x="1354034" y="1934723"/>
                  <a:pt x="1351510" y="1932278"/>
                  <a:pt x="1351340" y="1929178"/>
                </a:cubicBezTo>
                <a:cubicBezTo>
                  <a:pt x="1351340" y="1925975"/>
                  <a:pt x="1353932" y="1923379"/>
                  <a:pt x="1357139" y="1923379"/>
                </a:cubicBezTo>
                <a:close/>
                <a:moveTo>
                  <a:pt x="1971151" y="1923209"/>
                </a:moveTo>
                <a:cubicBezTo>
                  <a:pt x="1974358" y="1923117"/>
                  <a:pt x="1977036" y="1925636"/>
                  <a:pt x="1977121" y="1928837"/>
                </a:cubicBezTo>
                <a:cubicBezTo>
                  <a:pt x="1977121" y="1932134"/>
                  <a:pt x="1974443" y="1934807"/>
                  <a:pt x="1971151" y="1934807"/>
                </a:cubicBezTo>
                <a:cubicBezTo>
                  <a:pt x="1967979" y="1934812"/>
                  <a:pt x="1965369" y="1932341"/>
                  <a:pt x="1965182" y="1929178"/>
                </a:cubicBezTo>
                <a:cubicBezTo>
                  <a:pt x="1965182" y="1925882"/>
                  <a:pt x="1967860" y="1923209"/>
                  <a:pt x="1971151" y="1923209"/>
                </a:cubicBezTo>
                <a:close/>
                <a:moveTo>
                  <a:pt x="1417857" y="1923038"/>
                </a:moveTo>
                <a:cubicBezTo>
                  <a:pt x="1421252" y="1923038"/>
                  <a:pt x="1423998" y="1925788"/>
                  <a:pt x="1423998" y="1929179"/>
                </a:cubicBezTo>
                <a:cubicBezTo>
                  <a:pt x="1423998" y="1932569"/>
                  <a:pt x="1421252" y="1935319"/>
                  <a:pt x="1417857" y="1935319"/>
                </a:cubicBezTo>
                <a:cubicBezTo>
                  <a:pt x="1414463" y="1935319"/>
                  <a:pt x="1411718" y="1932569"/>
                  <a:pt x="1411718" y="1929179"/>
                </a:cubicBezTo>
                <a:cubicBezTo>
                  <a:pt x="1411718" y="1925788"/>
                  <a:pt x="1414463" y="1923038"/>
                  <a:pt x="1417857" y="1923038"/>
                </a:cubicBezTo>
                <a:close/>
                <a:moveTo>
                  <a:pt x="1479259" y="1922868"/>
                </a:moveTo>
                <a:cubicBezTo>
                  <a:pt x="1479378" y="1922865"/>
                  <a:pt x="1479498" y="1922865"/>
                  <a:pt x="1479600" y="1922868"/>
                </a:cubicBezTo>
                <a:cubicBezTo>
                  <a:pt x="1482994" y="1922963"/>
                  <a:pt x="1485672" y="1925790"/>
                  <a:pt x="1485570" y="1929179"/>
                </a:cubicBezTo>
                <a:cubicBezTo>
                  <a:pt x="1485570" y="1932663"/>
                  <a:pt x="1482739" y="1935489"/>
                  <a:pt x="1479259" y="1935489"/>
                </a:cubicBezTo>
                <a:cubicBezTo>
                  <a:pt x="1475814" y="1935399"/>
                  <a:pt x="1473034" y="1932626"/>
                  <a:pt x="1472949" y="1929179"/>
                </a:cubicBezTo>
                <a:cubicBezTo>
                  <a:pt x="1472949" y="1925694"/>
                  <a:pt x="1475780" y="1922868"/>
                  <a:pt x="1479259" y="1922868"/>
                </a:cubicBezTo>
                <a:close/>
                <a:moveTo>
                  <a:pt x="1540660" y="1922697"/>
                </a:moveTo>
                <a:cubicBezTo>
                  <a:pt x="1544241" y="1922697"/>
                  <a:pt x="1547141" y="1925599"/>
                  <a:pt x="1547141" y="1929179"/>
                </a:cubicBezTo>
                <a:cubicBezTo>
                  <a:pt x="1547141" y="1932759"/>
                  <a:pt x="1544241" y="1935660"/>
                  <a:pt x="1540660" y="1935660"/>
                </a:cubicBezTo>
                <a:cubicBezTo>
                  <a:pt x="1537078" y="1935660"/>
                  <a:pt x="1534179" y="1932759"/>
                  <a:pt x="1534179" y="1929179"/>
                </a:cubicBezTo>
                <a:cubicBezTo>
                  <a:pt x="1534179" y="1925599"/>
                  <a:pt x="1537078" y="1922697"/>
                  <a:pt x="1540660" y="1922697"/>
                </a:cubicBezTo>
                <a:close/>
                <a:moveTo>
                  <a:pt x="1664145" y="1922527"/>
                </a:moveTo>
                <a:cubicBezTo>
                  <a:pt x="1664264" y="1922524"/>
                  <a:pt x="1664384" y="1922524"/>
                  <a:pt x="1664486" y="1922527"/>
                </a:cubicBezTo>
                <a:cubicBezTo>
                  <a:pt x="1668068" y="1922623"/>
                  <a:pt x="1670899" y="1925600"/>
                  <a:pt x="1670797" y="1929179"/>
                </a:cubicBezTo>
                <a:cubicBezTo>
                  <a:pt x="1670797" y="1932853"/>
                  <a:pt x="1667812" y="1935831"/>
                  <a:pt x="1664145" y="1935831"/>
                </a:cubicBezTo>
                <a:cubicBezTo>
                  <a:pt x="1660511" y="1935740"/>
                  <a:pt x="1657578" y="1932815"/>
                  <a:pt x="1657493" y="1929179"/>
                </a:cubicBezTo>
                <a:cubicBezTo>
                  <a:pt x="1657493" y="1925505"/>
                  <a:pt x="1660478" y="1922527"/>
                  <a:pt x="1664145" y="1922527"/>
                </a:cubicBezTo>
                <a:close/>
                <a:moveTo>
                  <a:pt x="1602428" y="1922392"/>
                </a:moveTo>
                <a:cubicBezTo>
                  <a:pt x="1606102" y="1922392"/>
                  <a:pt x="1609080" y="1925370"/>
                  <a:pt x="1609080" y="1929044"/>
                </a:cubicBezTo>
                <a:cubicBezTo>
                  <a:pt x="1609080" y="1932718"/>
                  <a:pt x="1606102" y="1935696"/>
                  <a:pt x="1602428" y="1935696"/>
                </a:cubicBezTo>
                <a:cubicBezTo>
                  <a:pt x="1598754" y="1935696"/>
                  <a:pt x="1595776" y="1932718"/>
                  <a:pt x="1595776" y="1929044"/>
                </a:cubicBezTo>
                <a:cubicBezTo>
                  <a:pt x="1595776" y="1925370"/>
                  <a:pt x="1598754" y="1922392"/>
                  <a:pt x="1602428" y="1922392"/>
                </a:cubicBezTo>
                <a:close/>
                <a:moveTo>
                  <a:pt x="1909068" y="1922356"/>
                </a:moveTo>
                <a:cubicBezTo>
                  <a:pt x="1912837" y="1922356"/>
                  <a:pt x="1915891" y="1925411"/>
                  <a:pt x="1915891" y="1929179"/>
                </a:cubicBezTo>
                <a:cubicBezTo>
                  <a:pt x="1915891" y="1932946"/>
                  <a:pt x="1912837" y="1936001"/>
                  <a:pt x="1909068" y="1936001"/>
                </a:cubicBezTo>
                <a:cubicBezTo>
                  <a:pt x="1905299" y="1936001"/>
                  <a:pt x="1902246" y="1932946"/>
                  <a:pt x="1902246" y="1929179"/>
                </a:cubicBezTo>
                <a:cubicBezTo>
                  <a:pt x="1902246" y="1925411"/>
                  <a:pt x="1905299" y="1922356"/>
                  <a:pt x="1909068" y="1922356"/>
                </a:cubicBezTo>
                <a:close/>
                <a:moveTo>
                  <a:pt x="1847666" y="1922356"/>
                </a:moveTo>
                <a:cubicBezTo>
                  <a:pt x="1851435" y="1922356"/>
                  <a:pt x="1854489" y="1925411"/>
                  <a:pt x="1854489" y="1929179"/>
                </a:cubicBezTo>
                <a:cubicBezTo>
                  <a:pt x="1854489" y="1932946"/>
                  <a:pt x="1851435" y="1936001"/>
                  <a:pt x="1847666" y="1936001"/>
                </a:cubicBezTo>
                <a:cubicBezTo>
                  <a:pt x="1843897" y="1936001"/>
                  <a:pt x="1840844" y="1932946"/>
                  <a:pt x="1840844" y="1929179"/>
                </a:cubicBezTo>
                <a:cubicBezTo>
                  <a:pt x="1840844" y="1925411"/>
                  <a:pt x="1843897" y="1922356"/>
                  <a:pt x="1847666" y="1922356"/>
                </a:cubicBezTo>
                <a:close/>
                <a:moveTo>
                  <a:pt x="1786265" y="1922356"/>
                </a:moveTo>
                <a:cubicBezTo>
                  <a:pt x="1790034" y="1922356"/>
                  <a:pt x="1793087" y="1925411"/>
                  <a:pt x="1793087" y="1929179"/>
                </a:cubicBezTo>
                <a:cubicBezTo>
                  <a:pt x="1793087" y="1932946"/>
                  <a:pt x="1790034" y="1936001"/>
                  <a:pt x="1786265" y="1936001"/>
                </a:cubicBezTo>
                <a:cubicBezTo>
                  <a:pt x="1782495" y="1936001"/>
                  <a:pt x="1779443" y="1932946"/>
                  <a:pt x="1779443" y="1929179"/>
                </a:cubicBezTo>
                <a:cubicBezTo>
                  <a:pt x="1779443" y="1925411"/>
                  <a:pt x="1782495" y="1922356"/>
                  <a:pt x="1786265" y="1922356"/>
                </a:cubicBezTo>
                <a:close/>
                <a:moveTo>
                  <a:pt x="1724864" y="1922356"/>
                </a:moveTo>
                <a:cubicBezTo>
                  <a:pt x="1728633" y="1922356"/>
                  <a:pt x="1731686" y="1925411"/>
                  <a:pt x="1731686" y="1929179"/>
                </a:cubicBezTo>
                <a:cubicBezTo>
                  <a:pt x="1731686" y="1932946"/>
                  <a:pt x="1728633" y="1936001"/>
                  <a:pt x="1724864" y="1936001"/>
                </a:cubicBezTo>
                <a:cubicBezTo>
                  <a:pt x="1721094" y="1936001"/>
                  <a:pt x="1718042" y="1932946"/>
                  <a:pt x="1718042" y="1929179"/>
                </a:cubicBezTo>
                <a:cubicBezTo>
                  <a:pt x="1718042" y="1925411"/>
                  <a:pt x="1721094" y="1922356"/>
                  <a:pt x="1724864" y="1922356"/>
                </a:cubicBezTo>
                <a:close/>
                <a:moveTo>
                  <a:pt x="558240" y="1866584"/>
                </a:moveTo>
                <a:cubicBezTo>
                  <a:pt x="558359" y="1866570"/>
                  <a:pt x="558479" y="1866570"/>
                  <a:pt x="558598" y="1866584"/>
                </a:cubicBezTo>
                <a:cubicBezTo>
                  <a:pt x="559451" y="1866684"/>
                  <a:pt x="560048" y="1867447"/>
                  <a:pt x="559946" y="1868289"/>
                </a:cubicBezTo>
                <a:cubicBezTo>
                  <a:pt x="559946" y="1869231"/>
                  <a:pt x="559178" y="1869995"/>
                  <a:pt x="558240" y="1869995"/>
                </a:cubicBezTo>
                <a:cubicBezTo>
                  <a:pt x="557336" y="1869916"/>
                  <a:pt x="556620" y="1869197"/>
                  <a:pt x="556535" y="1868289"/>
                </a:cubicBezTo>
                <a:cubicBezTo>
                  <a:pt x="556535" y="1867348"/>
                  <a:pt x="557302" y="1866584"/>
                  <a:pt x="558240" y="1866584"/>
                </a:cubicBezTo>
                <a:close/>
                <a:moveTo>
                  <a:pt x="496839" y="1866583"/>
                </a:moveTo>
                <a:cubicBezTo>
                  <a:pt x="497504" y="1866583"/>
                  <a:pt x="498033" y="1867117"/>
                  <a:pt x="498033" y="1867777"/>
                </a:cubicBezTo>
                <a:cubicBezTo>
                  <a:pt x="498033" y="1868437"/>
                  <a:pt x="497504" y="1868971"/>
                  <a:pt x="496839" y="1868971"/>
                </a:cubicBezTo>
                <a:cubicBezTo>
                  <a:pt x="496173" y="1868971"/>
                  <a:pt x="495645" y="1868437"/>
                  <a:pt x="495645" y="1867777"/>
                </a:cubicBezTo>
                <a:cubicBezTo>
                  <a:pt x="495645" y="1867117"/>
                  <a:pt x="496173" y="1866583"/>
                  <a:pt x="496839" y="1866583"/>
                </a:cubicBezTo>
                <a:close/>
                <a:moveTo>
                  <a:pt x="619641" y="1865560"/>
                </a:moveTo>
                <a:cubicBezTo>
                  <a:pt x="620869" y="1865560"/>
                  <a:pt x="621858" y="1866553"/>
                  <a:pt x="621858" y="1867778"/>
                </a:cubicBezTo>
                <a:cubicBezTo>
                  <a:pt x="621858" y="1869002"/>
                  <a:pt x="620869" y="1869995"/>
                  <a:pt x="619641" y="1869995"/>
                </a:cubicBezTo>
                <a:cubicBezTo>
                  <a:pt x="618413" y="1869995"/>
                  <a:pt x="617424" y="1869002"/>
                  <a:pt x="617424" y="1867778"/>
                </a:cubicBezTo>
                <a:cubicBezTo>
                  <a:pt x="617424" y="1866553"/>
                  <a:pt x="618413" y="1865560"/>
                  <a:pt x="619641" y="1865560"/>
                </a:cubicBezTo>
                <a:close/>
                <a:moveTo>
                  <a:pt x="681042" y="1865048"/>
                </a:moveTo>
                <a:cubicBezTo>
                  <a:pt x="682543" y="1865048"/>
                  <a:pt x="683771" y="1866270"/>
                  <a:pt x="683771" y="1867777"/>
                </a:cubicBezTo>
                <a:cubicBezTo>
                  <a:pt x="683771" y="1869285"/>
                  <a:pt x="682543" y="1870506"/>
                  <a:pt x="681042" y="1870506"/>
                </a:cubicBezTo>
                <a:cubicBezTo>
                  <a:pt x="679541" y="1870506"/>
                  <a:pt x="678314" y="1869285"/>
                  <a:pt x="678314" y="1867777"/>
                </a:cubicBezTo>
                <a:cubicBezTo>
                  <a:pt x="678314" y="1866270"/>
                  <a:pt x="679541" y="1865048"/>
                  <a:pt x="681042" y="1865048"/>
                </a:cubicBezTo>
                <a:close/>
                <a:moveTo>
                  <a:pt x="743126" y="1864537"/>
                </a:moveTo>
                <a:cubicBezTo>
                  <a:pt x="743245" y="1864530"/>
                  <a:pt x="743365" y="1864530"/>
                  <a:pt x="743484" y="1864537"/>
                </a:cubicBezTo>
                <a:cubicBezTo>
                  <a:pt x="745173" y="1864634"/>
                  <a:pt x="746469" y="1866085"/>
                  <a:pt x="746367" y="1867777"/>
                </a:cubicBezTo>
                <a:cubicBezTo>
                  <a:pt x="746367" y="1869566"/>
                  <a:pt x="744917" y="1871018"/>
                  <a:pt x="743126" y="1871018"/>
                </a:cubicBezTo>
                <a:cubicBezTo>
                  <a:pt x="741370" y="1870933"/>
                  <a:pt x="739971" y="1869531"/>
                  <a:pt x="739886" y="1867777"/>
                </a:cubicBezTo>
                <a:cubicBezTo>
                  <a:pt x="739886" y="1865988"/>
                  <a:pt x="741335" y="1864537"/>
                  <a:pt x="743126" y="1864537"/>
                </a:cubicBezTo>
                <a:close/>
                <a:moveTo>
                  <a:pt x="803845" y="1864195"/>
                </a:moveTo>
                <a:cubicBezTo>
                  <a:pt x="805824" y="1864195"/>
                  <a:pt x="807427" y="1865799"/>
                  <a:pt x="807427" y="1867777"/>
                </a:cubicBezTo>
                <a:cubicBezTo>
                  <a:pt x="807427" y="1869756"/>
                  <a:pt x="805824" y="1871359"/>
                  <a:pt x="803845" y="1871359"/>
                </a:cubicBezTo>
                <a:cubicBezTo>
                  <a:pt x="801901" y="1871272"/>
                  <a:pt x="800349" y="1869718"/>
                  <a:pt x="800264" y="1867777"/>
                </a:cubicBezTo>
                <a:cubicBezTo>
                  <a:pt x="800264" y="1865799"/>
                  <a:pt x="801867" y="1864195"/>
                  <a:pt x="803845" y="1864195"/>
                </a:cubicBezTo>
                <a:close/>
                <a:moveTo>
                  <a:pt x="865246" y="1863683"/>
                </a:moveTo>
                <a:cubicBezTo>
                  <a:pt x="867514" y="1863683"/>
                  <a:pt x="869339" y="1865517"/>
                  <a:pt x="869339" y="1867777"/>
                </a:cubicBezTo>
                <a:cubicBezTo>
                  <a:pt x="869339" y="1870037"/>
                  <a:pt x="867514" y="1871870"/>
                  <a:pt x="865246" y="1871870"/>
                </a:cubicBezTo>
                <a:cubicBezTo>
                  <a:pt x="862977" y="1871870"/>
                  <a:pt x="861153" y="1870037"/>
                  <a:pt x="861153" y="1867777"/>
                </a:cubicBezTo>
                <a:cubicBezTo>
                  <a:pt x="861153" y="1865517"/>
                  <a:pt x="862977" y="1863683"/>
                  <a:pt x="865246" y="1863683"/>
                </a:cubicBezTo>
                <a:close/>
                <a:moveTo>
                  <a:pt x="926647" y="1863342"/>
                </a:moveTo>
                <a:cubicBezTo>
                  <a:pt x="926766" y="1863337"/>
                  <a:pt x="926886" y="1863337"/>
                  <a:pt x="926988" y="1863342"/>
                </a:cubicBezTo>
                <a:cubicBezTo>
                  <a:pt x="929342" y="1863438"/>
                  <a:pt x="931184" y="1865423"/>
                  <a:pt x="931081" y="1867777"/>
                </a:cubicBezTo>
                <a:cubicBezTo>
                  <a:pt x="931081" y="1870226"/>
                  <a:pt x="929103" y="1872211"/>
                  <a:pt x="926647" y="1872211"/>
                </a:cubicBezTo>
                <a:cubicBezTo>
                  <a:pt x="924191" y="1872211"/>
                  <a:pt x="922213" y="1870226"/>
                  <a:pt x="922213" y="1867777"/>
                </a:cubicBezTo>
                <a:cubicBezTo>
                  <a:pt x="922213" y="1865328"/>
                  <a:pt x="924191" y="1863342"/>
                  <a:pt x="926647" y="1863342"/>
                </a:cubicBezTo>
                <a:close/>
                <a:moveTo>
                  <a:pt x="988048" y="1863001"/>
                </a:moveTo>
                <a:cubicBezTo>
                  <a:pt x="988168" y="1862996"/>
                  <a:pt x="988287" y="1862996"/>
                  <a:pt x="988390" y="1863001"/>
                </a:cubicBezTo>
                <a:cubicBezTo>
                  <a:pt x="990931" y="1863097"/>
                  <a:pt x="992926" y="1865236"/>
                  <a:pt x="992824" y="1867777"/>
                </a:cubicBezTo>
                <a:cubicBezTo>
                  <a:pt x="992824" y="1870414"/>
                  <a:pt x="990692" y="1872553"/>
                  <a:pt x="988048" y="1872553"/>
                </a:cubicBezTo>
                <a:cubicBezTo>
                  <a:pt x="985456" y="1872464"/>
                  <a:pt x="983358" y="1870376"/>
                  <a:pt x="983273" y="1867777"/>
                </a:cubicBezTo>
                <a:cubicBezTo>
                  <a:pt x="983273" y="1865140"/>
                  <a:pt x="985405" y="1863001"/>
                  <a:pt x="988048" y="1863001"/>
                </a:cubicBezTo>
                <a:close/>
                <a:moveTo>
                  <a:pt x="1050132" y="1862660"/>
                </a:moveTo>
                <a:cubicBezTo>
                  <a:pt x="1050251" y="1862657"/>
                  <a:pt x="1050371" y="1862657"/>
                  <a:pt x="1050473" y="1862660"/>
                </a:cubicBezTo>
                <a:cubicBezTo>
                  <a:pt x="1053202" y="1862756"/>
                  <a:pt x="1055351" y="1865046"/>
                  <a:pt x="1055249" y="1867777"/>
                </a:cubicBezTo>
                <a:cubicBezTo>
                  <a:pt x="1055249" y="1870603"/>
                  <a:pt x="1052963" y="1872894"/>
                  <a:pt x="1050132" y="1872894"/>
                </a:cubicBezTo>
                <a:cubicBezTo>
                  <a:pt x="1047352" y="1872805"/>
                  <a:pt x="1045100" y="1870565"/>
                  <a:pt x="1045016" y="1867777"/>
                </a:cubicBezTo>
                <a:cubicBezTo>
                  <a:pt x="1045016" y="1864951"/>
                  <a:pt x="1047301" y="1862660"/>
                  <a:pt x="1050132" y="1862660"/>
                </a:cubicBezTo>
                <a:close/>
                <a:moveTo>
                  <a:pt x="1110852" y="1862319"/>
                </a:moveTo>
                <a:cubicBezTo>
                  <a:pt x="1113871" y="1862319"/>
                  <a:pt x="1116310" y="1864764"/>
                  <a:pt x="1116310" y="1867777"/>
                </a:cubicBezTo>
                <a:cubicBezTo>
                  <a:pt x="1116310" y="1870791"/>
                  <a:pt x="1113871" y="1873235"/>
                  <a:pt x="1110852" y="1873235"/>
                </a:cubicBezTo>
                <a:cubicBezTo>
                  <a:pt x="1107867" y="1873147"/>
                  <a:pt x="1105479" y="1870754"/>
                  <a:pt x="1105394" y="1867777"/>
                </a:cubicBezTo>
                <a:cubicBezTo>
                  <a:pt x="1105394" y="1864764"/>
                  <a:pt x="1107833" y="1862319"/>
                  <a:pt x="1110852" y="1862319"/>
                </a:cubicBezTo>
                <a:close/>
                <a:moveTo>
                  <a:pt x="1172619" y="1861844"/>
                </a:moveTo>
                <a:cubicBezTo>
                  <a:pt x="1175822" y="1861844"/>
                  <a:pt x="1178418" y="1864440"/>
                  <a:pt x="1178418" y="1867643"/>
                </a:cubicBezTo>
                <a:cubicBezTo>
                  <a:pt x="1178418" y="1870846"/>
                  <a:pt x="1175822" y="1873442"/>
                  <a:pt x="1172619" y="1873442"/>
                </a:cubicBezTo>
                <a:cubicBezTo>
                  <a:pt x="1169416" y="1873442"/>
                  <a:pt x="1166820" y="1870846"/>
                  <a:pt x="1166820" y="1867643"/>
                </a:cubicBezTo>
                <a:cubicBezTo>
                  <a:pt x="1166820" y="1864440"/>
                  <a:pt x="1169416" y="1861844"/>
                  <a:pt x="1172619" y="1861844"/>
                </a:cubicBezTo>
                <a:close/>
                <a:moveTo>
                  <a:pt x="1233654" y="1861637"/>
                </a:moveTo>
                <a:cubicBezTo>
                  <a:pt x="1237048" y="1861637"/>
                  <a:pt x="1239794" y="1864387"/>
                  <a:pt x="1239794" y="1867778"/>
                </a:cubicBezTo>
                <a:cubicBezTo>
                  <a:pt x="1239794" y="1871168"/>
                  <a:pt x="1237048" y="1873918"/>
                  <a:pt x="1233654" y="1873918"/>
                </a:cubicBezTo>
                <a:cubicBezTo>
                  <a:pt x="1230260" y="1873918"/>
                  <a:pt x="1227514" y="1871168"/>
                  <a:pt x="1227514" y="1867778"/>
                </a:cubicBezTo>
                <a:cubicBezTo>
                  <a:pt x="1227514" y="1864387"/>
                  <a:pt x="1230260" y="1861637"/>
                  <a:pt x="1233654" y="1861637"/>
                </a:cubicBezTo>
                <a:close/>
                <a:moveTo>
                  <a:pt x="1295055" y="1861467"/>
                </a:moveTo>
                <a:cubicBezTo>
                  <a:pt x="1295175" y="1861464"/>
                  <a:pt x="1295294" y="1861464"/>
                  <a:pt x="1295397" y="1861467"/>
                </a:cubicBezTo>
                <a:cubicBezTo>
                  <a:pt x="1298791" y="1861563"/>
                  <a:pt x="1301468" y="1864389"/>
                  <a:pt x="1301366" y="1867778"/>
                </a:cubicBezTo>
                <a:cubicBezTo>
                  <a:pt x="1301366" y="1871262"/>
                  <a:pt x="1298535" y="1874088"/>
                  <a:pt x="1295055" y="1874088"/>
                </a:cubicBezTo>
                <a:cubicBezTo>
                  <a:pt x="1291610" y="1873998"/>
                  <a:pt x="1288830" y="1871225"/>
                  <a:pt x="1288745" y="1867778"/>
                </a:cubicBezTo>
                <a:cubicBezTo>
                  <a:pt x="1288745" y="1864293"/>
                  <a:pt x="1291576" y="1861467"/>
                  <a:pt x="1295055" y="1861467"/>
                </a:cubicBezTo>
                <a:close/>
                <a:moveTo>
                  <a:pt x="1971152" y="1861125"/>
                </a:moveTo>
                <a:cubicBezTo>
                  <a:pt x="1971271" y="1861122"/>
                  <a:pt x="1971391" y="1861122"/>
                  <a:pt x="1971493" y="1861125"/>
                </a:cubicBezTo>
                <a:cubicBezTo>
                  <a:pt x="1975075" y="1861221"/>
                  <a:pt x="1977906" y="1864198"/>
                  <a:pt x="1977804" y="1867777"/>
                </a:cubicBezTo>
                <a:cubicBezTo>
                  <a:pt x="1977804" y="1871451"/>
                  <a:pt x="1974819" y="1874429"/>
                  <a:pt x="1971152" y="1874429"/>
                </a:cubicBezTo>
                <a:cubicBezTo>
                  <a:pt x="1967518" y="1874338"/>
                  <a:pt x="1964585" y="1871413"/>
                  <a:pt x="1964500" y="1867777"/>
                </a:cubicBezTo>
                <a:cubicBezTo>
                  <a:pt x="1964500" y="1864103"/>
                  <a:pt x="1967485" y="1861125"/>
                  <a:pt x="1971152" y="1861125"/>
                </a:cubicBezTo>
                <a:close/>
                <a:moveTo>
                  <a:pt x="1357139" y="1861125"/>
                </a:moveTo>
                <a:cubicBezTo>
                  <a:pt x="1357258" y="1861122"/>
                  <a:pt x="1357378" y="1861122"/>
                  <a:pt x="1357480" y="1861125"/>
                </a:cubicBezTo>
                <a:cubicBezTo>
                  <a:pt x="1361062" y="1861221"/>
                  <a:pt x="1363893" y="1864198"/>
                  <a:pt x="1363791" y="1867777"/>
                </a:cubicBezTo>
                <a:cubicBezTo>
                  <a:pt x="1363791" y="1871451"/>
                  <a:pt x="1360806" y="1874429"/>
                  <a:pt x="1357139" y="1874429"/>
                </a:cubicBezTo>
                <a:cubicBezTo>
                  <a:pt x="1353505" y="1874338"/>
                  <a:pt x="1350572" y="1871413"/>
                  <a:pt x="1350487" y="1867777"/>
                </a:cubicBezTo>
                <a:cubicBezTo>
                  <a:pt x="1350487" y="1864103"/>
                  <a:pt x="1353472" y="1861125"/>
                  <a:pt x="1357139" y="1861125"/>
                </a:cubicBezTo>
                <a:close/>
                <a:moveTo>
                  <a:pt x="1417858" y="1860954"/>
                </a:moveTo>
                <a:cubicBezTo>
                  <a:pt x="1421627" y="1860954"/>
                  <a:pt x="1424680" y="1864009"/>
                  <a:pt x="1424680" y="1867777"/>
                </a:cubicBezTo>
                <a:cubicBezTo>
                  <a:pt x="1424680" y="1871544"/>
                  <a:pt x="1421627" y="1874599"/>
                  <a:pt x="1417858" y="1874599"/>
                </a:cubicBezTo>
                <a:cubicBezTo>
                  <a:pt x="1414088" y="1874599"/>
                  <a:pt x="1411036" y="1871544"/>
                  <a:pt x="1411036" y="1867777"/>
                </a:cubicBezTo>
                <a:cubicBezTo>
                  <a:pt x="1411036" y="1864009"/>
                  <a:pt x="1414088" y="1860954"/>
                  <a:pt x="1417858" y="1860954"/>
                </a:cubicBezTo>
                <a:close/>
                <a:moveTo>
                  <a:pt x="1479625" y="1860650"/>
                </a:moveTo>
                <a:cubicBezTo>
                  <a:pt x="1483487" y="1860650"/>
                  <a:pt x="1486618" y="1863781"/>
                  <a:pt x="1486618" y="1867643"/>
                </a:cubicBezTo>
                <a:cubicBezTo>
                  <a:pt x="1486618" y="1871505"/>
                  <a:pt x="1483487" y="1874636"/>
                  <a:pt x="1479625" y="1874636"/>
                </a:cubicBezTo>
                <a:cubicBezTo>
                  <a:pt x="1475763" y="1874636"/>
                  <a:pt x="1472632" y="1871505"/>
                  <a:pt x="1472632" y="1867643"/>
                </a:cubicBezTo>
                <a:cubicBezTo>
                  <a:pt x="1472632" y="1863781"/>
                  <a:pt x="1475763" y="1860650"/>
                  <a:pt x="1479625" y="1860650"/>
                </a:cubicBezTo>
                <a:close/>
                <a:moveTo>
                  <a:pt x="1540660" y="1860613"/>
                </a:moveTo>
                <a:cubicBezTo>
                  <a:pt x="1544617" y="1860613"/>
                  <a:pt x="1547823" y="1863820"/>
                  <a:pt x="1547823" y="1867777"/>
                </a:cubicBezTo>
                <a:cubicBezTo>
                  <a:pt x="1547823" y="1871734"/>
                  <a:pt x="1544617" y="1874940"/>
                  <a:pt x="1540660" y="1874940"/>
                </a:cubicBezTo>
                <a:cubicBezTo>
                  <a:pt x="1536703" y="1874940"/>
                  <a:pt x="1533497" y="1871734"/>
                  <a:pt x="1533497" y="1867777"/>
                </a:cubicBezTo>
                <a:cubicBezTo>
                  <a:pt x="1533497" y="1863820"/>
                  <a:pt x="1536703" y="1860613"/>
                  <a:pt x="1540660" y="1860613"/>
                </a:cubicBezTo>
                <a:close/>
                <a:moveTo>
                  <a:pt x="1602061" y="1860443"/>
                </a:moveTo>
                <a:cubicBezTo>
                  <a:pt x="1606104" y="1860443"/>
                  <a:pt x="1609396" y="1863727"/>
                  <a:pt x="1609396" y="1867777"/>
                </a:cubicBezTo>
                <a:cubicBezTo>
                  <a:pt x="1609396" y="1871828"/>
                  <a:pt x="1606104" y="1875112"/>
                  <a:pt x="1602061" y="1875112"/>
                </a:cubicBezTo>
                <a:cubicBezTo>
                  <a:pt x="1598054" y="1875021"/>
                  <a:pt x="1594813" y="1871791"/>
                  <a:pt x="1594728" y="1867777"/>
                </a:cubicBezTo>
                <a:cubicBezTo>
                  <a:pt x="1594728" y="1863727"/>
                  <a:pt x="1598003" y="1860443"/>
                  <a:pt x="1602061" y="1860443"/>
                </a:cubicBezTo>
                <a:close/>
                <a:moveTo>
                  <a:pt x="1664145" y="1860273"/>
                </a:moveTo>
                <a:cubicBezTo>
                  <a:pt x="1664264" y="1860270"/>
                  <a:pt x="1664367" y="1860270"/>
                  <a:pt x="1664486" y="1860273"/>
                </a:cubicBezTo>
                <a:cubicBezTo>
                  <a:pt x="1668546" y="1860368"/>
                  <a:pt x="1671752" y="1863729"/>
                  <a:pt x="1671650" y="1867778"/>
                </a:cubicBezTo>
                <a:cubicBezTo>
                  <a:pt x="1671650" y="1871922"/>
                  <a:pt x="1668290" y="1875282"/>
                  <a:pt x="1664145" y="1875282"/>
                </a:cubicBezTo>
                <a:cubicBezTo>
                  <a:pt x="1660000" y="1875282"/>
                  <a:pt x="1656641" y="1871922"/>
                  <a:pt x="1656641" y="1867778"/>
                </a:cubicBezTo>
                <a:cubicBezTo>
                  <a:pt x="1656641" y="1863633"/>
                  <a:pt x="1660000" y="1860273"/>
                  <a:pt x="1664145" y="1860273"/>
                </a:cubicBezTo>
                <a:close/>
                <a:moveTo>
                  <a:pt x="1909067" y="1860102"/>
                </a:moveTo>
                <a:cubicBezTo>
                  <a:pt x="1913315" y="1860102"/>
                  <a:pt x="1916743" y="1863539"/>
                  <a:pt x="1916743" y="1867778"/>
                </a:cubicBezTo>
                <a:cubicBezTo>
                  <a:pt x="1916743" y="1872016"/>
                  <a:pt x="1913315" y="1875453"/>
                  <a:pt x="1909067" y="1875453"/>
                </a:cubicBezTo>
                <a:cubicBezTo>
                  <a:pt x="1904821" y="1875453"/>
                  <a:pt x="1901393" y="1872016"/>
                  <a:pt x="1901393" y="1867778"/>
                </a:cubicBezTo>
                <a:cubicBezTo>
                  <a:pt x="1901393" y="1863539"/>
                  <a:pt x="1904821" y="1860102"/>
                  <a:pt x="1909067" y="1860102"/>
                </a:cubicBezTo>
                <a:close/>
                <a:moveTo>
                  <a:pt x="1847667" y="1860102"/>
                </a:moveTo>
                <a:cubicBezTo>
                  <a:pt x="1851914" y="1860102"/>
                  <a:pt x="1855342" y="1863539"/>
                  <a:pt x="1855342" y="1867778"/>
                </a:cubicBezTo>
                <a:cubicBezTo>
                  <a:pt x="1855342" y="1872016"/>
                  <a:pt x="1851914" y="1875453"/>
                  <a:pt x="1847667" y="1875453"/>
                </a:cubicBezTo>
                <a:cubicBezTo>
                  <a:pt x="1843420" y="1875453"/>
                  <a:pt x="1839992" y="1872016"/>
                  <a:pt x="1839992" y="1867778"/>
                </a:cubicBezTo>
                <a:cubicBezTo>
                  <a:pt x="1839992" y="1863539"/>
                  <a:pt x="1843420" y="1860102"/>
                  <a:pt x="1847667" y="1860102"/>
                </a:cubicBezTo>
                <a:close/>
                <a:moveTo>
                  <a:pt x="1786265" y="1860102"/>
                </a:moveTo>
                <a:cubicBezTo>
                  <a:pt x="1790512" y="1860102"/>
                  <a:pt x="1793940" y="1863539"/>
                  <a:pt x="1793940" y="1867778"/>
                </a:cubicBezTo>
                <a:cubicBezTo>
                  <a:pt x="1793940" y="1872016"/>
                  <a:pt x="1790512" y="1875453"/>
                  <a:pt x="1786265" y="1875453"/>
                </a:cubicBezTo>
                <a:cubicBezTo>
                  <a:pt x="1782018" y="1875453"/>
                  <a:pt x="1778590" y="1872016"/>
                  <a:pt x="1778590" y="1867778"/>
                </a:cubicBezTo>
                <a:cubicBezTo>
                  <a:pt x="1778590" y="1863539"/>
                  <a:pt x="1782018" y="1860102"/>
                  <a:pt x="1786265" y="1860102"/>
                </a:cubicBezTo>
                <a:close/>
                <a:moveTo>
                  <a:pt x="1724864" y="1860102"/>
                </a:moveTo>
                <a:cubicBezTo>
                  <a:pt x="1729111" y="1860102"/>
                  <a:pt x="1732539" y="1863539"/>
                  <a:pt x="1732539" y="1867778"/>
                </a:cubicBezTo>
                <a:cubicBezTo>
                  <a:pt x="1732539" y="1872016"/>
                  <a:pt x="1729111" y="1875453"/>
                  <a:pt x="1724864" y="1875453"/>
                </a:cubicBezTo>
                <a:cubicBezTo>
                  <a:pt x="1720617" y="1875453"/>
                  <a:pt x="1717189" y="1872016"/>
                  <a:pt x="1717189" y="1867778"/>
                </a:cubicBezTo>
                <a:cubicBezTo>
                  <a:pt x="1717189" y="1863539"/>
                  <a:pt x="1720617" y="1860102"/>
                  <a:pt x="1724864" y="1860102"/>
                </a:cubicBezTo>
                <a:close/>
                <a:moveTo>
                  <a:pt x="373184" y="1806376"/>
                </a:moveTo>
                <a:cubicBezTo>
                  <a:pt x="373440" y="1806224"/>
                  <a:pt x="373781" y="1806224"/>
                  <a:pt x="374036" y="1806376"/>
                </a:cubicBezTo>
                <a:lnTo>
                  <a:pt x="374889" y="1806376"/>
                </a:lnTo>
                <a:cubicBezTo>
                  <a:pt x="374889" y="1806847"/>
                  <a:pt x="374514" y="1807229"/>
                  <a:pt x="374036" y="1807229"/>
                </a:cubicBezTo>
                <a:cubicBezTo>
                  <a:pt x="373593" y="1807161"/>
                  <a:pt x="373252" y="1806816"/>
                  <a:pt x="373184" y="1806376"/>
                </a:cubicBezTo>
                <a:close/>
                <a:moveTo>
                  <a:pt x="435437" y="1805011"/>
                </a:moveTo>
                <a:cubicBezTo>
                  <a:pt x="435557" y="1804993"/>
                  <a:pt x="435676" y="1804993"/>
                  <a:pt x="435812" y="1805011"/>
                </a:cubicBezTo>
                <a:cubicBezTo>
                  <a:pt x="436460" y="1805114"/>
                  <a:pt x="436904" y="1805724"/>
                  <a:pt x="436802" y="1806376"/>
                </a:cubicBezTo>
                <a:cubicBezTo>
                  <a:pt x="436802" y="1807130"/>
                  <a:pt x="436187" y="1807740"/>
                  <a:pt x="435437" y="1807740"/>
                </a:cubicBezTo>
                <a:cubicBezTo>
                  <a:pt x="434721" y="1807664"/>
                  <a:pt x="434141" y="1807096"/>
                  <a:pt x="434073" y="1806376"/>
                </a:cubicBezTo>
                <a:cubicBezTo>
                  <a:pt x="434073" y="1805622"/>
                  <a:pt x="434686" y="1805011"/>
                  <a:pt x="435437" y="1805011"/>
                </a:cubicBezTo>
                <a:close/>
                <a:moveTo>
                  <a:pt x="496838" y="1804499"/>
                </a:moveTo>
                <a:cubicBezTo>
                  <a:pt x="497879" y="1804499"/>
                  <a:pt x="498715" y="1805340"/>
                  <a:pt x="498715" y="1806376"/>
                </a:cubicBezTo>
                <a:cubicBezTo>
                  <a:pt x="498715" y="1807413"/>
                  <a:pt x="497879" y="1808252"/>
                  <a:pt x="496838" y="1808252"/>
                </a:cubicBezTo>
                <a:cubicBezTo>
                  <a:pt x="495798" y="1808252"/>
                  <a:pt x="494963" y="1807413"/>
                  <a:pt x="494963" y="1806376"/>
                </a:cubicBezTo>
                <a:cubicBezTo>
                  <a:pt x="494963" y="1805339"/>
                  <a:pt x="495798" y="1804499"/>
                  <a:pt x="496838" y="1804499"/>
                </a:cubicBezTo>
                <a:close/>
                <a:moveTo>
                  <a:pt x="558240" y="1803988"/>
                </a:moveTo>
                <a:cubicBezTo>
                  <a:pt x="559553" y="1803988"/>
                  <a:pt x="560627" y="1805058"/>
                  <a:pt x="560627" y="1806376"/>
                </a:cubicBezTo>
                <a:cubicBezTo>
                  <a:pt x="560627" y="1807695"/>
                  <a:pt x="559553" y="1808764"/>
                  <a:pt x="558240" y="1808764"/>
                </a:cubicBezTo>
                <a:cubicBezTo>
                  <a:pt x="556960" y="1808681"/>
                  <a:pt x="555937" y="1807659"/>
                  <a:pt x="555852" y="1806376"/>
                </a:cubicBezTo>
                <a:cubicBezTo>
                  <a:pt x="555852" y="1805058"/>
                  <a:pt x="556926" y="1803988"/>
                  <a:pt x="558240" y="1803988"/>
                </a:cubicBezTo>
                <a:close/>
                <a:moveTo>
                  <a:pt x="619641" y="1803477"/>
                </a:moveTo>
                <a:cubicBezTo>
                  <a:pt x="619760" y="1803470"/>
                  <a:pt x="619880" y="1803470"/>
                  <a:pt x="619999" y="1803477"/>
                </a:cubicBezTo>
                <a:cubicBezTo>
                  <a:pt x="621500" y="1803574"/>
                  <a:pt x="622643" y="1804872"/>
                  <a:pt x="622541" y="1806376"/>
                </a:cubicBezTo>
                <a:cubicBezTo>
                  <a:pt x="622541" y="1807978"/>
                  <a:pt x="621244" y="1809276"/>
                  <a:pt x="619641" y="1809276"/>
                </a:cubicBezTo>
                <a:cubicBezTo>
                  <a:pt x="618072" y="1809190"/>
                  <a:pt x="616827" y="1807942"/>
                  <a:pt x="616742" y="1806376"/>
                </a:cubicBezTo>
                <a:cubicBezTo>
                  <a:pt x="616742" y="1804775"/>
                  <a:pt x="618038" y="1803477"/>
                  <a:pt x="619641" y="1803477"/>
                </a:cubicBezTo>
                <a:close/>
                <a:moveTo>
                  <a:pt x="681042" y="1802964"/>
                </a:moveTo>
                <a:cubicBezTo>
                  <a:pt x="682919" y="1802964"/>
                  <a:pt x="684454" y="1804491"/>
                  <a:pt x="684454" y="1806376"/>
                </a:cubicBezTo>
                <a:cubicBezTo>
                  <a:pt x="684454" y="1808260"/>
                  <a:pt x="682919" y="1809787"/>
                  <a:pt x="681042" y="1809787"/>
                </a:cubicBezTo>
                <a:cubicBezTo>
                  <a:pt x="679167" y="1809787"/>
                  <a:pt x="677632" y="1808260"/>
                  <a:pt x="677632" y="1806376"/>
                </a:cubicBezTo>
                <a:cubicBezTo>
                  <a:pt x="677632" y="1804491"/>
                  <a:pt x="679167" y="1802964"/>
                  <a:pt x="681042" y="1802964"/>
                </a:cubicBezTo>
                <a:close/>
                <a:moveTo>
                  <a:pt x="743126" y="1802453"/>
                </a:moveTo>
                <a:cubicBezTo>
                  <a:pt x="745292" y="1802453"/>
                  <a:pt x="747049" y="1804210"/>
                  <a:pt x="747049" y="1806376"/>
                </a:cubicBezTo>
                <a:cubicBezTo>
                  <a:pt x="747049" y="1808542"/>
                  <a:pt x="745292" y="1810299"/>
                  <a:pt x="743126" y="1810299"/>
                </a:cubicBezTo>
                <a:cubicBezTo>
                  <a:pt x="740994" y="1810212"/>
                  <a:pt x="739288" y="1808507"/>
                  <a:pt x="739203" y="1806376"/>
                </a:cubicBezTo>
                <a:cubicBezTo>
                  <a:pt x="739203" y="1804210"/>
                  <a:pt x="740959" y="1802453"/>
                  <a:pt x="743126" y="1802453"/>
                </a:cubicBezTo>
                <a:close/>
                <a:moveTo>
                  <a:pt x="803845" y="1802112"/>
                </a:moveTo>
                <a:cubicBezTo>
                  <a:pt x="806198" y="1802112"/>
                  <a:pt x="808109" y="1804021"/>
                  <a:pt x="808109" y="1806376"/>
                </a:cubicBezTo>
                <a:cubicBezTo>
                  <a:pt x="808109" y="1808732"/>
                  <a:pt x="806198" y="1810640"/>
                  <a:pt x="803845" y="1810640"/>
                </a:cubicBezTo>
                <a:cubicBezTo>
                  <a:pt x="801491" y="1810640"/>
                  <a:pt x="799581" y="1808732"/>
                  <a:pt x="799581" y="1806376"/>
                </a:cubicBezTo>
                <a:cubicBezTo>
                  <a:pt x="799581" y="1804021"/>
                  <a:pt x="801491" y="1802112"/>
                  <a:pt x="803845" y="1802112"/>
                </a:cubicBezTo>
                <a:close/>
                <a:moveTo>
                  <a:pt x="865246" y="1801600"/>
                </a:moveTo>
                <a:cubicBezTo>
                  <a:pt x="865365" y="1801595"/>
                  <a:pt x="865485" y="1801595"/>
                  <a:pt x="865587" y="1801600"/>
                </a:cubicBezTo>
                <a:cubicBezTo>
                  <a:pt x="868129" y="1801696"/>
                  <a:pt x="870124" y="1803835"/>
                  <a:pt x="870022" y="1806376"/>
                </a:cubicBezTo>
                <a:cubicBezTo>
                  <a:pt x="870022" y="1809013"/>
                  <a:pt x="867890" y="1811152"/>
                  <a:pt x="865246" y="1811152"/>
                </a:cubicBezTo>
                <a:cubicBezTo>
                  <a:pt x="862654" y="1811063"/>
                  <a:pt x="860556" y="1808975"/>
                  <a:pt x="860471" y="1806376"/>
                </a:cubicBezTo>
                <a:cubicBezTo>
                  <a:pt x="860471" y="1803739"/>
                  <a:pt x="862603" y="1801600"/>
                  <a:pt x="865246" y="1801600"/>
                </a:cubicBezTo>
                <a:close/>
                <a:moveTo>
                  <a:pt x="926648" y="1801259"/>
                </a:moveTo>
                <a:cubicBezTo>
                  <a:pt x="926767" y="1801256"/>
                  <a:pt x="926886" y="1801256"/>
                  <a:pt x="926989" y="1801259"/>
                </a:cubicBezTo>
                <a:cubicBezTo>
                  <a:pt x="929718" y="1801355"/>
                  <a:pt x="931867" y="1803645"/>
                  <a:pt x="931764" y="1806376"/>
                </a:cubicBezTo>
                <a:cubicBezTo>
                  <a:pt x="931764" y="1809202"/>
                  <a:pt x="929479" y="1811493"/>
                  <a:pt x="926648" y="1811493"/>
                </a:cubicBezTo>
                <a:cubicBezTo>
                  <a:pt x="923867" y="1811404"/>
                  <a:pt x="921616" y="1809164"/>
                  <a:pt x="921531" y="1806376"/>
                </a:cubicBezTo>
                <a:cubicBezTo>
                  <a:pt x="921531" y="1803550"/>
                  <a:pt x="923816" y="1801259"/>
                  <a:pt x="926648" y="1801259"/>
                </a:cubicBezTo>
                <a:close/>
                <a:moveTo>
                  <a:pt x="988049" y="1800747"/>
                </a:moveTo>
                <a:cubicBezTo>
                  <a:pt x="991153" y="1800747"/>
                  <a:pt x="993678" y="1803267"/>
                  <a:pt x="993678" y="1806376"/>
                </a:cubicBezTo>
                <a:cubicBezTo>
                  <a:pt x="993678" y="1809485"/>
                  <a:pt x="991153" y="1812004"/>
                  <a:pt x="988049" y="1812004"/>
                </a:cubicBezTo>
                <a:cubicBezTo>
                  <a:pt x="984945" y="1812004"/>
                  <a:pt x="982421" y="1809485"/>
                  <a:pt x="982421" y="1806376"/>
                </a:cubicBezTo>
                <a:cubicBezTo>
                  <a:pt x="982421" y="1803267"/>
                  <a:pt x="984945" y="1800747"/>
                  <a:pt x="988049" y="1800747"/>
                </a:cubicBezTo>
                <a:close/>
                <a:moveTo>
                  <a:pt x="1050132" y="1800406"/>
                </a:moveTo>
                <a:cubicBezTo>
                  <a:pt x="1050251" y="1800403"/>
                  <a:pt x="1050371" y="1800403"/>
                  <a:pt x="1050473" y="1800406"/>
                </a:cubicBezTo>
                <a:cubicBezTo>
                  <a:pt x="1053680" y="1800502"/>
                  <a:pt x="1056204" y="1803174"/>
                  <a:pt x="1056102" y="1806376"/>
                </a:cubicBezTo>
                <a:cubicBezTo>
                  <a:pt x="1056102" y="1809672"/>
                  <a:pt x="1053424" y="1812345"/>
                  <a:pt x="1050132" y="1812345"/>
                </a:cubicBezTo>
                <a:cubicBezTo>
                  <a:pt x="1046841" y="1812345"/>
                  <a:pt x="1044163" y="1809672"/>
                  <a:pt x="1044163" y="1806376"/>
                </a:cubicBezTo>
                <a:cubicBezTo>
                  <a:pt x="1044163" y="1803079"/>
                  <a:pt x="1046841" y="1800406"/>
                  <a:pt x="1050132" y="1800406"/>
                </a:cubicBezTo>
                <a:close/>
                <a:moveTo>
                  <a:pt x="1110851" y="1800065"/>
                </a:moveTo>
                <a:cubicBezTo>
                  <a:pt x="1110970" y="1800062"/>
                  <a:pt x="1111090" y="1800062"/>
                  <a:pt x="1111192" y="1800065"/>
                </a:cubicBezTo>
                <a:cubicBezTo>
                  <a:pt x="1114586" y="1800161"/>
                  <a:pt x="1117264" y="1802987"/>
                  <a:pt x="1117162" y="1806376"/>
                </a:cubicBezTo>
                <a:cubicBezTo>
                  <a:pt x="1117162" y="1809860"/>
                  <a:pt x="1114331" y="1812686"/>
                  <a:pt x="1110851" y="1812686"/>
                </a:cubicBezTo>
                <a:cubicBezTo>
                  <a:pt x="1107406" y="1812596"/>
                  <a:pt x="1104626" y="1809823"/>
                  <a:pt x="1104541" y="1806376"/>
                </a:cubicBezTo>
                <a:cubicBezTo>
                  <a:pt x="1104541" y="1802891"/>
                  <a:pt x="1107372" y="1800065"/>
                  <a:pt x="1110851" y="1800065"/>
                </a:cubicBezTo>
                <a:close/>
                <a:moveTo>
                  <a:pt x="1172253" y="1799724"/>
                </a:moveTo>
                <a:cubicBezTo>
                  <a:pt x="1172372" y="1799721"/>
                  <a:pt x="1172492" y="1799721"/>
                  <a:pt x="1172594" y="1799724"/>
                </a:cubicBezTo>
                <a:cubicBezTo>
                  <a:pt x="1176176" y="1799820"/>
                  <a:pt x="1179007" y="1802797"/>
                  <a:pt x="1178904" y="1806376"/>
                </a:cubicBezTo>
                <a:cubicBezTo>
                  <a:pt x="1178904" y="1810050"/>
                  <a:pt x="1175920" y="1813028"/>
                  <a:pt x="1172253" y="1813028"/>
                </a:cubicBezTo>
                <a:cubicBezTo>
                  <a:pt x="1168619" y="1812937"/>
                  <a:pt x="1165686" y="1810012"/>
                  <a:pt x="1165601" y="1806376"/>
                </a:cubicBezTo>
                <a:cubicBezTo>
                  <a:pt x="1165601" y="1802702"/>
                  <a:pt x="1168586" y="1799724"/>
                  <a:pt x="1172253" y="1799724"/>
                </a:cubicBezTo>
                <a:close/>
                <a:moveTo>
                  <a:pt x="1234020" y="1799419"/>
                </a:moveTo>
                <a:cubicBezTo>
                  <a:pt x="1237788" y="1799419"/>
                  <a:pt x="1240843" y="1802473"/>
                  <a:pt x="1240843" y="1806241"/>
                </a:cubicBezTo>
                <a:cubicBezTo>
                  <a:pt x="1240843" y="1810009"/>
                  <a:pt x="1237788" y="1813064"/>
                  <a:pt x="1234020" y="1813064"/>
                </a:cubicBezTo>
                <a:cubicBezTo>
                  <a:pt x="1230252" y="1813064"/>
                  <a:pt x="1227198" y="1810009"/>
                  <a:pt x="1227198" y="1806241"/>
                </a:cubicBezTo>
                <a:cubicBezTo>
                  <a:pt x="1227198" y="1802473"/>
                  <a:pt x="1230252" y="1799419"/>
                  <a:pt x="1234020" y="1799419"/>
                </a:cubicBezTo>
                <a:close/>
                <a:moveTo>
                  <a:pt x="1295055" y="1799212"/>
                </a:moveTo>
                <a:cubicBezTo>
                  <a:pt x="1299012" y="1799212"/>
                  <a:pt x="1302218" y="1802419"/>
                  <a:pt x="1302218" y="1806376"/>
                </a:cubicBezTo>
                <a:cubicBezTo>
                  <a:pt x="1302218" y="1810333"/>
                  <a:pt x="1299012" y="1813539"/>
                  <a:pt x="1295055" y="1813539"/>
                </a:cubicBezTo>
                <a:cubicBezTo>
                  <a:pt x="1291098" y="1813539"/>
                  <a:pt x="1287892" y="1810333"/>
                  <a:pt x="1287892" y="1806376"/>
                </a:cubicBezTo>
                <a:cubicBezTo>
                  <a:pt x="1287892" y="1802419"/>
                  <a:pt x="1291098" y="1799212"/>
                  <a:pt x="1295055" y="1799212"/>
                </a:cubicBezTo>
                <a:close/>
                <a:moveTo>
                  <a:pt x="1602061" y="1798360"/>
                </a:moveTo>
                <a:cubicBezTo>
                  <a:pt x="1602181" y="1798358"/>
                  <a:pt x="1602283" y="1798358"/>
                  <a:pt x="1602403" y="1798360"/>
                </a:cubicBezTo>
                <a:cubicBezTo>
                  <a:pt x="1606837" y="1798455"/>
                  <a:pt x="1610351" y="1802121"/>
                  <a:pt x="1610248" y="1806547"/>
                </a:cubicBezTo>
                <a:cubicBezTo>
                  <a:pt x="1610248" y="1811068"/>
                  <a:pt x="1606581" y="1814733"/>
                  <a:pt x="1602061" y="1814733"/>
                </a:cubicBezTo>
                <a:cubicBezTo>
                  <a:pt x="1597575" y="1814643"/>
                  <a:pt x="1593960" y="1811031"/>
                  <a:pt x="1593875" y="1806547"/>
                </a:cubicBezTo>
                <a:cubicBezTo>
                  <a:pt x="1593875" y="1802025"/>
                  <a:pt x="1597542" y="1798360"/>
                  <a:pt x="1602061" y="1798360"/>
                </a:cubicBezTo>
                <a:close/>
                <a:moveTo>
                  <a:pt x="1479259" y="1798360"/>
                </a:moveTo>
                <a:cubicBezTo>
                  <a:pt x="1479378" y="1798357"/>
                  <a:pt x="1479481" y="1798357"/>
                  <a:pt x="1479600" y="1798360"/>
                </a:cubicBezTo>
                <a:cubicBezTo>
                  <a:pt x="1483847" y="1798456"/>
                  <a:pt x="1487207" y="1801967"/>
                  <a:pt x="1487105" y="1806206"/>
                </a:cubicBezTo>
                <a:cubicBezTo>
                  <a:pt x="1487105" y="1810538"/>
                  <a:pt x="1483591" y="1814051"/>
                  <a:pt x="1479259" y="1814051"/>
                </a:cubicBezTo>
                <a:cubicBezTo>
                  <a:pt x="1474961" y="1813961"/>
                  <a:pt x="1471498" y="1810500"/>
                  <a:pt x="1471414" y="1806206"/>
                </a:cubicBezTo>
                <a:cubicBezTo>
                  <a:pt x="1471414" y="1801872"/>
                  <a:pt x="1474927" y="1798360"/>
                  <a:pt x="1479259" y="1798360"/>
                </a:cubicBezTo>
                <a:close/>
                <a:moveTo>
                  <a:pt x="1357138" y="1798360"/>
                </a:moveTo>
                <a:cubicBezTo>
                  <a:pt x="1357257" y="1798357"/>
                  <a:pt x="1357360" y="1798357"/>
                  <a:pt x="1357479" y="1798360"/>
                </a:cubicBezTo>
                <a:cubicBezTo>
                  <a:pt x="1361539" y="1798456"/>
                  <a:pt x="1364745" y="1801816"/>
                  <a:pt x="1364643" y="1805865"/>
                </a:cubicBezTo>
                <a:cubicBezTo>
                  <a:pt x="1364643" y="1810009"/>
                  <a:pt x="1361283" y="1813369"/>
                  <a:pt x="1357138" y="1813369"/>
                </a:cubicBezTo>
                <a:cubicBezTo>
                  <a:pt x="1352993" y="1813369"/>
                  <a:pt x="1349634" y="1810009"/>
                  <a:pt x="1349634" y="1805865"/>
                </a:cubicBezTo>
                <a:cubicBezTo>
                  <a:pt x="1349634" y="1801720"/>
                  <a:pt x="1352993" y="1798360"/>
                  <a:pt x="1357138" y="1798360"/>
                </a:cubicBezTo>
                <a:close/>
                <a:moveTo>
                  <a:pt x="1971151" y="1798359"/>
                </a:moveTo>
                <a:cubicBezTo>
                  <a:pt x="1975194" y="1798359"/>
                  <a:pt x="1978485" y="1801643"/>
                  <a:pt x="1978485" y="1805693"/>
                </a:cubicBezTo>
                <a:cubicBezTo>
                  <a:pt x="1978485" y="1809744"/>
                  <a:pt x="1975194" y="1813028"/>
                  <a:pt x="1971151" y="1813028"/>
                </a:cubicBezTo>
                <a:cubicBezTo>
                  <a:pt x="1967144" y="1812937"/>
                  <a:pt x="1963903" y="1809707"/>
                  <a:pt x="1963818" y="1805693"/>
                </a:cubicBezTo>
                <a:cubicBezTo>
                  <a:pt x="1963818" y="1801643"/>
                  <a:pt x="1967109" y="1798359"/>
                  <a:pt x="1971151" y="1798359"/>
                </a:cubicBezTo>
                <a:close/>
                <a:moveTo>
                  <a:pt x="1909068" y="1798359"/>
                </a:moveTo>
                <a:cubicBezTo>
                  <a:pt x="1913775" y="1798359"/>
                  <a:pt x="1917595" y="1802178"/>
                  <a:pt x="1917595" y="1806887"/>
                </a:cubicBezTo>
                <a:cubicBezTo>
                  <a:pt x="1917595" y="1811597"/>
                  <a:pt x="1913775" y="1815415"/>
                  <a:pt x="1909068" y="1815415"/>
                </a:cubicBezTo>
                <a:cubicBezTo>
                  <a:pt x="1904394" y="1815325"/>
                  <a:pt x="1900625" y="1811559"/>
                  <a:pt x="1900540" y="1806887"/>
                </a:cubicBezTo>
                <a:cubicBezTo>
                  <a:pt x="1900540" y="1802178"/>
                  <a:pt x="1904361" y="1798359"/>
                  <a:pt x="1909068" y="1798359"/>
                </a:cubicBezTo>
                <a:close/>
                <a:moveTo>
                  <a:pt x="1847667" y="1798359"/>
                </a:moveTo>
                <a:cubicBezTo>
                  <a:pt x="1852374" y="1798359"/>
                  <a:pt x="1856194" y="1802178"/>
                  <a:pt x="1856194" y="1806887"/>
                </a:cubicBezTo>
                <a:cubicBezTo>
                  <a:pt x="1856194" y="1811597"/>
                  <a:pt x="1852374" y="1815415"/>
                  <a:pt x="1847667" y="1815415"/>
                </a:cubicBezTo>
                <a:cubicBezTo>
                  <a:pt x="1842993" y="1815325"/>
                  <a:pt x="1839224" y="1811559"/>
                  <a:pt x="1839139" y="1806887"/>
                </a:cubicBezTo>
                <a:cubicBezTo>
                  <a:pt x="1839139" y="1802178"/>
                  <a:pt x="1842959" y="1798359"/>
                  <a:pt x="1847667" y="1798359"/>
                </a:cubicBezTo>
                <a:close/>
                <a:moveTo>
                  <a:pt x="1786266" y="1798359"/>
                </a:moveTo>
                <a:cubicBezTo>
                  <a:pt x="1790973" y="1798359"/>
                  <a:pt x="1794793" y="1802178"/>
                  <a:pt x="1794793" y="1806887"/>
                </a:cubicBezTo>
                <a:cubicBezTo>
                  <a:pt x="1794793" y="1811597"/>
                  <a:pt x="1790973" y="1815415"/>
                  <a:pt x="1786266" y="1815415"/>
                </a:cubicBezTo>
                <a:cubicBezTo>
                  <a:pt x="1781592" y="1815325"/>
                  <a:pt x="1777823" y="1811559"/>
                  <a:pt x="1777738" y="1806887"/>
                </a:cubicBezTo>
                <a:cubicBezTo>
                  <a:pt x="1777738" y="1802178"/>
                  <a:pt x="1781558" y="1798359"/>
                  <a:pt x="1786266" y="1798359"/>
                </a:cubicBezTo>
                <a:close/>
                <a:moveTo>
                  <a:pt x="1724864" y="1798359"/>
                </a:moveTo>
                <a:cubicBezTo>
                  <a:pt x="1729486" y="1798359"/>
                  <a:pt x="1733221" y="1802102"/>
                  <a:pt x="1733221" y="1806717"/>
                </a:cubicBezTo>
                <a:cubicBezTo>
                  <a:pt x="1733221" y="1811332"/>
                  <a:pt x="1729486" y="1815074"/>
                  <a:pt x="1724864" y="1815074"/>
                </a:cubicBezTo>
                <a:cubicBezTo>
                  <a:pt x="1720242" y="1815074"/>
                  <a:pt x="1716507" y="1811332"/>
                  <a:pt x="1716507" y="1806717"/>
                </a:cubicBezTo>
                <a:cubicBezTo>
                  <a:pt x="1716507" y="1802102"/>
                  <a:pt x="1720242" y="1798359"/>
                  <a:pt x="1724864" y="1798359"/>
                </a:cubicBezTo>
                <a:close/>
                <a:moveTo>
                  <a:pt x="1664145" y="1798359"/>
                </a:moveTo>
                <a:cubicBezTo>
                  <a:pt x="1664264" y="1798359"/>
                  <a:pt x="1664384" y="1798361"/>
                  <a:pt x="1664486" y="1798366"/>
                </a:cubicBezTo>
                <a:cubicBezTo>
                  <a:pt x="1669108" y="1798556"/>
                  <a:pt x="1672690" y="1802446"/>
                  <a:pt x="1672502" y="1807058"/>
                </a:cubicBezTo>
                <a:cubicBezTo>
                  <a:pt x="1672502" y="1811673"/>
                  <a:pt x="1668767" y="1815415"/>
                  <a:pt x="1664145" y="1815415"/>
                </a:cubicBezTo>
                <a:cubicBezTo>
                  <a:pt x="1664026" y="1815415"/>
                  <a:pt x="1663906" y="1815414"/>
                  <a:pt x="1663804" y="1815409"/>
                </a:cubicBezTo>
                <a:cubicBezTo>
                  <a:pt x="1659182" y="1815219"/>
                  <a:pt x="1655600" y="1811329"/>
                  <a:pt x="1655788" y="1806717"/>
                </a:cubicBezTo>
                <a:cubicBezTo>
                  <a:pt x="1655788" y="1802102"/>
                  <a:pt x="1659523" y="1798359"/>
                  <a:pt x="1664145" y="1798359"/>
                </a:cubicBezTo>
                <a:close/>
                <a:moveTo>
                  <a:pt x="1540660" y="1798359"/>
                </a:moveTo>
                <a:cubicBezTo>
                  <a:pt x="1545094" y="1798359"/>
                  <a:pt x="1548676" y="1801948"/>
                  <a:pt x="1548676" y="1806376"/>
                </a:cubicBezTo>
                <a:cubicBezTo>
                  <a:pt x="1548676" y="1810803"/>
                  <a:pt x="1545094" y="1814392"/>
                  <a:pt x="1540660" y="1814392"/>
                </a:cubicBezTo>
                <a:cubicBezTo>
                  <a:pt x="1536225" y="1814392"/>
                  <a:pt x="1532644" y="1810803"/>
                  <a:pt x="1532644" y="1806376"/>
                </a:cubicBezTo>
                <a:cubicBezTo>
                  <a:pt x="1532644" y="1801948"/>
                  <a:pt x="1536225" y="1798359"/>
                  <a:pt x="1540660" y="1798359"/>
                </a:cubicBezTo>
                <a:close/>
                <a:moveTo>
                  <a:pt x="1417858" y="1798359"/>
                </a:moveTo>
                <a:cubicBezTo>
                  <a:pt x="1422105" y="1798359"/>
                  <a:pt x="1425533" y="1801796"/>
                  <a:pt x="1425533" y="1806035"/>
                </a:cubicBezTo>
                <a:cubicBezTo>
                  <a:pt x="1425533" y="1810273"/>
                  <a:pt x="1422105" y="1813710"/>
                  <a:pt x="1417858" y="1813710"/>
                </a:cubicBezTo>
                <a:cubicBezTo>
                  <a:pt x="1413611" y="1813710"/>
                  <a:pt x="1410183" y="1810273"/>
                  <a:pt x="1410183" y="1806035"/>
                </a:cubicBezTo>
                <a:cubicBezTo>
                  <a:pt x="1410183" y="1801796"/>
                  <a:pt x="1413611" y="1798359"/>
                  <a:pt x="1417858" y="1798359"/>
                </a:cubicBezTo>
                <a:close/>
                <a:moveTo>
                  <a:pt x="311782" y="1744974"/>
                </a:moveTo>
                <a:cubicBezTo>
                  <a:pt x="312038" y="1744822"/>
                  <a:pt x="312379" y="1744822"/>
                  <a:pt x="312635" y="1744974"/>
                </a:cubicBezTo>
                <a:lnTo>
                  <a:pt x="313487" y="1744974"/>
                </a:lnTo>
                <a:cubicBezTo>
                  <a:pt x="313487" y="1745445"/>
                  <a:pt x="313112" y="1745827"/>
                  <a:pt x="312635" y="1745827"/>
                </a:cubicBezTo>
                <a:cubicBezTo>
                  <a:pt x="312191" y="1745759"/>
                  <a:pt x="311850" y="1745414"/>
                  <a:pt x="311782" y="1744974"/>
                </a:cubicBezTo>
                <a:close/>
                <a:moveTo>
                  <a:pt x="374036" y="1743439"/>
                </a:moveTo>
                <a:cubicBezTo>
                  <a:pt x="374889" y="1743439"/>
                  <a:pt x="375571" y="1744127"/>
                  <a:pt x="375571" y="1744974"/>
                </a:cubicBezTo>
                <a:cubicBezTo>
                  <a:pt x="375571" y="1745822"/>
                  <a:pt x="374889" y="1746510"/>
                  <a:pt x="374036" y="1746510"/>
                </a:cubicBezTo>
                <a:cubicBezTo>
                  <a:pt x="373183" y="1746510"/>
                  <a:pt x="372501" y="1745822"/>
                  <a:pt x="372501" y="1744974"/>
                </a:cubicBezTo>
                <a:cubicBezTo>
                  <a:pt x="372501" y="1744127"/>
                  <a:pt x="373183" y="1743439"/>
                  <a:pt x="374036" y="1743439"/>
                </a:cubicBezTo>
                <a:close/>
                <a:moveTo>
                  <a:pt x="436119" y="1742928"/>
                </a:moveTo>
                <a:cubicBezTo>
                  <a:pt x="436170" y="1742928"/>
                  <a:pt x="436238" y="1742930"/>
                  <a:pt x="436290" y="1742935"/>
                </a:cubicBezTo>
                <a:cubicBezTo>
                  <a:pt x="437415" y="1743029"/>
                  <a:pt x="438268" y="1744020"/>
                  <a:pt x="438166" y="1745146"/>
                </a:cubicBezTo>
                <a:cubicBezTo>
                  <a:pt x="438166" y="1746277"/>
                  <a:pt x="437245" y="1747192"/>
                  <a:pt x="436119" y="1747192"/>
                </a:cubicBezTo>
                <a:cubicBezTo>
                  <a:pt x="434960" y="1747104"/>
                  <a:pt x="434073" y="1746137"/>
                  <a:pt x="434073" y="1744975"/>
                </a:cubicBezTo>
                <a:cubicBezTo>
                  <a:pt x="434073" y="1743844"/>
                  <a:pt x="434993" y="1742928"/>
                  <a:pt x="436119" y="1742928"/>
                </a:cubicBezTo>
                <a:close/>
                <a:moveTo>
                  <a:pt x="496839" y="1742416"/>
                </a:moveTo>
                <a:cubicBezTo>
                  <a:pt x="496958" y="1742407"/>
                  <a:pt x="497078" y="1742407"/>
                  <a:pt x="497197" y="1742416"/>
                </a:cubicBezTo>
                <a:cubicBezTo>
                  <a:pt x="498510" y="1742513"/>
                  <a:pt x="499500" y="1743659"/>
                  <a:pt x="499397" y="1744974"/>
                </a:cubicBezTo>
                <a:cubicBezTo>
                  <a:pt x="499397" y="1746386"/>
                  <a:pt x="498255" y="1747533"/>
                  <a:pt x="496839" y="1747533"/>
                </a:cubicBezTo>
                <a:cubicBezTo>
                  <a:pt x="495423" y="1747533"/>
                  <a:pt x="494281" y="1746386"/>
                  <a:pt x="494281" y="1744974"/>
                </a:cubicBezTo>
                <a:cubicBezTo>
                  <a:pt x="494281" y="1743562"/>
                  <a:pt x="495423" y="1742416"/>
                  <a:pt x="496839" y="1742416"/>
                </a:cubicBezTo>
                <a:close/>
                <a:moveTo>
                  <a:pt x="558240" y="1741904"/>
                </a:moveTo>
                <a:cubicBezTo>
                  <a:pt x="559928" y="1741904"/>
                  <a:pt x="561309" y="1743279"/>
                  <a:pt x="561309" y="1744975"/>
                </a:cubicBezTo>
                <a:cubicBezTo>
                  <a:pt x="561309" y="1746670"/>
                  <a:pt x="559928" y="1748045"/>
                  <a:pt x="558240" y="1748045"/>
                </a:cubicBezTo>
                <a:cubicBezTo>
                  <a:pt x="556551" y="1748045"/>
                  <a:pt x="555170" y="1746670"/>
                  <a:pt x="555170" y="1744975"/>
                </a:cubicBezTo>
                <a:cubicBezTo>
                  <a:pt x="555170" y="1743279"/>
                  <a:pt x="556551" y="1741904"/>
                  <a:pt x="558240" y="1741904"/>
                </a:cubicBezTo>
                <a:close/>
                <a:moveTo>
                  <a:pt x="619642" y="1741392"/>
                </a:moveTo>
                <a:cubicBezTo>
                  <a:pt x="621620" y="1741392"/>
                  <a:pt x="623223" y="1742996"/>
                  <a:pt x="623223" y="1744974"/>
                </a:cubicBezTo>
                <a:cubicBezTo>
                  <a:pt x="623223" y="1746953"/>
                  <a:pt x="621620" y="1748556"/>
                  <a:pt x="619642" y="1748556"/>
                </a:cubicBezTo>
                <a:cubicBezTo>
                  <a:pt x="617697" y="1748469"/>
                  <a:pt x="616145" y="1746915"/>
                  <a:pt x="616060" y="1744974"/>
                </a:cubicBezTo>
                <a:cubicBezTo>
                  <a:pt x="616060" y="1742996"/>
                  <a:pt x="617663" y="1741392"/>
                  <a:pt x="619642" y="1741392"/>
                </a:cubicBezTo>
                <a:close/>
                <a:moveTo>
                  <a:pt x="681042" y="1740881"/>
                </a:moveTo>
                <a:cubicBezTo>
                  <a:pt x="681162" y="1740876"/>
                  <a:pt x="681281" y="1740876"/>
                  <a:pt x="681383" y="1740881"/>
                </a:cubicBezTo>
                <a:cubicBezTo>
                  <a:pt x="683549" y="1740978"/>
                  <a:pt x="685238" y="1742810"/>
                  <a:pt x="685136" y="1744975"/>
                </a:cubicBezTo>
                <a:cubicBezTo>
                  <a:pt x="685136" y="1747236"/>
                  <a:pt x="683311" y="1749068"/>
                  <a:pt x="681042" y="1749068"/>
                </a:cubicBezTo>
                <a:cubicBezTo>
                  <a:pt x="678773" y="1749068"/>
                  <a:pt x="676949" y="1747236"/>
                  <a:pt x="676949" y="1744975"/>
                </a:cubicBezTo>
                <a:cubicBezTo>
                  <a:pt x="676949" y="1742715"/>
                  <a:pt x="678773" y="1740881"/>
                  <a:pt x="681042" y="1740881"/>
                </a:cubicBezTo>
                <a:close/>
                <a:moveTo>
                  <a:pt x="743125" y="1740369"/>
                </a:moveTo>
                <a:cubicBezTo>
                  <a:pt x="745667" y="1740369"/>
                  <a:pt x="747730" y="1742432"/>
                  <a:pt x="747730" y="1744975"/>
                </a:cubicBezTo>
                <a:cubicBezTo>
                  <a:pt x="747730" y="1747518"/>
                  <a:pt x="745667" y="1749580"/>
                  <a:pt x="743125" y="1749580"/>
                </a:cubicBezTo>
                <a:cubicBezTo>
                  <a:pt x="740584" y="1749580"/>
                  <a:pt x="738521" y="1747518"/>
                  <a:pt x="738521" y="1744975"/>
                </a:cubicBezTo>
                <a:cubicBezTo>
                  <a:pt x="738521" y="1742432"/>
                  <a:pt x="740584" y="1740369"/>
                  <a:pt x="743125" y="1740369"/>
                </a:cubicBezTo>
                <a:close/>
                <a:moveTo>
                  <a:pt x="803845" y="1740028"/>
                </a:moveTo>
                <a:cubicBezTo>
                  <a:pt x="806574" y="1740028"/>
                  <a:pt x="808791" y="1742242"/>
                  <a:pt x="808791" y="1744975"/>
                </a:cubicBezTo>
                <a:cubicBezTo>
                  <a:pt x="808791" y="1747707"/>
                  <a:pt x="806574" y="1749921"/>
                  <a:pt x="803845" y="1749921"/>
                </a:cubicBezTo>
                <a:cubicBezTo>
                  <a:pt x="801116" y="1749921"/>
                  <a:pt x="798899" y="1747707"/>
                  <a:pt x="798899" y="1744975"/>
                </a:cubicBezTo>
                <a:cubicBezTo>
                  <a:pt x="798899" y="1742242"/>
                  <a:pt x="801116" y="1740028"/>
                  <a:pt x="803845" y="1740028"/>
                </a:cubicBezTo>
                <a:close/>
                <a:moveTo>
                  <a:pt x="865247" y="1739516"/>
                </a:moveTo>
                <a:cubicBezTo>
                  <a:pt x="868266" y="1739516"/>
                  <a:pt x="870705" y="1741961"/>
                  <a:pt x="870705" y="1744974"/>
                </a:cubicBezTo>
                <a:cubicBezTo>
                  <a:pt x="870705" y="1747988"/>
                  <a:pt x="868266" y="1750432"/>
                  <a:pt x="865247" y="1750432"/>
                </a:cubicBezTo>
                <a:cubicBezTo>
                  <a:pt x="862261" y="1750344"/>
                  <a:pt x="859874" y="1747951"/>
                  <a:pt x="859789" y="1744974"/>
                </a:cubicBezTo>
                <a:cubicBezTo>
                  <a:pt x="859789" y="1741961"/>
                  <a:pt x="862228" y="1739516"/>
                  <a:pt x="865247" y="1739516"/>
                </a:cubicBezTo>
                <a:close/>
                <a:moveTo>
                  <a:pt x="926647" y="1739005"/>
                </a:moveTo>
                <a:cubicBezTo>
                  <a:pt x="926766" y="1739002"/>
                  <a:pt x="926886" y="1739002"/>
                  <a:pt x="926988" y="1739005"/>
                </a:cubicBezTo>
                <a:cubicBezTo>
                  <a:pt x="930194" y="1739101"/>
                  <a:pt x="932719" y="1741773"/>
                  <a:pt x="932616" y="1744975"/>
                </a:cubicBezTo>
                <a:cubicBezTo>
                  <a:pt x="932616" y="1748271"/>
                  <a:pt x="929939" y="1750944"/>
                  <a:pt x="926647" y="1750944"/>
                </a:cubicBezTo>
                <a:cubicBezTo>
                  <a:pt x="923355" y="1750944"/>
                  <a:pt x="920678" y="1748271"/>
                  <a:pt x="920678" y="1744975"/>
                </a:cubicBezTo>
                <a:cubicBezTo>
                  <a:pt x="920678" y="1741678"/>
                  <a:pt x="923355" y="1739005"/>
                  <a:pt x="926647" y="1739005"/>
                </a:cubicBezTo>
                <a:close/>
                <a:moveTo>
                  <a:pt x="988048" y="1738664"/>
                </a:moveTo>
                <a:cubicBezTo>
                  <a:pt x="988168" y="1738661"/>
                  <a:pt x="988287" y="1738661"/>
                  <a:pt x="988390" y="1738664"/>
                </a:cubicBezTo>
                <a:cubicBezTo>
                  <a:pt x="991784" y="1738759"/>
                  <a:pt x="994461" y="1741586"/>
                  <a:pt x="994359" y="1744975"/>
                </a:cubicBezTo>
                <a:cubicBezTo>
                  <a:pt x="994359" y="1748459"/>
                  <a:pt x="991528" y="1751285"/>
                  <a:pt x="988048" y="1751285"/>
                </a:cubicBezTo>
                <a:cubicBezTo>
                  <a:pt x="984603" y="1751195"/>
                  <a:pt x="981823" y="1748422"/>
                  <a:pt x="981738" y="1744975"/>
                </a:cubicBezTo>
                <a:cubicBezTo>
                  <a:pt x="981738" y="1741490"/>
                  <a:pt x="984569" y="1738664"/>
                  <a:pt x="988048" y="1738664"/>
                </a:cubicBezTo>
                <a:close/>
                <a:moveTo>
                  <a:pt x="1050133" y="1738323"/>
                </a:moveTo>
                <a:cubicBezTo>
                  <a:pt x="1050252" y="1738320"/>
                  <a:pt x="1050372" y="1738320"/>
                  <a:pt x="1050474" y="1738323"/>
                </a:cubicBezTo>
                <a:cubicBezTo>
                  <a:pt x="1054056" y="1738418"/>
                  <a:pt x="1056887" y="1741396"/>
                  <a:pt x="1056785" y="1744975"/>
                </a:cubicBezTo>
                <a:cubicBezTo>
                  <a:pt x="1056785" y="1748649"/>
                  <a:pt x="1053800" y="1751627"/>
                  <a:pt x="1050133" y="1751627"/>
                </a:cubicBezTo>
                <a:cubicBezTo>
                  <a:pt x="1046499" y="1751536"/>
                  <a:pt x="1043566" y="1748611"/>
                  <a:pt x="1043481" y="1744975"/>
                </a:cubicBezTo>
                <a:cubicBezTo>
                  <a:pt x="1043481" y="1741301"/>
                  <a:pt x="1046466" y="1738323"/>
                  <a:pt x="1050133" y="1738323"/>
                </a:cubicBezTo>
                <a:close/>
                <a:moveTo>
                  <a:pt x="1110852" y="1737981"/>
                </a:moveTo>
                <a:cubicBezTo>
                  <a:pt x="1114706" y="1737981"/>
                  <a:pt x="1117845" y="1741113"/>
                  <a:pt x="1117845" y="1744974"/>
                </a:cubicBezTo>
                <a:cubicBezTo>
                  <a:pt x="1117845" y="1748836"/>
                  <a:pt x="1114706" y="1751967"/>
                  <a:pt x="1110852" y="1751967"/>
                </a:cubicBezTo>
                <a:cubicBezTo>
                  <a:pt x="1107031" y="1751877"/>
                  <a:pt x="1103944" y="1748798"/>
                  <a:pt x="1103859" y="1744974"/>
                </a:cubicBezTo>
                <a:cubicBezTo>
                  <a:pt x="1103859" y="1741113"/>
                  <a:pt x="1106997" y="1737981"/>
                  <a:pt x="1110852" y="1737981"/>
                </a:cubicBezTo>
                <a:close/>
                <a:moveTo>
                  <a:pt x="1172252" y="1737640"/>
                </a:moveTo>
                <a:cubicBezTo>
                  <a:pt x="1176295" y="1737640"/>
                  <a:pt x="1179586" y="1740924"/>
                  <a:pt x="1179586" y="1744974"/>
                </a:cubicBezTo>
                <a:cubicBezTo>
                  <a:pt x="1179586" y="1749025"/>
                  <a:pt x="1176295" y="1752309"/>
                  <a:pt x="1172252" y="1752309"/>
                </a:cubicBezTo>
                <a:cubicBezTo>
                  <a:pt x="1168244" y="1752218"/>
                  <a:pt x="1165003" y="1748988"/>
                  <a:pt x="1164919" y="1744974"/>
                </a:cubicBezTo>
                <a:cubicBezTo>
                  <a:pt x="1164919" y="1740924"/>
                  <a:pt x="1168210" y="1737640"/>
                  <a:pt x="1172252" y="1737640"/>
                </a:cubicBezTo>
                <a:close/>
                <a:moveTo>
                  <a:pt x="1233654" y="1737299"/>
                </a:moveTo>
                <a:cubicBezTo>
                  <a:pt x="1237901" y="1737299"/>
                  <a:pt x="1241329" y="1740736"/>
                  <a:pt x="1241329" y="1744975"/>
                </a:cubicBezTo>
                <a:cubicBezTo>
                  <a:pt x="1241329" y="1749213"/>
                  <a:pt x="1237901" y="1752650"/>
                  <a:pt x="1233654" y="1752650"/>
                </a:cubicBezTo>
                <a:cubicBezTo>
                  <a:pt x="1229407" y="1752650"/>
                  <a:pt x="1225979" y="1749213"/>
                  <a:pt x="1225979" y="1744975"/>
                </a:cubicBezTo>
                <a:cubicBezTo>
                  <a:pt x="1225979" y="1740736"/>
                  <a:pt x="1229407" y="1737299"/>
                  <a:pt x="1233654" y="1737299"/>
                </a:cubicBezTo>
                <a:close/>
                <a:moveTo>
                  <a:pt x="1295054" y="1736958"/>
                </a:moveTo>
                <a:cubicBezTo>
                  <a:pt x="1299489" y="1736958"/>
                  <a:pt x="1303071" y="1740547"/>
                  <a:pt x="1303071" y="1744975"/>
                </a:cubicBezTo>
                <a:cubicBezTo>
                  <a:pt x="1303071" y="1749402"/>
                  <a:pt x="1299489" y="1752991"/>
                  <a:pt x="1295054" y="1752991"/>
                </a:cubicBezTo>
                <a:cubicBezTo>
                  <a:pt x="1290620" y="1752991"/>
                  <a:pt x="1287039" y="1749402"/>
                  <a:pt x="1287039" y="1744975"/>
                </a:cubicBezTo>
                <a:cubicBezTo>
                  <a:pt x="1287039" y="1740547"/>
                  <a:pt x="1290620" y="1736958"/>
                  <a:pt x="1295054" y="1736958"/>
                </a:cubicBezTo>
                <a:close/>
                <a:moveTo>
                  <a:pt x="1971152" y="1736788"/>
                </a:moveTo>
                <a:cubicBezTo>
                  <a:pt x="1971271" y="1736786"/>
                  <a:pt x="1971373" y="1736786"/>
                  <a:pt x="1971493" y="1736788"/>
                </a:cubicBezTo>
                <a:cubicBezTo>
                  <a:pt x="1975927" y="1736883"/>
                  <a:pt x="1979441" y="1740549"/>
                  <a:pt x="1979339" y="1744975"/>
                </a:cubicBezTo>
                <a:cubicBezTo>
                  <a:pt x="1979339" y="1749496"/>
                  <a:pt x="1975672" y="1753161"/>
                  <a:pt x="1971152" y="1753161"/>
                </a:cubicBezTo>
                <a:cubicBezTo>
                  <a:pt x="1966666" y="1753071"/>
                  <a:pt x="1963050" y="1749459"/>
                  <a:pt x="1962965" y="1744975"/>
                </a:cubicBezTo>
                <a:cubicBezTo>
                  <a:pt x="1962965" y="1740453"/>
                  <a:pt x="1966632" y="1736788"/>
                  <a:pt x="1971152" y="1736788"/>
                </a:cubicBezTo>
                <a:close/>
                <a:moveTo>
                  <a:pt x="1357139" y="1736788"/>
                </a:moveTo>
                <a:cubicBezTo>
                  <a:pt x="1357258" y="1736786"/>
                  <a:pt x="1357360" y="1736786"/>
                  <a:pt x="1357480" y="1736788"/>
                </a:cubicBezTo>
                <a:cubicBezTo>
                  <a:pt x="1361914" y="1736883"/>
                  <a:pt x="1365428" y="1740549"/>
                  <a:pt x="1365326" y="1744975"/>
                </a:cubicBezTo>
                <a:cubicBezTo>
                  <a:pt x="1365326" y="1749496"/>
                  <a:pt x="1361659" y="1753161"/>
                  <a:pt x="1357139" y="1753161"/>
                </a:cubicBezTo>
                <a:cubicBezTo>
                  <a:pt x="1352653" y="1753071"/>
                  <a:pt x="1349037" y="1749459"/>
                  <a:pt x="1348952" y="1744975"/>
                </a:cubicBezTo>
                <a:cubicBezTo>
                  <a:pt x="1348952" y="1740453"/>
                  <a:pt x="1352619" y="1736788"/>
                  <a:pt x="1357139" y="1736788"/>
                </a:cubicBezTo>
                <a:close/>
                <a:moveTo>
                  <a:pt x="1417858" y="1736446"/>
                </a:moveTo>
                <a:cubicBezTo>
                  <a:pt x="1422565" y="1736446"/>
                  <a:pt x="1426385" y="1740265"/>
                  <a:pt x="1426385" y="1744974"/>
                </a:cubicBezTo>
                <a:cubicBezTo>
                  <a:pt x="1426385" y="1749684"/>
                  <a:pt x="1422565" y="1753502"/>
                  <a:pt x="1417858" y="1753502"/>
                </a:cubicBezTo>
                <a:cubicBezTo>
                  <a:pt x="1413184" y="1753412"/>
                  <a:pt x="1409415" y="1749646"/>
                  <a:pt x="1409330" y="1744974"/>
                </a:cubicBezTo>
                <a:cubicBezTo>
                  <a:pt x="1409330" y="1740265"/>
                  <a:pt x="1413150" y="1736446"/>
                  <a:pt x="1417858" y="1736446"/>
                </a:cubicBezTo>
                <a:close/>
                <a:moveTo>
                  <a:pt x="1479259" y="1736276"/>
                </a:moveTo>
                <a:cubicBezTo>
                  <a:pt x="1484069" y="1736276"/>
                  <a:pt x="1487958" y="1740170"/>
                  <a:pt x="1487958" y="1744975"/>
                </a:cubicBezTo>
                <a:cubicBezTo>
                  <a:pt x="1487958" y="1749780"/>
                  <a:pt x="1484069" y="1753673"/>
                  <a:pt x="1479259" y="1753673"/>
                </a:cubicBezTo>
                <a:cubicBezTo>
                  <a:pt x="1474449" y="1753673"/>
                  <a:pt x="1470561" y="1749780"/>
                  <a:pt x="1470561" y="1744975"/>
                </a:cubicBezTo>
                <a:cubicBezTo>
                  <a:pt x="1470561" y="1740170"/>
                  <a:pt x="1474449" y="1736276"/>
                  <a:pt x="1479259" y="1736276"/>
                </a:cubicBezTo>
                <a:close/>
                <a:moveTo>
                  <a:pt x="1541026" y="1735971"/>
                </a:moveTo>
                <a:cubicBezTo>
                  <a:pt x="1545924" y="1735971"/>
                  <a:pt x="1549895" y="1739942"/>
                  <a:pt x="1549895" y="1744840"/>
                </a:cubicBezTo>
                <a:cubicBezTo>
                  <a:pt x="1549895" y="1749738"/>
                  <a:pt x="1545924" y="1753709"/>
                  <a:pt x="1541026" y="1753709"/>
                </a:cubicBezTo>
                <a:cubicBezTo>
                  <a:pt x="1536128" y="1753709"/>
                  <a:pt x="1532157" y="1749738"/>
                  <a:pt x="1532157" y="1744840"/>
                </a:cubicBezTo>
                <a:cubicBezTo>
                  <a:pt x="1532157" y="1739942"/>
                  <a:pt x="1536128" y="1735971"/>
                  <a:pt x="1541026" y="1735971"/>
                </a:cubicBezTo>
                <a:close/>
                <a:moveTo>
                  <a:pt x="1602061" y="1735935"/>
                </a:moveTo>
                <a:cubicBezTo>
                  <a:pt x="1607059" y="1735935"/>
                  <a:pt x="1611101" y="1739983"/>
                  <a:pt x="1611101" y="1744975"/>
                </a:cubicBezTo>
                <a:cubicBezTo>
                  <a:pt x="1611101" y="1749967"/>
                  <a:pt x="1607059" y="1754015"/>
                  <a:pt x="1602061" y="1754015"/>
                </a:cubicBezTo>
                <a:cubicBezTo>
                  <a:pt x="1597064" y="1754015"/>
                  <a:pt x="1593022" y="1749967"/>
                  <a:pt x="1593022" y="1744975"/>
                </a:cubicBezTo>
                <a:cubicBezTo>
                  <a:pt x="1593022" y="1739983"/>
                  <a:pt x="1597064" y="1735935"/>
                  <a:pt x="1602061" y="1735935"/>
                </a:cubicBezTo>
                <a:close/>
                <a:moveTo>
                  <a:pt x="1724864" y="1735764"/>
                </a:moveTo>
                <a:cubicBezTo>
                  <a:pt x="1729947" y="1735764"/>
                  <a:pt x="1734074" y="1739889"/>
                  <a:pt x="1734074" y="1744975"/>
                </a:cubicBezTo>
                <a:cubicBezTo>
                  <a:pt x="1734074" y="1750061"/>
                  <a:pt x="1729947" y="1754185"/>
                  <a:pt x="1724864" y="1754185"/>
                </a:cubicBezTo>
                <a:cubicBezTo>
                  <a:pt x="1719816" y="1754094"/>
                  <a:pt x="1715739" y="1750023"/>
                  <a:pt x="1715654" y="1744975"/>
                </a:cubicBezTo>
                <a:cubicBezTo>
                  <a:pt x="1715654" y="1739889"/>
                  <a:pt x="1719781" y="1735764"/>
                  <a:pt x="1724864" y="1735764"/>
                </a:cubicBezTo>
                <a:close/>
                <a:moveTo>
                  <a:pt x="1664145" y="1735764"/>
                </a:moveTo>
                <a:cubicBezTo>
                  <a:pt x="1669228" y="1735764"/>
                  <a:pt x="1673355" y="1739889"/>
                  <a:pt x="1673355" y="1744975"/>
                </a:cubicBezTo>
                <a:cubicBezTo>
                  <a:pt x="1673355" y="1750061"/>
                  <a:pt x="1669228" y="1754185"/>
                  <a:pt x="1664145" y="1754185"/>
                </a:cubicBezTo>
                <a:cubicBezTo>
                  <a:pt x="1659097" y="1754094"/>
                  <a:pt x="1655020" y="1750023"/>
                  <a:pt x="1654935" y="1744975"/>
                </a:cubicBezTo>
                <a:cubicBezTo>
                  <a:pt x="1654935" y="1739889"/>
                  <a:pt x="1659062" y="1735764"/>
                  <a:pt x="1664145" y="1735764"/>
                </a:cubicBezTo>
                <a:close/>
                <a:moveTo>
                  <a:pt x="1909067" y="1735594"/>
                </a:moveTo>
                <a:cubicBezTo>
                  <a:pt x="1909187" y="1735592"/>
                  <a:pt x="1909289" y="1735592"/>
                  <a:pt x="1909409" y="1735594"/>
                </a:cubicBezTo>
                <a:cubicBezTo>
                  <a:pt x="1914491" y="1735689"/>
                  <a:pt x="1918550" y="1739888"/>
                  <a:pt x="1918448" y="1744974"/>
                </a:cubicBezTo>
                <a:cubicBezTo>
                  <a:pt x="1918448" y="1750156"/>
                  <a:pt x="1914252" y="1754355"/>
                  <a:pt x="1909067" y="1754355"/>
                </a:cubicBezTo>
                <a:cubicBezTo>
                  <a:pt x="1903882" y="1754355"/>
                  <a:pt x="1899687" y="1750156"/>
                  <a:pt x="1899687" y="1744974"/>
                </a:cubicBezTo>
                <a:cubicBezTo>
                  <a:pt x="1899687" y="1739793"/>
                  <a:pt x="1903882" y="1735594"/>
                  <a:pt x="1909067" y="1735594"/>
                </a:cubicBezTo>
                <a:close/>
                <a:moveTo>
                  <a:pt x="1847667" y="1735594"/>
                </a:moveTo>
                <a:cubicBezTo>
                  <a:pt x="1847786" y="1735592"/>
                  <a:pt x="1847888" y="1735592"/>
                  <a:pt x="1848008" y="1735594"/>
                </a:cubicBezTo>
                <a:cubicBezTo>
                  <a:pt x="1853090" y="1735689"/>
                  <a:pt x="1857150" y="1739888"/>
                  <a:pt x="1857047" y="1744974"/>
                </a:cubicBezTo>
                <a:cubicBezTo>
                  <a:pt x="1857047" y="1750156"/>
                  <a:pt x="1852851" y="1754355"/>
                  <a:pt x="1847667" y="1754355"/>
                </a:cubicBezTo>
                <a:cubicBezTo>
                  <a:pt x="1842481" y="1754355"/>
                  <a:pt x="1838286" y="1750156"/>
                  <a:pt x="1838286" y="1744974"/>
                </a:cubicBezTo>
                <a:cubicBezTo>
                  <a:pt x="1838286" y="1739793"/>
                  <a:pt x="1842481" y="1735594"/>
                  <a:pt x="1847667" y="1735594"/>
                </a:cubicBezTo>
                <a:close/>
                <a:moveTo>
                  <a:pt x="1786266" y="1735594"/>
                </a:moveTo>
                <a:cubicBezTo>
                  <a:pt x="1786385" y="1735592"/>
                  <a:pt x="1786487" y="1735592"/>
                  <a:pt x="1786607" y="1735594"/>
                </a:cubicBezTo>
                <a:cubicBezTo>
                  <a:pt x="1791689" y="1735689"/>
                  <a:pt x="1795749" y="1739888"/>
                  <a:pt x="1795646" y="1744974"/>
                </a:cubicBezTo>
                <a:cubicBezTo>
                  <a:pt x="1795646" y="1750156"/>
                  <a:pt x="1791450" y="1754355"/>
                  <a:pt x="1786266" y="1754355"/>
                </a:cubicBezTo>
                <a:cubicBezTo>
                  <a:pt x="1781080" y="1754355"/>
                  <a:pt x="1776885" y="1750156"/>
                  <a:pt x="1776885" y="1744974"/>
                </a:cubicBezTo>
                <a:cubicBezTo>
                  <a:pt x="1776885" y="1739793"/>
                  <a:pt x="1781080" y="1735594"/>
                  <a:pt x="1786266" y="1735594"/>
                </a:cubicBezTo>
                <a:close/>
                <a:moveTo>
                  <a:pt x="251234" y="1682550"/>
                </a:moveTo>
                <a:cubicBezTo>
                  <a:pt x="251353" y="1682521"/>
                  <a:pt x="251489" y="1682521"/>
                  <a:pt x="251626" y="1682550"/>
                </a:cubicBezTo>
                <a:cubicBezTo>
                  <a:pt x="252070" y="1682656"/>
                  <a:pt x="252360" y="1683115"/>
                  <a:pt x="252257" y="1683574"/>
                </a:cubicBezTo>
                <a:cubicBezTo>
                  <a:pt x="252257" y="1684138"/>
                  <a:pt x="251797" y="1684597"/>
                  <a:pt x="251234" y="1684597"/>
                </a:cubicBezTo>
                <a:cubicBezTo>
                  <a:pt x="250671" y="1684597"/>
                  <a:pt x="250211" y="1684138"/>
                  <a:pt x="250211" y="1683574"/>
                </a:cubicBezTo>
                <a:cubicBezTo>
                  <a:pt x="250211" y="1683009"/>
                  <a:pt x="250671" y="1682550"/>
                  <a:pt x="251234" y="1682550"/>
                </a:cubicBezTo>
                <a:close/>
                <a:moveTo>
                  <a:pt x="312635" y="1682038"/>
                </a:moveTo>
                <a:cubicBezTo>
                  <a:pt x="313487" y="1682038"/>
                  <a:pt x="314170" y="1682726"/>
                  <a:pt x="314170" y="1683573"/>
                </a:cubicBezTo>
                <a:cubicBezTo>
                  <a:pt x="314170" y="1684421"/>
                  <a:pt x="313487" y="1685109"/>
                  <a:pt x="312635" y="1685109"/>
                </a:cubicBezTo>
                <a:cubicBezTo>
                  <a:pt x="311781" y="1685109"/>
                  <a:pt x="311100" y="1684421"/>
                  <a:pt x="311100" y="1683573"/>
                </a:cubicBezTo>
                <a:cubicBezTo>
                  <a:pt x="311100" y="1682726"/>
                  <a:pt x="311781" y="1682038"/>
                  <a:pt x="312635" y="1682038"/>
                </a:cubicBezTo>
                <a:close/>
                <a:moveTo>
                  <a:pt x="374036" y="1681526"/>
                </a:moveTo>
                <a:cubicBezTo>
                  <a:pt x="375162" y="1681526"/>
                  <a:pt x="376083" y="1682442"/>
                  <a:pt x="376083" y="1683573"/>
                </a:cubicBezTo>
                <a:cubicBezTo>
                  <a:pt x="376083" y="1684704"/>
                  <a:pt x="375162" y="1685620"/>
                  <a:pt x="374036" y="1685620"/>
                </a:cubicBezTo>
                <a:cubicBezTo>
                  <a:pt x="372945" y="1685538"/>
                  <a:pt x="372075" y="1684668"/>
                  <a:pt x="371990" y="1683573"/>
                </a:cubicBezTo>
                <a:cubicBezTo>
                  <a:pt x="371990" y="1682442"/>
                  <a:pt x="372911" y="1681526"/>
                  <a:pt x="374036" y="1681526"/>
                </a:cubicBezTo>
                <a:close/>
                <a:moveTo>
                  <a:pt x="436120" y="1680844"/>
                </a:moveTo>
                <a:cubicBezTo>
                  <a:pt x="437621" y="1680844"/>
                  <a:pt x="438849" y="1682066"/>
                  <a:pt x="438849" y="1683573"/>
                </a:cubicBezTo>
                <a:cubicBezTo>
                  <a:pt x="438849" y="1685081"/>
                  <a:pt x="437621" y="1686302"/>
                  <a:pt x="436120" y="1686302"/>
                </a:cubicBezTo>
                <a:cubicBezTo>
                  <a:pt x="434618" y="1686302"/>
                  <a:pt x="433391" y="1685081"/>
                  <a:pt x="433391" y="1683573"/>
                </a:cubicBezTo>
                <a:cubicBezTo>
                  <a:pt x="433391" y="1682066"/>
                  <a:pt x="434618" y="1680844"/>
                  <a:pt x="436120" y="1680844"/>
                </a:cubicBezTo>
                <a:close/>
                <a:moveTo>
                  <a:pt x="496838" y="1680333"/>
                </a:moveTo>
                <a:cubicBezTo>
                  <a:pt x="496957" y="1680326"/>
                  <a:pt x="497077" y="1680326"/>
                  <a:pt x="497196" y="1680333"/>
                </a:cubicBezTo>
                <a:cubicBezTo>
                  <a:pt x="498885" y="1680430"/>
                  <a:pt x="500181" y="1681881"/>
                  <a:pt x="500079" y="1683573"/>
                </a:cubicBezTo>
                <a:cubicBezTo>
                  <a:pt x="500079" y="1685362"/>
                  <a:pt x="498629" y="1686814"/>
                  <a:pt x="496838" y="1686814"/>
                </a:cubicBezTo>
                <a:cubicBezTo>
                  <a:pt x="495082" y="1686729"/>
                  <a:pt x="493683" y="1685326"/>
                  <a:pt x="493598" y="1683573"/>
                </a:cubicBezTo>
                <a:cubicBezTo>
                  <a:pt x="493598" y="1681784"/>
                  <a:pt x="495047" y="1680333"/>
                  <a:pt x="496838" y="1680333"/>
                </a:cubicBezTo>
                <a:close/>
                <a:moveTo>
                  <a:pt x="558240" y="1679821"/>
                </a:moveTo>
                <a:cubicBezTo>
                  <a:pt x="560304" y="1679821"/>
                  <a:pt x="561992" y="1681501"/>
                  <a:pt x="561992" y="1683574"/>
                </a:cubicBezTo>
                <a:cubicBezTo>
                  <a:pt x="561992" y="1685646"/>
                  <a:pt x="560304" y="1687326"/>
                  <a:pt x="558240" y="1687326"/>
                </a:cubicBezTo>
                <a:cubicBezTo>
                  <a:pt x="556176" y="1687326"/>
                  <a:pt x="554488" y="1685646"/>
                  <a:pt x="554488" y="1683574"/>
                </a:cubicBezTo>
                <a:cubicBezTo>
                  <a:pt x="554488" y="1681501"/>
                  <a:pt x="556176" y="1679821"/>
                  <a:pt x="558240" y="1679821"/>
                </a:cubicBezTo>
                <a:close/>
                <a:moveTo>
                  <a:pt x="743126" y="1678968"/>
                </a:moveTo>
                <a:cubicBezTo>
                  <a:pt x="746042" y="1678968"/>
                  <a:pt x="748413" y="1681336"/>
                  <a:pt x="748413" y="1684256"/>
                </a:cubicBezTo>
                <a:cubicBezTo>
                  <a:pt x="748413" y="1687176"/>
                  <a:pt x="746042" y="1689543"/>
                  <a:pt x="743126" y="1689543"/>
                </a:cubicBezTo>
                <a:cubicBezTo>
                  <a:pt x="740209" y="1689543"/>
                  <a:pt x="737839" y="1687176"/>
                  <a:pt x="737839" y="1684256"/>
                </a:cubicBezTo>
                <a:cubicBezTo>
                  <a:pt x="737839" y="1681336"/>
                  <a:pt x="740209" y="1678968"/>
                  <a:pt x="743126" y="1678968"/>
                </a:cubicBezTo>
                <a:close/>
                <a:moveTo>
                  <a:pt x="681042" y="1678968"/>
                </a:moveTo>
                <a:cubicBezTo>
                  <a:pt x="681162" y="1678963"/>
                  <a:pt x="681281" y="1678963"/>
                  <a:pt x="681384" y="1678968"/>
                </a:cubicBezTo>
                <a:cubicBezTo>
                  <a:pt x="683925" y="1679064"/>
                  <a:pt x="685920" y="1681203"/>
                  <a:pt x="685818" y="1683744"/>
                </a:cubicBezTo>
                <a:cubicBezTo>
                  <a:pt x="685818" y="1686381"/>
                  <a:pt x="683686" y="1688520"/>
                  <a:pt x="681042" y="1688520"/>
                </a:cubicBezTo>
                <a:cubicBezTo>
                  <a:pt x="678450" y="1688431"/>
                  <a:pt x="676352" y="1686343"/>
                  <a:pt x="676267" y="1683744"/>
                </a:cubicBezTo>
                <a:cubicBezTo>
                  <a:pt x="676267" y="1681107"/>
                  <a:pt x="678399" y="1678968"/>
                  <a:pt x="681042" y="1678968"/>
                </a:cubicBezTo>
                <a:close/>
                <a:moveTo>
                  <a:pt x="619642" y="1678968"/>
                </a:moveTo>
                <a:cubicBezTo>
                  <a:pt x="621995" y="1678968"/>
                  <a:pt x="623906" y="1680877"/>
                  <a:pt x="623906" y="1683232"/>
                </a:cubicBezTo>
                <a:cubicBezTo>
                  <a:pt x="623906" y="1685588"/>
                  <a:pt x="621995" y="1687496"/>
                  <a:pt x="619642" y="1687496"/>
                </a:cubicBezTo>
                <a:cubicBezTo>
                  <a:pt x="617322" y="1687409"/>
                  <a:pt x="615463" y="1685550"/>
                  <a:pt x="615378" y="1683232"/>
                </a:cubicBezTo>
                <a:cubicBezTo>
                  <a:pt x="615378" y="1680877"/>
                  <a:pt x="617288" y="1678968"/>
                  <a:pt x="619642" y="1678968"/>
                </a:cubicBezTo>
                <a:close/>
                <a:moveTo>
                  <a:pt x="803845" y="1677945"/>
                </a:moveTo>
                <a:cubicBezTo>
                  <a:pt x="806949" y="1677945"/>
                  <a:pt x="809474" y="1680465"/>
                  <a:pt x="809474" y="1683574"/>
                </a:cubicBezTo>
                <a:cubicBezTo>
                  <a:pt x="809474" y="1686683"/>
                  <a:pt x="806949" y="1689202"/>
                  <a:pt x="803845" y="1689202"/>
                </a:cubicBezTo>
                <a:cubicBezTo>
                  <a:pt x="800740" y="1689202"/>
                  <a:pt x="798217" y="1686683"/>
                  <a:pt x="798217" y="1683574"/>
                </a:cubicBezTo>
                <a:cubicBezTo>
                  <a:pt x="798217" y="1680465"/>
                  <a:pt x="800740" y="1677945"/>
                  <a:pt x="803845" y="1677945"/>
                </a:cubicBezTo>
                <a:close/>
                <a:moveTo>
                  <a:pt x="865246" y="1677433"/>
                </a:moveTo>
                <a:cubicBezTo>
                  <a:pt x="868640" y="1677433"/>
                  <a:pt x="871386" y="1680183"/>
                  <a:pt x="871386" y="1683574"/>
                </a:cubicBezTo>
                <a:cubicBezTo>
                  <a:pt x="871386" y="1686964"/>
                  <a:pt x="868640" y="1689714"/>
                  <a:pt x="865246" y="1689714"/>
                </a:cubicBezTo>
                <a:cubicBezTo>
                  <a:pt x="861852" y="1689714"/>
                  <a:pt x="859106" y="1686964"/>
                  <a:pt x="859106" y="1683574"/>
                </a:cubicBezTo>
                <a:cubicBezTo>
                  <a:pt x="859106" y="1680183"/>
                  <a:pt x="861852" y="1677433"/>
                  <a:pt x="865246" y="1677433"/>
                </a:cubicBezTo>
                <a:close/>
                <a:moveTo>
                  <a:pt x="926648" y="1676922"/>
                </a:moveTo>
                <a:cubicBezTo>
                  <a:pt x="926767" y="1676919"/>
                  <a:pt x="926886" y="1676919"/>
                  <a:pt x="926989" y="1676922"/>
                </a:cubicBezTo>
                <a:cubicBezTo>
                  <a:pt x="930570" y="1677018"/>
                  <a:pt x="933402" y="1679995"/>
                  <a:pt x="933299" y="1683574"/>
                </a:cubicBezTo>
                <a:cubicBezTo>
                  <a:pt x="933299" y="1687248"/>
                  <a:pt x="930315" y="1690226"/>
                  <a:pt x="926648" y="1690226"/>
                </a:cubicBezTo>
                <a:cubicBezTo>
                  <a:pt x="923014" y="1690135"/>
                  <a:pt x="920081" y="1687210"/>
                  <a:pt x="919996" y="1683574"/>
                </a:cubicBezTo>
                <a:cubicBezTo>
                  <a:pt x="919996" y="1679900"/>
                  <a:pt x="922981" y="1676922"/>
                  <a:pt x="926648" y="1676922"/>
                </a:cubicBezTo>
                <a:close/>
                <a:moveTo>
                  <a:pt x="988415" y="1676446"/>
                </a:moveTo>
                <a:cubicBezTo>
                  <a:pt x="992277" y="1676446"/>
                  <a:pt x="995408" y="1679577"/>
                  <a:pt x="995408" y="1683439"/>
                </a:cubicBezTo>
                <a:cubicBezTo>
                  <a:pt x="995408" y="1687301"/>
                  <a:pt x="992277" y="1690432"/>
                  <a:pt x="988415" y="1690432"/>
                </a:cubicBezTo>
                <a:cubicBezTo>
                  <a:pt x="984553" y="1690432"/>
                  <a:pt x="981422" y="1687301"/>
                  <a:pt x="981422" y="1683439"/>
                </a:cubicBezTo>
                <a:cubicBezTo>
                  <a:pt x="981422" y="1679577"/>
                  <a:pt x="984553" y="1676446"/>
                  <a:pt x="988415" y="1676446"/>
                </a:cubicBezTo>
                <a:close/>
                <a:moveTo>
                  <a:pt x="1050132" y="1676239"/>
                </a:moveTo>
                <a:cubicBezTo>
                  <a:pt x="1054175" y="1676239"/>
                  <a:pt x="1057466" y="1679523"/>
                  <a:pt x="1057466" y="1683573"/>
                </a:cubicBezTo>
                <a:cubicBezTo>
                  <a:pt x="1057466" y="1687624"/>
                  <a:pt x="1054175" y="1690908"/>
                  <a:pt x="1050132" y="1690908"/>
                </a:cubicBezTo>
                <a:cubicBezTo>
                  <a:pt x="1046125" y="1690817"/>
                  <a:pt x="1042884" y="1687587"/>
                  <a:pt x="1042799" y="1683573"/>
                </a:cubicBezTo>
                <a:cubicBezTo>
                  <a:pt x="1042799" y="1679523"/>
                  <a:pt x="1046090" y="1676239"/>
                  <a:pt x="1050132" y="1676239"/>
                </a:cubicBezTo>
                <a:close/>
                <a:moveTo>
                  <a:pt x="1110851" y="1675728"/>
                </a:moveTo>
                <a:cubicBezTo>
                  <a:pt x="1110970" y="1675725"/>
                  <a:pt x="1111073" y="1675725"/>
                  <a:pt x="1111192" y="1675728"/>
                </a:cubicBezTo>
                <a:cubicBezTo>
                  <a:pt x="1115439" y="1675824"/>
                  <a:pt x="1118799" y="1679335"/>
                  <a:pt x="1118697" y="1683574"/>
                </a:cubicBezTo>
                <a:cubicBezTo>
                  <a:pt x="1118697" y="1687908"/>
                  <a:pt x="1115183" y="1691419"/>
                  <a:pt x="1110851" y="1691419"/>
                </a:cubicBezTo>
                <a:cubicBezTo>
                  <a:pt x="1106553" y="1691329"/>
                  <a:pt x="1103091" y="1687868"/>
                  <a:pt x="1103006" y="1683574"/>
                </a:cubicBezTo>
                <a:cubicBezTo>
                  <a:pt x="1103006" y="1679240"/>
                  <a:pt x="1106519" y="1675728"/>
                  <a:pt x="1110851" y="1675728"/>
                </a:cubicBezTo>
                <a:close/>
                <a:moveTo>
                  <a:pt x="1172253" y="1675387"/>
                </a:moveTo>
                <a:cubicBezTo>
                  <a:pt x="1172372" y="1675385"/>
                  <a:pt x="1172474" y="1675385"/>
                  <a:pt x="1172594" y="1675387"/>
                </a:cubicBezTo>
                <a:cubicBezTo>
                  <a:pt x="1177028" y="1675482"/>
                  <a:pt x="1180542" y="1679148"/>
                  <a:pt x="1180440" y="1683574"/>
                </a:cubicBezTo>
                <a:cubicBezTo>
                  <a:pt x="1180440" y="1688095"/>
                  <a:pt x="1176772" y="1691760"/>
                  <a:pt x="1172253" y="1691760"/>
                </a:cubicBezTo>
                <a:cubicBezTo>
                  <a:pt x="1167767" y="1691670"/>
                  <a:pt x="1164151" y="1688058"/>
                  <a:pt x="1164066" y="1683574"/>
                </a:cubicBezTo>
                <a:cubicBezTo>
                  <a:pt x="1164066" y="1679052"/>
                  <a:pt x="1167733" y="1675387"/>
                  <a:pt x="1172253" y="1675387"/>
                </a:cubicBezTo>
                <a:close/>
                <a:moveTo>
                  <a:pt x="1233654" y="1675045"/>
                </a:moveTo>
                <a:cubicBezTo>
                  <a:pt x="1238361" y="1675045"/>
                  <a:pt x="1242181" y="1678864"/>
                  <a:pt x="1242181" y="1683573"/>
                </a:cubicBezTo>
                <a:cubicBezTo>
                  <a:pt x="1242181" y="1688283"/>
                  <a:pt x="1238361" y="1692101"/>
                  <a:pt x="1233654" y="1692101"/>
                </a:cubicBezTo>
                <a:cubicBezTo>
                  <a:pt x="1228980" y="1692011"/>
                  <a:pt x="1225211" y="1688245"/>
                  <a:pt x="1225126" y="1683573"/>
                </a:cubicBezTo>
                <a:cubicBezTo>
                  <a:pt x="1225126" y="1678864"/>
                  <a:pt x="1228946" y="1675045"/>
                  <a:pt x="1233654" y="1675045"/>
                </a:cubicBezTo>
                <a:close/>
                <a:moveTo>
                  <a:pt x="1295055" y="1674874"/>
                </a:moveTo>
                <a:cubicBezTo>
                  <a:pt x="1299865" y="1674874"/>
                  <a:pt x="1303753" y="1678768"/>
                  <a:pt x="1303753" y="1683573"/>
                </a:cubicBezTo>
                <a:cubicBezTo>
                  <a:pt x="1303753" y="1688378"/>
                  <a:pt x="1299865" y="1692271"/>
                  <a:pt x="1295055" y="1692271"/>
                </a:cubicBezTo>
                <a:cubicBezTo>
                  <a:pt x="1290245" y="1692271"/>
                  <a:pt x="1286357" y="1688378"/>
                  <a:pt x="1286357" y="1683573"/>
                </a:cubicBezTo>
                <a:cubicBezTo>
                  <a:pt x="1286357" y="1678768"/>
                  <a:pt x="1290245" y="1674874"/>
                  <a:pt x="1295055" y="1674874"/>
                </a:cubicBezTo>
                <a:close/>
                <a:moveTo>
                  <a:pt x="1970835" y="1674570"/>
                </a:moveTo>
                <a:cubicBezTo>
                  <a:pt x="1975733" y="1674570"/>
                  <a:pt x="1979704" y="1678541"/>
                  <a:pt x="1979704" y="1683439"/>
                </a:cubicBezTo>
                <a:cubicBezTo>
                  <a:pt x="1979704" y="1688337"/>
                  <a:pt x="1975733" y="1692308"/>
                  <a:pt x="1970835" y="1692308"/>
                </a:cubicBezTo>
                <a:cubicBezTo>
                  <a:pt x="1965937" y="1692308"/>
                  <a:pt x="1961966" y="1688337"/>
                  <a:pt x="1961966" y="1683439"/>
                </a:cubicBezTo>
                <a:cubicBezTo>
                  <a:pt x="1961966" y="1678541"/>
                  <a:pt x="1965937" y="1674570"/>
                  <a:pt x="1970835" y="1674570"/>
                </a:cubicBezTo>
                <a:close/>
                <a:moveTo>
                  <a:pt x="1357138" y="1674533"/>
                </a:moveTo>
                <a:cubicBezTo>
                  <a:pt x="1362136" y="1674533"/>
                  <a:pt x="1366178" y="1678581"/>
                  <a:pt x="1366178" y="1683573"/>
                </a:cubicBezTo>
                <a:cubicBezTo>
                  <a:pt x="1366178" y="1688565"/>
                  <a:pt x="1362136" y="1692613"/>
                  <a:pt x="1357138" y="1692613"/>
                </a:cubicBezTo>
                <a:cubicBezTo>
                  <a:pt x="1352141" y="1692613"/>
                  <a:pt x="1348099" y="1688565"/>
                  <a:pt x="1348099" y="1683573"/>
                </a:cubicBezTo>
                <a:cubicBezTo>
                  <a:pt x="1348099" y="1678581"/>
                  <a:pt x="1352141" y="1674533"/>
                  <a:pt x="1357138" y="1674533"/>
                </a:cubicBezTo>
                <a:close/>
                <a:moveTo>
                  <a:pt x="1417858" y="1674363"/>
                </a:moveTo>
                <a:cubicBezTo>
                  <a:pt x="1422941" y="1674363"/>
                  <a:pt x="1427068" y="1678488"/>
                  <a:pt x="1427068" y="1683574"/>
                </a:cubicBezTo>
                <a:cubicBezTo>
                  <a:pt x="1427068" y="1688660"/>
                  <a:pt x="1422941" y="1692784"/>
                  <a:pt x="1417858" y="1692784"/>
                </a:cubicBezTo>
                <a:cubicBezTo>
                  <a:pt x="1412810" y="1692693"/>
                  <a:pt x="1408733" y="1688622"/>
                  <a:pt x="1408648" y="1683574"/>
                </a:cubicBezTo>
                <a:cubicBezTo>
                  <a:pt x="1408648" y="1678488"/>
                  <a:pt x="1412775" y="1674363"/>
                  <a:pt x="1417858" y="1674363"/>
                </a:cubicBezTo>
                <a:close/>
                <a:moveTo>
                  <a:pt x="1479259" y="1674022"/>
                </a:moveTo>
                <a:cubicBezTo>
                  <a:pt x="1484529" y="1674022"/>
                  <a:pt x="1488810" y="1678298"/>
                  <a:pt x="1488810" y="1683574"/>
                </a:cubicBezTo>
                <a:cubicBezTo>
                  <a:pt x="1488810" y="1688849"/>
                  <a:pt x="1484529" y="1693125"/>
                  <a:pt x="1479259" y="1693125"/>
                </a:cubicBezTo>
                <a:cubicBezTo>
                  <a:pt x="1473989" y="1693125"/>
                  <a:pt x="1469708" y="1688849"/>
                  <a:pt x="1469708" y="1683574"/>
                </a:cubicBezTo>
                <a:cubicBezTo>
                  <a:pt x="1469708" y="1678298"/>
                  <a:pt x="1473989" y="1674022"/>
                  <a:pt x="1479259" y="1674022"/>
                </a:cubicBezTo>
                <a:close/>
                <a:moveTo>
                  <a:pt x="1540661" y="1673852"/>
                </a:moveTo>
                <a:cubicBezTo>
                  <a:pt x="1540780" y="1673850"/>
                  <a:pt x="1540882" y="1673850"/>
                  <a:pt x="1541001" y="1673852"/>
                </a:cubicBezTo>
                <a:cubicBezTo>
                  <a:pt x="1546272" y="1673947"/>
                  <a:pt x="1550485" y="1678300"/>
                  <a:pt x="1550382" y="1683574"/>
                </a:cubicBezTo>
                <a:cubicBezTo>
                  <a:pt x="1550382" y="1688943"/>
                  <a:pt x="1546033" y="1693295"/>
                  <a:pt x="1540661" y="1693295"/>
                </a:cubicBezTo>
                <a:cubicBezTo>
                  <a:pt x="1535322" y="1693205"/>
                  <a:pt x="1531024" y="1688905"/>
                  <a:pt x="1530939" y="1683574"/>
                </a:cubicBezTo>
                <a:cubicBezTo>
                  <a:pt x="1530939" y="1678204"/>
                  <a:pt x="1535288" y="1673852"/>
                  <a:pt x="1540661" y="1673852"/>
                </a:cubicBezTo>
                <a:close/>
                <a:moveTo>
                  <a:pt x="1602427" y="1673547"/>
                </a:moveTo>
                <a:cubicBezTo>
                  <a:pt x="1607891" y="1673547"/>
                  <a:pt x="1612320" y="1677976"/>
                  <a:pt x="1612320" y="1683439"/>
                </a:cubicBezTo>
                <a:cubicBezTo>
                  <a:pt x="1612320" y="1688903"/>
                  <a:pt x="1607891" y="1693332"/>
                  <a:pt x="1602427" y="1693332"/>
                </a:cubicBezTo>
                <a:cubicBezTo>
                  <a:pt x="1596964" y="1693332"/>
                  <a:pt x="1592535" y="1688903"/>
                  <a:pt x="1592535" y="1683439"/>
                </a:cubicBezTo>
                <a:cubicBezTo>
                  <a:pt x="1592535" y="1677976"/>
                  <a:pt x="1596964" y="1673547"/>
                  <a:pt x="1602427" y="1673547"/>
                </a:cubicBezTo>
                <a:close/>
                <a:moveTo>
                  <a:pt x="1724863" y="1673511"/>
                </a:moveTo>
                <a:cubicBezTo>
                  <a:pt x="1724983" y="1673509"/>
                  <a:pt x="1725085" y="1673509"/>
                  <a:pt x="1725204" y="1673511"/>
                </a:cubicBezTo>
                <a:cubicBezTo>
                  <a:pt x="1730662" y="1673606"/>
                  <a:pt x="1735029" y="1678111"/>
                  <a:pt x="1734926" y="1683574"/>
                </a:cubicBezTo>
                <a:cubicBezTo>
                  <a:pt x="1734926" y="1689130"/>
                  <a:pt x="1730424" y="1693637"/>
                  <a:pt x="1724863" y="1693637"/>
                </a:cubicBezTo>
                <a:cubicBezTo>
                  <a:pt x="1719337" y="1693546"/>
                  <a:pt x="1714886" y="1689093"/>
                  <a:pt x="1714801" y="1683574"/>
                </a:cubicBezTo>
                <a:cubicBezTo>
                  <a:pt x="1714801" y="1678017"/>
                  <a:pt x="1719303" y="1673511"/>
                  <a:pt x="1724863" y="1673511"/>
                </a:cubicBezTo>
                <a:close/>
                <a:moveTo>
                  <a:pt x="1664144" y="1673511"/>
                </a:moveTo>
                <a:cubicBezTo>
                  <a:pt x="1664264" y="1673509"/>
                  <a:pt x="1664366" y="1673509"/>
                  <a:pt x="1664485" y="1673511"/>
                </a:cubicBezTo>
                <a:cubicBezTo>
                  <a:pt x="1669943" y="1673606"/>
                  <a:pt x="1674310" y="1678111"/>
                  <a:pt x="1674207" y="1683574"/>
                </a:cubicBezTo>
                <a:cubicBezTo>
                  <a:pt x="1674207" y="1689130"/>
                  <a:pt x="1669705" y="1693637"/>
                  <a:pt x="1664144" y="1693637"/>
                </a:cubicBezTo>
                <a:cubicBezTo>
                  <a:pt x="1658618" y="1693546"/>
                  <a:pt x="1654167" y="1689093"/>
                  <a:pt x="1654082" y="1683574"/>
                </a:cubicBezTo>
                <a:cubicBezTo>
                  <a:pt x="1654082" y="1678017"/>
                  <a:pt x="1658584" y="1673511"/>
                  <a:pt x="1664144" y="1673511"/>
                </a:cubicBezTo>
                <a:close/>
                <a:moveTo>
                  <a:pt x="1909068" y="1673339"/>
                </a:moveTo>
                <a:cubicBezTo>
                  <a:pt x="1914714" y="1673339"/>
                  <a:pt x="1919301" y="1677921"/>
                  <a:pt x="1919301" y="1683573"/>
                </a:cubicBezTo>
                <a:cubicBezTo>
                  <a:pt x="1919301" y="1689225"/>
                  <a:pt x="1914714" y="1693807"/>
                  <a:pt x="1909068" y="1693807"/>
                </a:cubicBezTo>
                <a:cubicBezTo>
                  <a:pt x="1903422" y="1693807"/>
                  <a:pt x="1898835" y="1689225"/>
                  <a:pt x="1898835" y="1683573"/>
                </a:cubicBezTo>
                <a:cubicBezTo>
                  <a:pt x="1898835" y="1677921"/>
                  <a:pt x="1903422" y="1673339"/>
                  <a:pt x="1909068" y="1673339"/>
                </a:cubicBezTo>
                <a:close/>
                <a:moveTo>
                  <a:pt x="1847666" y="1673339"/>
                </a:moveTo>
                <a:cubicBezTo>
                  <a:pt x="1853312" y="1673339"/>
                  <a:pt x="1857899" y="1677921"/>
                  <a:pt x="1857899" y="1683573"/>
                </a:cubicBezTo>
                <a:cubicBezTo>
                  <a:pt x="1857899" y="1689225"/>
                  <a:pt x="1853312" y="1693807"/>
                  <a:pt x="1847666" y="1693807"/>
                </a:cubicBezTo>
                <a:cubicBezTo>
                  <a:pt x="1842020" y="1693807"/>
                  <a:pt x="1837433" y="1689225"/>
                  <a:pt x="1837433" y="1683573"/>
                </a:cubicBezTo>
                <a:cubicBezTo>
                  <a:pt x="1837433" y="1677921"/>
                  <a:pt x="1842020" y="1673339"/>
                  <a:pt x="1847666" y="1673339"/>
                </a:cubicBezTo>
                <a:close/>
                <a:moveTo>
                  <a:pt x="1786265" y="1673339"/>
                </a:moveTo>
                <a:cubicBezTo>
                  <a:pt x="1791911" y="1673339"/>
                  <a:pt x="1796499" y="1677921"/>
                  <a:pt x="1796499" y="1683573"/>
                </a:cubicBezTo>
                <a:cubicBezTo>
                  <a:pt x="1796499" y="1689225"/>
                  <a:pt x="1791911" y="1693807"/>
                  <a:pt x="1786265" y="1693807"/>
                </a:cubicBezTo>
                <a:cubicBezTo>
                  <a:pt x="1780620" y="1693807"/>
                  <a:pt x="1776032" y="1689225"/>
                  <a:pt x="1776032" y="1683573"/>
                </a:cubicBezTo>
                <a:cubicBezTo>
                  <a:pt x="1776032" y="1677921"/>
                  <a:pt x="1780620" y="1673339"/>
                  <a:pt x="1786265" y="1673339"/>
                </a:cubicBezTo>
                <a:close/>
                <a:moveTo>
                  <a:pt x="189832" y="1621319"/>
                </a:moveTo>
                <a:lnTo>
                  <a:pt x="190685" y="1622172"/>
                </a:lnTo>
                <a:cubicBezTo>
                  <a:pt x="190429" y="1622324"/>
                  <a:pt x="190088" y="1622324"/>
                  <a:pt x="189832" y="1622172"/>
                </a:cubicBezTo>
                <a:cubicBezTo>
                  <a:pt x="189559" y="1622297"/>
                  <a:pt x="189252" y="1622297"/>
                  <a:pt x="188980" y="1622172"/>
                </a:cubicBezTo>
                <a:cubicBezTo>
                  <a:pt x="188980" y="1621701"/>
                  <a:pt x="189355" y="1621319"/>
                  <a:pt x="189832" y="1621319"/>
                </a:cubicBezTo>
                <a:close/>
                <a:moveTo>
                  <a:pt x="251234" y="1620637"/>
                </a:moveTo>
                <a:cubicBezTo>
                  <a:pt x="252086" y="1620637"/>
                  <a:pt x="252769" y="1621325"/>
                  <a:pt x="252769" y="1622172"/>
                </a:cubicBezTo>
                <a:cubicBezTo>
                  <a:pt x="252769" y="1623020"/>
                  <a:pt x="252086" y="1623707"/>
                  <a:pt x="251234" y="1623707"/>
                </a:cubicBezTo>
                <a:cubicBezTo>
                  <a:pt x="250380" y="1623707"/>
                  <a:pt x="249699" y="1623020"/>
                  <a:pt x="249699" y="1622172"/>
                </a:cubicBezTo>
                <a:cubicBezTo>
                  <a:pt x="249699" y="1621325"/>
                  <a:pt x="250380" y="1620637"/>
                  <a:pt x="251234" y="1620637"/>
                </a:cubicBezTo>
                <a:close/>
                <a:moveTo>
                  <a:pt x="312635" y="1620125"/>
                </a:moveTo>
                <a:cubicBezTo>
                  <a:pt x="313761" y="1620125"/>
                  <a:pt x="314682" y="1621041"/>
                  <a:pt x="314682" y="1622172"/>
                </a:cubicBezTo>
                <a:cubicBezTo>
                  <a:pt x="314682" y="1623303"/>
                  <a:pt x="313761" y="1624219"/>
                  <a:pt x="312635" y="1624219"/>
                </a:cubicBezTo>
                <a:cubicBezTo>
                  <a:pt x="311544" y="1624137"/>
                  <a:pt x="310673" y="1623267"/>
                  <a:pt x="310589" y="1622172"/>
                </a:cubicBezTo>
                <a:cubicBezTo>
                  <a:pt x="310589" y="1621041"/>
                  <a:pt x="311509" y="1620125"/>
                  <a:pt x="312635" y="1620125"/>
                </a:cubicBezTo>
                <a:close/>
                <a:moveTo>
                  <a:pt x="374036" y="1619443"/>
                </a:moveTo>
                <a:cubicBezTo>
                  <a:pt x="375537" y="1619443"/>
                  <a:pt x="376765" y="1620665"/>
                  <a:pt x="376765" y="1622172"/>
                </a:cubicBezTo>
                <a:cubicBezTo>
                  <a:pt x="376765" y="1623680"/>
                  <a:pt x="375537" y="1624901"/>
                  <a:pt x="374036" y="1624901"/>
                </a:cubicBezTo>
                <a:cubicBezTo>
                  <a:pt x="372535" y="1624901"/>
                  <a:pt x="371308" y="1623680"/>
                  <a:pt x="371308" y="1622172"/>
                </a:cubicBezTo>
                <a:cubicBezTo>
                  <a:pt x="371308" y="1620665"/>
                  <a:pt x="372535" y="1619443"/>
                  <a:pt x="374036" y="1619443"/>
                </a:cubicBezTo>
                <a:close/>
                <a:moveTo>
                  <a:pt x="436119" y="1618932"/>
                </a:moveTo>
                <a:cubicBezTo>
                  <a:pt x="436238" y="1618925"/>
                  <a:pt x="436358" y="1618925"/>
                  <a:pt x="436477" y="1618932"/>
                </a:cubicBezTo>
                <a:cubicBezTo>
                  <a:pt x="438166" y="1619029"/>
                  <a:pt x="439462" y="1620480"/>
                  <a:pt x="439360" y="1622172"/>
                </a:cubicBezTo>
                <a:cubicBezTo>
                  <a:pt x="439360" y="1623961"/>
                  <a:pt x="437910" y="1625413"/>
                  <a:pt x="436119" y="1625413"/>
                </a:cubicBezTo>
                <a:cubicBezTo>
                  <a:pt x="434363" y="1625328"/>
                  <a:pt x="432964" y="1623926"/>
                  <a:pt x="432879" y="1622172"/>
                </a:cubicBezTo>
                <a:cubicBezTo>
                  <a:pt x="432879" y="1620383"/>
                  <a:pt x="434328" y="1618932"/>
                  <a:pt x="436119" y="1618932"/>
                </a:cubicBezTo>
                <a:close/>
                <a:moveTo>
                  <a:pt x="496839" y="1618419"/>
                </a:moveTo>
                <a:cubicBezTo>
                  <a:pt x="498903" y="1618419"/>
                  <a:pt x="500591" y="1620099"/>
                  <a:pt x="500591" y="1622172"/>
                </a:cubicBezTo>
                <a:cubicBezTo>
                  <a:pt x="500591" y="1624244"/>
                  <a:pt x="498903" y="1625924"/>
                  <a:pt x="496839" y="1625924"/>
                </a:cubicBezTo>
                <a:cubicBezTo>
                  <a:pt x="494775" y="1625924"/>
                  <a:pt x="493087" y="1624244"/>
                  <a:pt x="493087" y="1622172"/>
                </a:cubicBezTo>
                <a:cubicBezTo>
                  <a:pt x="493087" y="1620099"/>
                  <a:pt x="494775" y="1618419"/>
                  <a:pt x="496839" y="1618419"/>
                </a:cubicBezTo>
                <a:close/>
                <a:moveTo>
                  <a:pt x="558240" y="1617737"/>
                </a:moveTo>
                <a:cubicBezTo>
                  <a:pt x="558359" y="1617732"/>
                  <a:pt x="558479" y="1617732"/>
                  <a:pt x="558581" y="1617737"/>
                </a:cubicBezTo>
                <a:cubicBezTo>
                  <a:pt x="560935" y="1617833"/>
                  <a:pt x="562777" y="1619818"/>
                  <a:pt x="562675" y="1622172"/>
                </a:cubicBezTo>
                <a:cubicBezTo>
                  <a:pt x="562675" y="1624621"/>
                  <a:pt x="560696" y="1626606"/>
                  <a:pt x="558240" y="1626606"/>
                </a:cubicBezTo>
                <a:cubicBezTo>
                  <a:pt x="555784" y="1626606"/>
                  <a:pt x="553806" y="1624621"/>
                  <a:pt x="553806" y="1622172"/>
                </a:cubicBezTo>
                <a:cubicBezTo>
                  <a:pt x="553806" y="1619723"/>
                  <a:pt x="555784" y="1617737"/>
                  <a:pt x="558240" y="1617737"/>
                </a:cubicBezTo>
                <a:close/>
                <a:moveTo>
                  <a:pt x="619641" y="1617226"/>
                </a:moveTo>
                <a:cubicBezTo>
                  <a:pt x="622370" y="1617226"/>
                  <a:pt x="624587" y="1619440"/>
                  <a:pt x="624587" y="1622173"/>
                </a:cubicBezTo>
                <a:cubicBezTo>
                  <a:pt x="624587" y="1624905"/>
                  <a:pt x="622370" y="1627119"/>
                  <a:pt x="619641" y="1627119"/>
                </a:cubicBezTo>
                <a:cubicBezTo>
                  <a:pt x="616912" y="1627119"/>
                  <a:pt x="614695" y="1624905"/>
                  <a:pt x="614695" y="1622173"/>
                </a:cubicBezTo>
                <a:cubicBezTo>
                  <a:pt x="614695" y="1619440"/>
                  <a:pt x="616912" y="1617226"/>
                  <a:pt x="619641" y="1617226"/>
                </a:cubicBezTo>
                <a:close/>
                <a:moveTo>
                  <a:pt x="681042" y="1616714"/>
                </a:moveTo>
                <a:cubicBezTo>
                  <a:pt x="684061" y="1616714"/>
                  <a:pt x="686500" y="1619159"/>
                  <a:pt x="686500" y="1622172"/>
                </a:cubicBezTo>
                <a:cubicBezTo>
                  <a:pt x="686500" y="1625186"/>
                  <a:pt x="684061" y="1627630"/>
                  <a:pt x="681042" y="1627630"/>
                </a:cubicBezTo>
                <a:cubicBezTo>
                  <a:pt x="678057" y="1627542"/>
                  <a:pt x="675670" y="1625149"/>
                  <a:pt x="675585" y="1622172"/>
                </a:cubicBezTo>
                <a:cubicBezTo>
                  <a:pt x="675585" y="1619159"/>
                  <a:pt x="678024" y="1616714"/>
                  <a:pt x="681042" y="1616714"/>
                </a:cubicBezTo>
                <a:close/>
                <a:moveTo>
                  <a:pt x="743126" y="1616203"/>
                </a:moveTo>
                <a:cubicBezTo>
                  <a:pt x="746333" y="1616111"/>
                  <a:pt x="749011" y="1618630"/>
                  <a:pt x="749096" y="1621831"/>
                </a:cubicBezTo>
                <a:cubicBezTo>
                  <a:pt x="749096" y="1625128"/>
                  <a:pt x="746418" y="1627801"/>
                  <a:pt x="743126" y="1627801"/>
                </a:cubicBezTo>
                <a:cubicBezTo>
                  <a:pt x="739954" y="1627806"/>
                  <a:pt x="737344" y="1625335"/>
                  <a:pt x="737157" y="1622172"/>
                </a:cubicBezTo>
                <a:cubicBezTo>
                  <a:pt x="737157" y="1618876"/>
                  <a:pt x="739835" y="1616203"/>
                  <a:pt x="743126" y="1616203"/>
                </a:cubicBezTo>
                <a:close/>
                <a:moveTo>
                  <a:pt x="803845" y="1615690"/>
                </a:moveTo>
                <a:cubicBezTo>
                  <a:pt x="807426" y="1615690"/>
                  <a:pt x="810326" y="1618592"/>
                  <a:pt x="810326" y="1622172"/>
                </a:cubicBezTo>
                <a:cubicBezTo>
                  <a:pt x="810326" y="1625752"/>
                  <a:pt x="807426" y="1628653"/>
                  <a:pt x="803845" y="1628653"/>
                </a:cubicBezTo>
                <a:cubicBezTo>
                  <a:pt x="800263" y="1628653"/>
                  <a:pt x="797364" y="1625752"/>
                  <a:pt x="797364" y="1622172"/>
                </a:cubicBezTo>
                <a:cubicBezTo>
                  <a:pt x="797364" y="1618592"/>
                  <a:pt x="800263" y="1615690"/>
                  <a:pt x="803845" y="1615690"/>
                </a:cubicBezTo>
                <a:close/>
                <a:moveTo>
                  <a:pt x="865246" y="1615349"/>
                </a:moveTo>
                <a:cubicBezTo>
                  <a:pt x="869015" y="1615349"/>
                  <a:pt x="872068" y="1618404"/>
                  <a:pt x="872068" y="1622172"/>
                </a:cubicBezTo>
                <a:cubicBezTo>
                  <a:pt x="872068" y="1625939"/>
                  <a:pt x="869015" y="1628994"/>
                  <a:pt x="865246" y="1628994"/>
                </a:cubicBezTo>
                <a:cubicBezTo>
                  <a:pt x="861476" y="1628994"/>
                  <a:pt x="858424" y="1625939"/>
                  <a:pt x="858424" y="1622172"/>
                </a:cubicBezTo>
                <a:cubicBezTo>
                  <a:pt x="858424" y="1618404"/>
                  <a:pt x="861476" y="1615349"/>
                  <a:pt x="865246" y="1615349"/>
                </a:cubicBezTo>
                <a:close/>
                <a:moveTo>
                  <a:pt x="926648" y="1614838"/>
                </a:moveTo>
                <a:cubicBezTo>
                  <a:pt x="930690" y="1614838"/>
                  <a:pt x="933982" y="1618122"/>
                  <a:pt x="933982" y="1622172"/>
                </a:cubicBezTo>
                <a:cubicBezTo>
                  <a:pt x="933982" y="1626223"/>
                  <a:pt x="930690" y="1629506"/>
                  <a:pt x="926648" y="1629506"/>
                </a:cubicBezTo>
                <a:cubicBezTo>
                  <a:pt x="922640" y="1629416"/>
                  <a:pt x="919399" y="1626186"/>
                  <a:pt x="919314" y="1622172"/>
                </a:cubicBezTo>
                <a:cubicBezTo>
                  <a:pt x="919314" y="1618122"/>
                  <a:pt x="922606" y="1614838"/>
                  <a:pt x="926648" y="1614838"/>
                </a:cubicBezTo>
                <a:close/>
                <a:moveTo>
                  <a:pt x="988048" y="1614497"/>
                </a:moveTo>
                <a:cubicBezTo>
                  <a:pt x="992296" y="1614497"/>
                  <a:pt x="995724" y="1617934"/>
                  <a:pt x="995724" y="1622173"/>
                </a:cubicBezTo>
                <a:cubicBezTo>
                  <a:pt x="995724" y="1626411"/>
                  <a:pt x="992296" y="1629848"/>
                  <a:pt x="988048" y="1629848"/>
                </a:cubicBezTo>
                <a:cubicBezTo>
                  <a:pt x="983802" y="1629848"/>
                  <a:pt x="980374" y="1626411"/>
                  <a:pt x="980374" y="1622173"/>
                </a:cubicBezTo>
                <a:cubicBezTo>
                  <a:pt x="980374" y="1617934"/>
                  <a:pt x="983802" y="1614497"/>
                  <a:pt x="988048" y="1614497"/>
                </a:cubicBezTo>
                <a:close/>
                <a:moveTo>
                  <a:pt x="1050133" y="1613986"/>
                </a:moveTo>
                <a:cubicBezTo>
                  <a:pt x="1050252" y="1613984"/>
                  <a:pt x="1050354" y="1613984"/>
                  <a:pt x="1050474" y="1613986"/>
                </a:cubicBezTo>
                <a:cubicBezTo>
                  <a:pt x="1054908" y="1614081"/>
                  <a:pt x="1058422" y="1617747"/>
                  <a:pt x="1058320" y="1622173"/>
                </a:cubicBezTo>
                <a:cubicBezTo>
                  <a:pt x="1058320" y="1626694"/>
                  <a:pt x="1054653" y="1630359"/>
                  <a:pt x="1050133" y="1630359"/>
                </a:cubicBezTo>
                <a:cubicBezTo>
                  <a:pt x="1045647" y="1630269"/>
                  <a:pt x="1042031" y="1626657"/>
                  <a:pt x="1041946" y="1622173"/>
                </a:cubicBezTo>
                <a:cubicBezTo>
                  <a:pt x="1041946" y="1617651"/>
                  <a:pt x="1045613" y="1613986"/>
                  <a:pt x="1050133" y="1613986"/>
                </a:cubicBezTo>
                <a:close/>
                <a:moveTo>
                  <a:pt x="1110852" y="1613644"/>
                </a:moveTo>
                <a:cubicBezTo>
                  <a:pt x="1115559" y="1613644"/>
                  <a:pt x="1119379" y="1617463"/>
                  <a:pt x="1119379" y="1622172"/>
                </a:cubicBezTo>
                <a:cubicBezTo>
                  <a:pt x="1119379" y="1626882"/>
                  <a:pt x="1115559" y="1630700"/>
                  <a:pt x="1110852" y="1630700"/>
                </a:cubicBezTo>
                <a:cubicBezTo>
                  <a:pt x="1106178" y="1630610"/>
                  <a:pt x="1102409" y="1626844"/>
                  <a:pt x="1102324" y="1622172"/>
                </a:cubicBezTo>
                <a:cubicBezTo>
                  <a:pt x="1102324" y="1617463"/>
                  <a:pt x="1106144" y="1613644"/>
                  <a:pt x="1110852" y="1613644"/>
                </a:cubicBezTo>
                <a:close/>
                <a:moveTo>
                  <a:pt x="1172252" y="1613303"/>
                </a:moveTo>
                <a:cubicBezTo>
                  <a:pt x="1177147" y="1613303"/>
                  <a:pt x="1181121" y="1617274"/>
                  <a:pt x="1181121" y="1622172"/>
                </a:cubicBezTo>
                <a:cubicBezTo>
                  <a:pt x="1181121" y="1627071"/>
                  <a:pt x="1177147" y="1631042"/>
                  <a:pt x="1172252" y="1631042"/>
                </a:cubicBezTo>
                <a:cubicBezTo>
                  <a:pt x="1167391" y="1630951"/>
                  <a:pt x="1163468" y="1627033"/>
                  <a:pt x="1163384" y="1622172"/>
                </a:cubicBezTo>
                <a:cubicBezTo>
                  <a:pt x="1163384" y="1617274"/>
                  <a:pt x="1167357" y="1613303"/>
                  <a:pt x="1172252" y="1613303"/>
                </a:cubicBezTo>
                <a:close/>
                <a:moveTo>
                  <a:pt x="1233654" y="1612962"/>
                </a:moveTo>
                <a:cubicBezTo>
                  <a:pt x="1238737" y="1612962"/>
                  <a:pt x="1242864" y="1617087"/>
                  <a:pt x="1242864" y="1622173"/>
                </a:cubicBezTo>
                <a:cubicBezTo>
                  <a:pt x="1242864" y="1627259"/>
                  <a:pt x="1238737" y="1631383"/>
                  <a:pt x="1233654" y="1631383"/>
                </a:cubicBezTo>
                <a:cubicBezTo>
                  <a:pt x="1228571" y="1631383"/>
                  <a:pt x="1224444" y="1627259"/>
                  <a:pt x="1224444" y="1622173"/>
                </a:cubicBezTo>
                <a:cubicBezTo>
                  <a:pt x="1224444" y="1617087"/>
                  <a:pt x="1228571" y="1612962"/>
                  <a:pt x="1233654" y="1612962"/>
                </a:cubicBezTo>
                <a:close/>
                <a:moveTo>
                  <a:pt x="1971151" y="1612620"/>
                </a:moveTo>
                <a:cubicBezTo>
                  <a:pt x="1976421" y="1612620"/>
                  <a:pt x="1980702" y="1616896"/>
                  <a:pt x="1980702" y="1622172"/>
                </a:cubicBezTo>
                <a:cubicBezTo>
                  <a:pt x="1980702" y="1627447"/>
                  <a:pt x="1976421" y="1631723"/>
                  <a:pt x="1971151" y="1631723"/>
                </a:cubicBezTo>
                <a:cubicBezTo>
                  <a:pt x="1965881" y="1631723"/>
                  <a:pt x="1961600" y="1627447"/>
                  <a:pt x="1961600" y="1622172"/>
                </a:cubicBezTo>
                <a:cubicBezTo>
                  <a:pt x="1961600" y="1616896"/>
                  <a:pt x="1965881" y="1612620"/>
                  <a:pt x="1971151" y="1612620"/>
                </a:cubicBezTo>
                <a:close/>
                <a:moveTo>
                  <a:pt x="1295055" y="1612620"/>
                </a:moveTo>
                <a:cubicBezTo>
                  <a:pt x="1300325" y="1612620"/>
                  <a:pt x="1304607" y="1616896"/>
                  <a:pt x="1304607" y="1622172"/>
                </a:cubicBezTo>
                <a:cubicBezTo>
                  <a:pt x="1304607" y="1627447"/>
                  <a:pt x="1300325" y="1631723"/>
                  <a:pt x="1295055" y="1631723"/>
                </a:cubicBezTo>
                <a:cubicBezTo>
                  <a:pt x="1289785" y="1631723"/>
                  <a:pt x="1285504" y="1627447"/>
                  <a:pt x="1285504" y="1622172"/>
                </a:cubicBezTo>
                <a:cubicBezTo>
                  <a:pt x="1285504" y="1616896"/>
                  <a:pt x="1289785" y="1612620"/>
                  <a:pt x="1295055" y="1612620"/>
                </a:cubicBezTo>
                <a:close/>
                <a:moveTo>
                  <a:pt x="1357139" y="1612279"/>
                </a:moveTo>
                <a:cubicBezTo>
                  <a:pt x="1362597" y="1612279"/>
                  <a:pt x="1367031" y="1616709"/>
                  <a:pt x="1367031" y="1622172"/>
                </a:cubicBezTo>
                <a:cubicBezTo>
                  <a:pt x="1367031" y="1627635"/>
                  <a:pt x="1362597" y="1632064"/>
                  <a:pt x="1357139" y="1632064"/>
                </a:cubicBezTo>
                <a:cubicBezTo>
                  <a:pt x="1351681" y="1632064"/>
                  <a:pt x="1347247" y="1627635"/>
                  <a:pt x="1347247" y="1622172"/>
                </a:cubicBezTo>
                <a:cubicBezTo>
                  <a:pt x="1347247" y="1616709"/>
                  <a:pt x="1351681" y="1612279"/>
                  <a:pt x="1357139" y="1612279"/>
                </a:cubicBezTo>
                <a:close/>
                <a:moveTo>
                  <a:pt x="1417857" y="1612109"/>
                </a:moveTo>
                <a:cubicBezTo>
                  <a:pt x="1417977" y="1612107"/>
                  <a:pt x="1418079" y="1612107"/>
                  <a:pt x="1418198" y="1612109"/>
                </a:cubicBezTo>
                <a:cubicBezTo>
                  <a:pt x="1423656" y="1612204"/>
                  <a:pt x="1428023" y="1616709"/>
                  <a:pt x="1427920" y="1622172"/>
                </a:cubicBezTo>
                <a:cubicBezTo>
                  <a:pt x="1427920" y="1627729"/>
                  <a:pt x="1423418" y="1632235"/>
                  <a:pt x="1417857" y="1632235"/>
                </a:cubicBezTo>
                <a:cubicBezTo>
                  <a:pt x="1412331" y="1632144"/>
                  <a:pt x="1407880" y="1627691"/>
                  <a:pt x="1407795" y="1622172"/>
                </a:cubicBezTo>
                <a:cubicBezTo>
                  <a:pt x="1407795" y="1616615"/>
                  <a:pt x="1412297" y="1612109"/>
                  <a:pt x="1417857" y="1612109"/>
                </a:cubicBezTo>
                <a:close/>
                <a:moveTo>
                  <a:pt x="1479259" y="1611938"/>
                </a:moveTo>
                <a:cubicBezTo>
                  <a:pt x="1484905" y="1611938"/>
                  <a:pt x="1489493" y="1616520"/>
                  <a:pt x="1489493" y="1622172"/>
                </a:cubicBezTo>
                <a:cubicBezTo>
                  <a:pt x="1489493" y="1627824"/>
                  <a:pt x="1484905" y="1632406"/>
                  <a:pt x="1479259" y="1632406"/>
                </a:cubicBezTo>
                <a:cubicBezTo>
                  <a:pt x="1473614" y="1632406"/>
                  <a:pt x="1469026" y="1627824"/>
                  <a:pt x="1469026" y="1622172"/>
                </a:cubicBezTo>
                <a:cubicBezTo>
                  <a:pt x="1469026" y="1616520"/>
                  <a:pt x="1473614" y="1611938"/>
                  <a:pt x="1479259" y="1611938"/>
                </a:cubicBezTo>
                <a:close/>
                <a:moveTo>
                  <a:pt x="1540660" y="1611597"/>
                </a:moveTo>
                <a:cubicBezTo>
                  <a:pt x="1546493" y="1611597"/>
                  <a:pt x="1551235" y="1616332"/>
                  <a:pt x="1551235" y="1622172"/>
                </a:cubicBezTo>
                <a:cubicBezTo>
                  <a:pt x="1551235" y="1628012"/>
                  <a:pt x="1546493" y="1632747"/>
                  <a:pt x="1540660" y="1632747"/>
                </a:cubicBezTo>
                <a:cubicBezTo>
                  <a:pt x="1534827" y="1632747"/>
                  <a:pt x="1530086" y="1628012"/>
                  <a:pt x="1530086" y="1622172"/>
                </a:cubicBezTo>
                <a:cubicBezTo>
                  <a:pt x="1530086" y="1616332"/>
                  <a:pt x="1534827" y="1611597"/>
                  <a:pt x="1540660" y="1611597"/>
                </a:cubicBezTo>
                <a:close/>
                <a:moveTo>
                  <a:pt x="1786266" y="1610745"/>
                </a:moveTo>
                <a:cubicBezTo>
                  <a:pt x="1786385" y="1610743"/>
                  <a:pt x="1786487" y="1610743"/>
                  <a:pt x="1786607" y="1610745"/>
                </a:cubicBezTo>
                <a:cubicBezTo>
                  <a:pt x="1792542" y="1610840"/>
                  <a:pt x="1797284" y="1615727"/>
                  <a:pt x="1797181" y="1621660"/>
                </a:cubicBezTo>
                <a:cubicBezTo>
                  <a:pt x="1797181" y="1627690"/>
                  <a:pt x="1792286" y="1632576"/>
                  <a:pt x="1786266" y="1632576"/>
                </a:cubicBezTo>
                <a:cubicBezTo>
                  <a:pt x="1780245" y="1632576"/>
                  <a:pt x="1775350" y="1627690"/>
                  <a:pt x="1775350" y="1621660"/>
                </a:cubicBezTo>
                <a:cubicBezTo>
                  <a:pt x="1775350" y="1615631"/>
                  <a:pt x="1780245" y="1610745"/>
                  <a:pt x="1786266" y="1610745"/>
                </a:cubicBezTo>
                <a:close/>
                <a:moveTo>
                  <a:pt x="1724864" y="1610745"/>
                </a:moveTo>
                <a:cubicBezTo>
                  <a:pt x="1724983" y="1610743"/>
                  <a:pt x="1725086" y="1610743"/>
                  <a:pt x="1725205" y="1610745"/>
                </a:cubicBezTo>
                <a:cubicBezTo>
                  <a:pt x="1731141" y="1610840"/>
                  <a:pt x="1735882" y="1615727"/>
                  <a:pt x="1735780" y="1621660"/>
                </a:cubicBezTo>
                <a:cubicBezTo>
                  <a:pt x="1735780" y="1627690"/>
                  <a:pt x="1730885" y="1632576"/>
                  <a:pt x="1724864" y="1632576"/>
                </a:cubicBezTo>
                <a:cubicBezTo>
                  <a:pt x="1718843" y="1632576"/>
                  <a:pt x="1713949" y="1627690"/>
                  <a:pt x="1713949" y="1621660"/>
                </a:cubicBezTo>
                <a:cubicBezTo>
                  <a:pt x="1713949" y="1615631"/>
                  <a:pt x="1718843" y="1610745"/>
                  <a:pt x="1724864" y="1610745"/>
                </a:cubicBezTo>
                <a:close/>
                <a:moveTo>
                  <a:pt x="1909068" y="1610744"/>
                </a:moveTo>
                <a:cubicBezTo>
                  <a:pt x="1915191" y="1610744"/>
                  <a:pt x="1920155" y="1615708"/>
                  <a:pt x="1920155" y="1621831"/>
                </a:cubicBezTo>
                <a:cubicBezTo>
                  <a:pt x="1920069" y="1627915"/>
                  <a:pt x="1915157" y="1632825"/>
                  <a:pt x="1909068" y="1632917"/>
                </a:cubicBezTo>
                <a:cubicBezTo>
                  <a:pt x="1902979" y="1632825"/>
                  <a:pt x="1898067" y="1627915"/>
                  <a:pt x="1897982" y="1621831"/>
                </a:cubicBezTo>
                <a:cubicBezTo>
                  <a:pt x="1897982" y="1615708"/>
                  <a:pt x="1902945" y="1610744"/>
                  <a:pt x="1909068" y="1610744"/>
                </a:cubicBezTo>
                <a:close/>
                <a:moveTo>
                  <a:pt x="1847666" y="1610744"/>
                </a:moveTo>
                <a:cubicBezTo>
                  <a:pt x="1853789" y="1610744"/>
                  <a:pt x="1858753" y="1615708"/>
                  <a:pt x="1858753" y="1621831"/>
                </a:cubicBezTo>
                <a:cubicBezTo>
                  <a:pt x="1858667" y="1627915"/>
                  <a:pt x="1853755" y="1632825"/>
                  <a:pt x="1847666" y="1632917"/>
                </a:cubicBezTo>
                <a:cubicBezTo>
                  <a:pt x="1841577" y="1632825"/>
                  <a:pt x="1836665" y="1627915"/>
                  <a:pt x="1836580" y="1621831"/>
                </a:cubicBezTo>
                <a:cubicBezTo>
                  <a:pt x="1836580" y="1615708"/>
                  <a:pt x="1841543" y="1610744"/>
                  <a:pt x="1847666" y="1610744"/>
                </a:cubicBezTo>
                <a:close/>
                <a:moveTo>
                  <a:pt x="1664145" y="1610744"/>
                </a:moveTo>
                <a:cubicBezTo>
                  <a:pt x="1670080" y="1610744"/>
                  <a:pt x="1674890" y="1615556"/>
                  <a:pt x="1674890" y="1621490"/>
                </a:cubicBezTo>
                <a:cubicBezTo>
                  <a:pt x="1674890" y="1627423"/>
                  <a:pt x="1670080" y="1632235"/>
                  <a:pt x="1664145" y="1632235"/>
                </a:cubicBezTo>
                <a:cubicBezTo>
                  <a:pt x="1658243" y="1632143"/>
                  <a:pt x="1653485" y="1627386"/>
                  <a:pt x="1653400" y="1621490"/>
                </a:cubicBezTo>
                <a:cubicBezTo>
                  <a:pt x="1653400" y="1615556"/>
                  <a:pt x="1658210" y="1610744"/>
                  <a:pt x="1664145" y="1610744"/>
                </a:cubicBezTo>
                <a:close/>
                <a:moveTo>
                  <a:pt x="1602061" y="1610744"/>
                </a:moveTo>
                <a:cubicBezTo>
                  <a:pt x="1607997" y="1610744"/>
                  <a:pt x="1612807" y="1615556"/>
                  <a:pt x="1612807" y="1621490"/>
                </a:cubicBezTo>
                <a:cubicBezTo>
                  <a:pt x="1612807" y="1627423"/>
                  <a:pt x="1607997" y="1632235"/>
                  <a:pt x="1602061" y="1632235"/>
                </a:cubicBezTo>
                <a:cubicBezTo>
                  <a:pt x="1596160" y="1632143"/>
                  <a:pt x="1591401" y="1627386"/>
                  <a:pt x="1591317" y="1621490"/>
                </a:cubicBezTo>
                <a:cubicBezTo>
                  <a:pt x="1591317" y="1615556"/>
                  <a:pt x="1596126" y="1610744"/>
                  <a:pt x="1602061" y="1610744"/>
                </a:cubicBezTo>
                <a:close/>
                <a:moveTo>
                  <a:pt x="251233" y="1559577"/>
                </a:moveTo>
                <a:cubicBezTo>
                  <a:pt x="252359" y="1559577"/>
                  <a:pt x="253280" y="1560493"/>
                  <a:pt x="253280" y="1561624"/>
                </a:cubicBezTo>
                <a:cubicBezTo>
                  <a:pt x="253280" y="1562755"/>
                  <a:pt x="252359" y="1563671"/>
                  <a:pt x="251233" y="1563671"/>
                </a:cubicBezTo>
                <a:cubicBezTo>
                  <a:pt x="250142" y="1563589"/>
                  <a:pt x="249272" y="1562719"/>
                  <a:pt x="249187" y="1561624"/>
                </a:cubicBezTo>
                <a:cubicBezTo>
                  <a:pt x="249187" y="1560493"/>
                  <a:pt x="250107" y="1559577"/>
                  <a:pt x="251233" y="1559577"/>
                </a:cubicBezTo>
                <a:close/>
                <a:moveTo>
                  <a:pt x="189833" y="1559577"/>
                </a:moveTo>
                <a:cubicBezTo>
                  <a:pt x="190685" y="1559577"/>
                  <a:pt x="191368" y="1560265"/>
                  <a:pt x="191368" y="1561112"/>
                </a:cubicBezTo>
                <a:cubicBezTo>
                  <a:pt x="191368" y="1561960"/>
                  <a:pt x="190685" y="1562648"/>
                  <a:pt x="189833" y="1562648"/>
                </a:cubicBezTo>
                <a:cubicBezTo>
                  <a:pt x="188980" y="1562648"/>
                  <a:pt x="188298" y="1561960"/>
                  <a:pt x="188298" y="1561112"/>
                </a:cubicBezTo>
                <a:cubicBezTo>
                  <a:pt x="188298" y="1560265"/>
                  <a:pt x="188980" y="1559577"/>
                  <a:pt x="189833" y="1559577"/>
                </a:cubicBezTo>
                <a:close/>
                <a:moveTo>
                  <a:pt x="312635" y="1558042"/>
                </a:moveTo>
                <a:cubicBezTo>
                  <a:pt x="314135" y="1558042"/>
                  <a:pt x="315364" y="1559264"/>
                  <a:pt x="315364" y="1560771"/>
                </a:cubicBezTo>
                <a:cubicBezTo>
                  <a:pt x="315364" y="1562279"/>
                  <a:pt x="314135" y="1563500"/>
                  <a:pt x="312635" y="1563500"/>
                </a:cubicBezTo>
                <a:cubicBezTo>
                  <a:pt x="311133" y="1563500"/>
                  <a:pt x="309906" y="1562279"/>
                  <a:pt x="309906" y="1560771"/>
                </a:cubicBezTo>
                <a:cubicBezTo>
                  <a:pt x="309906" y="1559264"/>
                  <a:pt x="311133" y="1558042"/>
                  <a:pt x="312635" y="1558042"/>
                </a:cubicBezTo>
                <a:close/>
                <a:moveTo>
                  <a:pt x="374036" y="1557531"/>
                </a:moveTo>
                <a:cubicBezTo>
                  <a:pt x="374155" y="1557524"/>
                  <a:pt x="374275" y="1557524"/>
                  <a:pt x="374394" y="1557531"/>
                </a:cubicBezTo>
                <a:cubicBezTo>
                  <a:pt x="376083" y="1557628"/>
                  <a:pt x="377379" y="1559079"/>
                  <a:pt x="377276" y="1560771"/>
                </a:cubicBezTo>
                <a:cubicBezTo>
                  <a:pt x="377276" y="1562560"/>
                  <a:pt x="375827" y="1564012"/>
                  <a:pt x="374036" y="1564012"/>
                </a:cubicBezTo>
                <a:cubicBezTo>
                  <a:pt x="372279" y="1563927"/>
                  <a:pt x="370880" y="1562524"/>
                  <a:pt x="370796" y="1560771"/>
                </a:cubicBezTo>
                <a:cubicBezTo>
                  <a:pt x="370796" y="1558982"/>
                  <a:pt x="372245" y="1557531"/>
                  <a:pt x="374036" y="1557531"/>
                </a:cubicBezTo>
                <a:close/>
                <a:moveTo>
                  <a:pt x="436120" y="1556848"/>
                </a:moveTo>
                <a:cubicBezTo>
                  <a:pt x="438286" y="1556848"/>
                  <a:pt x="440043" y="1558605"/>
                  <a:pt x="440043" y="1560771"/>
                </a:cubicBezTo>
                <a:cubicBezTo>
                  <a:pt x="440043" y="1562937"/>
                  <a:pt x="438286" y="1564694"/>
                  <a:pt x="436120" y="1564694"/>
                </a:cubicBezTo>
                <a:cubicBezTo>
                  <a:pt x="433988" y="1564607"/>
                  <a:pt x="432282" y="1562902"/>
                  <a:pt x="432197" y="1560771"/>
                </a:cubicBezTo>
                <a:cubicBezTo>
                  <a:pt x="432197" y="1558605"/>
                  <a:pt x="433953" y="1556848"/>
                  <a:pt x="436120" y="1556848"/>
                </a:cubicBezTo>
                <a:close/>
                <a:moveTo>
                  <a:pt x="496838" y="1556336"/>
                </a:moveTo>
                <a:cubicBezTo>
                  <a:pt x="496957" y="1556331"/>
                  <a:pt x="497077" y="1556331"/>
                  <a:pt x="497179" y="1556336"/>
                </a:cubicBezTo>
                <a:cubicBezTo>
                  <a:pt x="499533" y="1556432"/>
                  <a:pt x="501375" y="1558417"/>
                  <a:pt x="501273" y="1560771"/>
                </a:cubicBezTo>
                <a:cubicBezTo>
                  <a:pt x="501273" y="1563220"/>
                  <a:pt x="499295" y="1565205"/>
                  <a:pt x="496838" y="1565205"/>
                </a:cubicBezTo>
                <a:cubicBezTo>
                  <a:pt x="494382" y="1565205"/>
                  <a:pt x="492404" y="1563220"/>
                  <a:pt x="492404" y="1560771"/>
                </a:cubicBezTo>
                <a:cubicBezTo>
                  <a:pt x="492404" y="1558322"/>
                  <a:pt x="494382" y="1556336"/>
                  <a:pt x="496838" y="1556336"/>
                </a:cubicBezTo>
                <a:close/>
                <a:moveTo>
                  <a:pt x="558606" y="1555690"/>
                </a:moveTo>
                <a:cubicBezTo>
                  <a:pt x="561338" y="1555690"/>
                  <a:pt x="563552" y="1557905"/>
                  <a:pt x="563552" y="1560636"/>
                </a:cubicBezTo>
                <a:cubicBezTo>
                  <a:pt x="563552" y="1563368"/>
                  <a:pt x="561338" y="1565582"/>
                  <a:pt x="558606" y="1565582"/>
                </a:cubicBezTo>
                <a:cubicBezTo>
                  <a:pt x="555874" y="1565582"/>
                  <a:pt x="553660" y="1563368"/>
                  <a:pt x="553660" y="1560636"/>
                </a:cubicBezTo>
                <a:cubicBezTo>
                  <a:pt x="553660" y="1557905"/>
                  <a:pt x="555874" y="1555690"/>
                  <a:pt x="558606" y="1555690"/>
                </a:cubicBezTo>
                <a:close/>
                <a:moveTo>
                  <a:pt x="619641" y="1555142"/>
                </a:moveTo>
                <a:cubicBezTo>
                  <a:pt x="622745" y="1555142"/>
                  <a:pt x="625270" y="1557662"/>
                  <a:pt x="625270" y="1560771"/>
                </a:cubicBezTo>
                <a:cubicBezTo>
                  <a:pt x="625270" y="1563880"/>
                  <a:pt x="622745" y="1566399"/>
                  <a:pt x="619641" y="1566399"/>
                </a:cubicBezTo>
                <a:cubicBezTo>
                  <a:pt x="616537" y="1566399"/>
                  <a:pt x="614013" y="1563880"/>
                  <a:pt x="614013" y="1560771"/>
                </a:cubicBezTo>
                <a:cubicBezTo>
                  <a:pt x="614013" y="1557662"/>
                  <a:pt x="616537" y="1555142"/>
                  <a:pt x="619641" y="1555142"/>
                </a:cubicBezTo>
                <a:close/>
                <a:moveTo>
                  <a:pt x="681042" y="1554630"/>
                </a:moveTo>
                <a:cubicBezTo>
                  <a:pt x="684437" y="1554630"/>
                  <a:pt x="687183" y="1557380"/>
                  <a:pt x="687183" y="1560771"/>
                </a:cubicBezTo>
                <a:cubicBezTo>
                  <a:pt x="687183" y="1564161"/>
                  <a:pt x="684437" y="1566911"/>
                  <a:pt x="681042" y="1566911"/>
                </a:cubicBezTo>
                <a:cubicBezTo>
                  <a:pt x="677649" y="1566911"/>
                  <a:pt x="674903" y="1564161"/>
                  <a:pt x="674903" y="1560771"/>
                </a:cubicBezTo>
                <a:cubicBezTo>
                  <a:pt x="674903" y="1557380"/>
                  <a:pt x="677649" y="1554630"/>
                  <a:pt x="681042" y="1554630"/>
                </a:cubicBezTo>
                <a:close/>
                <a:moveTo>
                  <a:pt x="743126" y="1554119"/>
                </a:moveTo>
                <a:cubicBezTo>
                  <a:pt x="743245" y="1554116"/>
                  <a:pt x="743365" y="1554116"/>
                  <a:pt x="743467" y="1554119"/>
                </a:cubicBezTo>
                <a:cubicBezTo>
                  <a:pt x="747049" y="1554215"/>
                  <a:pt x="749880" y="1557192"/>
                  <a:pt x="749778" y="1560771"/>
                </a:cubicBezTo>
                <a:cubicBezTo>
                  <a:pt x="749778" y="1564445"/>
                  <a:pt x="746793" y="1567423"/>
                  <a:pt x="743126" y="1567423"/>
                </a:cubicBezTo>
                <a:cubicBezTo>
                  <a:pt x="739492" y="1567332"/>
                  <a:pt x="736559" y="1564407"/>
                  <a:pt x="736474" y="1560771"/>
                </a:cubicBezTo>
                <a:cubicBezTo>
                  <a:pt x="736474" y="1557097"/>
                  <a:pt x="739459" y="1554119"/>
                  <a:pt x="743126" y="1554119"/>
                </a:cubicBezTo>
                <a:close/>
                <a:moveTo>
                  <a:pt x="803845" y="1553607"/>
                </a:moveTo>
                <a:cubicBezTo>
                  <a:pt x="807802" y="1553607"/>
                  <a:pt x="811008" y="1556814"/>
                  <a:pt x="811008" y="1560771"/>
                </a:cubicBezTo>
                <a:cubicBezTo>
                  <a:pt x="811008" y="1564728"/>
                  <a:pt x="807802" y="1567934"/>
                  <a:pt x="803845" y="1567934"/>
                </a:cubicBezTo>
                <a:cubicBezTo>
                  <a:pt x="799888" y="1567934"/>
                  <a:pt x="796682" y="1564728"/>
                  <a:pt x="796682" y="1560771"/>
                </a:cubicBezTo>
                <a:cubicBezTo>
                  <a:pt x="796682" y="1556814"/>
                  <a:pt x="799888" y="1553607"/>
                  <a:pt x="803845" y="1553607"/>
                </a:cubicBezTo>
                <a:close/>
                <a:moveTo>
                  <a:pt x="865246" y="1553266"/>
                </a:moveTo>
                <a:cubicBezTo>
                  <a:pt x="865365" y="1553263"/>
                  <a:pt x="865468" y="1553263"/>
                  <a:pt x="865587" y="1553266"/>
                </a:cubicBezTo>
                <a:cubicBezTo>
                  <a:pt x="869647" y="1553362"/>
                  <a:pt x="872853" y="1556722"/>
                  <a:pt x="872751" y="1560771"/>
                </a:cubicBezTo>
                <a:cubicBezTo>
                  <a:pt x="872751" y="1564915"/>
                  <a:pt x="869391" y="1568275"/>
                  <a:pt x="865246" y="1568275"/>
                </a:cubicBezTo>
                <a:cubicBezTo>
                  <a:pt x="861101" y="1568275"/>
                  <a:pt x="857742" y="1564915"/>
                  <a:pt x="857742" y="1560771"/>
                </a:cubicBezTo>
                <a:cubicBezTo>
                  <a:pt x="857742" y="1556626"/>
                  <a:pt x="861101" y="1553266"/>
                  <a:pt x="865246" y="1553266"/>
                </a:cubicBezTo>
                <a:close/>
                <a:moveTo>
                  <a:pt x="926648" y="1552754"/>
                </a:moveTo>
                <a:cubicBezTo>
                  <a:pt x="931082" y="1552754"/>
                  <a:pt x="934664" y="1556343"/>
                  <a:pt x="934664" y="1560771"/>
                </a:cubicBezTo>
                <a:cubicBezTo>
                  <a:pt x="934664" y="1565198"/>
                  <a:pt x="931082" y="1568787"/>
                  <a:pt x="926648" y="1568787"/>
                </a:cubicBezTo>
                <a:cubicBezTo>
                  <a:pt x="922213" y="1568787"/>
                  <a:pt x="918632" y="1565198"/>
                  <a:pt x="918632" y="1560771"/>
                </a:cubicBezTo>
                <a:cubicBezTo>
                  <a:pt x="918632" y="1556343"/>
                  <a:pt x="922213" y="1552754"/>
                  <a:pt x="926648" y="1552754"/>
                </a:cubicBezTo>
                <a:close/>
                <a:moveTo>
                  <a:pt x="988049" y="1552242"/>
                </a:moveTo>
                <a:cubicBezTo>
                  <a:pt x="992756" y="1552242"/>
                  <a:pt x="996576" y="1556061"/>
                  <a:pt x="996576" y="1560770"/>
                </a:cubicBezTo>
                <a:cubicBezTo>
                  <a:pt x="996576" y="1565480"/>
                  <a:pt x="992756" y="1569298"/>
                  <a:pt x="988049" y="1569298"/>
                </a:cubicBezTo>
                <a:cubicBezTo>
                  <a:pt x="983375" y="1569208"/>
                  <a:pt x="979606" y="1565442"/>
                  <a:pt x="979521" y="1560770"/>
                </a:cubicBezTo>
                <a:cubicBezTo>
                  <a:pt x="979521" y="1556061"/>
                  <a:pt x="983342" y="1552242"/>
                  <a:pt x="988049" y="1552242"/>
                </a:cubicBezTo>
                <a:close/>
                <a:moveTo>
                  <a:pt x="1049816" y="1551767"/>
                </a:moveTo>
                <a:cubicBezTo>
                  <a:pt x="1054714" y="1551767"/>
                  <a:pt x="1058685" y="1555738"/>
                  <a:pt x="1058685" y="1560636"/>
                </a:cubicBezTo>
                <a:cubicBezTo>
                  <a:pt x="1058685" y="1565534"/>
                  <a:pt x="1054714" y="1569505"/>
                  <a:pt x="1049816" y="1569505"/>
                </a:cubicBezTo>
                <a:cubicBezTo>
                  <a:pt x="1044918" y="1569505"/>
                  <a:pt x="1040947" y="1565534"/>
                  <a:pt x="1040947" y="1560636"/>
                </a:cubicBezTo>
                <a:cubicBezTo>
                  <a:pt x="1040947" y="1555738"/>
                  <a:pt x="1044918" y="1551767"/>
                  <a:pt x="1049816" y="1551767"/>
                </a:cubicBezTo>
                <a:close/>
                <a:moveTo>
                  <a:pt x="1110851" y="1551560"/>
                </a:moveTo>
                <a:cubicBezTo>
                  <a:pt x="1115934" y="1551560"/>
                  <a:pt x="1120061" y="1555685"/>
                  <a:pt x="1120061" y="1560771"/>
                </a:cubicBezTo>
                <a:cubicBezTo>
                  <a:pt x="1120061" y="1565857"/>
                  <a:pt x="1115934" y="1569981"/>
                  <a:pt x="1110851" y="1569981"/>
                </a:cubicBezTo>
                <a:cubicBezTo>
                  <a:pt x="1105803" y="1569890"/>
                  <a:pt x="1101726" y="1565819"/>
                  <a:pt x="1101641" y="1560771"/>
                </a:cubicBezTo>
                <a:cubicBezTo>
                  <a:pt x="1101641" y="1555685"/>
                  <a:pt x="1105768" y="1551560"/>
                  <a:pt x="1110851" y="1551560"/>
                </a:cubicBezTo>
                <a:close/>
                <a:moveTo>
                  <a:pt x="1172253" y="1551049"/>
                </a:moveTo>
                <a:cubicBezTo>
                  <a:pt x="1172372" y="1551047"/>
                  <a:pt x="1172474" y="1551047"/>
                  <a:pt x="1172593" y="1551049"/>
                </a:cubicBezTo>
                <a:cubicBezTo>
                  <a:pt x="1177864" y="1551144"/>
                  <a:pt x="1182077" y="1555497"/>
                  <a:pt x="1181975" y="1560771"/>
                </a:cubicBezTo>
                <a:cubicBezTo>
                  <a:pt x="1181975" y="1566140"/>
                  <a:pt x="1177625" y="1570492"/>
                  <a:pt x="1172253" y="1570492"/>
                </a:cubicBezTo>
                <a:cubicBezTo>
                  <a:pt x="1166914" y="1570402"/>
                  <a:pt x="1162616" y="1566102"/>
                  <a:pt x="1162531" y="1560771"/>
                </a:cubicBezTo>
                <a:cubicBezTo>
                  <a:pt x="1162531" y="1555401"/>
                  <a:pt x="1166880" y="1551049"/>
                  <a:pt x="1172253" y="1551049"/>
                </a:cubicBezTo>
                <a:close/>
                <a:moveTo>
                  <a:pt x="1233653" y="1550708"/>
                </a:moveTo>
                <a:cubicBezTo>
                  <a:pt x="1233773" y="1550706"/>
                  <a:pt x="1233875" y="1550706"/>
                  <a:pt x="1233994" y="1550708"/>
                </a:cubicBezTo>
                <a:cubicBezTo>
                  <a:pt x="1239452" y="1550803"/>
                  <a:pt x="1243818" y="1555308"/>
                  <a:pt x="1243716" y="1560771"/>
                </a:cubicBezTo>
                <a:cubicBezTo>
                  <a:pt x="1243716" y="1566328"/>
                  <a:pt x="1239214" y="1570834"/>
                  <a:pt x="1233653" y="1570834"/>
                </a:cubicBezTo>
                <a:cubicBezTo>
                  <a:pt x="1228127" y="1570743"/>
                  <a:pt x="1223675" y="1566290"/>
                  <a:pt x="1223591" y="1560771"/>
                </a:cubicBezTo>
                <a:cubicBezTo>
                  <a:pt x="1223591" y="1555214"/>
                  <a:pt x="1228093" y="1550708"/>
                  <a:pt x="1233653" y="1550708"/>
                </a:cubicBezTo>
                <a:close/>
                <a:moveTo>
                  <a:pt x="1971151" y="1550537"/>
                </a:moveTo>
                <a:cubicBezTo>
                  <a:pt x="1976797" y="1550537"/>
                  <a:pt x="1981385" y="1555119"/>
                  <a:pt x="1981385" y="1560771"/>
                </a:cubicBezTo>
                <a:cubicBezTo>
                  <a:pt x="1981385" y="1566423"/>
                  <a:pt x="1976797" y="1571004"/>
                  <a:pt x="1971151" y="1571004"/>
                </a:cubicBezTo>
                <a:cubicBezTo>
                  <a:pt x="1965506" y="1571004"/>
                  <a:pt x="1960918" y="1566423"/>
                  <a:pt x="1960918" y="1560771"/>
                </a:cubicBezTo>
                <a:cubicBezTo>
                  <a:pt x="1960918" y="1555119"/>
                  <a:pt x="1965506" y="1550537"/>
                  <a:pt x="1971151" y="1550537"/>
                </a:cubicBezTo>
                <a:close/>
                <a:moveTo>
                  <a:pt x="1295055" y="1550537"/>
                </a:moveTo>
                <a:cubicBezTo>
                  <a:pt x="1300701" y="1550537"/>
                  <a:pt x="1305288" y="1555119"/>
                  <a:pt x="1305288" y="1560771"/>
                </a:cubicBezTo>
                <a:cubicBezTo>
                  <a:pt x="1305288" y="1566423"/>
                  <a:pt x="1300701" y="1571004"/>
                  <a:pt x="1295055" y="1571004"/>
                </a:cubicBezTo>
                <a:cubicBezTo>
                  <a:pt x="1289409" y="1571004"/>
                  <a:pt x="1284822" y="1566423"/>
                  <a:pt x="1284822" y="1560771"/>
                </a:cubicBezTo>
                <a:cubicBezTo>
                  <a:pt x="1284822" y="1555119"/>
                  <a:pt x="1289409" y="1550537"/>
                  <a:pt x="1295055" y="1550537"/>
                </a:cubicBezTo>
                <a:close/>
                <a:moveTo>
                  <a:pt x="1357138" y="1550196"/>
                </a:moveTo>
                <a:cubicBezTo>
                  <a:pt x="1362971" y="1550196"/>
                  <a:pt x="1367713" y="1554931"/>
                  <a:pt x="1367713" y="1560771"/>
                </a:cubicBezTo>
                <a:cubicBezTo>
                  <a:pt x="1367713" y="1566611"/>
                  <a:pt x="1362971" y="1571346"/>
                  <a:pt x="1357138" y="1571346"/>
                </a:cubicBezTo>
                <a:cubicBezTo>
                  <a:pt x="1351305" y="1571346"/>
                  <a:pt x="1346564" y="1566611"/>
                  <a:pt x="1346564" y="1560771"/>
                </a:cubicBezTo>
                <a:cubicBezTo>
                  <a:pt x="1346564" y="1554931"/>
                  <a:pt x="1351305" y="1550196"/>
                  <a:pt x="1357138" y="1550196"/>
                </a:cubicBezTo>
                <a:close/>
                <a:moveTo>
                  <a:pt x="1417857" y="1549855"/>
                </a:moveTo>
                <a:cubicBezTo>
                  <a:pt x="1417976" y="1549853"/>
                  <a:pt x="1418079" y="1549853"/>
                  <a:pt x="1418198" y="1549855"/>
                </a:cubicBezTo>
                <a:cubicBezTo>
                  <a:pt x="1424134" y="1549950"/>
                  <a:pt x="1428875" y="1554837"/>
                  <a:pt x="1428773" y="1560770"/>
                </a:cubicBezTo>
                <a:cubicBezTo>
                  <a:pt x="1428773" y="1566800"/>
                  <a:pt x="1423878" y="1571686"/>
                  <a:pt x="1417857" y="1571686"/>
                </a:cubicBezTo>
                <a:cubicBezTo>
                  <a:pt x="1411836" y="1571686"/>
                  <a:pt x="1406942" y="1566800"/>
                  <a:pt x="1406942" y="1560770"/>
                </a:cubicBezTo>
                <a:cubicBezTo>
                  <a:pt x="1406942" y="1554741"/>
                  <a:pt x="1411836" y="1549855"/>
                  <a:pt x="1417857" y="1549855"/>
                </a:cubicBezTo>
                <a:close/>
                <a:moveTo>
                  <a:pt x="1479259" y="1549684"/>
                </a:moveTo>
                <a:cubicBezTo>
                  <a:pt x="1485382" y="1549684"/>
                  <a:pt x="1490345" y="1554648"/>
                  <a:pt x="1490345" y="1560771"/>
                </a:cubicBezTo>
                <a:cubicBezTo>
                  <a:pt x="1490260" y="1566855"/>
                  <a:pt x="1485348" y="1571765"/>
                  <a:pt x="1479259" y="1571857"/>
                </a:cubicBezTo>
                <a:cubicBezTo>
                  <a:pt x="1473170" y="1571765"/>
                  <a:pt x="1468258" y="1566855"/>
                  <a:pt x="1468173" y="1560771"/>
                </a:cubicBezTo>
                <a:cubicBezTo>
                  <a:pt x="1468173" y="1554648"/>
                  <a:pt x="1473136" y="1549684"/>
                  <a:pt x="1479259" y="1549684"/>
                </a:cubicBezTo>
                <a:close/>
                <a:moveTo>
                  <a:pt x="1540661" y="1549514"/>
                </a:moveTo>
                <a:cubicBezTo>
                  <a:pt x="1540780" y="1549512"/>
                  <a:pt x="1540882" y="1549512"/>
                  <a:pt x="1541001" y="1549514"/>
                </a:cubicBezTo>
                <a:cubicBezTo>
                  <a:pt x="1547125" y="1549609"/>
                  <a:pt x="1552020" y="1554649"/>
                  <a:pt x="1551917" y="1560771"/>
                </a:cubicBezTo>
                <a:cubicBezTo>
                  <a:pt x="1551917" y="1566988"/>
                  <a:pt x="1546886" y="1572028"/>
                  <a:pt x="1540661" y="1572028"/>
                </a:cubicBezTo>
                <a:cubicBezTo>
                  <a:pt x="1534486" y="1571935"/>
                  <a:pt x="1529489" y="1566950"/>
                  <a:pt x="1529404" y="1560771"/>
                </a:cubicBezTo>
                <a:cubicBezTo>
                  <a:pt x="1529404" y="1554554"/>
                  <a:pt x="1534452" y="1549514"/>
                  <a:pt x="1540661" y="1549514"/>
                </a:cubicBezTo>
                <a:close/>
                <a:moveTo>
                  <a:pt x="1602061" y="1549343"/>
                </a:moveTo>
                <a:cubicBezTo>
                  <a:pt x="1608372" y="1549343"/>
                  <a:pt x="1613488" y="1554460"/>
                  <a:pt x="1613488" y="1560771"/>
                </a:cubicBezTo>
                <a:cubicBezTo>
                  <a:pt x="1613488" y="1567082"/>
                  <a:pt x="1608372" y="1572198"/>
                  <a:pt x="1602061" y="1572198"/>
                </a:cubicBezTo>
                <a:cubicBezTo>
                  <a:pt x="1595750" y="1572198"/>
                  <a:pt x="1590634" y="1567082"/>
                  <a:pt x="1590634" y="1560771"/>
                </a:cubicBezTo>
                <a:cubicBezTo>
                  <a:pt x="1590634" y="1554460"/>
                  <a:pt x="1595750" y="1549343"/>
                  <a:pt x="1602061" y="1549343"/>
                </a:cubicBezTo>
                <a:close/>
                <a:moveTo>
                  <a:pt x="1664144" y="1549173"/>
                </a:moveTo>
                <a:cubicBezTo>
                  <a:pt x="1664264" y="1549171"/>
                  <a:pt x="1664366" y="1549171"/>
                  <a:pt x="1664485" y="1549173"/>
                </a:cubicBezTo>
                <a:cubicBezTo>
                  <a:pt x="1670797" y="1549268"/>
                  <a:pt x="1675845" y="1554460"/>
                  <a:pt x="1675742" y="1560771"/>
                </a:cubicBezTo>
                <a:cubicBezTo>
                  <a:pt x="1675742" y="1567177"/>
                  <a:pt x="1670558" y="1572369"/>
                  <a:pt x="1664144" y="1572369"/>
                </a:cubicBezTo>
                <a:cubicBezTo>
                  <a:pt x="1657783" y="1572277"/>
                  <a:pt x="1652632" y="1567138"/>
                  <a:pt x="1652547" y="1560771"/>
                </a:cubicBezTo>
                <a:cubicBezTo>
                  <a:pt x="1652547" y="1554365"/>
                  <a:pt x="1657731" y="1549173"/>
                  <a:pt x="1664144" y="1549173"/>
                </a:cubicBezTo>
                <a:close/>
                <a:moveTo>
                  <a:pt x="1786265" y="1549002"/>
                </a:moveTo>
                <a:cubicBezTo>
                  <a:pt x="1792763" y="1549002"/>
                  <a:pt x="1798034" y="1554271"/>
                  <a:pt x="1798034" y="1560771"/>
                </a:cubicBezTo>
                <a:cubicBezTo>
                  <a:pt x="1798034" y="1567271"/>
                  <a:pt x="1792763" y="1572540"/>
                  <a:pt x="1786265" y="1572540"/>
                </a:cubicBezTo>
                <a:cubicBezTo>
                  <a:pt x="1779767" y="1572540"/>
                  <a:pt x="1774497" y="1567271"/>
                  <a:pt x="1774497" y="1560771"/>
                </a:cubicBezTo>
                <a:cubicBezTo>
                  <a:pt x="1774497" y="1554271"/>
                  <a:pt x="1779767" y="1549002"/>
                  <a:pt x="1786265" y="1549002"/>
                </a:cubicBezTo>
                <a:close/>
                <a:moveTo>
                  <a:pt x="1724864" y="1549002"/>
                </a:moveTo>
                <a:cubicBezTo>
                  <a:pt x="1731363" y="1549002"/>
                  <a:pt x="1736633" y="1554271"/>
                  <a:pt x="1736633" y="1560771"/>
                </a:cubicBezTo>
                <a:cubicBezTo>
                  <a:pt x="1736633" y="1567271"/>
                  <a:pt x="1731363" y="1572540"/>
                  <a:pt x="1724864" y="1572540"/>
                </a:cubicBezTo>
                <a:cubicBezTo>
                  <a:pt x="1718366" y="1572540"/>
                  <a:pt x="1713096" y="1567271"/>
                  <a:pt x="1713096" y="1560771"/>
                </a:cubicBezTo>
                <a:cubicBezTo>
                  <a:pt x="1713096" y="1554271"/>
                  <a:pt x="1718366" y="1549002"/>
                  <a:pt x="1724864" y="1549002"/>
                </a:cubicBezTo>
                <a:close/>
                <a:moveTo>
                  <a:pt x="1909067" y="1548831"/>
                </a:moveTo>
                <a:cubicBezTo>
                  <a:pt x="1915668" y="1548831"/>
                  <a:pt x="1921007" y="1554177"/>
                  <a:pt x="1921007" y="1560771"/>
                </a:cubicBezTo>
                <a:cubicBezTo>
                  <a:pt x="1921007" y="1567364"/>
                  <a:pt x="1915668" y="1572710"/>
                  <a:pt x="1909067" y="1572710"/>
                </a:cubicBezTo>
                <a:cubicBezTo>
                  <a:pt x="1902518" y="1572618"/>
                  <a:pt x="1897214" y="1567325"/>
                  <a:pt x="1897129" y="1560771"/>
                </a:cubicBezTo>
                <a:cubicBezTo>
                  <a:pt x="1897129" y="1554177"/>
                  <a:pt x="1902467" y="1548831"/>
                  <a:pt x="1909067" y="1548831"/>
                </a:cubicBezTo>
                <a:close/>
                <a:moveTo>
                  <a:pt x="1847667" y="1548831"/>
                </a:moveTo>
                <a:cubicBezTo>
                  <a:pt x="1854267" y="1548831"/>
                  <a:pt x="1859606" y="1554177"/>
                  <a:pt x="1859606" y="1560771"/>
                </a:cubicBezTo>
                <a:cubicBezTo>
                  <a:pt x="1859606" y="1567364"/>
                  <a:pt x="1854267" y="1572710"/>
                  <a:pt x="1847667" y="1572710"/>
                </a:cubicBezTo>
                <a:cubicBezTo>
                  <a:pt x="1841117" y="1572618"/>
                  <a:pt x="1835813" y="1567325"/>
                  <a:pt x="1835728" y="1560771"/>
                </a:cubicBezTo>
                <a:cubicBezTo>
                  <a:pt x="1835728" y="1554177"/>
                  <a:pt x="1841066" y="1548831"/>
                  <a:pt x="1847667" y="1548831"/>
                </a:cubicBezTo>
                <a:close/>
                <a:moveTo>
                  <a:pt x="128431" y="1498005"/>
                </a:moveTo>
                <a:cubicBezTo>
                  <a:pt x="128551" y="1497987"/>
                  <a:pt x="128670" y="1497987"/>
                  <a:pt x="128806" y="1498005"/>
                </a:cubicBezTo>
                <a:cubicBezTo>
                  <a:pt x="129454" y="1498108"/>
                  <a:pt x="129898" y="1498718"/>
                  <a:pt x="129796" y="1499370"/>
                </a:cubicBezTo>
                <a:cubicBezTo>
                  <a:pt x="129796" y="1500124"/>
                  <a:pt x="129181" y="1500734"/>
                  <a:pt x="128431" y="1500734"/>
                </a:cubicBezTo>
                <a:cubicBezTo>
                  <a:pt x="127715" y="1500658"/>
                  <a:pt x="127135" y="1500090"/>
                  <a:pt x="127067" y="1499370"/>
                </a:cubicBezTo>
                <a:cubicBezTo>
                  <a:pt x="127067" y="1498616"/>
                  <a:pt x="127680" y="1498005"/>
                  <a:pt x="128431" y="1498005"/>
                </a:cubicBezTo>
                <a:close/>
                <a:moveTo>
                  <a:pt x="189832" y="1497322"/>
                </a:moveTo>
                <a:cubicBezTo>
                  <a:pt x="190958" y="1497322"/>
                  <a:pt x="191879" y="1498238"/>
                  <a:pt x="191879" y="1499369"/>
                </a:cubicBezTo>
                <a:cubicBezTo>
                  <a:pt x="191879" y="1500500"/>
                  <a:pt x="190958" y="1501416"/>
                  <a:pt x="189832" y="1501416"/>
                </a:cubicBezTo>
                <a:cubicBezTo>
                  <a:pt x="188741" y="1501334"/>
                  <a:pt x="187871" y="1500464"/>
                  <a:pt x="187786" y="1499369"/>
                </a:cubicBezTo>
                <a:cubicBezTo>
                  <a:pt x="187786" y="1498238"/>
                  <a:pt x="188706" y="1497322"/>
                  <a:pt x="189832" y="1497322"/>
                </a:cubicBezTo>
                <a:close/>
                <a:moveTo>
                  <a:pt x="251234" y="1496640"/>
                </a:moveTo>
                <a:cubicBezTo>
                  <a:pt x="252734" y="1496640"/>
                  <a:pt x="253963" y="1497862"/>
                  <a:pt x="253963" y="1499369"/>
                </a:cubicBezTo>
                <a:cubicBezTo>
                  <a:pt x="253963" y="1500877"/>
                  <a:pt x="252734" y="1502098"/>
                  <a:pt x="251234" y="1502098"/>
                </a:cubicBezTo>
                <a:cubicBezTo>
                  <a:pt x="249732" y="1502098"/>
                  <a:pt x="248505" y="1500877"/>
                  <a:pt x="248505" y="1499369"/>
                </a:cubicBezTo>
                <a:cubicBezTo>
                  <a:pt x="248505" y="1497862"/>
                  <a:pt x="249732" y="1496640"/>
                  <a:pt x="251234" y="1496640"/>
                </a:cubicBezTo>
                <a:close/>
                <a:moveTo>
                  <a:pt x="312635" y="1496129"/>
                </a:moveTo>
                <a:cubicBezTo>
                  <a:pt x="312754" y="1496122"/>
                  <a:pt x="312874" y="1496122"/>
                  <a:pt x="312993" y="1496129"/>
                </a:cubicBezTo>
                <a:cubicBezTo>
                  <a:pt x="314682" y="1496226"/>
                  <a:pt x="315978" y="1497677"/>
                  <a:pt x="315876" y="1499369"/>
                </a:cubicBezTo>
                <a:cubicBezTo>
                  <a:pt x="315876" y="1501158"/>
                  <a:pt x="314426" y="1502610"/>
                  <a:pt x="312635" y="1502610"/>
                </a:cubicBezTo>
                <a:cubicBezTo>
                  <a:pt x="310879" y="1502525"/>
                  <a:pt x="309480" y="1501123"/>
                  <a:pt x="309395" y="1499369"/>
                </a:cubicBezTo>
                <a:cubicBezTo>
                  <a:pt x="309395" y="1497580"/>
                  <a:pt x="310844" y="1496129"/>
                  <a:pt x="312635" y="1496129"/>
                </a:cubicBezTo>
                <a:close/>
                <a:moveTo>
                  <a:pt x="374036" y="1495446"/>
                </a:moveTo>
                <a:cubicBezTo>
                  <a:pt x="376202" y="1495446"/>
                  <a:pt x="377959" y="1497203"/>
                  <a:pt x="377959" y="1499369"/>
                </a:cubicBezTo>
                <a:cubicBezTo>
                  <a:pt x="377959" y="1501535"/>
                  <a:pt x="376202" y="1503292"/>
                  <a:pt x="374036" y="1503292"/>
                </a:cubicBezTo>
                <a:cubicBezTo>
                  <a:pt x="371904" y="1503205"/>
                  <a:pt x="370199" y="1501500"/>
                  <a:pt x="370114" y="1499369"/>
                </a:cubicBezTo>
                <a:cubicBezTo>
                  <a:pt x="370114" y="1497203"/>
                  <a:pt x="371870" y="1495446"/>
                  <a:pt x="374036" y="1495446"/>
                </a:cubicBezTo>
                <a:close/>
                <a:moveTo>
                  <a:pt x="436119" y="1494935"/>
                </a:moveTo>
                <a:cubicBezTo>
                  <a:pt x="436238" y="1494930"/>
                  <a:pt x="436358" y="1494930"/>
                  <a:pt x="436460" y="1494935"/>
                </a:cubicBezTo>
                <a:cubicBezTo>
                  <a:pt x="438814" y="1495031"/>
                  <a:pt x="440656" y="1497016"/>
                  <a:pt x="440554" y="1499370"/>
                </a:cubicBezTo>
                <a:cubicBezTo>
                  <a:pt x="440554" y="1501819"/>
                  <a:pt x="438576" y="1503804"/>
                  <a:pt x="436119" y="1503804"/>
                </a:cubicBezTo>
                <a:cubicBezTo>
                  <a:pt x="433663" y="1503804"/>
                  <a:pt x="431685" y="1501819"/>
                  <a:pt x="431685" y="1499370"/>
                </a:cubicBezTo>
                <a:cubicBezTo>
                  <a:pt x="431685" y="1496921"/>
                  <a:pt x="433663" y="1494935"/>
                  <a:pt x="436119" y="1494935"/>
                </a:cubicBezTo>
                <a:close/>
                <a:moveTo>
                  <a:pt x="496838" y="1494253"/>
                </a:moveTo>
                <a:cubicBezTo>
                  <a:pt x="496957" y="1494250"/>
                  <a:pt x="497077" y="1494250"/>
                  <a:pt x="497179" y="1494253"/>
                </a:cubicBezTo>
                <a:cubicBezTo>
                  <a:pt x="499908" y="1494348"/>
                  <a:pt x="502057" y="1496639"/>
                  <a:pt x="501955" y="1499370"/>
                </a:cubicBezTo>
                <a:cubicBezTo>
                  <a:pt x="501955" y="1502196"/>
                  <a:pt x="499670" y="1504487"/>
                  <a:pt x="496838" y="1504487"/>
                </a:cubicBezTo>
                <a:cubicBezTo>
                  <a:pt x="494058" y="1504398"/>
                  <a:pt x="491807" y="1502158"/>
                  <a:pt x="491722" y="1499370"/>
                </a:cubicBezTo>
                <a:cubicBezTo>
                  <a:pt x="491722" y="1496544"/>
                  <a:pt x="494007" y="1494253"/>
                  <a:pt x="496838" y="1494253"/>
                </a:cubicBezTo>
                <a:close/>
                <a:moveTo>
                  <a:pt x="558240" y="1493741"/>
                </a:moveTo>
                <a:cubicBezTo>
                  <a:pt x="561345" y="1493741"/>
                  <a:pt x="563869" y="1496261"/>
                  <a:pt x="563869" y="1499370"/>
                </a:cubicBezTo>
                <a:cubicBezTo>
                  <a:pt x="563869" y="1502479"/>
                  <a:pt x="561345" y="1504998"/>
                  <a:pt x="558240" y="1504998"/>
                </a:cubicBezTo>
                <a:cubicBezTo>
                  <a:pt x="555136" y="1504998"/>
                  <a:pt x="552612" y="1502479"/>
                  <a:pt x="552612" y="1499370"/>
                </a:cubicBezTo>
                <a:cubicBezTo>
                  <a:pt x="552612" y="1496261"/>
                  <a:pt x="555136" y="1493741"/>
                  <a:pt x="558240" y="1493741"/>
                </a:cubicBezTo>
                <a:close/>
                <a:moveTo>
                  <a:pt x="619641" y="1493229"/>
                </a:moveTo>
                <a:cubicBezTo>
                  <a:pt x="623035" y="1493229"/>
                  <a:pt x="625781" y="1495979"/>
                  <a:pt x="625781" y="1499370"/>
                </a:cubicBezTo>
                <a:cubicBezTo>
                  <a:pt x="625781" y="1502760"/>
                  <a:pt x="623035" y="1505510"/>
                  <a:pt x="619641" y="1505510"/>
                </a:cubicBezTo>
                <a:cubicBezTo>
                  <a:pt x="616247" y="1505510"/>
                  <a:pt x="613501" y="1502760"/>
                  <a:pt x="613501" y="1499370"/>
                </a:cubicBezTo>
                <a:cubicBezTo>
                  <a:pt x="613501" y="1495979"/>
                  <a:pt x="616247" y="1493229"/>
                  <a:pt x="619641" y="1493229"/>
                </a:cubicBezTo>
                <a:close/>
                <a:moveTo>
                  <a:pt x="681042" y="1492718"/>
                </a:moveTo>
                <a:cubicBezTo>
                  <a:pt x="681162" y="1492715"/>
                  <a:pt x="681281" y="1492715"/>
                  <a:pt x="681384" y="1492718"/>
                </a:cubicBezTo>
                <a:cubicBezTo>
                  <a:pt x="684965" y="1492814"/>
                  <a:pt x="687797" y="1495791"/>
                  <a:pt x="687694" y="1499370"/>
                </a:cubicBezTo>
                <a:cubicBezTo>
                  <a:pt x="687694" y="1503044"/>
                  <a:pt x="684710" y="1506022"/>
                  <a:pt x="681042" y="1506022"/>
                </a:cubicBezTo>
                <a:cubicBezTo>
                  <a:pt x="677409" y="1505931"/>
                  <a:pt x="674476" y="1503006"/>
                  <a:pt x="674391" y="1499370"/>
                </a:cubicBezTo>
                <a:cubicBezTo>
                  <a:pt x="674391" y="1495696"/>
                  <a:pt x="677375" y="1492718"/>
                  <a:pt x="681042" y="1492718"/>
                </a:cubicBezTo>
                <a:close/>
                <a:moveTo>
                  <a:pt x="743126" y="1492206"/>
                </a:moveTo>
                <a:cubicBezTo>
                  <a:pt x="747083" y="1492206"/>
                  <a:pt x="750290" y="1495413"/>
                  <a:pt x="750290" y="1499370"/>
                </a:cubicBezTo>
                <a:cubicBezTo>
                  <a:pt x="750290" y="1503327"/>
                  <a:pt x="747083" y="1506533"/>
                  <a:pt x="743126" y="1506533"/>
                </a:cubicBezTo>
                <a:cubicBezTo>
                  <a:pt x="739169" y="1506533"/>
                  <a:pt x="735963" y="1503327"/>
                  <a:pt x="735963" y="1499370"/>
                </a:cubicBezTo>
                <a:cubicBezTo>
                  <a:pt x="735963" y="1495413"/>
                  <a:pt x="739169" y="1492206"/>
                  <a:pt x="743126" y="1492206"/>
                </a:cubicBezTo>
                <a:close/>
                <a:moveTo>
                  <a:pt x="865247" y="1491354"/>
                </a:moveTo>
                <a:cubicBezTo>
                  <a:pt x="865366" y="1491352"/>
                  <a:pt x="865468" y="1491352"/>
                  <a:pt x="865588" y="1491354"/>
                </a:cubicBezTo>
                <a:cubicBezTo>
                  <a:pt x="870022" y="1491449"/>
                  <a:pt x="873536" y="1495115"/>
                  <a:pt x="873434" y="1499541"/>
                </a:cubicBezTo>
                <a:cubicBezTo>
                  <a:pt x="873434" y="1504062"/>
                  <a:pt x="869766" y="1507727"/>
                  <a:pt x="865247" y="1507727"/>
                </a:cubicBezTo>
                <a:cubicBezTo>
                  <a:pt x="860761" y="1507637"/>
                  <a:pt x="857145" y="1504025"/>
                  <a:pt x="857060" y="1499541"/>
                </a:cubicBezTo>
                <a:cubicBezTo>
                  <a:pt x="857060" y="1495019"/>
                  <a:pt x="860727" y="1491354"/>
                  <a:pt x="865247" y="1491354"/>
                </a:cubicBezTo>
                <a:close/>
                <a:moveTo>
                  <a:pt x="926647" y="1491353"/>
                </a:moveTo>
                <a:cubicBezTo>
                  <a:pt x="931457" y="1491353"/>
                  <a:pt x="935345" y="1495247"/>
                  <a:pt x="935345" y="1500052"/>
                </a:cubicBezTo>
                <a:cubicBezTo>
                  <a:pt x="935345" y="1504857"/>
                  <a:pt x="931457" y="1508750"/>
                  <a:pt x="926647" y="1508750"/>
                </a:cubicBezTo>
                <a:cubicBezTo>
                  <a:pt x="921837" y="1508750"/>
                  <a:pt x="917949" y="1504857"/>
                  <a:pt x="917949" y="1500052"/>
                </a:cubicBezTo>
                <a:cubicBezTo>
                  <a:pt x="917949" y="1495247"/>
                  <a:pt x="921837" y="1491353"/>
                  <a:pt x="926647" y="1491353"/>
                </a:cubicBezTo>
                <a:close/>
                <a:moveTo>
                  <a:pt x="803845" y="1491353"/>
                </a:moveTo>
                <a:cubicBezTo>
                  <a:pt x="808092" y="1491353"/>
                  <a:pt x="811520" y="1494790"/>
                  <a:pt x="811520" y="1499029"/>
                </a:cubicBezTo>
                <a:cubicBezTo>
                  <a:pt x="811520" y="1503267"/>
                  <a:pt x="808092" y="1506704"/>
                  <a:pt x="803845" y="1506704"/>
                </a:cubicBezTo>
                <a:cubicBezTo>
                  <a:pt x="799598" y="1506704"/>
                  <a:pt x="796170" y="1503267"/>
                  <a:pt x="796170" y="1499029"/>
                </a:cubicBezTo>
                <a:cubicBezTo>
                  <a:pt x="796170" y="1494790"/>
                  <a:pt x="799598" y="1491353"/>
                  <a:pt x="803845" y="1491353"/>
                </a:cubicBezTo>
                <a:close/>
                <a:moveTo>
                  <a:pt x="988048" y="1490159"/>
                </a:moveTo>
                <a:cubicBezTo>
                  <a:pt x="993131" y="1490159"/>
                  <a:pt x="997259" y="1494284"/>
                  <a:pt x="997259" y="1499370"/>
                </a:cubicBezTo>
                <a:cubicBezTo>
                  <a:pt x="997259" y="1504456"/>
                  <a:pt x="993131" y="1508580"/>
                  <a:pt x="988048" y="1508580"/>
                </a:cubicBezTo>
                <a:cubicBezTo>
                  <a:pt x="982966" y="1508580"/>
                  <a:pt x="978839" y="1504456"/>
                  <a:pt x="978839" y="1499370"/>
                </a:cubicBezTo>
                <a:cubicBezTo>
                  <a:pt x="978839" y="1494284"/>
                  <a:pt x="982966" y="1490159"/>
                  <a:pt x="988048" y="1490159"/>
                </a:cubicBezTo>
                <a:close/>
                <a:moveTo>
                  <a:pt x="1050132" y="1489818"/>
                </a:moveTo>
                <a:cubicBezTo>
                  <a:pt x="1055215" y="1489812"/>
                  <a:pt x="1059410" y="1493784"/>
                  <a:pt x="1059683" y="1498858"/>
                </a:cubicBezTo>
                <a:cubicBezTo>
                  <a:pt x="1059683" y="1504133"/>
                  <a:pt x="1055402" y="1508409"/>
                  <a:pt x="1050132" y="1508409"/>
                </a:cubicBezTo>
                <a:cubicBezTo>
                  <a:pt x="1045049" y="1508416"/>
                  <a:pt x="1040853" y="1504444"/>
                  <a:pt x="1040581" y="1499370"/>
                </a:cubicBezTo>
                <a:cubicBezTo>
                  <a:pt x="1040581" y="1494094"/>
                  <a:pt x="1044862" y="1489818"/>
                  <a:pt x="1050132" y="1489818"/>
                </a:cubicBezTo>
                <a:close/>
                <a:moveTo>
                  <a:pt x="1110851" y="1489307"/>
                </a:moveTo>
                <a:cubicBezTo>
                  <a:pt x="1110971" y="1489305"/>
                  <a:pt x="1111073" y="1489305"/>
                  <a:pt x="1111192" y="1489307"/>
                </a:cubicBezTo>
                <a:cubicBezTo>
                  <a:pt x="1116650" y="1489402"/>
                  <a:pt x="1121017" y="1493907"/>
                  <a:pt x="1120914" y="1499370"/>
                </a:cubicBezTo>
                <a:cubicBezTo>
                  <a:pt x="1120914" y="1504926"/>
                  <a:pt x="1116412" y="1509433"/>
                  <a:pt x="1110851" y="1509433"/>
                </a:cubicBezTo>
                <a:cubicBezTo>
                  <a:pt x="1105325" y="1509342"/>
                  <a:pt x="1100874" y="1504889"/>
                  <a:pt x="1100789" y="1499370"/>
                </a:cubicBezTo>
                <a:cubicBezTo>
                  <a:pt x="1100789" y="1493813"/>
                  <a:pt x="1105291" y="1489307"/>
                  <a:pt x="1110851" y="1489307"/>
                </a:cubicBezTo>
                <a:close/>
                <a:moveTo>
                  <a:pt x="1172253" y="1488965"/>
                </a:moveTo>
                <a:cubicBezTo>
                  <a:pt x="1178001" y="1488965"/>
                  <a:pt x="1182657" y="1493623"/>
                  <a:pt x="1182657" y="1499370"/>
                </a:cubicBezTo>
                <a:cubicBezTo>
                  <a:pt x="1182657" y="1505116"/>
                  <a:pt x="1178001" y="1509774"/>
                  <a:pt x="1172253" y="1509774"/>
                </a:cubicBezTo>
                <a:cubicBezTo>
                  <a:pt x="1166539" y="1509682"/>
                  <a:pt x="1161934" y="1505078"/>
                  <a:pt x="1161849" y="1499370"/>
                </a:cubicBezTo>
                <a:cubicBezTo>
                  <a:pt x="1161849" y="1493623"/>
                  <a:pt x="1166505" y="1488965"/>
                  <a:pt x="1172253" y="1488965"/>
                </a:cubicBezTo>
                <a:close/>
                <a:moveTo>
                  <a:pt x="1234020" y="1488490"/>
                </a:moveTo>
                <a:cubicBezTo>
                  <a:pt x="1239955" y="1488490"/>
                  <a:pt x="1244765" y="1493301"/>
                  <a:pt x="1244765" y="1499235"/>
                </a:cubicBezTo>
                <a:cubicBezTo>
                  <a:pt x="1244765" y="1505170"/>
                  <a:pt x="1239955" y="1509980"/>
                  <a:pt x="1234020" y="1509980"/>
                </a:cubicBezTo>
                <a:cubicBezTo>
                  <a:pt x="1228086" y="1509980"/>
                  <a:pt x="1223275" y="1505170"/>
                  <a:pt x="1223275" y="1499235"/>
                </a:cubicBezTo>
                <a:cubicBezTo>
                  <a:pt x="1223275" y="1493301"/>
                  <a:pt x="1228086" y="1488490"/>
                  <a:pt x="1234020" y="1488490"/>
                </a:cubicBezTo>
                <a:close/>
                <a:moveTo>
                  <a:pt x="1971151" y="1488283"/>
                </a:moveTo>
                <a:cubicBezTo>
                  <a:pt x="1977274" y="1488283"/>
                  <a:pt x="1982237" y="1493247"/>
                  <a:pt x="1982237" y="1499370"/>
                </a:cubicBezTo>
                <a:cubicBezTo>
                  <a:pt x="1982152" y="1505454"/>
                  <a:pt x="1977240" y="1510364"/>
                  <a:pt x="1971151" y="1510456"/>
                </a:cubicBezTo>
                <a:cubicBezTo>
                  <a:pt x="1965062" y="1510364"/>
                  <a:pt x="1960150" y="1505454"/>
                  <a:pt x="1960065" y="1499370"/>
                </a:cubicBezTo>
                <a:cubicBezTo>
                  <a:pt x="1960065" y="1493247"/>
                  <a:pt x="1965028" y="1488283"/>
                  <a:pt x="1971151" y="1488283"/>
                </a:cubicBezTo>
                <a:close/>
                <a:moveTo>
                  <a:pt x="1295055" y="1488283"/>
                </a:moveTo>
                <a:cubicBezTo>
                  <a:pt x="1301178" y="1488283"/>
                  <a:pt x="1306142" y="1493247"/>
                  <a:pt x="1306142" y="1499370"/>
                </a:cubicBezTo>
                <a:cubicBezTo>
                  <a:pt x="1306056" y="1505454"/>
                  <a:pt x="1301144" y="1510364"/>
                  <a:pt x="1295055" y="1510456"/>
                </a:cubicBezTo>
                <a:cubicBezTo>
                  <a:pt x="1288966" y="1510364"/>
                  <a:pt x="1284054" y="1505454"/>
                  <a:pt x="1283969" y="1499370"/>
                </a:cubicBezTo>
                <a:cubicBezTo>
                  <a:pt x="1283969" y="1493247"/>
                  <a:pt x="1288932" y="1488283"/>
                  <a:pt x="1295055" y="1488283"/>
                </a:cubicBezTo>
                <a:close/>
                <a:moveTo>
                  <a:pt x="1357138" y="1487942"/>
                </a:moveTo>
                <a:cubicBezTo>
                  <a:pt x="1363449" y="1487942"/>
                  <a:pt x="1368566" y="1493059"/>
                  <a:pt x="1368566" y="1499370"/>
                </a:cubicBezTo>
                <a:cubicBezTo>
                  <a:pt x="1368566" y="1505681"/>
                  <a:pt x="1363449" y="1510797"/>
                  <a:pt x="1357138" y="1510797"/>
                </a:cubicBezTo>
                <a:cubicBezTo>
                  <a:pt x="1350828" y="1510797"/>
                  <a:pt x="1345711" y="1505681"/>
                  <a:pt x="1345711" y="1499370"/>
                </a:cubicBezTo>
                <a:cubicBezTo>
                  <a:pt x="1345711" y="1493059"/>
                  <a:pt x="1350828" y="1487942"/>
                  <a:pt x="1357138" y="1487942"/>
                </a:cubicBezTo>
                <a:close/>
                <a:moveTo>
                  <a:pt x="1417857" y="1487772"/>
                </a:moveTo>
                <a:cubicBezTo>
                  <a:pt x="1417977" y="1487770"/>
                  <a:pt x="1418079" y="1487770"/>
                  <a:pt x="1418198" y="1487772"/>
                </a:cubicBezTo>
                <a:cubicBezTo>
                  <a:pt x="1424510" y="1487867"/>
                  <a:pt x="1429558" y="1493059"/>
                  <a:pt x="1429455" y="1499370"/>
                </a:cubicBezTo>
                <a:cubicBezTo>
                  <a:pt x="1429455" y="1505776"/>
                  <a:pt x="1424271" y="1510968"/>
                  <a:pt x="1417857" y="1510968"/>
                </a:cubicBezTo>
                <a:cubicBezTo>
                  <a:pt x="1411496" y="1510876"/>
                  <a:pt x="1406345" y="1505737"/>
                  <a:pt x="1406260" y="1499370"/>
                </a:cubicBezTo>
                <a:cubicBezTo>
                  <a:pt x="1406260" y="1492963"/>
                  <a:pt x="1411444" y="1487772"/>
                  <a:pt x="1417857" y="1487772"/>
                </a:cubicBezTo>
                <a:close/>
                <a:moveTo>
                  <a:pt x="1479259" y="1487430"/>
                </a:moveTo>
                <a:cubicBezTo>
                  <a:pt x="1485859" y="1487430"/>
                  <a:pt x="1491198" y="1492776"/>
                  <a:pt x="1491198" y="1499370"/>
                </a:cubicBezTo>
                <a:cubicBezTo>
                  <a:pt x="1491198" y="1505963"/>
                  <a:pt x="1485859" y="1511309"/>
                  <a:pt x="1479259" y="1511309"/>
                </a:cubicBezTo>
                <a:cubicBezTo>
                  <a:pt x="1472709" y="1511217"/>
                  <a:pt x="1467405" y="1505926"/>
                  <a:pt x="1467320" y="1499370"/>
                </a:cubicBezTo>
                <a:cubicBezTo>
                  <a:pt x="1467320" y="1492776"/>
                  <a:pt x="1472658" y="1487430"/>
                  <a:pt x="1479259" y="1487430"/>
                </a:cubicBezTo>
                <a:close/>
                <a:moveTo>
                  <a:pt x="1540661" y="1487259"/>
                </a:moveTo>
                <a:cubicBezTo>
                  <a:pt x="1547347" y="1487259"/>
                  <a:pt x="1552770" y="1492682"/>
                  <a:pt x="1552770" y="1499369"/>
                </a:cubicBezTo>
                <a:cubicBezTo>
                  <a:pt x="1552770" y="1506057"/>
                  <a:pt x="1547347" y="1511479"/>
                  <a:pt x="1540661" y="1511479"/>
                </a:cubicBezTo>
                <a:cubicBezTo>
                  <a:pt x="1533975" y="1511479"/>
                  <a:pt x="1528551" y="1506057"/>
                  <a:pt x="1528551" y="1499369"/>
                </a:cubicBezTo>
                <a:cubicBezTo>
                  <a:pt x="1528551" y="1492682"/>
                  <a:pt x="1533975" y="1487259"/>
                  <a:pt x="1540661" y="1487259"/>
                </a:cubicBezTo>
                <a:close/>
                <a:moveTo>
                  <a:pt x="1602061" y="1487089"/>
                </a:moveTo>
                <a:cubicBezTo>
                  <a:pt x="1608850" y="1487089"/>
                  <a:pt x="1614342" y="1492588"/>
                  <a:pt x="1614342" y="1499370"/>
                </a:cubicBezTo>
                <a:cubicBezTo>
                  <a:pt x="1614342" y="1506151"/>
                  <a:pt x="1608850" y="1511650"/>
                  <a:pt x="1602061" y="1511650"/>
                </a:cubicBezTo>
                <a:cubicBezTo>
                  <a:pt x="1595324" y="1511558"/>
                  <a:pt x="1589866" y="1506114"/>
                  <a:pt x="1589782" y="1499370"/>
                </a:cubicBezTo>
                <a:cubicBezTo>
                  <a:pt x="1589782" y="1492588"/>
                  <a:pt x="1595273" y="1487089"/>
                  <a:pt x="1602061" y="1487089"/>
                </a:cubicBezTo>
                <a:close/>
                <a:moveTo>
                  <a:pt x="1664145" y="1486919"/>
                </a:moveTo>
                <a:cubicBezTo>
                  <a:pt x="1664264" y="1486917"/>
                  <a:pt x="1664366" y="1486917"/>
                  <a:pt x="1664485" y="1486919"/>
                </a:cubicBezTo>
                <a:cubicBezTo>
                  <a:pt x="1671274" y="1487014"/>
                  <a:pt x="1676698" y="1492588"/>
                  <a:pt x="1676596" y="1499370"/>
                </a:cubicBezTo>
                <a:cubicBezTo>
                  <a:pt x="1676596" y="1506246"/>
                  <a:pt x="1671018" y="1511820"/>
                  <a:pt x="1664145" y="1511820"/>
                </a:cubicBezTo>
                <a:cubicBezTo>
                  <a:pt x="1657271" y="1511820"/>
                  <a:pt x="1651694" y="1506246"/>
                  <a:pt x="1651694" y="1499370"/>
                </a:cubicBezTo>
                <a:cubicBezTo>
                  <a:pt x="1651694" y="1492493"/>
                  <a:pt x="1657271" y="1486919"/>
                  <a:pt x="1664145" y="1486919"/>
                </a:cubicBezTo>
                <a:close/>
                <a:moveTo>
                  <a:pt x="1786265" y="1486748"/>
                </a:moveTo>
                <a:cubicBezTo>
                  <a:pt x="1793241" y="1486748"/>
                  <a:pt x="1798886" y="1492399"/>
                  <a:pt x="1798886" y="1499370"/>
                </a:cubicBezTo>
                <a:cubicBezTo>
                  <a:pt x="1798886" y="1506341"/>
                  <a:pt x="1793241" y="1511991"/>
                  <a:pt x="1786265" y="1511991"/>
                </a:cubicBezTo>
                <a:cubicBezTo>
                  <a:pt x="1779289" y="1511991"/>
                  <a:pt x="1773644" y="1506341"/>
                  <a:pt x="1773644" y="1499370"/>
                </a:cubicBezTo>
                <a:cubicBezTo>
                  <a:pt x="1773644" y="1492399"/>
                  <a:pt x="1779289" y="1486748"/>
                  <a:pt x="1786265" y="1486748"/>
                </a:cubicBezTo>
                <a:close/>
                <a:moveTo>
                  <a:pt x="1724864" y="1486748"/>
                </a:moveTo>
                <a:cubicBezTo>
                  <a:pt x="1731840" y="1486748"/>
                  <a:pt x="1737485" y="1492399"/>
                  <a:pt x="1737485" y="1499370"/>
                </a:cubicBezTo>
                <a:cubicBezTo>
                  <a:pt x="1737485" y="1506341"/>
                  <a:pt x="1731840" y="1511991"/>
                  <a:pt x="1724864" y="1511991"/>
                </a:cubicBezTo>
                <a:cubicBezTo>
                  <a:pt x="1717888" y="1511991"/>
                  <a:pt x="1712243" y="1506341"/>
                  <a:pt x="1712243" y="1499370"/>
                </a:cubicBezTo>
                <a:cubicBezTo>
                  <a:pt x="1712243" y="1492399"/>
                  <a:pt x="1717888" y="1486748"/>
                  <a:pt x="1724864" y="1486748"/>
                </a:cubicBezTo>
                <a:close/>
                <a:moveTo>
                  <a:pt x="1909067" y="1486578"/>
                </a:moveTo>
                <a:cubicBezTo>
                  <a:pt x="1909187" y="1486576"/>
                  <a:pt x="1909289" y="1486576"/>
                  <a:pt x="1909409" y="1486578"/>
                </a:cubicBezTo>
                <a:cubicBezTo>
                  <a:pt x="1916385" y="1486673"/>
                  <a:pt x="1921962" y="1492399"/>
                  <a:pt x="1921859" y="1499370"/>
                </a:cubicBezTo>
                <a:cubicBezTo>
                  <a:pt x="1921859" y="1506434"/>
                  <a:pt x="1916129" y="1512162"/>
                  <a:pt x="1909067" y="1512162"/>
                </a:cubicBezTo>
                <a:cubicBezTo>
                  <a:pt x="1902041" y="1512069"/>
                  <a:pt x="1896361" y="1506397"/>
                  <a:pt x="1896276" y="1499370"/>
                </a:cubicBezTo>
                <a:cubicBezTo>
                  <a:pt x="1896276" y="1492305"/>
                  <a:pt x="1902007" y="1486578"/>
                  <a:pt x="1909067" y="1486578"/>
                </a:cubicBezTo>
                <a:close/>
                <a:moveTo>
                  <a:pt x="1847666" y="1486578"/>
                </a:moveTo>
                <a:cubicBezTo>
                  <a:pt x="1847786" y="1486576"/>
                  <a:pt x="1847888" y="1486576"/>
                  <a:pt x="1848007" y="1486578"/>
                </a:cubicBezTo>
                <a:cubicBezTo>
                  <a:pt x="1854983" y="1486673"/>
                  <a:pt x="1860560" y="1492399"/>
                  <a:pt x="1860458" y="1499370"/>
                </a:cubicBezTo>
                <a:cubicBezTo>
                  <a:pt x="1860458" y="1506434"/>
                  <a:pt x="1854728" y="1512162"/>
                  <a:pt x="1847666" y="1512162"/>
                </a:cubicBezTo>
                <a:cubicBezTo>
                  <a:pt x="1840639" y="1512069"/>
                  <a:pt x="1834960" y="1506397"/>
                  <a:pt x="1834875" y="1499370"/>
                </a:cubicBezTo>
                <a:cubicBezTo>
                  <a:pt x="1834875" y="1492305"/>
                  <a:pt x="1840605" y="1486578"/>
                  <a:pt x="1847666" y="1486578"/>
                </a:cubicBezTo>
                <a:close/>
                <a:moveTo>
                  <a:pt x="67029" y="1436774"/>
                </a:moveTo>
                <a:cubicBezTo>
                  <a:pt x="67694" y="1436774"/>
                  <a:pt x="68223" y="1437308"/>
                  <a:pt x="68223" y="1437968"/>
                </a:cubicBezTo>
                <a:cubicBezTo>
                  <a:pt x="68223" y="1438628"/>
                  <a:pt x="67694" y="1439162"/>
                  <a:pt x="67029" y="1439162"/>
                </a:cubicBezTo>
                <a:cubicBezTo>
                  <a:pt x="66364" y="1439162"/>
                  <a:pt x="65836" y="1438628"/>
                  <a:pt x="65836" y="1437968"/>
                </a:cubicBezTo>
                <a:cubicBezTo>
                  <a:pt x="65836" y="1437308"/>
                  <a:pt x="66364" y="1436774"/>
                  <a:pt x="67029" y="1436774"/>
                </a:cubicBezTo>
                <a:close/>
                <a:moveTo>
                  <a:pt x="129113" y="1436093"/>
                </a:moveTo>
                <a:cubicBezTo>
                  <a:pt x="129232" y="1436091"/>
                  <a:pt x="129369" y="1436101"/>
                  <a:pt x="129488" y="1436123"/>
                </a:cubicBezTo>
                <a:cubicBezTo>
                  <a:pt x="130512" y="1436313"/>
                  <a:pt x="131177" y="1437292"/>
                  <a:pt x="130989" y="1438310"/>
                </a:cubicBezTo>
                <a:cubicBezTo>
                  <a:pt x="130989" y="1439345"/>
                  <a:pt x="130154" y="1440186"/>
                  <a:pt x="129113" y="1440186"/>
                </a:cubicBezTo>
                <a:cubicBezTo>
                  <a:pt x="128994" y="1440188"/>
                  <a:pt x="128857" y="1440178"/>
                  <a:pt x="128738" y="1440155"/>
                </a:cubicBezTo>
                <a:cubicBezTo>
                  <a:pt x="127715" y="1439966"/>
                  <a:pt x="127049" y="1438987"/>
                  <a:pt x="127237" y="1437969"/>
                </a:cubicBezTo>
                <a:cubicBezTo>
                  <a:pt x="127237" y="1436932"/>
                  <a:pt x="128073" y="1436093"/>
                  <a:pt x="129113" y="1436093"/>
                </a:cubicBezTo>
                <a:close/>
                <a:moveTo>
                  <a:pt x="189832" y="1435410"/>
                </a:moveTo>
                <a:cubicBezTo>
                  <a:pt x="189951" y="1435401"/>
                  <a:pt x="190071" y="1435401"/>
                  <a:pt x="190190" y="1435410"/>
                </a:cubicBezTo>
                <a:cubicBezTo>
                  <a:pt x="191503" y="1435507"/>
                  <a:pt x="192493" y="1436653"/>
                  <a:pt x="192390" y="1437968"/>
                </a:cubicBezTo>
                <a:cubicBezTo>
                  <a:pt x="192390" y="1439380"/>
                  <a:pt x="191248" y="1440527"/>
                  <a:pt x="189832" y="1440527"/>
                </a:cubicBezTo>
                <a:cubicBezTo>
                  <a:pt x="188416" y="1440527"/>
                  <a:pt x="187274" y="1439380"/>
                  <a:pt x="187274" y="1437968"/>
                </a:cubicBezTo>
                <a:cubicBezTo>
                  <a:pt x="187274" y="1436556"/>
                  <a:pt x="188416" y="1435410"/>
                  <a:pt x="189832" y="1435410"/>
                </a:cubicBezTo>
                <a:close/>
                <a:moveTo>
                  <a:pt x="251233" y="1434728"/>
                </a:moveTo>
                <a:cubicBezTo>
                  <a:pt x="251352" y="1434721"/>
                  <a:pt x="251472" y="1434721"/>
                  <a:pt x="251591" y="1434728"/>
                </a:cubicBezTo>
                <a:cubicBezTo>
                  <a:pt x="253280" y="1434825"/>
                  <a:pt x="254576" y="1436276"/>
                  <a:pt x="254474" y="1437968"/>
                </a:cubicBezTo>
                <a:cubicBezTo>
                  <a:pt x="254474" y="1439757"/>
                  <a:pt x="253024" y="1441209"/>
                  <a:pt x="251233" y="1441209"/>
                </a:cubicBezTo>
                <a:cubicBezTo>
                  <a:pt x="249477" y="1441124"/>
                  <a:pt x="248078" y="1439722"/>
                  <a:pt x="247993" y="1437968"/>
                </a:cubicBezTo>
                <a:cubicBezTo>
                  <a:pt x="247993" y="1436179"/>
                  <a:pt x="249442" y="1434728"/>
                  <a:pt x="251233" y="1434728"/>
                </a:cubicBezTo>
                <a:close/>
                <a:moveTo>
                  <a:pt x="312635" y="1434216"/>
                </a:moveTo>
                <a:cubicBezTo>
                  <a:pt x="314715" y="1434216"/>
                  <a:pt x="316387" y="1435896"/>
                  <a:pt x="316387" y="1437969"/>
                </a:cubicBezTo>
                <a:cubicBezTo>
                  <a:pt x="316387" y="1440041"/>
                  <a:pt x="314715" y="1441721"/>
                  <a:pt x="312635" y="1441721"/>
                </a:cubicBezTo>
                <a:cubicBezTo>
                  <a:pt x="310571" y="1441721"/>
                  <a:pt x="308883" y="1440041"/>
                  <a:pt x="308883" y="1437969"/>
                </a:cubicBezTo>
                <a:cubicBezTo>
                  <a:pt x="308883" y="1435896"/>
                  <a:pt x="310571" y="1434216"/>
                  <a:pt x="312635" y="1434216"/>
                </a:cubicBezTo>
                <a:close/>
                <a:moveTo>
                  <a:pt x="374036" y="1433534"/>
                </a:moveTo>
                <a:cubicBezTo>
                  <a:pt x="374155" y="1433529"/>
                  <a:pt x="374275" y="1433529"/>
                  <a:pt x="374377" y="1433534"/>
                </a:cubicBezTo>
                <a:cubicBezTo>
                  <a:pt x="376731" y="1433630"/>
                  <a:pt x="378573" y="1435615"/>
                  <a:pt x="378470" y="1437969"/>
                </a:cubicBezTo>
                <a:cubicBezTo>
                  <a:pt x="378470" y="1440418"/>
                  <a:pt x="376492" y="1442403"/>
                  <a:pt x="374036" y="1442403"/>
                </a:cubicBezTo>
                <a:cubicBezTo>
                  <a:pt x="371580" y="1442403"/>
                  <a:pt x="369602" y="1440418"/>
                  <a:pt x="369602" y="1437969"/>
                </a:cubicBezTo>
                <a:cubicBezTo>
                  <a:pt x="369602" y="1435520"/>
                  <a:pt x="371580" y="1433534"/>
                  <a:pt x="374036" y="1433534"/>
                </a:cubicBezTo>
                <a:close/>
                <a:moveTo>
                  <a:pt x="436119" y="1432852"/>
                </a:moveTo>
                <a:cubicBezTo>
                  <a:pt x="436238" y="1432849"/>
                  <a:pt x="436358" y="1432849"/>
                  <a:pt x="436460" y="1432852"/>
                </a:cubicBezTo>
                <a:cubicBezTo>
                  <a:pt x="439189" y="1432947"/>
                  <a:pt x="441338" y="1435238"/>
                  <a:pt x="441236" y="1437969"/>
                </a:cubicBezTo>
                <a:cubicBezTo>
                  <a:pt x="441236" y="1440795"/>
                  <a:pt x="438950" y="1443085"/>
                  <a:pt x="436119" y="1443085"/>
                </a:cubicBezTo>
                <a:cubicBezTo>
                  <a:pt x="433339" y="1442997"/>
                  <a:pt x="431087" y="1440757"/>
                  <a:pt x="431003" y="1437969"/>
                </a:cubicBezTo>
                <a:cubicBezTo>
                  <a:pt x="431003" y="1435143"/>
                  <a:pt x="433288" y="1432852"/>
                  <a:pt x="436119" y="1432852"/>
                </a:cubicBezTo>
                <a:close/>
                <a:moveTo>
                  <a:pt x="496839" y="1432340"/>
                </a:moveTo>
                <a:cubicBezTo>
                  <a:pt x="499943" y="1432340"/>
                  <a:pt x="502468" y="1434860"/>
                  <a:pt x="502468" y="1437969"/>
                </a:cubicBezTo>
                <a:cubicBezTo>
                  <a:pt x="502468" y="1441078"/>
                  <a:pt x="499943" y="1443597"/>
                  <a:pt x="496839" y="1443597"/>
                </a:cubicBezTo>
                <a:cubicBezTo>
                  <a:pt x="493734" y="1443597"/>
                  <a:pt x="491211" y="1441078"/>
                  <a:pt x="491211" y="1437969"/>
                </a:cubicBezTo>
                <a:cubicBezTo>
                  <a:pt x="491211" y="1434860"/>
                  <a:pt x="493734" y="1432340"/>
                  <a:pt x="496839" y="1432340"/>
                </a:cubicBezTo>
                <a:close/>
                <a:moveTo>
                  <a:pt x="558240" y="1431658"/>
                </a:moveTo>
                <a:cubicBezTo>
                  <a:pt x="558359" y="1431655"/>
                  <a:pt x="558479" y="1431655"/>
                  <a:pt x="558581" y="1431658"/>
                </a:cubicBezTo>
                <a:cubicBezTo>
                  <a:pt x="561975" y="1431753"/>
                  <a:pt x="564653" y="1434580"/>
                  <a:pt x="564551" y="1437969"/>
                </a:cubicBezTo>
                <a:cubicBezTo>
                  <a:pt x="564551" y="1441453"/>
                  <a:pt x="561720" y="1444279"/>
                  <a:pt x="558240" y="1444279"/>
                </a:cubicBezTo>
                <a:cubicBezTo>
                  <a:pt x="554795" y="1444189"/>
                  <a:pt x="552015" y="1441416"/>
                  <a:pt x="551930" y="1437969"/>
                </a:cubicBezTo>
                <a:cubicBezTo>
                  <a:pt x="551930" y="1434484"/>
                  <a:pt x="554761" y="1431658"/>
                  <a:pt x="558240" y="1431658"/>
                </a:cubicBezTo>
                <a:close/>
                <a:moveTo>
                  <a:pt x="620007" y="1431012"/>
                </a:moveTo>
                <a:cubicBezTo>
                  <a:pt x="623775" y="1431012"/>
                  <a:pt x="626830" y="1434066"/>
                  <a:pt x="626830" y="1437834"/>
                </a:cubicBezTo>
                <a:cubicBezTo>
                  <a:pt x="626830" y="1441602"/>
                  <a:pt x="623775" y="1444657"/>
                  <a:pt x="620007" y="1444657"/>
                </a:cubicBezTo>
                <a:cubicBezTo>
                  <a:pt x="616239" y="1444657"/>
                  <a:pt x="613185" y="1441602"/>
                  <a:pt x="613185" y="1437834"/>
                </a:cubicBezTo>
                <a:cubicBezTo>
                  <a:pt x="613185" y="1434066"/>
                  <a:pt x="616239" y="1431012"/>
                  <a:pt x="620007" y="1431012"/>
                </a:cubicBezTo>
                <a:close/>
                <a:moveTo>
                  <a:pt x="681042" y="1430634"/>
                </a:moveTo>
                <a:cubicBezTo>
                  <a:pt x="685085" y="1430634"/>
                  <a:pt x="688377" y="1433918"/>
                  <a:pt x="688377" y="1437968"/>
                </a:cubicBezTo>
                <a:cubicBezTo>
                  <a:pt x="688377" y="1442019"/>
                  <a:pt x="685085" y="1445303"/>
                  <a:pt x="681042" y="1445303"/>
                </a:cubicBezTo>
                <a:cubicBezTo>
                  <a:pt x="677035" y="1445212"/>
                  <a:pt x="673794" y="1441982"/>
                  <a:pt x="673709" y="1437968"/>
                </a:cubicBezTo>
                <a:cubicBezTo>
                  <a:pt x="673709" y="1433918"/>
                  <a:pt x="676984" y="1430634"/>
                  <a:pt x="681042" y="1430634"/>
                </a:cubicBezTo>
                <a:close/>
                <a:moveTo>
                  <a:pt x="743126" y="1430123"/>
                </a:moveTo>
                <a:cubicBezTo>
                  <a:pt x="743245" y="1430120"/>
                  <a:pt x="743348" y="1430120"/>
                  <a:pt x="743467" y="1430123"/>
                </a:cubicBezTo>
                <a:cubicBezTo>
                  <a:pt x="747714" y="1430218"/>
                  <a:pt x="751074" y="1433730"/>
                  <a:pt x="750972" y="1437969"/>
                </a:cubicBezTo>
                <a:cubicBezTo>
                  <a:pt x="750972" y="1442303"/>
                  <a:pt x="747458" y="1445814"/>
                  <a:pt x="743126" y="1445814"/>
                </a:cubicBezTo>
                <a:cubicBezTo>
                  <a:pt x="738828" y="1445724"/>
                  <a:pt x="735366" y="1442263"/>
                  <a:pt x="735281" y="1437969"/>
                </a:cubicBezTo>
                <a:cubicBezTo>
                  <a:pt x="735281" y="1433635"/>
                  <a:pt x="738794" y="1430123"/>
                  <a:pt x="743126" y="1430123"/>
                </a:cubicBezTo>
                <a:close/>
                <a:moveTo>
                  <a:pt x="803845" y="1429611"/>
                </a:moveTo>
                <a:cubicBezTo>
                  <a:pt x="808467" y="1429611"/>
                  <a:pt x="812202" y="1433353"/>
                  <a:pt x="812202" y="1437969"/>
                </a:cubicBezTo>
                <a:cubicBezTo>
                  <a:pt x="812202" y="1442584"/>
                  <a:pt x="808467" y="1446326"/>
                  <a:pt x="803845" y="1446326"/>
                </a:cubicBezTo>
                <a:cubicBezTo>
                  <a:pt x="799223" y="1446326"/>
                  <a:pt x="795488" y="1442584"/>
                  <a:pt x="795488" y="1437969"/>
                </a:cubicBezTo>
                <a:cubicBezTo>
                  <a:pt x="795488" y="1433353"/>
                  <a:pt x="799223" y="1429611"/>
                  <a:pt x="803845" y="1429611"/>
                </a:cubicBezTo>
                <a:close/>
                <a:moveTo>
                  <a:pt x="865613" y="1428965"/>
                </a:moveTo>
                <a:cubicBezTo>
                  <a:pt x="870511" y="1428965"/>
                  <a:pt x="874482" y="1432936"/>
                  <a:pt x="874482" y="1437834"/>
                </a:cubicBezTo>
                <a:cubicBezTo>
                  <a:pt x="874482" y="1442732"/>
                  <a:pt x="870511" y="1446703"/>
                  <a:pt x="865613" y="1446703"/>
                </a:cubicBezTo>
                <a:cubicBezTo>
                  <a:pt x="860715" y="1446703"/>
                  <a:pt x="856744" y="1442732"/>
                  <a:pt x="856744" y="1437834"/>
                </a:cubicBezTo>
                <a:cubicBezTo>
                  <a:pt x="856744" y="1432936"/>
                  <a:pt x="860715" y="1428965"/>
                  <a:pt x="865613" y="1428965"/>
                </a:cubicBezTo>
                <a:close/>
                <a:moveTo>
                  <a:pt x="926648" y="1428588"/>
                </a:moveTo>
                <a:cubicBezTo>
                  <a:pt x="926767" y="1428586"/>
                  <a:pt x="926869" y="1428586"/>
                  <a:pt x="926989" y="1428588"/>
                </a:cubicBezTo>
                <a:cubicBezTo>
                  <a:pt x="932071" y="1428683"/>
                  <a:pt x="936131" y="1432882"/>
                  <a:pt x="936028" y="1437968"/>
                </a:cubicBezTo>
                <a:cubicBezTo>
                  <a:pt x="936028" y="1443150"/>
                  <a:pt x="931832" y="1447349"/>
                  <a:pt x="926648" y="1447349"/>
                </a:cubicBezTo>
                <a:cubicBezTo>
                  <a:pt x="921462" y="1447349"/>
                  <a:pt x="917267" y="1443150"/>
                  <a:pt x="917267" y="1437968"/>
                </a:cubicBezTo>
                <a:cubicBezTo>
                  <a:pt x="917267" y="1432787"/>
                  <a:pt x="921462" y="1428588"/>
                  <a:pt x="926648" y="1428588"/>
                </a:cubicBezTo>
                <a:close/>
                <a:moveTo>
                  <a:pt x="988049" y="1428076"/>
                </a:moveTo>
                <a:cubicBezTo>
                  <a:pt x="993507" y="1428076"/>
                  <a:pt x="997941" y="1432506"/>
                  <a:pt x="997941" y="1437969"/>
                </a:cubicBezTo>
                <a:cubicBezTo>
                  <a:pt x="997941" y="1443432"/>
                  <a:pt x="993507" y="1447861"/>
                  <a:pt x="988049" y="1447861"/>
                </a:cubicBezTo>
                <a:cubicBezTo>
                  <a:pt x="982591" y="1447861"/>
                  <a:pt x="978157" y="1443432"/>
                  <a:pt x="978157" y="1437969"/>
                </a:cubicBezTo>
                <a:cubicBezTo>
                  <a:pt x="978157" y="1432506"/>
                  <a:pt x="982591" y="1428076"/>
                  <a:pt x="988049" y="1428076"/>
                </a:cubicBezTo>
                <a:close/>
                <a:moveTo>
                  <a:pt x="1050132" y="1427734"/>
                </a:moveTo>
                <a:cubicBezTo>
                  <a:pt x="1055778" y="1427734"/>
                  <a:pt x="1060366" y="1432316"/>
                  <a:pt x="1060366" y="1437968"/>
                </a:cubicBezTo>
                <a:cubicBezTo>
                  <a:pt x="1060366" y="1443620"/>
                  <a:pt x="1055778" y="1448202"/>
                  <a:pt x="1050132" y="1448202"/>
                </a:cubicBezTo>
                <a:cubicBezTo>
                  <a:pt x="1044487" y="1448202"/>
                  <a:pt x="1039899" y="1443620"/>
                  <a:pt x="1039899" y="1437968"/>
                </a:cubicBezTo>
                <a:cubicBezTo>
                  <a:pt x="1039899" y="1432316"/>
                  <a:pt x="1044487" y="1427734"/>
                  <a:pt x="1050132" y="1427734"/>
                </a:cubicBezTo>
                <a:close/>
                <a:moveTo>
                  <a:pt x="1111217" y="1427089"/>
                </a:moveTo>
                <a:cubicBezTo>
                  <a:pt x="1117152" y="1427089"/>
                  <a:pt x="1121962" y="1431900"/>
                  <a:pt x="1121962" y="1437834"/>
                </a:cubicBezTo>
                <a:cubicBezTo>
                  <a:pt x="1121962" y="1443769"/>
                  <a:pt x="1117152" y="1448579"/>
                  <a:pt x="1111217" y="1448579"/>
                </a:cubicBezTo>
                <a:cubicBezTo>
                  <a:pt x="1105283" y="1448579"/>
                  <a:pt x="1100472" y="1443769"/>
                  <a:pt x="1100472" y="1437834"/>
                </a:cubicBezTo>
                <a:cubicBezTo>
                  <a:pt x="1100472" y="1431900"/>
                  <a:pt x="1105283" y="1427089"/>
                  <a:pt x="1111217" y="1427089"/>
                </a:cubicBezTo>
                <a:close/>
                <a:moveTo>
                  <a:pt x="1172253" y="1426882"/>
                </a:moveTo>
                <a:cubicBezTo>
                  <a:pt x="1178376" y="1426882"/>
                  <a:pt x="1183339" y="1431846"/>
                  <a:pt x="1183339" y="1437969"/>
                </a:cubicBezTo>
                <a:cubicBezTo>
                  <a:pt x="1183254" y="1444053"/>
                  <a:pt x="1178342" y="1448963"/>
                  <a:pt x="1172253" y="1449055"/>
                </a:cubicBezTo>
                <a:cubicBezTo>
                  <a:pt x="1166164" y="1448963"/>
                  <a:pt x="1161252" y="1444053"/>
                  <a:pt x="1161167" y="1437969"/>
                </a:cubicBezTo>
                <a:cubicBezTo>
                  <a:pt x="1161167" y="1431846"/>
                  <a:pt x="1166130" y="1426882"/>
                  <a:pt x="1172253" y="1426882"/>
                </a:cubicBezTo>
                <a:close/>
                <a:moveTo>
                  <a:pt x="1233654" y="1426540"/>
                </a:moveTo>
                <a:cubicBezTo>
                  <a:pt x="1239965" y="1426540"/>
                  <a:pt x="1245081" y="1431657"/>
                  <a:pt x="1245081" y="1437968"/>
                </a:cubicBezTo>
                <a:cubicBezTo>
                  <a:pt x="1245081" y="1444279"/>
                  <a:pt x="1239965" y="1449395"/>
                  <a:pt x="1233654" y="1449395"/>
                </a:cubicBezTo>
                <a:cubicBezTo>
                  <a:pt x="1227344" y="1449395"/>
                  <a:pt x="1222227" y="1444279"/>
                  <a:pt x="1222227" y="1437968"/>
                </a:cubicBezTo>
                <a:cubicBezTo>
                  <a:pt x="1222227" y="1431657"/>
                  <a:pt x="1227344" y="1426540"/>
                  <a:pt x="1233654" y="1426540"/>
                </a:cubicBezTo>
                <a:close/>
                <a:moveTo>
                  <a:pt x="1971151" y="1426199"/>
                </a:moveTo>
                <a:cubicBezTo>
                  <a:pt x="1977650" y="1426199"/>
                  <a:pt x="1982920" y="1431468"/>
                  <a:pt x="1982920" y="1437968"/>
                </a:cubicBezTo>
                <a:cubicBezTo>
                  <a:pt x="1982920" y="1444468"/>
                  <a:pt x="1977650" y="1449737"/>
                  <a:pt x="1971151" y="1449737"/>
                </a:cubicBezTo>
                <a:cubicBezTo>
                  <a:pt x="1964653" y="1449737"/>
                  <a:pt x="1959383" y="1444468"/>
                  <a:pt x="1959383" y="1437968"/>
                </a:cubicBezTo>
                <a:cubicBezTo>
                  <a:pt x="1959383" y="1431468"/>
                  <a:pt x="1964653" y="1426199"/>
                  <a:pt x="1971151" y="1426199"/>
                </a:cubicBezTo>
                <a:close/>
                <a:moveTo>
                  <a:pt x="1295055" y="1426199"/>
                </a:moveTo>
                <a:cubicBezTo>
                  <a:pt x="1301553" y="1426199"/>
                  <a:pt x="1306823" y="1431468"/>
                  <a:pt x="1306823" y="1437968"/>
                </a:cubicBezTo>
                <a:cubicBezTo>
                  <a:pt x="1306823" y="1444468"/>
                  <a:pt x="1301553" y="1449737"/>
                  <a:pt x="1295055" y="1449737"/>
                </a:cubicBezTo>
                <a:cubicBezTo>
                  <a:pt x="1288557" y="1449737"/>
                  <a:pt x="1283287" y="1444468"/>
                  <a:pt x="1283287" y="1437968"/>
                </a:cubicBezTo>
                <a:cubicBezTo>
                  <a:pt x="1283287" y="1431468"/>
                  <a:pt x="1288557" y="1426199"/>
                  <a:pt x="1295055" y="1426199"/>
                </a:cubicBezTo>
                <a:close/>
                <a:moveTo>
                  <a:pt x="1357138" y="1425858"/>
                </a:moveTo>
                <a:cubicBezTo>
                  <a:pt x="1363824" y="1425858"/>
                  <a:pt x="1369248" y="1431281"/>
                  <a:pt x="1369248" y="1437968"/>
                </a:cubicBezTo>
                <a:cubicBezTo>
                  <a:pt x="1369248" y="1444656"/>
                  <a:pt x="1363824" y="1450078"/>
                  <a:pt x="1357138" y="1450078"/>
                </a:cubicBezTo>
                <a:cubicBezTo>
                  <a:pt x="1350452" y="1450078"/>
                  <a:pt x="1345029" y="1444656"/>
                  <a:pt x="1345029" y="1437968"/>
                </a:cubicBezTo>
                <a:cubicBezTo>
                  <a:pt x="1345029" y="1431281"/>
                  <a:pt x="1350452" y="1425858"/>
                  <a:pt x="1357138" y="1425858"/>
                </a:cubicBezTo>
                <a:close/>
                <a:moveTo>
                  <a:pt x="1417858" y="1425518"/>
                </a:moveTo>
                <a:cubicBezTo>
                  <a:pt x="1417977" y="1425516"/>
                  <a:pt x="1418079" y="1425516"/>
                  <a:pt x="1418198" y="1425518"/>
                </a:cubicBezTo>
                <a:cubicBezTo>
                  <a:pt x="1424987" y="1425613"/>
                  <a:pt x="1430411" y="1431187"/>
                  <a:pt x="1430309" y="1437969"/>
                </a:cubicBezTo>
                <a:cubicBezTo>
                  <a:pt x="1430309" y="1444845"/>
                  <a:pt x="1424731" y="1450419"/>
                  <a:pt x="1417858" y="1450419"/>
                </a:cubicBezTo>
                <a:cubicBezTo>
                  <a:pt x="1410984" y="1450419"/>
                  <a:pt x="1405407" y="1444845"/>
                  <a:pt x="1405407" y="1437969"/>
                </a:cubicBezTo>
                <a:cubicBezTo>
                  <a:pt x="1405407" y="1431092"/>
                  <a:pt x="1410984" y="1425518"/>
                  <a:pt x="1417858" y="1425518"/>
                </a:cubicBezTo>
                <a:close/>
                <a:moveTo>
                  <a:pt x="1479258" y="1425177"/>
                </a:moveTo>
                <a:cubicBezTo>
                  <a:pt x="1479378" y="1425175"/>
                  <a:pt x="1479480" y="1425175"/>
                  <a:pt x="1479599" y="1425177"/>
                </a:cubicBezTo>
                <a:cubicBezTo>
                  <a:pt x="1486575" y="1425272"/>
                  <a:pt x="1492152" y="1430998"/>
                  <a:pt x="1492050" y="1437969"/>
                </a:cubicBezTo>
                <a:cubicBezTo>
                  <a:pt x="1492050" y="1445033"/>
                  <a:pt x="1486320" y="1450761"/>
                  <a:pt x="1479258" y="1450761"/>
                </a:cubicBezTo>
                <a:cubicBezTo>
                  <a:pt x="1472231" y="1450669"/>
                  <a:pt x="1466552" y="1444996"/>
                  <a:pt x="1466467" y="1437969"/>
                </a:cubicBezTo>
                <a:cubicBezTo>
                  <a:pt x="1466467" y="1430904"/>
                  <a:pt x="1472197" y="1425177"/>
                  <a:pt x="1479258" y="1425177"/>
                </a:cubicBezTo>
                <a:close/>
                <a:moveTo>
                  <a:pt x="1540660" y="1425005"/>
                </a:moveTo>
                <a:cubicBezTo>
                  <a:pt x="1547823" y="1425005"/>
                  <a:pt x="1553622" y="1430810"/>
                  <a:pt x="1553622" y="1437968"/>
                </a:cubicBezTo>
                <a:cubicBezTo>
                  <a:pt x="1553622" y="1445126"/>
                  <a:pt x="1547823" y="1450930"/>
                  <a:pt x="1540660" y="1450930"/>
                </a:cubicBezTo>
                <a:cubicBezTo>
                  <a:pt x="1533497" y="1450930"/>
                  <a:pt x="1527698" y="1445126"/>
                  <a:pt x="1527698" y="1437968"/>
                </a:cubicBezTo>
                <a:cubicBezTo>
                  <a:pt x="1527698" y="1430810"/>
                  <a:pt x="1533497" y="1425005"/>
                  <a:pt x="1540660" y="1425005"/>
                </a:cubicBezTo>
                <a:close/>
                <a:moveTo>
                  <a:pt x="1602061" y="1424836"/>
                </a:moveTo>
                <a:cubicBezTo>
                  <a:pt x="1602181" y="1424834"/>
                  <a:pt x="1602283" y="1424834"/>
                  <a:pt x="1602403" y="1424836"/>
                </a:cubicBezTo>
                <a:cubicBezTo>
                  <a:pt x="1609566" y="1424931"/>
                  <a:pt x="1615297" y="1430810"/>
                  <a:pt x="1615195" y="1437969"/>
                </a:cubicBezTo>
                <a:cubicBezTo>
                  <a:pt x="1615195" y="1445223"/>
                  <a:pt x="1609311" y="1451102"/>
                  <a:pt x="1602061" y="1451102"/>
                </a:cubicBezTo>
                <a:cubicBezTo>
                  <a:pt x="1594847" y="1451010"/>
                  <a:pt x="1589014" y="1445183"/>
                  <a:pt x="1588929" y="1437969"/>
                </a:cubicBezTo>
                <a:cubicBezTo>
                  <a:pt x="1588929" y="1430715"/>
                  <a:pt x="1594813" y="1424836"/>
                  <a:pt x="1602061" y="1424836"/>
                </a:cubicBezTo>
                <a:close/>
                <a:moveTo>
                  <a:pt x="1664145" y="1424664"/>
                </a:moveTo>
                <a:cubicBezTo>
                  <a:pt x="1671496" y="1424664"/>
                  <a:pt x="1677449" y="1430620"/>
                  <a:pt x="1677449" y="1437968"/>
                </a:cubicBezTo>
                <a:cubicBezTo>
                  <a:pt x="1677449" y="1445316"/>
                  <a:pt x="1671496" y="1451272"/>
                  <a:pt x="1664145" y="1451272"/>
                </a:cubicBezTo>
                <a:cubicBezTo>
                  <a:pt x="1656794" y="1451272"/>
                  <a:pt x="1650842" y="1445316"/>
                  <a:pt x="1650842" y="1437968"/>
                </a:cubicBezTo>
                <a:cubicBezTo>
                  <a:pt x="1650842" y="1430620"/>
                  <a:pt x="1656794" y="1424664"/>
                  <a:pt x="1664145" y="1424664"/>
                </a:cubicBezTo>
                <a:close/>
                <a:moveTo>
                  <a:pt x="1909067" y="1424494"/>
                </a:moveTo>
                <a:cubicBezTo>
                  <a:pt x="1916504" y="1424494"/>
                  <a:pt x="1922542" y="1430527"/>
                  <a:pt x="1922542" y="1437969"/>
                </a:cubicBezTo>
                <a:cubicBezTo>
                  <a:pt x="1922542" y="1445410"/>
                  <a:pt x="1916504" y="1451443"/>
                  <a:pt x="1909067" y="1451443"/>
                </a:cubicBezTo>
                <a:cubicBezTo>
                  <a:pt x="1901665" y="1451351"/>
                  <a:pt x="1895679" y="1445373"/>
                  <a:pt x="1895594" y="1437969"/>
                </a:cubicBezTo>
                <a:cubicBezTo>
                  <a:pt x="1895594" y="1430527"/>
                  <a:pt x="1901631" y="1424494"/>
                  <a:pt x="1909067" y="1424494"/>
                </a:cubicBezTo>
                <a:close/>
                <a:moveTo>
                  <a:pt x="1847667" y="1424494"/>
                </a:moveTo>
                <a:cubicBezTo>
                  <a:pt x="1855103" y="1424494"/>
                  <a:pt x="1861141" y="1430527"/>
                  <a:pt x="1861141" y="1437969"/>
                </a:cubicBezTo>
                <a:cubicBezTo>
                  <a:pt x="1861141" y="1445410"/>
                  <a:pt x="1855103" y="1451443"/>
                  <a:pt x="1847667" y="1451443"/>
                </a:cubicBezTo>
                <a:cubicBezTo>
                  <a:pt x="1840264" y="1451351"/>
                  <a:pt x="1834278" y="1445373"/>
                  <a:pt x="1834193" y="1437969"/>
                </a:cubicBezTo>
                <a:cubicBezTo>
                  <a:pt x="1834193" y="1430527"/>
                  <a:pt x="1840230" y="1424494"/>
                  <a:pt x="1847667" y="1424494"/>
                </a:cubicBezTo>
                <a:close/>
                <a:moveTo>
                  <a:pt x="1786265" y="1424494"/>
                </a:moveTo>
                <a:cubicBezTo>
                  <a:pt x="1793701" y="1424494"/>
                  <a:pt x="1799739" y="1430527"/>
                  <a:pt x="1799739" y="1437969"/>
                </a:cubicBezTo>
                <a:cubicBezTo>
                  <a:pt x="1799739" y="1445410"/>
                  <a:pt x="1793701" y="1451443"/>
                  <a:pt x="1786265" y="1451443"/>
                </a:cubicBezTo>
                <a:cubicBezTo>
                  <a:pt x="1778863" y="1451351"/>
                  <a:pt x="1772876" y="1445373"/>
                  <a:pt x="1772791" y="1437969"/>
                </a:cubicBezTo>
                <a:cubicBezTo>
                  <a:pt x="1772791" y="1430527"/>
                  <a:pt x="1778828" y="1424494"/>
                  <a:pt x="1786265" y="1424494"/>
                </a:cubicBezTo>
                <a:close/>
                <a:moveTo>
                  <a:pt x="1724864" y="1424494"/>
                </a:moveTo>
                <a:cubicBezTo>
                  <a:pt x="1732300" y="1424494"/>
                  <a:pt x="1738338" y="1430527"/>
                  <a:pt x="1738338" y="1437969"/>
                </a:cubicBezTo>
                <a:cubicBezTo>
                  <a:pt x="1738338" y="1445410"/>
                  <a:pt x="1732300" y="1451443"/>
                  <a:pt x="1724864" y="1451443"/>
                </a:cubicBezTo>
                <a:cubicBezTo>
                  <a:pt x="1717462" y="1451351"/>
                  <a:pt x="1711475" y="1445373"/>
                  <a:pt x="1711390" y="1437969"/>
                </a:cubicBezTo>
                <a:cubicBezTo>
                  <a:pt x="1711390" y="1430527"/>
                  <a:pt x="1717427" y="1424494"/>
                  <a:pt x="1724864" y="1424494"/>
                </a:cubicBezTo>
                <a:close/>
                <a:moveTo>
                  <a:pt x="5629" y="1375714"/>
                </a:moveTo>
                <a:lnTo>
                  <a:pt x="6481" y="1376567"/>
                </a:lnTo>
                <a:cubicBezTo>
                  <a:pt x="6209" y="1376719"/>
                  <a:pt x="5884" y="1376719"/>
                  <a:pt x="5629" y="1376567"/>
                </a:cubicBezTo>
                <a:cubicBezTo>
                  <a:pt x="5355" y="1376692"/>
                  <a:pt x="5049" y="1376692"/>
                  <a:pt x="4776" y="1376567"/>
                </a:cubicBezTo>
                <a:cubicBezTo>
                  <a:pt x="4776" y="1376096"/>
                  <a:pt x="5151" y="1375714"/>
                  <a:pt x="5629" y="1375714"/>
                </a:cubicBezTo>
                <a:close/>
                <a:moveTo>
                  <a:pt x="67030" y="1374862"/>
                </a:moveTo>
                <a:cubicBezTo>
                  <a:pt x="67149" y="1374848"/>
                  <a:pt x="67269" y="1374848"/>
                  <a:pt x="67388" y="1374862"/>
                </a:cubicBezTo>
                <a:cubicBezTo>
                  <a:pt x="68241" y="1374962"/>
                  <a:pt x="68838" y="1375725"/>
                  <a:pt x="68735" y="1376567"/>
                </a:cubicBezTo>
                <a:cubicBezTo>
                  <a:pt x="68735" y="1377509"/>
                  <a:pt x="67968" y="1378273"/>
                  <a:pt x="67030" y="1378273"/>
                </a:cubicBezTo>
                <a:cubicBezTo>
                  <a:pt x="66126" y="1378193"/>
                  <a:pt x="65410" y="1377475"/>
                  <a:pt x="65325" y="1376567"/>
                </a:cubicBezTo>
                <a:cubicBezTo>
                  <a:pt x="65325" y="1375626"/>
                  <a:pt x="66092" y="1374862"/>
                  <a:pt x="67030" y="1374862"/>
                </a:cubicBezTo>
                <a:close/>
                <a:moveTo>
                  <a:pt x="129114" y="1374179"/>
                </a:moveTo>
                <a:cubicBezTo>
                  <a:pt x="130427" y="1374179"/>
                  <a:pt x="131502" y="1375249"/>
                  <a:pt x="131502" y="1376567"/>
                </a:cubicBezTo>
                <a:cubicBezTo>
                  <a:pt x="131502" y="1377886"/>
                  <a:pt x="130427" y="1378955"/>
                  <a:pt x="129114" y="1378955"/>
                </a:cubicBezTo>
                <a:cubicBezTo>
                  <a:pt x="127834" y="1378872"/>
                  <a:pt x="126811" y="1377850"/>
                  <a:pt x="126726" y="1376567"/>
                </a:cubicBezTo>
                <a:cubicBezTo>
                  <a:pt x="126726" y="1375249"/>
                  <a:pt x="127800" y="1374179"/>
                  <a:pt x="129114" y="1374179"/>
                </a:cubicBezTo>
                <a:close/>
                <a:moveTo>
                  <a:pt x="189833" y="1373497"/>
                </a:moveTo>
                <a:cubicBezTo>
                  <a:pt x="191521" y="1373497"/>
                  <a:pt x="192902" y="1374872"/>
                  <a:pt x="192902" y="1376568"/>
                </a:cubicBezTo>
                <a:cubicBezTo>
                  <a:pt x="192902" y="1378263"/>
                  <a:pt x="191521" y="1379638"/>
                  <a:pt x="189833" y="1379638"/>
                </a:cubicBezTo>
                <a:cubicBezTo>
                  <a:pt x="188144" y="1379638"/>
                  <a:pt x="186763" y="1378263"/>
                  <a:pt x="186763" y="1376568"/>
                </a:cubicBezTo>
                <a:cubicBezTo>
                  <a:pt x="186763" y="1374872"/>
                  <a:pt x="188144" y="1373497"/>
                  <a:pt x="189833" y="1373497"/>
                </a:cubicBezTo>
                <a:close/>
                <a:moveTo>
                  <a:pt x="251234" y="1372814"/>
                </a:moveTo>
                <a:cubicBezTo>
                  <a:pt x="253298" y="1372814"/>
                  <a:pt x="254986" y="1374494"/>
                  <a:pt x="254986" y="1376567"/>
                </a:cubicBezTo>
                <a:cubicBezTo>
                  <a:pt x="254986" y="1378639"/>
                  <a:pt x="253298" y="1380319"/>
                  <a:pt x="251234" y="1380319"/>
                </a:cubicBezTo>
                <a:cubicBezTo>
                  <a:pt x="249170" y="1380319"/>
                  <a:pt x="247482" y="1378639"/>
                  <a:pt x="247482" y="1376567"/>
                </a:cubicBezTo>
                <a:cubicBezTo>
                  <a:pt x="247482" y="1374494"/>
                  <a:pt x="249170" y="1372814"/>
                  <a:pt x="251234" y="1372814"/>
                </a:cubicBezTo>
                <a:close/>
                <a:moveTo>
                  <a:pt x="312635" y="1371962"/>
                </a:moveTo>
                <a:cubicBezTo>
                  <a:pt x="312754" y="1371957"/>
                  <a:pt x="312874" y="1371957"/>
                  <a:pt x="312976" y="1371962"/>
                </a:cubicBezTo>
                <a:cubicBezTo>
                  <a:pt x="315330" y="1372058"/>
                  <a:pt x="317172" y="1374043"/>
                  <a:pt x="317069" y="1376397"/>
                </a:cubicBezTo>
                <a:cubicBezTo>
                  <a:pt x="317069" y="1378846"/>
                  <a:pt x="315091" y="1380831"/>
                  <a:pt x="312635" y="1380831"/>
                </a:cubicBezTo>
                <a:cubicBezTo>
                  <a:pt x="310179" y="1380831"/>
                  <a:pt x="308201" y="1378846"/>
                  <a:pt x="308201" y="1376397"/>
                </a:cubicBezTo>
                <a:cubicBezTo>
                  <a:pt x="308201" y="1373948"/>
                  <a:pt x="310179" y="1371962"/>
                  <a:pt x="312635" y="1371962"/>
                </a:cubicBezTo>
                <a:close/>
                <a:moveTo>
                  <a:pt x="374402" y="1371486"/>
                </a:moveTo>
                <a:cubicBezTo>
                  <a:pt x="377134" y="1371486"/>
                  <a:pt x="379348" y="1373700"/>
                  <a:pt x="379348" y="1376432"/>
                </a:cubicBezTo>
                <a:cubicBezTo>
                  <a:pt x="379348" y="1379164"/>
                  <a:pt x="377134" y="1381378"/>
                  <a:pt x="374402" y="1381378"/>
                </a:cubicBezTo>
                <a:cubicBezTo>
                  <a:pt x="371670" y="1381378"/>
                  <a:pt x="369456" y="1379164"/>
                  <a:pt x="369456" y="1376432"/>
                </a:cubicBezTo>
                <a:cubicBezTo>
                  <a:pt x="369456" y="1373700"/>
                  <a:pt x="371670" y="1371486"/>
                  <a:pt x="374402" y="1371486"/>
                </a:cubicBezTo>
                <a:close/>
                <a:moveTo>
                  <a:pt x="436120" y="1370938"/>
                </a:moveTo>
                <a:cubicBezTo>
                  <a:pt x="439224" y="1370938"/>
                  <a:pt x="441748" y="1373458"/>
                  <a:pt x="441748" y="1376567"/>
                </a:cubicBezTo>
                <a:cubicBezTo>
                  <a:pt x="441748" y="1379676"/>
                  <a:pt x="439224" y="1382195"/>
                  <a:pt x="436120" y="1382195"/>
                </a:cubicBezTo>
                <a:cubicBezTo>
                  <a:pt x="433015" y="1382195"/>
                  <a:pt x="430492" y="1379676"/>
                  <a:pt x="430492" y="1376567"/>
                </a:cubicBezTo>
                <a:cubicBezTo>
                  <a:pt x="430492" y="1373458"/>
                  <a:pt x="433015" y="1370938"/>
                  <a:pt x="436120" y="1370938"/>
                </a:cubicBezTo>
                <a:close/>
                <a:moveTo>
                  <a:pt x="496838" y="1370256"/>
                </a:moveTo>
                <a:cubicBezTo>
                  <a:pt x="496957" y="1370253"/>
                  <a:pt x="497077" y="1370253"/>
                  <a:pt x="497179" y="1370256"/>
                </a:cubicBezTo>
                <a:cubicBezTo>
                  <a:pt x="500573" y="1370352"/>
                  <a:pt x="503251" y="1373178"/>
                  <a:pt x="503149" y="1376567"/>
                </a:cubicBezTo>
                <a:cubicBezTo>
                  <a:pt x="503149" y="1380051"/>
                  <a:pt x="500318" y="1382877"/>
                  <a:pt x="496838" y="1382877"/>
                </a:cubicBezTo>
                <a:cubicBezTo>
                  <a:pt x="493393" y="1382787"/>
                  <a:pt x="490613" y="1380014"/>
                  <a:pt x="490528" y="1376567"/>
                </a:cubicBezTo>
                <a:cubicBezTo>
                  <a:pt x="490528" y="1373082"/>
                  <a:pt x="493359" y="1370256"/>
                  <a:pt x="496838" y="1370256"/>
                </a:cubicBezTo>
                <a:close/>
                <a:moveTo>
                  <a:pt x="558606" y="1369610"/>
                </a:moveTo>
                <a:cubicBezTo>
                  <a:pt x="562374" y="1369610"/>
                  <a:pt x="565429" y="1372664"/>
                  <a:pt x="565429" y="1376432"/>
                </a:cubicBezTo>
                <a:cubicBezTo>
                  <a:pt x="565429" y="1380200"/>
                  <a:pt x="562374" y="1383255"/>
                  <a:pt x="558606" y="1383255"/>
                </a:cubicBezTo>
                <a:cubicBezTo>
                  <a:pt x="554838" y="1383255"/>
                  <a:pt x="551784" y="1380200"/>
                  <a:pt x="551784" y="1376432"/>
                </a:cubicBezTo>
                <a:cubicBezTo>
                  <a:pt x="551784" y="1372664"/>
                  <a:pt x="554838" y="1369610"/>
                  <a:pt x="558606" y="1369610"/>
                </a:cubicBezTo>
                <a:close/>
                <a:moveTo>
                  <a:pt x="619641" y="1369233"/>
                </a:moveTo>
                <a:cubicBezTo>
                  <a:pt x="623683" y="1369233"/>
                  <a:pt x="626975" y="1372517"/>
                  <a:pt x="626975" y="1376567"/>
                </a:cubicBezTo>
                <a:cubicBezTo>
                  <a:pt x="626975" y="1380618"/>
                  <a:pt x="623683" y="1383902"/>
                  <a:pt x="619641" y="1383902"/>
                </a:cubicBezTo>
                <a:cubicBezTo>
                  <a:pt x="615633" y="1383811"/>
                  <a:pt x="612392" y="1380581"/>
                  <a:pt x="612307" y="1376567"/>
                </a:cubicBezTo>
                <a:cubicBezTo>
                  <a:pt x="612307" y="1372517"/>
                  <a:pt x="615599" y="1369233"/>
                  <a:pt x="619641" y="1369233"/>
                </a:cubicBezTo>
                <a:close/>
                <a:moveTo>
                  <a:pt x="681042" y="1368550"/>
                </a:moveTo>
                <a:cubicBezTo>
                  <a:pt x="685477" y="1368550"/>
                  <a:pt x="689059" y="1372139"/>
                  <a:pt x="689059" y="1376567"/>
                </a:cubicBezTo>
                <a:cubicBezTo>
                  <a:pt x="689059" y="1380994"/>
                  <a:pt x="685477" y="1384583"/>
                  <a:pt x="681042" y="1384583"/>
                </a:cubicBezTo>
                <a:cubicBezTo>
                  <a:pt x="676608" y="1384583"/>
                  <a:pt x="673027" y="1380994"/>
                  <a:pt x="673027" y="1376567"/>
                </a:cubicBezTo>
                <a:cubicBezTo>
                  <a:pt x="673027" y="1372139"/>
                  <a:pt x="676608" y="1368550"/>
                  <a:pt x="681042" y="1368550"/>
                </a:cubicBezTo>
                <a:close/>
                <a:moveTo>
                  <a:pt x="743126" y="1368039"/>
                </a:moveTo>
                <a:cubicBezTo>
                  <a:pt x="747833" y="1368039"/>
                  <a:pt x="751653" y="1371858"/>
                  <a:pt x="751653" y="1376567"/>
                </a:cubicBezTo>
                <a:cubicBezTo>
                  <a:pt x="751653" y="1381277"/>
                  <a:pt x="747833" y="1385095"/>
                  <a:pt x="743126" y="1385095"/>
                </a:cubicBezTo>
                <a:cubicBezTo>
                  <a:pt x="738452" y="1385005"/>
                  <a:pt x="734683" y="1381239"/>
                  <a:pt x="734598" y="1376567"/>
                </a:cubicBezTo>
                <a:cubicBezTo>
                  <a:pt x="734598" y="1371858"/>
                  <a:pt x="738418" y="1368039"/>
                  <a:pt x="743126" y="1368039"/>
                </a:cubicBezTo>
                <a:close/>
                <a:moveTo>
                  <a:pt x="803845" y="1367528"/>
                </a:moveTo>
                <a:cubicBezTo>
                  <a:pt x="803964" y="1367526"/>
                  <a:pt x="804067" y="1367526"/>
                  <a:pt x="804186" y="1367528"/>
                </a:cubicBezTo>
                <a:cubicBezTo>
                  <a:pt x="809081" y="1367623"/>
                  <a:pt x="812987" y="1371671"/>
                  <a:pt x="812885" y="1376567"/>
                </a:cubicBezTo>
                <a:cubicBezTo>
                  <a:pt x="812885" y="1381560"/>
                  <a:pt x="808843" y="1385607"/>
                  <a:pt x="803845" y="1385607"/>
                </a:cubicBezTo>
                <a:cubicBezTo>
                  <a:pt x="798848" y="1385607"/>
                  <a:pt x="794806" y="1381560"/>
                  <a:pt x="794806" y="1376567"/>
                </a:cubicBezTo>
                <a:cubicBezTo>
                  <a:pt x="794806" y="1371575"/>
                  <a:pt x="798848" y="1367528"/>
                  <a:pt x="803845" y="1367528"/>
                </a:cubicBezTo>
                <a:close/>
                <a:moveTo>
                  <a:pt x="865246" y="1367015"/>
                </a:moveTo>
                <a:cubicBezTo>
                  <a:pt x="870516" y="1367015"/>
                  <a:pt x="874797" y="1371291"/>
                  <a:pt x="874797" y="1376567"/>
                </a:cubicBezTo>
                <a:cubicBezTo>
                  <a:pt x="874797" y="1381842"/>
                  <a:pt x="870516" y="1386118"/>
                  <a:pt x="865246" y="1386118"/>
                </a:cubicBezTo>
                <a:cubicBezTo>
                  <a:pt x="859976" y="1386118"/>
                  <a:pt x="855695" y="1381842"/>
                  <a:pt x="855695" y="1376567"/>
                </a:cubicBezTo>
                <a:cubicBezTo>
                  <a:pt x="855695" y="1371291"/>
                  <a:pt x="859976" y="1367015"/>
                  <a:pt x="865246" y="1367015"/>
                </a:cubicBezTo>
                <a:close/>
                <a:moveTo>
                  <a:pt x="926647" y="1366504"/>
                </a:moveTo>
                <a:cubicBezTo>
                  <a:pt x="926767" y="1366502"/>
                  <a:pt x="926869" y="1366502"/>
                  <a:pt x="926988" y="1366504"/>
                </a:cubicBezTo>
                <a:cubicBezTo>
                  <a:pt x="932446" y="1366599"/>
                  <a:pt x="936812" y="1371104"/>
                  <a:pt x="936710" y="1376567"/>
                </a:cubicBezTo>
                <a:cubicBezTo>
                  <a:pt x="936710" y="1382123"/>
                  <a:pt x="932208" y="1386630"/>
                  <a:pt x="926647" y="1386630"/>
                </a:cubicBezTo>
                <a:cubicBezTo>
                  <a:pt x="921121" y="1386539"/>
                  <a:pt x="916669" y="1382086"/>
                  <a:pt x="916585" y="1376567"/>
                </a:cubicBezTo>
                <a:cubicBezTo>
                  <a:pt x="916585" y="1371010"/>
                  <a:pt x="921087" y="1366504"/>
                  <a:pt x="926647" y="1366504"/>
                </a:cubicBezTo>
                <a:close/>
                <a:moveTo>
                  <a:pt x="988048" y="1365992"/>
                </a:moveTo>
                <a:cubicBezTo>
                  <a:pt x="993881" y="1365992"/>
                  <a:pt x="998623" y="1370727"/>
                  <a:pt x="998623" y="1376567"/>
                </a:cubicBezTo>
                <a:cubicBezTo>
                  <a:pt x="998623" y="1382407"/>
                  <a:pt x="993881" y="1387142"/>
                  <a:pt x="988048" y="1387142"/>
                </a:cubicBezTo>
                <a:cubicBezTo>
                  <a:pt x="982215" y="1387142"/>
                  <a:pt x="977474" y="1382407"/>
                  <a:pt x="977474" y="1376567"/>
                </a:cubicBezTo>
                <a:cubicBezTo>
                  <a:pt x="977474" y="1370727"/>
                  <a:pt x="982215" y="1365992"/>
                  <a:pt x="988048" y="1365992"/>
                </a:cubicBezTo>
                <a:close/>
                <a:moveTo>
                  <a:pt x="1050132" y="1365480"/>
                </a:moveTo>
                <a:cubicBezTo>
                  <a:pt x="1056255" y="1365480"/>
                  <a:pt x="1061218" y="1370444"/>
                  <a:pt x="1061218" y="1376567"/>
                </a:cubicBezTo>
                <a:cubicBezTo>
                  <a:pt x="1061133" y="1382651"/>
                  <a:pt x="1056221" y="1387561"/>
                  <a:pt x="1050132" y="1387653"/>
                </a:cubicBezTo>
                <a:cubicBezTo>
                  <a:pt x="1044043" y="1387561"/>
                  <a:pt x="1039131" y="1382651"/>
                  <a:pt x="1039046" y="1376567"/>
                </a:cubicBezTo>
                <a:cubicBezTo>
                  <a:pt x="1039046" y="1370444"/>
                  <a:pt x="1044009" y="1365480"/>
                  <a:pt x="1050132" y="1365480"/>
                </a:cubicBezTo>
                <a:close/>
                <a:moveTo>
                  <a:pt x="1110851" y="1365139"/>
                </a:moveTo>
                <a:cubicBezTo>
                  <a:pt x="1117161" y="1365139"/>
                  <a:pt x="1122278" y="1370256"/>
                  <a:pt x="1122278" y="1376567"/>
                </a:cubicBezTo>
                <a:cubicBezTo>
                  <a:pt x="1122278" y="1382878"/>
                  <a:pt x="1117161" y="1387994"/>
                  <a:pt x="1110851" y="1387994"/>
                </a:cubicBezTo>
                <a:cubicBezTo>
                  <a:pt x="1104540" y="1387994"/>
                  <a:pt x="1099424" y="1382878"/>
                  <a:pt x="1099424" y="1376567"/>
                </a:cubicBezTo>
                <a:cubicBezTo>
                  <a:pt x="1099424" y="1370256"/>
                  <a:pt x="1104540" y="1365139"/>
                  <a:pt x="1110851" y="1365139"/>
                </a:cubicBezTo>
                <a:close/>
                <a:moveTo>
                  <a:pt x="1172253" y="1364628"/>
                </a:moveTo>
                <a:cubicBezTo>
                  <a:pt x="1178853" y="1364628"/>
                  <a:pt x="1184192" y="1369974"/>
                  <a:pt x="1184192" y="1376568"/>
                </a:cubicBezTo>
                <a:cubicBezTo>
                  <a:pt x="1184192" y="1383161"/>
                  <a:pt x="1178853" y="1388507"/>
                  <a:pt x="1172253" y="1388507"/>
                </a:cubicBezTo>
                <a:cubicBezTo>
                  <a:pt x="1165703" y="1388415"/>
                  <a:pt x="1160399" y="1383124"/>
                  <a:pt x="1160314" y="1376568"/>
                </a:cubicBezTo>
                <a:cubicBezTo>
                  <a:pt x="1160314" y="1369974"/>
                  <a:pt x="1165652" y="1364628"/>
                  <a:pt x="1172253" y="1364628"/>
                </a:cubicBezTo>
                <a:close/>
                <a:moveTo>
                  <a:pt x="1233654" y="1364286"/>
                </a:moveTo>
                <a:cubicBezTo>
                  <a:pt x="1240442" y="1364286"/>
                  <a:pt x="1245934" y="1369785"/>
                  <a:pt x="1245934" y="1376567"/>
                </a:cubicBezTo>
                <a:cubicBezTo>
                  <a:pt x="1245934" y="1383348"/>
                  <a:pt x="1240442" y="1388847"/>
                  <a:pt x="1233654" y="1388847"/>
                </a:cubicBezTo>
                <a:cubicBezTo>
                  <a:pt x="1226916" y="1388755"/>
                  <a:pt x="1221459" y="1383311"/>
                  <a:pt x="1221374" y="1376567"/>
                </a:cubicBezTo>
                <a:cubicBezTo>
                  <a:pt x="1221374" y="1369785"/>
                  <a:pt x="1226865" y="1364286"/>
                  <a:pt x="1233654" y="1364286"/>
                </a:cubicBezTo>
                <a:close/>
                <a:moveTo>
                  <a:pt x="1971152" y="1364117"/>
                </a:moveTo>
                <a:cubicBezTo>
                  <a:pt x="1971271" y="1364115"/>
                  <a:pt x="1971373" y="1364115"/>
                  <a:pt x="1971492" y="1364117"/>
                </a:cubicBezTo>
                <a:cubicBezTo>
                  <a:pt x="1978281" y="1364212"/>
                  <a:pt x="1983705" y="1369786"/>
                  <a:pt x="1983603" y="1376568"/>
                </a:cubicBezTo>
                <a:cubicBezTo>
                  <a:pt x="1983603" y="1383444"/>
                  <a:pt x="1978025" y="1389018"/>
                  <a:pt x="1971152" y="1389018"/>
                </a:cubicBezTo>
                <a:cubicBezTo>
                  <a:pt x="1964278" y="1389018"/>
                  <a:pt x="1958701" y="1383444"/>
                  <a:pt x="1958701" y="1376568"/>
                </a:cubicBezTo>
                <a:cubicBezTo>
                  <a:pt x="1958701" y="1369691"/>
                  <a:pt x="1964278" y="1364117"/>
                  <a:pt x="1971152" y="1364117"/>
                </a:cubicBezTo>
                <a:close/>
                <a:moveTo>
                  <a:pt x="1295055" y="1363945"/>
                </a:moveTo>
                <a:cubicBezTo>
                  <a:pt x="1302031" y="1363945"/>
                  <a:pt x="1307676" y="1369596"/>
                  <a:pt x="1307676" y="1376567"/>
                </a:cubicBezTo>
                <a:cubicBezTo>
                  <a:pt x="1307676" y="1383538"/>
                  <a:pt x="1302031" y="1389188"/>
                  <a:pt x="1295055" y="1389188"/>
                </a:cubicBezTo>
                <a:cubicBezTo>
                  <a:pt x="1288079" y="1389188"/>
                  <a:pt x="1282434" y="1383538"/>
                  <a:pt x="1282434" y="1376567"/>
                </a:cubicBezTo>
                <a:cubicBezTo>
                  <a:pt x="1282434" y="1369596"/>
                  <a:pt x="1288079" y="1363945"/>
                  <a:pt x="1295055" y="1363945"/>
                </a:cubicBezTo>
                <a:close/>
                <a:moveTo>
                  <a:pt x="1357138" y="1363604"/>
                </a:moveTo>
                <a:cubicBezTo>
                  <a:pt x="1364097" y="1363599"/>
                  <a:pt x="1369828" y="1369096"/>
                  <a:pt x="1370101" y="1376055"/>
                </a:cubicBezTo>
                <a:cubicBezTo>
                  <a:pt x="1370101" y="1383214"/>
                  <a:pt x="1364302" y="1389018"/>
                  <a:pt x="1357138" y="1389018"/>
                </a:cubicBezTo>
                <a:cubicBezTo>
                  <a:pt x="1350180" y="1389023"/>
                  <a:pt x="1344449" y="1383526"/>
                  <a:pt x="1344176" y="1376567"/>
                </a:cubicBezTo>
                <a:cubicBezTo>
                  <a:pt x="1344176" y="1369409"/>
                  <a:pt x="1349975" y="1363604"/>
                  <a:pt x="1357138" y="1363604"/>
                </a:cubicBezTo>
                <a:close/>
                <a:moveTo>
                  <a:pt x="1417857" y="1363263"/>
                </a:moveTo>
                <a:cubicBezTo>
                  <a:pt x="1425208" y="1363263"/>
                  <a:pt x="1431161" y="1369219"/>
                  <a:pt x="1431161" y="1376567"/>
                </a:cubicBezTo>
                <a:cubicBezTo>
                  <a:pt x="1431161" y="1383915"/>
                  <a:pt x="1425208" y="1389871"/>
                  <a:pt x="1417857" y="1389871"/>
                </a:cubicBezTo>
                <a:cubicBezTo>
                  <a:pt x="1410506" y="1389871"/>
                  <a:pt x="1404554" y="1383915"/>
                  <a:pt x="1404554" y="1376567"/>
                </a:cubicBezTo>
                <a:cubicBezTo>
                  <a:pt x="1404554" y="1369219"/>
                  <a:pt x="1410506" y="1363263"/>
                  <a:pt x="1417857" y="1363263"/>
                </a:cubicBezTo>
                <a:close/>
                <a:moveTo>
                  <a:pt x="1479259" y="1363092"/>
                </a:moveTo>
                <a:cubicBezTo>
                  <a:pt x="1486695" y="1363092"/>
                  <a:pt x="1492733" y="1369125"/>
                  <a:pt x="1492733" y="1376567"/>
                </a:cubicBezTo>
                <a:cubicBezTo>
                  <a:pt x="1492733" y="1384008"/>
                  <a:pt x="1486695" y="1390041"/>
                  <a:pt x="1479259" y="1390041"/>
                </a:cubicBezTo>
                <a:cubicBezTo>
                  <a:pt x="1471857" y="1389949"/>
                  <a:pt x="1465870" y="1383971"/>
                  <a:pt x="1465785" y="1376567"/>
                </a:cubicBezTo>
                <a:cubicBezTo>
                  <a:pt x="1465785" y="1369125"/>
                  <a:pt x="1471822" y="1363092"/>
                  <a:pt x="1479259" y="1363092"/>
                </a:cubicBezTo>
                <a:close/>
                <a:moveTo>
                  <a:pt x="1541026" y="1362617"/>
                </a:moveTo>
                <a:cubicBezTo>
                  <a:pt x="1548656" y="1362617"/>
                  <a:pt x="1554842" y="1368802"/>
                  <a:pt x="1554842" y="1376432"/>
                </a:cubicBezTo>
                <a:cubicBezTo>
                  <a:pt x="1554842" y="1384062"/>
                  <a:pt x="1548656" y="1390248"/>
                  <a:pt x="1541026" y="1390248"/>
                </a:cubicBezTo>
                <a:cubicBezTo>
                  <a:pt x="1533396" y="1390248"/>
                  <a:pt x="1527211" y="1384062"/>
                  <a:pt x="1527211" y="1376432"/>
                </a:cubicBezTo>
                <a:cubicBezTo>
                  <a:pt x="1527211" y="1368802"/>
                  <a:pt x="1533396" y="1362617"/>
                  <a:pt x="1541026" y="1362617"/>
                </a:cubicBezTo>
                <a:close/>
                <a:moveTo>
                  <a:pt x="1602061" y="1362581"/>
                </a:moveTo>
                <a:cubicBezTo>
                  <a:pt x="1609787" y="1362581"/>
                  <a:pt x="1616047" y="1368843"/>
                  <a:pt x="1616047" y="1376567"/>
                </a:cubicBezTo>
                <a:cubicBezTo>
                  <a:pt x="1616047" y="1384292"/>
                  <a:pt x="1609787" y="1390553"/>
                  <a:pt x="1602061" y="1390553"/>
                </a:cubicBezTo>
                <a:cubicBezTo>
                  <a:pt x="1594335" y="1390553"/>
                  <a:pt x="1588076" y="1384292"/>
                  <a:pt x="1588076" y="1376567"/>
                </a:cubicBezTo>
                <a:cubicBezTo>
                  <a:pt x="1588076" y="1368843"/>
                  <a:pt x="1594335" y="1362581"/>
                  <a:pt x="1602061" y="1362581"/>
                </a:cubicBezTo>
                <a:close/>
                <a:moveTo>
                  <a:pt x="1724864" y="1362410"/>
                </a:moveTo>
                <a:cubicBezTo>
                  <a:pt x="1732675" y="1362410"/>
                  <a:pt x="1739020" y="1368748"/>
                  <a:pt x="1739020" y="1376567"/>
                </a:cubicBezTo>
                <a:cubicBezTo>
                  <a:pt x="1739020" y="1384385"/>
                  <a:pt x="1732675" y="1390723"/>
                  <a:pt x="1724864" y="1390723"/>
                </a:cubicBezTo>
                <a:cubicBezTo>
                  <a:pt x="1717086" y="1390631"/>
                  <a:pt x="1710792" y="1384346"/>
                  <a:pt x="1710708" y="1376567"/>
                </a:cubicBezTo>
                <a:cubicBezTo>
                  <a:pt x="1710708" y="1368748"/>
                  <a:pt x="1717052" y="1362410"/>
                  <a:pt x="1724864" y="1362410"/>
                </a:cubicBezTo>
                <a:close/>
                <a:moveTo>
                  <a:pt x="1664145" y="1362410"/>
                </a:moveTo>
                <a:cubicBezTo>
                  <a:pt x="1671956" y="1362410"/>
                  <a:pt x="1678301" y="1368748"/>
                  <a:pt x="1678301" y="1376567"/>
                </a:cubicBezTo>
                <a:cubicBezTo>
                  <a:pt x="1678301" y="1384385"/>
                  <a:pt x="1671956" y="1390723"/>
                  <a:pt x="1664145" y="1390723"/>
                </a:cubicBezTo>
                <a:cubicBezTo>
                  <a:pt x="1656367" y="1390631"/>
                  <a:pt x="1650073" y="1384346"/>
                  <a:pt x="1649989" y="1376567"/>
                </a:cubicBezTo>
                <a:cubicBezTo>
                  <a:pt x="1649989" y="1368748"/>
                  <a:pt x="1656333" y="1362410"/>
                  <a:pt x="1664145" y="1362410"/>
                </a:cubicBezTo>
                <a:close/>
                <a:moveTo>
                  <a:pt x="1909067" y="1362240"/>
                </a:moveTo>
                <a:cubicBezTo>
                  <a:pt x="1909187" y="1362238"/>
                  <a:pt x="1909289" y="1362238"/>
                  <a:pt x="1909409" y="1362240"/>
                </a:cubicBezTo>
                <a:cubicBezTo>
                  <a:pt x="1917221" y="1362335"/>
                  <a:pt x="1923497" y="1368748"/>
                  <a:pt x="1923395" y="1376567"/>
                </a:cubicBezTo>
                <a:cubicBezTo>
                  <a:pt x="1923395" y="1384479"/>
                  <a:pt x="1916982" y="1390894"/>
                  <a:pt x="1909067" y="1390894"/>
                </a:cubicBezTo>
                <a:cubicBezTo>
                  <a:pt x="1901188" y="1390802"/>
                  <a:pt x="1894826" y="1384441"/>
                  <a:pt x="1894741" y="1376567"/>
                </a:cubicBezTo>
                <a:cubicBezTo>
                  <a:pt x="1894741" y="1368654"/>
                  <a:pt x="1901154" y="1362240"/>
                  <a:pt x="1909067" y="1362240"/>
                </a:cubicBezTo>
                <a:close/>
                <a:moveTo>
                  <a:pt x="1847666" y="1362240"/>
                </a:moveTo>
                <a:cubicBezTo>
                  <a:pt x="1847786" y="1362238"/>
                  <a:pt x="1847888" y="1362238"/>
                  <a:pt x="1848007" y="1362240"/>
                </a:cubicBezTo>
                <a:cubicBezTo>
                  <a:pt x="1855819" y="1362335"/>
                  <a:pt x="1862095" y="1368748"/>
                  <a:pt x="1861993" y="1376567"/>
                </a:cubicBezTo>
                <a:cubicBezTo>
                  <a:pt x="1861993" y="1384479"/>
                  <a:pt x="1855580" y="1390894"/>
                  <a:pt x="1847666" y="1390894"/>
                </a:cubicBezTo>
                <a:cubicBezTo>
                  <a:pt x="1839787" y="1390802"/>
                  <a:pt x="1833424" y="1384441"/>
                  <a:pt x="1833340" y="1376567"/>
                </a:cubicBezTo>
                <a:cubicBezTo>
                  <a:pt x="1833340" y="1368654"/>
                  <a:pt x="1839752" y="1362240"/>
                  <a:pt x="1847666" y="1362240"/>
                </a:cubicBezTo>
                <a:close/>
                <a:moveTo>
                  <a:pt x="1786265" y="1362240"/>
                </a:moveTo>
                <a:cubicBezTo>
                  <a:pt x="1786385" y="1362238"/>
                  <a:pt x="1786487" y="1362238"/>
                  <a:pt x="1786606" y="1362240"/>
                </a:cubicBezTo>
                <a:cubicBezTo>
                  <a:pt x="1794418" y="1362335"/>
                  <a:pt x="1800695" y="1368748"/>
                  <a:pt x="1800592" y="1376567"/>
                </a:cubicBezTo>
                <a:cubicBezTo>
                  <a:pt x="1800592" y="1384479"/>
                  <a:pt x="1794179" y="1390894"/>
                  <a:pt x="1786265" y="1390894"/>
                </a:cubicBezTo>
                <a:cubicBezTo>
                  <a:pt x="1778386" y="1390802"/>
                  <a:pt x="1772024" y="1384441"/>
                  <a:pt x="1771939" y="1376567"/>
                </a:cubicBezTo>
                <a:cubicBezTo>
                  <a:pt x="1771939" y="1368654"/>
                  <a:pt x="1778352" y="1362240"/>
                  <a:pt x="1786265" y="1362240"/>
                </a:cubicBezTo>
                <a:close/>
                <a:moveTo>
                  <a:pt x="5628" y="1313801"/>
                </a:moveTo>
                <a:cubicBezTo>
                  <a:pt x="5748" y="1313783"/>
                  <a:pt x="5867" y="1313783"/>
                  <a:pt x="6004" y="1313801"/>
                </a:cubicBezTo>
                <a:cubicBezTo>
                  <a:pt x="6652" y="1313904"/>
                  <a:pt x="7095" y="1314514"/>
                  <a:pt x="6993" y="1315166"/>
                </a:cubicBezTo>
                <a:cubicBezTo>
                  <a:pt x="6993" y="1315920"/>
                  <a:pt x="6378" y="1316530"/>
                  <a:pt x="5628" y="1316530"/>
                </a:cubicBezTo>
                <a:cubicBezTo>
                  <a:pt x="4912" y="1316454"/>
                  <a:pt x="4332" y="1315886"/>
                  <a:pt x="4264" y="1315166"/>
                </a:cubicBezTo>
                <a:cubicBezTo>
                  <a:pt x="4264" y="1314412"/>
                  <a:pt x="4878" y="1313801"/>
                  <a:pt x="5628" y="1313801"/>
                </a:cubicBezTo>
                <a:close/>
                <a:moveTo>
                  <a:pt x="67029" y="1312948"/>
                </a:moveTo>
                <a:cubicBezTo>
                  <a:pt x="68258" y="1312948"/>
                  <a:pt x="69247" y="1313941"/>
                  <a:pt x="69247" y="1315166"/>
                </a:cubicBezTo>
                <a:cubicBezTo>
                  <a:pt x="69247" y="1316390"/>
                  <a:pt x="68258" y="1317383"/>
                  <a:pt x="67029" y="1317383"/>
                </a:cubicBezTo>
                <a:cubicBezTo>
                  <a:pt x="65802" y="1317383"/>
                  <a:pt x="64813" y="1316390"/>
                  <a:pt x="64813" y="1315166"/>
                </a:cubicBezTo>
                <a:cubicBezTo>
                  <a:pt x="64813" y="1313941"/>
                  <a:pt x="65802" y="1312948"/>
                  <a:pt x="67029" y="1312948"/>
                </a:cubicBezTo>
                <a:close/>
                <a:moveTo>
                  <a:pt x="129113" y="1312267"/>
                </a:moveTo>
                <a:cubicBezTo>
                  <a:pt x="129232" y="1312260"/>
                  <a:pt x="129352" y="1312260"/>
                  <a:pt x="129471" y="1312267"/>
                </a:cubicBezTo>
                <a:cubicBezTo>
                  <a:pt x="130973" y="1312364"/>
                  <a:pt x="132115" y="1313662"/>
                  <a:pt x="132013" y="1315166"/>
                </a:cubicBezTo>
                <a:cubicBezTo>
                  <a:pt x="132013" y="1316768"/>
                  <a:pt x="130716" y="1318066"/>
                  <a:pt x="129113" y="1318066"/>
                </a:cubicBezTo>
                <a:cubicBezTo>
                  <a:pt x="127544" y="1317980"/>
                  <a:pt x="126299" y="1316730"/>
                  <a:pt x="126214" y="1315166"/>
                </a:cubicBezTo>
                <a:cubicBezTo>
                  <a:pt x="126214" y="1313565"/>
                  <a:pt x="127510" y="1312267"/>
                  <a:pt x="129113" y="1312267"/>
                </a:cubicBezTo>
                <a:close/>
                <a:moveTo>
                  <a:pt x="190199" y="1311450"/>
                </a:moveTo>
                <a:cubicBezTo>
                  <a:pt x="192177" y="1311450"/>
                  <a:pt x="193780" y="1313054"/>
                  <a:pt x="193780" y="1315032"/>
                </a:cubicBezTo>
                <a:cubicBezTo>
                  <a:pt x="193780" y="1317010"/>
                  <a:pt x="192177" y="1318613"/>
                  <a:pt x="190199" y="1318613"/>
                </a:cubicBezTo>
                <a:cubicBezTo>
                  <a:pt x="188221" y="1318613"/>
                  <a:pt x="186617" y="1317010"/>
                  <a:pt x="186617" y="1315032"/>
                </a:cubicBezTo>
                <a:cubicBezTo>
                  <a:pt x="186617" y="1313054"/>
                  <a:pt x="188221" y="1311450"/>
                  <a:pt x="190199" y="1311450"/>
                </a:cubicBezTo>
                <a:close/>
                <a:moveTo>
                  <a:pt x="251234" y="1310901"/>
                </a:moveTo>
                <a:cubicBezTo>
                  <a:pt x="253587" y="1310901"/>
                  <a:pt x="255498" y="1312810"/>
                  <a:pt x="255498" y="1315165"/>
                </a:cubicBezTo>
                <a:cubicBezTo>
                  <a:pt x="255498" y="1317521"/>
                  <a:pt x="253587" y="1319429"/>
                  <a:pt x="251234" y="1319429"/>
                </a:cubicBezTo>
                <a:cubicBezTo>
                  <a:pt x="248880" y="1319429"/>
                  <a:pt x="246970" y="1317521"/>
                  <a:pt x="246970" y="1315165"/>
                </a:cubicBezTo>
                <a:cubicBezTo>
                  <a:pt x="246970" y="1312810"/>
                  <a:pt x="248880" y="1310901"/>
                  <a:pt x="251234" y="1310901"/>
                </a:cubicBezTo>
                <a:close/>
                <a:moveTo>
                  <a:pt x="312635" y="1310219"/>
                </a:moveTo>
                <a:cubicBezTo>
                  <a:pt x="315364" y="1310219"/>
                  <a:pt x="317581" y="1312433"/>
                  <a:pt x="317581" y="1315166"/>
                </a:cubicBezTo>
                <a:cubicBezTo>
                  <a:pt x="317581" y="1317898"/>
                  <a:pt x="315364" y="1320112"/>
                  <a:pt x="312635" y="1320112"/>
                </a:cubicBezTo>
                <a:cubicBezTo>
                  <a:pt x="309906" y="1320112"/>
                  <a:pt x="307689" y="1317898"/>
                  <a:pt x="307689" y="1315166"/>
                </a:cubicBezTo>
                <a:cubicBezTo>
                  <a:pt x="307689" y="1312433"/>
                  <a:pt x="309906" y="1310219"/>
                  <a:pt x="312635" y="1310219"/>
                </a:cubicBezTo>
                <a:close/>
                <a:moveTo>
                  <a:pt x="374036" y="1309537"/>
                </a:moveTo>
                <a:cubicBezTo>
                  <a:pt x="377140" y="1309537"/>
                  <a:pt x="379665" y="1312057"/>
                  <a:pt x="379665" y="1315166"/>
                </a:cubicBezTo>
                <a:cubicBezTo>
                  <a:pt x="379665" y="1318275"/>
                  <a:pt x="377140" y="1320794"/>
                  <a:pt x="374036" y="1320794"/>
                </a:cubicBezTo>
                <a:cubicBezTo>
                  <a:pt x="370932" y="1320794"/>
                  <a:pt x="368408" y="1318275"/>
                  <a:pt x="368408" y="1315166"/>
                </a:cubicBezTo>
                <a:cubicBezTo>
                  <a:pt x="368408" y="1312057"/>
                  <a:pt x="370932" y="1309537"/>
                  <a:pt x="374036" y="1309537"/>
                </a:cubicBezTo>
                <a:close/>
                <a:moveTo>
                  <a:pt x="436119" y="1309025"/>
                </a:moveTo>
                <a:cubicBezTo>
                  <a:pt x="439326" y="1309014"/>
                  <a:pt x="441987" y="1311464"/>
                  <a:pt x="442259" y="1314654"/>
                </a:cubicBezTo>
                <a:cubicBezTo>
                  <a:pt x="442259" y="1318045"/>
                  <a:pt x="439514" y="1320794"/>
                  <a:pt x="436119" y="1320794"/>
                </a:cubicBezTo>
                <a:cubicBezTo>
                  <a:pt x="432913" y="1320806"/>
                  <a:pt x="430252" y="1318355"/>
                  <a:pt x="429980" y="1315166"/>
                </a:cubicBezTo>
                <a:cubicBezTo>
                  <a:pt x="429980" y="1311775"/>
                  <a:pt x="432725" y="1309025"/>
                  <a:pt x="436119" y="1309025"/>
                </a:cubicBezTo>
                <a:close/>
                <a:moveTo>
                  <a:pt x="496839" y="1308343"/>
                </a:moveTo>
                <a:cubicBezTo>
                  <a:pt x="500608" y="1308343"/>
                  <a:pt x="503661" y="1311398"/>
                  <a:pt x="503661" y="1315166"/>
                </a:cubicBezTo>
                <a:cubicBezTo>
                  <a:pt x="503661" y="1318933"/>
                  <a:pt x="500608" y="1321988"/>
                  <a:pt x="496839" y="1321988"/>
                </a:cubicBezTo>
                <a:cubicBezTo>
                  <a:pt x="493069" y="1321988"/>
                  <a:pt x="490017" y="1318933"/>
                  <a:pt x="490017" y="1315166"/>
                </a:cubicBezTo>
                <a:cubicBezTo>
                  <a:pt x="490017" y="1311398"/>
                  <a:pt x="493069" y="1308343"/>
                  <a:pt x="496839" y="1308343"/>
                </a:cubicBezTo>
                <a:close/>
                <a:moveTo>
                  <a:pt x="558239" y="1307831"/>
                </a:moveTo>
                <a:cubicBezTo>
                  <a:pt x="562282" y="1307831"/>
                  <a:pt x="565573" y="1311115"/>
                  <a:pt x="565573" y="1315165"/>
                </a:cubicBezTo>
                <a:cubicBezTo>
                  <a:pt x="565573" y="1319216"/>
                  <a:pt x="562282" y="1322499"/>
                  <a:pt x="558239" y="1322499"/>
                </a:cubicBezTo>
                <a:cubicBezTo>
                  <a:pt x="554231" y="1322409"/>
                  <a:pt x="550990" y="1319179"/>
                  <a:pt x="550906" y="1315165"/>
                </a:cubicBezTo>
                <a:cubicBezTo>
                  <a:pt x="550906" y="1311115"/>
                  <a:pt x="554197" y="1307831"/>
                  <a:pt x="558239" y="1307831"/>
                </a:cubicBezTo>
                <a:close/>
                <a:moveTo>
                  <a:pt x="619641" y="1307149"/>
                </a:moveTo>
                <a:cubicBezTo>
                  <a:pt x="624075" y="1307149"/>
                  <a:pt x="627657" y="1310738"/>
                  <a:pt x="627657" y="1315166"/>
                </a:cubicBezTo>
                <a:cubicBezTo>
                  <a:pt x="627657" y="1319593"/>
                  <a:pt x="624075" y="1323182"/>
                  <a:pt x="619641" y="1323182"/>
                </a:cubicBezTo>
                <a:cubicBezTo>
                  <a:pt x="615206" y="1323182"/>
                  <a:pt x="611625" y="1319593"/>
                  <a:pt x="611625" y="1315166"/>
                </a:cubicBezTo>
                <a:cubicBezTo>
                  <a:pt x="611625" y="1310738"/>
                  <a:pt x="615206" y="1307149"/>
                  <a:pt x="619641" y="1307149"/>
                </a:cubicBezTo>
                <a:close/>
                <a:moveTo>
                  <a:pt x="681409" y="1306503"/>
                </a:moveTo>
                <a:cubicBezTo>
                  <a:pt x="686119" y="1306503"/>
                  <a:pt x="689937" y="1310321"/>
                  <a:pt x="689937" y="1315031"/>
                </a:cubicBezTo>
                <a:cubicBezTo>
                  <a:pt x="689937" y="1319741"/>
                  <a:pt x="686119" y="1323559"/>
                  <a:pt x="681409" y="1323559"/>
                </a:cubicBezTo>
                <a:cubicBezTo>
                  <a:pt x="676699" y="1323559"/>
                  <a:pt x="672881" y="1319741"/>
                  <a:pt x="672881" y="1315031"/>
                </a:cubicBezTo>
                <a:cubicBezTo>
                  <a:pt x="672881" y="1310321"/>
                  <a:pt x="676699" y="1306503"/>
                  <a:pt x="681409" y="1306503"/>
                </a:cubicBezTo>
                <a:close/>
                <a:moveTo>
                  <a:pt x="743126" y="1305955"/>
                </a:moveTo>
                <a:cubicBezTo>
                  <a:pt x="748209" y="1305955"/>
                  <a:pt x="752336" y="1310080"/>
                  <a:pt x="752336" y="1315166"/>
                </a:cubicBezTo>
                <a:cubicBezTo>
                  <a:pt x="752336" y="1320252"/>
                  <a:pt x="748209" y="1324376"/>
                  <a:pt x="743126" y="1324376"/>
                </a:cubicBezTo>
                <a:cubicBezTo>
                  <a:pt x="738078" y="1324285"/>
                  <a:pt x="734001" y="1320214"/>
                  <a:pt x="733916" y="1315166"/>
                </a:cubicBezTo>
                <a:cubicBezTo>
                  <a:pt x="733916" y="1310080"/>
                  <a:pt x="738043" y="1305955"/>
                  <a:pt x="743126" y="1305955"/>
                </a:cubicBezTo>
                <a:close/>
                <a:moveTo>
                  <a:pt x="803845" y="1305444"/>
                </a:moveTo>
                <a:cubicBezTo>
                  <a:pt x="803964" y="1305442"/>
                  <a:pt x="804066" y="1305442"/>
                  <a:pt x="804185" y="1305444"/>
                </a:cubicBezTo>
                <a:cubicBezTo>
                  <a:pt x="809456" y="1305539"/>
                  <a:pt x="813669" y="1309892"/>
                  <a:pt x="813567" y="1315166"/>
                </a:cubicBezTo>
                <a:cubicBezTo>
                  <a:pt x="813567" y="1320535"/>
                  <a:pt x="809217" y="1324887"/>
                  <a:pt x="803845" y="1324887"/>
                </a:cubicBezTo>
                <a:cubicBezTo>
                  <a:pt x="798506" y="1324797"/>
                  <a:pt x="794208" y="1320497"/>
                  <a:pt x="794123" y="1315166"/>
                </a:cubicBezTo>
                <a:cubicBezTo>
                  <a:pt x="794123" y="1309796"/>
                  <a:pt x="798472" y="1305444"/>
                  <a:pt x="803845" y="1305444"/>
                </a:cubicBezTo>
                <a:close/>
                <a:moveTo>
                  <a:pt x="865246" y="1304932"/>
                </a:moveTo>
                <a:cubicBezTo>
                  <a:pt x="870892" y="1304932"/>
                  <a:pt x="875480" y="1309514"/>
                  <a:pt x="875480" y="1315166"/>
                </a:cubicBezTo>
                <a:cubicBezTo>
                  <a:pt x="875480" y="1320818"/>
                  <a:pt x="870892" y="1325400"/>
                  <a:pt x="865246" y="1325400"/>
                </a:cubicBezTo>
                <a:cubicBezTo>
                  <a:pt x="859601" y="1325400"/>
                  <a:pt x="855013" y="1320818"/>
                  <a:pt x="855013" y="1315166"/>
                </a:cubicBezTo>
                <a:cubicBezTo>
                  <a:pt x="855013" y="1309514"/>
                  <a:pt x="859601" y="1304932"/>
                  <a:pt x="865246" y="1304932"/>
                </a:cubicBezTo>
                <a:close/>
                <a:moveTo>
                  <a:pt x="988048" y="1303739"/>
                </a:moveTo>
                <a:cubicBezTo>
                  <a:pt x="988168" y="1303737"/>
                  <a:pt x="988270" y="1303737"/>
                  <a:pt x="988389" y="1303739"/>
                </a:cubicBezTo>
                <a:cubicBezTo>
                  <a:pt x="994513" y="1303834"/>
                  <a:pt x="999408" y="1308874"/>
                  <a:pt x="999305" y="1314996"/>
                </a:cubicBezTo>
                <a:cubicBezTo>
                  <a:pt x="999305" y="1321213"/>
                  <a:pt x="994257" y="1326253"/>
                  <a:pt x="988048" y="1326253"/>
                </a:cubicBezTo>
                <a:cubicBezTo>
                  <a:pt x="981874" y="1326160"/>
                  <a:pt x="976876" y="1321175"/>
                  <a:pt x="976792" y="1314996"/>
                </a:cubicBezTo>
                <a:cubicBezTo>
                  <a:pt x="976792" y="1308779"/>
                  <a:pt x="981823" y="1303739"/>
                  <a:pt x="988048" y="1303739"/>
                </a:cubicBezTo>
                <a:close/>
                <a:moveTo>
                  <a:pt x="1110851" y="1303738"/>
                </a:moveTo>
                <a:cubicBezTo>
                  <a:pt x="1117537" y="1303738"/>
                  <a:pt x="1122961" y="1309161"/>
                  <a:pt x="1122961" y="1315848"/>
                </a:cubicBezTo>
                <a:cubicBezTo>
                  <a:pt x="1122961" y="1322536"/>
                  <a:pt x="1117537" y="1327958"/>
                  <a:pt x="1110851" y="1327958"/>
                </a:cubicBezTo>
                <a:cubicBezTo>
                  <a:pt x="1104165" y="1327958"/>
                  <a:pt x="1098742" y="1322536"/>
                  <a:pt x="1098742" y="1315848"/>
                </a:cubicBezTo>
                <a:cubicBezTo>
                  <a:pt x="1098742" y="1309161"/>
                  <a:pt x="1104165" y="1303738"/>
                  <a:pt x="1110851" y="1303738"/>
                </a:cubicBezTo>
                <a:close/>
                <a:moveTo>
                  <a:pt x="1050132" y="1303738"/>
                </a:moveTo>
                <a:cubicBezTo>
                  <a:pt x="1056631" y="1303738"/>
                  <a:pt x="1061901" y="1309007"/>
                  <a:pt x="1061901" y="1315507"/>
                </a:cubicBezTo>
                <a:cubicBezTo>
                  <a:pt x="1061901" y="1322007"/>
                  <a:pt x="1056631" y="1327276"/>
                  <a:pt x="1050132" y="1327276"/>
                </a:cubicBezTo>
                <a:cubicBezTo>
                  <a:pt x="1043634" y="1327276"/>
                  <a:pt x="1038364" y="1322007"/>
                  <a:pt x="1038364" y="1315507"/>
                </a:cubicBezTo>
                <a:cubicBezTo>
                  <a:pt x="1038364" y="1309007"/>
                  <a:pt x="1043634" y="1303738"/>
                  <a:pt x="1050132" y="1303738"/>
                </a:cubicBezTo>
                <a:close/>
                <a:moveTo>
                  <a:pt x="926648" y="1303738"/>
                </a:moveTo>
                <a:cubicBezTo>
                  <a:pt x="932583" y="1303738"/>
                  <a:pt x="937393" y="1308550"/>
                  <a:pt x="937393" y="1314484"/>
                </a:cubicBezTo>
                <a:cubicBezTo>
                  <a:pt x="937393" y="1320417"/>
                  <a:pt x="932583" y="1325229"/>
                  <a:pt x="926648" y="1325229"/>
                </a:cubicBezTo>
                <a:cubicBezTo>
                  <a:pt x="920746" y="1325137"/>
                  <a:pt x="915988" y="1320380"/>
                  <a:pt x="915903" y="1314484"/>
                </a:cubicBezTo>
                <a:cubicBezTo>
                  <a:pt x="915903" y="1308550"/>
                  <a:pt x="920712" y="1303738"/>
                  <a:pt x="926648" y="1303738"/>
                </a:cubicBezTo>
                <a:close/>
                <a:moveTo>
                  <a:pt x="1172253" y="1302544"/>
                </a:moveTo>
                <a:cubicBezTo>
                  <a:pt x="1179229" y="1302544"/>
                  <a:pt x="1184874" y="1308195"/>
                  <a:pt x="1184874" y="1315166"/>
                </a:cubicBezTo>
                <a:cubicBezTo>
                  <a:pt x="1184874" y="1322137"/>
                  <a:pt x="1179229" y="1327787"/>
                  <a:pt x="1172253" y="1327787"/>
                </a:cubicBezTo>
                <a:cubicBezTo>
                  <a:pt x="1165277" y="1327787"/>
                  <a:pt x="1159632" y="1322137"/>
                  <a:pt x="1159632" y="1315166"/>
                </a:cubicBezTo>
                <a:cubicBezTo>
                  <a:pt x="1159632" y="1308195"/>
                  <a:pt x="1165277" y="1302544"/>
                  <a:pt x="1172253" y="1302544"/>
                </a:cubicBezTo>
                <a:close/>
                <a:moveTo>
                  <a:pt x="1233654" y="1302203"/>
                </a:moveTo>
                <a:cubicBezTo>
                  <a:pt x="1240817" y="1302203"/>
                  <a:pt x="1246616" y="1308008"/>
                  <a:pt x="1246616" y="1315166"/>
                </a:cubicBezTo>
                <a:cubicBezTo>
                  <a:pt x="1246616" y="1322324"/>
                  <a:pt x="1240817" y="1328128"/>
                  <a:pt x="1233654" y="1328128"/>
                </a:cubicBezTo>
                <a:cubicBezTo>
                  <a:pt x="1226491" y="1328128"/>
                  <a:pt x="1220692" y="1322324"/>
                  <a:pt x="1220692" y="1315166"/>
                </a:cubicBezTo>
                <a:cubicBezTo>
                  <a:pt x="1220692" y="1308008"/>
                  <a:pt x="1226491" y="1302203"/>
                  <a:pt x="1233654" y="1302203"/>
                </a:cubicBezTo>
                <a:close/>
                <a:moveTo>
                  <a:pt x="1971151" y="1302033"/>
                </a:moveTo>
                <a:cubicBezTo>
                  <a:pt x="1971271" y="1302031"/>
                  <a:pt x="1971373" y="1302031"/>
                  <a:pt x="1971492" y="1302033"/>
                </a:cubicBezTo>
                <a:cubicBezTo>
                  <a:pt x="1978656" y="1302128"/>
                  <a:pt x="1984387" y="1308007"/>
                  <a:pt x="1984284" y="1315166"/>
                </a:cubicBezTo>
                <a:cubicBezTo>
                  <a:pt x="1984284" y="1322420"/>
                  <a:pt x="1978400" y="1328299"/>
                  <a:pt x="1971151" y="1328299"/>
                </a:cubicBezTo>
                <a:cubicBezTo>
                  <a:pt x="1963937" y="1328207"/>
                  <a:pt x="1958103" y="1322380"/>
                  <a:pt x="1958019" y="1315166"/>
                </a:cubicBezTo>
                <a:cubicBezTo>
                  <a:pt x="1958019" y="1307912"/>
                  <a:pt x="1963903" y="1302033"/>
                  <a:pt x="1971151" y="1302033"/>
                </a:cubicBezTo>
                <a:close/>
                <a:moveTo>
                  <a:pt x="1295055" y="1301862"/>
                </a:moveTo>
                <a:cubicBezTo>
                  <a:pt x="1302406" y="1301862"/>
                  <a:pt x="1308359" y="1307818"/>
                  <a:pt x="1308359" y="1315166"/>
                </a:cubicBezTo>
                <a:cubicBezTo>
                  <a:pt x="1308359" y="1322514"/>
                  <a:pt x="1302406" y="1328470"/>
                  <a:pt x="1295055" y="1328470"/>
                </a:cubicBezTo>
                <a:cubicBezTo>
                  <a:pt x="1287704" y="1328470"/>
                  <a:pt x="1281752" y="1322514"/>
                  <a:pt x="1281752" y="1315166"/>
                </a:cubicBezTo>
                <a:cubicBezTo>
                  <a:pt x="1281752" y="1307818"/>
                  <a:pt x="1287704" y="1301862"/>
                  <a:pt x="1295055" y="1301862"/>
                </a:cubicBezTo>
                <a:close/>
                <a:moveTo>
                  <a:pt x="1357138" y="1301521"/>
                </a:moveTo>
                <a:cubicBezTo>
                  <a:pt x="1364677" y="1301521"/>
                  <a:pt x="1370783" y="1307631"/>
                  <a:pt x="1370783" y="1315166"/>
                </a:cubicBezTo>
                <a:cubicBezTo>
                  <a:pt x="1370783" y="1322702"/>
                  <a:pt x="1364677" y="1328811"/>
                  <a:pt x="1357138" y="1328811"/>
                </a:cubicBezTo>
                <a:cubicBezTo>
                  <a:pt x="1349600" y="1328811"/>
                  <a:pt x="1343494" y="1322702"/>
                  <a:pt x="1343494" y="1315166"/>
                </a:cubicBezTo>
                <a:cubicBezTo>
                  <a:pt x="1343494" y="1307631"/>
                  <a:pt x="1349600" y="1301521"/>
                  <a:pt x="1357138" y="1301521"/>
                </a:cubicBezTo>
                <a:close/>
                <a:moveTo>
                  <a:pt x="1417858" y="1301180"/>
                </a:moveTo>
                <a:cubicBezTo>
                  <a:pt x="1425584" y="1301180"/>
                  <a:pt x="1431844" y="1307442"/>
                  <a:pt x="1431844" y="1315166"/>
                </a:cubicBezTo>
                <a:cubicBezTo>
                  <a:pt x="1431844" y="1322891"/>
                  <a:pt x="1425584" y="1329152"/>
                  <a:pt x="1417858" y="1329152"/>
                </a:cubicBezTo>
                <a:cubicBezTo>
                  <a:pt x="1410131" y="1329152"/>
                  <a:pt x="1403872" y="1322891"/>
                  <a:pt x="1403872" y="1315166"/>
                </a:cubicBezTo>
                <a:cubicBezTo>
                  <a:pt x="1403872" y="1307442"/>
                  <a:pt x="1410131" y="1301180"/>
                  <a:pt x="1417858" y="1301180"/>
                </a:cubicBezTo>
                <a:close/>
                <a:moveTo>
                  <a:pt x="1479258" y="1300839"/>
                </a:moveTo>
                <a:cubicBezTo>
                  <a:pt x="1479378" y="1300837"/>
                  <a:pt x="1479480" y="1300837"/>
                  <a:pt x="1479599" y="1300839"/>
                </a:cubicBezTo>
                <a:cubicBezTo>
                  <a:pt x="1487411" y="1300934"/>
                  <a:pt x="1493688" y="1307347"/>
                  <a:pt x="1493585" y="1315166"/>
                </a:cubicBezTo>
                <a:cubicBezTo>
                  <a:pt x="1493585" y="1323078"/>
                  <a:pt x="1487172" y="1329493"/>
                  <a:pt x="1479258" y="1329493"/>
                </a:cubicBezTo>
                <a:cubicBezTo>
                  <a:pt x="1471379" y="1329401"/>
                  <a:pt x="1465017" y="1323040"/>
                  <a:pt x="1464932" y="1315166"/>
                </a:cubicBezTo>
                <a:cubicBezTo>
                  <a:pt x="1464932" y="1307253"/>
                  <a:pt x="1471345" y="1300839"/>
                  <a:pt x="1479258" y="1300839"/>
                </a:cubicBezTo>
                <a:close/>
                <a:moveTo>
                  <a:pt x="1540660" y="1300668"/>
                </a:moveTo>
                <a:cubicBezTo>
                  <a:pt x="1548659" y="1300668"/>
                  <a:pt x="1555157" y="1307160"/>
                  <a:pt x="1555157" y="1315166"/>
                </a:cubicBezTo>
                <a:cubicBezTo>
                  <a:pt x="1555157" y="1323172"/>
                  <a:pt x="1548659" y="1329663"/>
                  <a:pt x="1540660" y="1329663"/>
                </a:cubicBezTo>
                <a:cubicBezTo>
                  <a:pt x="1532661" y="1329663"/>
                  <a:pt x="1526163" y="1323172"/>
                  <a:pt x="1526163" y="1315166"/>
                </a:cubicBezTo>
                <a:cubicBezTo>
                  <a:pt x="1526163" y="1307160"/>
                  <a:pt x="1532661" y="1300668"/>
                  <a:pt x="1540660" y="1300668"/>
                </a:cubicBezTo>
                <a:close/>
                <a:moveTo>
                  <a:pt x="1602061" y="1300498"/>
                </a:moveTo>
                <a:cubicBezTo>
                  <a:pt x="1602181" y="1300496"/>
                  <a:pt x="1602283" y="1300496"/>
                  <a:pt x="1602403" y="1300498"/>
                </a:cubicBezTo>
                <a:cubicBezTo>
                  <a:pt x="1610402" y="1300593"/>
                  <a:pt x="1616832" y="1307160"/>
                  <a:pt x="1616730" y="1315166"/>
                </a:cubicBezTo>
                <a:cubicBezTo>
                  <a:pt x="1616730" y="1323267"/>
                  <a:pt x="1610163" y="1329834"/>
                  <a:pt x="1602061" y="1329834"/>
                </a:cubicBezTo>
                <a:cubicBezTo>
                  <a:pt x="1593994" y="1329742"/>
                  <a:pt x="1587479" y="1323228"/>
                  <a:pt x="1587394" y="1315166"/>
                </a:cubicBezTo>
                <a:cubicBezTo>
                  <a:pt x="1587394" y="1307064"/>
                  <a:pt x="1593960" y="1300498"/>
                  <a:pt x="1602061" y="1300498"/>
                </a:cubicBezTo>
                <a:close/>
                <a:moveTo>
                  <a:pt x="1664145" y="1300327"/>
                </a:moveTo>
                <a:cubicBezTo>
                  <a:pt x="1672332" y="1300327"/>
                  <a:pt x="1678984" y="1306971"/>
                  <a:pt x="1678984" y="1315166"/>
                </a:cubicBezTo>
                <a:cubicBezTo>
                  <a:pt x="1678984" y="1323361"/>
                  <a:pt x="1672332" y="1330005"/>
                  <a:pt x="1664145" y="1330005"/>
                </a:cubicBezTo>
                <a:cubicBezTo>
                  <a:pt x="1655958" y="1330005"/>
                  <a:pt x="1649307" y="1323361"/>
                  <a:pt x="1649307" y="1315166"/>
                </a:cubicBezTo>
                <a:cubicBezTo>
                  <a:pt x="1649307" y="1306971"/>
                  <a:pt x="1655958" y="1300327"/>
                  <a:pt x="1664145" y="1300327"/>
                </a:cubicBezTo>
                <a:close/>
                <a:moveTo>
                  <a:pt x="1724864" y="1300157"/>
                </a:moveTo>
                <a:cubicBezTo>
                  <a:pt x="1724983" y="1300155"/>
                  <a:pt x="1725086" y="1300155"/>
                  <a:pt x="1725205" y="1300157"/>
                </a:cubicBezTo>
                <a:cubicBezTo>
                  <a:pt x="1733409" y="1300252"/>
                  <a:pt x="1739976" y="1306971"/>
                  <a:pt x="1739873" y="1315166"/>
                </a:cubicBezTo>
                <a:cubicBezTo>
                  <a:pt x="1739873" y="1315224"/>
                  <a:pt x="1739873" y="1315280"/>
                  <a:pt x="1739873" y="1315338"/>
                </a:cubicBezTo>
                <a:cubicBezTo>
                  <a:pt x="1739771" y="1323532"/>
                  <a:pt x="1733051" y="1330098"/>
                  <a:pt x="1724864" y="1330005"/>
                </a:cubicBezTo>
                <a:cubicBezTo>
                  <a:pt x="1716643" y="1330005"/>
                  <a:pt x="1709940" y="1323389"/>
                  <a:pt x="1709855" y="1315166"/>
                </a:cubicBezTo>
                <a:cubicBezTo>
                  <a:pt x="1709855" y="1306877"/>
                  <a:pt x="1716575" y="1300157"/>
                  <a:pt x="1724864" y="1300157"/>
                </a:cubicBezTo>
                <a:close/>
                <a:moveTo>
                  <a:pt x="1909067" y="1299986"/>
                </a:moveTo>
                <a:cubicBezTo>
                  <a:pt x="1917459" y="1299986"/>
                  <a:pt x="1924247" y="1306783"/>
                  <a:pt x="1924247" y="1315166"/>
                </a:cubicBezTo>
                <a:cubicBezTo>
                  <a:pt x="1924247" y="1315224"/>
                  <a:pt x="1924247" y="1315281"/>
                  <a:pt x="1924247" y="1315338"/>
                </a:cubicBezTo>
                <a:cubicBezTo>
                  <a:pt x="1924145" y="1323626"/>
                  <a:pt x="1917357" y="1330269"/>
                  <a:pt x="1909067" y="1330175"/>
                </a:cubicBezTo>
                <a:cubicBezTo>
                  <a:pt x="1909016" y="1330175"/>
                  <a:pt x="1908948" y="1330177"/>
                  <a:pt x="1908897" y="1330177"/>
                </a:cubicBezTo>
                <a:cubicBezTo>
                  <a:pt x="1900608" y="1330175"/>
                  <a:pt x="1893888" y="1323455"/>
                  <a:pt x="1893888" y="1315166"/>
                </a:cubicBezTo>
                <a:cubicBezTo>
                  <a:pt x="1893888" y="1306783"/>
                  <a:pt x="1900676" y="1299986"/>
                  <a:pt x="1909067" y="1299986"/>
                </a:cubicBezTo>
                <a:close/>
                <a:moveTo>
                  <a:pt x="1847667" y="1299986"/>
                </a:moveTo>
                <a:cubicBezTo>
                  <a:pt x="1856058" y="1299986"/>
                  <a:pt x="1862846" y="1306783"/>
                  <a:pt x="1862846" y="1315166"/>
                </a:cubicBezTo>
                <a:cubicBezTo>
                  <a:pt x="1862846" y="1315224"/>
                  <a:pt x="1862846" y="1315281"/>
                  <a:pt x="1862846" y="1315338"/>
                </a:cubicBezTo>
                <a:cubicBezTo>
                  <a:pt x="1862744" y="1323626"/>
                  <a:pt x="1855956" y="1330269"/>
                  <a:pt x="1847667" y="1330175"/>
                </a:cubicBezTo>
                <a:cubicBezTo>
                  <a:pt x="1847615" y="1330175"/>
                  <a:pt x="1847547" y="1330177"/>
                  <a:pt x="1847496" y="1330177"/>
                </a:cubicBezTo>
                <a:cubicBezTo>
                  <a:pt x="1839207" y="1330175"/>
                  <a:pt x="1832487" y="1323455"/>
                  <a:pt x="1832487" y="1315166"/>
                </a:cubicBezTo>
                <a:cubicBezTo>
                  <a:pt x="1832487" y="1306783"/>
                  <a:pt x="1839275" y="1299986"/>
                  <a:pt x="1847667" y="1299986"/>
                </a:cubicBezTo>
                <a:close/>
                <a:moveTo>
                  <a:pt x="1786266" y="1299986"/>
                </a:moveTo>
                <a:cubicBezTo>
                  <a:pt x="1794657" y="1299986"/>
                  <a:pt x="1801445" y="1306783"/>
                  <a:pt x="1801445" y="1315166"/>
                </a:cubicBezTo>
                <a:cubicBezTo>
                  <a:pt x="1801445" y="1315224"/>
                  <a:pt x="1801445" y="1315281"/>
                  <a:pt x="1801445" y="1315338"/>
                </a:cubicBezTo>
                <a:cubicBezTo>
                  <a:pt x="1801343" y="1323626"/>
                  <a:pt x="1794555" y="1330269"/>
                  <a:pt x="1786266" y="1330175"/>
                </a:cubicBezTo>
                <a:cubicBezTo>
                  <a:pt x="1786215" y="1330175"/>
                  <a:pt x="1786146" y="1330177"/>
                  <a:pt x="1786095" y="1330177"/>
                </a:cubicBezTo>
                <a:cubicBezTo>
                  <a:pt x="1777806" y="1330175"/>
                  <a:pt x="1771086" y="1323455"/>
                  <a:pt x="1771086" y="1315166"/>
                </a:cubicBezTo>
                <a:cubicBezTo>
                  <a:pt x="1771086" y="1306783"/>
                  <a:pt x="1777874" y="1299986"/>
                  <a:pt x="1786266" y="1299986"/>
                </a:cubicBezTo>
                <a:close/>
                <a:moveTo>
                  <a:pt x="5628" y="1252571"/>
                </a:moveTo>
                <a:cubicBezTo>
                  <a:pt x="5747" y="1252557"/>
                  <a:pt x="5867" y="1252557"/>
                  <a:pt x="5986" y="1252571"/>
                </a:cubicBezTo>
                <a:cubicBezTo>
                  <a:pt x="6839" y="1252671"/>
                  <a:pt x="7436" y="1253434"/>
                  <a:pt x="7333" y="1254276"/>
                </a:cubicBezTo>
                <a:cubicBezTo>
                  <a:pt x="7333" y="1255218"/>
                  <a:pt x="6566" y="1255982"/>
                  <a:pt x="5628" y="1255982"/>
                </a:cubicBezTo>
                <a:cubicBezTo>
                  <a:pt x="4724" y="1255902"/>
                  <a:pt x="4008" y="1255184"/>
                  <a:pt x="3923" y="1254276"/>
                </a:cubicBezTo>
                <a:cubicBezTo>
                  <a:pt x="3923" y="1253335"/>
                  <a:pt x="4690" y="1252571"/>
                  <a:pt x="5628" y="1252571"/>
                </a:cubicBezTo>
                <a:close/>
                <a:moveTo>
                  <a:pt x="67029" y="1251035"/>
                </a:moveTo>
                <a:cubicBezTo>
                  <a:pt x="68530" y="1251035"/>
                  <a:pt x="69758" y="1252257"/>
                  <a:pt x="69758" y="1253764"/>
                </a:cubicBezTo>
                <a:cubicBezTo>
                  <a:pt x="69758" y="1255272"/>
                  <a:pt x="68530" y="1256493"/>
                  <a:pt x="67029" y="1256493"/>
                </a:cubicBezTo>
                <a:cubicBezTo>
                  <a:pt x="65528" y="1256493"/>
                  <a:pt x="64301" y="1255272"/>
                  <a:pt x="64301" y="1253764"/>
                </a:cubicBezTo>
                <a:cubicBezTo>
                  <a:pt x="64301" y="1252257"/>
                  <a:pt x="65528" y="1251035"/>
                  <a:pt x="67029" y="1251035"/>
                </a:cubicBezTo>
                <a:close/>
                <a:moveTo>
                  <a:pt x="129113" y="1250353"/>
                </a:moveTo>
                <a:cubicBezTo>
                  <a:pt x="130989" y="1250353"/>
                  <a:pt x="132524" y="1251880"/>
                  <a:pt x="132524" y="1253765"/>
                </a:cubicBezTo>
                <a:cubicBezTo>
                  <a:pt x="132524" y="1255649"/>
                  <a:pt x="130989" y="1257176"/>
                  <a:pt x="129113" y="1257176"/>
                </a:cubicBezTo>
                <a:cubicBezTo>
                  <a:pt x="127237" y="1257176"/>
                  <a:pt x="125702" y="1255649"/>
                  <a:pt x="125702" y="1253765"/>
                </a:cubicBezTo>
                <a:cubicBezTo>
                  <a:pt x="125702" y="1251880"/>
                  <a:pt x="127237" y="1250353"/>
                  <a:pt x="129113" y="1250353"/>
                </a:cubicBezTo>
                <a:close/>
                <a:moveTo>
                  <a:pt x="189832" y="1249671"/>
                </a:moveTo>
                <a:cubicBezTo>
                  <a:pt x="189951" y="1249666"/>
                  <a:pt x="190071" y="1249666"/>
                  <a:pt x="190173" y="1249671"/>
                </a:cubicBezTo>
                <a:cubicBezTo>
                  <a:pt x="192339" y="1249768"/>
                  <a:pt x="194028" y="1251600"/>
                  <a:pt x="193925" y="1253765"/>
                </a:cubicBezTo>
                <a:cubicBezTo>
                  <a:pt x="193925" y="1256026"/>
                  <a:pt x="192100" y="1257858"/>
                  <a:pt x="189832" y="1257858"/>
                </a:cubicBezTo>
                <a:cubicBezTo>
                  <a:pt x="187563" y="1257858"/>
                  <a:pt x="185739" y="1256026"/>
                  <a:pt x="185739" y="1253765"/>
                </a:cubicBezTo>
                <a:cubicBezTo>
                  <a:pt x="185739" y="1251505"/>
                  <a:pt x="187563" y="1249671"/>
                  <a:pt x="189832" y="1249671"/>
                </a:cubicBezTo>
                <a:close/>
                <a:moveTo>
                  <a:pt x="251233" y="1248989"/>
                </a:moveTo>
                <a:cubicBezTo>
                  <a:pt x="251352" y="1248984"/>
                  <a:pt x="251472" y="1248984"/>
                  <a:pt x="251574" y="1248989"/>
                </a:cubicBezTo>
                <a:cubicBezTo>
                  <a:pt x="254116" y="1249085"/>
                  <a:pt x="256111" y="1251224"/>
                  <a:pt x="256009" y="1253765"/>
                </a:cubicBezTo>
                <a:cubicBezTo>
                  <a:pt x="256009" y="1256402"/>
                  <a:pt x="253877" y="1258541"/>
                  <a:pt x="251233" y="1258541"/>
                </a:cubicBezTo>
                <a:cubicBezTo>
                  <a:pt x="248641" y="1258452"/>
                  <a:pt x="246543" y="1256364"/>
                  <a:pt x="246458" y="1253765"/>
                </a:cubicBezTo>
                <a:cubicBezTo>
                  <a:pt x="246458" y="1251128"/>
                  <a:pt x="248590" y="1248989"/>
                  <a:pt x="251233" y="1248989"/>
                </a:cubicBezTo>
                <a:close/>
                <a:moveTo>
                  <a:pt x="312635" y="1248306"/>
                </a:moveTo>
                <a:cubicBezTo>
                  <a:pt x="315654" y="1248306"/>
                  <a:pt x="318092" y="1250751"/>
                  <a:pt x="318092" y="1253764"/>
                </a:cubicBezTo>
                <a:cubicBezTo>
                  <a:pt x="318092" y="1256778"/>
                  <a:pt x="315654" y="1259222"/>
                  <a:pt x="312635" y="1259222"/>
                </a:cubicBezTo>
                <a:cubicBezTo>
                  <a:pt x="309649" y="1259134"/>
                  <a:pt x="307262" y="1256741"/>
                  <a:pt x="307177" y="1253764"/>
                </a:cubicBezTo>
                <a:cubicBezTo>
                  <a:pt x="307177" y="1250751"/>
                  <a:pt x="309616" y="1248306"/>
                  <a:pt x="312635" y="1248306"/>
                </a:cubicBezTo>
                <a:close/>
                <a:moveTo>
                  <a:pt x="374035" y="1247624"/>
                </a:moveTo>
                <a:cubicBezTo>
                  <a:pt x="377430" y="1247624"/>
                  <a:pt x="380176" y="1250374"/>
                  <a:pt x="380176" y="1253765"/>
                </a:cubicBezTo>
                <a:cubicBezTo>
                  <a:pt x="380176" y="1257155"/>
                  <a:pt x="377430" y="1259905"/>
                  <a:pt x="374035" y="1259905"/>
                </a:cubicBezTo>
                <a:cubicBezTo>
                  <a:pt x="370642" y="1259905"/>
                  <a:pt x="367896" y="1257155"/>
                  <a:pt x="367896" y="1253765"/>
                </a:cubicBezTo>
                <a:cubicBezTo>
                  <a:pt x="367896" y="1250374"/>
                  <a:pt x="370642" y="1247624"/>
                  <a:pt x="374035" y="1247624"/>
                </a:cubicBezTo>
                <a:close/>
                <a:moveTo>
                  <a:pt x="436120" y="1247113"/>
                </a:moveTo>
                <a:cubicBezTo>
                  <a:pt x="436239" y="1247110"/>
                  <a:pt x="436359" y="1247110"/>
                  <a:pt x="436461" y="1247113"/>
                </a:cubicBezTo>
                <a:cubicBezTo>
                  <a:pt x="440043" y="1247209"/>
                  <a:pt x="442874" y="1250186"/>
                  <a:pt x="442772" y="1253765"/>
                </a:cubicBezTo>
                <a:cubicBezTo>
                  <a:pt x="442772" y="1257439"/>
                  <a:pt x="439787" y="1260417"/>
                  <a:pt x="436120" y="1260417"/>
                </a:cubicBezTo>
                <a:cubicBezTo>
                  <a:pt x="432486" y="1260326"/>
                  <a:pt x="429553" y="1257401"/>
                  <a:pt x="429468" y="1253765"/>
                </a:cubicBezTo>
                <a:cubicBezTo>
                  <a:pt x="429468" y="1250091"/>
                  <a:pt x="432453" y="1247113"/>
                  <a:pt x="436120" y="1247113"/>
                </a:cubicBezTo>
                <a:close/>
                <a:moveTo>
                  <a:pt x="496838" y="1246430"/>
                </a:moveTo>
                <a:cubicBezTo>
                  <a:pt x="500881" y="1246430"/>
                  <a:pt x="504172" y="1249714"/>
                  <a:pt x="504172" y="1253764"/>
                </a:cubicBezTo>
                <a:cubicBezTo>
                  <a:pt x="504172" y="1257815"/>
                  <a:pt x="500881" y="1261099"/>
                  <a:pt x="496838" y="1261099"/>
                </a:cubicBezTo>
                <a:cubicBezTo>
                  <a:pt x="492831" y="1261008"/>
                  <a:pt x="489590" y="1257778"/>
                  <a:pt x="489505" y="1253764"/>
                </a:cubicBezTo>
                <a:cubicBezTo>
                  <a:pt x="489505" y="1249714"/>
                  <a:pt x="492796" y="1246430"/>
                  <a:pt x="496838" y="1246430"/>
                </a:cubicBezTo>
                <a:close/>
                <a:moveTo>
                  <a:pt x="558240" y="1245748"/>
                </a:moveTo>
                <a:cubicBezTo>
                  <a:pt x="562675" y="1245748"/>
                  <a:pt x="566256" y="1249337"/>
                  <a:pt x="566256" y="1253765"/>
                </a:cubicBezTo>
                <a:cubicBezTo>
                  <a:pt x="566256" y="1258192"/>
                  <a:pt x="562675" y="1261781"/>
                  <a:pt x="558240" y="1261781"/>
                </a:cubicBezTo>
                <a:cubicBezTo>
                  <a:pt x="553805" y="1261781"/>
                  <a:pt x="550224" y="1258192"/>
                  <a:pt x="550224" y="1253765"/>
                </a:cubicBezTo>
                <a:cubicBezTo>
                  <a:pt x="550224" y="1249337"/>
                  <a:pt x="553805" y="1245748"/>
                  <a:pt x="558240" y="1245748"/>
                </a:cubicBezTo>
                <a:close/>
                <a:moveTo>
                  <a:pt x="619642" y="1245236"/>
                </a:moveTo>
                <a:cubicBezTo>
                  <a:pt x="624349" y="1245236"/>
                  <a:pt x="628169" y="1249055"/>
                  <a:pt x="628169" y="1253764"/>
                </a:cubicBezTo>
                <a:cubicBezTo>
                  <a:pt x="628169" y="1258474"/>
                  <a:pt x="624349" y="1262292"/>
                  <a:pt x="619642" y="1262292"/>
                </a:cubicBezTo>
                <a:cubicBezTo>
                  <a:pt x="614968" y="1262202"/>
                  <a:pt x="611199" y="1258436"/>
                  <a:pt x="611114" y="1253764"/>
                </a:cubicBezTo>
                <a:cubicBezTo>
                  <a:pt x="611114" y="1249055"/>
                  <a:pt x="614934" y="1245236"/>
                  <a:pt x="619642" y="1245236"/>
                </a:cubicBezTo>
                <a:close/>
                <a:moveTo>
                  <a:pt x="681042" y="1244554"/>
                </a:moveTo>
                <a:cubicBezTo>
                  <a:pt x="686125" y="1244554"/>
                  <a:pt x="690253" y="1248679"/>
                  <a:pt x="690253" y="1253765"/>
                </a:cubicBezTo>
                <a:cubicBezTo>
                  <a:pt x="690253" y="1258851"/>
                  <a:pt x="686125" y="1262975"/>
                  <a:pt x="681042" y="1262975"/>
                </a:cubicBezTo>
                <a:cubicBezTo>
                  <a:pt x="675960" y="1262975"/>
                  <a:pt x="671833" y="1258851"/>
                  <a:pt x="671833" y="1253765"/>
                </a:cubicBezTo>
                <a:cubicBezTo>
                  <a:pt x="671833" y="1248679"/>
                  <a:pt x="675960" y="1244554"/>
                  <a:pt x="681042" y="1244554"/>
                </a:cubicBezTo>
                <a:close/>
                <a:moveTo>
                  <a:pt x="743126" y="1244043"/>
                </a:moveTo>
                <a:cubicBezTo>
                  <a:pt x="743245" y="1244041"/>
                  <a:pt x="743347" y="1244041"/>
                  <a:pt x="743466" y="1244043"/>
                </a:cubicBezTo>
                <a:cubicBezTo>
                  <a:pt x="748737" y="1244138"/>
                  <a:pt x="752950" y="1248491"/>
                  <a:pt x="752848" y="1253765"/>
                </a:cubicBezTo>
                <a:cubicBezTo>
                  <a:pt x="752848" y="1259134"/>
                  <a:pt x="748498" y="1263486"/>
                  <a:pt x="743126" y="1263486"/>
                </a:cubicBezTo>
                <a:cubicBezTo>
                  <a:pt x="737787" y="1263396"/>
                  <a:pt x="733489" y="1259096"/>
                  <a:pt x="733404" y="1253765"/>
                </a:cubicBezTo>
                <a:cubicBezTo>
                  <a:pt x="733404" y="1248395"/>
                  <a:pt x="737753" y="1244043"/>
                  <a:pt x="743126" y="1244043"/>
                </a:cubicBezTo>
                <a:close/>
                <a:moveTo>
                  <a:pt x="803844" y="1243360"/>
                </a:moveTo>
                <a:cubicBezTo>
                  <a:pt x="809592" y="1243360"/>
                  <a:pt x="814249" y="1248018"/>
                  <a:pt x="814249" y="1253765"/>
                </a:cubicBezTo>
                <a:cubicBezTo>
                  <a:pt x="814249" y="1259511"/>
                  <a:pt x="809592" y="1264169"/>
                  <a:pt x="803844" y="1264169"/>
                </a:cubicBezTo>
                <a:cubicBezTo>
                  <a:pt x="798131" y="1264077"/>
                  <a:pt x="793525" y="1259473"/>
                  <a:pt x="793441" y="1253765"/>
                </a:cubicBezTo>
                <a:cubicBezTo>
                  <a:pt x="793441" y="1248018"/>
                  <a:pt x="798096" y="1243360"/>
                  <a:pt x="803844" y="1243360"/>
                </a:cubicBezTo>
                <a:close/>
                <a:moveTo>
                  <a:pt x="865247" y="1242849"/>
                </a:moveTo>
                <a:cubicBezTo>
                  <a:pt x="865366" y="1242847"/>
                  <a:pt x="865468" y="1242847"/>
                  <a:pt x="865588" y="1242849"/>
                </a:cubicBezTo>
                <a:cubicBezTo>
                  <a:pt x="871523" y="1242944"/>
                  <a:pt x="876265" y="1247831"/>
                  <a:pt x="876162" y="1253764"/>
                </a:cubicBezTo>
                <a:cubicBezTo>
                  <a:pt x="876162" y="1259794"/>
                  <a:pt x="871267" y="1264680"/>
                  <a:pt x="865247" y="1264680"/>
                </a:cubicBezTo>
                <a:cubicBezTo>
                  <a:pt x="859226" y="1264680"/>
                  <a:pt x="854331" y="1259794"/>
                  <a:pt x="854331" y="1253764"/>
                </a:cubicBezTo>
                <a:cubicBezTo>
                  <a:pt x="854331" y="1247735"/>
                  <a:pt x="859226" y="1242849"/>
                  <a:pt x="865247" y="1242849"/>
                </a:cubicBezTo>
                <a:close/>
                <a:moveTo>
                  <a:pt x="926647" y="1242337"/>
                </a:moveTo>
                <a:cubicBezTo>
                  <a:pt x="932958" y="1242337"/>
                  <a:pt x="938074" y="1247454"/>
                  <a:pt x="938074" y="1253765"/>
                </a:cubicBezTo>
                <a:cubicBezTo>
                  <a:pt x="938074" y="1260076"/>
                  <a:pt x="932958" y="1265192"/>
                  <a:pt x="926647" y="1265192"/>
                </a:cubicBezTo>
                <a:cubicBezTo>
                  <a:pt x="920337" y="1265192"/>
                  <a:pt x="915220" y="1260076"/>
                  <a:pt x="915220" y="1253765"/>
                </a:cubicBezTo>
                <a:cubicBezTo>
                  <a:pt x="915220" y="1247454"/>
                  <a:pt x="920337" y="1242337"/>
                  <a:pt x="926647" y="1242337"/>
                </a:cubicBezTo>
                <a:close/>
                <a:moveTo>
                  <a:pt x="988048" y="1241825"/>
                </a:moveTo>
                <a:cubicBezTo>
                  <a:pt x="994649" y="1241825"/>
                  <a:pt x="999988" y="1247171"/>
                  <a:pt x="999988" y="1253765"/>
                </a:cubicBezTo>
                <a:cubicBezTo>
                  <a:pt x="999988" y="1260358"/>
                  <a:pt x="994649" y="1265704"/>
                  <a:pt x="988048" y="1265704"/>
                </a:cubicBezTo>
                <a:cubicBezTo>
                  <a:pt x="981499" y="1265612"/>
                  <a:pt x="976195" y="1260319"/>
                  <a:pt x="976110" y="1253765"/>
                </a:cubicBezTo>
                <a:cubicBezTo>
                  <a:pt x="976110" y="1247171"/>
                  <a:pt x="981448" y="1241825"/>
                  <a:pt x="988048" y="1241825"/>
                </a:cubicBezTo>
                <a:close/>
                <a:moveTo>
                  <a:pt x="1050133" y="1241314"/>
                </a:moveTo>
                <a:cubicBezTo>
                  <a:pt x="1050252" y="1241312"/>
                  <a:pt x="1050354" y="1241312"/>
                  <a:pt x="1050473" y="1241314"/>
                </a:cubicBezTo>
                <a:cubicBezTo>
                  <a:pt x="1057262" y="1241409"/>
                  <a:pt x="1062686" y="1246983"/>
                  <a:pt x="1062584" y="1253765"/>
                </a:cubicBezTo>
                <a:cubicBezTo>
                  <a:pt x="1062584" y="1260641"/>
                  <a:pt x="1057006" y="1266215"/>
                  <a:pt x="1050133" y="1266215"/>
                </a:cubicBezTo>
                <a:cubicBezTo>
                  <a:pt x="1043259" y="1266215"/>
                  <a:pt x="1037682" y="1260641"/>
                  <a:pt x="1037682" y="1253765"/>
                </a:cubicBezTo>
                <a:cubicBezTo>
                  <a:pt x="1037682" y="1246888"/>
                  <a:pt x="1043259" y="1241314"/>
                  <a:pt x="1050133" y="1241314"/>
                </a:cubicBezTo>
                <a:close/>
                <a:moveTo>
                  <a:pt x="1110851" y="1240973"/>
                </a:moveTo>
                <a:cubicBezTo>
                  <a:pt x="1110971" y="1240971"/>
                  <a:pt x="1111073" y="1240971"/>
                  <a:pt x="1111192" y="1240973"/>
                </a:cubicBezTo>
                <a:cubicBezTo>
                  <a:pt x="1118169" y="1241068"/>
                  <a:pt x="1123746" y="1246794"/>
                  <a:pt x="1123643" y="1253765"/>
                </a:cubicBezTo>
                <a:cubicBezTo>
                  <a:pt x="1123643" y="1260829"/>
                  <a:pt x="1117913" y="1266557"/>
                  <a:pt x="1110851" y="1266557"/>
                </a:cubicBezTo>
                <a:cubicBezTo>
                  <a:pt x="1103825" y="1266465"/>
                  <a:pt x="1098145" y="1260792"/>
                  <a:pt x="1098060" y="1253765"/>
                </a:cubicBezTo>
                <a:cubicBezTo>
                  <a:pt x="1098060" y="1246700"/>
                  <a:pt x="1103790" y="1240973"/>
                  <a:pt x="1110851" y="1240973"/>
                </a:cubicBezTo>
                <a:close/>
                <a:moveTo>
                  <a:pt x="1172252" y="1240461"/>
                </a:moveTo>
                <a:cubicBezTo>
                  <a:pt x="1179603" y="1240461"/>
                  <a:pt x="1185556" y="1246417"/>
                  <a:pt x="1185556" y="1253765"/>
                </a:cubicBezTo>
                <a:cubicBezTo>
                  <a:pt x="1185556" y="1261113"/>
                  <a:pt x="1179603" y="1267069"/>
                  <a:pt x="1172252" y="1267069"/>
                </a:cubicBezTo>
                <a:cubicBezTo>
                  <a:pt x="1164901" y="1267069"/>
                  <a:pt x="1158949" y="1261113"/>
                  <a:pt x="1158949" y="1253765"/>
                </a:cubicBezTo>
                <a:cubicBezTo>
                  <a:pt x="1158949" y="1246417"/>
                  <a:pt x="1164901" y="1240461"/>
                  <a:pt x="1172252" y="1240461"/>
                </a:cubicBezTo>
                <a:close/>
                <a:moveTo>
                  <a:pt x="1970835" y="1239815"/>
                </a:moveTo>
                <a:cubicBezTo>
                  <a:pt x="1978465" y="1239815"/>
                  <a:pt x="1984651" y="1246000"/>
                  <a:pt x="1984651" y="1253630"/>
                </a:cubicBezTo>
                <a:cubicBezTo>
                  <a:pt x="1984651" y="1261260"/>
                  <a:pt x="1978465" y="1267446"/>
                  <a:pt x="1970835" y="1267446"/>
                </a:cubicBezTo>
                <a:cubicBezTo>
                  <a:pt x="1963205" y="1267446"/>
                  <a:pt x="1957020" y="1261260"/>
                  <a:pt x="1957020" y="1253630"/>
                </a:cubicBezTo>
                <a:cubicBezTo>
                  <a:pt x="1957020" y="1246000"/>
                  <a:pt x="1963205" y="1239815"/>
                  <a:pt x="1970835" y="1239815"/>
                </a:cubicBezTo>
                <a:close/>
                <a:moveTo>
                  <a:pt x="1234020" y="1239815"/>
                </a:moveTo>
                <a:cubicBezTo>
                  <a:pt x="1241650" y="1239815"/>
                  <a:pt x="1247836" y="1246000"/>
                  <a:pt x="1247836" y="1253630"/>
                </a:cubicBezTo>
                <a:cubicBezTo>
                  <a:pt x="1247836" y="1261260"/>
                  <a:pt x="1241650" y="1267446"/>
                  <a:pt x="1234020" y="1267446"/>
                </a:cubicBezTo>
                <a:cubicBezTo>
                  <a:pt x="1226390" y="1267446"/>
                  <a:pt x="1220205" y="1261260"/>
                  <a:pt x="1220205" y="1253630"/>
                </a:cubicBezTo>
                <a:cubicBezTo>
                  <a:pt x="1220205" y="1246000"/>
                  <a:pt x="1226390" y="1239815"/>
                  <a:pt x="1234020" y="1239815"/>
                </a:cubicBezTo>
                <a:close/>
                <a:moveTo>
                  <a:pt x="1295055" y="1239608"/>
                </a:moveTo>
                <a:cubicBezTo>
                  <a:pt x="1302866" y="1239608"/>
                  <a:pt x="1309211" y="1245946"/>
                  <a:pt x="1309211" y="1253765"/>
                </a:cubicBezTo>
                <a:cubicBezTo>
                  <a:pt x="1309211" y="1261583"/>
                  <a:pt x="1302866" y="1267921"/>
                  <a:pt x="1295055" y="1267921"/>
                </a:cubicBezTo>
                <a:cubicBezTo>
                  <a:pt x="1287277" y="1267829"/>
                  <a:pt x="1280984" y="1261544"/>
                  <a:pt x="1280899" y="1253765"/>
                </a:cubicBezTo>
                <a:cubicBezTo>
                  <a:pt x="1280899" y="1245946"/>
                  <a:pt x="1287244" y="1239608"/>
                  <a:pt x="1295055" y="1239608"/>
                </a:cubicBezTo>
                <a:close/>
                <a:moveTo>
                  <a:pt x="1357138" y="1239267"/>
                </a:moveTo>
                <a:cubicBezTo>
                  <a:pt x="1365137" y="1239267"/>
                  <a:pt x="1371636" y="1245759"/>
                  <a:pt x="1371636" y="1253765"/>
                </a:cubicBezTo>
                <a:cubicBezTo>
                  <a:pt x="1371636" y="1261771"/>
                  <a:pt x="1365137" y="1268262"/>
                  <a:pt x="1357138" y="1268262"/>
                </a:cubicBezTo>
                <a:cubicBezTo>
                  <a:pt x="1349139" y="1268262"/>
                  <a:pt x="1342641" y="1261771"/>
                  <a:pt x="1342641" y="1253765"/>
                </a:cubicBezTo>
                <a:cubicBezTo>
                  <a:pt x="1342641" y="1245759"/>
                  <a:pt x="1349139" y="1239267"/>
                  <a:pt x="1357138" y="1239267"/>
                </a:cubicBezTo>
                <a:close/>
                <a:moveTo>
                  <a:pt x="1417857" y="1238926"/>
                </a:moveTo>
                <a:cubicBezTo>
                  <a:pt x="1426044" y="1238926"/>
                  <a:pt x="1432696" y="1245570"/>
                  <a:pt x="1432696" y="1253765"/>
                </a:cubicBezTo>
                <a:cubicBezTo>
                  <a:pt x="1432696" y="1261960"/>
                  <a:pt x="1426044" y="1268604"/>
                  <a:pt x="1417857" y="1268604"/>
                </a:cubicBezTo>
                <a:cubicBezTo>
                  <a:pt x="1409670" y="1268604"/>
                  <a:pt x="1403019" y="1261960"/>
                  <a:pt x="1403019" y="1253765"/>
                </a:cubicBezTo>
                <a:cubicBezTo>
                  <a:pt x="1403019" y="1245570"/>
                  <a:pt x="1409653" y="1238926"/>
                  <a:pt x="1417857" y="1238926"/>
                </a:cubicBezTo>
                <a:close/>
                <a:moveTo>
                  <a:pt x="1479259" y="1238756"/>
                </a:moveTo>
                <a:cubicBezTo>
                  <a:pt x="1479378" y="1238754"/>
                  <a:pt x="1479481" y="1238754"/>
                  <a:pt x="1479600" y="1238756"/>
                </a:cubicBezTo>
                <a:cubicBezTo>
                  <a:pt x="1487804" y="1238850"/>
                  <a:pt x="1494370" y="1245570"/>
                  <a:pt x="1494268" y="1253765"/>
                </a:cubicBezTo>
                <a:cubicBezTo>
                  <a:pt x="1494268" y="1253821"/>
                  <a:pt x="1494268" y="1253879"/>
                  <a:pt x="1494268" y="1253937"/>
                </a:cubicBezTo>
                <a:cubicBezTo>
                  <a:pt x="1494166" y="1262131"/>
                  <a:pt x="1487446" y="1268697"/>
                  <a:pt x="1479259" y="1268604"/>
                </a:cubicBezTo>
                <a:cubicBezTo>
                  <a:pt x="1471038" y="1268604"/>
                  <a:pt x="1464335" y="1261988"/>
                  <a:pt x="1464250" y="1253765"/>
                </a:cubicBezTo>
                <a:cubicBezTo>
                  <a:pt x="1464250" y="1245476"/>
                  <a:pt x="1470970" y="1238756"/>
                  <a:pt x="1479259" y="1238756"/>
                </a:cubicBezTo>
                <a:close/>
                <a:moveTo>
                  <a:pt x="1540660" y="1238414"/>
                </a:moveTo>
                <a:cubicBezTo>
                  <a:pt x="1549137" y="1238414"/>
                  <a:pt x="1556011" y="1245286"/>
                  <a:pt x="1556011" y="1253765"/>
                </a:cubicBezTo>
                <a:cubicBezTo>
                  <a:pt x="1556011" y="1253823"/>
                  <a:pt x="1556011" y="1253879"/>
                  <a:pt x="1556011" y="1253937"/>
                </a:cubicBezTo>
                <a:cubicBezTo>
                  <a:pt x="1555908" y="1262320"/>
                  <a:pt x="1549052" y="1269038"/>
                  <a:pt x="1540660" y="1268945"/>
                </a:cubicBezTo>
                <a:cubicBezTo>
                  <a:pt x="1532252" y="1268945"/>
                  <a:pt x="1525412" y="1262175"/>
                  <a:pt x="1525310" y="1253765"/>
                </a:cubicBezTo>
                <a:cubicBezTo>
                  <a:pt x="1525310" y="1245286"/>
                  <a:pt x="1532183" y="1238414"/>
                  <a:pt x="1540660" y="1238414"/>
                </a:cubicBezTo>
                <a:close/>
                <a:moveTo>
                  <a:pt x="1602061" y="1238243"/>
                </a:moveTo>
                <a:cubicBezTo>
                  <a:pt x="1610640" y="1238243"/>
                  <a:pt x="1617582" y="1245192"/>
                  <a:pt x="1617582" y="1253764"/>
                </a:cubicBezTo>
                <a:cubicBezTo>
                  <a:pt x="1617582" y="1253821"/>
                  <a:pt x="1617582" y="1253879"/>
                  <a:pt x="1617582" y="1253937"/>
                </a:cubicBezTo>
                <a:cubicBezTo>
                  <a:pt x="1617480" y="1262413"/>
                  <a:pt x="1610538" y="1269208"/>
                  <a:pt x="1602061" y="1269115"/>
                </a:cubicBezTo>
                <a:cubicBezTo>
                  <a:pt x="1602010" y="1269115"/>
                  <a:pt x="1601942" y="1269116"/>
                  <a:pt x="1601891" y="1269116"/>
                </a:cubicBezTo>
                <a:cubicBezTo>
                  <a:pt x="1593414" y="1269115"/>
                  <a:pt x="1586541" y="1262243"/>
                  <a:pt x="1586541" y="1253764"/>
                </a:cubicBezTo>
                <a:cubicBezTo>
                  <a:pt x="1586541" y="1245192"/>
                  <a:pt x="1593482" y="1238243"/>
                  <a:pt x="1602061" y="1238243"/>
                </a:cubicBezTo>
                <a:close/>
                <a:moveTo>
                  <a:pt x="1663829" y="1237939"/>
                </a:moveTo>
                <a:cubicBezTo>
                  <a:pt x="1672496" y="1237939"/>
                  <a:pt x="1679521" y="1244964"/>
                  <a:pt x="1679521" y="1253630"/>
                </a:cubicBezTo>
                <a:cubicBezTo>
                  <a:pt x="1679521" y="1262297"/>
                  <a:pt x="1672496" y="1269322"/>
                  <a:pt x="1663829" y="1269322"/>
                </a:cubicBezTo>
                <a:cubicBezTo>
                  <a:pt x="1655163" y="1269322"/>
                  <a:pt x="1648138" y="1262297"/>
                  <a:pt x="1648138" y="1253630"/>
                </a:cubicBezTo>
                <a:cubicBezTo>
                  <a:pt x="1648138" y="1244964"/>
                  <a:pt x="1655163" y="1237939"/>
                  <a:pt x="1663829" y="1237939"/>
                </a:cubicBezTo>
                <a:close/>
                <a:moveTo>
                  <a:pt x="1724863" y="1237903"/>
                </a:moveTo>
                <a:cubicBezTo>
                  <a:pt x="1724983" y="1237901"/>
                  <a:pt x="1725085" y="1237901"/>
                  <a:pt x="1725204" y="1237903"/>
                </a:cubicBezTo>
                <a:cubicBezTo>
                  <a:pt x="1733869" y="1237997"/>
                  <a:pt x="1740828" y="1245099"/>
                  <a:pt x="1740725" y="1253765"/>
                </a:cubicBezTo>
                <a:cubicBezTo>
                  <a:pt x="1740725" y="1253821"/>
                  <a:pt x="1740725" y="1253879"/>
                  <a:pt x="1740725" y="1253937"/>
                </a:cubicBezTo>
                <a:cubicBezTo>
                  <a:pt x="1740623" y="1262601"/>
                  <a:pt x="1733528" y="1269550"/>
                  <a:pt x="1724863" y="1269456"/>
                </a:cubicBezTo>
                <a:cubicBezTo>
                  <a:pt x="1716165" y="1269456"/>
                  <a:pt x="1709087" y="1262458"/>
                  <a:pt x="1709002" y="1253765"/>
                </a:cubicBezTo>
                <a:cubicBezTo>
                  <a:pt x="1709002" y="1245005"/>
                  <a:pt x="1716097" y="1237903"/>
                  <a:pt x="1724863" y="1237903"/>
                </a:cubicBezTo>
                <a:close/>
                <a:moveTo>
                  <a:pt x="1909068" y="1237732"/>
                </a:moveTo>
                <a:cubicBezTo>
                  <a:pt x="1917920" y="1237732"/>
                  <a:pt x="1925100" y="1244911"/>
                  <a:pt x="1925100" y="1253765"/>
                </a:cubicBezTo>
                <a:cubicBezTo>
                  <a:pt x="1924998" y="1262552"/>
                  <a:pt x="1917852" y="1269627"/>
                  <a:pt x="1909068" y="1269627"/>
                </a:cubicBezTo>
                <a:cubicBezTo>
                  <a:pt x="1900284" y="1269627"/>
                  <a:pt x="1893120" y="1262552"/>
                  <a:pt x="1893036" y="1253765"/>
                </a:cubicBezTo>
                <a:cubicBezTo>
                  <a:pt x="1893036" y="1244911"/>
                  <a:pt x="1900216" y="1237732"/>
                  <a:pt x="1909068" y="1237732"/>
                </a:cubicBezTo>
                <a:close/>
                <a:moveTo>
                  <a:pt x="1847666" y="1237732"/>
                </a:moveTo>
                <a:cubicBezTo>
                  <a:pt x="1856518" y="1237732"/>
                  <a:pt x="1863699" y="1244911"/>
                  <a:pt x="1863699" y="1253765"/>
                </a:cubicBezTo>
                <a:cubicBezTo>
                  <a:pt x="1863613" y="1262552"/>
                  <a:pt x="1856450" y="1269627"/>
                  <a:pt x="1847666" y="1269627"/>
                </a:cubicBezTo>
                <a:cubicBezTo>
                  <a:pt x="1838882" y="1269627"/>
                  <a:pt x="1831736" y="1262552"/>
                  <a:pt x="1831634" y="1253765"/>
                </a:cubicBezTo>
                <a:cubicBezTo>
                  <a:pt x="1831634" y="1244911"/>
                  <a:pt x="1838814" y="1237732"/>
                  <a:pt x="1847666" y="1237732"/>
                </a:cubicBezTo>
                <a:close/>
                <a:moveTo>
                  <a:pt x="1786265" y="1237732"/>
                </a:moveTo>
                <a:cubicBezTo>
                  <a:pt x="1795117" y="1237732"/>
                  <a:pt x="1802298" y="1244911"/>
                  <a:pt x="1802298" y="1253765"/>
                </a:cubicBezTo>
                <a:cubicBezTo>
                  <a:pt x="1802212" y="1262552"/>
                  <a:pt x="1795049" y="1269627"/>
                  <a:pt x="1786265" y="1269627"/>
                </a:cubicBezTo>
                <a:cubicBezTo>
                  <a:pt x="1777481" y="1269627"/>
                  <a:pt x="1770318" y="1262552"/>
                  <a:pt x="1770233" y="1253765"/>
                </a:cubicBezTo>
                <a:cubicBezTo>
                  <a:pt x="1770233" y="1244911"/>
                  <a:pt x="1777413" y="1237732"/>
                  <a:pt x="1786265" y="1237732"/>
                </a:cubicBezTo>
                <a:close/>
                <a:moveTo>
                  <a:pt x="5628" y="1190316"/>
                </a:moveTo>
                <a:cubicBezTo>
                  <a:pt x="6754" y="1190316"/>
                  <a:pt x="7675" y="1191232"/>
                  <a:pt x="7675" y="1192363"/>
                </a:cubicBezTo>
                <a:cubicBezTo>
                  <a:pt x="7675" y="1193494"/>
                  <a:pt x="6754" y="1194410"/>
                  <a:pt x="5628" y="1194410"/>
                </a:cubicBezTo>
                <a:cubicBezTo>
                  <a:pt x="4537" y="1194328"/>
                  <a:pt x="3666" y="1193458"/>
                  <a:pt x="3582" y="1192363"/>
                </a:cubicBezTo>
                <a:cubicBezTo>
                  <a:pt x="3582" y="1191232"/>
                  <a:pt x="4502" y="1190316"/>
                  <a:pt x="5628" y="1190316"/>
                </a:cubicBezTo>
                <a:close/>
                <a:moveTo>
                  <a:pt x="67030" y="1189123"/>
                </a:moveTo>
                <a:cubicBezTo>
                  <a:pt x="67149" y="1189116"/>
                  <a:pt x="67269" y="1189116"/>
                  <a:pt x="67388" y="1189123"/>
                </a:cubicBezTo>
                <a:cubicBezTo>
                  <a:pt x="69077" y="1189220"/>
                  <a:pt x="70373" y="1190671"/>
                  <a:pt x="70270" y="1192363"/>
                </a:cubicBezTo>
                <a:cubicBezTo>
                  <a:pt x="70270" y="1194152"/>
                  <a:pt x="68821" y="1195604"/>
                  <a:pt x="67030" y="1195604"/>
                </a:cubicBezTo>
                <a:cubicBezTo>
                  <a:pt x="65273" y="1195518"/>
                  <a:pt x="63874" y="1194116"/>
                  <a:pt x="63790" y="1192363"/>
                </a:cubicBezTo>
                <a:cubicBezTo>
                  <a:pt x="63790" y="1190574"/>
                  <a:pt x="65239" y="1189123"/>
                  <a:pt x="67030" y="1189123"/>
                </a:cubicBezTo>
                <a:close/>
                <a:moveTo>
                  <a:pt x="129114" y="1188440"/>
                </a:moveTo>
                <a:cubicBezTo>
                  <a:pt x="131280" y="1188440"/>
                  <a:pt x="133037" y="1190197"/>
                  <a:pt x="133037" y="1192363"/>
                </a:cubicBezTo>
                <a:cubicBezTo>
                  <a:pt x="133037" y="1194529"/>
                  <a:pt x="131280" y="1196286"/>
                  <a:pt x="129114" y="1196286"/>
                </a:cubicBezTo>
                <a:cubicBezTo>
                  <a:pt x="126982" y="1196199"/>
                  <a:pt x="125276" y="1194492"/>
                  <a:pt x="125191" y="1192363"/>
                </a:cubicBezTo>
                <a:cubicBezTo>
                  <a:pt x="125191" y="1190197"/>
                  <a:pt x="126947" y="1188440"/>
                  <a:pt x="129114" y="1188440"/>
                </a:cubicBezTo>
                <a:close/>
                <a:moveTo>
                  <a:pt x="189832" y="1187758"/>
                </a:moveTo>
                <a:cubicBezTo>
                  <a:pt x="192374" y="1187758"/>
                  <a:pt x="194437" y="1189821"/>
                  <a:pt x="194437" y="1192364"/>
                </a:cubicBezTo>
                <a:cubicBezTo>
                  <a:pt x="194437" y="1194907"/>
                  <a:pt x="192374" y="1196969"/>
                  <a:pt x="189832" y="1196969"/>
                </a:cubicBezTo>
                <a:cubicBezTo>
                  <a:pt x="187291" y="1196969"/>
                  <a:pt x="185228" y="1194907"/>
                  <a:pt x="185228" y="1192364"/>
                </a:cubicBezTo>
                <a:cubicBezTo>
                  <a:pt x="185228" y="1189821"/>
                  <a:pt x="187291" y="1187758"/>
                  <a:pt x="189832" y="1187758"/>
                </a:cubicBezTo>
                <a:close/>
                <a:moveTo>
                  <a:pt x="251234" y="1187076"/>
                </a:moveTo>
                <a:cubicBezTo>
                  <a:pt x="254150" y="1187076"/>
                  <a:pt x="256521" y="1189444"/>
                  <a:pt x="256521" y="1192364"/>
                </a:cubicBezTo>
                <a:cubicBezTo>
                  <a:pt x="256521" y="1195284"/>
                  <a:pt x="254150" y="1197651"/>
                  <a:pt x="251234" y="1197651"/>
                </a:cubicBezTo>
                <a:cubicBezTo>
                  <a:pt x="248317" y="1197651"/>
                  <a:pt x="245947" y="1195284"/>
                  <a:pt x="245947" y="1192364"/>
                </a:cubicBezTo>
                <a:cubicBezTo>
                  <a:pt x="245947" y="1189444"/>
                  <a:pt x="248317" y="1187076"/>
                  <a:pt x="251234" y="1187076"/>
                </a:cubicBezTo>
                <a:close/>
                <a:moveTo>
                  <a:pt x="312635" y="1186394"/>
                </a:moveTo>
                <a:cubicBezTo>
                  <a:pt x="312754" y="1186391"/>
                  <a:pt x="312874" y="1186391"/>
                  <a:pt x="312976" y="1186394"/>
                </a:cubicBezTo>
                <a:cubicBezTo>
                  <a:pt x="316182" y="1186490"/>
                  <a:pt x="318707" y="1189162"/>
                  <a:pt x="318604" y="1192364"/>
                </a:cubicBezTo>
                <a:cubicBezTo>
                  <a:pt x="318604" y="1195660"/>
                  <a:pt x="315927" y="1198333"/>
                  <a:pt x="312635" y="1198333"/>
                </a:cubicBezTo>
                <a:cubicBezTo>
                  <a:pt x="309343" y="1198333"/>
                  <a:pt x="306666" y="1195660"/>
                  <a:pt x="306666" y="1192364"/>
                </a:cubicBezTo>
                <a:cubicBezTo>
                  <a:pt x="306666" y="1189067"/>
                  <a:pt x="309343" y="1186394"/>
                  <a:pt x="312635" y="1186394"/>
                </a:cubicBezTo>
                <a:close/>
                <a:moveTo>
                  <a:pt x="374036" y="1185712"/>
                </a:moveTo>
                <a:cubicBezTo>
                  <a:pt x="374156" y="1185709"/>
                  <a:pt x="374275" y="1185709"/>
                  <a:pt x="374378" y="1185712"/>
                </a:cubicBezTo>
                <a:cubicBezTo>
                  <a:pt x="377959" y="1185807"/>
                  <a:pt x="380791" y="1188785"/>
                  <a:pt x="380688" y="1192364"/>
                </a:cubicBezTo>
                <a:cubicBezTo>
                  <a:pt x="380688" y="1196038"/>
                  <a:pt x="377704" y="1199016"/>
                  <a:pt x="374036" y="1199016"/>
                </a:cubicBezTo>
                <a:cubicBezTo>
                  <a:pt x="370403" y="1198925"/>
                  <a:pt x="367470" y="1196000"/>
                  <a:pt x="367385" y="1192364"/>
                </a:cubicBezTo>
                <a:cubicBezTo>
                  <a:pt x="367385" y="1188690"/>
                  <a:pt x="370369" y="1185712"/>
                  <a:pt x="374036" y="1185712"/>
                </a:cubicBezTo>
                <a:close/>
                <a:moveTo>
                  <a:pt x="436119" y="1185199"/>
                </a:moveTo>
                <a:cubicBezTo>
                  <a:pt x="440076" y="1185199"/>
                  <a:pt x="443283" y="1188406"/>
                  <a:pt x="443283" y="1192363"/>
                </a:cubicBezTo>
                <a:cubicBezTo>
                  <a:pt x="443283" y="1196320"/>
                  <a:pt x="440076" y="1199526"/>
                  <a:pt x="436119" y="1199526"/>
                </a:cubicBezTo>
                <a:cubicBezTo>
                  <a:pt x="432162" y="1199526"/>
                  <a:pt x="428956" y="1196320"/>
                  <a:pt x="428956" y="1192363"/>
                </a:cubicBezTo>
                <a:cubicBezTo>
                  <a:pt x="428956" y="1188406"/>
                  <a:pt x="432162" y="1185199"/>
                  <a:pt x="436119" y="1185199"/>
                </a:cubicBezTo>
                <a:close/>
                <a:moveTo>
                  <a:pt x="558240" y="1184347"/>
                </a:moveTo>
                <a:cubicBezTo>
                  <a:pt x="562947" y="1184347"/>
                  <a:pt x="566767" y="1188166"/>
                  <a:pt x="566767" y="1192875"/>
                </a:cubicBezTo>
                <a:cubicBezTo>
                  <a:pt x="566767" y="1197585"/>
                  <a:pt x="562947" y="1201403"/>
                  <a:pt x="558240" y="1201403"/>
                </a:cubicBezTo>
                <a:cubicBezTo>
                  <a:pt x="553566" y="1201313"/>
                  <a:pt x="549797" y="1197547"/>
                  <a:pt x="549712" y="1192875"/>
                </a:cubicBezTo>
                <a:cubicBezTo>
                  <a:pt x="549712" y="1188166"/>
                  <a:pt x="553532" y="1184347"/>
                  <a:pt x="558240" y="1184347"/>
                </a:cubicBezTo>
                <a:close/>
                <a:moveTo>
                  <a:pt x="496838" y="1184347"/>
                </a:moveTo>
                <a:cubicBezTo>
                  <a:pt x="496957" y="1184344"/>
                  <a:pt x="497060" y="1184344"/>
                  <a:pt x="497179" y="1184347"/>
                </a:cubicBezTo>
                <a:cubicBezTo>
                  <a:pt x="501426" y="1184442"/>
                  <a:pt x="504786" y="1187954"/>
                  <a:pt x="504684" y="1192193"/>
                </a:cubicBezTo>
                <a:cubicBezTo>
                  <a:pt x="504684" y="1196527"/>
                  <a:pt x="501170" y="1200038"/>
                  <a:pt x="496838" y="1200038"/>
                </a:cubicBezTo>
                <a:cubicBezTo>
                  <a:pt x="492540" y="1199948"/>
                  <a:pt x="489078" y="1196487"/>
                  <a:pt x="488993" y="1192193"/>
                </a:cubicBezTo>
                <a:cubicBezTo>
                  <a:pt x="488993" y="1187859"/>
                  <a:pt x="492506" y="1184347"/>
                  <a:pt x="496838" y="1184347"/>
                </a:cubicBezTo>
                <a:close/>
                <a:moveTo>
                  <a:pt x="619641" y="1183153"/>
                </a:moveTo>
                <a:cubicBezTo>
                  <a:pt x="624724" y="1183153"/>
                  <a:pt x="628851" y="1187278"/>
                  <a:pt x="628851" y="1192364"/>
                </a:cubicBezTo>
                <a:cubicBezTo>
                  <a:pt x="628851" y="1197450"/>
                  <a:pt x="624724" y="1201574"/>
                  <a:pt x="619641" y="1201574"/>
                </a:cubicBezTo>
                <a:cubicBezTo>
                  <a:pt x="614558" y="1201574"/>
                  <a:pt x="610431" y="1197450"/>
                  <a:pt x="610431" y="1192364"/>
                </a:cubicBezTo>
                <a:cubicBezTo>
                  <a:pt x="610431" y="1187278"/>
                  <a:pt x="614558" y="1183153"/>
                  <a:pt x="619641" y="1183153"/>
                </a:cubicBezTo>
                <a:close/>
                <a:moveTo>
                  <a:pt x="681042" y="1182642"/>
                </a:moveTo>
                <a:cubicBezTo>
                  <a:pt x="681162" y="1182640"/>
                  <a:pt x="681264" y="1182640"/>
                  <a:pt x="681383" y="1182642"/>
                </a:cubicBezTo>
                <a:cubicBezTo>
                  <a:pt x="686654" y="1182737"/>
                  <a:pt x="690867" y="1187090"/>
                  <a:pt x="690764" y="1192364"/>
                </a:cubicBezTo>
                <a:cubicBezTo>
                  <a:pt x="690764" y="1197733"/>
                  <a:pt x="686415" y="1202085"/>
                  <a:pt x="681042" y="1202085"/>
                </a:cubicBezTo>
                <a:cubicBezTo>
                  <a:pt x="675704" y="1201995"/>
                  <a:pt x="671406" y="1197695"/>
                  <a:pt x="671321" y="1192364"/>
                </a:cubicBezTo>
                <a:cubicBezTo>
                  <a:pt x="671321" y="1186994"/>
                  <a:pt x="675670" y="1182642"/>
                  <a:pt x="681042" y="1182642"/>
                </a:cubicBezTo>
                <a:close/>
                <a:moveTo>
                  <a:pt x="743125" y="1181959"/>
                </a:moveTo>
                <a:cubicBezTo>
                  <a:pt x="748873" y="1181959"/>
                  <a:pt x="753529" y="1186617"/>
                  <a:pt x="753529" y="1192364"/>
                </a:cubicBezTo>
                <a:cubicBezTo>
                  <a:pt x="753529" y="1198110"/>
                  <a:pt x="748873" y="1202768"/>
                  <a:pt x="743125" y="1202768"/>
                </a:cubicBezTo>
                <a:cubicBezTo>
                  <a:pt x="737412" y="1202676"/>
                  <a:pt x="732806" y="1198070"/>
                  <a:pt x="732722" y="1192364"/>
                </a:cubicBezTo>
                <a:cubicBezTo>
                  <a:pt x="732722" y="1186617"/>
                  <a:pt x="737377" y="1181959"/>
                  <a:pt x="743125" y="1181959"/>
                </a:cubicBezTo>
                <a:close/>
                <a:moveTo>
                  <a:pt x="803845" y="1181448"/>
                </a:moveTo>
                <a:cubicBezTo>
                  <a:pt x="803964" y="1181446"/>
                  <a:pt x="804067" y="1181446"/>
                  <a:pt x="804186" y="1181448"/>
                </a:cubicBezTo>
                <a:cubicBezTo>
                  <a:pt x="810122" y="1181543"/>
                  <a:pt x="814863" y="1186430"/>
                  <a:pt x="814761" y="1192363"/>
                </a:cubicBezTo>
                <a:cubicBezTo>
                  <a:pt x="814761" y="1198393"/>
                  <a:pt x="809866" y="1203279"/>
                  <a:pt x="803845" y="1203279"/>
                </a:cubicBezTo>
                <a:cubicBezTo>
                  <a:pt x="797824" y="1203279"/>
                  <a:pt x="792930" y="1198393"/>
                  <a:pt x="792930" y="1192363"/>
                </a:cubicBezTo>
                <a:cubicBezTo>
                  <a:pt x="792930" y="1186334"/>
                  <a:pt x="797824" y="1181448"/>
                  <a:pt x="803845" y="1181448"/>
                </a:cubicBezTo>
                <a:close/>
                <a:moveTo>
                  <a:pt x="865246" y="1180935"/>
                </a:moveTo>
                <a:cubicBezTo>
                  <a:pt x="871557" y="1180935"/>
                  <a:pt x="876673" y="1186052"/>
                  <a:pt x="876673" y="1192363"/>
                </a:cubicBezTo>
                <a:cubicBezTo>
                  <a:pt x="876673" y="1198673"/>
                  <a:pt x="871557" y="1203790"/>
                  <a:pt x="865246" y="1203790"/>
                </a:cubicBezTo>
                <a:cubicBezTo>
                  <a:pt x="858936" y="1203790"/>
                  <a:pt x="853819" y="1198673"/>
                  <a:pt x="853819" y="1192363"/>
                </a:cubicBezTo>
                <a:cubicBezTo>
                  <a:pt x="853819" y="1186052"/>
                  <a:pt x="858936" y="1180935"/>
                  <a:pt x="865246" y="1180935"/>
                </a:cubicBezTo>
                <a:close/>
                <a:moveTo>
                  <a:pt x="926648" y="1180253"/>
                </a:moveTo>
                <a:cubicBezTo>
                  <a:pt x="933334" y="1180253"/>
                  <a:pt x="938757" y="1185676"/>
                  <a:pt x="938757" y="1192363"/>
                </a:cubicBezTo>
                <a:cubicBezTo>
                  <a:pt x="938757" y="1199051"/>
                  <a:pt x="933334" y="1204473"/>
                  <a:pt x="926648" y="1204473"/>
                </a:cubicBezTo>
                <a:cubicBezTo>
                  <a:pt x="919962" y="1204473"/>
                  <a:pt x="914538" y="1199051"/>
                  <a:pt x="914538" y="1192363"/>
                </a:cubicBezTo>
                <a:cubicBezTo>
                  <a:pt x="914538" y="1185676"/>
                  <a:pt x="919962" y="1180253"/>
                  <a:pt x="926648" y="1180253"/>
                </a:cubicBezTo>
                <a:close/>
                <a:moveTo>
                  <a:pt x="988049" y="1179742"/>
                </a:moveTo>
                <a:cubicBezTo>
                  <a:pt x="995025" y="1179742"/>
                  <a:pt x="1000670" y="1185393"/>
                  <a:pt x="1000670" y="1192364"/>
                </a:cubicBezTo>
                <a:cubicBezTo>
                  <a:pt x="1000670" y="1199335"/>
                  <a:pt x="995025" y="1204985"/>
                  <a:pt x="988049" y="1204985"/>
                </a:cubicBezTo>
                <a:cubicBezTo>
                  <a:pt x="981073" y="1204985"/>
                  <a:pt x="975428" y="1199335"/>
                  <a:pt x="975428" y="1192364"/>
                </a:cubicBezTo>
                <a:cubicBezTo>
                  <a:pt x="975428" y="1185393"/>
                  <a:pt x="981073" y="1179742"/>
                  <a:pt x="988049" y="1179742"/>
                </a:cubicBezTo>
                <a:close/>
                <a:moveTo>
                  <a:pt x="1050132" y="1179231"/>
                </a:moveTo>
                <a:cubicBezTo>
                  <a:pt x="1050252" y="1179229"/>
                  <a:pt x="1050354" y="1179229"/>
                  <a:pt x="1050473" y="1179231"/>
                </a:cubicBezTo>
                <a:cubicBezTo>
                  <a:pt x="1057637" y="1179326"/>
                  <a:pt x="1063368" y="1185205"/>
                  <a:pt x="1063265" y="1192364"/>
                </a:cubicBezTo>
                <a:cubicBezTo>
                  <a:pt x="1063265" y="1199618"/>
                  <a:pt x="1057381" y="1205497"/>
                  <a:pt x="1050132" y="1205497"/>
                </a:cubicBezTo>
                <a:cubicBezTo>
                  <a:pt x="1042918" y="1205405"/>
                  <a:pt x="1037084" y="1199578"/>
                  <a:pt x="1037000" y="1192364"/>
                </a:cubicBezTo>
                <a:cubicBezTo>
                  <a:pt x="1037000" y="1185110"/>
                  <a:pt x="1042884" y="1179231"/>
                  <a:pt x="1050132" y="1179231"/>
                </a:cubicBezTo>
                <a:close/>
                <a:moveTo>
                  <a:pt x="1110851" y="1178718"/>
                </a:moveTo>
                <a:cubicBezTo>
                  <a:pt x="1118390" y="1178718"/>
                  <a:pt x="1124496" y="1184828"/>
                  <a:pt x="1124496" y="1192363"/>
                </a:cubicBezTo>
                <a:cubicBezTo>
                  <a:pt x="1124496" y="1199898"/>
                  <a:pt x="1118390" y="1206008"/>
                  <a:pt x="1110851" y="1206008"/>
                </a:cubicBezTo>
                <a:cubicBezTo>
                  <a:pt x="1103313" y="1206008"/>
                  <a:pt x="1097207" y="1199898"/>
                  <a:pt x="1097207" y="1192363"/>
                </a:cubicBezTo>
                <a:cubicBezTo>
                  <a:pt x="1097207" y="1184828"/>
                  <a:pt x="1103313" y="1178718"/>
                  <a:pt x="1110851" y="1178718"/>
                </a:cubicBezTo>
                <a:close/>
                <a:moveTo>
                  <a:pt x="1172253" y="1178377"/>
                </a:moveTo>
                <a:cubicBezTo>
                  <a:pt x="1179979" y="1178377"/>
                  <a:pt x="1186239" y="1184639"/>
                  <a:pt x="1186239" y="1192363"/>
                </a:cubicBezTo>
                <a:cubicBezTo>
                  <a:pt x="1186239" y="1200088"/>
                  <a:pt x="1179979" y="1206349"/>
                  <a:pt x="1172253" y="1206349"/>
                </a:cubicBezTo>
                <a:cubicBezTo>
                  <a:pt x="1164526" y="1206349"/>
                  <a:pt x="1158267" y="1200088"/>
                  <a:pt x="1158267" y="1192363"/>
                </a:cubicBezTo>
                <a:cubicBezTo>
                  <a:pt x="1158267" y="1184639"/>
                  <a:pt x="1164526" y="1178377"/>
                  <a:pt x="1172253" y="1178377"/>
                </a:cubicBezTo>
                <a:close/>
                <a:moveTo>
                  <a:pt x="1233654" y="1177865"/>
                </a:moveTo>
                <a:cubicBezTo>
                  <a:pt x="1241653" y="1177865"/>
                  <a:pt x="1248151" y="1184357"/>
                  <a:pt x="1248151" y="1192363"/>
                </a:cubicBezTo>
                <a:cubicBezTo>
                  <a:pt x="1248151" y="1200369"/>
                  <a:pt x="1241653" y="1206860"/>
                  <a:pt x="1233654" y="1206860"/>
                </a:cubicBezTo>
                <a:cubicBezTo>
                  <a:pt x="1225655" y="1206860"/>
                  <a:pt x="1219157" y="1200369"/>
                  <a:pt x="1219157" y="1192363"/>
                </a:cubicBezTo>
                <a:cubicBezTo>
                  <a:pt x="1219157" y="1184357"/>
                  <a:pt x="1225655" y="1177865"/>
                  <a:pt x="1233654" y="1177865"/>
                </a:cubicBezTo>
                <a:close/>
                <a:moveTo>
                  <a:pt x="1971151" y="1177696"/>
                </a:moveTo>
                <a:cubicBezTo>
                  <a:pt x="1971271" y="1177694"/>
                  <a:pt x="1971373" y="1177694"/>
                  <a:pt x="1971492" y="1177696"/>
                </a:cubicBezTo>
                <a:cubicBezTo>
                  <a:pt x="1979509" y="1177791"/>
                  <a:pt x="1985922" y="1184358"/>
                  <a:pt x="1985819" y="1192364"/>
                </a:cubicBezTo>
                <a:cubicBezTo>
                  <a:pt x="1985819" y="1200465"/>
                  <a:pt x="1979253" y="1207032"/>
                  <a:pt x="1971151" y="1207032"/>
                </a:cubicBezTo>
                <a:cubicBezTo>
                  <a:pt x="1963084" y="1206940"/>
                  <a:pt x="1956568" y="1200426"/>
                  <a:pt x="1956484" y="1192364"/>
                </a:cubicBezTo>
                <a:cubicBezTo>
                  <a:pt x="1956484" y="1184262"/>
                  <a:pt x="1963050" y="1177696"/>
                  <a:pt x="1971151" y="1177696"/>
                </a:cubicBezTo>
                <a:close/>
                <a:moveTo>
                  <a:pt x="1295055" y="1177524"/>
                </a:moveTo>
                <a:cubicBezTo>
                  <a:pt x="1303242" y="1177524"/>
                  <a:pt x="1309894" y="1184168"/>
                  <a:pt x="1309894" y="1192363"/>
                </a:cubicBezTo>
                <a:cubicBezTo>
                  <a:pt x="1309894" y="1200558"/>
                  <a:pt x="1303242" y="1207202"/>
                  <a:pt x="1295055" y="1207202"/>
                </a:cubicBezTo>
                <a:cubicBezTo>
                  <a:pt x="1286869" y="1207202"/>
                  <a:pt x="1280217" y="1200558"/>
                  <a:pt x="1280217" y="1192363"/>
                </a:cubicBezTo>
                <a:cubicBezTo>
                  <a:pt x="1280217" y="1184168"/>
                  <a:pt x="1286851" y="1177524"/>
                  <a:pt x="1295055" y="1177524"/>
                </a:cubicBezTo>
                <a:close/>
                <a:moveTo>
                  <a:pt x="1357139" y="1177183"/>
                </a:moveTo>
                <a:cubicBezTo>
                  <a:pt x="1365530" y="1177183"/>
                  <a:pt x="1372319" y="1183980"/>
                  <a:pt x="1372319" y="1192363"/>
                </a:cubicBezTo>
                <a:cubicBezTo>
                  <a:pt x="1372319" y="1192421"/>
                  <a:pt x="1372319" y="1192477"/>
                  <a:pt x="1372319" y="1192535"/>
                </a:cubicBezTo>
                <a:cubicBezTo>
                  <a:pt x="1372216" y="1200823"/>
                  <a:pt x="1365428" y="1207466"/>
                  <a:pt x="1357139" y="1207372"/>
                </a:cubicBezTo>
                <a:cubicBezTo>
                  <a:pt x="1357088" y="1207372"/>
                  <a:pt x="1357019" y="1207374"/>
                  <a:pt x="1356968" y="1207374"/>
                </a:cubicBezTo>
                <a:cubicBezTo>
                  <a:pt x="1348679" y="1207372"/>
                  <a:pt x="1341959" y="1200652"/>
                  <a:pt x="1341959" y="1192363"/>
                </a:cubicBezTo>
                <a:cubicBezTo>
                  <a:pt x="1341959" y="1183980"/>
                  <a:pt x="1348747" y="1177183"/>
                  <a:pt x="1357139" y="1177183"/>
                </a:cubicBezTo>
                <a:close/>
                <a:moveTo>
                  <a:pt x="1417858" y="1176842"/>
                </a:moveTo>
                <a:cubicBezTo>
                  <a:pt x="1426436" y="1176842"/>
                  <a:pt x="1433378" y="1183791"/>
                  <a:pt x="1433378" y="1192363"/>
                </a:cubicBezTo>
                <a:cubicBezTo>
                  <a:pt x="1433378" y="1192421"/>
                  <a:pt x="1433378" y="1192478"/>
                  <a:pt x="1433378" y="1192536"/>
                </a:cubicBezTo>
                <a:cubicBezTo>
                  <a:pt x="1433276" y="1201012"/>
                  <a:pt x="1426334" y="1207807"/>
                  <a:pt x="1417858" y="1207714"/>
                </a:cubicBezTo>
                <a:cubicBezTo>
                  <a:pt x="1417806" y="1207714"/>
                  <a:pt x="1417738" y="1207715"/>
                  <a:pt x="1417687" y="1207715"/>
                </a:cubicBezTo>
                <a:cubicBezTo>
                  <a:pt x="1409210" y="1207714"/>
                  <a:pt x="1402337" y="1200842"/>
                  <a:pt x="1402337" y="1192363"/>
                </a:cubicBezTo>
                <a:cubicBezTo>
                  <a:pt x="1402337" y="1183791"/>
                  <a:pt x="1409279" y="1176842"/>
                  <a:pt x="1417858" y="1176842"/>
                </a:cubicBezTo>
                <a:close/>
                <a:moveTo>
                  <a:pt x="1479258" y="1176502"/>
                </a:moveTo>
                <a:cubicBezTo>
                  <a:pt x="1479378" y="1176500"/>
                  <a:pt x="1479480" y="1176500"/>
                  <a:pt x="1479599" y="1176502"/>
                </a:cubicBezTo>
                <a:cubicBezTo>
                  <a:pt x="1488264" y="1176597"/>
                  <a:pt x="1495223" y="1183698"/>
                  <a:pt x="1495120" y="1192364"/>
                </a:cubicBezTo>
                <a:cubicBezTo>
                  <a:pt x="1495120" y="1192422"/>
                  <a:pt x="1495120" y="1192478"/>
                  <a:pt x="1495120" y="1192536"/>
                </a:cubicBezTo>
                <a:cubicBezTo>
                  <a:pt x="1495018" y="1201200"/>
                  <a:pt x="1487923" y="1208149"/>
                  <a:pt x="1479258" y="1208055"/>
                </a:cubicBezTo>
                <a:cubicBezTo>
                  <a:pt x="1470560" y="1208055"/>
                  <a:pt x="1463499" y="1201057"/>
                  <a:pt x="1463397" y="1192364"/>
                </a:cubicBezTo>
                <a:cubicBezTo>
                  <a:pt x="1463397" y="1183604"/>
                  <a:pt x="1470492" y="1176502"/>
                  <a:pt x="1479258" y="1176502"/>
                </a:cubicBezTo>
                <a:close/>
                <a:moveTo>
                  <a:pt x="1540660" y="1176160"/>
                </a:moveTo>
                <a:cubicBezTo>
                  <a:pt x="1541069" y="1176155"/>
                  <a:pt x="1541479" y="1176165"/>
                  <a:pt x="1541888" y="1176190"/>
                </a:cubicBezTo>
                <a:cubicBezTo>
                  <a:pt x="1550723" y="1176757"/>
                  <a:pt x="1557426" y="1184379"/>
                  <a:pt x="1556863" y="1193216"/>
                </a:cubicBezTo>
                <a:cubicBezTo>
                  <a:pt x="1556863" y="1193274"/>
                  <a:pt x="1556863" y="1193330"/>
                  <a:pt x="1556863" y="1193388"/>
                </a:cubicBezTo>
                <a:cubicBezTo>
                  <a:pt x="1556761" y="1202242"/>
                  <a:pt x="1549512" y="1209342"/>
                  <a:pt x="1540660" y="1209248"/>
                </a:cubicBezTo>
                <a:cubicBezTo>
                  <a:pt x="1531961" y="1208827"/>
                  <a:pt x="1524968" y="1201914"/>
                  <a:pt x="1524457" y="1193216"/>
                </a:cubicBezTo>
                <a:cubicBezTo>
                  <a:pt x="1524439" y="1184120"/>
                  <a:pt x="1531569" y="1176615"/>
                  <a:pt x="1540660" y="1176160"/>
                </a:cubicBezTo>
                <a:close/>
                <a:moveTo>
                  <a:pt x="1602061" y="1175989"/>
                </a:moveTo>
                <a:cubicBezTo>
                  <a:pt x="1611476" y="1175989"/>
                  <a:pt x="1619117" y="1183625"/>
                  <a:pt x="1619117" y="1193045"/>
                </a:cubicBezTo>
                <a:cubicBezTo>
                  <a:pt x="1619117" y="1202465"/>
                  <a:pt x="1611476" y="1210101"/>
                  <a:pt x="1602061" y="1210101"/>
                </a:cubicBezTo>
                <a:cubicBezTo>
                  <a:pt x="1592647" y="1210101"/>
                  <a:pt x="1585006" y="1202465"/>
                  <a:pt x="1585006" y="1193045"/>
                </a:cubicBezTo>
                <a:cubicBezTo>
                  <a:pt x="1585006" y="1183625"/>
                  <a:pt x="1592647" y="1175989"/>
                  <a:pt x="1602061" y="1175989"/>
                </a:cubicBezTo>
                <a:close/>
                <a:moveTo>
                  <a:pt x="1664144" y="1175819"/>
                </a:moveTo>
                <a:cubicBezTo>
                  <a:pt x="1673559" y="1175819"/>
                  <a:pt x="1681200" y="1183455"/>
                  <a:pt x="1681200" y="1192875"/>
                </a:cubicBezTo>
                <a:cubicBezTo>
                  <a:pt x="1681200" y="1202295"/>
                  <a:pt x="1673559" y="1209931"/>
                  <a:pt x="1664144" y="1209931"/>
                </a:cubicBezTo>
                <a:cubicBezTo>
                  <a:pt x="1654730" y="1209931"/>
                  <a:pt x="1647089" y="1202295"/>
                  <a:pt x="1647089" y="1192875"/>
                </a:cubicBezTo>
                <a:cubicBezTo>
                  <a:pt x="1647089" y="1183455"/>
                  <a:pt x="1654730" y="1175819"/>
                  <a:pt x="1664144" y="1175819"/>
                </a:cubicBezTo>
                <a:close/>
                <a:moveTo>
                  <a:pt x="1724863" y="1175648"/>
                </a:moveTo>
                <a:cubicBezTo>
                  <a:pt x="1734278" y="1175648"/>
                  <a:pt x="1741919" y="1183284"/>
                  <a:pt x="1741919" y="1192704"/>
                </a:cubicBezTo>
                <a:cubicBezTo>
                  <a:pt x="1741919" y="1202124"/>
                  <a:pt x="1734278" y="1209760"/>
                  <a:pt x="1724863" y="1209760"/>
                </a:cubicBezTo>
                <a:cubicBezTo>
                  <a:pt x="1715449" y="1209760"/>
                  <a:pt x="1707808" y="1202124"/>
                  <a:pt x="1707808" y="1192704"/>
                </a:cubicBezTo>
                <a:cubicBezTo>
                  <a:pt x="1707808" y="1183284"/>
                  <a:pt x="1715449" y="1175648"/>
                  <a:pt x="1724863" y="1175648"/>
                </a:cubicBezTo>
                <a:close/>
                <a:moveTo>
                  <a:pt x="1909067" y="1175478"/>
                </a:moveTo>
                <a:cubicBezTo>
                  <a:pt x="1918482" y="1175478"/>
                  <a:pt x="1926123" y="1183114"/>
                  <a:pt x="1926123" y="1192534"/>
                </a:cubicBezTo>
                <a:cubicBezTo>
                  <a:pt x="1926123" y="1201954"/>
                  <a:pt x="1918482" y="1209590"/>
                  <a:pt x="1909067" y="1209590"/>
                </a:cubicBezTo>
                <a:cubicBezTo>
                  <a:pt x="1899653" y="1209590"/>
                  <a:pt x="1892012" y="1201954"/>
                  <a:pt x="1892012" y="1192534"/>
                </a:cubicBezTo>
                <a:cubicBezTo>
                  <a:pt x="1892012" y="1183114"/>
                  <a:pt x="1899653" y="1175478"/>
                  <a:pt x="1909067" y="1175478"/>
                </a:cubicBezTo>
                <a:close/>
                <a:moveTo>
                  <a:pt x="1847666" y="1175478"/>
                </a:moveTo>
                <a:cubicBezTo>
                  <a:pt x="1857081" y="1175478"/>
                  <a:pt x="1864722" y="1183114"/>
                  <a:pt x="1864722" y="1192534"/>
                </a:cubicBezTo>
                <a:cubicBezTo>
                  <a:pt x="1864722" y="1201954"/>
                  <a:pt x="1857081" y="1209590"/>
                  <a:pt x="1847666" y="1209590"/>
                </a:cubicBezTo>
                <a:cubicBezTo>
                  <a:pt x="1838252" y="1209590"/>
                  <a:pt x="1830611" y="1201954"/>
                  <a:pt x="1830611" y="1192534"/>
                </a:cubicBezTo>
                <a:cubicBezTo>
                  <a:pt x="1830611" y="1183114"/>
                  <a:pt x="1838252" y="1175478"/>
                  <a:pt x="1847666" y="1175478"/>
                </a:cubicBezTo>
                <a:close/>
                <a:moveTo>
                  <a:pt x="1786265" y="1175478"/>
                </a:moveTo>
                <a:cubicBezTo>
                  <a:pt x="1795680" y="1175478"/>
                  <a:pt x="1803321" y="1183114"/>
                  <a:pt x="1803321" y="1192534"/>
                </a:cubicBezTo>
                <a:cubicBezTo>
                  <a:pt x="1803321" y="1201954"/>
                  <a:pt x="1795680" y="1209590"/>
                  <a:pt x="1786265" y="1209590"/>
                </a:cubicBezTo>
                <a:cubicBezTo>
                  <a:pt x="1776851" y="1209590"/>
                  <a:pt x="1769210" y="1201954"/>
                  <a:pt x="1769210" y="1192534"/>
                </a:cubicBezTo>
                <a:cubicBezTo>
                  <a:pt x="1769210" y="1183114"/>
                  <a:pt x="1776851" y="1175478"/>
                  <a:pt x="1786265" y="1175478"/>
                </a:cubicBezTo>
                <a:close/>
                <a:moveTo>
                  <a:pt x="5629" y="1128574"/>
                </a:moveTo>
                <a:cubicBezTo>
                  <a:pt x="6942" y="1128574"/>
                  <a:pt x="8016" y="1129644"/>
                  <a:pt x="8016" y="1130962"/>
                </a:cubicBezTo>
                <a:cubicBezTo>
                  <a:pt x="8016" y="1132281"/>
                  <a:pt x="6942" y="1133350"/>
                  <a:pt x="5629" y="1133350"/>
                </a:cubicBezTo>
                <a:cubicBezTo>
                  <a:pt x="4349" y="1133266"/>
                  <a:pt x="3326" y="1132245"/>
                  <a:pt x="3241" y="1130962"/>
                </a:cubicBezTo>
                <a:cubicBezTo>
                  <a:pt x="3241" y="1129644"/>
                  <a:pt x="4315" y="1128574"/>
                  <a:pt x="5629" y="1128574"/>
                </a:cubicBezTo>
                <a:close/>
                <a:moveTo>
                  <a:pt x="67029" y="1127380"/>
                </a:moveTo>
                <a:cubicBezTo>
                  <a:pt x="69008" y="1127380"/>
                  <a:pt x="70611" y="1128984"/>
                  <a:pt x="70611" y="1130962"/>
                </a:cubicBezTo>
                <a:cubicBezTo>
                  <a:pt x="70611" y="1132941"/>
                  <a:pt x="69008" y="1134544"/>
                  <a:pt x="67029" y="1134544"/>
                </a:cubicBezTo>
                <a:cubicBezTo>
                  <a:pt x="65085" y="1134457"/>
                  <a:pt x="63533" y="1132903"/>
                  <a:pt x="63448" y="1130962"/>
                </a:cubicBezTo>
                <a:cubicBezTo>
                  <a:pt x="63448" y="1128984"/>
                  <a:pt x="65051" y="1127380"/>
                  <a:pt x="67029" y="1127380"/>
                </a:cubicBezTo>
                <a:close/>
                <a:moveTo>
                  <a:pt x="129114" y="1126698"/>
                </a:moveTo>
                <a:cubicBezTo>
                  <a:pt x="131467" y="1126698"/>
                  <a:pt x="133378" y="1128607"/>
                  <a:pt x="133378" y="1130962"/>
                </a:cubicBezTo>
                <a:cubicBezTo>
                  <a:pt x="133378" y="1133318"/>
                  <a:pt x="131467" y="1135226"/>
                  <a:pt x="129114" y="1135226"/>
                </a:cubicBezTo>
                <a:cubicBezTo>
                  <a:pt x="126760" y="1135226"/>
                  <a:pt x="124850" y="1133318"/>
                  <a:pt x="124850" y="1130962"/>
                </a:cubicBezTo>
                <a:cubicBezTo>
                  <a:pt x="124850" y="1128607"/>
                  <a:pt x="126760" y="1126698"/>
                  <a:pt x="129114" y="1126698"/>
                </a:cubicBezTo>
                <a:close/>
                <a:moveTo>
                  <a:pt x="190199" y="1125881"/>
                </a:moveTo>
                <a:cubicBezTo>
                  <a:pt x="192931" y="1125881"/>
                  <a:pt x="195145" y="1128095"/>
                  <a:pt x="195145" y="1130827"/>
                </a:cubicBezTo>
                <a:cubicBezTo>
                  <a:pt x="195145" y="1133559"/>
                  <a:pt x="192931" y="1135773"/>
                  <a:pt x="190199" y="1135773"/>
                </a:cubicBezTo>
                <a:cubicBezTo>
                  <a:pt x="187467" y="1135773"/>
                  <a:pt x="185253" y="1133559"/>
                  <a:pt x="185253" y="1130827"/>
                </a:cubicBezTo>
                <a:cubicBezTo>
                  <a:pt x="185253" y="1128095"/>
                  <a:pt x="187467" y="1125881"/>
                  <a:pt x="190199" y="1125881"/>
                </a:cubicBezTo>
                <a:close/>
                <a:moveTo>
                  <a:pt x="251234" y="1125163"/>
                </a:moveTo>
                <a:cubicBezTo>
                  <a:pt x="254440" y="1125163"/>
                  <a:pt x="257032" y="1127759"/>
                  <a:pt x="257032" y="1130963"/>
                </a:cubicBezTo>
                <a:cubicBezTo>
                  <a:pt x="257032" y="1134166"/>
                  <a:pt x="254440" y="1136761"/>
                  <a:pt x="251234" y="1136761"/>
                </a:cubicBezTo>
                <a:cubicBezTo>
                  <a:pt x="248061" y="1136673"/>
                  <a:pt x="245520" y="1134128"/>
                  <a:pt x="245435" y="1130963"/>
                </a:cubicBezTo>
                <a:cubicBezTo>
                  <a:pt x="245435" y="1127759"/>
                  <a:pt x="248027" y="1125163"/>
                  <a:pt x="251234" y="1125163"/>
                </a:cubicBezTo>
                <a:close/>
                <a:moveTo>
                  <a:pt x="312635" y="1124480"/>
                </a:moveTo>
                <a:cubicBezTo>
                  <a:pt x="316216" y="1124480"/>
                  <a:pt x="319116" y="1127382"/>
                  <a:pt x="319116" y="1130962"/>
                </a:cubicBezTo>
                <a:cubicBezTo>
                  <a:pt x="319116" y="1134542"/>
                  <a:pt x="316216" y="1137443"/>
                  <a:pt x="312635" y="1137443"/>
                </a:cubicBezTo>
                <a:cubicBezTo>
                  <a:pt x="309053" y="1137443"/>
                  <a:pt x="306154" y="1134542"/>
                  <a:pt x="306154" y="1130962"/>
                </a:cubicBezTo>
                <a:cubicBezTo>
                  <a:pt x="306154" y="1127382"/>
                  <a:pt x="309053" y="1124480"/>
                  <a:pt x="312635" y="1124480"/>
                </a:cubicBezTo>
                <a:close/>
                <a:moveTo>
                  <a:pt x="374036" y="1123798"/>
                </a:moveTo>
                <a:cubicBezTo>
                  <a:pt x="377993" y="1123798"/>
                  <a:pt x="381199" y="1127005"/>
                  <a:pt x="381199" y="1130962"/>
                </a:cubicBezTo>
                <a:cubicBezTo>
                  <a:pt x="381199" y="1134919"/>
                  <a:pt x="377993" y="1138125"/>
                  <a:pt x="374036" y="1138125"/>
                </a:cubicBezTo>
                <a:cubicBezTo>
                  <a:pt x="370079" y="1138125"/>
                  <a:pt x="366873" y="1134919"/>
                  <a:pt x="366873" y="1130962"/>
                </a:cubicBezTo>
                <a:cubicBezTo>
                  <a:pt x="366873" y="1127005"/>
                  <a:pt x="370079" y="1123798"/>
                  <a:pt x="374036" y="1123798"/>
                </a:cubicBezTo>
                <a:close/>
                <a:moveTo>
                  <a:pt x="436120" y="1123286"/>
                </a:moveTo>
                <a:cubicBezTo>
                  <a:pt x="440367" y="1123286"/>
                  <a:pt x="443795" y="1126723"/>
                  <a:pt x="443795" y="1130962"/>
                </a:cubicBezTo>
                <a:cubicBezTo>
                  <a:pt x="443795" y="1135200"/>
                  <a:pt x="440367" y="1138637"/>
                  <a:pt x="436120" y="1138637"/>
                </a:cubicBezTo>
                <a:cubicBezTo>
                  <a:pt x="431873" y="1138637"/>
                  <a:pt x="428445" y="1135200"/>
                  <a:pt x="428445" y="1130962"/>
                </a:cubicBezTo>
                <a:cubicBezTo>
                  <a:pt x="428445" y="1126723"/>
                  <a:pt x="431873" y="1123286"/>
                  <a:pt x="436120" y="1123286"/>
                </a:cubicBezTo>
                <a:close/>
                <a:moveTo>
                  <a:pt x="496839" y="1122604"/>
                </a:moveTo>
                <a:cubicBezTo>
                  <a:pt x="501461" y="1122604"/>
                  <a:pt x="505196" y="1126347"/>
                  <a:pt x="505196" y="1130962"/>
                </a:cubicBezTo>
                <a:cubicBezTo>
                  <a:pt x="505196" y="1135577"/>
                  <a:pt x="501461" y="1139319"/>
                  <a:pt x="496839" y="1139319"/>
                </a:cubicBezTo>
                <a:cubicBezTo>
                  <a:pt x="492217" y="1139319"/>
                  <a:pt x="488482" y="1135577"/>
                  <a:pt x="488482" y="1130962"/>
                </a:cubicBezTo>
                <a:cubicBezTo>
                  <a:pt x="488482" y="1126347"/>
                  <a:pt x="492217" y="1122604"/>
                  <a:pt x="496839" y="1122604"/>
                </a:cubicBezTo>
                <a:close/>
                <a:moveTo>
                  <a:pt x="558240" y="1121923"/>
                </a:moveTo>
                <a:cubicBezTo>
                  <a:pt x="558359" y="1121921"/>
                  <a:pt x="558462" y="1121921"/>
                  <a:pt x="558581" y="1121923"/>
                </a:cubicBezTo>
                <a:cubicBezTo>
                  <a:pt x="563476" y="1122018"/>
                  <a:pt x="567382" y="1126066"/>
                  <a:pt x="567280" y="1130962"/>
                </a:cubicBezTo>
                <a:cubicBezTo>
                  <a:pt x="567280" y="1135955"/>
                  <a:pt x="563238" y="1140002"/>
                  <a:pt x="558240" y="1140002"/>
                </a:cubicBezTo>
                <a:cubicBezTo>
                  <a:pt x="553243" y="1140002"/>
                  <a:pt x="549201" y="1135955"/>
                  <a:pt x="549201" y="1130962"/>
                </a:cubicBezTo>
                <a:cubicBezTo>
                  <a:pt x="549201" y="1125970"/>
                  <a:pt x="553243" y="1121923"/>
                  <a:pt x="558240" y="1121923"/>
                </a:cubicBezTo>
                <a:close/>
                <a:moveTo>
                  <a:pt x="619642" y="1121240"/>
                </a:moveTo>
                <a:cubicBezTo>
                  <a:pt x="619761" y="1121238"/>
                  <a:pt x="619863" y="1121238"/>
                  <a:pt x="619982" y="1121240"/>
                </a:cubicBezTo>
                <a:cubicBezTo>
                  <a:pt x="625253" y="1121335"/>
                  <a:pt x="629466" y="1125688"/>
                  <a:pt x="629363" y="1130962"/>
                </a:cubicBezTo>
                <a:cubicBezTo>
                  <a:pt x="629363" y="1136331"/>
                  <a:pt x="625014" y="1140684"/>
                  <a:pt x="619642" y="1140684"/>
                </a:cubicBezTo>
                <a:cubicBezTo>
                  <a:pt x="614303" y="1140593"/>
                  <a:pt x="610005" y="1136293"/>
                  <a:pt x="609920" y="1130962"/>
                </a:cubicBezTo>
                <a:cubicBezTo>
                  <a:pt x="609920" y="1125592"/>
                  <a:pt x="614269" y="1121240"/>
                  <a:pt x="619642" y="1121240"/>
                </a:cubicBezTo>
                <a:close/>
                <a:moveTo>
                  <a:pt x="681042" y="1120558"/>
                </a:moveTo>
                <a:cubicBezTo>
                  <a:pt x="686790" y="1120558"/>
                  <a:pt x="691447" y="1125216"/>
                  <a:pt x="691447" y="1130963"/>
                </a:cubicBezTo>
                <a:cubicBezTo>
                  <a:pt x="691447" y="1136709"/>
                  <a:pt x="686790" y="1141367"/>
                  <a:pt x="681042" y="1141367"/>
                </a:cubicBezTo>
                <a:cubicBezTo>
                  <a:pt x="675329" y="1141275"/>
                  <a:pt x="670724" y="1136671"/>
                  <a:pt x="670639" y="1130963"/>
                </a:cubicBezTo>
                <a:cubicBezTo>
                  <a:pt x="670639" y="1125216"/>
                  <a:pt x="675295" y="1120558"/>
                  <a:pt x="681042" y="1120558"/>
                </a:cubicBezTo>
                <a:close/>
                <a:moveTo>
                  <a:pt x="743126" y="1120047"/>
                </a:moveTo>
                <a:cubicBezTo>
                  <a:pt x="743245" y="1120045"/>
                  <a:pt x="743347" y="1120045"/>
                  <a:pt x="743467" y="1120047"/>
                </a:cubicBezTo>
                <a:cubicBezTo>
                  <a:pt x="749402" y="1120142"/>
                  <a:pt x="754144" y="1125029"/>
                  <a:pt x="754042" y="1130963"/>
                </a:cubicBezTo>
                <a:cubicBezTo>
                  <a:pt x="754042" y="1136992"/>
                  <a:pt x="749146" y="1141878"/>
                  <a:pt x="743126" y="1141878"/>
                </a:cubicBezTo>
                <a:cubicBezTo>
                  <a:pt x="737105" y="1141878"/>
                  <a:pt x="732210" y="1136992"/>
                  <a:pt x="732210" y="1130963"/>
                </a:cubicBezTo>
                <a:cubicBezTo>
                  <a:pt x="732210" y="1124933"/>
                  <a:pt x="737105" y="1120047"/>
                  <a:pt x="743126" y="1120047"/>
                </a:cubicBezTo>
                <a:close/>
                <a:moveTo>
                  <a:pt x="803844" y="1119364"/>
                </a:moveTo>
                <a:cubicBezTo>
                  <a:pt x="803964" y="1119362"/>
                  <a:pt x="804066" y="1119362"/>
                  <a:pt x="804185" y="1119364"/>
                </a:cubicBezTo>
                <a:cubicBezTo>
                  <a:pt x="810497" y="1119459"/>
                  <a:pt x="815545" y="1124651"/>
                  <a:pt x="815442" y="1130962"/>
                </a:cubicBezTo>
                <a:cubicBezTo>
                  <a:pt x="815442" y="1137368"/>
                  <a:pt x="810258" y="1142560"/>
                  <a:pt x="803844" y="1142560"/>
                </a:cubicBezTo>
                <a:cubicBezTo>
                  <a:pt x="797483" y="1142468"/>
                  <a:pt x="792332" y="1137329"/>
                  <a:pt x="792247" y="1130962"/>
                </a:cubicBezTo>
                <a:cubicBezTo>
                  <a:pt x="792247" y="1124555"/>
                  <a:pt x="797431" y="1119364"/>
                  <a:pt x="803844" y="1119364"/>
                </a:cubicBezTo>
                <a:close/>
                <a:moveTo>
                  <a:pt x="865246" y="1118852"/>
                </a:moveTo>
                <a:cubicBezTo>
                  <a:pt x="871932" y="1118852"/>
                  <a:pt x="877356" y="1124274"/>
                  <a:pt x="877356" y="1130962"/>
                </a:cubicBezTo>
                <a:cubicBezTo>
                  <a:pt x="877356" y="1137650"/>
                  <a:pt x="871932" y="1143072"/>
                  <a:pt x="865246" y="1143072"/>
                </a:cubicBezTo>
                <a:cubicBezTo>
                  <a:pt x="858560" y="1143072"/>
                  <a:pt x="853137" y="1137650"/>
                  <a:pt x="853137" y="1130962"/>
                </a:cubicBezTo>
                <a:cubicBezTo>
                  <a:pt x="853137" y="1124274"/>
                  <a:pt x="858560" y="1118852"/>
                  <a:pt x="865246" y="1118852"/>
                </a:cubicBezTo>
                <a:close/>
                <a:moveTo>
                  <a:pt x="926647" y="1118340"/>
                </a:moveTo>
                <a:cubicBezTo>
                  <a:pt x="933623" y="1118340"/>
                  <a:pt x="939268" y="1123991"/>
                  <a:pt x="939268" y="1130962"/>
                </a:cubicBezTo>
                <a:cubicBezTo>
                  <a:pt x="939268" y="1137933"/>
                  <a:pt x="933623" y="1143583"/>
                  <a:pt x="926647" y="1143583"/>
                </a:cubicBezTo>
                <a:cubicBezTo>
                  <a:pt x="919722" y="1143491"/>
                  <a:pt x="914111" y="1137893"/>
                  <a:pt x="914026" y="1130962"/>
                </a:cubicBezTo>
                <a:cubicBezTo>
                  <a:pt x="914026" y="1123991"/>
                  <a:pt x="919671" y="1118340"/>
                  <a:pt x="926647" y="1118340"/>
                </a:cubicBezTo>
                <a:close/>
                <a:moveTo>
                  <a:pt x="988048" y="1117658"/>
                </a:moveTo>
                <a:cubicBezTo>
                  <a:pt x="995399" y="1117658"/>
                  <a:pt x="1001352" y="1123614"/>
                  <a:pt x="1001352" y="1130962"/>
                </a:cubicBezTo>
                <a:cubicBezTo>
                  <a:pt x="1001352" y="1138310"/>
                  <a:pt x="995399" y="1144266"/>
                  <a:pt x="988048" y="1144266"/>
                </a:cubicBezTo>
                <a:cubicBezTo>
                  <a:pt x="980697" y="1144266"/>
                  <a:pt x="974745" y="1138310"/>
                  <a:pt x="974745" y="1130962"/>
                </a:cubicBezTo>
                <a:cubicBezTo>
                  <a:pt x="974745" y="1123614"/>
                  <a:pt x="980697" y="1117658"/>
                  <a:pt x="988048" y="1117658"/>
                </a:cubicBezTo>
                <a:close/>
                <a:moveTo>
                  <a:pt x="1049816" y="1117012"/>
                </a:moveTo>
                <a:cubicBezTo>
                  <a:pt x="1057446" y="1117012"/>
                  <a:pt x="1063632" y="1123197"/>
                  <a:pt x="1063632" y="1130827"/>
                </a:cubicBezTo>
                <a:cubicBezTo>
                  <a:pt x="1063632" y="1138457"/>
                  <a:pt x="1057446" y="1144642"/>
                  <a:pt x="1049816" y="1144642"/>
                </a:cubicBezTo>
                <a:cubicBezTo>
                  <a:pt x="1042186" y="1144642"/>
                  <a:pt x="1036001" y="1138457"/>
                  <a:pt x="1036001" y="1130827"/>
                </a:cubicBezTo>
                <a:cubicBezTo>
                  <a:pt x="1036001" y="1123197"/>
                  <a:pt x="1042186" y="1117012"/>
                  <a:pt x="1049816" y="1117012"/>
                </a:cubicBezTo>
                <a:close/>
                <a:moveTo>
                  <a:pt x="1172253" y="1116124"/>
                </a:moveTo>
                <a:cubicBezTo>
                  <a:pt x="1172372" y="1116122"/>
                  <a:pt x="1172475" y="1116122"/>
                  <a:pt x="1172594" y="1116124"/>
                </a:cubicBezTo>
                <a:cubicBezTo>
                  <a:pt x="1180610" y="1116219"/>
                  <a:pt x="1187023" y="1122786"/>
                  <a:pt x="1186921" y="1130792"/>
                </a:cubicBezTo>
                <a:cubicBezTo>
                  <a:pt x="1186921" y="1138893"/>
                  <a:pt x="1180355" y="1145460"/>
                  <a:pt x="1172253" y="1145460"/>
                </a:cubicBezTo>
                <a:cubicBezTo>
                  <a:pt x="1164186" y="1145368"/>
                  <a:pt x="1157670" y="1138854"/>
                  <a:pt x="1157585" y="1130792"/>
                </a:cubicBezTo>
                <a:cubicBezTo>
                  <a:pt x="1157585" y="1122690"/>
                  <a:pt x="1164151" y="1116124"/>
                  <a:pt x="1172253" y="1116124"/>
                </a:cubicBezTo>
                <a:close/>
                <a:moveTo>
                  <a:pt x="1971151" y="1116123"/>
                </a:moveTo>
                <a:cubicBezTo>
                  <a:pt x="1979628" y="1116123"/>
                  <a:pt x="1986501" y="1122995"/>
                  <a:pt x="1986501" y="1131474"/>
                </a:cubicBezTo>
                <a:cubicBezTo>
                  <a:pt x="1986501" y="1131532"/>
                  <a:pt x="1986501" y="1131588"/>
                  <a:pt x="1986501" y="1131646"/>
                </a:cubicBezTo>
                <a:cubicBezTo>
                  <a:pt x="1986399" y="1140029"/>
                  <a:pt x="1979542" y="1146747"/>
                  <a:pt x="1971151" y="1146654"/>
                </a:cubicBezTo>
                <a:cubicBezTo>
                  <a:pt x="1962742" y="1146654"/>
                  <a:pt x="1955886" y="1139886"/>
                  <a:pt x="1955801" y="1131474"/>
                </a:cubicBezTo>
                <a:cubicBezTo>
                  <a:pt x="1955801" y="1122995"/>
                  <a:pt x="1962674" y="1116123"/>
                  <a:pt x="1971151" y="1116123"/>
                </a:cubicBezTo>
                <a:close/>
                <a:moveTo>
                  <a:pt x="1295055" y="1116123"/>
                </a:moveTo>
                <a:cubicBezTo>
                  <a:pt x="1303634" y="1116123"/>
                  <a:pt x="1310576" y="1123072"/>
                  <a:pt x="1310576" y="1131644"/>
                </a:cubicBezTo>
                <a:cubicBezTo>
                  <a:pt x="1310576" y="1131702"/>
                  <a:pt x="1310576" y="1131759"/>
                  <a:pt x="1310576" y="1131817"/>
                </a:cubicBezTo>
                <a:cubicBezTo>
                  <a:pt x="1310474" y="1140293"/>
                  <a:pt x="1303532" y="1147088"/>
                  <a:pt x="1295055" y="1146995"/>
                </a:cubicBezTo>
                <a:cubicBezTo>
                  <a:pt x="1295004" y="1146995"/>
                  <a:pt x="1294936" y="1146996"/>
                  <a:pt x="1294885" y="1146996"/>
                </a:cubicBezTo>
                <a:cubicBezTo>
                  <a:pt x="1286408" y="1146995"/>
                  <a:pt x="1279535" y="1140123"/>
                  <a:pt x="1279535" y="1131644"/>
                </a:cubicBezTo>
                <a:cubicBezTo>
                  <a:pt x="1279535" y="1123072"/>
                  <a:pt x="1286476" y="1116123"/>
                  <a:pt x="1295055" y="1116123"/>
                </a:cubicBezTo>
                <a:close/>
                <a:moveTo>
                  <a:pt x="1233654" y="1116123"/>
                </a:moveTo>
                <a:cubicBezTo>
                  <a:pt x="1242045" y="1116123"/>
                  <a:pt x="1248833" y="1122920"/>
                  <a:pt x="1248833" y="1131303"/>
                </a:cubicBezTo>
                <a:cubicBezTo>
                  <a:pt x="1248833" y="1131361"/>
                  <a:pt x="1248833" y="1131417"/>
                  <a:pt x="1248833" y="1131475"/>
                </a:cubicBezTo>
                <a:cubicBezTo>
                  <a:pt x="1248731" y="1139763"/>
                  <a:pt x="1241943" y="1146406"/>
                  <a:pt x="1233654" y="1146312"/>
                </a:cubicBezTo>
                <a:cubicBezTo>
                  <a:pt x="1233602" y="1146312"/>
                  <a:pt x="1233534" y="1146314"/>
                  <a:pt x="1233483" y="1146314"/>
                </a:cubicBezTo>
                <a:cubicBezTo>
                  <a:pt x="1225194" y="1146312"/>
                  <a:pt x="1218474" y="1139592"/>
                  <a:pt x="1218474" y="1131303"/>
                </a:cubicBezTo>
                <a:cubicBezTo>
                  <a:pt x="1218474" y="1122920"/>
                  <a:pt x="1225262" y="1116123"/>
                  <a:pt x="1233654" y="1116123"/>
                </a:cubicBezTo>
                <a:close/>
                <a:moveTo>
                  <a:pt x="1110851" y="1116123"/>
                </a:moveTo>
                <a:cubicBezTo>
                  <a:pt x="1118662" y="1116123"/>
                  <a:pt x="1125007" y="1122461"/>
                  <a:pt x="1125007" y="1130280"/>
                </a:cubicBezTo>
                <a:cubicBezTo>
                  <a:pt x="1125007" y="1138098"/>
                  <a:pt x="1118662" y="1144436"/>
                  <a:pt x="1110851" y="1144436"/>
                </a:cubicBezTo>
                <a:cubicBezTo>
                  <a:pt x="1103073" y="1144344"/>
                  <a:pt x="1096779" y="1138059"/>
                  <a:pt x="1096695" y="1130280"/>
                </a:cubicBezTo>
                <a:cubicBezTo>
                  <a:pt x="1096695" y="1122461"/>
                  <a:pt x="1103039" y="1116123"/>
                  <a:pt x="1110851" y="1116123"/>
                </a:cubicBezTo>
                <a:close/>
                <a:moveTo>
                  <a:pt x="1357138" y="1114929"/>
                </a:moveTo>
                <a:cubicBezTo>
                  <a:pt x="1365990" y="1114929"/>
                  <a:pt x="1373171" y="1122108"/>
                  <a:pt x="1373171" y="1130962"/>
                </a:cubicBezTo>
                <a:cubicBezTo>
                  <a:pt x="1373085" y="1139749"/>
                  <a:pt x="1365922" y="1146824"/>
                  <a:pt x="1357138" y="1146824"/>
                </a:cubicBezTo>
                <a:cubicBezTo>
                  <a:pt x="1348354" y="1146824"/>
                  <a:pt x="1341191" y="1139749"/>
                  <a:pt x="1341106" y="1130962"/>
                </a:cubicBezTo>
                <a:cubicBezTo>
                  <a:pt x="1341106" y="1122108"/>
                  <a:pt x="1348286" y="1114929"/>
                  <a:pt x="1357138" y="1114929"/>
                </a:cubicBezTo>
                <a:close/>
                <a:moveTo>
                  <a:pt x="1417857" y="1114588"/>
                </a:moveTo>
                <a:cubicBezTo>
                  <a:pt x="1427272" y="1114588"/>
                  <a:pt x="1434913" y="1122224"/>
                  <a:pt x="1434913" y="1131644"/>
                </a:cubicBezTo>
                <a:cubicBezTo>
                  <a:pt x="1434453" y="1140730"/>
                  <a:pt x="1426948" y="1147859"/>
                  <a:pt x="1417857" y="1147847"/>
                </a:cubicBezTo>
                <a:cubicBezTo>
                  <a:pt x="1408767" y="1147859"/>
                  <a:pt x="1401262" y="1140730"/>
                  <a:pt x="1400802" y="1131644"/>
                </a:cubicBezTo>
                <a:cubicBezTo>
                  <a:pt x="1400802" y="1122224"/>
                  <a:pt x="1408443" y="1114588"/>
                  <a:pt x="1417857" y="1114588"/>
                </a:cubicBezTo>
                <a:close/>
                <a:moveTo>
                  <a:pt x="1479258" y="1114247"/>
                </a:moveTo>
                <a:cubicBezTo>
                  <a:pt x="1488673" y="1114247"/>
                  <a:pt x="1496314" y="1121883"/>
                  <a:pt x="1496314" y="1131303"/>
                </a:cubicBezTo>
                <a:cubicBezTo>
                  <a:pt x="1496314" y="1140723"/>
                  <a:pt x="1488673" y="1148359"/>
                  <a:pt x="1479258" y="1148359"/>
                </a:cubicBezTo>
                <a:cubicBezTo>
                  <a:pt x="1469844" y="1148359"/>
                  <a:pt x="1462203" y="1140723"/>
                  <a:pt x="1462203" y="1131303"/>
                </a:cubicBezTo>
                <a:cubicBezTo>
                  <a:pt x="1462203" y="1121883"/>
                  <a:pt x="1469844" y="1114247"/>
                  <a:pt x="1479258" y="1114247"/>
                </a:cubicBezTo>
                <a:close/>
                <a:moveTo>
                  <a:pt x="1540660" y="1114076"/>
                </a:moveTo>
                <a:cubicBezTo>
                  <a:pt x="1550075" y="1114076"/>
                  <a:pt x="1557716" y="1121712"/>
                  <a:pt x="1557716" y="1131132"/>
                </a:cubicBezTo>
                <a:cubicBezTo>
                  <a:pt x="1557716" y="1140552"/>
                  <a:pt x="1550075" y="1148188"/>
                  <a:pt x="1540660" y="1148188"/>
                </a:cubicBezTo>
                <a:cubicBezTo>
                  <a:pt x="1531246" y="1148188"/>
                  <a:pt x="1523605" y="1140552"/>
                  <a:pt x="1523605" y="1131132"/>
                </a:cubicBezTo>
                <a:cubicBezTo>
                  <a:pt x="1523605" y="1121712"/>
                  <a:pt x="1531246" y="1114076"/>
                  <a:pt x="1540660" y="1114076"/>
                </a:cubicBezTo>
                <a:close/>
                <a:moveTo>
                  <a:pt x="1602061" y="1113735"/>
                </a:moveTo>
                <a:cubicBezTo>
                  <a:pt x="1611476" y="1113735"/>
                  <a:pt x="1619117" y="1121371"/>
                  <a:pt x="1619117" y="1130791"/>
                </a:cubicBezTo>
                <a:cubicBezTo>
                  <a:pt x="1619117" y="1140211"/>
                  <a:pt x="1611476" y="1147847"/>
                  <a:pt x="1602061" y="1147847"/>
                </a:cubicBezTo>
                <a:cubicBezTo>
                  <a:pt x="1592647" y="1147847"/>
                  <a:pt x="1585006" y="1140211"/>
                  <a:pt x="1585006" y="1130791"/>
                </a:cubicBezTo>
                <a:cubicBezTo>
                  <a:pt x="1585006" y="1121371"/>
                  <a:pt x="1592647" y="1113735"/>
                  <a:pt x="1602061" y="1113735"/>
                </a:cubicBezTo>
                <a:close/>
                <a:moveTo>
                  <a:pt x="1664144" y="1113565"/>
                </a:moveTo>
                <a:cubicBezTo>
                  <a:pt x="1673559" y="1113565"/>
                  <a:pt x="1681200" y="1121201"/>
                  <a:pt x="1681200" y="1130621"/>
                </a:cubicBezTo>
                <a:cubicBezTo>
                  <a:pt x="1681200" y="1140041"/>
                  <a:pt x="1673559" y="1147677"/>
                  <a:pt x="1664144" y="1147677"/>
                </a:cubicBezTo>
                <a:cubicBezTo>
                  <a:pt x="1654730" y="1147677"/>
                  <a:pt x="1647089" y="1140041"/>
                  <a:pt x="1647089" y="1130621"/>
                </a:cubicBezTo>
                <a:cubicBezTo>
                  <a:pt x="1647089" y="1121201"/>
                  <a:pt x="1654730" y="1113565"/>
                  <a:pt x="1664144" y="1113565"/>
                </a:cubicBezTo>
                <a:close/>
                <a:moveTo>
                  <a:pt x="1786265" y="1113394"/>
                </a:moveTo>
                <a:cubicBezTo>
                  <a:pt x="1795680" y="1113394"/>
                  <a:pt x="1803321" y="1121030"/>
                  <a:pt x="1803321" y="1130450"/>
                </a:cubicBezTo>
                <a:cubicBezTo>
                  <a:pt x="1803321" y="1139870"/>
                  <a:pt x="1795680" y="1147506"/>
                  <a:pt x="1786265" y="1147506"/>
                </a:cubicBezTo>
                <a:cubicBezTo>
                  <a:pt x="1776851" y="1147506"/>
                  <a:pt x="1769210" y="1139870"/>
                  <a:pt x="1769210" y="1130450"/>
                </a:cubicBezTo>
                <a:cubicBezTo>
                  <a:pt x="1769210" y="1121030"/>
                  <a:pt x="1776851" y="1113394"/>
                  <a:pt x="1786265" y="1113394"/>
                </a:cubicBezTo>
                <a:close/>
                <a:moveTo>
                  <a:pt x="1724863" y="1113394"/>
                </a:moveTo>
                <a:cubicBezTo>
                  <a:pt x="1734278" y="1113394"/>
                  <a:pt x="1741919" y="1121030"/>
                  <a:pt x="1741919" y="1130450"/>
                </a:cubicBezTo>
                <a:cubicBezTo>
                  <a:pt x="1741919" y="1139870"/>
                  <a:pt x="1734278" y="1147506"/>
                  <a:pt x="1724863" y="1147506"/>
                </a:cubicBezTo>
                <a:cubicBezTo>
                  <a:pt x="1715449" y="1147506"/>
                  <a:pt x="1707808" y="1139870"/>
                  <a:pt x="1707808" y="1130450"/>
                </a:cubicBezTo>
                <a:cubicBezTo>
                  <a:pt x="1707808" y="1121030"/>
                  <a:pt x="1715449" y="1113394"/>
                  <a:pt x="1724863" y="1113394"/>
                </a:cubicBezTo>
                <a:close/>
                <a:moveTo>
                  <a:pt x="1909434" y="1113089"/>
                </a:moveTo>
                <a:cubicBezTo>
                  <a:pt x="1919231" y="1113089"/>
                  <a:pt x="1927172" y="1121031"/>
                  <a:pt x="1927172" y="1130827"/>
                </a:cubicBezTo>
                <a:cubicBezTo>
                  <a:pt x="1927172" y="1140624"/>
                  <a:pt x="1919231" y="1148565"/>
                  <a:pt x="1909434" y="1148565"/>
                </a:cubicBezTo>
                <a:cubicBezTo>
                  <a:pt x="1899638" y="1148565"/>
                  <a:pt x="1891696" y="1140624"/>
                  <a:pt x="1891696" y="1130827"/>
                </a:cubicBezTo>
                <a:cubicBezTo>
                  <a:pt x="1891696" y="1121031"/>
                  <a:pt x="1899638" y="1113089"/>
                  <a:pt x="1909434" y="1113089"/>
                </a:cubicBezTo>
                <a:close/>
                <a:moveTo>
                  <a:pt x="1848033" y="1113089"/>
                </a:moveTo>
                <a:cubicBezTo>
                  <a:pt x="1857830" y="1113089"/>
                  <a:pt x="1865771" y="1121031"/>
                  <a:pt x="1865771" y="1130827"/>
                </a:cubicBezTo>
                <a:cubicBezTo>
                  <a:pt x="1865771" y="1140624"/>
                  <a:pt x="1857830" y="1148565"/>
                  <a:pt x="1848033" y="1148565"/>
                </a:cubicBezTo>
                <a:cubicBezTo>
                  <a:pt x="1838237" y="1148565"/>
                  <a:pt x="1830295" y="1140624"/>
                  <a:pt x="1830295" y="1130827"/>
                </a:cubicBezTo>
                <a:cubicBezTo>
                  <a:pt x="1830295" y="1121031"/>
                  <a:pt x="1838237" y="1113089"/>
                  <a:pt x="1848033" y="1113089"/>
                </a:cubicBezTo>
                <a:close/>
                <a:moveTo>
                  <a:pt x="5629" y="1066831"/>
                </a:moveTo>
                <a:cubicBezTo>
                  <a:pt x="7129" y="1066831"/>
                  <a:pt x="8358" y="1068053"/>
                  <a:pt x="8358" y="1069560"/>
                </a:cubicBezTo>
                <a:cubicBezTo>
                  <a:pt x="8358" y="1071068"/>
                  <a:pt x="7129" y="1072289"/>
                  <a:pt x="5629" y="1072289"/>
                </a:cubicBezTo>
                <a:cubicBezTo>
                  <a:pt x="4127" y="1072289"/>
                  <a:pt x="2900" y="1071068"/>
                  <a:pt x="2900" y="1069560"/>
                </a:cubicBezTo>
                <a:cubicBezTo>
                  <a:pt x="2900" y="1068053"/>
                  <a:pt x="4127" y="1066831"/>
                  <a:pt x="5629" y="1066831"/>
                </a:cubicBezTo>
                <a:close/>
                <a:moveTo>
                  <a:pt x="189833" y="1064955"/>
                </a:moveTo>
                <a:cubicBezTo>
                  <a:pt x="192852" y="1064955"/>
                  <a:pt x="195291" y="1067400"/>
                  <a:pt x="195291" y="1070413"/>
                </a:cubicBezTo>
                <a:cubicBezTo>
                  <a:pt x="195291" y="1073427"/>
                  <a:pt x="192852" y="1075871"/>
                  <a:pt x="189833" y="1075871"/>
                </a:cubicBezTo>
                <a:cubicBezTo>
                  <a:pt x="186848" y="1075783"/>
                  <a:pt x="184460" y="1073390"/>
                  <a:pt x="184375" y="1070413"/>
                </a:cubicBezTo>
                <a:cubicBezTo>
                  <a:pt x="184375" y="1067400"/>
                  <a:pt x="186814" y="1064955"/>
                  <a:pt x="189833" y="1064955"/>
                </a:cubicBezTo>
                <a:close/>
                <a:moveTo>
                  <a:pt x="129113" y="1064955"/>
                </a:moveTo>
                <a:cubicBezTo>
                  <a:pt x="129232" y="1064950"/>
                  <a:pt x="129352" y="1064950"/>
                  <a:pt x="129454" y="1064955"/>
                </a:cubicBezTo>
                <a:cubicBezTo>
                  <a:pt x="131996" y="1065051"/>
                  <a:pt x="133991" y="1067190"/>
                  <a:pt x="133889" y="1069731"/>
                </a:cubicBezTo>
                <a:cubicBezTo>
                  <a:pt x="133889" y="1072368"/>
                  <a:pt x="131757" y="1074507"/>
                  <a:pt x="129113" y="1074507"/>
                </a:cubicBezTo>
                <a:cubicBezTo>
                  <a:pt x="126521" y="1074418"/>
                  <a:pt x="124423" y="1072330"/>
                  <a:pt x="124338" y="1069731"/>
                </a:cubicBezTo>
                <a:cubicBezTo>
                  <a:pt x="124338" y="1067094"/>
                  <a:pt x="126470" y="1064955"/>
                  <a:pt x="129113" y="1064955"/>
                </a:cubicBezTo>
                <a:close/>
                <a:moveTo>
                  <a:pt x="67030" y="1064955"/>
                </a:moveTo>
                <a:cubicBezTo>
                  <a:pt x="67150" y="1064950"/>
                  <a:pt x="67269" y="1064950"/>
                  <a:pt x="67371" y="1064955"/>
                </a:cubicBezTo>
                <a:cubicBezTo>
                  <a:pt x="69537" y="1065051"/>
                  <a:pt x="71226" y="1066884"/>
                  <a:pt x="71124" y="1069049"/>
                </a:cubicBezTo>
                <a:cubicBezTo>
                  <a:pt x="71124" y="1071309"/>
                  <a:pt x="69299" y="1073142"/>
                  <a:pt x="67030" y="1073142"/>
                </a:cubicBezTo>
                <a:cubicBezTo>
                  <a:pt x="64761" y="1073142"/>
                  <a:pt x="62937" y="1071309"/>
                  <a:pt x="62937" y="1069049"/>
                </a:cubicBezTo>
                <a:cubicBezTo>
                  <a:pt x="62937" y="1066789"/>
                  <a:pt x="64761" y="1064955"/>
                  <a:pt x="67030" y="1064955"/>
                </a:cubicBezTo>
                <a:close/>
                <a:moveTo>
                  <a:pt x="251234" y="1063420"/>
                </a:moveTo>
                <a:cubicBezTo>
                  <a:pt x="254628" y="1063420"/>
                  <a:pt x="257374" y="1066170"/>
                  <a:pt x="257374" y="1069560"/>
                </a:cubicBezTo>
                <a:cubicBezTo>
                  <a:pt x="257374" y="1072951"/>
                  <a:pt x="254628" y="1075701"/>
                  <a:pt x="251234" y="1075701"/>
                </a:cubicBezTo>
                <a:cubicBezTo>
                  <a:pt x="247840" y="1075701"/>
                  <a:pt x="245094" y="1072951"/>
                  <a:pt x="245094" y="1069560"/>
                </a:cubicBezTo>
                <a:cubicBezTo>
                  <a:pt x="245094" y="1066170"/>
                  <a:pt x="247840" y="1063420"/>
                  <a:pt x="251234" y="1063420"/>
                </a:cubicBezTo>
                <a:close/>
                <a:moveTo>
                  <a:pt x="312635" y="1062738"/>
                </a:moveTo>
                <a:cubicBezTo>
                  <a:pt x="316404" y="1062738"/>
                  <a:pt x="319458" y="1065793"/>
                  <a:pt x="319458" y="1069561"/>
                </a:cubicBezTo>
                <a:cubicBezTo>
                  <a:pt x="319458" y="1073328"/>
                  <a:pt x="316404" y="1076383"/>
                  <a:pt x="312635" y="1076383"/>
                </a:cubicBezTo>
                <a:cubicBezTo>
                  <a:pt x="308866" y="1076383"/>
                  <a:pt x="305813" y="1073328"/>
                  <a:pt x="305813" y="1069561"/>
                </a:cubicBezTo>
                <a:cubicBezTo>
                  <a:pt x="305813" y="1065793"/>
                  <a:pt x="308866" y="1062738"/>
                  <a:pt x="312635" y="1062738"/>
                </a:cubicBezTo>
                <a:close/>
                <a:moveTo>
                  <a:pt x="374036" y="1062056"/>
                </a:moveTo>
                <a:cubicBezTo>
                  <a:pt x="374155" y="1062053"/>
                  <a:pt x="374257" y="1062053"/>
                  <a:pt x="374377" y="1062056"/>
                </a:cubicBezTo>
                <a:cubicBezTo>
                  <a:pt x="378437" y="1062151"/>
                  <a:pt x="381643" y="1065511"/>
                  <a:pt x="381540" y="1069560"/>
                </a:cubicBezTo>
                <a:cubicBezTo>
                  <a:pt x="381540" y="1073705"/>
                  <a:pt x="378180" y="1077065"/>
                  <a:pt x="374036" y="1077065"/>
                </a:cubicBezTo>
                <a:cubicBezTo>
                  <a:pt x="369891" y="1077065"/>
                  <a:pt x="366532" y="1073705"/>
                  <a:pt x="366532" y="1069560"/>
                </a:cubicBezTo>
                <a:cubicBezTo>
                  <a:pt x="366532" y="1065416"/>
                  <a:pt x="369891" y="1062056"/>
                  <a:pt x="374036" y="1062056"/>
                </a:cubicBezTo>
                <a:close/>
                <a:moveTo>
                  <a:pt x="436120" y="1061374"/>
                </a:moveTo>
                <a:cubicBezTo>
                  <a:pt x="436239" y="1061372"/>
                  <a:pt x="436341" y="1061372"/>
                  <a:pt x="436461" y="1061374"/>
                </a:cubicBezTo>
                <a:cubicBezTo>
                  <a:pt x="440895" y="1061469"/>
                  <a:pt x="444409" y="1065134"/>
                  <a:pt x="444307" y="1069560"/>
                </a:cubicBezTo>
                <a:cubicBezTo>
                  <a:pt x="444307" y="1074082"/>
                  <a:pt x="440640" y="1077747"/>
                  <a:pt x="436120" y="1077747"/>
                </a:cubicBezTo>
                <a:cubicBezTo>
                  <a:pt x="431634" y="1077657"/>
                  <a:pt x="428018" y="1074044"/>
                  <a:pt x="427933" y="1069560"/>
                </a:cubicBezTo>
                <a:cubicBezTo>
                  <a:pt x="427933" y="1065039"/>
                  <a:pt x="431600" y="1061374"/>
                  <a:pt x="436120" y="1061374"/>
                </a:cubicBezTo>
                <a:close/>
                <a:moveTo>
                  <a:pt x="496838" y="1060691"/>
                </a:moveTo>
                <a:cubicBezTo>
                  <a:pt x="501733" y="1060691"/>
                  <a:pt x="505707" y="1064662"/>
                  <a:pt x="505707" y="1069560"/>
                </a:cubicBezTo>
                <a:cubicBezTo>
                  <a:pt x="505707" y="1074459"/>
                  <a:pt x="501733" y="1078430"/>
                  <a:pt x="496838" y="1078430"/>
                </a:cubicBezTo>
                <a:cubicBezTo>
                  <a:pt x="491977" y="1078339"/>
                  <a:pt x="488055" y="1074420"/>
                  <a:pt x="487970" y="1069560"/>
                </a:cubicBezTo>
                <a:cubicBezTo>
                  <a:pt x="487970" y="1064662"/>
                  <a:pt x="491944" y="1060691"/>
                  <a:pt x="496838" y="1060691"/>
                </a:cubicBezTo>
                <a:close/>
                <a:moveTo>
                  <a:pt x="558240" y="1060009"/>
                </a:moveTo>
                <a:cubicBezTo>
                  <a:pt x="563510" y="1060009"/>
                  <a:pt x="567791" y="1064285"/>
                  <a:pt x="567791" y="1069561"/>
                </a:cubicBezTo>
                <a:cubicBezTo>
                  <a:pt x="567791" y="1074836"/>
                  <a:pt x="563510" y="1079112"/>
                  <a:pt x="558240" y="1079112"/>
                </a:cubicBezTo>
                <a:cubicBezTo>
                  <a:pt x="552970" y="1079112"/>
                  <a:pt x="548689" y="1074836"/>
                  <a:pt x="548689" y="1069561"/>
                </a:cubicBezTo>
                <a:cubicBezTo>
                  <a:pt x="548689" y="1064285"/>
                  <a:pt x="552970" y="1060009"/>
                  <a:pt x="558240" y="1060009"/>
                </a:cubicBezTo>
                <a:close/>
                <a:moveTo>
                  <a:pt x="619641" y="1059327"/>
                </a:moveTo>
                <a:cubicBezTo>
                  <a:pt x="625287" y="1059327"/>
                  <a:pt x="629874" y="1063909"/>
                  <a:pt x="629874" y="1069561"/>
                </a:cubicBezTo>
                <a:cubicBezTo>
                  <a:pt x="629874" y="1075213"/>
                  <a:pt x="625287" y="1079795"/>
                  <a:pt x="619641" y="1079795"/>
                </a:cubicBezTo>
                <a:cubicBezTo>
                  <a:pt x="613995" y="1079795"/>
                  <a:pt x="609408" y="1075213"/>
                  <a:pt x="609408" y="1069561"/>
                </a:cubicBezTo>
                <a:cubicBezTo>
                  <a:pt x="609408" y="1063909"/>
                  <a:pt x="613995" y="1059327"/>
                  <a:pt x="619641" y="1059327"/>
                </a:cubicBezTo>
                <a:close/>
                <a:moveTo>
                  <a:pt x="681042" y="1058645"/>
                </a:moveTo>
                <a:cubicBezTo>
                  <a:pt x="681162" y="1058643"/>
                  <a:pt x="681264" y="1058643"/>
                  <a:pt x="681384" y="1058645"/>
                </a:cubicBezTo>
                <a:cubicBezTo>
                  <a:pt x="687319" y="1058740"/>
                  <a:pt x="692061" y="1063627"/>
                  <a:pt x="691958" y="1069560"/>
                </a:cubicBezTo>
                <a:cubicBezTo>
                  <a:pt x="691958" y="1075590"/>
                  <a:pt x="687063" y="1080476"/>
                  <a:pt x="681042" y="1080476"/>
                </a:cubicBezTo>
                <a:cubicBezTo>
                  <a:pt x="675021" y="1080476"/>
                  <a:pt x="670127" y="1075590"/>
                  <a:pt x="670127" y="1069560"/>
                </a:cubicBezTo>
                <a:cubicBezTo>
                  <a:pt x="670127" y="1063531"/>
                  <a:pt x="675021" y="1058645"/>
                  <a:pt x="681042" y="1058645"/>
                </a:cubicBezTo>
                <a:close/>
                <a:moveTo>
                  <a:pt x="743126" y="1058133"/>
                </a:moveTo>
                <a:cubicBezTo>
                  <a:pt x="749437" y="1058133"/>
                  <a:pt x="754554" y="1063250"/>
                  <a:pt x="754554" y="1069561"/>
                </a:cubicBezTo>
                <a:cubicBezTo>
                  <a:pt x="754554" y="1075872"/>
                  <a:pt x="749437" y="1080988"/>
                  <a:pt x="743126" y="1080988"/>
                </a:cubicBezTo>
                <a:cubicBezTo>
                  <a:pt x="736816" y="1080988"/>
                  <a:pt x="731699" y="1075872"/>
                  <a:pt x="731699" y="1069561"/>
                </a:cubicBezTo>
                <a:cubicBezTo>
                  <a:pt x="731699" y="1063250"/>
                  <a:pt x="736816" y="1058133"/>
                  <a:pt x="743126" y="1058133"/>
                </a:cubicBezTo>
                <a:close/>
                <a:moveTo>
                  <a:pt x="803845" y="1057451"/>
                </a:moveTo>
                <a:cubicBezTo>
                  <a:pt x="810531" y="1057451"/>
                  <a:pt x="815955" y="1062874"/>
                  <a:pt x="815955" y="1069561"/>
                </a:cubicBezTo>
                <a:cubicBezTo>
                  <a:pt x="815955" y="1076249"/>
                  <a:pt x="810531" y="1081671"/>
                  <a:pt x="803845" y="1081671"/>
                </a:cubicBezTo>
                <a:cubicBezTo>
                  <a:pt x="797159" y="1081671"/>
                  <a:pt x="791736" y="1076249"/>
                  <a:pt x="791736" y="1069561"/>
                </a:cubicBezTo>
                <a:cubicBezTo>
                  <a:pt x="791736" y="1062874"/>
                  <a:pt x="797159" y="1057451"/>
                  <a:pt x="803845" y="1057451"/>
                </a:cubicBezTo>
                <a:close/>
                <a:moveTo>
                  <a:pt x="865246" y="1056769"/>
                </a:moveTo>
                <a:cubicBezTo>
                  <a:pt x="865366" y="1056767"/>
                  <a:pt x="865468" y="1056767"/>
                  <a:pt x="865587" y="1056769"/>
                </a:cubicBezTo>
                <a:cubicBezTo>
                  <a:pt x="872563" y="1056864"/>
                  <a:pt x="878140" y="1062590"/>
                  <a:pt x="878038" y="1069561"/>
                </a:cubicBezTo>
                <a:cubicBezTo>
                  <a:pt x="878038" y="1076625"/>
                  <a:pt x="872308" y="1082353"/>
                  <a:pt x="865246" y="1082353"/>
                </a:cubicBezTo>
                <a:cubicBezTo>
                  <a:pt x="858219" y="1082261"/>
                  <a:pt x="852540" y="1076588"/>
                  <a:pt x="852455" y="1069561"/>
                </a:cubicBezTo>
                <a:cubicBezTo>
                  <a:pt x="852455" y="1062496"/>
                  <a:pt x="858185" y="1056769"/>
                  <a:pt x="865246" y="1056769"/>
                </a:cubicBezTo>
                <a:close/>
                <a:moveTo>
                  <a:pt x="926647" y="1056257"/>
                </a:moveTo>
                <a:cubicBezTo>
                  <a:pt x="933998" y="1056257"/>
                  <a:pt x="939951" y="1062213"/>
                  <a:pt x="939951" y="1069561"/>
                </a:cubicBezTo>
                <a:cubicBezTo>
                  <a:pt x="939951" y="1076909"/>
                  <a:pt x="933998" y="1082865"/>
                  <a:pt x="926647" y="1082865"/>
                </a:cubicBezTo>
                <a:cubicBezTo>
                  <a:pt x="919296" y="1082865"/>
                  <a:pt x="913344" y="1076909"/>
                  <a:pt x="913344" y="1069561"/>
                </a:cubicBezTo>
                <a:cubicBezTo>
                  <a:pt x="913344" y="1062213"/>
                  <a:pt x="919296" y="1056257"/>
                  <a:pt x="926647" y="1056257"/>
                </a:cubicBezTo>
                <a:close/>
                <a:moveTo>
                  <a:pt x="988415" y="1055611"/>
                </a:moveTo>
                <a:cubicBezTo>
                  <a:pt x="996045" y="1055611"/>
                  <a:pt x="1002231" y="1061796"/>
                  <a:pt x="1002231" y="1069426"/>
                </a:cubicBezTo>
                <a:cubicBezTo>
                  <a:pt x="1002231" y="1077056"/>
                  <a:pt x="996045" y="1083242"/>
                  <a:pt x="988415" y="1083242"/>
                </a:cubicBezTo>
                <a:cubicBezTo>
                  <a:pt x="980785" y="1083242"/>
                  <a:pt x="974600" y="1077056"/>
                  <a:pt x="974600" y="1069426"/>
                </a:cubicBezTo>
                <a:cubicBezTo>
                  <a:pt x="974600" y="1061796"/>
                  <a:pt x="980785" y="1055611"/>
                  <a:pt x="988415" y="1055611"/>
                </a:cubicBezTo>
                <a:close/>
                <a:moveTo>
                  <a:pt x="1050132" y="1055234"/>
                </a:moveTo>
                <a:cubicBezTo>
                  <a:pt x="1050252" y="1055232"/>
                  <a:pt x="1050354" y="1055232"/>
                  <a:pt x="1050473" y="1055234"/>
                </a:cubicBezTo>
                <a:cubicBezTo>
                  <a:pt x="1058285" y="1055329"/>
                  <a:pt x="1064562" y="1061742"/>
                  <a:pt x="1064459" y="1069561"/>
                </a:cubicBezTo>
                <a:cubicBezTo>
                  <a:pt x="1064459" y="1077473"/>
                  <a:pt x="1058046" y="1083888"/>
                  <a:pt x="1050132" y="1083888"/>
                </a:cubicBezTo>
                <a:cubicBezTo>
                  <a:pt x="1042253" y="1083796"/>
                  <a:pt x="1035891" y="1077435"/>
                  <a:pt x="1035806" y="1069561"/>
                </a:cubicBezTo>
                <a:cubicBezTo>
                  <a:pt x="1035806" y="1061648"/>
                  <a:pt x="1042219" y="1055234"/>
                  <a:pt x="1050132" y="1055234"/>
                </a:cubicBezTo>
                <a:close/>
                <a:moveTo>
                  <a:pt x="1110851" y="1054722"/>
                </a:moveTo>
                <a:cubicBezTo>
                  <a:pt x="1119038" y="1054722"/>
                  <a:pt x="1125690" y="1061366"/>
                  <a:pt x="1125690" y="1069561"/>
                </a:cubicBezTo>
                <a:cubicBezTo>
                  <a:pt x="1125690" y="1077756"/>
                  <a:pt x="1119038" y="1084400"/>
                  <a:pt x="1110851" y="1084400"/>
                </a:cubicBezTo>
                <a:cubicBezTo>
                  <a:pt x="1102664" y="1084400"/>
                  <a:pt x="1096013" y="1077756"/>
                  <a:pt x="1096013" y="1069561"/>
                </a:cubicBezTo>
                <a:cubicBezTo>
                  <a:pt x="1096013" y="1061366"/>
                  <a:pt x="1102647" y="1054722"/>
                  <a:pt x="1110851" y="1054722"/>
                </a:cubicBezTo>
                <a:close/>
                <a:moveTo>
                  <a:pt x="1172253" y="1054210"/>
                </a:moveTo>
                <a:cubicBezTo>
                  <a:pt x="1180730" y="1054210"/>
                  <a:pt x="1187603" y="1061082"/>
                  <a:pt x="1187603" y="1069561"/>
                </a:cubicBezTo>
                <a:cubicBezTo>
                  <a:pt x="1187603" y="1069619"/>
                  <a:pt x="1187603" y="1069675"/>
                  <a:pt x="1187603" y="1069733"/>
                </a:cubicBezTo>
                <a:cubicBezTo>
                  <a:pt x="1187500" y="1078116"/>
                  <a:pt x="1180644" y="1084834"/>
                  <a:pt x="1172253" y="1084741"/>
                </a:cubicBezTo>
                <a:cubicBezTo>
                  <a:pt x="1163844" y="1084741"/>
                  <a:pt x="1157005" y="1077973"/>
                  <a:pt x="1156903" y="1069561"/>
                </a:cubicBezTo>
                <a:cubicBezTo>
                  <a:pt x="1156903" y="1061082"/>
                  <a:pt x="1163776" y="1054210"/>
                  <a:pt x="1172253" y="1054210"/>
                </a:cubicBezTo>
                <a:close/>
                <a:moveTo>
                  <a:pt x="1234020" y="1053564"/>
                </a:moveTo>
                <a:cubicBezTo>
                  <a:pt x="1242780" y="1053564"/>
                  <a:pt x="1249882" y="1060666"/>
                  <a:pt x="1249882" y="1069426"/>
                </a:cubicBezTo>
                <a:cubicBezTo>
                  <a:pt x="1249882" y="1078186"/>
                  <a:pt x="1242780" y="1085288"/>
                  <a:pt x="1234020" y="1085288"/>
                </a:cubicBezTo>
                <a:cubicBezTo>
                  <a:pt x="1225260" y="1085288"/>
                  <a:pt x="1218158" y="1078186"/>
                  <a:pt x="1218158" y="1069426"/>
                </a:cubicBezTo>
                <a:cubicBezTo>
                  <a:pt x="1218158" y="1060666"/>
                  <a:pt x="1225260" y="1053564"/>
                  <a:pt x="1234020" y="1053564"/>
                </a:cubicBezTo>
                <a:close/>
                <a:moveTo>
                  <a:pt x="1971151" y="1053528"/>
                </a:moveTo>
                <a:cubicBezTo>
                  <a:pt x="1980003" y="1053528"/>
                  <a:pt x="1987184" y="1060707"/>
                  <a:pt x="1987184" y="1069561"/>
                </a:cubicBezTo>
                <a:cubicBezTo>
                  <a:pt x="1987098" y="1078348"/>
                  <a:pt x="1979935" y="1085423"/>
                  <a:pt x="1971151" y="1085423"/>
                </a:cubicBezTo>
                <a:cubicBezTo>
                  <a:pt x="1962367" y="1085423"/>
                  <a:pt x="1955204" y="1078348"/>
                  <a:pt x="1955119" y="1069561"/>
                </a:cubicBezTo>
                <a:cubicBezTo>
                  <a:pt x="1955119" y="1060707"/>
                  <a:pt x="1962299" y="1053528"/>
                  <a:pt x="1971151" y="1053528"/>
                </a:cubicBezTo>
                <a:close/>
                <a:moveTo>
                  <a:pt x="1295054" y="1053187"/>
                </a:moveTo>
                <a:cubicBezTo>
                  <a:pt x="1304469" y="1053187"/>
                  <a:pt x="1312110" y="1060823"/>
                  <a:pt x="1312110" y="1070243"/>
                </a:cubicBezTo>
                <a:cubicBezTo>
                  <a:pt x="1312110" y="1079663"/>
                  <a:pt x="1304469" y="1087299"/>
                  <a:pt x="1295054" y="1087299"/>
                </a:cubicBezTo>
                <a:cubicBezTo>
                  <a:pt x="1285640" y="1087299"/>
                  <a:pt x="1277999" y="1079663"/>
                  <a:pt x="1277999" y="1070243"/>
                </a:cubicBezTo>
                <a:cubicBezTo>
                  <a:pt x="1277999" y="1060823"/>
                  <a:pt x="1285640" y="1053187"/>
                  <a:pt x="1295054" y="1053187"/>
                </a:cubicBezTo>
                <a:close/>
                <a:moveTo>
                  <a:pt x="1357138" y="1052846"/>
                </a:moveTo>
                <a:cubicBezTo>
                  <a:pt x="1366553" y="1052846"/>
                  <a:pt x="1374194" y="1060482"/>
                  <a:pt x="1374194" y="1069902"/>
                </a:cubicBezTo>
                <a:cubicBezTo>
                  <a:pt x="1374194" y="1079322"/>
                  <a:pt x="1366553" y="1086958"/>
                  <a:pt x="1357138" y="1086958"/>
                </a:cubicBezTo>
                <a:cubicBezTo>
                  <a:pt x="1347724" y="1086958"/>
                  <a:pt x="1340083" y="1079322"/>
                  <a:pt x="1340083" y="1069902"/>
                </a:cubicBezTo>
                <a:cubicBezTo>
                  <a:pt x="1340083" y="1060482"/>
                  <a:pt x="1347724" y="1052846"/>
                  <a:pt x="1357138" y="1052846"/>
                </a:cubicBezTo>
                <a:close/>
                <a:moveTo>
                  <a:pt x="1417857" y="1052504"/>
                </a:moveTo>
                <a:cubicBezTo>
                  <a:pt x="1427272" y="1052504"/>
                  <a:pt x="1434913" y="1060140"/>
                  <a:pt x="1434913" y="1069560"/>
                </a:cubicBezTo>
                <a:cubicBezTo>
                  <a:pt x="1434913" y="1078980"/>
                  <a:pt x="1427272" y="1086616"/>
                  <a:pt x="1417857" y="1086616"/>
                </a:cubicBezTo>
                <a:cubicBezTo>
                  <a:pt x="1408443" y="1086616"/>
                  <a:pt x="1400802" y="1078980"/>
                  <a:pt x="1400802" y="1069560"/>
                </a:cubicBezTo>
                <a:cubicBezTo>
                  <a:pt x="1400802" y="1060140"/>
                  <a:pt x="1408443" y="1052504"/>
                  <a:pt x="1417857" y="1052504"/>
                </a:cubicBezTo>
                <a:close/>
                <a:moveTo>
                  <a:pt x="1479258" y="1052163"/>
                </a:moveTo>
                <a:cubicBezTo>
                  <a:pt x="1488673" y="1052163"/>
                  <a:pt x="1496314" y="1059799"/>
                  <a:pt x="1496314" y="1069219"/>
                </a:cubicBezTo>
                <a:cubicBezTo>
                  <a:pt x="1496314" y="1078639"/>
                  <a:pt x="1488673" y="1086275"/>
                  <a:pt x="1479258" y="1086275"/>
                </a:cubicBezTo>
                <a:cubicBezTo>
                  <a:pt x="1469844" y="1086275"/>
                  <a:pt x="1462203" y="1078639"/>
                  <a:pt x="1462203" y="1069219"/>
                </a:cubicBezTo>
                <a:cubicBezTo>
                  <a:pt x="1462203" y="1059799"/>
                  <a:pt x="1469844" y="1052163"/>
                  <a:pt x="1479258" y="1052163"/>
                </a:cubicBezTo>
                <a:close/>
                <a:moveTo>
                  <a:pt x="1541026" y="1051688"/>
                </a:moveTo>
                <a:cubicBezTo>
                  <a:pt x="1550823" y="1051688"/>
                  <a:pt x="1558764" y="1059630"/>
                  <a:pt x="1558764" y="1069426"/>
                </a:cubicBezTo>
                <a:cubicBezTo>
                  <a:pt x="1558764" y="1079223"/>
                  <a:pt x="1550823" y="1087164"/>
                  <a:pt x="1541026" y="1087164"/>
                </a:cubicBezTo>
                <a:cubicBezTo>
                  <a:pt x="1531230" y="1087164"/>
                  <a:pt x="1523288" y="1079223"/>
                  <a:pt x="1523288" y="1069426"/>
                </a:cubicBezTo>
                <a:cubicBezTo>
                  <a:pt x="1523288" y="1059630"/>
                  <a:pt x="1531230" y="1051688"/>
                  <a:pt x="1541026" y="1051688"/>
                </a:cubicBezTo>
                <a:close/>
                <a:moveTo>
                  <a:pt x="1602931" y="1051632"/>
                </a:moveTo>
                <a:cubicBezTo>
                  <a:pt x="1612363" y="1051642"/>
                  <a:pt x="1619987" y="1059288"/>
                  <a:pt x="1619970" y="1068708"/>
                </a:cubicBezTo>
                <a:cubicBezTo>
                  <a:pt x="1619970" y="1069000"/>
                  <a:pt x="1619970" y="1069291"/>
                  <a:pt x="1619953" y="1069583"/>
                </a:cubicBezTo>
                <a:cubicBezTo>
                  <a:pt x="1619476" y="1078989"/>
                  <a:pt x="1611476" y="1086235"/>
                  <a:pt x="1602061" y="1085764"/>
                </a:cubicBezTo>
                <a:cubicBezTo>
                  <a:pt x="1601771" y="1085779"/>
                  <a:pt x="1601481" y="1085786"/>
                  <a:pt x="1601191" y="1085786"/>
                </a:cubicBezTo>
                <a:cubicBezTo>
                  <a:pt x="1591760" y="1085774"/>
                  <a:pt x="1584135" y="1078128"/>
                  <a:pt x="1584153" y="1068708"/>
                </a:cubicBezTo>
                <a:cubicBezTo>
                  <a:pt x="1584153" y="1068416"/>
                  <a:pt x="1584153" y="1068125"/>
                  <a:pt x="1584170" y="1067833"/>
                </a:cubicBezTo>
                <a:cubicBezTo>
                  <a:pt x="1584647" y="1058427"/>
                  <a:pt x="1592647" y="1051181"/>
                  <a:pt x="1602061" y="1051652"/>
                </a:cubicBezTo>
                <a:cubicBezTo>
                  <a:pt x="1602352" y="1051637"/>
                  <a:pt x="1602641" y="1051630"/>
                  <a:pt x="1602931" y="1051632"/>
                </a:cubicBezTo>
                <a:close/>
                <a:moveTo>
                  <a:pt x="1664145" y="1051482"/>
                </a:moveTo>
                <a:cubicBezTo>
                  <a:pt x="1664264" y="1051480"/>
                  <a:pt x="1664367" y="1051480"/>
                  <a:pt x="1664486" y="1051482"/>
                </a:cubicBezTo>
                <a:cubicBezTo>
                  <a:pt x="1674378" y="1051576"/>
                  <a:pt x="1682327" y="1059670"/>
                  <a:pt x="1682224" y="1069561"/>
                </a:cubicBezTo>
                <a:cubicBezTo>
                  <a:pt x="1681763" y="1079184"/>
                  <a:pt x="1673781" y="1086719"/>
                  <a:pt x="1664145" y="1086617"/>
                </a:cubicBezTo>
                <a:cubicBezTo>
                  <a:pt x="1654543" y="1086632"/>
                  <a:pt x="1646611" y="1079145"/>
                  <a:pt x="1646066" y="1069561"/>
                </a:cubicBezTo>
                <a:cubicBezTo>
                  <a:pt x="1646066" y="1059576"/>
                  <a:pt x="1654167" y="1051482"/>
                  <a:pt x="1664145" y="1051482"/>
                </a:cubicBezTo>
                <a:close/>
                <a:moveTo>
                  <a:pt x="1724864" y="1051310"/>
                </a:moveTo>
                <a:cubicBezTo>
                  <a:pt x="1734944" y="1051310"/>
                  <a:pt x="1743113" y="1059482"/>
                  <a:pt x="1743113" y="1069560"/>
                </a:cubicBezTo>
                <a:cubicBezTo>
                  <a:pt x="1743113" y="1069618"/>
                  <a:pt x="1743113" y="1069675"/>
                  <a:pt x="1743113" y="1069733"/>
                </a:cubicBezTo>
                <a:cubicBezTo>
                  <a:pt x="1743011" y="1079715"/>
                  <a:pt x="1734841" y="1087733"/>
                  <a:pt x="1724864" y="1087640"/>
                </a:cubicBezTo>
                <a:cubicBezTo>
                  <a:pt x="1724813" y="1087640"/>
                  <a:pt x="1724744" y="1087640"/>
                  <a:pt x="1724693" y="1087640"/>
                </a:cubicBezTo>
                <a:cubicBezTo>
                  <a:pt x="1714715" y="1087640"/>
                  <a:pt x="1706614" y="1079545"/>
                  <a:pt x="1706614" y="1069560"/>
                </a:cubicBezTo>
                <a:cubicBezTo>
                  <a:pt x="1706614" y="1059482"/>
                  <a:pt x="1714783" y="1051310"/>
                  <a:pt x="1724864" y="1051310"/>
                </a:cubicBezTo>
                <a:close/>
                <a:moveTo>
                  <a:pt x="1786265" y="1051140"/>
                </a:moveTo>
                <a:cubicBezTo>
                  <a:pt x="1796447" y="1051140"/>
                  <a:pt x="1804685" y="1059387"/>
                  <a:pt x="1804685" y="1069561"/>
                </a:cubicBezTo>
                <a:cubicBezTo>
                  <a:pt x="1804685" y="1069619"/>
                  <a:pt x="1804685" y="1069675"/>
                  <a:pt x="1804685" y="1069733"/>
                </a:cubicBezTo>
                <a:cubicBezTo>
                  <a:pt x="1804583" y="1079811"/>
                  <a:pt x="1796345" y="1087904"/>
                  <a:pt x="1786265" y="1087811"/>
                </a:cubicBezTo>
                <a:cubicBezTo>
                  <a:pt x="1776151" y="1087811"/>
                  <a:pt x="1767947" y="1079668"/>
                  <a:pt x="1767845" y="1069561"/>
                </a:cubicBezTo>
                <a:cubicBezTo>
                  <a:pt x="1767845" y="1059387"/>
                  <a:pt x="1776100" y="1051140"/>
                  <a:pt x="1786265" y="1051140"/>
                </a:cubicBezTo>
                <a:close/>
                <a:moveTo>
                  <a:pt x="1909067" y="1050969"/>
                </a:moveTo>
                <a:cubicBezTo>
                  <a:pt x="1919335" y="1050969"/>
                  <a:pt x="1927659" y="1059293"/>
                  <a:pt x="1927659" y="1069560"/>
                </a:cubicBezTo>
                <a:cubicBezTo>
                  <a:pt x="1927659" y="1069617"/>
                  <a:pt x="1927659" y="1069675"/>
                  <a:pt x="1927659" y="1069731"/>
                </a:cubicBezTo>
                <a:cubicBezTo>
                  <a:pt x="1927556" y="1079905"/>
                  <a:pt x="1919233" y="1088075"/>
                  <a:pt x="1909067" y="1087981"/>
                </a:cubicBezTo>
                <a:cubicBezTo>
                  <a:pt x="1909016" y="1087981"/>
                  <a:pt x="1908948" y="1087981"/>
                  <a:pt x="1908897" y="1087981"/>
                </a:cubicBezTo>
                <a:cubicBezTo>
                  <a:pt x="1898715" y="1087981"/>
                  <a:pt x="1890477" y="1079734"/>
                  <a:pt x="1890477" y="1069560"/>
                </a:cubicBezTo>
                <a:cubicBezTo>
                  <a:pt x="1890477" y="1059293"/>
                  <a:pt x="1898800" y="1050969"/>
                  <a:pt x="1909067" y="1050969"/>
                </a:cubicBezTo>
                <a:close/>
                <a:moveTo>
                  <a:pt x="1847666" y="1050969"/>
                </a:moveTo>
                <a:cubicBezTo>
                  <a:pt x="1857934" y="1050969"/>
                  <a:pt x="1866257" y="1059293"/>
                  <a:pt x="1866257" y="1069560"/>
                </a:cubicBezTo>
                <a:cubicBezTo>
                  <a:pt x="1866257" y="1069617"/>
                  <a:pt x="1866257" y="1069675"/>
                  <a:pt x="1866257" y="1069731"/>
                </a:cubicBezTo>
                <a:cubicBezTo>
                  <a:pt x="1866155" y="1079905"/>
                  <a:pt x="1857831" y="1088075"/>
                  <a:pt x="1847666" y="1087981"/>
                </a:cubicBezTo>
                <a:cubicBezTo>
                  <a:pt x="1847615" y="1087981"/>
                  <a:pt x="1847547" y="1087981"/>
                  <a:pt x="1847496" y="1087981"/>
                </a:cubicBezTo>
                <a:cubicBezTo>
                  <a:pt x="1837330" y="1087981"/>
                  <a:pt x="1829076" y="1079734"/>
                  <a:pt x="1829076" y="1069560"/>
                </a:cubicBezTo>
                <a:cubicBezTo>
                  <a:pt x="1829076" y="1059293"/>
                  <a:pt x="1837398" y="1050969"/>
                  <a:pt x="1847666" y="1050969"/>
                </a:cubicBezTo>
                <a:close/>
                <a:moveTo>
                  <a:pt x="5629" y="1005089"/>
                </a:moveTo>
                <a:cubicBezTo>
                  <a:pt x="7318" y="1005089"/>
                  <a:pt x="8699" y="1006464"/>
                  <a:pt x="8699" y="1008160"/>
                </a:cubicBezTo>
                <a:cubicBezTo>
                  <a:pt x="8699" y="1009855"/>
                  <a:pt x="7318" y="1011230"/>
                  <a:pt x="5629" y="1011230"/>
                </a:cubicBezTo>
                <a:cubicBezTo>
                  <a:pt x="3941" y="1011230"/>
                  <a:pt x="2559" y="1009855"/>
                  <a:pt x="2559" y="1008160"/>
                </a:cubicBezTo>
                <a:cubicBezTo>
                  <a:pt x="2559" y="1006464"/>
                  <a:pt x="3941" y="1005089"/>
                  <a:pt x="5629" y="1005089"/>
                </a:cubicBezTo>
                <a:close/>
                <a:moveTo>
                  <a:pt x="67030" y="1003725"/>
                </a:moveTo>
                <a:cubicBezTo>
                  <a:pt x="67149" y="1003720"/>
                  <a:pt x="67269" y="1003720"/>
                  <a:pt x="67371" y="1003725"/>
                </a:cubicBezTo>
                <a:cubicBezTo>
                  <a:pt x="69725" y="1003821"/>
                  <a:pt x="71567" y="1005808"/>
                  <a:pt x="71464" y="1008160"/>
                </a:cubicBezTo>
                <a:cubicBezTo>
                  <a:pt x="71464" y="1010609"/>
                  <a:pt x="69486" y="1012594"/>
                  <a:pt x="67030" y="1012594"/>
                </a:cubicBezTo>
                <a:cubicBezTo>
                  <a:pt x="64574" y="1012594"/>
                  <a:pt x="62596" y="1010609"/>
                  <a:pt x="62596" y="1008160"/>
                </a:cubicBezTo>
                <a:cubicBezTo>
                  <a:pt x="62596" y="1005711"/>
                  <a:pt x="64574" y="1003725"/>
                  <a:pt x="67030" y="1003725"/>
                </a:cubicBezTo>
                <a:close/>
                <a:moveTo>
                  <a:pt x="129113" y="1003043"/>
                </a:moveTo>
                <a:cubicBezTo>
                  <a:pt x="129232" y="1003040"/>
                  <a:pt x="129352" y="1003040"/>
                  <a:pt x="129454" y="1003043"/>
                </a:cubicBezTo>
                <a:cubicBezTo>
                  <a:pt x="132183" y="1003139"/>
                  <a:pt x="134332" y="1005429"/>
                  <a:pt x="134230" y="1008160"/>
                </a:cubicBezTo>
                <a:cubicBezTo>
                  <a:pt x="134230" y="1010986"/>
                  <a:pt x="131944" y="1013277"/>
                  <a:pt x="129113" y="1013277"/>
                </a:cubicBezTo>
                <a:cubicBezTo>
                  <a:pt x="126333" y="1013188"/>
                  <a:pt x="124081" y="1010949"/>
                  <a:pt x="123997" y="1008160"/>
                </a:cubicBezTo>
                <a:cubicBezTo>
                  <a:pt x="123997" y="1005334"/>
                  <a:pt x="126282" y="1003043"/>
                  <a:pt x="129113" y="1003043"/>
                </a:cubicBezTo>
                <a:close/>
                <a:moveTo>
                  <a:pt x="189833" y="1002360"/>
                </a:moveTo>
                <a:cubicBezTo>
                  <a:pt x="193039" y="1002360"/>
                  <a:pt x="195631" y="1004956"/>
                  <a:pt x="195631" y="1008159"/>
                </a:cubicBezTo>
                <a:cubicBezTo>
                  <a:pt x="195631" y="1011363"/>
                  <a:pt x="193039" y="1013958"/>
                  <a:pt x="189833" y="1013958"/>
                </a:cubicBezTo>
                <a:cubicBezTo>
                  <a:pt x="186660" y="1013870"/>
                  <a:pt x="184119" y="1011325"/>
                  <a:pt x="184034" y="1008159"/>
                </a:cubicBezTo>
                <a:cubicBezTo>
                  <a:pt x="184034" y="1004956"/>
                  <a:pt x="186626" y="1002360"/>
                  <a:pt x="189833" y="1002360"/>
                </a:cubicBezTo>
                <a:close/>
                <a:moveTo>
                  <a:pt x="251234" y="1001508"/>
                </a:moveTo>
                <a:cubicBezTo>
                  <a:pt x="251353" y="1001505"/>
                  <a:pt x="251473" y="1001505"/>
                  <a:pt x="251575" y="1001508"/>
                </a:cubicBezTo>
                <a:cubicBezTo>
                  <a:pt x="255157" y="1001603"/>
                  <a:pt x="257988" y="1004581"/>
                  <a:pt x="257885" y="1008160"/>
                </a:cubicBezTo>
                <a:cubicBezTo>
                  <a:pt x="257885" y="1011834"/>
                  <a:pt x="254901" y="1014812"/>
                  <a:pt x="251234" y="1014812"/>
                </a:cubicBezTo>
                <a:cubicBezTo>
                  <a:pt x="247600" y="1014721"/>
                  <a:pt x="244667" y="1011796"/>
                  <a:pt x="244582" y="1008160"/>
                </a:cubicBezTo>
                <a:cubicBezTo>
                  <a:pt x="244582" y="1004486"/>
                  <a:pt x="247567" y="1001508"/>
                  <a:pt x="251234" y="1001508"/>
                </a:cubicBezTo>
                <a:close/>
                <a:moveTo>
                  <a:pt x="312635" y="1000825"/>
                </a:moveTo>
                <a:cubicBezTo>
                  <a:pt x="316677" y="1000825"/>
                  <a:pt x="319969" y="1004109"/>
                  <a:pt x="319969" y="1008159"/>
                </a:cubicBezTo>
                <a:cubicBezTo>
                  <a:pt x="319969" y="1012210"/>
                  <a:pt x="316677" y="1015494"/>
                  <a:pt x="312635" y="1015494"/>
                </a:cubicBezTo>
                <a:cubicBezTo>
                  <a:pt x="308627" y="1015403"/>
                  <a:pt x="305386" y="1012173"/>
                  <a:pt x="305301" y="1008159"/>
                </a:cubicBezTo>
                <a:cubicBezTo>
                  <a:pt x="305301" y="1004109"/>
                  <a:pt x="308593" y="1000825"/>
                  <a:pt x="312635" y="1000825"/>
                </a:cubicBezTo>
                <a:close/>
                <a:moveTo>
                  <a:pt x="374035" y="1000143"/>
                </a:moveTo>
                <a:cubicBezTo>
                  <a:pt x="378470" y="1000143"/>
                  <a:pt x="382052" y="1003732"/>
                  <a:pt x="382052" y="1008160"/>
                </a:cubicBezTo>
                <a:cubicBezTo>
                  <a:pt x="382052" y="1012588"/>
                  <a:pt x="378470" y="1016176"/>
                  <a:pt x="374035" y="1016176"/>
                </a:cubicBezTo>
                <a:cubicBezTo>
                  <a:pt x="369601" y="1016176"/>
                  <a:pt x="366020" y="1012588"/>
                  <a:pt x="366020" y="1008160"/>
                </a:cubicBezTo>
                <a:cubicBezTo>
                  <a:pt x="366020" y="1003732"/>
                  <a:pt x="369601" y="1000143"/>
                  <a:pt x="374035" y="1000143"/>
                </a:cubicBezTo>
                <a:close/>
                <a:moveTo>
                  <a:pt x="436119" y="999461"/>
                </a:moveTo>
                <a:cubicBezTo>
                  <a:pt x="440929" y="999461"/>
                  <a:pt x="444818" y="1003355"/>
                  <a:pt x="444818" y="1008160"/>
                </a:cubicBezTo>
                <a:cubicBezTo>
                  <a:pt x="444818" y="1012965"/>
                  <a:pt x="440929" y="1016858"/>
                  <a:pt x="436119" y="1016858"/>
                </a:cubicBezTo>
                <a:cubicBezTo>
                  <a:pt x="431309" y="1016858"/>
                  <a:pt x="427421" y="1012965"/>
                  <a:pt x="427421" y="1008160"/>
                </a:cubicBezTo>
                <a:cubicBezTo>
                  <a:pt x="427421" y="1003355"/>
                  <a:pt x="431309" y="999461"/>
                  <a:pt x="436119" y="999461"/>
                </a:cubicBezTo>
                <a:close/>
                <a:moveTo>
                  <a:pt x="496838" y="998779"/>
                </a:moveTo>
                <a:cubicBezTo>
                  <a:pt x="496957" y="998777"/>
                  <a:pt x="497060" y="998777"/>
                  <a:pt x="497179" y="998779"/>
                </a:cubicBezTo>
                <a:cubicBezTo>
                  <a:pt x="502262" y="998874"/>
                  <a:pt x="506321" y="1003073"/>
                  <a:pt x="506219" y="1008159"/>
                </a:cubicBezTo>
                <a:cubicBezTo>
                  <a:pt x="506219" y="1013341"/>
                  <a:pt x="502023" y="1017540"/>
                  <a:pt x="496838" y="1017540"/>
                </a:cubicBezTo>
                <a:cubicBezTo>
                  <a:pt x="491653" y="1017540"/>
                  <a:pt x="487458" y="1013341"/>
                  <a:pt x="487458" y="1008159"/>
                </a:cubicBezTo>
                <a:cubicBezTo>
                  <a:pt x="487458" y="1002978"/>
                  <a:pt x="491653" y="998779"/>
                  <a:pt x="496838" y="998779"/>
                </a:cubicBezTo>
                <a:close/>
                <a:moveTo>
                  <a:pt x="558239" y="998097"/>
                </a:moveTo>
                <a:cubicBezTo>
                  <a:pt x="558359" y="998095"/>
                  <a:pt x="558461" y="998095"/>
                  <a:pt x="558580" y="998097"/>
                </a:cubicBezTo>
                <a:cubicBezTo>
                  <a:pt x="564038" y="998192"/>
                  <a:pt x="568405" y="1002697"/>
                  <a:pt x="568302" y="1008160"/>
                </a:cubicBezTo>
                <a:cubicBezTo>
                  <a:pt x="568302" y="1013716"/>
                  <a:pt x="563800" y="1018223"/>
                  <a:pt x="558239" y="1018223"/>
                </a:cubicBezTo>
                <a:cubicBezTo>
                  <a:pt x="552713" y="1018131"/>
                  <a:pt x="548262" y="1013679"/>
                  <a:pt x="548177" y="1008160"/>
                </a:cubicBezTo>
                <a:cubicBezTo>
                  <a:pt x="548177" y="1002603"/>
                  <a:pt x="552679" y="998097"/>
                  <a:pt x="558239" y="998097"/>
                </a:cubicBezTo>
                <a:close/>
                <a:moveTo>
                  <a:pt x="743126" y="996733"/>
                </a:moveTo>
                <a:cubicBezTo>
                  <a:pt x="749812" y="996733"/>
                  <a:pt x="755236" y="1002155"/>
                  <a:pt x="755236" y="1008842"/>
                </a:cubicBezTo>
                <a:cubicBezTo>
                  <a:pt x="755236" y="1015530"/>
                  <a:pt x="749812" y="1020952"/>
                  <a:pt x="743126" y="1020952"/>
                </a:cubicBezTo>
                <a:cubicBezTo>
                  <a:pt x="736440" y="1020952"/>
                  <a:pt x="731017" y="1015530"/>
                  <a:pt x="731017" y="1008842"/>
                </a:cubicBezTo>
                <a:cubicBezTo>
                  <a:pt x="731017" y="1002155"/>
                  <a:pt x="736440" y="996733"/>
                  <a:pt x="743126" y="996733"/>
                </a:cubicBezTo>
                <a:close/>
                <a:moveTo>
                  <a:pt x="681042" y="996733"/>
                </a:moveTo>
                <a:cubicBezTo>
                  <a:pt x="687353" y="996733"/>
                  <a:pt x="692469" y="1001849"/>
                  <a:pt x="692469" y="1008160"/>
                </a:cubicBezTo>
                <a:cubicBezTo>
                  <a:pt x="692469" y="1014471"/>
                  <a:pt x="687353" y="1019587"/>
                  <a:pt x="681042" y="1019587"/>
                </a:cubicBezTo>
                <a:cubicBezTo>
                  <a:pt x="674731" y="1019587"/>
                  <a:pt x="669615" y="1014471"/>
                  <a:pt x="669615" y="1008160"/>
                </a:cubicBezTo>
                <a:cubicBezTo>
                  <a:pt x="669615" y="1001849"/>
                  <a:pt x="674731" y="996733"/>
                  <a:pt x="681042" y="996733"/>
                </a:cubicBezTo>
                <a:close/>
                <a:moveTo>
                  <a:pt x="619641" y="996733"/>
                </a:moveTo>
                <a:cubicBezTo>
                  <a:pt x="625576" y="996733"/>
                  <a:pt x="630386" y="1001544"/>
                  <a:pt x="630386" y="1007478"/>
                </a:cubicBezTo>
                <a:cubicBezTo>
                  <a:pt x="630386" y="1013411"/>
                  <a:pt x="625576" y="1018223"/>
                  <a:pt x="619641" y="1018223"/>
                </a:cubicBezTo>
                <a:cubicBezTo>
                  <a:pt x="613739" y="1018131"/>
                  <a:pt x="608981" y="1013374"/>
                  <a:pt x="608896" y="1007478"/>
                </a:cubicBezTo>
                <a:cubicBezTo>
                  <a:pt x="608896" y="1001544"/>
                  <a:pt x="613705" y="996733"/>
                  <a:pt x="619641" y="996733"/>
                </a:cubicBezTo>
                <a:close/>
                <a:moveTo>
                  <a:pt x="803845" y="995538"/>
                </a:moveTo>
                <a:cubicBezTo>
                  <a:pt x="810821" y="995538"/>
                  <a:pt x="816466" y="1001189"/>
                  <a:pt x="816466" y="1008160"/>
                </a:cubicBezTo>
                <a:cubicBezTo>
                  <a:pt x="816466" y="1015131"/>
                  <a:pt x="810821" y="1020781"/>
                  <a:pt x="803845" y="1020781"/>
                </a:cubicBezTo>
                <a:cubicBezTo>
                  <a:pt x="796869" y="1020781"/>
                  <a:pt x="791224" y="1015131"/>
                  <a:pt x="791224" y="1008160"/>
                </a:cubicBezTo>
                <a:cubicBezTo>
                  <a:pt x="791224" y="1001189"/>
                  <a:pt x="796869" y="995538"/>
                  <a:pt x="803845" y="995538"/>
                </a:cubicBezTo>
                <a:close/>
                <a:moveTo>
                  <a:pt x="865246" y="994856"/>
                </a:moveTo>
                <a:cubicBezTo>
                  <a:pt x="872597" y="994856"/>
                  <a:pt x="878550" y="1000811"/>
                  <a:pt x="878550" y="1008159"/>
                </a:cubicBezTo>
                <a:cubicBezTo>
                  <a:pt x="878550" y="1015507"/>
                  <a:pt x="872597" y="1021463"/>
                  <a:pt x="865246" y="1021463"/>
                </a:cubicBezTo>
                <a:cubicBezTo>
                  <a:pt x="857895" y="1021463"/>
                  <a:pt x="851943" y="1015507"/>
                  <a:pt x="851943" y="1008159"/>
                </a:cubicBezTo>
                <a:cubicBezTo>
                  <a:pt x="851943" y="1000811"/>
                  <a:pt x="857895" y="994856"/>
                  <a:pt x="865246" y="994856"/>
                </a:cubicBezTo>
                <a:close/>
                <a:moveTo>
                  <a:pt x="926648" y="994345"/>
                </a:moveTo>
                <a:cubicBezTo>
                  <a:pt x="934272" y="994345"/>
                  <a:pt x="940463" y="1000529"/>
                  <a:pt x="940463" y="1008160"/>
                </a:cubicBezTo>
                <a:cubicBezTo>
                  <a:pt x="940463" y="1015789"/>
                  <a:pt x="934272" y="1021975"/>
                  <a:pt x="926648" y="1021975"/>
                </a:cubicBezTo>
                <a:cubicBezTo>
                  <a:pt x="919058" y="1021883"/>
                  <a:pt x="912917" y="1015751"/>
                  <a:pt x="912833" y="1008160"/>
                </a:cubicBezTo>
                <a:cubicBezTo>
                  <a:pt x="912833" y="1000529"/>
                  <a:pt x="919023" y="994345"/>
                  <a:pt x="926648" y="994345"/>
                </a:cubicBezTo>
                <a:close/>
                <a:moveTo>
                  <a:pt x="988049" y="993663"/>
                </a:moveTo>
                <a:cubicBezTo>
                  <a:pt x="996048" y="993663"/>
                  <a:pt x="1002546" y="1000154"/>
                  <a:pt x="1002546" y="1008160"/>
                </a:cubicBezTo>
                <a:cubicBezTo>
                  <a:pt x="1002546" y="1016166"/>
                  <a:pt x="996048" y="1022657"/>
                  <a:pt x="988049" y="1022657"/>
                </a:cubicBezTo>
                <a:cubicBezTo>
                  <a:pt x="980050" y="1022657"/>
                  <a:pt x="973552" y="1016166"/>
                  <a:pt x="973552" y="1008160"/>
                </a:cubicBezTo>
                <a:cubicBezTo>
                  <a:pt x="973552" y="1000154"/>
                  <a:pt x="980050" y="993663"/>
                  <a:pt x="988049" y="993663"/>
                </a:cubicBezTo>
                <a:close/>
                <a:moveTo>
                  <a:pt x="1050132" y="993152"/>
                </a:moveTo>
                <a:cubicBezTo>
                  <a:pt x="1050251" y="993150"/>
                  <a:pt x="1050354" y="993150"/>
                  <a:pt x="1050473" y="993152"/>
                </a:cubicBezTo>
                <a:cubicBezTo>
                  <a:pt x="1058677" y="993247"/>
                  <a:pt x="1065243" y="999966"/>
                  <a:pt x="1065141" y="1008160"/>
                </a:cubicBezTo>
                <a:cubicBezTo>
                  <a:pt x="1065141" y="1008218"/>
                  <a:pt x="1065141" y="1008274"/>
                  <a:pt x="1065141" y="1008332"/>
                </a:cubicBezTo>
                <a:cubicBezTo>
                  <a:pt x="1065039" y="1016526"/>
                  <a:pt x="1058319" y="1023092"/>
                  <a:pt x="1050132" y="1022999"/>
                </a:cubicBezTo>
                <a:cubicBezTo>
                  <a:pt x="1041911" y="1022999"/>
                  <a:pt x="1035208" y="1016383"/>
                  <a:pt x="1035123" y="1008160"/>
                </a:cubicBezTo>
                <a:cubicBezTo>
                  <a:pt x="1035123" y="999871"/>
                  <a:pt x="1041843" y="993152"/>
                  <a:pt x="1050132" y="993152"/>
                </a:cubicBezTo>
                <a:close/>
                <a:moveTo>
                  <a:pt x="1110852" y="992639"/>
                </a:moveTo>
                <a:cubicBezTo>
                  <a:pt x="1119430" y="992639"/>
                  <a:pt x="1126372" y="999587"/>
                  <a:pt x="1126372" y="1008159"/>
                </a:cubicBezTo>
                <a:cubicBezTo>
                  <a:pt x="1126372" y="1008217"/>
                  <a:pt x="1126372" y="1008273"/>
                  <a:pt x="1126372" y="1008332"/>
                </a:cubicBezTo>
                <a:cubicBezTo>
                  <a:pt x="1126270" y="1016808"/>
                  <a:pt x="1119328" y="1023603"/>
                  <a:pt x="1110852" y="1023510"/>
                </a:cubicBezTo>
                <a:cubicBezTo>
                  <a:pt x="1110800" y="1023510"/>
                  <a:pt x="1110732" y="1023511"/>
                  <a:pt x="1110681" y="1023511"/>
                </a:cubicBezTo>
                <a:cubicBezTo>
                  <a:pt x="1102204" y="1023510"/>
                  <a:pt x="1095331" y="1016638"/>
                  <a:pt x="1095331" y="1008159"/>
                </a:cubicBezTo>
                <a:cubicBezTo>
                  <a:pt x="1095331" y="999587"/>
                  <a:pt x="1102273" y="992639"/>
                  <a:pt x="1110852" y="992639"/>
                </a:cubicBezTo>
                <a:close/>
                <a:moveTo>
                  <a:pt x="1172618" y="991994"/>
                </a:moveTo>
                <a:cubicBezTo>
                  <a:pt x="1181473" y="991994"/>
                  <a:pt x="1188651" y="999171"/>
                  <a:pt x="1188651" y="1008026"/>
                </a:cubicBezTo>
                <a:cubicBezTo>
                  <a:pt x="1188651" y="1016880"/>
                  <a:pt x="1181473" y="1024058"/>
                  <a:pt x="1172618" y="1024058"/>
                </a:cubicBezTo>
                <a:cubicBezTo>
                  <a:pt x="1163764" y="1024058"/>
                  <a:pt x="1156586" y="1016880"/>
                  <a:pt x="1156586" y="1008026"/>
                </a:cubicBezTo>
                <a:cubicBezTo>
                  <a:pt x="1156586" y="999171"/>
                  <a:pt x="1163764" y="991994"/>
                  <a:pt x="1172618" y="991994"/>
                </a:cubicBezTo>
                <a:close/>
                <a:moveTo>
                  <a:pt x="1233653" y="991616"/>
                </a:moveTo>
                <a:cubicBezTo>
                  <a:pt x="1243068" y="991616"/>
                  <a:pt x="1250709" y="999251"/>
                  <a:pt x="1250709" y="1008671"/>
                </a:cubicBezTo>
                <a:cubicBezTo>
                  <a:pt x="1250709" y="1018091"/>
                  <a:pt x="1243068" y="1025727"/>
                  <a:pt x="1233653" y="1025727"/>
                </a:cubicBezTo>
                <a:cubicBezTo>
                  <a:pt x="1224239" y="1025727"/>
                  <a:pt x="1216598" y="1018091"/>
                  <a:pt x="1216598" y="1008671"/>
                </a:cubicBezTo>
                <a:cubicBezTo>
                  <a:pt x="1216598" y="999251"/>
                  <a:pt x="1224239" y="991616"/>
                  <a:pt x="1233653" y="991616"/>
                </a:cubicBezTo>
                <a:close/>
                <a:moveTo>
                  <a:pt x="1971151" y="991444"/>
                </a:moveTo>
                <a:cubicBezTo>
                  <a:pt x="1980566" y="991444"/>
                  <a:pt x="1988207" y="999080"/>
                  <a:pt x="1988207" y="1008500"/>
                </a:cubicBezTo>
                <a:cubicBezTo>
                  <a:pt x="1988207" y="1017920"/>
                  <a:pt x="1980566" y="1025556"/>
                  <a:pt x="1971151" y="1025556"/>
                </a:cubicBezTo>
                <a:cubicBezTo>
                  <a:pt x="1961737" y="1025556"/>
                  <a:pt x="1954096" y="1017920"/>
                  <a:pt x="1954096" y="1008500"/>
                </a:cubicBezTo>
                <a:cubicBezTo>
                  <a:pt x="1954096" y="999080"/>
                  <a:pt x="1961737" y="991444"/>
                  <a:pt x="1971151" y="991444"/>
                </a:cubicBezTo>
                <a:close/>
                <a:moveTo>
                  <a:pt x="1295054" y="991104"/>
                </a:moveTo>
                <a:cubicBezTo>
                  <a:pt x="1304469" y="991104"/>
                  <a:pt x="1312110" y="998739"/>
                  <a:pt x="1312110" y="1008159"/>
                </a:cubicBezTo>
                <a:cubicBezTo>
                  <a:pt x="1312110" y="1017579"/>
                  <a:pt x="1304469" y="1025215"/>
                  <a:pt x="1295054" y="1025215"/>
                </a:cubicBezTo>
                <a:cubicBezTo>
                  <a:pt x="1285640" y="1025215"/>
                  <a:pt x="1277999" y="1017579"/>
                  <a:pt x="1277999" y="1008159"/>
                </a:cubicBezTo>
                <a:cubicBezTo>
                  <a:pt x="1277999" y="998739"/>
                  <a:pt x="1285640" y="991104"/>
                  <a:pt x="1295054" y="991104"/>
                </a:cubicBezTo>
                <a:close/>
                <a:moveTo>
                  <a:pt x="1357138" y="990763"/>
                </a:moveTo>
                <a:cubicBezTo>
                  <a:pt x="1366553" y="990763"/>
                  <a:pt x="1374194" y="998398"/>
                  <a:pt x="1374194" y="1007818"/>
                </a:cubicBezTo>
                <a:cubicBezTo>
                  <a:pt x="1374194" y="1017238"/>
                  <a:pt x="1366553" y="1024874"/>
                  <a:pt x="1357138" y="1024874"/>
                </a:cubicBezTo>
                <a:cubicBezTo>
                  <a:pt x="1347724" y="1024874"/>
                  <a:pt x="1340083" y="1017238"/>
                  <a:pt x="1340083" y="1007818"/>
                </a:cubicBezTo>
                <a:cubicBezTo>
                  <a:pt x="1340083" y="998398"/>
                  <a:pt x="1347724" y="990763"/>
                  <a:pt x="1357138" y="990763"/>
                </a:cubicBezTo>
                <a:close/>
                <a:moveTo>
                  <a:pt x="1418727" y="990232"/>
                </a:moveTo>
                <a:cubicBezTo>
                  <a:pt x="1428159" y="990242"/>
                  <a:pt x="1435783" y="997887"/>
                  <a:pt x="1435766" y="1007307"/>
                </a:cubicBezTo>
                <a:cubicBezTo>
                  <a:pt x="1435766" y="1007599"/>
                  <a:pt x="1435766" y="1007890"/>
                  <a:pt x="1435749" y="1008182"/>
                </a:cubicBezTo>
                <a:cubicBezTo>
                  <a:pt x="1435271" y="1017588"/>
                  <a:pt x="1427272" y="1024834"/>
                  <a:pt x="1417857" y="1024363"/>
                </a:cubicBezTo>
                <a:cubicBezTo>
                  <a:pt x="1417567" y="1024378"/>
                  <a:pt x="1417277" y="1024385"/>
                  <a:pt x="1416987" y="1024385"/>
                </a:cubicBezTo>
                <a:cubicBezTo>
                  <a:pt x="1407555" y="1024373"/>
                  <a:pt x="1399931" y="1016727"/>
                  <a:pt x="1399949" y="1007307"/>
                </a:cubicBezTo>
                <a:cubicBezTo>
                  <a:pt x="1399949" y="1007015"/>
                  <a:pt x="1399949" y="1006724"/>
                  <a:pt x="1399965" y="1006432"/>
                </a:cubicBezTo>
                <a:cubicBezTo>
                  <a:pt x="1400443" y="997026"/>
                  <a:pt x="1408442" y="989781"/>
                  <a:pt x="1417857" y="990252"/>
                </a:cubicBezTo>
                <a:cubicBezTo>
                  <a:pt x="1418147" y="990237"/>
                  <a:pt x="1418437" y="990230"/>
                  <a:pt x="1418727" y="990232"/>
                </a:cubicBezTo>
                <a:close/>
                <a:moveTo>
                  <a:pt x="1479259" y="989910"/>
                </a:moveTo>
                <a:cubicBezTo>
                  <a:pt x="1489339" y="989910"/>
                  <a:pt x="1497508" y="998081"/>
                  <a:pt x="1497508" y="1008159"/>
                </a:cubicBezTo>
                <a:cubicBezTo>
                  <a:pt x="1497508" y="1008217"/>
                  <a:pt x="1497508" y="1008274"/>
                  <a:pt x="1497508" y="1008332"/>
                </a:cubicBezTo>
                <a:cubicBezTo>
                  <a:pt x="1497406" y="1018314"/>
                  <a:pt x="1489236" y="1026332"/>
                  <a:pt x="1479259" y="1026239"/>
                </a:cubicBezTo>
                <a:cubicBezTo>
                  <a:pt x="1479208" y="1026239"/>
                  <a:pt x="1479139" y="1026239"/>
                  <a:pt x="1479088" y="1026239"/>
                </a:cubicBezTo>
                <a:cubicBezTo>
                  <a:pt x="1469110" y="1026239"/>
                  <a:pt x="1461009" y="1018144"/>
                  <a:pt x="1461009" y="1008159"/>
                </a:cubicBezTo>
                <a:cubicBezTo>
                  <a:pt x="1461009" y="998081"/>
                  <a:pt x="1469178" y="989910"/>
                  <a:pt x="1479259" y="989910"/>
                </a:cubicBezTo>
                <a:close/>
                <a:moveTo>
                  <a:pt x="1540660" y="989740"/>
                </a:moveTo>
                <a:cubicBezTo>
                  <a:pt x="1550842" y="989740"/>
                  <a:pt x="1559080" y="997986"/>
                  <a:pt x="1559080" y="1008160"/>
                </a:cubicBezTo>
                <a:cubicBezTo>
                  <a:pt x="1559080" y="1008216"/>
                  <a:pt x="1559080" y="1008274"/>
                  <a:pt x="1559080" y="1008330"/>
                </a:cubicBezTo>
                <a:cubicBezTo>
                  <a:pt x="1558978" y="1018411"/>
                  <a:pt x="1550740" y="1026503"/>
                  <a:pt x="1540660" y="1026410"/>
                </a:cubicBezTo>
                <a:cubicBezTo>
                  <a:pt x="1530546" y="1026410"/>
                  <a:pt x="1522342" y="1018267"/>
                  <a:pt x="1522240" y="1008160"/>
                </a:cubicBezTo>
                <a:cubicBezTo>
                  <a:pt x="1522240" y="997986"/>
                  <a:pt x="1530495" y="989740"/>
                  <a:pt x="1540660" y="989740"/>
                </a:cubicBezTo>
                <a:close/>
                <a:moveTo>
                  <a:pt x="1602061" y="989399"/>
                </a:moveTo>
                <a:cubicBezTo>
                  <a:pt x="1612414" y="989399"/>
                  <a:pt x="1620822" y="997798"/>
                  <a:pt x="1620822" y="1008160"/>
                </a:cubicBezTo>
                <a:cubicBezTo>
                  <a:pt x="1620822" y="1008216"/>
                  <a:pt x="1620822" y="1008274"/>
                  <a:pt x="1620822" y="1008331"/>
                </a:cubicBezTo>
                <a:cubicBezTo>
                  <a:pt x="1620720" y="1018598"/>
                  <a:pt x="1612329" y="1026845"/>
                  <a:pt x="1602061" y="1026751"/>
                </a:cubicBezTo>
                <a:cubicBezTo>
                  <a:pt x="1591759" y="1026751"/>
                  <a:pt x="1583385" y="1018455"/>
                  <a:pt x="1583300" y="1008160"/>
                </a:cubicBezTo>
                <a:cubicBezTo>
                  <a:pt x="1583300" y="997798"/>
                  <a:pt x="1591691" y="989399"/>
                  <a:pt x="1602061" y="989399"/>
                </a:cubicBezTo>
                <a:close/>
                <a:moveTo>
                  <a:pt x="1664144" y="989228"/>
                </a:moveTo>
                <a:cubicBezTo>
                  <a:pt x="1674600" y="989228"/>
                  <a:pt x="1683076" y="997704"/>
                  <a:pt x="1683076" y="1008160"/>
                </a:cubicBezTo>
                <a:cubicBezTo>
                  <a:pt x="1682991" y="1018548"/>
                  <a:pt x="1674532" y="1026921"/>
                  <a:pt x="1664144" y="1026921"/>
                </a:cubicBezTo>
                <a:cubicBezTo>
                  <a:pt x="1653757" y="1026921"/>
                  <a:pt x="1645315" y="1018548"/>
                  <a:pt x="1645213" y="1008160"/>
                </a:cubicBezTo>
                <a:cubicBezTo>
                  <a:pt x="1645213" y="997704"/>
                  <a:pt x="1653689" y="989228"/>
                  <a:pt x="1664144" y="989228"/>
                </a:cubicBezTo>
                <a:close/>
                <a:moveTo>
                  <a:pt x="1724864" y="989058"/>
                </a:moveTo>
                <a:cubicBezTo>
                  <a:pt x="1735422" y="989058"/>
                  <a:pt x="1743967" y="997609"/>
                  <a:pt x="1743967" y="1008160"/>
                </a:cubicBezTo>
                <a:cubicBezTo>
                  <a:pt x="1743865" y="1018644"/>
                  <a:pt x="1735353" y="1027092"/>
                  <a:pt x="1724864" y="1027092"/>
                </a:cubicBezTo>
                <a:cubicBezTo>
                  <a:pt x="1714375" y="1027092"/>
                  <a:pt x="1705847" y="1018644"/>
                  <a:pt x="1705762" y="1008160"/>
                </a:cubicBezTo>
                <a:cubicBezTo>
                  <a:pt x="1705762" y="997609"/>
                  <a:pt x="1714307" y="989058"/>
                  <a:pt x="1724864" y="989058"/>
                </a:cubicBezTo>
                <a:close/>
                <a:moveTo>
                  <a:pt x="1909434" y="988753"/>
                </a:moveTo>
                <a:cubicBezTo>
                  <a:pt x="1920079" y="988753"/>
                  <a:pt x="1928707" y="997381"/>
                  <a:pt x="1928707" y="1008025"/>
                </a:cubicBezTo>
                <a:cubicBezTo>
                  <a:pt x="1928707" y="1018669"/>
                  <a:pt x="1920078" y="1027298"/>
                  <a:pt x="1909434" y="1027298"/>
                </a:cubicBezTo>
                <a:cubicBezTo>
                  <a:pt x="1898790" y="1027298"/>
                  <a:pt x="1890161" y="1018670"/>
                  <a:pt x="1890161" y="1008025"/>
                </a:cubicBezTo>
                <a:cubicBezTo>
                  <a:pt x="1890161" y="997381"/>
                  <a:pt x="1898790" y="988753"/>
                  <a:pt x="1909434" y="988753"/>
                </a:cubicBezTo>
                <a:close/>
                <a:moveTo>
                  <a:pt x="1848033" y="988753"/>
                </a:moveTo>
                <a:cubicBezTo>
                  <a:pt x="1858678" y="988753"/>
                  <a:pt x="1867306" y="997381"/>
                  <a:pt x="1867306" y="1008025"/>
                </a:cubicBezTo>
                <a:cubicBezTo>
                  <a:pt x="1867306" y="1018669"/>
                  <a:pt x="1858677" y="1027298"/>
                  <a:pt x="1848033" y="1027298"/>
                </a:cubicBezTo>
                <a:cubicBezTo>
                  <a:pt x="1837389" y="1027298"/>
                  <a:pt x="1828760" y="1018670"/>
                  <a:pt x="1828760" y="1008025"/>
                </a:cubicBezTo>
                <a:cubicBezTo>
                  <a:pt x="1828760" y="997381"/>
                  <a:pt x="1837389" y="988753"/>
                  <a:pt x="1848033" y="988753"/>
                </a:cubicBezTo>
                <a:close/>
                <a:moveTo>
                  <a:pt x="1786631" y="988753"/>
                </a:moveTo>
                <a:cubicBezTo>
                  <a:pt x="1797276" y="988753"/>
                  <a:pt x="1805904" y="997381"/>
                  <a:pt x="1805904" y="1008025"/>
                </a:cubicBezTo>
                <a:cubicBezTo>
                  <a:pt x="1805904" y="1018669"/>
                  <a:pt x="1797275" y="1027298"/>
                  <a:pt x="1786631" y="1027298"/>
                </a:cubicBezTo>
                <a:cubicBezTo>
                  <a:pt x="1775987" y="1027298"/>
                  <a:pt x="1767358" y="1018670"/>
                  <a:pt x="1767358" y="1008025"/>
                </a:cubicBezTo>
                <a:cubicBezTo>
                  <a:pt x="1767358" y="997381"/>
                  <a:pt x="1775987" y="988753"/>
                  <a:pt x="1786631" y="988753"/>
                </a:cubicBezTo>
                <a:close/>
                <a:moveTo>
                  <a:pt x="5628" y="943519"/>
                </a:moveTo>
                <a:cubicBezTo>
                  <a:pt x="5747" y="943512"/>
                  <a:pt x="5867" y="943512"/>
                  <a:pt x="5986" y="943519"/>
                </a:cubicBezTo>
                <a:cubicBezTo>
                  <a:pt x="7675" y="943617"/>
                  <a:pt x="8971" y="945066"/>
                  <a:pt x="8869" y="946760"/>
                </a:cubicBezTo>
                <a:cubicBezTo>
                  <a:pt x="8869" y="948549"/>
                  <a:pt x="7419" y="950000"/>
                  <a:pt x="5628" y="950000"/>
                </a:cubicBezTo>
                <a:cubicBezTo>
                  <a:pt x="3872" y="949914"/>
                  <a:pt x="2473" y="948512"/>
                  <a:pt x="2388" y="946760"/>
                </a:cubicBezTo>
                <a:cubicBezTo>
                  <a:pt x="2388" y="944970"/>
                  <a:pt x="3837" y="943519"/>
                  <a:pt x="5628" y="943519"/>
                </a:cubicBezTo>
                <a:close/>
                <a:moveTo>
                  <a:pt x="67029" y="941983"/>
                </a:moveTo>
                <a:cubicBezTo>
                  <a:pt x="67149" y="941978"/>
                  <a:pt x="67268" y="941978"/>
                  <a:pt x="67371" y="941983"/>
                </a:cubicBezTo>
                <a:cubicBezTo>
                  <a:pt x="69912" y="942079"/>
                  <a:pt x="71907" y="944218"/>
                  <a:pt x="71805" y="946760"/>
                </a:cubicBezTo>
                <a:cubicBezTo>
                  <a:pt x="71805" y="949397"/>
                  <a:pt x="69673" y="951536"/>
                  <a:pt x="67029" y="951536"/>
                </a:cubicBezTo>
                <a:cubicBezTo>
                  <a:pt x="64437" y="951446"/>
                  <a:pt x="62339" y="949358"/>
                  <a:pt x="62254" y="946760"/>
                </a:cubicBezTo>
                <a:cubicBezTo>
                  <a:pt x="62254" y="944123"/>
                  <a:pt x="64386" y="941983"/>
                  <a:pt x="67029" y="941983"/>
                </a:cubicBezTo>
                <a:close/>
                <a:moveTo>
                  <a:pt x="129114" y="941301"/>
                </a:moveTo>
                <a:cubicBezTo>
                  <a:pt x="132133" y="941301"/>
                  <a:pt x="134572" y="943747"/>
                  <a:pt x="134572" y="946760"/>
                </a:cubicBezTo>
                <a:cubicBezTo>
                  <a:pt x="134572" y="949774"/>
                  <a:pt x="132133" y="952217"/>
                  <a:pt x="129114" y="952217"/>
                </a:cubicBezTo>
                <a:cubicBezTo>
                  <a:pt x="126129" y="952129"/>
                  <a:pt x="123741" y="949736"/>
                  <a:pt x="123656" y="946760"/>
                </a:cubicBezTo>
                <a:cubicBezTo>
                  <a:pt x="123656" y="943747"/>
                  <a:pt x="126095" y="941301"/>
                  <a:pt x="129114" y="941301"/>
                </a:cubicBezTo>
                <a:close/>
                <a:moveTo>
                  <a:pt x="189832" y="940449"/>
                </a:moveTo>
                <a:cubicBezTo>
                  <a:pt x="189951" y="940446"/>
                  <a:pt x="190071" y="940446"/>
                  <a:pt x="190173" y="940449"/>
                </a:cubicBezTo>
                <a:cubicBezTo>
                  <a:pt x="193567" y="940544"/>
                  <a:pt x="196245" y="943371"/>
                  <a:pt x="196143" y="946761"/>
                </a:cubicBezTo>
                <a:cubicBezTo>
                  <a:pt x="196143" y="950244"/>
                  <a:pt x="193312" y="953070"/>
                  <a:pt x="189832" y="953070"/>
                </a:cubicBezTo>
                <a:cubicBezTo>
                  <a:pt x="186387" y="952980"/>
                  <a:pt x="183607" y="950207"/>
                  <a:pt x="183522" y="946761"/>
                </a:cubicBezTo>
                <a:cubicBezTo>
                  <a:pt x="183522" y="943275"/>
                  <a:pt x="186353" y="940449"/>
                  <a:pt x="189832" y="940449"/>
                </a:cubicBezTo>
                <a:close/>
                <a:moveTo>
                  <a:pt x="251234" y="939767"/>
                </a:moveTo>
                <a:cubicBezTo>
                  <a:pt x="255088" y="939767"/>
                  <a:pt x="258227" y="942898"/>
                  <a:pt x="258227" y="946760"/>
                </a:cubicBezTo>
                <a:cubicBezTo>
                  <a:pt x="258227" y="950621"/>
                  <a:pt x="255088" y="953753"/>
                  <a:pt x="251234" y="953753"/>
                </a:cubicBezTo>
                <a:cubicBezTo>
                  <a:pt x="247413" y="953662"/>
                  <a:pt x="244326" y="950583"/>
                  <a:pt x="244241" y="946760"/>
                </a:cubicBezTo>
                <a:cubicBezTo>
                  <a:pt x="244241" y="942898"/>
                  <a:pt x="247379" y="939767"/>
                  <a:pt x="251234" y="939767"/>
                </a:cubicBezTo>
                <a:close/>
                <a:moveTo>
                  <a:pt x="312635" y="939085"/>
                </a:moveTo>
                <a:cubicBezTo>
                  <a:pt x="316882" y="939085"/>
                  <a:pt x="320310" y="942522"/>
                  <a:pt x="320310" y="946761"/>
                </a:cubicBezTo>
                <a:cubicBezTo>
                  <a:pt x="320310" y="950998"/>
                  <a:pt x="316882" y="954435"/>
                  <a:pt x="312635" y="954435"/>
                </a:cubicBezTo>
                <a:cubicBezTo>
                  <a:pt x="308388" y="954435"/>
                  <a:pt x="304960" y="950998"/>
                  <a:pt x="304960" y="946761"/>
                </a:cubicBezTo>
                <a:cubicBezTo>
                  <a:pt x="304960" y="942522"/>
                  <a:pt x="308388" y="939085"/>
                  <a:pt x="312635" y="939085"/>
                </a:cubicBezTo>
                <a:close/>
                <a:moveTo>
                  <a:pt x="374036" y="938231"/>
                </a:moveTo>
                <a:cubicBezTo>
                  <a:pt x="378743" y="938231"/>
                  <a:pt x="382563" y="942050"/>
                  <a:pt x="382563" y="946760"/>
                </a:cubicBezTo>
                <a:cubicBezTo>
                  <a:pt x="382563" y="951469"/>
                  <a:pt x="378743" y="955287"/>
                  <a:pt x="374036" y="955287"/>
                </a:cubicBezTo>
                <a:cubicBezTo>
                  <a:pt x="369362" y="955197"/>
                  <a:pt x="365593" y="951431"/>
                  <a:pt x="365508" y="946760"/>
                </a:cubicBezTo>
                <a:cubicBezTo>
                  <a:pt x="365508" y="942050"/>
                  <a:pt x="369329" y="938231"/>
                  <a:pt x="374036" y="938231"/>
                </a:cubicBezTo>
                <a:close/>
                <a:moveTo>
                  <a:pt x="436120" y="937550"/>
                </a:moveTo>
                <a:cubicBezTo>
                  <a:pt x="441203" y="937550"/>
                  <a:pt x="445330" y="941674"/>
                  <a:pt x="445330" y="946761"/>
                </a:cubicBezTo>
                <a:cubicBezTo>
                  <a:pt x="445330" y="951847"/>
                  <a:pt x="441203" y="955970"/>
                  <a:pt x="436120" y="955970"/>
                </a:cubicBezTo>
                <a:cubicBezTo>
                  <a:pt x="431072" y="955880"/>
                  <a:pt x="426995" y="951809"/>
                  <a:pt x="426910" y="946761"/>
                </a:cubicBezTo>
                <a:cubicBezTo>
                  <a:pt x="426910" y="941674"/>
                  <a:pt x="431037" y="937550"/>
                  <a:pt x="436120" y="937550"/>
                </a:cubicBezTo>
                <a:close/>
                <a:moveTo>
                  <a:pt x="496839" y="936867"/>
                </a:moveTo>
                <a:cubicBezTo>
                  <a:pt x="502297" y="936867"/>
                  <a:pt x="506731" y="941297"/>
                  <a:pt x="506731" y="946760"/>
                </a:cubicBezTo>
                <a:cubicBezTo>
                  <a:pt x="506731" y="952223"/>
                  <a:pt x="502297" y="956651"/>
                  <a:pt x="496839" y="956651"/>
                </a:cubicBezTo>
                <a:cubicBezTo>
                  <a:pt x="491381" y="956651"/>
                  <a:pt x="486947" y="952223"/>
                  <a:pt x="486947" y="946760"/>
                </a:cubicBezTo>
                <a:cubicBezTo>
                  <a:pt x="486947" y="941297"/>
                  <a:pt x="491381" y="936867"/>
                  <a:pt x="496839" y="936867"/>
                </a:cubicBezTo>
                <a:close/>
                <a:moveTo>
                  <a:pt x="558240" y="936185"/>
                </a:moveTo>
                <a:cubicBezTo>
                  <a:pt x="564073" y="936185"/>
                  <a:pt x="568815" y="940920"/>
                  <a:pt x="568815" y="946760"/>
                </a:cubicBezTo>
                <a:cubicBezTo>
                  <a:pt x="568815" y="952599"/>
                  <a:pt x="564073" y="957334"/>
                  <a:pt x="558240" y="957334"/>
                </a:cubicBezTo>
                <a:cubicBezTo>
                  <a:pt x="552407" y="957334"/>
                  <a:pt x="547666" y="952599"/>
                  <a:pt x="547666" y="946760"/>
                </a:cubicBezTo>
                <a:cubicBezTo>
                  <a:pt x="547666" y="940920"/>
                  <a:pt x="552407" y="936185"/>
                  <a:pt x="558240" y="936185"/>
                </a:cubicBezTo>
                <a:close/>
                <a:moveTo>
                  <a:pt x="619642" y="935504"/>
                </a:moveTo>
                <a:cubicBezTo>
                  <a:pt x="619761" y="935502"/>
                  <a:pt x="619863" y="935502"/>
                  <a:pt x="619982" y="935504"/>
                </a:cubicBezTo>
                <a:cubicBezTo>
                  <a:pt x="626106" y="935599"/>
                  <a:pt x="631001" y="940638"/>
                  <a:pt x="630898" y="946761"/>
                </a:cubicBezTo>
                <a:cubicBezTo>
                  <a:pt x="630898" y="952978"/>
                  <a:pt x="625867" y="958017"/>
                  <a:pt x="619642" y="958017"/>
                </a:cubicBezTo>
                <a:cubicBezTo>
                  <a:pt x="613467" y="957925"/>
                  <a:pt x="608470" y="952939"/>
                  <a:pt x="608385" y="946761"/>
                </a:cubicBezTo>
                <a:cubicBezTo>
                  <a:pt x="608385" y="940543"/>
                  <a:pt x="613433" y="935504"/>
                  <a:pt x="619642" y="935504"/>
                </a:cubicBezTo>
                <a:close/>
                <a:moveTo>
                  <a:pt x="681042" y="934821"/>
                </a:moveTo>
                <a:cubicBezTo>
                  <a:pt x="687643" y="934821"/>
                  <a:pt x="692982" y="940166"/>
                  <a:pt x="692982" y="946761"/>
                </a:cubicBezTo>
                <a:cubicBezTo>
                  <a:pt x="692982" y="953353"/>
                  <a:pt x="687643" y="958699"/>
                  <a:pt x="681042" y="958699"/>
                </a:cubicBezTo>
                <a:cubicBezTo>
                  <a:pt x="674493" y="958608"/>
                  <a:pt x="669189" y="953317"/>
                  <a:pt x="669104" y="946761"/>
                </a:cubicBezTo>
                <a:cubicBezTo>
                  <a:pt x="669104" y="940166"/>
                  <a:pt x="674442" y="934821"/>
                  <a:pt x="681042" y="934821"/>
                </a:cubicBezTo>
                <a:close/>
                <a:moveTo>
                  <a:pt x="743126" y="934139"/>
                </a:moveTo>
                <a:cubicBezTo>
                  <a:pt x="750102" y="934139"/>
                  <a:pt x="755747" y="939790"/>
                  <a:pt x="755747" y="946761"/>
                </a:cubicBezTo>
                <a:cubicBezTo>
                  <a:pt x="755747" y="953731"/>
                  <a:pt x="750102" y="959381"/>
                  <a:pt x="743126" y="959381"/>
                </a:cubicBezTo>
                <a:cubicBezTo>
                  <a:pt x="736150" y="959381"/>
                  <a:pt x="730505" y="953731"/>
                  <a:pt x="730505" y="946761"/>
                </a:cubicBezTo>
                <a:cubicBezTo>
                  <a:pt x="730505" y="939790"/>
                  <a:pt x="736150" y="934139"/>
                  <a:pt x="743126" y="934139"/>
                </a:cubicBezTo>
                <a:close/>
                <a:moveTo>
                  <a:pt x="803845" y="933456"/>
                </a:moveTo>
                <a:cubicBezTo>
                  <a:pt x="811196" y="933456"/>
                  <a:pt x="817149" y="939412"/>
                  <a:pt x="817149" y="946760"/>
                </a:cubicBezTo>
                <a:cubicBezTo>
                  <a:pt x="817149" y="954107"/>
                  <a:pt x="811196" y="960063"/>
                  <a:pt x="803845" y="960063"/>
                </a:cubicBezTo>
                <a:cubicBezTo>
                  <a:pt x="796494" y="960063"/>
                  <a:pt x="790542" y="954107"/>
                  <a:pt x="790542" y="946760"/>
                </a:cubicBezTo>
                <a:cubicBezTo>
                  <a:pt x="790542" y="939412"/>
                  <a:pt x="796494" y="933456"/>
                  <a:pt x="803845" y="933456"/>
                </a:cubicBezTo>
                <a:close/>
                <a:moveTo>
                  <a:pt x="865612" y="932811"/>
                </a:moveTo>
                <a:cubicBezTo>
                  <a:pt x="873242" y="932811"/>
                  <a:pt x="879428" y="938995"/>
                  <a:pt x="879428" y="946625"/>
                </a:cubicBezTo>
                <a:cubicBezTo>
                  <a:pt x="879428" y="954255"/>
                  <a:pt x="873242" y="960441"/>
                  <a:pt x="865612" y="960441"/>
                </a:cubicBezTo>
                <a:cubicBezTo>
                  <a:pt x="857982" y="960441"/>
                  <a:pt x="851797" y="954255"/>
                  <a:pt x="851797" y="946625"/>
                </a:cubicBezTo>
                <a:cubicBezTo>
                  <a:pt x="851797" y="938995"/>
                  <a:pt x="857982" y="932811"/>
                  <a:pt x="865612" y="932811"/>
                </a:cubicBezTo>
                <a:close/>
                <a:moveTo>
                  <a:pt x="926647" y="932262"/>
                </a:moveTo>
                <a:cubicBezTo>
                  <a:pt x="934646" y="932262"/>
                  <a:pt x="941144" y="938754"/>
                  <a:pt x="941144" y="946760"/>
                </a:cubicBezTo>
                <a:cubicBezTo>
                  <a:pt x="941144" y="954765"/>
                  <a:pt x="934646" y="961257"/>
                  <a:pt x="926647" y="961257"/>
                </a:cubicBezTo>
                <a:cubicBezTo>
                  <a:pt x="918648" y="961257"/>
                  <a:pt x="912150" y="954765"/>
                  <a:pt x="912150" y="946760"/>
                </a:cubicBezTo>
                <a:cubicBezTo>
                  <a:pt x="912150" y="938754"/>
                  <a:pt x="918648" y="932262"/>
                  <a:pt x="926647" y="932262"/>
                </a:cubicBezTo>
                <a:close/>
                <a:moveTo>
                  <a:pt x="988048" y="931751"/>
                </a:moveTo>
                <a:cubicBezTo>
                  <a:pt x="988168" y="931749"/>
                  <a:pt x="988270" y="931749"/>
                  <a:pt x="988390" y="931751"/>
                </a:cubicBezTo>
                <a:cubicBezTo>
                  <a:pt x="996593" y="931846"/>
                  <a:pt x="1003160" y="938565"/>
                  <a:pt x="1003058" y="946760"/>
                </a:cubicBezTo>
                <a:cubicBezTo>
                  <a:pt x="1003058" y="946817"/>
                  <a:pt x="1003058" y="946874"/>
                  <a:pt x="1003058" y="946931"/>
                </a:cubicBezTo>
                <a:cubicBezTo>
                  <a:pt x="1002956" y="955126"/>
                  <a:pt x="996235" y="961691"/>
                  <a:pt x="988048" y="961599"/>
                </a:cubicBezTo>
                <a:cubicBezTo>
                  <a:pt x="979827" y="961599"/>
                  <a:pt x="973124" y="954982"/>
                  <a:pt x="973040" y="946760"/>
                </a:cubicBezTo>
                <a:cubicBezTo>
                  <a:pt x="973040" y="938471"/>
                  <a:pt x="979759" y="931751"/>
                  <a:pt x="988048" y="931751"/>
                </a:cubicBezTo>
                <a:close/>
                <a:moveTo>
                  <a:pt x="1049816" y="930934"/>
                </a:moveTo>
                <a:cubicBezTo>
                  <a:pt x="1058483" y="930934"/>
                  <a:pt x="1065508" y="937959"/>
                  <a:pt x="1065508" y="946625"/>
                </a:cubicBezTo>
                <a:cubicBezTo>
                  <a:pt x="1065508" y="955292"/>
                  <a:pt x="1058483" y="962317"/>
                  <a:pt x="1049816" y="962317"/>
                </a:cubicBezTo>
                <a:cubicBezTo>
                  <a:pt x="1041150" y="962317"/>
                  <a:pt x="1034125" y="955290"/>
                  <a:pt x="1034125" y="946625"/>
                </a:cubicBezTo>
                <a:cubicBezTo>
                  <a:pt x="1034125" y="937959"/>
                  <a:pt x="1041150" y="930934"/>
                  <a:pt x="1049816" y="930934"/>
                </a:cubicBezTo>
                <a:close/>
                <a:moveTo>
                  <a:pt x="1110851" y="930558"/>
                </a:moveTo>
                <a:cubicBezTo>
                  <a:pt x="1110970" y="930556"/>
                  <a:pt x="1111073" y="930556"/>
                  <a:pt x="1111192" y="930558"/>
                </a:cubicBezTo>
                <a:cubicBezTo>
                  <a:pt x="1120044" y="930652"/>
                  <a:pt x="1127156" y="937907"/>
                  <a:pt x="1127054" y="946761"/>
                </a:cubicBezTo>
                <a:cubicBezTo>
                  <a:pt x="1127054" y="946819"/>
                  <a:pt x="1127054" y="946874"/>
                  <a:pt x="1127054" y="946932"/>
                </a:cubicBezTo>
                <a:cubicBezTo>
                  <a:pt x="1126952" y="955786"/>
                  <a:pt x="1119703" y="962886"/>
                  <a:pt x="1110851" y="962792"/>
                </a:cubicBezTo>
                <a:cubicBezTo>
                  <a:pt x="1102152" y="962371"/>
                  <a:pt x="1095160" y="955459"/>
                  <a:pt x="1094648" y="946761"/>
                </a:cubicBezTo>
                <a:cubicBezTo>
                  <a:pt x="1095074" y="937995"/>
                  <a:pt x="1102084" y="930986"/>
                  <a:pt x="1110851" y="930558"/>
                </a:cubicBezTo>
                <a:close/>
                <a:moveTo>
                  <a:pt x="1172252" y="930045"/>
                </a:moveTo>
                <a:cubicBezTo>
                  <a:pt x="1181667" y="930045"/>
                  <a:pt x="1189308" y="937680"/>
                  <a:pt x="1189308" y="947101"/>
                </a:cubicBezTo>
                <a:cubicBezTo>
                  <a:pt x="1189308" y="956521"/>
                  <a:pt x="1181667" y="964156"/>
                  <a:pt x="1172252" y="964156"/>
                </a:cubicBezTo>
                <a:cubicBezTo>
                  <a:pt x="1162838" y="964156"/>
                  <a:pt x="1155197" y="956521"/>
                  <a:pt x="1155197" y="947101"/>
                </a:cubicBezTo>
                <a:cubicBezTo>
                  <a:pt x="1155197" y="937680"/>
                  <a:pt x="1162838" y="930045"/>
                  <a:pt x="1172252" y="930045"/>
                </a:cubicBezTo>
                <a:close/>
                <a:moveTo>
                  <a:pt x="1233653" y="929533"/>
                </a:moveTo>
                <a:cubicBezTo>
                  <a:pt x="1243068" y="929533"/>
                  <a:pt x="1250709" y="937169"/>
                  <a:pt x="1250709" y="946589"/>
                </a:cubicBezTo>
                <a:cubicBezTo>
                  <a:pt x="1250709" y="956008"/>
                  <a:pt x="1243068" y="963644"/>
                  <a:pt x="1233653" y="963644"/>
                </a:cubicBezTo>
                <a:cubicBezTo>
                  <a:pt x="1224239" y="963644"/>
                  <a:pt x="1216598" y="956008"/>
                  <a:pt x="1216598" y="946589"/>
                </a:cubicBezTo>
                <a:cubicBezTo>
                  <a:pt x="1216598" y="937169"/>
                  <a:pt x="1224239" y="929533"/>
                  <a:pt x="1233653" y="929533"/>
                </a:cubicBezTo>
                <a:close/>
                <a:moveTo>
                  <a:pt x="1971151" y="929364"/>
                </a:moveTo>
                <a:cubicBezTo>
                  <a:pt x="1980566" y="929364"/>
                  <a:pt x="1988207" y="936999"/>
                  <a:pt x="1988207" y="946418"/>
                </a:cubicBezTo>
                <a:cubicBezTo>
                  <a:pt x="1988207" y="955838"/>
                  <a:pt x="1980566" y="963474"/>
                  <a:pt x="1971151" y="963474"/>
                </a:cubicBezTo>
                <a:cubicBezTo>
                  <a:pt x="1961737" y="963474"/>
                  <a:pt x="1954096" y="955838"/>
                  <a:pt x="1954096" y="946418"/>
                </a:cubicBezTo>
                <a:cubicBezTo>
                  <a:pt x="1954096" y="936999"/>
                  <a:pt x="1961737" y="929364"/>
                  <a:pt x="1971151" y="929364"/>
                </a:cubicBezTo>
                <a:close/>
                <a:moveTo>
                  <a:pt x="1295421" y="928888"/>
                </a:moveTo>
                <a:cubicBezTo>
                  <a:pt x="1305218" y="928888"/>
                  <a:pt x="1313159" y="936830"/>
                  <a:pt x="1313159" y="946625"/>
                </a:cubicBezTo>
                <a:cubicBezTo>
                  <a:pt x="1313159" y="956422"/>
                  <a:pt x="1305218" y="964363"/>
                  <a:pt x="1295421" y="964363"/>
                </a:cubicBezTo>
                <a:cubicBezTo>
                  <a:pt x="1285625" y="964363"/>
                  <a:pt x="1277683" y="956422"/>
                  <a:pt x="1277683" y="946625"/>
                </a:cubicBezTo>
                <a:cubicBezTo>
                  <a:pt x="1277683" y="936830"/>
                  <a:pt x="1285625" y="928888"/>
                  <a:pt x="1295421" y="928888"/>
                </a:cubicBezTo>
                <a:close/>
                <a:moveTo>
                  <a:pt x="1479259" y="928510"/>
                </a:moveTo>
                <a:cubicBezTo>
                  <a:pt x="1489714" y="928510"/>
                  <a:pt x="1498191" y="936986"/>
                  <a:pt x="1498191" y="947443"/>
                </a:cubicBezTo>
                <a:cubicBezTo>
                  <a:pt x="1498106" y="957831"/>
                  <a:pt x="1489646" y="966203"/>
                  <a:pt x="1479259" y="966203"/>
                </a:cubicBezTo>
                <a:cubicBezTo>
                  <a:pt x="1468872" y="966203"/>
                  <a:pt x="1460429" y="957831"/>
                  <a:pt x="1460327" y="947443"/>
                </a:cubicBezTo>
                <a:cubicBezTo>
                  <a:pt x="1460327" y="936986"/>
                  <a:pt x="1468804" y="928510"/>
                  <a:pt x="1479259" y="928510"/>
                </a:cubicBezTo>
                <a:close/>
                <a:moveTo>
                  <a:pt x="1417857" y="928510"/>
                </a:moveTo>
                <a:cubicBezTo>
                  <a:pt x="1428125" y="928510"/>
                  <a:pt x="1436448" y="936834"/>
                  <a:pt x="1436448" y="947101"/>
                </a:cubicBezTo>
                <a:cubicBezTo>
                  <a:pt x="1436448" y="947158"/>
                  <a:pt x="1436448" y="947216"/>
                  <a:pt x="1436448" y="947271"/>
                </a:cubicBezTo>
                <a:cubicBezTo>
                  <a:pt x="1436346" y="957445"/>
                  <a:pt x="1428023" y="965615"/>
                  <a:pt x="1417857" y="965521"/>
                </a:cubicBezTo>
                <a:cubicBezTo>
                  <a:pt x="1417806" y="965521"/>
                  <a:pt x="1417738" y="965521"/>
                  <a:pt x="1417687" y="965521"/>
                </a:cubicBezTo>
                <a:cubicBezTo>
                  <a:pt x="1407505" y="965521"/>
                  <a:pt x="1399267" y="957274"/>
                  <a:pt x="1399267" y="947101"/>
                </a:cubicBezTo>
                <a:cubicBezTo>
                  <a:pt x="1399267" y="936834"/>
                  <a:pt x="1407590" y="928510"/>
                  <a:pt x="1417857" y="928510"/>
                </a:cubicBezTo>
                <a:close/>
                <a:moveTo>
                  <a:pt x="1357139" y="928510"/>
                </a:moveTo>
                <a:cubicBezTo>
                  <a:pt x="1366826" y="928971"/>
                  <a:pt x="1374382" y="937061"/>
                  <a:pt x="1374195" y="946760"/>
                </a:cubicBezTo>
                <a:cubicBezTo>
                  <a:pt x="1374212" y="956326"/>
                  <a:pt x="1366690" y="964214"/>
                  <a:pt x="1357139" y="964668"/>
                </a:cubicBezTo>
                <a:cubicBezTo>
                  <a:pt x="1347161" y="964668"/>
                  <a:pt x="1339060" y="956574"/>
                  <a:pt x="1339060" y="946590"/>
                </a:cubicBezTo>
                <a:cubicBezTo>
                  <a:pt x="1339060" y="936605"/>
                  <a:pt x="1347161" y="928510"/>
                  <a:pt x="1357139" y="928510"/>
                </a:cubicBezTo>
                <a:close/>
                <a:moveTo>
                  <a:pt x="1540660" y="927487"/>
                </a:moveTo>
                <a:cubicBezTo>
                  <a:pt x="1540779" y="927485"/>
                  <a:pt x="1540882" y="927485"/>
                  <a:pt x="1541001" y="927487"/>
                </a:cubicBezTo>
                <a:cubicBezTo>
                  <a:pt x="1551558" y="927581"/>
                  <a:pt x="1560035" y="936211"/>
                  <a:pt x="1559933" y="946760"/>
                </a:cubicBezTo>
                <a:cubicBezTo>
                  <a:pt x="1559933" y="946816"/>
                  <a:pt x="1559933" y="946874"/>
                  <a:pt x="1559933" y="946929"/>
                </a:cubicBezTo>
                <a:cubicBezTo>
                  <a:pt x="1559831" y="957480"/>
                  <a:pt x="1551217" y="965955"/>
                  <a:pt x="1540660" y="965862"/>
                </a:cubicBezTo>
                <a:cubicBezTo>
                  <a:pt x="1530085" y="965862"/>
                  <a:pt x="1521472" y="957337"/>
                  <a:pt x="1521387" y="946760"/>
                </a:cubicBezTo>
                <a:cubicBezTo>
                  <a:pt x="1521387" y="936115"/>
                  <a:pt x="1530017" y="927487"/>
                  <a:pt x="1540660" y="927487"/>
                </a:cubicBezTo>
                <a:close/>
                <a:moveTo>
                  <a:pt x="1602061" y="927316"/>
                </a:moveTo>
                <a:cubicBezTo>
                  <a:pt x="1612806" y="927316"/>
                  <a:pt x="1621505" y="936022"/>
                  <a:pt x="1621505" y="946760"/>
                </a:cubicBezTo>
                <a:cubicBezTo>
                  <a:pt x="1621505" y="946817"/>
                  <a:pt x="1621505" y="946874"/>
                  <a:pt x="1621505" y="946930"/>
                </a:cubicBezTo>
                <a:cubicBezTo>
                  <a:pt x="1621402" y="957574"/>
                  <a:pt x="1612704" y="966126"/>
                  <a:pt x="1602061" y="966033"/>
                </a:cubicBezTo>
                <a:cubicBezTo>
                  <a:pt x="1602010" y="966033"/>
                  <a:pt x="1601942" y="966033"/>
                  <a:pt x="1601891" y="966033"/>
                </a:cubicBezTo>
                <a:cubicBezTo>
                  <a:pt x="1591248" y="966033"/>
                  <a:pt x="1582618" y="957404"/>
                  <a:pt x="1582618" y="946760"/>
                </a:cubicBezTo>
                <a:cubicBezTo>
                  <a:pt x="1582618" y="936022"/>
                  <a:pt x="1591316" y="927316"/>
                  <a:pt x="1602061" y="927316"/>
                </a:cubicBezTo>
                <a:close/>
                <a:moveTo>
                  <a:pt x="1664144" y="926975"/>
                </a:moveTo>
                <a:cubicBezTo>
                  <a:pt x="1675077" y="926975"/>
                  <a:pt x="1683929" y="935834"/>
                  <a:pt x="1683929" y="946760"/>
                </a:cubicBezTo>
                <a:cubicBezTo>
                  <a:pt x="1683929" y="946817"/>
                  <a:pt x="1683929" y="946874"/>
                  <a:pt x="1683929" y="946930"/>
                </a:cubicBezTo>
                <a:cubicBezTo>
                  <a:pt x="1683827" y="957762"/>
                  <a:pt x="1674975" y="966467"/>
                  <a:pt x="1664144" y="966374"/>
                </a:cubicBezTo>
                <a:cubicBezTo>
                  <a:pt x="1664093" y="966374"/>
                  <a:pt x="1664025" y="966374"/>
                  <a:pt x="1663974" y="966374"/>
                </a:cubicBezTo>
                <a:cubicBezTo>
                  <a:pt x="1653144" y="966374"/>
                  <a:pt x="1644360" y="957592"/>
                  <a:pt x="1644360" y="946760"/>
                </a:cubicBezTo>
                <a:cubicBezTo>
                  <a:pt x="1644360" y="935834"/>
                  <a:pt x="1653212" y="926975"/>
                  <a:pt x="1664144" y="926975"/>
                </a:cubicBezTo>
                <a:close/>
                <a:moveTo>
                  <a:pt x="1724863" y="926804"/>
                </a:moveTo>
                <a:cubicBezTo>
                  <a:pt x="1735882" y="926804"/>
                  <a:pt x="1744819" y="935738"/>
                  <a:pt x="1744819" y="946760"/>
                </a:cubicBezTo>
                <a:cubicBezTo>
                  <a:pt x="1744819" y="946816"/>
                  <a:pt x="1744819" y="946874"/>
                  <a:pt x="1744819" y="946929"/>
                </a:cubicBezTo>
                <a:cubicBezTo>
                  <a:pt x="1744717" y="957857"/>
                  <a:pt x="1735796" y="966637"/>
                  <a:pt x="1724863" y="966544"/>
                </a:cubicBezTo>
                <a:cubicBezTo>
                  <a:pt x="1713931" y="966544"/>
                  <a:pt x="1705079" y="957686"/>
                  <a:pt x="1705079" y="946760"/>
                </a:cubicBezTo>
                <a:cubicBezTo>
                  <a:pt x="1705079" y="946704"/>
                  <a:pt x="1705079" y="946645"/>
                  <a:pt x="1705079" y="946589"/>
                </a:cubicBezTo>
                <a:cubicBezTo>
                  <a:pt x="1705079" y="935661"/>
                  <a:pt x="1713931" y="926804"/>
                  <a:pt x="1724863" y="926804"/>
                </a:cubicBezTo>
                <a:close/>
                <a:moveTo>
                  <a:pt x="1909067" y="926634"/>
                </a:moveTo>
                <a:cubicBezTo>
                  <a:pt x="1920188" y="926634"/>
                  <a:pt x="1929194" y="935645"/>
                  <a:pt x="1929194" y="946760"/>
                </a:cubicBezTo>
                <a:cubicBezTo>
                  <a:pt x="1929194" y="946817"/>
                  <a:pt x="1929194" y="946874"/>
                  <a:pt x="1929194" y="946930"/>
                </a:cubicBezTo>
                <a:cubicBezTo>
                  <a:pt x="1929091" y="957951"/>
                  <a:pt x="1920086" y="966809"/>
                  <a:pt x="1909067" y="966715"/>
                </a:cubicBezTo>
                <a:cubicBezTo>
                  <a:pt x="1909016" y="966715"/>
                  <a:pt x="1908948" y="966715"/>
                  <a:pt x="1908897" y="966715"/>
                </a:cubicBezTo>
                <a:cubicBezTo>
                  <a:pt x="1897879" y="966715"/>
                  <a:pt x="1888942" y="957781"/>
                  <a:pt x="1888942" y="946760"/>
                </a:cubicBezTo>
                <a:cubicBezTo>
                  <a:pt x="1888942" y="935645"/>
                  <a:pt x="1897947" y="926634"/>
                  <a:pt x="1909067" y="926634"/>
                </a:cubicBezTo>
                <a:close/>
                <a:moveTo>
                  <a:pt x="1847667" y="926634"/>
                </a:moveTo>
                <a:cubicBezTo>
                  <a:pt x="1858787" y="926634"/>
                  <a:pt x="1867793" y="935645"/>
                  <a:pt x="1867793" y="946760"/>
                </a:cubicBezTo>
                <a:cubicBezTo>
                  <a:pt x="1867793" y="946817"/>
                  <a:pt x="1867793" y="946874"/>
                  <a:pt x="1867793" y="946930"/>
                </a:cubicBezTo>
                <a:cubicBezTo>
                  <a:pt x="1867690" y="957951"/>
                  <a:pt x="1858685" y="966809"/>
                  <a:pt x="1847667" y="966715"/>
                </a:cubicBezTo>
                <a:cubicBezTo>
                  <a:pt x="1847615" y="966715"/>
                  <a:pt x="1847547" y="966715"/>
                  <a:pt x="1847496" y="966715"/>
                </a:cubicBezTo>
                <a:cubicBezTo>
                  <a:pt x="1836478" y="966715"/>
                  <a:pt x="1827541" y="957781"/>
                  <a:pt x="1827541" y="946760"/>
                </a:cubicBezTo>
                <a:cubicBezTo>
                  <a:pt x="1827541" y="935645"/>
                  <a:pt x="1836546" y="926634"/>
                  <a:pt x="1847667" y="926634"/>
                </a:cubicBezTo>
                <a:close/>
                <a:moveTo>
                  <a:pt x="1786606" y="926630"/>
                </a:moveTo>
                <a:cubicBezTo>
                  <a:pt x="1797727" y="926632"/>
                  <a:pt x="1806732" y="935644"/>
                  <a:pt x="1806732" y="946760"/>
                </a:cubicBezTo>
                <a:cubicBezTo>
                  <a:pt x="1806732" y="946816"/>
                  <a:pt x="1806732" y="946874"/>
                  <a:pt x="1806732" y="946929"/>
                </a:cubicBezTo>
                <a:cubicBezTo>
                  <a:pt x="1806630" y="957951"/>
                  <a:pt x="1797624" y="966808"/>
                  <a:pt x="1786606" y="966714"/>
                </a:cubicBezTo>
                <a:cubicBezTo>
                  <a:pt x="1786555" y="966714"/>
                  <a:pt x="1786487" y="966714"/>
                  <a:pt x="1786436" y="966714"/>
                </a:cubicBezTo>
                <a:cubicBezTo>
                  <a:pt x="1775418" y="966714"/>
                  <a:pt x="1766481" y="957780"/>
                  <a:pt x="1766481" y="946760"/>
                </a:cubicBezTo>
                <a:cubicBezTo>
                  <a:pt x="1766481" y="935776"/>
                  <a:pt x="1775281" y="926820"/>
                  <a:pt x="1786265" y="926634"/>
                </a:cubicBezTo>
                <a:cubicBezTo>
                  <a:pt x="1786385" y="926632"/>
                  <a:pt x="1786487" y="926630"/>
                  <a:pt x="1786606" y="926630"/>
                </a:cubicBezTo>
                <a:close/>
                <a:moveTo>
                  <a:pt x="5629" y="881778"/>
                </a:moveTo>
                <a:cubicBezTo>
                  <a:pt x="7607" y="881778"/>
                  <a:pt x="9210" y="883382"/>
                  <a:pt x="9210" y="885359"/>
                </a:cubicBezTo>
                <a:cubicBezTo>
                  <a:pt x="9210" y="887338"/>
                  <a:pt x="7607" y="888942"/>
                  <a:pt x="5629" y="888942"/>
                </a:cubicBezTo>
                <a:cubicBezTo>
                  <a:pt x="3684" y="888854"/>
                  <a:pt x="2132" y="887301"/>
                  <a:pt x="2047" y="885359"/>
                </a:cubicBezTo>
                <a:cubicBezTo>
                  <a:pt x="2047" y="883382"/>
                  <a:pt x="3650" y="881778"/>
                  <a:pt x="5629" y="881778"/>
                </a:cubicBezTo>
                <a:close/>
                <a:moveTo>
                  <a:pt x="67029" y="880242"/>
                </a:moveTo>
                <a:cubicBezTo>
                  <a:pt x="67149" y="880239"/>
                  <a:pt x="67268" y="880239"/>
                  <a:pt x="67371" y="880242"/>
                </a:cubicBezTo>
                <a:cubicBezTo>
                  <a:pt x="70100" y="880339"/>
                  <a:pt x="72248" y="882629"/>
                  <a:pt x="72146" y="885359"/>
                </a:cubicBezTo>
                <a:cubicBezTo>
                  <a:pt x="72146" y="888185"/>
                  <a:pt x="69861" y="890476"/>
                  <a:pt x="67029" y="890476"/>
                </a:cubicBezTo>
                <a:cubicBezTo>
                  <a:pt x="64249" y="890388"/>
                  <a:pt x="61998" y="888148"/>
                  <a:pt x="61913" y="885359"/>
                </a:cubicBezTo>
                <a:cubicBezTo>
                  <a:pt x="61913" y="882533"/>
                  <a:pt x="64198" y="880242"/>
                  <a:pt x="67029" y="880242"/>
                </a:cubicBezTo>
                <a:close/>
                <a:moveTo>
                  <a:pt x="129113" y="879389"/>
                </a:moveTo>
                <a:cubicBezTo>
                  <a:pt x="129232" y="879387"/>
                  <a:pt x="129352" y="879387"/>
                  <a:pt x="129454" y="879389"/>
                </a:cubicBezTo>
                <a:cubicBezTo>
                  <a:pt x="132661" y="879486"/>
                  <a:pt x="135185" y="882158"/>
                  <a:pt x="135083" y="885359"/>
                </a:cubicBezTo>
                <a:cubicBezTo>
                  <a:pt x="135083" y="888656"/>
                  <a:pt x="132405" y="891328"/>
                  <a:pt x="129113" y="891328"/>
                </a:cubicBezTo>
                <a:cubicBezTo>
                  <a:pt x="125822" y="891328"/>
                  <a:pt x="123144" y="888656"/>
                  <a:pt x="123144" y="885359"/>
                </a:cubicBezTo>
                <a:cubicBezTo>
                  <a:pt x="123144" y="882063"/>
                  <a:pt x="125822" y="879389"/>
                  <a:pt x="129113" y="879389"/>
                </a:cubicBezTo>
                <a:close/>
                <a:moveTo>
                  <a:pt x="189832" y="878708"/>
                </a:moveTo>
                <a:cubicBezTo>
                  <a:pt x="189951" y="878705"/>
                  <a:pt x="190071" y="878705"/>
                  <a:pt x="190173" y="878708"/>
                </a:cubicBezTo>
                <a:cubicBezTo>
                  <a:pt x="193755" y="878803"/>
                  <a:pt x="196586" y="881780"/>
                  <a:pt x="196484" y="885359"/>
                </a:cubicBezTo>
                <a:cubicBezTo>
                  <a:pt x="196484" y="889034"/>
                  <a:pt x="193499" y="892011"/>
                  <a:pt x="189832" y="892011"/>
                </a:cubicBezTo>
                <a:cubicBezTo>
                  <a:pt x="186199" y="891921"/>
                  <a:pt x="183265" y="888996"/>
                  <a:pt x="183181" y="885359"/>
                </a:cubicBezTo>
                <a:cubicBezTo>
                  <a:pt x="183181" y="881686"/>
                  <a:pt x="186165" y="878708"/>
                  <a:pt x="189832" y="878708"/>
                </a:cubicBezTo>
                <a:close/>
                <a:moveTo>
                  <a:pt x="312635" y="877343"/>
                </a:moveTo>
                <a:cubicBezTo>
                  <a:pt x="312754" y="877342"/>
                  <a:pt x="312856" y="877342"/>
                  <a:pt x="312976" y="877343"/>
                </a:cubicBezTo>
                <a:cubicBezTo>
                  <a:pt x="317410" y="877439"/>
                  <a:pt x="320924" y="881103"/>
                  <a:pt x="320821" y="885530"/>
                </a:cubicBezTo>
                <a:cubicBezTo>
                  <a:pt x="320821" y="890052"/>
                  <a:pt x="317154" y="893716"/>
                  <a:pt x="312635" y="893716"/>
                </a:cubicBezTo>
                <a:cubicBezTo>
                  <a:pt x="308149" y="893627"/>
                  <a:pt x="304533" y="890013"/>
                  <a:pt x="304448" y="885530"/>
                </a:cubicBezTo>
                <a:cubicBezTo>
                  <a:pt x="304448" y="881009"/>
                  <a:pt x="308115" y="877343"/>
                  <a:pt x="312635" y="877343"/>
                </a:cubicBezTo>
                <a:close/>
                <a:moveTo>
                  <a:pt x="251233" y="877343"/>
                </a:moveTo>
                <a:cubicBezTo>
                  <a:pt x="255276" y="877343"/>
                  <a:pt x="258567" y="880627"/>
                  <a:pt x="258567" y="884676"/>
                </a:cubicBezTo>
                <a:cubicBezTo>
                  <a:pt x="258567" y="888727"/>
                  <a:pt x="255276" y="892011"/>
                  <a:pt x="251233" y="892011"/>
                </a:cubicBezTo>
                <a:cubicBezTo>
                  <a:pt x="247225" y="891921"/>
                  <a:pt x="243984" y="888691"/>
                  <a:pt x="243900" y="884676"/>
                </a:cubicBezTo>
                <a:cubicBezTo>
                  <a:pt x="243900" y="880627"/>
                  <a:pt x="247191" y="877343"/>
                  <a:pt x="251233" y="877343"/>
                </a:cubicBezTo>
                <a:close/>
                <a:moveTo>
                  <a:pt x="374402" y="876357"/>
                </a:moveTo>
                <a:cubicBezTo>
                  <a:pt x="379300" y="876357"/>
                  <a:pt x="383271" y="880327"/>
                  <a:pt x="383271" y="885226"/>
                </a:cubicBezTo>
                <a:cubicBezTo>
                  <a:pt x="383271" y="890124"/>
                  <a:pt x="379300" y="894095"/>
                  <a:pt x="374402" y="894095"/>
                </a:cubicBezTo>
                <a:cubicBezTo>
                  <a:pt x="369504" y="894095"/>
                  <a:pt x="365533" y="890124"/>
                  <a:pt x="365533" y="885226"/>
                </a:cubicBezTo>
                <a:cubicBezTo>
                  <a:pt x="365533" y="880327"/>
                  <a:pt x="369504" y="876357"/>
                  <a:pt x="374402" y="876357"/>
                </a:cubicBezTo>
                <a:close/>
                <a:moveTo>
                  <a:pt x="436120" y="875808"/>
                </a:moveTo>
                <a:cubicBezTo>
                  <a:pt x="441203" y="875802"/>
                  <a:pt x="445398" y="879774"/>
                  <a:pt x="445671" y="884848"/>
                </a:cubicBezTo>
                <a:cubicBezTo>
                  <a:pt x="445671" y="890123"/>
                  <a:pt x="441390" y="894399"/>
                  <a:pt x="436120" y="894399"/>
                </a:cubicBezTo>
                <a:cubicBezTo>
                  <a:pt x="431037" y="894405"/>
                  <a:pt x="426841" y="890434"/>
                  <a:pt x="426569" y="885359"/>
                </a:cubicBezTo>
                <a:cubicBezTo>
                  <a:pt x="426569" y="880083"/>
                  <a:pt x="430850" y="875808"/>
                  <a:pt x="436120" y="875808"/>
                </a:cubicBezTo>
                <a:close/>
                <a:moveTo>
                  <a:pt x="496838" y="875126"/>
                </a:moveTo>
                <a:cubicBezTo>
                  <a:pt x="502484" y="875126"/>
                  <a:pt x="507072" y="879708"/>
                  <a:pt x="507072" y="885359"/>
                </a:cubicBezTo>
                <a:cubicBezTo>
                  <a:pt x="507072" y="891012"/>
                  <a:pt x="502484" y="895593"/>
                  <a:pt x="496838" y="895593"/>
                </a:cubicBezTo>
                <a:cubicBezTo>
                  <a:pt x="491193" y="895593"/>
                  <a:pt x="486605" y="891012"/>
                  <a:pt x="486605" y="885359"/>
                </a:cubicBezTo>
                <a:cubicBezTo>
                  <a:pt x="486605" y="879708"/>
                  <a:pt x="491193" y="875126"/>
                  <a:pt x="496838" y="875126"/>
                </a:cubicBezTo>
                <a:close/>
                <a:moveTo>
                  <a:pt x="558240" y="874273"/>
                </a:moveTo>
                <a:cubicBezTo>
                  <a:pt x="564363" y="874273"/>
                  <a:pt x="569326" y="879237"/>
                  <a:pt x="569326" y="885359"/>
                </a:cubicBezTo>
                <a:cubicBezTo>
                  <a:pt x="569241" y="891444"/>
                  <a:pt x="564329" y="896354"/>
                  <a:pt x="558240" y="896446"/>
                </a:cubicBezTo>
                <a:cubicBezTo>
                  <a:pt x="552151" y="896354"/>
                  <a:pt x="547239" y="891444"/>
                  <a:pt x="547154" y="885359"/>
                </a:cubicBezTo>
                <a:cubicBezTo>
                  <a:pt x="547154" y="879237"/>
                  <a:pt x="552117" y="874273"/>
                  <a:pt x="558240" y="874273"/>
                </a:cubicBezTo>
                <a:close/>
                <a:moveTo>
                  <a:pt x="619641" y="873591"/>
                </a:moveTo>
                <a:cubicBezTo>
                  <a:pt x="626139" y="873591"/>
                  <a:pt x="631410" y="878859"/>
                  <a:pt x="631410" y="885359"/>
                </a:cubicBezTo>
                <a:cubicBezTo>
                  <a:pt x="631410" y="891859"/>
                  <a:pt x="626139" y="897129"/>
                  <a:pt x="619641" y="897129"/>
                </a:cubicBezTo>
                <a:cubicBezTo>
                  <a:pt x="613143" y="897129"/>
                  <a:pt x="607873" y="891859"/>
                  <a:pt x="607873" y="885359"/>
                </a:cubicBezTo>
                <a:cubicBezTo>
                  <a:pt x="607873" y="878859"/>
                  <a:pt x="613143" y="873591"/>
                  <a:pt x="619641" y="873591"/>
                </a:cubicBezTo>
                <a:close/>
                <a:moveTo>
                  <a:pt x="681042" y="872910"/>
                </a:moveTo>
                <a:cubicBezTo>
                  <a:pt x="681162" y="872907"/>
                  <a:pt x="681264" y="872907"/>
                  <a:pt x="681383" y="872910"/>
                </a:cubicBezTo>
                <a:cubicBezTo>
                  <a:pt x="688172" y="873005"/>
                  <a:pt x="693596" y="878578"/>
                  <a:pt x="693493" y="885359"/>
                </a:cubicBezTo>
                <a:cubicBezTo>
                  <a:pt x="693493" y="892236"/>
                  <a:pt x="687916" y="897810"/>
                  <a:pt x="681042" y="897810"/>
                </a:cubicBezTo>
                <a:cubicBezTo>
                  <a:pt x="674169" y="897810"/>
                  <a:pt x="668592" y="892236"/>
                  <a:pt x="668592" y="885359"/>
                </a:cubicBezTo>
                <a:cubicBezTo>
                  <a:pt x="668592" y="878483"/>
                  <a:pt x="674169" y="872910"/>
                  <a:pt x="681042" y="872910"/>
                </a:cubicBezTo>
                <a:close/>
                <a:moveTo>
                  <a:pt x="743125" y="872227"/>
                </a:moveTo>
                <a:cubicBezTo>
                  <a:pt x="743245" y="872225"/>
                  <a:pt x="743347" y="872225"/>
                  <a:pt x="743466" y="872227"/>
                </a:cubicBezTo>
                <a:cubicBezTo>
                  <a:pt x="750630" y="872322"/>
                  <a:pt x="756361" y="878200"/>
                  <a:pt x="756258" y="885359"/>
                </a:cubicBezTo>
                <a:cubicBezTo>
                  <a:pt x="756258" y="892612"/>
                  <a:pt x="750374" y="898493"/>
                  <a:pt x="743125" y="898493"/>
                </a:cubicBezTo>
                <a:cubicBezTo>
                  <a:pt x="735911" y="898400"/>
                  <a:pt x="730077" y="892573"/>
                  <a:pt x="729993" y="885359"/>
                </a:cubicBezTo>
                <a:cubicBezTo>
                  <a:pt x="729993" y="878106"/>
                  <a:pt x="735877" y="872227"/>
                  <a:pt x="743125" y="872227"/>
                </a:cubicBezTo>
                <a:close/>
                <a:moveTo>
                  <a:pt x="804211" y="871410"/>
                </a:moveTo>
                <a:cubicBezTo>
                  <a:pt x="811841" y="871410"/>
                  <a:pt x="818027" y="877594"/>
                  <a:pt x="818027" y="885225"/>
                </a:cubicBezTo>
                <a:cubicBezTo>
                  <a:pt x="818027" y="892855"/>
                  <a:pt x="811841" y="899041"/>
                  <a:pt x="804211" y="899041"/>
                </a:cubicBezTo>
                <a:cubicBezTo>
                  <a:pt x="796581" y="899041"/>
                  <a:pt x="790396" y="892855"/>
                  <a:pt x="790396" y="885225"/>
                </a:cubicBezTo>
                <a:cubicBezTo>
                  <a:pt x="790396" y="877594"/>
                  <a:pt x="796581" y="871410"/>
                  <a:pt x="804211" y="871410"/>
                </a:cubicBezTo>
                <a:close/>
                <a:moveTo>
                  <a:pt x="865246" y="871033"/>
                </a:moveTo>
                <a:cubicBezTo>
                  <a:pt x="865366" y="871031"/>
                  <a:pt x="865468" y="871031"/>
                  <a:pt x="865587" y="871033"/>
                </a:cubicBezTo>
                <a:cubicBezTo>
                  <a:pt x="873399" y="871128"/>
                  <a:pt x="879676" y="877541"/>
                  <a:pt x="879573" y="885359"/>
                </a:cubicBezTo>
                <a:cubicBezTo>
                  <a:pt x="879573" y="893271"/>
                  <a:pt x="873160" y="899687"/>
                  <a:pt x="865246" y="899687"/>
                </a:cubicBezTo>
                <a:cubicBezTo>
                  <a:pt x="857367" y="899595"/>
                  <a:pt x="851005" y="893234"/>
                  <a:pt x="850920" y="885359"/>
                </a:cubicBezTo>
                <a:cubicBezTo>
                  <a:pt x="850920" y="877448"/>
                  <a:pt x="857333" y="871033"/>
                  <a:pt x="865246" y="871033"/>
                </a:cubicBezTo>
                <a:close/>
                <a:moveTo>
                  <a:pt x="926648" y="870351"/>
                </a:moveTo>
                <a:cubicBezTo>
                  <a:pt x="926767" y="870349"/>
                  <a:pt x="926870" y="870349"/>
                  <a:pt x="926989" y="870351"/>
                </a:cubicBezTo>
                <a:cubicBezTo>
                  <a:pt x="935192" y="870446"/>
                  <a:pt x="941759" y="877164"/>
                  <a:pt x="941657" y="885359"/>
                </a:cubicBezTo>
                <a:cubicBezTo>
                  <a:pt x="941657" y="885418"/>
                  <a:pt x="941657" y="885474"/>
                  <a:pt x="941657" y="885531"/>
                </a:cubicBezTo>
                <a:cubicBezTo>
                  <a:pt x="941555" y="893726"/>
                  <a:pt x="934834" y="900291"/>
                  <a:pt x="926648" y="900199"/>
                </a:cubicBezTo>
                <a:cubicBezTo>
                  <a:pt x="918427" y="900199"/>
                  <a:pt x="911724" y="893583"/>
                  <a:pt x="911639" y="885359"/>
                </a:cubicBezTo>
                <a:cubicBezTo>
                  <a:pt x="911639" y="877071"/>
                  <a:pt x="918358" y="870351"/>
                  <a:pt x="926648" y="870351"/>
                </a:cubicBezTo>
                <a:close/>
                <a:moveTo>
                  <a:pt x="988415" y="869535"/>
                </a:moveTo>
                <a:cubicBezTo>
                  <a:pt x="997082" y="869535"/>
                  <a:pt x="1004107" y="876559"/>
                  <a:pt x="1004107" y="885225"/>
                </a:cubicBezTo>
                <a:cubicBezTo>
                  <a:pt x="1004107" y="893891"/>
                  <a:pt x="997082" y="900917"/>
                  <a:pt x="988415" y="900917"/>
                </a:cubicBezTo>
                <a:cubicBezTo>
                  <a:pt x="979749" y="900917"/>
                  <a:pt x="972724" y="893891"/>
                  <a:pt x="972724" y="885225"/>
                </a:cubicBezTo>
                <a:cubicBezTo>
                  <a:pt x="972724" y="876559"/>
                  <a:pt x="979749" y="869535"/>
                  <a:pt x="988415" y="869535"/>
                </a:cubicBezTo>
                <a:close/>
                <a:moveTo>
                  <a:pt x="1050132" y="869158"/>
                </a:moveTo>
                <a:cubicBezTo>
                  <a:pt x="1050831" y="869111"/>
                  <a:pt x="1051548" y="869111"/>
                  <a:pt x="1052247" y="869158"/>
                </a:cubicBezTo>
                <a:cubicBezTo>
                  <a:pt x="1061082" y="869742"/>
                  <a:pt x="1067768" y="877378"/>
                  <a:pt x="1067188" y="886212"/>
                </a:cubicBezTo>
                <a:cubicBezTo>
                  <a:pt x="1067188" y="886564"/>
                  <a:pt x="1067171" y="886917"/>
                  <a:pt x="1067153" y="887269"/>
                </a:cubicBezTo>
                <a:cubicBezTo>
                  <a:pt x="1066591" y="896104"/>
                  <a:pt x="1058967" y="902810"/>
                  <a:pt x="1050132" y="902245"/>
                </a:cubicBezTo>
                <a:cubicBezTo>
                  <a:pt x="1041433" y="901824"/>
                  <a:pt x="1034440" y="894911"/>
                  <a:pt x="1033929" y="886212"/>
                </a:cubicBezTo>
                <a:cubicBezTo>
                  <a:pt x="1033912" y="877117"/>
                  <a:pt x="1041041" y="869613"/>
                  <a:pt x="1050132" y="869158"/>
                </a:cubicBezTo>
                <a:close/>
                <a:moveTo>
                  <a:pt x="1110851" y="868474"/>
                </a:moveTo>
                <a:cubicBezTo>
                  <a:pt x="1120266" y="868474"/>
                  <a:pt x="1127907" y="876110"/>
                  <a:pt x="1127907" y="885529"/>
                </a:cubicBezTo>
                <a:cubicBezTo>
                  <a:pt x="1127907" y="894950"/>
                  <a:pt x="1120266" y="902585"/>
                  <a:pt x="1110851" y="902585"/>
                </a:cubicBezTo>
                <a:cubicBezTo>
                  <a:pt x="1101437" y="902585"/>
                  <a:pt x="1093796" y="894950"/>
                  <a:pt x="1093796" y="885529"/>
                </a:cubicBezTo>
                <a:cubicBezTo>
                  <a:pt x="1093796" y="876110"/>
                  <a:pt x="1101437" y="868474"/>
                  <a:pt x="1110851" y="868474"/>
                </a:cubicBezTo>
                <a:close/>
                <a:moveTo>
                  <a:pt x="1172252" y="867963"/>
                </a:moveTo>
                <a:cubicBezTo>
                  <a:pt x="1181667" y="867963"/>
                  <a:pt x="1189308" y="875598"/>
                  <a:pt x="1189308" y="885019"/>
                </a:cubicBezTo>
                <a:cubicBezTo>
                  <a:pt x="1189308" y="894439"/>
                  <a:pt x="1181667" y="902075"/>
                  <a:pt x="1172252" y="902075"/>
                </a:cubicBezTo>
                <a:cubicBezTo>
                  <a:pt x="1162838" y="902075"/>
                  <a:pt x="1155197" y="894439"/>
                  <a:pt x="1155197" y="885019"/>
                </a:cubicBezTo>
                <a:cubicBezTo>
                  <a:pt x="1155197" y="875598"/>
                  <a:pt x="1162838" y="867963"/>
                  <a:pt x="1172252" y="867963"/>
                </a:cubicBezTo>
                <a:close/>
                <a:moveTo>
                  <a:pt x="1234523" y="867429"/>
                </a:moveTo>
                <a:cubicBezTo>
                  <a:pt x="1243955" y="867441"/>
                  <a:pt x="1251579" y="875087"/>
                  <a:pt x="1251562" y="884506"/>
                </a:cubicBezTo>
                <a:cubicBezTo>
                  <a:pt x="1251562" y="884799"/>
                  <a:pt x="1251562" y="885091"/>
                  <a:pt x="1251545" y="885382"/>
                </a:cubicBezTo>
                <a:cubicBezTo>
                  <a:pt x="1251068" y="894789"/>
                  <a:pt x="1243069" y="902033"/>
                  <a:pt x="1233654" y="901563"/>
                </a:cubicBezTo>
                <a:cubicBezTo>
                  <a:pt x="1233364" y="901579"/>
                  <a:pt x="1233074" y="901586"/>
                  <a:pt x="1232784" y="901584"/>
                </a:cubicBezTo>
                <a:cubicBezTo>
                  <a:pt x="1223352" y="901574"/>
                  <a:pt x="1215728" y="893927"/>
                  <a:pt x="1215745" y="884506"/>
                </a:cubicBezTo>
                <a:cubicBezTo>
                  <a:pt x="1215745" y="884216"/>
                  <a:pt x="1215745" y="883923"/>
                  <a:pt x="1215762" y="883632"/>
                </a:cubicBezTo>
                <a:cubicBezTo>
                  <a:pt x="1216240" y="874226"/>
                  <a:pt x="1224239" y="866981"/>
                  <a:pt x="1233654" y="867453"/>
                </a:cubicBezTo>
                <a:cubicBezTo>
                  <a:pt x="1233944" y="867437"/>
                  <a:pt x="1234233" y="867429"/>
                  <a:pt x="1234523" y="867429"/>
                </a:cubicBezTo>
                <a:close/>
                <a:moveTo>
                  <a:pt x="1971152" y="867110"/>
                </a:moveTo>
                <a:cubicBezTo>
                  <a:pt x="1980754" y="867741"/>
                  <a:pt x="1988225" y="875731"/>
                  <a:pt x="1988207" y="885359"/>
                </a:cubicBezTo>
                <a:cubicBezTo>
                  <a:pt x="1988225" y="894959"/>
                  <a:pt x="1980737" y="902897"/>
                  <a:pt x="1971152" y="903439"/>
                </a:cubicBezTo>
                <a:cubicBezTo>
                  <a:pt x="1971101" y="903439"/>
                  <a:pt x="1971032" y="903440"/>
                  <a:pt x="1970981" y="903440"/>
                </a:cubicBezTo>
                <a:cubicBezTo>
                  <a:pt x="1961003" y="903439"/>
                  <a:pt x="1952902" y="895344"/>
                  <a:pt x="1952902" y="885359"/>
                </a:cubicBezTo>
                <a:cubicBezTo>
                  <a:pt x="1952902" y="875282"/>
                  <a:pt x="1961071" y="867110"/>
                  <a:pt x="1971152" y="867110"/>
                </a:cubicBezTo>
                <a:close/>
                <a:moveTo>
                  <a:pt x="1295055" y="866939"/>
                </a:moveTo>
                <a:cubicBezTo>
                  <a:pt x="1305220" y="866939"/>
                  <a:pt x="1313475" y="875186"/>
                  <a:pt x="1313475" y="885359"/>
                </a:cubicBezTo>
                <a:cubicBezTo>
                  <a:pt x="1313475" y="885418"/>
                  <a:pt x="1313475" y="885474"/>
                  <a:pt x="1313475" y="885529"/>
                </a:cubicBezTo>
                <a:cubicBezTo>
                  <a:pt x="1313373" y="895610"/>
                  <a:pt x="1305135" y="903703"/>
                  <a:pt x="1295055" y="903609"/>
                </a:cubicBezTo>
                <a:cubicBezTo>
                  <a:pt x="1284941" y="903609"/>
                  <a:pt x="1276720" y="895467"/>
                  <a:pt x="1276635" y="885359"/>
                </a:cubicBezTo>
                <a:cubicBezTo>
                  <a:pt x="1276635" y="875186"/>
                  <a:pt x="1284890" y="866939"/>
                  <a:pt x="1295055" y="866939"/>
                </a:cubicBezTo>
                <a:close/>
                <a:moveTo>
                  <a:pt x="1357138" y="866598"/>
                </a:moveTo>
                <a:cubicBezTo>
                  <a:pt x="1367508" y="866598"/>
                  <a:pt x="1375900" y="874998"/>
                  <a:pt x="1375900" y="885359"/>
                </a:cubicBezTo>
                <a:cubicBezTo>
                  <a:pt x="1375900" y="885416"/>
                  <a:pt x="1375900" y="885474"/>
                  <a:pt x="1375900" y="885530"/>
                </a:cubicBezTo>
                <a:cubicBezTo>
                  <a:pt x="1375797" y="895797"/>
                  <a:pt x="1367406" y="904045"/>
                  <a:pt x="1357138" y="903951"/>
                </a:cubicBezTo>
                <a:cubicBezTo>
                  <a:pt x="1346836" y="903951"/>
                  <a:pt x="1338462" y="895655"/>
                  <a:pt x="1338377" y="885359"/>
                </a:cubicBezTo>
                <a:cubicBezTo>
                  <a:pt x="1338377" y="874998"/>
                  <a:pt x="1346768" y="866598"/>
                  <a:pt x="1357138" y="866598"/>
                </a:cubicBezTo>
                <a:close/>
                <a:moveTo>
                  <a:pt x="1417858" y="866088"/>
                </a:moveTo>
                <a:cubicBezTo>
                  <a:pt x="1417977" y="866085"/>
                  <a:pt x="1418080" y="866085"/>
                  <a:pt x="1418199" y="866088"/>
                </a:cubicBezTo>
                <a:cubicBezTo>
                  <a:pt x="1428757" y="866181"/>
                  <a:pt x="1437234" y="874811"/>
                  <a:pt x="1437131" y="885359"/>
                </a:cubicBezTo>
                <a:cubicBezTo>
                  <a:pt x="1437131" y="885416"/>
                  <a:pt x="1437131" y="885474"/>
                  <a:pt x="1437131" y="885530"/>
                </a:cubicBezTo>
                <a:cubicBezTo>
                  <a:pt x="1437029" y="896080"/>
                  <a:pt x="1428415" y="904555"/>
                  <a:pt x="1417858" y="904461"/>
                </a:cubicBezTo>
                <a:cubicBezTo>
                  <a:pt x="1407283" y="904461"/>
                  <a:pt x="1398670" y="895937"/>
                  <a:pt x="1398585" y="885359"/>
                </a:cubicBezTo>
                <a:cubicBezTo>
                  <a:pt x="1398585" y="874716"/>
                  <a:pt x="1407215" y="866088"/>
                  <a:pt x="1417858" y="866088"/>
                </a:cubicBezTo>
                <a:close/>
                <a:moveTo>
                  <a:pt x="1479258" y="865746"/>
                </a:moveTo>
                <a:cubicBezTo>
                  <a:pt x="1479309" y="865746"/>
                  <a:pt x="1479378" y="865746"/>
                  <a:pt x="1479429" y="865746"/>
                </a:cubicBezTo>
                <a:cubicBezTo>
                  <a:pt x="1490174" y="865842"/>
                  <a:pt x="1498804" y="874623"/>
                  <a:pt x="1498702" y="885360"/>
                </a:cubicBezTo>
                <a:cubicBezTo>
                  <a:pt x="1498702" y="885417"/>
                  <a:pt x="1498702" y="885475"/>
                  <a:pt x="1498702" y="885530"/>
                </a:cubicBezTo>
                <a:cubicBezTo>
                  <a:pt x="1498600" y="896269"/>
                  <a:pt x="1489833" y="904898"/>
                  <a:pt x="1479088" y="904804"/>
                </a:cubicBezTo>
                <a:cubicBezTo>
                  <a:pt x="1468326" y="904804"/>
                  <a:pt x="1459576" y="896126"/>
                  <a:pt x="1459474" y="885360"/>
                </a:cubicBezTo>
                <a:cubicBezTo>
                  <a:pt x="1459474" y="885304"/>
                  <a:pt x="1459474" y="885246"/>
                  <a:pt x="1459474" y="885189"/>
                </a:cubicBezTo>
                <a:cubicBezTo>
                  <a:pt x="1459576" y="874358"/>
                  <a:pt x="1468428" y="865652"/>
                  <a:pt x="1479258" y="865746"/>
                </a:cubicBezTo>
                <a:close/>
                <a:moveTo>
                  <a:pt x="1540660" y="865404"/>
                </a:moveTo>
                <a:cubicBezTo>
                  <a:pt x="1551678" y="865404"/>
                  <a:pt x="1560615" y="874338"/>
                  <a:pt x="1560615" y="885359"/>
                </a:cubicBezTo>
                <a:cubicBezTo>
                  <a:pt x="1560615" y="885418"/>
                  <a:pt x="1560615" y="885474"/>
                  <a:pt x="1560615" y="885529"/>
                </a:cubicBezTo>
                <a:cubicBezTo>
                  <a:pt x="1560513" y="896457"/>
                  <a:pt x="1551593" y="905237"/>
                  <a:pt x="1540660" y="905145"/>
                </a:cubicBezTo>
                <a:cubicBezTo>
                  <a:pt x="1529710" y="905145"/>
                  <a:pt x="1520790" y="896315"/>
                  <a:pt x="1520705" y="885359"/>
                </a:cubicBezTo>
                <a:cubicBezTo>
                  <a:pt x="1520705" y="874338"/>
                  <a:pt x="1529642" y="865404"/>
                  <a:pt x="1540660" y="865404"/>
                </a:cubicBezTo>
                <a:close/>
                <a:moveTo>
                  <a:pt x="1602061" y="865064"/>
                </a:moveTo>
                <a:cubicBezTo>
                  <a:pt x="1613267" y="865064"/>
                  <a:pt x="1622357" y="874151"/>
                  <a:pt x="1622357" y="885359"/>
                </a:cubicBezTo>
                <a:cubicBezTo>
                  <a:pt x="1622357" y="885416"/>
                  <a:pt x="1622357" y="885474"/>
                  <a:pt x="1622357" y="885530"/>
                </a:cubicBezTo>
                <a:cubicBezTo>
                  <a:pt x="1622255" y="896646"/>
                  <a:pt x="1613181" y="905579"/>
                  <a:pt x="1602061" y="905485"/>
                </a:cubicBezTo>
                <a:cubicBezTo>
                  <a:pt x="1590923" y="905485"/>
                  <a:pt x="1581849" y="896503"/>
                  <a:pt x="1581765" y="885359"/>
                </a:cubicBezTo>
                <a:cubicBezTo>
                  <a:pt x="1581765" y="874151"/>
                  <a:pt x="1590855" y="865064"/>
                  <a:pt x="1602061" y="865064"/>
                </a:cubicBezTo>
                <a:close/>
                <a:moveTo>
                  <a:pt x="1664145" y="864722"/>
                </a:moveTo>
                <a:cubicBezTo>
                  <a:pt x="1675538" y="864722"/>
                  <a:pt x="1684783" y="873962"/>
                  <a:pt x="1684783" y="885359"/>
                </a:cubicBezTo>
                <a:cubicBezTo>
                  <a:pt x="1684681" y="896692"/>
                  <a:pt x="1675470" y="905827"/>
                  <a:pt x="1664145" y="905827"/>
                </a:cubicBezTo>
                <a:cubicBezTo>
                  <a:pt x="1652820" y="905827"/>
                  <a:pt x="1643610" y="896692"/>
                  <a:pt x="1643508" y="885359"/>
                </a:cubicBezTo>
                <a:cubicBezTo>
                  <a:pt x="1643508" y="873962"/>
                  <a:pt x="1652752" y="864722"/>
                  <a:pt x="1664145" y="864722"/>
                </a:cubicBezTo>
                <a:close/>
                <a:moveTo>
                  <a:pt x="1786265" y="864553"/>
                </a:moveTo>
                <a:cubicBezTo>
                  <a:pt x="1786384" y="864551"/>
                  <a:pt x="1786487" y="864551"/>
                  <a:pt x="1786606" y="864553"/>
                </a:cubicBezTo>
                <a:cubicBezTo>
                  <a:pt x="1797999" y="864646"/>
                  <a:pt x="1807175" y="873963"/>
                  <a:pt x="1807073" y="885359"/>
                </a:cubicBezTo>
                <a:cubicBezTo>
                  <a:pt x="1807073" y="885418"/>
                  <a:pt x="1807073" y="885474"/>
                  <a:pt x="1807073" y="885530"/>
                </a:cubicBezTo>
                <a:cubicBezTo>
                  <a:pt x="1806970" y="896929"/>
                  <a:pt x="1797658" y="906090"/>
                  <a:pt x="1786265" y="905998"/>
                </a:cubicBezTo>
                <a:cubicBezTo>
                  <a:pt x="1774837" y="905998"/>
                  <a:pt x="1765542" y="896786"/>
                  <a:pt x="1765457" y="885359"/>
                </a:cubicBezTo>
                <a:cubicBezTo>
                  <a:pt x="1765457" y="873868"/>
                  <a:pt x="1774769" y="864553"/>
                  <a:pt x="1786265" y="864553"/>
                </a:cubicBezTo>
                <a:close/>
                <a:moveTo>
                  <a:pt x="1724864" y="864553"/>
                </a:moveTo>
                <a:cubicBezTo>
                  <a:pt x="1724983" y="864551"/>
                  <a:pt x="1725086" y="864551"/>
                  <a:pt x="1725205" y="864553"/>
                </a:cubicBezTo>
                <a:cubicBezTo>
                  <a:pt x="1736598" y="864646"/>
                  <a:pt x="1745775" y="873963"/>
                  <a:pt x="1745672" y="885359"/>
                </a:cubicBezTo>
                <a:cubicBezTo>
                  <a:pt x="1745672" y="885418"/>
                  <a:pt x="1745672" y="885474"/>
                  <a:pt x="1745672" y="885530"/>
                </a:cubicBezTo>
                <a:cubicBezTo>
                  <a:pt x="1745569" y="896929"/>
                  <a:pt x="1736257" y="906090"/>
                  <a:pt x="1724864" y="905998"/>
                </a:cubicBezTo>
                <a:cubicBezTo>
                  <a:pt x="1713437" y="905998"/>
                  <a:pt x="1704141" y="896786"/>
                  <a:pt x="1704056" y="885359"/>
                </a:cubicBezTo>
                <a:cubicBezTo>
                  <a:pt x="1704056" y="873868"/>
                  <a:pt x="1713368" y="864553"/>
                  <a:pt x="1724864" y="864553"/>
                </a:cubicBezTo>
                <a:close/>
                <a:moveTo>
                  <a:pt x="1909067" y="864382"/>
                </a:moveTo>
                <a:cubicBezTo>
                  <a:pt x="1920648" y="864382"/>
                  <a:pt x="1930046" y="873774"/>
                  <a:pt x="1930046" y="885359"/>
                </a:cubicBezTo>
                <a:cubicBezTo>
                  <a:pt x="1929961" y="896879"/>
                  <a:pt x="1920580" y="906168"/>
                  <a:pt x="1909067" y="906168"/>
                </a:cubicBezTo>
                <a:cubicBezTo>
                  <a:pt x="1897554" y="906168"/>
                  <a:pt x="1888174" y="896879"/>
                  <a:pt x="1888089" y="885359"/>
                </a:cubicBezTo>
                <a:cubicBezTo>
                  <a:pt x="1888089" y="873774"/>
                  <a:pt x="1897486" y="864382"/>
                  <a:pt x="1909067" y="864382"/>
                </a:cubicBezTo>
                <a:close/>
                <a:moveTo>
                  <a:pt x="1847667" y="864382"/>
                </a:moveTo>
                <a:cubicBezTo>
                  <a:pt x="1847718" y="864382"/>
                  <a:pt x="1847786" y="864382"/>
                  <a:pt x="1847837" y="864382"/>
                </a:cubicBezTo>
                <a:cubicBezTo>
                  <a:pt x="1859418" y="864382"/>
                  <a:pt x="1868816" y="873774"/>
                  <a:pt x="1868816" y="885359"/>
                </a:cubicBezTo>
                <a:cubicBezTo>
                  <a:pt x="1868816" y="885359"/>
                  <a:pt x="1868816" y="885362"/>
                  <a:pt x="1868816" y="885362"/>
                </a:cubicBezTo>
                <a:cubicBezTo>
                  <a:pt x="1868713" y="896948"/>
                  <a:pt x="1859247" y="906261"/>
                  <a:pt x="1847667" y="906168"/>
                </a:cubicBezTo>
                <a:cubicBezTo>
                  <a:pt x="1836153" y="906168"/>
                  <a:pt x="1826773" y="896879"/>
                  <a:pt x="1826688" y="885359"/>
                </a:cubicBezTo>
                <a:cubicBezTo>
                  <a:pt x="1826688" y="873774"/>
                  <a:pt x="1836085" y="864382"/>
                  <a:pt x="1847667" y="864382"/>
                </a:cubicBezTo>
                <a:close/>
                <a:moveTo>
                  <a:pt x="5629" y="820036"/>
                </a:moveTo>
                <a:cubicBezTo>
                  <a:pt x="7794" y="820036"/>
                  <a:pt x="9551" y="821793"/>
                  <a:pt x="9551" y="823959"/>
                </a:cubicBezTo>
                <a:cubicBezTo>
                  <a:pt x="9551" y="826125"/>
                  <a:pt x="7794" y="827882"/>
                  <a:pt x="5629" y="827882"/>
                </a:cubicBezTo>
                <a:cubicBezTo>
                  <a:pt x="3497" y="827795"/>
                  <a:pt x="1791" y="826090"/>
                  <a:pt x="1706" y="823959"/>
                </a:cubicBezTo>
                <a:cubicBezTo>
                  <a:pt x="1706" y="821793"/>
                  <a:pt x="3462" y="820036"/>
                  <a:pt x="5629" y="820036"/>
                </a:cubicBezTo>
                <a:close/>
                <a:moveTo>
                  <a:pt x="67029" y="818500"/>
                </a:moveTo>
                <a:cubicBezTo>
                  <a:pt x="70048" y="818500"/>
                  <a:pt x="72487" y="820945"/>
                  <a:pt x="72487" y="823959"/>
                </a:cubicBezTo>
                <a:cubicBezTo>
                  <a:pt x="72487" y="826973"/>
                  <a:pt x="70048" y="829417"/>
                  <a:pt x="67029" y="829417"/>
                </a:cubicBezTo>
                <a:cubicBezTo>
                  <a:pt x="64044" y="829328"/>
                  <a:pt x="61657" y="826936"/>
                  <a:pt x="61572" y="823959"/>
                </a:cubicBezTo>
                <a:cubicBezTo>
                  <a:pt x="61572" y="820945"/>
                  <a:pt x="64011" y="818500"/>
                  <a:pt x="67029" y="818500"/>
                </a:cubicBezTo>
                <a:close/>
                <a:moveTo>
                  <a:pt x="129113" y="817648"/>
                </a:moveTo>
                <a:cubicBezTo>
                  <a:pt x="129232" y="817646"/>
                  <a:pt x="129352" y="817646"/>
                  <a:pt x="129454" y="817648"/>
                </a:cubicBezTo>
                <a:cubicBezTo>
                  <a:pt x="132848" y="817744"/>
                  <a:pt x="135526" y="820571"/>
                  <a:pt x="135424" y="823960"/>
                </a:cubicBezTo>
                <a:cubicBezTo>
                  <a:pt x="135424" y="827444"/>
                  <a:pt x="132593" y="830270"/>
                  <a:pt x="129113" y="830270"/>
                </a:cubicBezTo>
                <a:cubicBezTo>
                  <a:pt x="125668" y="830180"/>
                  <a:pt x="122888" y="827407"/>
                  <a:pt x="122803" y="823960"/>
                </a:cubicBezTo>
                <a:cubicBezTo>
                  <a:pt x="122803" y="820474"/>
                  <a:pt x="125634" y="817648"/>
                  <a:pt x="129113" y="817648"/>
                </a:cubicBezTo>
                <a:close/>
                <a:moveTo>
                  <a:pt x="190199" y="816832"/>
                </a:moveTo>
                <a:cubicBezTo>
                  <a:pt x="194061" y="816832"/>
                  <a:pt x="197192" y="819963"/>
                  <a:pt x="197192" y="823825"/>
                </a:cubicBezTo>
                <a:cubicBezTo>
                  <a:pt x="197192" y="827687"/>
                  <a:pt x="194061" y="830818"/>
                  <a:pt x="190199" y="830818"/>
                </a:cubicBezTo>
                <a:cubicBezTo>
                  <a:pt x="186337" y="830818"/>
                  <a:pt x="183206" y="827687"/>
                  <a:pt x="183206" y="823825"/>
                </a:cubicBezTo>
                <a:cubicBezTo>
                  <a:pt x="183206" y="819963"/>
                  <a:pt x="186337" y="816832"/>
                  <a:pt x="190199" y="816832"/>
                </a:cubicBezTo>
                <a:close/>
                <a:moveTo>
                  <a:pt x="251233" y="816114"/>
                </a:moveTo>
                <a:cubicBezTo>
                  <a:pt x="251352" y="816111"/>
                  <a:pt x="251455" y="816111"/>
                  <a:pt x="251574" y="816114"/>
                </a:cubicBezTo>
                <a:cubicBezTo>
                  <a:pt x="255821" y="816209"/>
                  <a:pt x="259181" y="819721"/>
                  <a:pt x="259079" y="823960"/>
                </a:cubicBezTo>
                <a:cubicBezTo>
                  <a:pt x="259079" y="828293"/>
                  <a:pt x="255565" y="831804"/>
                  <a:pt x="251233" y="831804"/>
                </a:cubicBezTo>
                <a:cubicBezTo>
                  <a:pt x="246935" y="831716"/>
                  <a:pt x="243472" y="828253"/>
                  <a:pt x="243388" y="823960"/>
                </a:cubicBezTo>
                <a:cubicBezTo>
                  <a:pt x="243388" y="819627"/>
                  <a:pt x="246901" y="816114"/>
                  <a:pt x="251233" y="816114"/>
                </a:cubicBezTo>
                <a:close/>
                <a:moveTo>
                  <a:pt x="312635" y="815431"/>
                </a:moveTo>
                <a:cubicBezTo>
                  <a:pt x="317342" y="815431"/>
                  <a:pt x="321162" y="819250"/>
                  <a:pt x="321162" y="823959"/>
                </a:cubicBezTo>
                <a:cubicBezTo>
                  <a:pt x="321162" y="828669"/>
                  <a:pt x="317342" y="832486"/>
                  <a:pt x="312635" y="832486"/>
                </a:cubicBezTo>
                <a:cubicBezTo>
                  <a:pt x="307961" y="832397"/>
                  <a:pt x="304192" y="828631"/>
                  <a:pt x="304107" y="823959"/>
                </a:cubicBezTo>
                <a:cubicBezTo>
                  <a:pt x="304107" y="819250"/>
                  <a:pt x="307927" y="815431"/>
                  <a:pt x="312635" y="815431"/>
                </a:cubicBezTo>
                <a:close/>
                <a:moveTo>
                  <a:pt x="374035" y="814749"/>
                </a:moveTo>
                <a:cubicBezTo>
                  <a:pt x="379118" y="814749"/>
                  <a:pt x="383246" y="818874"/>
                  <a:pt x="383246" y="823960"/>
                </a:cubicBezTo>
                <a:cubicBezTo>
                  <a:pt x="383246" y="829046"/>
                  <a:pt x="379118" y="833170"/>
                  <a:pt x="374035" y="833170"/>
                </a:cubicBezTo>
                <a:cubicBezTo>
                  <a:pt x="368953" y="833170"/>
                  <a:pt x="364826" y="829046"/>
                  <a:pt x="364826" y="823960"/>
                </a:cubicBezTo>
                <a:cubicBezTo>
                  <a:pt x="364826" y="818874"/>
                  <a:pt x="368953" y="814749"/>
                  <a:pt x="374035" y="814749"/>
                </a:cubicBezTo>
                <a:close/>
                <a:moveTo>
                  <a:pt x="436119" y="813897"/>
                </a:moveTo>
                <a:cubicBezTo>
                  <a:pt x="436239" y="813894"/>
                  <a:pt x="436341" y="813894"/>
                  <a:pt x="436460" y="813897"/>
                </a:cubicBezTo>
                <a:cubicBezTo>
                  <a:pt x="441918" y="813992"/>
                  <a:pt x="446285" y="818496"/>
                  <a:pt x="446182" y="823960"/>
                </a:cubicBezTo>
                <a:cubicBezTo>
                  <a:pt x="446182" y="829517"/>
                  <a:pt x="441680" y="834022"/>
                  <a:pt x="436119" y="834022"/>
                </a:cubicBezTo>
                <a:cubicBezTo>
                  <a:pt x="430593" y="833931"/>
                  <a:pt x="426142" y="829479"/>
                  <a:pt x="426057" y="823960"/>
                </a:cubicBezTo>
                <a:cubicBezTo>
                  <a:pt x="426057" y="818403"/>
                  <a:pt x="430559" y="813897"/>
                  <a:pt x="436119" y="813897"/>
                </a:cubicBezTo>
                <a:close/>
                <a:moveTo>
                  <a:pt x="497205" y="813080"/>
                </a:moveTo>
                <a:cubicBezTo>
                  <a:pt x="503140" y="813080"/>
                  <a:pt x="507950" y="817891"/>
                  <a:pt x="507950" y="823825"/>
                </a:cubicBezTo>
                <a:cubicBezTo>
                  <a:pt x="507950" y="829760"/>
                  <a:pt x="503140" y="834570"/>
                  <a:pt x="497205" y="834570"/>
                </a:cubicBezTo>
                <a:cubicBezTo>
                  <a:pt x="491271" y="834570"/>
                  <a:pt x="486460" y="829760"/>
                  <a:pt x="486460" y="823825"/>
                </a:cubicBezTo>
                <a:cubicBezTo>
                  <a:pt x="486460" y="817891"/>
                  <a:pt x="491271" y="813080"/>
                  <a:pt x="497205" y="813080"/>
                </a:cubicBezTo>
                <a:close/>
                <a:moveTo>
                  <a:pt x="558240" y="812532"/>
                </a:moveTo>
                <a:cubicBezTo>
                  <a:pt x="564551" y="812532"/>
                  <a:pt x="569667" y="817648"/>
                  <a:pt x="569667" y="823960"/>
                </a:cubicBezTo>
                <a:cubicBezTo>
                  <a:pt x="569667" y="830270"/>
                  <a:pt x="564551" y="835386"/>
                  <a:pt x="558240" y="835386"/>
                </a:cubicBezTo>
                <a:cubicBezTo>
                  <a:pt x="551930" y="835386"/>
                  <a:pt x="546813" y="830270"/>
                  <a:pt x="546813" y="823960"/>
                </a:cubicBezTo>
                <a:cubicBezTo>
                  <a:pt x="546813" y="817648"/>
                  <a:pt x="551930" y="812532"/>
                  <a:pt x="558240" y="812532"/>
                </a:cubicBezTo>
                <a:close/>
                <a:moveTo>
                  <a:pt x="619642" y="811851"/>
                </a:moveTo>
                <a:cubicBezTo>
                  <a:pt x="626328" y="811851"/>
                  <a:pt x="631751" y="817272"/>
                  <a:pt x="631751" y="823960"/>
                </a:cubicBezTo>
                <a:cubicBezTo>
                  <a:pt x="631751" y="830648"/>
                  <a:pt x="626328" y="836070"/>
                  <a:pt x="619642" y="836070"/>
                </a:cubicBezTo>
                <a:cubicBezTo>
                  <a:pt x="612956" y="836070"/>
                  <a:pt x="607532" y="830648"/>
                  <a:pt x="607532" y="823960"/>
                </a:cubicBezTo>
                <a:cubicBezTo>
                  <a:pt x="607532" y="817272"/>
                  <a:pt x="612956" y="811851"/>
                  <a:pt x="619642" y="811851"/>
                </a:cubicBezTo>
                <a:close/>
                <a:moveTo>
                  <a:pt x="681042" y="811168"/>
                </a:moveTo>
                <a:cubicBezTo>
                  <a:pt x="681162" y="811166"/>
                  <a:pt x="681264" y="811166"/>
                  <a:pt x="681384" y="811168"/>
                </a:cubicBezTo>
                <a:cubicBezTo>
                  <a:pt x="688360" y="811263"/>
                  <a:pt x="693937" y="816989"/>
                  <a:pt x="693834" y="823960"/>
                </a:cubicBezTo>
                <a:cubicBezTo>
                  <a:pt x="693834" y="831023"/>
                  <a:pt x="688104" y="836752"/>
                  <a:pt x="681042" y="836752"/>
                </a:cubicBezTo>
                <a:cubicBezTo>
                  <a:pt x="674016" y="836658"/>
                  <a:pt x="668336" y="830987"/>
                  <a:pt x="668251" y="823960"/>
                </a:cubicBezTo>
                <a:cubicBezTo>
                  <a:pt x="668251" y="816894"/>
                  <a:pt x="673982" y="811168"/>
                  <a:pt x="681042" y="811168"/>
                </a:cubicBezTo>
                <a:close/>
                <a:moveTo>
                  <a:pt x="743126" y="810316"/>
                </a:moveTo>
                <a:cubicBezTo>
                  <a:pt x="750665" y="810316"/>
                  <a:pt x="756771" y="816425"/>
                  <a:pt x="756771" y="823960"/>
                </a:cubicBezTo>
                <a:cubicBezTo>
                  <a:pt x="756771" y="831495"/>
                  <a:pt x="750665" y="837605"/>
                  <a:pt x="743126" y="837605"/>
                </a:cubicBezTo>
                <a:cubicBezTo>
                  <a:pt x="735588" y="837605"/>
                  <a:pt x="729482" y="831495"/>
                  <a:pt x="729482" y="823960"/>
                </a:cubicBezTo>
                <a:cubicBezTo>
                  <a:pt x="729482" y="816425"/>
                  <a:pt x="735588" y="810316"/>
                  <a:pt x="743126" y="810316"/>
                </a:cubicBezTo>
                <a:close/>
                <a:moveTo>
                  <a:pt x="926648" y="809122"/>
                </a:moveTo>
                <a:cubicBezTo>
                  <a:pt x="935226" y="809122"/>
                  <a:pt x="942168" y="816071"/>
                  <a:pt x="942168" y="824642"/>
                </a:cubicBezTo>
                <a:cubicBezTo>
                  <a:pt x="942168" y="824699"/>
                  <a:pt x="942168" y="824757"/>
                  <a:pt x="942168" y="824814"/>
                </a:cubicBezTo>
                <a:cubicBezTo>
                  <a:pt x="942066" y="833291"/>
                  <a:pt x="935124" y="840086"/>
                  <a:pt x="926648" y="839992"/>
                </a:cubicBezTo>
                <a:cubicBezTo>
                  <a:pt x="926596" y="839992"/>
                  <a:pt x="926528" y="839994"/>
                  <a:pt x="926477" y="839994"/>
                </a:cubicBezTo>
                <a:cubicBezTo>
                  <a:pt x="918000" y="839992"/>
                  <a:pt x="911127" y="833121"/>
                  <a:pt x="911127" y="824642"/>
                </a:cubicBezTo>
                <a:cubicBezTo>
                  <a:pt x="911127" y="816071"/>
                  <a:pt x="918068" y="809122"/>
                  <a:pt x="926648" y="809122"/>
                </a:cubicBezTo>
                <a:close/>
                <a:moveTo>
                  <a:pt x="865246" y="809122"/>
                </a:moveTo>
                <a:cubicBezTo>
                  <a:pt x="873433" y="809122"/>
                  <a:pt x="880085" y="815765"/>
                  <a:pt x="880085" y="823960"/>
                </a:cubicBezTo>
                <a:cubicBezTo>
                  <a:pt x="880085" y="832154"/>
                  <a:pt x="873450" y="838799"/>
                  <a:pt x="865246" y="838799"/>
                </a:cubicBezTo>
                <a:cubicBezTo>
                  <a:pt x="857059" y="838799"/>
                  <a:pt x="850408" y="832154"/>
                  <a:pt x="850408" y="823960"/>
                </a:cubicBezTo>
                <a:cubicBezTo>
                  <a:pt x="850408" y="815765"/>
                  <a:pt x="857059" y="809122"/>
                  <a:pt x="865246" y="809122"/>
                </a:cubicBezTo>
                <a:close/>
                <a:moveTo>
                  <a:pt x="803844" y="809122"/>
                </a:moveTo>
                <a:cubicBezTo>
                  <a:pt x="803964" y="809119"/>
                  <a:pt x="804066" y="809119"/>
                  <a:pt x="804185" y="809122"/>
                </a:cubicBezTo>
                <a:cubicBezTo>
                  <a:pt x="811997" y="809216"/>
                  <a:pt x="818274" y="815629"/>
                  <a:pt x="818171" y="823448"/>
                </a:cubicBezTo>
                <a:cubicBezTo>
                  <a:pt x="818171" y="831360"/>
                  <a:pt x="811758" y="837775"/>
                  <a:pt x="803844" y="837775"/>
                </a:cubicBezTo>
                <a:cubicBezTo>
                  <a:pt x="795965" y="837683"/>
                  <a:pt x="789603" y="831321"/>
                  <a:pt x="789518" y="823448"/>
                </a:cubicBezTo>
                <a:cubicBezTo>
                  <a:pt x="789518" y="815536"/>
                  <a:pt x="795931" y="809122"/>
                  <a:pt x="803844" y="809122"/>
                </a:cubicBezTo>
                <a:close/>
                <a:moveTo>
                  <a:pt x="988048" y="807758"/>
                </a:moveTo>
                <a:cubicBezTo>
                  <a:pt x="988458" y="807753"/>
                  <a:pt x="988867" y="807762"/>
                  <a:pt x="989277" y="807787"/>
                </a:cubicBezTo>
                <a:cubicBezTo>
                  <a:pt x="998112" y="808355"/>
                  <a:pt x="1004814" y="815976"/>
                  <a:pt x="1004252" y="824813"/>
                </a:cubicBezTo>
                <a:cubicBezTo>
                  <a:pt x="1004252" y="824871"/>
                  <a:pt x="1004252" y="824927"/>
                  <a:pt x="1004252" y="824985"/>
                </a:cubicBezTo>
                <a:cubicBezTo>
                  <a:pt x="1004149" y="833838"/>
                  <a:pt x="996901" y="840939"/>
                  <a:pt x="988048" y="840845"/>
                </a:cubicBezTo>
                <a:cubicBezTo>
                  <a:pt x="979350" y="840424"/>
                  <a:pt x="972357" y="833511"/>
                  <a:pt x="971846" y="824813"/>
                </a:cubicBezTo>
                <a:cubicBezTo>
                  <a:pt x="971828" y="815717"/>
                  <a:pt x="978958" y="808212"/>
                  <a:pt x="988048" y="807758"/>
                </a:cubicBezTo>
                <a:close/>
                <a:moveTo>
                  <a:pt x="1050132" y="807074"/>
                </a:moveTo>
                <a:cubicBezTo>
                  <a:pt x="1059547" y="807074"/>
                  <a:pt x="1067188" y="814710"/>
                  <a:pt x="1067188" y="824130"/>
                </a:cubicBezTo>
                <a:cubicBezTo>
                  <a:pt x="1067188" y="833549"/>
                  <a:pt x="1059547" y="841186"/>
                  <a:pt x="1050132" y="841186"/>
                </a:cubicBezTo>
                <a:cubicBezTo>
                  <a:pt x="1040718" y="841186"/>
                  <a:pt x="1033077" y="833549"/>
                  <a:pt x="1033077" y="824130"/>
                </a:cubicBezTo>
                <a:cubicBezTo>
                  <a:pt x="1033077" y="814710"/>
                  <a:pt x="1040718" y="807074"/>
                  <a:pt x="1050132" y="807074"/>
                </a:cubicBezTo>
                <a:close/>
                <a:moveTo>
                  <a:pt x="1110851" y="806562"/>
                </a:moveTo>
                <a:cubicBezTo>
                  <a:pt x="1120266" y="806562"/>
                  <a:pt x="1127907" y="814198"/>
                  <a:pt x="1127907" y="823618"/>
                </a:cubicBezTo>
                <a:cubicBezTo>
                  <a:pt x="1127907" y="833038"/>
                  <a:pt x="1120266" y="840674"/>
                  <a:pt x="1110851" y="840674"/>
                </a:cubicBezTo>
                <a:cubicBezTo>
                  <a:pt x="1101437" y="840674"/>
                  <a:pt x="1093796" y="833038"/>
                  <a:pt x="1093796" y="823618"/>
                </a:cubicBezTo>
                <a:cubicBezTo>
                  <a:pt x="1093796" y="814198"/>
                  <a:pt x="1101437" y="806562"/>
                  <a:pt x="1110851" y="806562"/>
                </a:cubicBezTo>
                <a:close/>
                <a:moveTo>
                  <a:pt x="1172253" y="805881"/>
                </a:moveTo>
                <a:cubicBezTo>
                  <a:pt x="1172372" y="805880"/>
                  <a:pt x="1172475" y="805880"/>
                  <a:pt x="1172594" y="805881"/>
                </a:cubicBezTo>
                <a:cubicBezTo>
                  <a:pt x="1182486" y="805975"/>
                  <a:pt x="1190435" y="814069"/>
                  <a:pt x="1190332" y="823960"/>
                </a:cubicBezTo>
                <a:cubicBezTo>
                  <a:pt x="1189871" y="833583"/>
                  <a:pt x="1181889" y="841117"/>
                  <a:pt x="1172253" y="841016"/>
                </a:cubicBezTo>
                <a:cubicBezTo>
                  <a:pt x="1162650" y="841031"/>
                  <a:pt x="1154719" y="833544"/>
                  <a:pt x="1154174" y="823960"/>
                </a:cubicBezTo>
                <a:cubicBezTo>
                  <a:pt x="1154174" y="813975"/>
                  <a:pt x="1162275" y="805881"/>
                  <a:pt x="1172253" y="805881"/>
                </a:cubicBezTo>
                <a:close/>
                <a:moveTo>
                  <a:pt x="1233654" y="805539"/>
                </a:moveTo>
                <a:cubicBezTo>
                  <a:pt x="1243836" y="805539"/>
                  <a:pt x="1252074" y="813786"/>
                  <a:pt x="1252074" y="823960"/>
                </a:cubicBezTo>
                <a:cubicBezTo>
                  <a:pt x="1252074" y="824018"/>
                  <a:pt x="1252074" y="824074"/>
                  <a:pt x="1252074" y="824132"/>
                </a:cubicBezTo>
                <a:cubicBezTo>
                  <a:pt x="1251972" y="834211"/>
                  <a:pt x="1243734" y="842303"/>
                  <a:pt x="1233654" y="842209"/>
                </a:cubicBezTo>
                <a:cubicBezTo>
                  <a:pt x="1223540" y="842209"/>
                  <a:pt x="1215336" y="834067"/>
                  <a:pt x="1215234" y="823960"/>
                </a:cubicBezTo>
                <a:cubicBezTo>
                  <a:pt x="1215234" y="813786"/>
                  <a:pt x="1223489" y="805539"/>
                  <a:pt x="1233654" y="805539"/>
                </a:cubicBezTo>
                <a:close/>
                <a:moveTo>
                  <a:pt x="1971151" y="805028"/>
                </a:moveTo>
                <a:cubicBezTo>
                  <a:pt x="1971322" y="805028"/>
                  <a:pt x="1971492" y="805030"/>
                  <a:pt x="1971663" y="805034"/>
                </a:cubicBezTo>
                <a:cubicBezTo>
                  <a:pt x="1982119" y="805318"/>
                  <a:pt x="1990374" y="814020"/>
                  <a:pt x="1990083" y="824470"/>
                </a:cubicBezTo>
                <a:cubicBezTo>
                  <a:pt x="1989998" y="834859"/>
                  <a:pt x="1981539" y="843232"/>
                  <a:pt x="1971151" y="843232"/>
                </a:cubicBezTo>
                <a:cubicBezTo>
                  <a:pt x="1971032" y="843232"/>
                  <a:pt x="1970930" y="843231"/>
                  <a:pt x="1970811" y="843229"/>
                </a:cubicBezTo>
                <a:cubicBezTo>
                  <a:pt x="1960355" y="843042"/>
                  <a:pt x="1952032" y="834413"/>
                  <a:pt x="1952220" y="823960"/>
                </a:cubicBezTo>
                <a:cubicBezTo>
                  <a:pt x="1952220" y="813504"/>
                  <a:pt x="1960696" y="805028"/>
                  <a:pt x="1971151" y="805028"/>
                </a:cubicBezTo>
                <a:close/>
                <a:moveTo>
                  <a:pt x="1295055" y="804857"/>
                </a:moveTo>
                <a:cubicBezTo>
                  <a:pt x="1295175" y="804857"/>
                  <a:pt x="1295277" y="804859"/>
                  <a:pt x="1295396" y="804861"/>
                </a:cubicBezTo>
                <a:cubicBezTo>
                  <a:pt x="1305954" y="805049"/>
                  <a:pt x="1314345" y="813753"/>
                  <a:pt x="1314158" y="824301"/>
                </a:cubicBezTo>
                <a:cubicBezTo>
                  <a:pt x="1314056" y="834785"/>
                  <a:pt x="1305545" y="843232"/>
                  <a:pt x="1295055" y="843232"/>
                </a:cubicBezTo>
                <a:cubicBezTo>
                  <a:pt x="1295004" y="843232"/>
                  <a:pt x="1294936" y="843232"/>
                  <a:pt x="1294885" y="843232"/>
                </a:cubicBezTo>
                <a:cubicBezTo>
                  <a:pt x="1284327" y="843138"/>
                  <a:pt x="1275850" y="834510"/>
                  <a:pt x="1275952" y="823960"/>
                </a:cubicBezTo>
                <a:cubicBezTo>
                  <a:pt x="1275952" y="813410"/>
                  <a:pt x="1284498" y="804857"/>
                  <a:pt x="1295055" y="804857"/>
                </a:cubicBezTo>
                <a:close/>
                <a:moveTo>
                  <a:pt x="1357139" y="804516"/>
                </a:moveTo>
                <a:cubicBezTo>
                  <a:pt x="1367884" y="804516"/>
                  <a:pt x="1376583" y="813222"/>
                  <a:pt x="1376583" y="823960"/>
                </a:cubicBezTo>
                <a:cubicBezTo>
                  <a:pt x="1376583" y="824016"/>
                  <a:pt x="1376583" y="824074"/>
                  <a:pt x="1376583" y="824131"/>
                </a:cubicBezTo>
                <a:cubicBezTo>
                  <a:pt x="1376480" y="834775"/>
                  <a:pt x="1367781" y="843327"/>
                  <a:pt x="1357139" y="843232"/>
                </a:cubicBezTo>
                <a:cubicBezTo>
                  <a:pt x="1357088" y="843232"/>
                  <a:pt x="1357019" y="843232"/>
                  <a:pt x="1356968" y="843232"/>
                </a:cubicBezTo>
                <a:cubicBezTo>
                  <a:pt x="1346325" y="843232"/>
                  <a:pt x="1337695" y="834605"/>
                  <a:pt x="1337695" y="823960"/>
                </a:cubicBezTo>
                <a:cubicBezTo>
                  <a:pt x="1337695" y="813222"/>
                  <a:pt x="1346393" y="804516"/>
                  <a:pt x="1357139" y="804516"/>
                </a:cubicBezTo>
                <a:close/>
                <a:moveTo>
                  <a:pt x="1417857" y="804004"/>
                </a:moveTo>
                <a:cubicBezTo>
                  <a:pt x="1428688" y="804001"/>
                  <a:pt x="1437540" y="812628"/>
                  <a:pt x="1437813" y="823448"/>
                </a:cubicBezTo>
                <a:cubicBezTo>
                  <a:pt x="1437813" y="823505"/>
                  <a:pt x="1437813" y="823563"/>
                  <a:pt x="1437813" y="823619"/>
                </a:cubicBezTo>
                <a:cubicBezTo>
                  <a:pt x="1437711" y="834547"/>
                  <a:pt x="1428790" y="843327"/>
                  <a:pt x="1417857" y="843232"/>
                </a:cubicBezTo>
                <a:cubicBezTo>
                  <a:pt x="1407129" y="843236"/>
                  <a:pt x="1398345" y="834686"/>
                  <a:pt x="1398073" y="823960"/>
                </a:cubicBezTo>
                <a:cubicBezTo>
                  <a:pt x="1398073" y="823904"/>
                  <a:pt x="1398073" y="823846"/>
                  <a:pt x="1398073" y="823788"/>
                </a:cubicBezTo>
                <a:cubicBezTo>
                  <a:pt x="1398073" y="812863"/>
                  <a:pt x="1406925" y="804004"/>
                  <a:pt x="1417857" y="804004"/>
                </a:cubicBezTo>
                <a:close/>
                <a:moveTo>
                  <a:pt x="1479259" y="803493"/>
                </a:moveTo>
                <a:cubicBezTo>
                  <a:pt x="1490567" y="803493"/>
                  <a:pt x="1499726" y="812657"/>
                  <a:pt x="1499726" y="823960"/>
                </a:cubicBezTo>
                <a:cubicBezTo>
                  <a:pt x="1499726" y="824016"/>
                  <a:pt x="1499726" y="824074"/>
                  <a:pt x="1499726" y="824130"/>
                </a:cubicBezTo>
                <a:cubicBezTo>
                  <a:pt x="1499624" y="835339"/>
                  <a:pt x="1490464" y="844350"/>
                  <a:pt x="1479259" y="844255"/>
                </a:cubicBezTo>
                <a:cubicBezTo>
                  <a:pt x="1479208" y="844255"/>
                  <a:pt x="1479140" y="844255"/>
                  <a:pt x="1479088" y="844255"/>
                </a:cubicBezTo>
                <a:cubicBezTo>
                  <a:pt x="1467883" y="844255"/>
                  <a:pt x="1458792" y="835169"/>
                  <a:pt x="1458792" y="823960"/>
                </a:cubicBezTo>
                <a:cubicBezTo>
                  <a:pt x="1458792" y="812657"/>
                  <a:pt x="1467951" y="803493"/>
                  <a:pt x="1479259" y="803493"/>
                </a:cubicBezTo>
                <a:close/>
                <a:moveTo>
                  <a:pt x="1541342" y="803145"/>
                </a:moveTo>
                <a:cubicBezTo>
                  <a:pt x="1552752" y="803243"/>
                  <a:pt x="1561911" y="812562"/>
                  <a:pt x="1561809" y="823960"/>
                </a:cubicBezTo>
                <a:cubicBezTo>
                  <a:pt x="1561809" y="824132"/>
                  <a:pt x="1561809" y="824306"/>
                  <a:pt x="1561809" y="824477"/>
                </a:cubicBezTo>
                <a:cubicBezTo>
                  <a:pt x="1561519" y="835871"/>
                  <a:pt x="1552053" y="844880"/>
                  <a:pt x="1540660" y="844597"/>
                </a:cubicBezTo>
                <a:cubicBezTo>
                  <a:pt x="1529232" y="844597"/>
                  <a:pt x="1519954" y="835385"/>
                  <a:pt x="1519852" y="823960"/>
                </a:cubicBezTo>
                <a:cubicBezTo>
                  <a:pt x="1519852" y="812467"/>
                  <a:pt x="1529164" y="803151"/>
                  <a:pt x="1540660" y="803151"/>
                </a:cubicBezTo>
                <a:cubicBezTo>
                  <a:pt x="1540882" y="803145"/>
                  <a:pt x="1541120" y="803144"/>
                  <a:pt x="1541342" y="803145"/>
                </a:cubicBezTo>
                <a:close/>
                <a:moveTo>
                  <a:pt x="1602061" y="802811"/>
                </a:moveTo>
                <a:cubicBezTo>
                  <a:pt x="1602181" y="802809"/>
                  <a:pt x="1602283" y="802809"/>
                  <a:pt x="1602402" y="802811"/>
                </a:cubicBezTo>
                <a:cubicBezTo>
                  <a:pt x="1613983" y="802905"/>
                  <a:pt x="1623313" y="812374"/>
                  <a:pt x="1623211" y="823960"/>
                </a:cubicBezTo>
                <a:cubicBezTo>
                  <a:pt x="1623211" y="824016"/>
                  <a:pt x="1623211" y="824074"/>
                  <a:pt x="1623211" y="824131"/>
                </a:cubicBezTo>
                <a:cubicBezTo>
                  <a:pt x="1623108" y="835717"/>
                  <a:pt x="1613642" y="845033"/>
                  <a:pt x="1602061" y="844938"/>
                </a:cubicBezTo>
                <a:cubicBezTo>
                  <a:pt x="1590480" y="844938"/>
                  <a:pt x="1581083" y="835546"/>
                  <a:pt x="1581083" y="823960"/>
                </a:cubicBezTo>
                <a:cubicBezTo>
                  <a:pt x="1581083" y="823902"/>
                  <a:pt x="1581083" y="823846"/>
                  <a:pt x="1581083" y="823789"/>
                </a:cubicBezTo>
                <a:cubicBezTo>
                  <a:pt x="1581083" y="812202"/>
                  <a:pt x="1590480" y="802811"/>
                  <a:pt x="1602061" y="802811"/>
                </a:cubicBezTo>
                <a:close/>
                <a:moveTo>
                  <a:pt x="1664144" y="802640"/>
                </a:moveTo>
                <a:cubicBezTo>
                  <a:pt x="1675913" y="802640"/>
                  <a:pt x="1685464" y="812187"/>
                  <a:pt x="1685464" y="823959"/>
                </a:cubicBezTo>
                <a:cubicBezTo>
                  <a:pt x="1685464" y="824017"/>
                  <a:pt x="1685464" y="824074"/>
                  <a:pt x="1685464" y="824131"/>
                </a:cubicBezTo>
                <a:cubicBezTo>
                  <a:pt x="1685362" y="835810"/>
                  <a:pt x="1675828" y="845201"/>
                  <a:pt x="1664144" y="845109"/>
                </a:cubicBezTo>
                <a:cubicBezTo>
                  <a:pt x="1664093" y="845109"/>
                  <a:pt x="1664025" y="845109"/>
                  <a:pt x="1663974" y="845109"/>
                </a:cubicBezTo>
                <a:cubicBezTo>
                  <a:pt x="1652290" y="845109"/>
                  <a:pt x="1642825" y="835639"/>
                  <a:pt x="1642825" y="823959"/>
                </a:cubicBezTo>
                <a:cubicBezTo>
                  <a:pt x="1642825" y="812184"/>
                  <a:pt x="1652376" y="802640"/>
                  <a:pt x="1664144" y="802640"/>
                </a:cubicBezTo>
                <a:close/>
                <a:moveTo>
                  <a:pt x="1724863" y="802470"/>
                </a:moveTo>
                <a:cubicBezTo>
                  <a:pt x="1724983" y="802468"/>
                  <a:pt x="1725085" y="802468"/>
                  <a:pt x="1725204" y="802470"/>
                </a:cubicBezTo>
                <a:cubicBezTo>
                  <a:pt x="1736973" y="802565"/>
                  <a:pt x="1746456" y="812187"/>
                  <a:pt x="1746354" y="823960"/>
                </a:cubicBezTo>
                <a:cubicBezTo>
                  <a:pt x="1746354" y="824018"/>
                  <a:pt x="1746354" y="824074"/>
                  <a:pt x="1746354" y="824131"/>
                </a:cubicBezTo>
                <a:cubicBezTo>
                  <a:pt x="1746252" y="835906"/>
                  <a:pt x="1736632" y="845374"/>
                  <a:pt x="1724863" y="845280"/>
                </a:cubicBezTo>
                <a:cubicBezTo>
                  <a:pt x="1713095" y="845280"/>
                  <a:pt x="1703544" y="835735"/>
                  <a:pt x="1703544" y="823960"/>
                </a:cubicBezTo>
                <a:cubicBezTo>
                  <a:pt x="1703544" y="823904"/>
                  <a:pt x="1703544" y="823846"/>
                  <a:pt x="1703544" y="823789"/>
                </a:cubicBezTo>
                <a:cubicBezTo>
                  <a:pt x="1703544" y="812014"/>
                  <a:pt x="1713095" y="802470"/>
                  <a:pt x="1724863" y="802470"/>
                </a:cubicBezTo>
                <a:close/>
                <a:moveTo>
                  <a:pt x="1786265" y="802298"/>
                </a:moveTo>
                <a:cubicBezTo>
                  <a:pt x="1798221" y="802298"/>
                  <a:pt x="1807926" y="811996"/>
                  <a:pt x="1807926" y="823960"/>
                </a:cubicBezTo>
                <a:cubicBezTo>
                  <a:pt x="1807926" y="824017"/>
                  <a:pt x="1807926" y="824074"/>
                  <a:pt x="1807926" y="824130"/>
                </a:cubicBezTo>
                <a:cubicBezTo>
                  <a:pt x="1807824" y="835999"/>
                  <a:pt x="1798136" y="845544"/>
                  <a:pt x="1786265" y="845450"/>
                </a:cubicBezTo>
                <a:cubicBezTo>
                  <a:pt x="1786146" y="845451"/>
                  <a:pt x="1786043" y="845451"/>
                  <a:pt x="1785924" y="845450"/>
                </a:cubicBezTo>
                <a:cubicBezTo>
                  <a:pt x="1774155" y="845356"/>
                  <a:pt x="1764672" y="835733"/>
                  <a:pt x="1764774" y="823960"/>
                </a:cubicBezTo>
                <a:cubicBezTo>
                  <a:pt x="1764774" y="823902"/>
                  <a:pt x="1764774" y="823845"/>
                  <a:pt x="1764774" y="823788"/>
                </a:cubicBezTo>
                <a:cubicBezTo>
                  <a:pt x="1764774" y="811920"/>
                  <a:pt x="1774394" y="802298"/>
                  <a:pt x="1786265" y="802298"/>
                </a:cubicBezTo>
                <a:close/>
                <a:moveTo>
                  <a:pt x="1909067" y="802129"/>
                </a:moveTo>
                <a:cubicBezTo>
                  <a:pt x="1921126" y="802129"/>
                  <a:pt x="1930899" y="811903"/>
                  <a:pt x="1930899" y="823960"/>
                </a:cubicBezTo>
                <a:cubicBezTo>
                  <a:pt x="1930899" y="824016"/>
                  <a:pt x="1930899" y="824074"/>
                  <a:pt x="1930899" y="824131"/>
                </a:cubicBezTo>
                <a:cubicBezTo>
                  <a:pt x="1930797" y="836093"/>
                  <a:pt x="1921024" y="845714"/>
                  <a:pt x="1909067" y="845621"/>
                </a:cubicBezTo>
                <a:cubicBezTo>
                  <a:pt x="1897077" y="845621"/>
                  <a:pt x="1887321" y="835951"/>
                  <a:pt x="1887236" y="823960"/>
                </a:cubicBezTo>
                <a:cubicBezTo>
                  <a:pt x="1887236" y="811903"/>
                  <a:pt x="1897009" y="802129"/>
                  <a:pt x="1909067" y="802129"/>
                </a:cubicBezTo>
                <a:close/>
                <a:moveTo>
                  <a:pt x="1847666" y="802129"/>
                </a:moveTo>
                <a:cubicBezTo>
                  <a:pt x="1859451" y="802497"/>
                  <a:pt x="1868815" y="812164"/>
                  <a:pt x="1868815" y="823960"/>
                </a:cubicBezTo>
                <a:cubicBezTo>
                  <a:pt x="1868815" y="835726"/>
                  <a:pt x="1859435" y="845342"/>
                  <a:pt x="1847666" y="845621"/>
                </a:cubicBezTo>
                <a:cubicBezTo>
                  <a:pt x="1835676" y="845621"/>
                  <a:pt x="1825937" y="835951"/>
                  <a:pt x="1825835" y="823960"/>
                </a:cubicBezTo>
                <a:cubicBezTo>
                  <a:pt x="1825835" y="811903"/>
                  <a:pt x="1835608" y="802129"/>
                  <a:pt x="1847666" y="802129"/>
                </a:cubicBezTo>
                <a:close/>
                <a:moveTo>
                  <a:pt x="5628" y="757953"/>
                </a:moveTo>
                <a:cubicBezTo>
                  <a:pt x="5748" y="757948"/>
                  <a:pt x="5867" y="757948"/>
                  <a:pt x="5969" y="757953"/>
                </a:cubicBezTo>
                <a:cubicBezTo>
                  <a:pt x="8136" y="758050"/>
                  <a:pt x="9824" y="759883"/>
                  <a:pt x="9722" y="762048"/>
                </a:cubicBezTo>
                <a:cubicBezTo>
                  <a:pt x="9722" y="764308"/>
                  <a:pt x="7897" y="766141"/>
                  <a:pt x="5628" y="766141"/>
                </a:cubicBezTo>
                <a:cubicBezTo>
                  <a:pt x="3360" y="766141"/>
                  <a:pt x="1535" y="764308"/>
                  <a:pt x="1535" y="762048"/>
                </a:cubicBezTo>
                <a:cubicBezTo>
                  <a:pt x="1535" y="759788"/>
                  <a:pt x="3360" y="757953"/>
                  <a:pt x="5628" y="757953"/>
                </a:cubicBezTo>
                <a:close/>
                <a:moveTo>
                  <a:pt x="67396" y="756625"/>
                </a:moveTo>
                <a:cubicBezTo>
                  <a:pt x="70599" y="756625"/>
                  <a:pt x="73195" y="759222"/>
                  <a:pt x="73195" y="762424"/>
                </a:cubicBezTo>
                <a:cubicBezTo>
                  <a:pt x="73195" y="765628"/>
                  <a:pt x="70599" y="768224"/>
                  <a:pt x="67396" y="768224"/>
                </a:cubicBezTo>
                <a:cubicBezTo>
                  <a:pt x="64193" y="768224"/>
                  <a:pt x="61597" y="765628"/>
                  <a:pt x="61597" y="762424"/>
                </a:cubicBezTo>
                <a:cubicBezTo>
                  <a:pt x="61597" y="759222"/>
                  <a:pt x="64193" y="756625"/>
                  <a:pt x="67396" y="756625"/>
                </a:cubicBezTo>
                <a:close/>
                <a:moveTo>
                  <a:pt x="129114" y="755907"/>
                </a:moveTo>
                <a:cubicBezTo>
                  <a:pt x="129233" y="755905"/>
                  <a:pt x="129353" y="755905"/>
                  <a:pt x="129455" y="755907"/>
                </a:cubicBezTo>
                <a:cubicBezTo>
                  <a:pt x="133037" y="756003"/>
                  <a:pt x="135868" y="758982"/>
                  <a:pt x="135766" y="762560"/>
                </a:cubicBezTo>
                <a:cubicBezTo>
                  <a:pt x="135766" y="766233"/>
                  <a:pt x="132781" y="769212"/>
                  <a:pt x="129114" y="769212"/>
                </a:cubicBezTo>
                <a:cubicBezTo>
                  <a:pt x="125480" y="769120"/>
                  <a:pt x="122547" y="766196"/>
                  <a:pt x="122462" y="762560"/>
                </a:cubicBezTo>
                <a:cubicBezTo>
                  <a:pt x="122462" y="758886"/>
                  <a:pt x="125447" y="755907"/>
                  <a:pt x="129114" y="755907"/>
                </a:cubicBezTo>
                <a:close/>
                <a:moveTo>
                  <a:pt x="189832" y="755224"/>
                </a:moveTo>
                <a:cubicBezTo>
                  <a:pt x="193875" y="755224"/>
                  <a:pt x="197166" y="758508"/>
                  <a:pt x="197166" y="762558"/>
                </a:cubicBezTo>
                <a:cubicBezTo>
                  <a:pt x="197166" y="766609"/>
                  <a:pt x="193875" y="769895"/>
                  <a:pt x="189832" y="769895"/>
                </a:cubicBezTo>
                <a:cubicBezTo>
                  <a:pt x="185825" y="769802"/>
                  <a:pt x="182584" y="766572"/>
                  <a:pt x="182499" y="762558"/>
                </a:cubicBezTo>
                <a:cubicBezTo>
                  <a:pt x="182499" y="758508"/>
                  <a:pt x="185790" y="755224"/>
                  <a:pt x="189832" y="755224"/>
                </a:cubicBezTo>
                <a:close/>
                <a:moveTo>
                  <a:pt x="251234" y="754373"/>
                </a:moveTo>
                <a:cubicBezTo>
                  <a:pt x="251353" y="754371"/>
                  <a:pt x="251455" y="754371"/>
                  <a:pt x="251575" y="754373"/>
                </a:cubicBezTo>
                <a:cubicBezTo>
                  <a:pt x="256009" y="754468"/>
                  <a:pt x="259523" y="758132"/>
                  <a:pt x="259421" y="762558"/>
                </a:cubicBezTo>
                <a:cubicBezTo>
                  <a:pt x="259421" y="767081"/>
                  <a:pt x="255753" y="770745"/>
                  <a:pt x="251234" y="770745"/>
                </a:cubicBezTo>
                <a:cubicBezTo>
                  <a:pt x="246748" y="770656"/>
                  <a:pt x="243132" y="767043"/>
                  <a:pt x="243047" y="762558"/>
                </a:cubicBezTo>
                <a:cubicBezTo>
                  <a:pt x="243047" y="758037"/>
                  <a:pt x="246714" y="754373"/>
                  <a:pt x="251234" y="754373"/>
                </a:cubicBezTo>
                <a:close/>
                <a:moveTo>
                  <a:pt x="313001" y="753556"/>
                </a:moveTo>
                <a:cubicBezTo>
                  <a:pt x="317899" y="753556"/>
                  <a:pt x="321870" y="757526"/>
                  <a:pt x="321870" y="762424"/>
                </a:cubicBezTo>
                <a:cubicBezTo>
                  <a:pt x="321870" y="767323"/>
                  <a:pt x="317899" y="771294"/>
                  <a:pt x="313001" y="771294"/>
                </a:cubicBezTo>
                <a:cubicBezTo>
                  <a:pt x="308103" y="771294"/>
                  <a:pt x="304132" y="767323"/>
                  <a:pt x="304132" y="762424"/>
                </a:cubicBezTo>
                <a:cubicBezTo>
                  <a:pt x="304132" y="757526"/>
                  <a:pt x="308103" y="753556"/>
                  <a:pt x="313001" y="753556"/>
                </a:cubicBezTo>
                <a:close/>
                <a:moveTo>
                  <a:pt x="374036" y="753007"/>
                </a:moveTo>
                <a:cubicBezTo>
                  <a:pt x="379306" y="753007"/>
                  <a:pt x="383588" y="757283"/>
                  <a:pt x="383588" y="762560"/>
                </a:cubicBezTo>
                <a:cubicBezTo>
                  <a:pt x="383588" y="767834"/>
                  <a:pt x="379306" y="772111"/>
                  <a:pt x="374036" y="772111"/>
                </a:cubicBezTo>
                <a:cubicBezTo>
                  <a:pt x="368766" y="772111"/>
                  <a:pt x="364485" y="767834"/>
                  <a:pt x="364485" y="762560"/>
                </a:cubicBezTo>
                <a:cubicBezTo>
                  <a:pt x="364485" y="757283"/>
                  <a:pt x="368766" y="753007"/>
                  <a:pt x="374036" y="753007"/>
                </a:cubicBezTo>
                <a:close/>
                <a:moveTo>
                  <a:pt x="436119" y="752154"/>
                </a:moveTo>
                <a:cubicBezTo>
                  <a:pt x="441867" y="752154"/>
                  <a:pt x="446523" y="756813"/>
                  <a:pt x="446523" y="762558"/>
                </a:cubicBezTo>
                <a:cubicBezTo>
                  <a:pt x="446523" y="768306"/>
                  <a:pt x="441867" y="772963"/>
                  <a:pt x="436119" y="772963"/>
                </a:cubicBezTo>
                <a:cubicBezTo>
                  <a:pt x="430406" y="772871"/>
                  <a:pt x="425800" y="768268"/>
                  <a:pt x="425716" y="762558"/>
                </a:cubicBezTo>
                <a:cubicBezTo>
                  <a:pt x="425716" y="756813"/>
                  <a:pt x="430371" y="752154"/>
                  <a:pt x="436119" y="752154"/>
                </a:cubicBezTo>
                <a:close/>
                <a:moveTo>
                  <a:pt x="496839" y="751472"/>
                </a:moveTo>
                <a:cubicBezTo>
                  <a:pt x="502962" y="751472"/>
                  <a:pt x="507925" y="756436"/>
                  <a:pt x="507925" y="762560"/>
                </a:cubicBezTo>
                <a:cubicBezTo>
                  <a:pt x="507840" y="768643"/>
                  <a:pt x="502928" y="773553"/>
                  <a:pt x="496839" y="773646"/>
                </a:cubicBezTo>
                <a:cubicBezTo>
                  <a:pt x="490750" y="773553"/>
                  <a:pt x="485838" y="768643"/>
                  <a:pt x="485753" y="762560"/>
                </a:cubicBezTo>
                <a:cubicBezTo>
                  <a:pt x="485753" y="756436"/>
                  <a:pt x="490716" y="751472"/>
                  <a:pt x="496839" y="751472"/>
                </a:cubicBezTo>
                <a:close/>
                <a:moveTo>
                  <a:pt x="558240" y="750620"/>
                </a:moveTo>
                <a:cubicBezTo>
                  <a:pt x="564840" y="750620"/>
                  <a:pt x="570179" y="755965"/>
                  <a:pt x="570179" y="762560"/>
                </a:cubicBezTo>
                <a:cubicBezTo>
                  <a:pt x="570179" y="769152"/>
                  <a:pt x="564840" y="774499"/>
                  <a:pt x="558240" y="774499"/>
                </a:cubicBezTo>
                <a:cubicBezTo>
                  <a:pt x="551690" y="774406"/>
                  <a:pt x="546386" y="769116"/>
                  <a:pt x="546301" y="762560"/>
                </a:cubicBezTo>
                <a:cubicBezTo>
                  <a:pt x="546301" y="755965"/>
                  <a:pt x="551639" y="750620"/>
                  <a:pt x="558240" y="750620"/>
                </a:cubicBezTo>
                <a:close/>
                <a:moveTo>
                  <a:pt x="619641" y="749938"/>
                </a:moveTo>
                <a:cubicBezTo>
                  <a:pt x="626617" y="749938"/>
                  <a:pt x="632262" y="755589"/>
                  <a:pt x="632262" y="762560"/>
                </a:cubicBezTo>
                <a:cubicBezTo>
                  <a:pt x="632262" y="769530"/>
                  <a:pt x="626617" y="775180"/>
                  <a:pt x="619641" y="775180"/>
                </a:cubicBezTo>
                <a:cubicBezTo>
                  <a:pt x="612716" y="775089"/>
                  <a:pt x="607105" y="769490"/>
                  <a:pt x="607020" y="762560"/>
                </a:cubicBezTo>
                <a:cubicBezTo>
                  <a:pt x="607020" y="755589"/>
                  <a:pt x="612665" y="749938"/>
                  <a:pt x="619641" y="749938"/>
                </a:cubicBezTo>
                <a:close/>
                <a:moveTo>
                  <a:pt x="681042" y="749255"/>
                </a:moveTo>
                <a:cubicBezTo>
                  <a:pt x="688393" y="749255"/>
                  <a:pt x="694346" y="755211"/>
                  <a:pt x="694346" y="762558"/>
                </a:cubicBezTo>
                <a:cubicBezTo>
                  <a:pt x="694346" y="769907"/>
                  <a:pt x="688393" y="775863"/>
                  <a:pt x="681042" y="775863"/>
                </a:cubicBezTo>
                <a:cubicBezTo>
                  <a:pt x="673691" y="775863"/>
                  <a:pt x="667739" y="769907"/>
                  <a:pt x="667739" y="762558"/>
                </a:cubicBezTo>
                <a:cubicBezTo>
                  <a:pt x="667739" y="755211"/>
                  <a:pt x="673691" y="749255"/>
                  <a:pt x="681042" y="749255"/>
                </a:cubicBezTo>
                <a:close/>
                <a:moveTo>
                  <a:pt x="743126" y="748573"/>
                </a:moveTo>
                <a:cubicBezTo>
                  <a:pt x="743245" y="748571"/>
                  <a:pt x="743347" y="748571"/>
                  <a:pt x="743466" y="748573"/>
                </a:cubicBezTo>
                <a:cubicBezTo>
                  <a:pt x="751091" y="748669"/>
                  <a:pt x="757214" y="754930"/>
                  <a:pt x="757112" y="762560"/>
                </a:cubicBezTo>
                <a:cubicBezTo>
                  <a:pt x="757112" y="770284"/>
                  <a:pt x="750852" y="776545"/>
                  <a:pt x="743126" y="776545"/>
                </a:cubicBezTo>
                <a:cubicBezTo>
                  <a:pt x="735399" y="776545"/>
                  <a:pt x="729140" y="770284"/>
                  <a:pt x="729140" y="762560"/>
                </a:cubicBezTo>
                <a:cubicBezTo>
                  <a:pt x="729140" y="754834"/>
                  <a:pt x="735399" y="748573"/>
                  <a:pt x="743126" y="748573"/>
                </a:cubicBezTo>
                <a:close/>
                <a:moveTo>
                  <a:pt x="803844" y="747891"/>
                </a:moveTo>
                <a:cubicBezTo>
                  <a:pt x="803964" y="747890"/>
                  <a:pt x="804066" y="747890"/>
                  <a:pt x="804185" y="747891"/>
                </a:cubicBezTo>
                <a:cubicBezTo>
                  <a:pt x="812185" y="747987"/>
                  <a:pt x="818615" y="754554"/>
                  <a:pt x="818513" y="762560"/>
                </a:cubicBezTo>
                <a:cubicBezTo>
                  <a:pt x="818513" y="770661"/>
                  <a:pt x="811946" y="777228"/>
                  <a:pt x="803844" y="777228"/>
                </a:cubicBezTo>
                <a:cubicBezTo>
                  <a:pt x="795777" y="777136"/>
                  <a:pt x="789261" y="770622"/>
                  <a:pt x="789177" y="762560"/>
                </a:cubicBezTo>
                <a:cubicBezTo>
                  <a:pt x="789177" y="754457"/>
                  <a:pt x="795743" y="747891"/>
                  <a:pt x="803844" y="747891"/>
                </a:cubicBezTo>
                <a:close/>
                <a:moveTo>
                  <a:pt x="865246" y="747209"/>
                </a:moveTo>
                <a:cubicBezTo>
                  <a:pt x="873723" y="747209"/>
                  <a:pt x="880596" y="754082"/>
                  <a:pt x="880596" y="762560"/>
                </a:cubicBezTo>
                <a:cubicBezTo>
                  <a:pt x="880596" y="762618"/>
                  <a:pt x="880596" y="762673"/>
                  <a:pt x="880596" y="762731"/>
                </a:cubicBezTo>
                <a:cubicBezTo>
                  <a:pt x="880493" y="771114"/>
                  <a:pt x="873637" y="777832"/>
                  <a:pt x="865246" y="777739"/>
                </a:cubicBezTo>
                <a:cubicBezTo>
                  <a:pt x="856837" y="777739"/>
                  <a:pt x="849998" y="770972"/>
                  <a:pt x="849896" y="762560"/>
                </a:cubicBezTo>
                <a:cubicBezTo>
                  <a:pt x="849896" y="754082"/>
                  <a:pt x="856769" y="747209"/>
                  <a:pt x="865246" y="747209"/>
                </a:cubicBezTo>
                <a:close/>
                <a:moveTo>
                  <a:pt x="926647" y="746527"/>
                </a:moveTo>
                <a:cubicBezTo>
                  <a:pt x="935499" y="746527"/>
                  <a:pt x="942680" y="753706"/>
                  <a:pt x="942680" y="762560"/>
                </a:cubicBezTo>
                <a:cubicBezTo>
                  <a:pt x="942594" y="771347"/>
                  <a:pt x="935431" y="778421"/>
                  <a:pt x="926647" y="778421"/>
                </a:cubicBezTo>
                <a:cubicBezTo>
                  <a:pt x="917863" y="778421"/>
                  <a:pt x="910717" y="771347"/>
                  <a:pt x="910615" y="762560"/>
                </a:cubicBezTo>
                <a:cubicBezTo>
                  <a:pt x="910615" y="753706"/>
                  <a:pt x="917795" y="746527"/>
                  <a:pt x="926647" y="746527"/>
                </a:cubicBezTo>
                <a:close/>
                <a:moveTo>
                  <a:pt x="988048" y="745844"/>
                </a:moveTo>
                <a:cubicBezTo>
                  <a:pt x="997463" y="745844"/>
                  <a:pt x="1005104" y="753479"/>
                  <a:pt x="1005104" y="762900"/>
                </a:cubicBezTo>
                <a:cubicBezTo>
                  <a:pt x="1005104" y="772320"/>
                  <a:pt x="997463" y="779956"/>
                  <a:pt x="988048" y="779956"/>
                </a:cubicBezTo>
                <a:cubicBezTo>
                  <a:pt x="978634" y="779956"/>
                  <a:pt x="970993" y="772320"/>
                  <a:pt x="970993" y="762900"/>
                </a:cubicBezTo>
                <a:cubicBezTo>
                  <a:pt x="970993" y="753479"/>
                  <a:pt x="978634" y="745844"/>
                  <a:pt x="988048" y="745844"/>
                </a:cubicBezTo>
                <a:close/>
                <a:moveTo>
                  <a:pt x="1050132" y="745161"/>
                </a:moveTo>
                <a:cubicBezTo>
                  <a:pt x="1059547" y="745161"/>
                  <a:pt x="1067188" y="752798"/>
                  <a:pt x="1067188" y="762218"/>
                </a:cubicBezTo>
                <a:cubicBezTo>
                  <a:pt x="1067188" y="771638"/>
                  <a:pt x="1059547" y="779273"/>
                  <a:pt x="1050132" y="779273"/>
                </a:cubicBezTo>
                <a:cubicBezTo>
                  <a:pt x="1040718" y="779273"/>
                  <a:pt x="1033077" y="771638"/>
                  <a:pt x="1033077" y="762218"/>
                </a:cubicBezTo>
                <a:cubicBezTo>
                  <a:pt x="1033077" y="752798"/>
                  <a:pt x="1040718" y="745161"/>
                  <a:pt x="1050132" y="745161"/>
                </a:cubicBezTo>
                <a:close/>
                <a:moveTo>
                  <a:pt x="1110851" y="744481"/>
                </a:moveTo>
                <a:cubicBezTo>
                  <a:pt x="1110970" y="744479"/>
                  <a:pt x="1111073" y="744479"/>
                  <a:pt x="1111192" y="744481"/>
                </a:cubicBezTo>
                <a:cubicBezTo>
                  <a:pt x="1121084" y="744576"/>
                  <a:pt x="1129033" y="752669"/>
                  <a:pt x="1128930" y="762560"/>
                </a:cubicBezTo>
                <a:cubicBezTo>
                  <a:pt x="1128469" y="772183"/>
                  <a:pt x="1120487" y="779717"/>
                  <a:pt x="1110851" y="779615"/>
                </a:cubicBezTo>
                <a:cubicBezTo>
                  <a:pt x="1101249" y="779630"/>
                  <a:pt x="1093318" y="772143"/>
                  <a:pt x="1092772" y="762560"/>
                </a:cubicBezTo>
                <a:cubicBezTo>
                  <a:pt x="1092772" y="752575"/>
                  <a:pt x="1100873" y="744481"/>
                  <a:pt x="1110851" y="744481"/>
                </a:cubicBezTo>
                <a:close/>
                <a:moveTo>
                  <a:pt x="1172252" y="743967"/>
                </a:moveTo>
                <a:cubicBezTo>
                  <a:pt x="1182520" y="743967"/>
                  <a:pt x="1190843" y="752291"/>
                  <a:pt x="1190843" y="762558"/>
                </a:cubicBezTo>
                <a:cubicBezTo>
                  <a:pt x="1190843" y="762616"/>
                  <a:pt x="1190843" y="762673"/>
                  <a:pt x="1190843" y="762729"/>
                </a:cubicBezTo>
                <a:cubicBezTo>
                  <a:pt x="1190741" y="772904"/>
                  <a:pt x="1182418" y="781073"/>
                  <a:pt x="1172252" y="780979"/>
                </a:cubicBezTo>
                <a:cubicBezTo>
                  <a:pt x="1172201" y="780979"/>
                  <a:pt x="1172133" y="780979"/>
                  <a:pt x="1172082" y="780979"/>
                </a:cubicBezTo>
                <a:cubicBezTo>
                  <a:pt x="1161900" y="780979"/>
                  <a:pt x="1153662" y="772732"/>
                  <a:pt x="1153662" y="762558"/>
                </a:cubicBezTo>
                <a:cubicBezTo>
                  <a:pt x="1153662" y="752291"/>
                  <a:pt x="1161985" y="743967"/>
                  <a:pt x="1172252" y="743967"/>
                </a:cubicBezTo>
                <a:close/>
                <a:moveTo>
                  <a:pt x="1233654" y="743455"/>
                </a:moveTo>
                <a:cubicBezTo>
                  <a:pt x="1244212" y="743455"/>
                  <a:pt x="1252757" y="752008"/>
                  <a:pt x="1252757" y="762558"/>
                </a:cubicBezTo>
                <a:cubicBezTo>
                  <a:pt x="1252671" y="773043"/>
                  <a:pt x="1244143" y="781491"/>
                  <a:pt x="1233654" y="781491"/>
                </a:cubicBezTo>
                <a:cubicBezTo>
                  <a:pt x="1223164" y="781491"/>
                  <a:pt x="1214654" y="773043"/>
                  <a:pt x="1214552" y="762558"/>
                </a:cubicBezTo>
                <a:cubicBezTo>
                  <a:pt x="1214552" y="752008"/>
                  <a:pt x="1223096" y="743455"/>
                  <a:pt x="1233654" y="743455"/>
                </a:cubicBezTo>
                <a:close/>
                <a:moveTo>
                  <a:pt x="1970835" y="742811"/>
                </a:moveTo>
                <a:cubicBezTo>
                  <a:pt x="1981668" y="742811"/>
                  <a:pt x="1990450" y="751592"/>
                  <a:pt x="1990450" y="762424"/>
                </a:cubicBezTo>
                <a:cubicBezTo>
                  <a:pt x="1990450" y="773257"/>
                  <a:pt x="1981668" y="782039"/>
                  <a:pt x="1970835" y="782039"/>
                </a:cubicBezTo>
                <a:cubicBezTo>
                  <a:pt x="1960003" y="782039"/>
                  <a:pt x="1951221" y="773257"/>
                  <a:pt x="1951221" y="762424"/>
                </a:cubicBezTo>
                <a:cubicBezTo>
                  <a:pt x="1951221" y="751592"/>
                  <a:pt x="1960003" y="742811"/>
                  <a:pt x="1970835" y="742811"/>
                </a:cubicBezTo>
                <a:close/>
                <a:moveTo>
                  <a:pt x="1295421" y="742811"/>
                </a:moveTo>
                <a:cubicBezTo>
                  <a:pt x="1306254" y="742811"/>
                  <a:pt x="1315036" y="751592"/>
                  <a:pt x="1315036" y="762424"/>
                </a:cubicBezTo>
                <a:cubicBezTo>
                  <a:pt x="1315036" y="773257"/>
                  <a:pt x="1306254" y="782039"/>
                  <a:pt x="1295421" y="782039"/>
                </a:cubicBezTo>
                <a:cubicBezTo>
                  <a:pt x="1284589" y="782039"/>
                  <a:pt x="1275807" y="773257"/>
                  <a:pt x="1275807" y="762424"/>
                </a:cubicBezTo>
                <a:cubicBezTo>
                  <a:pt x="1275807" y="751592"/>
                  <a:pt x="1284589" y="742811"/>
                  <a:pt x="1295421" y="742811"/>
                </a:cubicBezTo>
                <a:close/>
                <a:moveTo>
                  <a:pt x="1357138" y="742433"/>
                </a:moveTo>
                <a:cubicBezTo>
                  <a:pt x="1368259" y="742433"/>
                  <a:pt x="1377264" y="751444"/>
                  <a:pt x="1377264" y="762558"/>
                </a:cubicBezTo>
                <a:cubicBezTo>
                  <a:pt x="1377264" y="762616"/>
                  <a:pt x="1377264" y="762673"/>
                  <a:pt x="1377264" y="762729"/>
                </a:cubicBezTo>
                <a:cubicBezTo>
                  <a:pt x="1377162" y="773751"/>
                  <a:pt x="1368156" y="782608"/>
                  <a:pt x="1357138" y="782515"/>
                </a:cubicBezTo>
                <a:cubicBezTo>
                  <a:pt x="1357087" y="782515"/>
                  <a:pt x="1357019" y="782515"/>
                  <a:pt x="1356968" y="782515"/>
                </a:cubicBezTo>
                <a:cubicBezTo>
                  <a:pt x="1345950" y="782515"/>
                  <a:pt x="1337013" y="773581"/>
                  <a:pt x="1337013" y="762558"/>
                </a:cubicBezTo>
                <a:cubicBezTo>
                  <a:pt x="1337013" y="751444"/>
                  <a:pt x="1346018" y="742433"/>
                  <a:pt x="1357138" y="742433"/>
                </a:cubicBezTo>
                <a:close/>
                <a:moveTo>
                  <a:pt x="1417858" y="741921"/>
                </a:moveTo>
                <a:cubicBezTo>
                  <a:pt x="1429251" y="741921"/>
                  <a:pt x="1438495" y="751160"/>
                  <a:pt x="1438495" y="762558"/>
                </a:cubicBezTo>
                <a:cubicBezTo>
                  <a:pt x="1438393" y="773888"/>
                  <a:pt x="1429183" y="783025"/>
                  <a:pt x="1417858" y="783025"/>
                </a:cubicBezTo>
                <a:cubicBezTo>
                  <a:pt x="1406550" y="783025"/>
                  <a:pt x="1397391" y="773861"/>
                  <a:pt x="1397391" y="762558"/>
                </a:cubicBezTo>
                <a:cubicBezTo>
                  <a:pt x="1397391" y="751227"/>
                  <a:pt x="1406533" y="742015"/>
                  <a:pt x="1417858" y="741921"/>
                </a:cubicBezTo>
                <a:close/>
                <a:moveTo>
                  <a:pt x="1724864" y="740899"/>
                </a:moveTo>
                <a:cubicBezTo>
                  <a:pt x="1724983" y="740896"/>
                  <a:pt x="1725086" y="740896"/>
                  <a:pt x="1725205" y="740899"/>
                </a:cubicBezTo>
                <a:cubicBezTo>
                  <a:pt x="1737451" y="740992"/>
                  <a:pt x="1747310" y="750996"/>
                  <a:pt x="1747207" y="763243"/>
                </a:cubicBezTo>
                <a:cubicBezTo>
                  <a:pt x="1747207" y="763298"/>
                  <a:pt x="1747207" y="763355"/>
                  <a:pt x="1747207" y="763412"/>
                </a:cubicBezTo>
                <a:cubicBezTo>
                  <a:pt x="1747105" y="775659"/>
                  <a:pt x="1737110" y="785508"/>
                  <a:pt x="1724864" y="785415"/>
                </a:cubicBezTo>
                <a:cubicBezTo>
                  <a:pt x="1712583" y="785415"/>
                  <a:pt x="1702606" y="775515"/>
                  <a:pt x="1702521" y="763243"/>
                </a:cubicBezTo>
                <a:cubicBezTo>
                  <a:pt x="1702521" y="750901"/>
                  <a:pt x="1712532" y="740899"/>
                  <a:pt x="1724864" y="740899"/>
                </a:cubicBezTo>
                <a:close/>
                <a:moveTo>
                  <a:pt x="1479259" y="740899"/>
                </a:moveTo>
                <a:cubicBezTo>
                  <a:pt x="1479378" y="740896"/>
                  <a:pt x="1479480" y="740896"/>
                  <a:pt x="1479600" y="740899"/>
                </a:cubicBezTo>
                <a:cubicBezTo>
                  <a:pt x="1491181" y="740992"/>
                  <a:pt x="1500510" y="750462"/>
                  <a:pt x="1500408" y="762048"/>
                </a:cubicBezTo>
                <a:cubicBezTo>
                  <a:pt x="1500408" y="762103"/>
                  <a:pt x="1500408" y="762161"/>
                  <a:pt x="1500408" y="762218"/>
                </a:cubicBezTo>
                <a:cubicBezTo>
                  <a:pt x="1500306" y="773805"/>
                  <a:pt x="1490839" y="783121"/>
                  <a:pt x="1479259" y="783027"/>
                </a:cubicBezTo>
                <a:cubicBezTo>
                  <a:pt x="1467644" y="783027"/>
                  <a:pt x="1458212" y="773661"/>
                  <a:pt x="1458110" y="762048"/>
                </a:cubicBezTo>
                <a:cubicBezTo>
                  <a:pt x="1458110" y="750368"/>
                  <a:pt x="1467575" y="740899"/>
                  <a:pt x="1479259" y="740899"/>
                </a:cubicBezTo>
                <a:close/>
                <a:moveTo>
                  <a:pt x="1786265" y="740899"/>
                </a:moveTo>
                <a:cubicBezTo>
                  <a:pt x="1798699" y="740899"/>
                  <a:pt x="1808779" y="750979"/>
                  <a:pt x="1808779" y="763411"/>
                </a:cubicBezTo>
                <a:cubicBezTo>
                  <a:pt x="1808693" y="775779"/>
                  <a:pt x="1798630" y="785754"/>
                  <a:pt x="1786265" y="785754"/>
                </a:cubicBezTo>
                <a:cubicBezTo>
                  <a:pt x="1773933" y="785754"/>
                  <a:pt x="1763922" y="775752"/>
                  <a:pt x="1763922" y="763411"/>
                </a:cubicBezTo>
                <a:cubicBezTo>
                  <a:pt x="1763922" y="751045"/>
                  <a:pt x="1773899" y="740991"/>
                  <a:pt x="1786265" y="740899"/>
                </a:cubicBezTo>
                <a:close/>
                <a:moveTo>
                  <a:pt x="1664145" y="740899"/>
                </a:moveTo>
                <a:cubicBezTo>
                  <a:pt x="1676186" y="740894"/>
                  <a:pt x="1686045" y="750515"/>
                  <a:pt x="1686317" y="762558"/>
                </a:cubicBezTo>
                <a:cubicBezTo>
                  <a:pt x="1686215" y="774738"/>
                  <a:pt x="1676323" y="784562"/>
                  <a:pt x="1664145" y="784562"/>
                </a:cubicBezTo>
                <a:cubicBezTo>
                  <a:pt x="1652189" y="784564"/>
                  <a:pt x="1642416" y="775022"/>
                  <a:pt x="1642143" y="763070"/>
                </a:cubicBezTo>
                <a:cubicBezTo>
                  <a:pt x="1642143" y="750891"/>
                  <a:pt x="1651967" y="740991"/>
                  <a:pt x="1664145" y="740899"/>
                </a:cubicBezTo>
                <a:close/>
                <a:moveTo>
                  <a:pt x="1602061" y="740899"/>
                </a:moveTo>
                <a:cubicBezTo>
                  <a:pt x="1614120" y="740899"/>
                  <a:pt x="1623893" y="750673"/>
                  <a:pt x="1623893" y="762729"/>
                </a:cubicBezTo>
                <a:cubicBezTo>
                  <a:pt x="1623893" y="762785"/>
                  <a:pt x="1623893" y="762844"/>
                  <a:pt x="1623893" y="762900"/>
                </a:cubicBezTo>
                <a:cubicBezTo>
                  <a:pt x="1623791" y="774864"/>
                  <a:pt x="1614018" y="784484"/>
                  <a:pt x="1602061" y="784390"/>
                </a:cubicBezTo>
                <a:cubicBezTo>
                  <a:pt x="1590071" y="784390"/>
                  <a:pt x="1580315" y="774719"/>
                  <a:pt x="1580230" y="762729"/>
                </a:cubicBezTo>
                <a:cubicBezTo>
                  <a:pt x="1580230" y="750673"/>
                  <a:pt x="1590003" y="740899"/>
                  <a:pt x="1602061" y="740899"/>
                </a:cubicBezTo>
                <a:close/>
                <a:moveTo>
                  <a:pt x="1540660" y="740899"/>
                </a:moveTo>
                <a:cubicBezTo>
                  <a:pt x="1540711" y="740899"/>
                  <a:pt x="1540779" y="740900"/>
                  <a:pt x="1540830" y="740900"/>
                </a:cubicBezTo>
                <a:cubicBezTo>
                  <a:pt x="1552599" y="741089"/>
                  <a:pt x="1561997" y="750786"/>
                  <a:pt x="1561809" y="762558"/>
                </a:cubicBezTo>
                <a:cubicBezTo>
                  <a:pt x="1561724" y="774202"/>
                  <a:pt x="1552309" y="783616"/>
                  <a:pt x="1540660" y="783709"/>
                </a:cubicBezTo>
                <a:cubicBezTo>
                  <a:pt x="1528857" y="783709"/>
                  <a:pt x="1519255" y="774191"/>
                  <a:pt x="1519170" y="762389"/>
                </a:cubicBezTo>
                <a:cubicBezTo>
                  <a:pt x="1519170" y="750519"/>
                  <a:pt x="1528789" y="740899"/>
                  <a:pt x="1540660" y="740899"/>
                </a:cubicBezTo>
                <a:close/>
                <a:moveTo>
                  <a:pt x="1909434" y="739741"/>
                </a:moveTo>
                <a:cubicBezTo>
                  <a:pt x="1921963" y="739741"/>
                  <a:pt x="1932119" y="749896"/>
                  <a:pt x="1932119" y="762424"/>
                </a:cubicBezTo>
                <a:cubicBezTo>
                  <a:pt x="1932119" y="774954"/>
                  <a:pt x="1921963" y="785109"/>
                  <a:pt x="1909434" y="785109"/>
                </a:cubicBezTo>
                <a:cubicBezTo>
                  <a:pt x="1896906" y="785109"/>
                  <a:pt x="1886750" y="774954"/>
                  <a:pt x="1886750" y="762424"/>
                </a:cubicBezTo>
                <a:cubicBezTo>
                  <a:pt x="1886750" y="749896"/>
                  <a:pt x="1896906" y="739741"/>
                  <a:pt x="1909434" y="739741"/>
                </a:cubicBezTo>
                <a:close/>
                <a:moveTo>
                  <a:pt x="1848032" y="739741"/>
                </a:moveTo>
                <a:cubicBezTo>
                  <a:pt x="1860561" y="739741"/>
                  <a:pt x="1870717" y="749896"/>
                  <a:pt x="1870717" y="762424"/>
                </a:cubicBezTo>
                <a:cubicBezTo>
                  <a:pt x="1870717" y="774954"/>
                  <a:pt x="1860561" y="785109"/>
                  <a:pt x="1848032" y="785109"/>
                </a:cubicBezTo>
                <a:cubicBezTo>
                  <a:pt x="1835504" y="785109"/>
                  <a:pt x="1825348" y="774954"/>
                  <a:pt x="1825348" y="762424"/>
                </a:cubicBezTo>
                <a:cubicBezTo>
                  <a:pt x="1825348" y="749896"/>
                  <a:pt x="1835504" y="739741"/>
                  <a:pt x="1848032" y="739741"/>
                </a:cubicBezTo>
                <a:close/>
                <a:moveTo>
                  <a:pt x="5629" y="696893"/>
                </a:moveTo>
                <a:cubicBezTo>
                  <a:pt x="7982" y="696893"/>
                  <a:pt x="9893" y="698803"/>
                  <a:pt x="9893" y="701157"/>
                </a:cubicBezTo>
                <a:cubicBezTo>
                  <a:pt x="9893" y="703514"/>
                  <a:pt x="7982" y="705421"/>
                  <a:pt x="5629" y="705421"/>
                </a:cubicBezTo>
                <a:cubicBezTo>
                  <a:pt x="3309" y="705335"/>
                  <a:pt x="1450" y="703475"/>
                  <a:pt x="1365" y="701157"/>
                </a:cubicBezTo>
                <a:cubicBezTo>
                  <a:pt x="1365" y="698803"/>
                  <a:pt x="3275" y="696893"/>
                  <a:pt x="5629" y="696893"/>
                </a:cubicBezTo>
                <a:close/>
                <a:moveTo>
                  <a:pt x="67029" y="695018"/>
                </a:moveTo>
                <a:cubicBezTo>
                  <a:pt x="70424" y="695018"/>
                  <a:pt x="73170" y="697769"/>
                  <a:pt x="73170" y="701158"/>
                </a:cubicBezTo>
                <a:cubicBezTo>
                  <a:pt x="73170" y="704549"/>
                  <a:pt x="70424" y="707299"/>
                  <a:pt x="67029" y="707299"/>
                </a:cubicBezTo>
                <a:cubicBezTo>
                  <a:pt x="63636" y="707299"/>
                  <a:pt x="60890" y="704549"/>
                  <a:pt x="60890" y="701158"/>
                </a:cubicBezTo>
                <a:cubicBezTo>
                  <a:pt x="60890" y="697769"/>
                  <a:pt x="63636" y="695018"/>
                  <a:pt x="67029" y="695018"/>
                </a:cubicBezTo>
                <a:close/>
                <a:moveTo>
                  <a:pt x="129113" y="694336"/>
                </a:moveTo>
                <a:cubicBezTo>
                  <a:pt x="132882" y="694336"/>
                  <a:pt x="135935" y="697391"/>
                  <a:pt x="135935" y="701157"/>
                </a:cubicBezTo>
                <a:cubicBezTo>
                  <a:pt x="135935" y="704925"/>
                  <a:pt x="132882" y="707980"/>
                  <a:pt x="129113" y="707980"/>
                </a:cubicBezTo>
                <a:cubicBezTo>
                  <a:pt x="125343" y="707980"/>
                  <a:pt x="122291" y="704925"/>
                  <a:pt x="122291" y="701157"/>
                </a:cubicBezTo>
                <a:cubicBezTo>
                  <a:pt x="122291" y="697391"/>
                  <a:pt x="125343" y="694336"/>
                  <a:pt x="129113" y="694336"/>
                </a:cubicBezTo>
                <a:close/>
                <a:moveTo>
                  <a:pt x="189832" y="693482"/>
                </a:moveTo>
                <a:cubicBezTo>
                  <a:pt x="194079" y="693482"/>
                  <a:pt x="197507" y="696920"/>
                  <a:pt x="197507" y="701158"/>
                </a:cubicBezTo>
                <a:cubicBezTo>
                  <a:pt x="197507" y="705398"/>
                  <a:pt x="194079" y="708833"/>
                  <a:pt x="189832" y="708833"/>
                </a:cubicBezTo>
                <a:cubicBezTo>
                  <a:pt x="185585" y="708833"/>
                  <a:pt x="182157" y="705398"/>
                  <a:pt x="182157" y="701158"/>
                </a:cubicBezTo>
                <a:cubicBezTo>
                  <a:pt x="182157" y="696920"/>
                  <a:pt x="185585" y="693482"/>
                  <a:pt x="189832" y="693482"/>
                </a:cubicBezTo>
                <a:close/>
                <a:moveTo>
                  <a:pt x="251234" y="692630"/>
                </a:moveTo>
                <a:cubicBezTo>
                  <a:pt x="255941" y="692630"/>
                  <a:pt x="259761" y="696448"/>
                  <a:pt x="259761" y="701157"/>
                </a:cubicBezTo>
                <a:cubicBezTo>
                  <a:pt x="259761" y="705869"/>
                  <a:pt x="255941" y="709687"/>
                  <a:pt x="251234" y="709687"/>
                </a:cubicBezTo>
                <a:cubicBezTo>
                  <a:pt x="246560" y="709596"/>
                  <a:pt x="242791" y="705830"/>
                  <a:pt x="242706" y="701157"/>
                </a:cubicBezTo>
                <a:cubicBezTo>
                  <a:pt x="242706" y="696448"/>
                  <a:pt x="246526" y="692630"/>
                  <a:pt x="251234" y="692630"/>
                </a:cubicBezTo>
                <a:close/>
                <a:moveTo>
                  <a:pt x="312635" y="691948"/>
                </a:moveTo>
                <a:cubicBezTo>
                  <a:pt x="317718" y="691948"/>
                  <a:pt x="321845" y="696073"/>
                  <a:pt x="321845" y="701158"/>
                </a:cubicBezTo>
                <a:cubicBezTo>
                  <a:pt x="321845" y="706245"/>
                  <a:pt x="317718" y="710368"/>
                  <a:pt x="312635" y="710368"/>
                </a:cubicBezTo>
                <a:cubicBezTo>
                  <a:pt x="307586" y="710278"/>
                  <a:pt x="303510" y="706207"/>
                  <a:pt x="303425" y="701158"/>
                </a:cubicBezTo>
                <a:cubicBezTo>
                  <a:pt x="303425" y="696073"/>
                  <a:pt x="307552" y="691948"/>
                  <a:pt x="312635" y="691948"/>
                </a:cubicBezTo>
                <a:close/>
                <a:moveTo>
                  <a:pt x="374035" y="691096"/>
                </a:moveTo>
                <a:cubicBezTo>
                  <a:pt x="374155" y="691094"/>
                  <a:pt x="374257" y="691094"/>
                  <a:pt x="374377" y="691096"/>
                </a:cubicBezTo>
                <a:cubicBezTo>
                  <a:pt x="379835" y="691192"/>
                  <a:pt x="384201" y="695695"/>
                  <a:pt x="384099" y="701158"/>
                </a:cubicBezTo>
                <a:cubicBezTo>
                  <a:pt x="384099" y="706715"/>
                  <a:pt x="379596" y="711222"/>
                  <a:pt x="374035" y="711222"/>
                </a:cubicBezTo>
                <a:cubicBezTo>
                  <a:pt x="368510" y="711130"/>
                  <a:pt x="364058" y="706678"/>
                  <a:pt x="363973" y="701158"/>
                </a:cubicBezTo>
                <a:cubicBezTo>
                  <a:pt x="363973" y="695601"/>
                  <a:pt x="368475" y="691096"/>
                  <a:pt x="374035" y="691096"/>
                </a:cubicBezTo>
                <a:close/>
                <a:moveTo>
                  <a:pt x="496839" y="689729"/>
                </a:moveTo>
                <a:cubicBezTo>
                  <a:pt x="503149" y="689729"/>
                  <a:pt x="508266" y="694848"/>
                  <a:pt x="508266" y="701157"/>
                </a:cubicBezTo>
                <a:cubicBezTo>
                  <a:pt x="508266" y="707468"/>
                  <a:pt x="503149" y="712585"/>
                  <a:pt x="496839" y="712585"/>
                </a:cubicBezTo>
                <a:cubicBezTo>
                  <a:pt x="490528" y="712585"/>
                  <a:pt x="485412" y="707468"/>
                  <a:pt x="485412" y="701157"/>
                </a:cubicBezTo>
                <a:cubicBezTo>
                  <a:pt x="485412" y="694848"/>
                  <a:pt x="490528" y="689729"/>
                  <a:pt x="496839" y="689729"/>
                </a:cubicBezTo>
                <a:close/>
                <a:moveTo>
                  <a:pt x="436120" y="689729"/>
                </a:moveTo>
                <a:cubicBezTo>
                  <a:pt x="442055" y="689729"/>
                  <a:pt x="446865" y="694543"/>
                  <a:pt x="446865" y="700476"/>
                </a:cubicBezTo>
                <a:cubicBezTo>
                  <a:pt x="446865" y="706409"/>
                  <a:pt x="442055" y="711221"/>
                  <a:pt x="436120" y="711221"/>
                </a:cubicBezTo>
                <a:cubicBezTo>
                  <a:pt x="430218" y="711128"/>
                  <a:pt x="425460" y="706372"/>
                  <a:pt x="425375" y="700476"/>
                </a:cubicBezTo>
                <a:cubicBezTo>
                  <a:pt x="425375" y="694543"/>
                  <a:pt x="430185" y="689729"/>
                  <a:pt x="436120" y="689729"/>
                </a:cubicBezTo>
                <a:close/>
                <a:moveTo>
                  <a:pt x="558606" y="688743"/>
                </a:moveTo>
                <a:cubicBezTo>
                  <a:pt x="565388" y="688743"/>
                  <a:pt x="570887" y="694242"/>
                  <a:pt x="570887" y="701023"/>
                </a:cubicBezTo>
                <a:cubicBezTo>
                  <a:pt x="570887" y="707806"/>
                  <a:pt x="565388" y="713305"/>
                  <a:pt x="558606" y="713305"/>
                </a:cubicBezTo>
                <a:cubicBezTo>
                  <a:pt x="551824" y="713305"/>
                  <a:pt x="546326" y="707807"/>
                  <a:pt x="546326" y="701023"/>
                </a:cubicBezTo>
                <a:cubicBezTo>
                  <a:pt x="546326" y="694242"/>
                  <a:pt x="551824" y="688743"/>
                  <a:pt x="558606" y="688743"/>
                </a:cubicBezTo>
                <a:close/>
                <a:moveTo>
                  <a:pt x="619641" y="688194"/>
                </a:moveTo>
                <a:cubicBezTo>
                  <a:pt x="626804" y="688194"/>
                  <a:pt x="632603" y="693999"/>
                  <a:pt x="632603" y="701157"/>
                </a:cubicBezTo>
                <a:cubicBezTo>
                  <a:pt x="632603" y="708316"/>
                  <a:pt x="626804" y="714120"/>
                  <a:pt x="619641" y="714120"/>
                </a:cubicBezTo>
                <a:cubicBezTo>
                  <a:pt x="612478" y="714120"/>
                  <a:pt x="606679" y="708316"/>
                  <a:pt x="606679" y="701157"/>
                </a:cubicBezTo>
                <a:cubicBezTo>
                  <a:pt x="606679" y="693999"/>
                  <a:pt x="612478" y="688194"/>
                  <a:pt x="619641" y="688194"/>
                </a:cubicBezTo>
                <a:close/>
                <a:moveTo>
                  <a:pt x="681042" y="687513"/>
                </a:moveTo>
                <a:cubicBezTo>
                  <a:pt x="688581" y="687513"/>
                  <a:pt x="694687" y="693624"/>
                  <a:pt x="694687" y="701157"/>
                </a:cubicBezTo>
                <a:cubicBezTo>
                  <a:pt x="694687" y="708693"/>
                  <a:pt x="688581" y="714803"/>
                  <a:pt x="681042" y="714803"/>
                </a:cubicBezTo>
                <a:cubicBezTo>
                  <a:pt x="673504" y="714803"/>
                  <a:pt x="667398" y="708693"/>
                  <a:pt x="667398" y="701157"/>
                </a:cubicBezTo>
                <a:cubicBezTo>
                  <a:pt x="667398" y="693624"/>
                  <a:pt x="673504" y="687513"/>
                  <a:pt x="681042" y="687513"/>
                </a:cubicBezTo>
                <a:close/>
                <a:moveTo>
                  <a:pt x="743126" y="686660"/>
                </a:moveTo>
                <a:cubicBezTo>
                  <a:pt x="751125" y="686660"/>
                  <a:pt x="757624" y="693152"/>
                  <a:pt x="757624" y="701157"/>
                </a:cubicBezTo>
                <a:cubicBezTo>
                  <a:pt x="757624" y="709164"/>
                  <a:pt x="751125" y="715654"/>
                  <a:pt x="743126" y="715654"/>
                </a:cubicBezTo>
                <a:cubicBezTo>
                  <a:pt x="735127" y="715654"/>
                  <a:pt x="728629" y="709164"/>
                  <a:pt x="728629" y="701157"/>
                </a:cubicBezTo>
                <a:cubicBezTo>
                  <a:pt x="728629" y="693152"/>
                  <a:pt x="735127" y="686660"/>
                  <a:pt x="743126" y="686660"/>
                </a:cubicBezTo>
                <a:close/>
                <a:moveTo>
                  <a:pt x="803845" y="685978"/>
                </a:moveTo>
                <a:cubicBezTo>
                  <a:pt x="812237" y="685978"/>
                  <a:pt x="819025" y="692775"/>
                  <a:pt x="819025" y="701157"/>
                </a:cubicBezTo>
                <a:cubicBezTo>
                  <a:pt x="819025" y="701216"/>
                  <a:pt x="819025" y="701271"/>
                  <a:pt x="819025" y="701330"/>
                </a:cubicBezTo>
                <a:cubicBezTo>
                  <a:pt x="818923" y="709618"/>
                  <a:pt x="812134" y="716261"/>
                  <a:pt x="803845" y="716167"/>
                </a:cubicBezTo>
                <a:cubicBezTo>
                  <a:pt x="803794" y="716167"/>
                  <a:pt x="803726" y="716169"/>
                  <a:pt x="803674" y="716169"/>
                </a:cubicBezTo>
                <a:cubicBezTo>
                  <a:pt x="795385" y="716167"/>
                  <a:pt x="788666" y="709447"/>
                  <a:pt x="788666" y="701157"/>
                </a:cubicBezTo>
                <a:cubicBezTo>
                  <a:pt x="788666" y="692775"/>
                  <a:pt x="795453" y="685978"/>
                  <a:pt x="803845" y="685978"/>
                </a:cubicBezTo>
                <a:close/>
                <a:moveTo>
                  <a:pt x="865246" y="685296"/>
                </a:moveTo>
                <a:cubicBezTo>
                  <a:pt x="865366" y="685293"/>
                  <a:pt x="865468" y="685293"/>
                  <a:pt x="865587" y="685296"/>
                </a:cubicBezTo>
                <a:cubicBezTo>
                  <a:pt x="874252" y="685391"/>
                  <a:pt x="881211" y="692492"/>
                  <a:pt x="881108" y="701157"/>
                </a:cubicBezTo>
                <a:cubicBezTo>
                  <a:pt x="881108" y="701215"/>
                  <a:pt x="881108" y="701271"/>
                  <a:pt x="881108" y="701330"/>
                </a:cubicBezTo>
                <a:cubicBezTo>
                  <a:pt x="881006" y="709994"/>
                  <a:pt x="873911" y="716943"/>
                  <a:pt x="865246" y="716849"/>
                </a:cubicBezTo>
                <a:cubicBezTo>
                  <a:pt x="856548" y="716849"/>
                  <a:pt x="849487" y="709851"/>
                  <a:pt x="849385" y="701157"/>
                </a:cubicBezTo>
                <a:cubicBezTo>
                  <a:pt x="849385" y="692398"/>
                  <a:pt x="856480" y="685296"/>
                  <a:pt x="865246" y="685296"/>
                </a:cubicBezTo>
                <a:close/>
                <a:moveTo>
                  <a:pt x="926647" y="684614"/>
                </a:moveTo>
                <a:cubicBezTo>
                  <a:pt x="936062" y="684614"/>
                  <a:pt x="943703" y="692250"/>
                  <a:pt x="943703" y="701670"/>
                </a:cubicBezTo>
                <a:cubicBezTo>
                  <a:pt x="943703" y="711090"/>
                  <a:pt x="936062" y="718726"/>
                  <a:pt x="926647" y="718726"/>
                </a:cubicBezTo>
                <a:cubicBezTo>
                  <a:pt x="917233" y="718726"/>
                  <a:pt x="909592" y="711090"/>
                  <a:pt x="909592" y="701670"/>
                </a:cubicBezTo>
                <a:cubicBezTo>
                  <a:pt x="909592" y="692250"/>
                  <a:pt x="917233" y="684614"/>
                  <a:pt x="926647" y="684614"/>
                </a:cubicBezTo>
                <a:close/>
                <a:moveTo>
                  <a:pt x="988048" y="683931"/>
                </a:moveTo>
                <a:cubicBezTo>
                  <a:pt x="997463" y="683931"/>
                  <a:pt x="1005104" y="691567"/>
                  <a:pt x="1005104" y="700987"/>
                </a:cubicBezTo>
                <a:cubicBezTo>
                  <a:pt x="1005104" y="710407"/>
                  <a:pt x="997463" y="718043"/>
                  <a:pt x="988048" y="718043"/>
                </a:cubicBezTo>
                <a:cubicBezTo>
                  <a:pt x="978634" y="718043"/>
                  <a:pt x="970993" y="710407"/>
                  <a:pt x="970993" y="700987"/>
                </a:cubicBezTo>
                <a:cubicBezTo>
                  <a:pt x="970993" y="691567"/>
                  <a:pt x="978634" y="683931"/>
                  <a:pt x="988048" y="683931"/>
                </a:cubicBezTo>
                <a:close/>
                <a:moveTo>
                  <a:pt x="1051002" y="683229"/>
                </a:moveTo>
                <a:cubicBezTo>
                  <a:pt x="1060434" y="683239"/>
                  <a:pt x="1068058" y="690885"/>
                  <a:pt x="1068041" y="700305"/>
                </a:cubicBezTo>
                <a:cubicBezTo>
                  <a:pt x="1068041" y="700597"/>
                  <a:pt x="1068041" y="700887"/>
                  <a:pt x="1068024" y="701179"/>
                </a:cubicBezTo>
                <a:cubicBezTo>
                  <a:pt x="1067546" y="710586"/>
                  <a:pt x="1059547" y="717832"/>
                  <a:pt x="1050132" y="717361"/>
                </a:cubicBezTo>
                <a:cubicBezTo>
                  <a:pt x="1040718" y="717361"/>
                  <a:pt x="1033077" y="709724"/>
                  <a:pt x="1033077" y="700305"/>
                </a:cubicBezTo>
                <a:cubicBezTo>
                  <a:pt x="1033077" y="690885"/>
                  <a:pt x="1040718" y="683249"/>
                  <a:pt x="1050132" y="683249"/>
                </a:cubicBezTo>
                <a:cubicBezTo>
                  <a:pt x="1050422" y="683235"/>
                  <a:pt x="1050712" y="683227"/>
                  <a:pt x="1051002" y="683229"/>
                </a:cubicBezTo>
                <a:close/>
                <a:moveTo>
                  <a:pt x="1110851" y="682567"/>
                </a:moveTo>
                <a:cubicBezTo>
                  <a:pt x="1121119" y="682567"/>
                  <a:pt x="1129442" y="690891"/>
                  <a:pt x="1129442" y="701157"/>
                </a:cubicBezTo>
                <a:cubicBezTo>
                  <a:pt x="1129442" y="701215"/>
                  <a:pt x="1129442" y="701273"/>
                  <a:pt x="1129442" y="701329"/>
                </a:cubicBezTo>
                <a:cubicBezTo>
                  <a:pt x="1129340" y="711504"/>
                  <a:pt x="1121017" y="719672"/>
                  <a:pt x="1110851" y="719579"/>
                </a:cubicBezTo>
                <a:cubicBezTo>
                  <a:pt x="1110800" y="719579"/>
                  <a:pt x="1110732" y="719579"/>
                  <a:pt x="1110681" y="719579"/>
                </a:cubicBezTo>
                <a:cubicBezTo>
                  <a:pt x="1100499" y="719579"/>
                  <a:pt x="1092261" y="711332"/>
                  <a:pt x="1092261" y="701157"/>
                </a:cubicBezTo>
                <a:cubicBezTo>
                  <a:pt x="1092261" y="690891"/>
                  <a:pt x="1100584" y="682567"/>
                  <a:pt x="1110851" y="682567"/>
                </a:cubicBezTo>
                <a:close/>
                <a:moveTo>
                  <a:pt x="1172252" y="682056"/>
                </a:moveTo>
                <a:cubicBezTo>
                  <a:pt x="1182537" y="682423"/>
                  <a:pt x="1190673" y="690869"/>
                  <a:pt x="1190673" y="701157"/>
                </a:cubicBezTo>
                <a:cubicBezTo>
                  <a:pt x="1190587" y="711643"/>
                  <a:pt x="1182059" y="720090"/>
                  <a:pt x="1171570" y="720090"/>
                </a:cubicBezTo>
                <a:cubicBezTo>
                  <a:pt x="1161081" y="720090"/>
                  <a:pt x="1152570" y="711643"/>
                  <a:pt x="1152468" y="701157"/>
                </a:cubicBezTo>
                <a:cubicBezTo>
                  <a:pt x="1152468" y="700927"/>
                  <a:pt x="1152468" y="700696"/>
                  <a:pt x="1152485" y="700464"/>
                </a:cubicBezTo>
                <a:cubicBezTo>
                  <a:pt x="1152860" y="689920"/>
                  <a:pt x="1161712" y="681678"/>
                  <a:pt x="1172252" y="682056"/>
                </a:cubicBezTo>
                <a:close/>
                <a:moveTo>
                  <a:pt x="1233654" y="681373"/>
                </a:moveTo>
                <a:cubicBezTo>
                  <a:pt x="1244587" y="681373"/>
                  <a:pt x="1253439" y="690232"/>
                  <a:pt x="1253439" y="701157"/>
                </a:cubicBezTo>
                <a:cubicBezTo>
                  <a:pt x="1253439" y="701215"/>
                  <a:pt x="1253439" y="701271"/>
                  <a:pt x="1253439" y="701329"/>
                </a:cubicBezTo>
                <a:cubicBezTo>
                  <a:pt x="1253337" y="712161"/>
                  <a:pt x="1244484" y="720866"/>
                  <a:pt x="1233654" y="720773"/>
                </a:cubicBezTo>
                <a:cubicBezTo>
                  <a:pt x="1233534" y="720774"/>
                  <a:pt x="1233432" y="720774"/>
                  <a:pt x="1233313" y="720773"/>
                </a:cubicBezTo>
                <a:cubicBezTo>
                  <a:pt x="1222567" y="720679"/>
                  <a:pt x="1213937" y="711898"/>
                  <a:pt x="1214039" y="701157"/>
                </a:cubicBezTo>
                <a:cubicBezTo>
                  <a:pt x="1214039" y="701102"/>
                  <a:pt x="1214039" y="701045"/>
                  <a:pt x="1214039" y="700987"/>
                </a:cubicBezTo>
                <a:cubicBezTo>
                  <a:pt x="1214039" y="690154"/>
                  <a:pt x="1222824" y="681373"/>
                  <a:pt x="1233654" y="681373"/>
                </a:cubicBezTo>
                <a:close/>
                <a:moveTo>
                  <a:pt x="1971151" y="680861"/>
                </a:moveTo>
                <a:cubicBezTo>
                  <a:pt x="1982357" y="680861"/>
                  <a:pt x="1991448" y="689949"/>
                  <a:pt x="1991448" y="701157"/>
                </a:cubicBezTo>
                <a:cubicBezTo>
                  <a:pt x="1991448" y="701215"/>
                  <a:pt x="1991448" y="701271"/>
                  <a:pt x="1991448" y="701328"/>
                </a:cubicBezTo>
                <a:cubicBezTo>
                  <a:pt x="1991345" y="712444"/>
                  <a:pt x="1982272" y="721378"/>
                  <a:pt x="1971151" y="721284"/>
                </a:cubicBezTo>
                <a:cubicBezTo>
                  <a:pt x="1960013" y="721284"/>
                  <a:pt x="1950940" y="712301"/>
                  <a:pt x="1950855" y="701157"/>
                </a:cubicBezTo>
                <a:cubicBezTo>
                  <a:pt x="1950855" y="689949"/>
                  <a:pt x="1959945" y="680861"/>
                  <a:pt x="1971151" y="680861"/>
                </a:cubicBezTo>
                <a:close/>
                <a:moveTo>
                  <a:pt x="1295055" y="680861"/>
                </a:moveTo>
                <a:cubicBezTo>
                  <a:pt x="1306261" y="680861"/>
                  <a:pt x="1315351" y="689949"/>
                  <a:pt x="1315351" y="701157"/>
                </a:cubicBezTo>
                <a:cubicBezTo>
                  <a:pt x="1315351" y="701215"/>
                  <a:pt x="1315351" y="701271"/>
                  <a:pt x="1315351" y="701328"/>
                </a:cubicBezTo>
                <a:cubicBezTo>
                  <a:pt x="1315249" y="712444"/>
                  <a:pt x="1306175" y="721378"/>
                  <a:pt x="1295055" y="721284"/>
                </a:cubicBezTo>
                <a:cubicBezTo>
                  <a:pt x="1283917" y="721284"/>
                  <a:pt x="1274843" y="712301"/>
                  <a:pt x="1274759" y="701157"/>
                </a:cubicBezTo>
                <a:cubicBezTo>
                  <a:pt x="1274759" y="689949"/>
                  <a:pt x="1283849" y="680861"/>
                  <a:pt x="1295055" y="680861"/>
                </a:cubicBezTo>
                <a:close/>
                <a:moveTo>
                  <a:pt x="1357139" y="680350"/>
                </a:moveTo>
                <a:cubicBezTo>
                  <a:pt x="1357258" y="680348"/>
                  <a:pt x="1357361" y="680348"/>
                  <a:pt x="1357480" y="680350"/>
                </a:cubicBezTo>
                <a:cubicBezTo>
                  <a:pt x="1368873" y="680444"/>
                  <a:pt x="1378050" y="689761"/>
                  <a:pt x="1377947" y="701157"/>
                </a:cubicBezTo>
                <a:cubicBezTo>
                  <a:pt x="1377947" y="701215"/>
                  <a:pt x="1377947" y="701271"/>
                  <a:pt x="1377947" y="701329"/>
                </a:cubicBezTo>
                <a:cubicBezTo>
                  <a:pt x="1377844" y="712727"/>
                  <a:pt x="1368532" y="721890"/>
                  <a:pt x="1357139" y="721795"/>
                </a:cubicBezTo>
                <a:cubicBezTo>
                  <a:pt x="1345711" y="721795"/>
                  <a:pt x="1336416" y="712584"/>
                  <a:pt x="1336331" y="701157"/>
                </a:cubicBezTo>
                <a:cubicBezTo>
                  <a:pt x="1336331" y="689666"/>
                  <a:pt x="1345643" y="680350"/>
                  <a:pt x="1357139" y="680350"/>
                </a:cubicBezTo>
                <a:close/>
                <a:moveTo>
                  <a:pt x="1417857" y="679839"/>
                </a:moveTo>
                <a:cubicBezTo>
                  <a:pt x="1429626" y="679839"/>
                  <a:pt x="1439177" y="689385"/>
                  <a:pt x="1439177" y="701157"/>
                </a:cubicBezTo>
                <a:cubicBezTo>
                  <a:pt x="1439177" y="701216"/>
                  <a:pt x="1439177" y="701273"/>
                  <a:pt x="1439177" y="701329"/>
                </a:cubicBezTo>
                <a:cubicBezTo>
                  <a:pt x="1439075" y="713010"/>
                  <a:pt x="1429541" y="722401"/>
                  <a:pt x="1417857" y="722309"/>
                </a:cubicBezTo>
                <a:cubicBezTo>
                  <a:pt x="1417806" y="722309"/>
                  <a:pt x="1417738" y="722309"/>
                  <a:pt x="1417687" y="722309"/>
                </a:cubicBezTo>
                <a:cubicBezTo>
                  <a:pt x="1406003" y="722309"/>
                  <a:pt x="1396538" y="712838"/>
                  <a:pt x="1396538" y="701157"/>
                </a:cubicBezTo>
                <a:cubicBezTo>
                  <a:pt x="1396538" y="689383"/>
                  <a:pt x="1406089" y="679839"/>
                  <a:pt x="1417857" y="679839"/>
                </a:cubicBezTo>
                <a:close/>
                <a:moveTo>
                  <a:pt x="1479259" y="679327"/>
                </a:moveTo>
                <a:cubicBezTo>
                  <a:pt x="1491318" y="679327"/>
                  <a:pt x="1501091" y="689101"/>
                  <a:pt x="1501091" y="701157"/>
                </a:cubicBezTo>
                <a:cubicBezTo>
                  <a:pt x="1501091" y="701215"/>
                  <a:pt x="1501091" y="701271"/>
                  <a:pt x="1501091" y="701329"/>
                </a:cubicBezTo>
                <a:cubicBezTo>
                  <a:pt x="1500988" y="713291"/>
                  <a:pt x="1491215" y="722913"/>
                  <a:pt x="1479259" y="722819"/>
                </a:cubicBezTo>
                <a:cubicBezTo>
                  <a:pt x="1467269" y="722819"/>
                  <a:pt x="1457513" y="713147"/>
                  <a:pt x="1457428" y="701157"/>
                </a:cubicBezTo>
                <a:cubicBezTo>
                  <a:pt x="1457428" y="689101"/>
                  <a:pt x="1467201" y="679327"/>
                  <a:pt x="1479259" y="679327"/>
                </a:cubicBezTo>
                <a:close/>
                <a:moveTo>
                  <a:pt x="1540661" y="678986"/>
                </a:moveTo>
                <a:cubicBezTo>
                  <a:pt x="1552906" y="678986"/>
                  <a:pt x="1562833" y="688912"/>
                  <a:pt x="1562833" y="701157"/>
                </a:cubicBezTo>
                <a:cubicBezTo>
                  <a:pt x="1562748" y="713338"/>
                  <a:pt x="1552838" y="723160"/>
                  <a:pt x="1540661" y="723160"/>
                </a:cubicBezTo>
                <a:cubicBezTo>
                  <a:pt x="1528482" y="723160"/>
                  <a:pt x="1518590" y="713338"/>
                  <a:pt x="1518488" y="701157"/>
                </a:cubicBezTo>
                <a:cubicBezTo>
                  <a:pt x="1518488" y="688912"/>
                  <a:pt x="1528414" y="678986"/>
                  <a:pt x="1540661" y="678986"/>
                </a:cubicBezTo>
                <a:close/>
                <a:moveTo>
                  <a:pt x="1602061" y="678644"/>
                </a:moveTo>
                <a:cubicBezTo>
                  <a:pt x="1602181" y="678644"/>
                  <a:pt x="1602283" y="678645"/>
                  <a:pt x="1602403" y="678647"/>
                </a:cubicBezTo>
                <a:cubicBezTo>
                  <a:pt x="1614836" y="678835"/>
                  <a:pt x="1624763" y="689067"/>
                  <a:pt x="1624575" y="701498"/>
                </a:cubicBezTo>
                <a:cubicBezTo>
                  <a:pt x="1624473" y="713866"/>
                  <a:pt x="1614427" y="723843"/>
                  <a:pt x="1602061" y="723843"/>
                </a:cubicBezTo>
                <a:cubicBezTo>
                  <a:pt x="1601771" y="723851"/>
                  <a:pt x="1601481" y="723854"/>
                  <a:pt x="1601191" y="723852"/>
                </a:cubicBezTo>
                <a:cubicBezTo>
                  <a:pt x="1588758" y="723751"/>
                  <a:pt x="1578763" y="713592"/>
                  <a:pt x="1578865" y="701157"/>
                </a:cubicBezTo>
                <a:cubicBezTo>
                  <a:pt x="1578865" y="700928"/>
                  <a:pt x="1578865" y="700696"/>
                  <a:pt x="1578883" y="700465"/>
                </a:cubicBezTo>
                <a:cubicBezTo>
                  <a:pt x="1579258" y="688037"/>
                  <a:pt x="1589628" y="678267"/>
                  <a:pt x="1602061" y="678644"/>
                </a:cubicBezTo>
                <a:close/>
                <a:moveTo>
                  <a:pt x="1664144" y="678302"/>
                </a:moveTo>
                <a:cubicBezTo>
                  <a:pt x="1676766" y="678302"/>
                  <a:pt x="1686999" y="688535"/>
                  <a:pt x="1686999" y="701157"/>
                </a:cubicBezTo>
                <a:cubicBezTo>
                  <a:pt x="1686999" y="701216"/>
                  <a:pt x="1686999" y="701273"/>
                  <a:pt x="1686999" y="701329"/>
                </a:cubicBezTo>
                <a:cubicBezTo>
                  <a:pt x="1686897" y="713858"/>
                  <a:pt x="1676680" y="723937"/>
                  <a:pt x="1664144" y="723844"/>
                </a:cubicBezTo>
                <a:cubicBezTo>
                  <a:pt x="1664025" y="723844"/>
                  <a:pt x="1663923" y="723844"/>
                  <a:pt x="1663804" y="723844"/>
                </a:cubicBezTo>
                <a:cubicBezTo>
                  <a:pt x="1651370" y="723749"/>
                  <a:pt x="1641358" y="713592"/>
                  <a:pt x="1641460" y="701157"/>
                </a:cubicBezTo>
                <a:cubicBezTo>
                  <a:pt x="1641460" y="701102"/>
                  <a:pt x="1641460" y="701045"/>
                  <a:pt x="1641460" y="700987"/>
                </a:cubicBezTo>
                <a:cubicBezTo>
                  <a:pt x="1641460" y="688459"/>
                  <a:pt x="1651609" y="678302"/>
                  <a:pt x="1664144" y="678302"/>
                </a:cubicBezTo>
                <a:close/>
                <a:moveTo>
                  <a:pt x="1724864" y="677962"/>
                </a:moveTo>
                <a:cubicBezTo>
                  <a:pt x="1737537" y="677961"/>
                  <a:pt x="1747873" y="688140"/>
                  <a:pt x="1748060" y="700816"/>
                </a:cubicBezTo>
                <a:cubicBezTo>
                  <a:pt x="1748060" y="700874"/>
                  <a:pt x="1748060" y="700932"/>
                  <a:pt x="1748060" y="700987"/>
                </a:cubicBezTo>
                <a:cubicBezTo>
                  <a:pt x="1747958" y="713705"/>
                  <a:pt x="1737588" y="723937"/>
                  <a:pt x="1724864" y="723844"/>
                </a:cubicBezTo>
                <a:cubicBezTo>
                  <a:pt x="1712243" y="723937"/>
                  <a:pt x="1701924" y="713780"/>
                  <a:pt x="1701839" y="701157"/>
                </a:cubicBezTo>
                <a:cubicBezTo>
                  <a:pt x="1701839" y="701102"/>
                  <a:pt x="1701839" y="701045"/>
                  <a:pt x="1701839" y="700987"/>
                </a:cubicBezTo>
                <a:cubicBezTo>
                  <a:pt x="1701839" y="688271"/>
                  <a:pt x="1712140" y="677962"/>
                  <a:pt x="1724864" y="677962"/>
                </a:cubicBezTo>
                <a:close/>
                <a:moveTo>
                  <a:pt x="1909067" y="677791"/>
                </a:moveTo>
                <a:cubicBezTo>
                  <a:pt x="1921774" y="677789"/>
                  <a:pt x="1932161" y="687941"/>
                  <a:pt x="1932434" y="700646"/>
                </a:cubicBezTo>
                <a:cubicBezTo>
                  <a:pt x="1932434" y="700704"/>
                  <a:pt x="1932434" y="700762"/>
                  <a:pt x="1932434" y="700816"/>
                </a:cubicBezTo>
                <a:cubicBezTo>
                  <a:pt x="1932332" y="713628"/>
                  <a:pt x="1921876" y="723936"/>
                  <a:pt x="1909067" y="723843"/>
                </a:cubicBezTo>
                <a:cubicBezTo>
                  <a:pt x="1896446" y="723846"/>
                  <a:pt x="1886144" y="713768"/>
                  <a:pt x="1885872" y="701157"/>
                </a:cubicBezTo>
                <a:cubicBezTo>
                  <a:pt x="1885872" y="701102"/>
                  <a:pt x="1885872" y="701045"/>
                  <a:pt x="1885872" y="700987"/>
                </a:cubicBezTo>
                <a:cubicBezTo>
                  <a:pt x="1885872" y="688177"/>
                  <a:pt x="1896259" y="677791"/>
                  <a:pt x="1909067" y="677791"/>
                </a:cubicBezTo>
                <a:close/>
                <a:moveTo>
                  <a:pt x="1847667" y="677791"/>
                </a:moveTo>
                <a:cubicBezTo>
                  <a:pt x="1860373" y="677789"/>
                  <a:pt x="1870761" y="687941"/>
                  <a:pt x="1871033" y="700646"/>
                </a:cubicBezTo>
                <a:cubicBezTo>
                  <a:pt x="1871033" y="700704"/>
                  <a:pt x="1871033" y="700762"/>
                  <a:pt x="1871033" y="700816"/>
                </a:cubicBezTo>
                <a:cubicBezTo>
                  <a:pt x="1870931" y="713628"/>
                  <a:pt x="1860475" y="723936"/>
                  <a:pt x="1847667" y="723843"/>
                </a:cubicBezTo>
                <a:cubicBezTo>
                  <a:pt x="1835045" y="723846"/>
                  <a:pt x="1824743" y="713768"/>
                  <a:pt x="1824471" y="701157"/>
                </a:cubicBezTo>
                <a:cubicBezTo>
                  <a:pt x="1824471" y="701102"/>
                  <a:pt x="1824471" y="701045"/>
                  <a:pt x="1824471" y="700987"/>
                </a:cubicBezTo>
                <a:cubicBezTo>
                  <a:pt x="1824471" y="688177"/>
                  <a:pt x="1834858" y="677791"/>
                  <a:pt x="1847667" y="677791"/>
                </a:cubicBezTo>
                <a:close/>
                <a:moveTo>
                  <a:pt x="1786265" y="677791"/>
                </a:moveTo>
                <a:cubicBezTo>
                  <a:pt x="1798971" y="677789"/>
                  <a:pt x="1809359" y="687941"/>
                  <a:pt x="1809631" y="700646"/>
                </a:cubicBezTo>
                <a:cubicBezTo>
                  <a:pt x="1809631" y="700704"/>
                  <a:pt x="1809631" y="700762"/>
                  <a:pt x="1809631" y="700816"/>
                </a:cubicBezTo>
                <a:cubicBezTo>
                  <a:pt x="1809529" y="713628"/>
                  <a:pt x="1799074" y="723936"/>
                  <a:pt x="1786265" y="723843"/>
                </a:cubicBezTo>
                <a:cubicBezTo>
                  <a:pt x="1773644" y="723846"/>
                  <a:pt x="1763342" y="713768"/>
                  <a:pt x="1763069" y="701157"/>
                </a:cubicBezTo>
                <a:cubicBezTo>
                  <a:pt x="1763069" y="701102"/>
                  <a:pt x="1763069" y="701045"/>
                  <a:pt x="1763069" y="700987"/>
                </a:cubicBezTo>
                <a:cubicBezTo>
                  <a:pt x="1763069" y="688177"/>
                  <a:pt x="1773456" y="677791"/>
                  <a:pt x="1786265" y="677791"/>
                </a:cubicBezTo>
                <a:close/>
                <a:moveTo>
                  <a:pt x="5629" y="635151"/>
                </a:moveTo>
                <a:cubicBezTo>
                  <a:pt x="8170" y="635151"/>
                  <a:pt x="10234" y="637213"/>
                  <a:pt x="10234" y="639757"/>
                </a:cubicBezTo>
                <a:cubicBezTo>
                  <a:pt x="10234" y="642300"/>
                  <a:pt x="8170" y="644362"/>
                  <a:pt x="5629" y="644362"/>
                </a:cubicBezTo>
                <a:cubicBezTo>
                  <a:pt x="3087" y="644362"/>
                  <a:pt x="1024" y="642300"/>
                  <a:pt x="1024" y="639757"/>
                </a:cubicBezTo>
                <a:cubicBezTo>
                  <a:pt x="1024" y="637213"/>
                  <a:pt x="3087" y="635151"/>
                  <a:pt x="5629" y="635151"/>
                </a:cubicBezTo>
                <a:close/>
                <a:moveTo>
                  <a:pt x="67029" y="633446"/>
                </a:moveTo>
                <a:cubicBezTo>
                  <a:pt x="67149" y="633443"/>
                  <a:pt x="67268" y="633443"/>
                  <a:pt x="67371" y="633446"/>
                </a:cubicBezTo>
                <a:cubicBezTo>
                  <a:pt x="70765" y="633541"/>
                  <a:pt x="73442" y="636368"/>
                  <a:pt x="73340" y="639757"/>
                </a:cubicBezTo>
                <a:cubicBezTo>
                  <a:pt x="73340" y="643241"/>
                  <a:pt x="70509" y="646067"/>
                  <a:pt x="67029" y="646067"/>
                </a:cubicBezTo>
                <a:cubicBezTo>
                  <a:pt x="63584" y="645977"/>
                  <a:pt x="60804" y="643204"/>
                  <a:pt x="60719" y="639757"/>
                </a:cubicBezTo>
                <a:cubicBezTo>
                  <a:pt x="60719" y="636272"/>
                  <a:pt x="63550" y="633446"/>
                  <a:pt x="67029" y="633446"/>
                </a:cubicBezTo>
                <a:close/>
                <a:moveTo>
                  <a:pt x="129113" y="632593"/>
                </a:moveTo>
                <a:cubicBezTo>
                  <a:pt x="133070" y="632593"/>
                  <a:pt x="136277" y="635800"/>
                  <a:pt x="136277" y="639757"/>
                </a:cubicBezTo>
                <a:cubicBezTo>
                  <a:pt x="136277" y="643715"/>
                  <a:pt x="133070" y="646920"/>
                  <a:pt x="129113" y="646920"/>
                </a:cubicBezTo>
                <a:cubicBezTo>
                  <a:pt x="125156" y="646920"/>
                  <a:pt x="121950" y="643715"/>
                  <a:pt x="121950" y="639757"/>
                </a:cubicBezTo>
                <a:cubicBezTo>
                  <a:pt x="121950" y="635800"/>
                  <a:pt x="125156" y="632593"/>
                  <a:pt x="129113" y="632593"/>
                </a:cubicBezTo>
                <a:close/>
                <a:moveTo>
                  <a:pt x="189832" y="631740"/>
                </a:moveTo>
                <a:cubicBezTo>
                  <a:pt x="194267" y="631740"/>
                  <a:pt x="197848" y="635330"/>
                  <a:pt x="197848" y="639757"/>
                </a:cubicBezTo>
                <a:cubicBezTo>
                  <a:pt x="197848" y="644184"/>
                  <a:pt x="194267" y="647773"/>
                  <a:pt x="189832" y="647773"/>
                </a:cubicBezTo>
                <a:cubicBezTo>
                  <a:pt x="185397" y="647773"/>
                  <a:pt x="181816" y="644184"/>
                  <a:pt x="181816" y="639757"/>
                </a:cubicBezTo>
                <a:cubicBezTo>
                  <a:pt x="181816" y="635330"/>
                  <a:pt x="185397" y="631740"/>
                  <a:pt x="189832" y="631740"/>
                </a:cubicBezTo>
                <a:close/>
                <a:moveTo>
                  <a:pt x="251233" y="631058"/>
                </a:moveTo>
                <a:cubicBezTo>
                  <a:pt x="256043" y="631058"/>
                  <a:pt x="259932" y="634952"/>
                  <a:pt x="259932" y="639757"/>
                </a:cubicBezTo>
                <a:cubicBezTo>
                  <a:pt x="259932" y="644562"/>
                  <a:pt x="256043" y="648456"/>
                  <a:pt x="251233" y="648456"/>
                </a:cubicBezTo>
                <a:cubicBezTo>
                  <a:pt x="246423" y="648456"/>
                  <a:pt x="242535" y="644562"/>
                  <a:pt x="242535" y="639757"/>
                </a:cubicBezTo>
                <a:cubicBezTo>
                  <a:pt x="242535" y="634952"/>
                  <a:pt x="246423" y="631058"/>
                  <a:pt x="251233" y="631058"/>
                </a:cubicBezTo>
                <a:close/>
                <a:moveTo>
                  <a:pt x="312635" y="630205"/>
                </a:moveTo>
                <a:cubicBezTo>
                  <a:pt x="317905" y="630205"/>
                  <a:pt x="322186" y="634481"/>
                  <a:pt x="322186" y="639757"/>
                </a:cubicBezTo>
                <a:cubicBezTo>
                  <a:pt x="322186" y="645031"/>
                  <a:pt x="317905" y="649308"/>
                  <a:pt x="312635" y="649308"/>
                </a:cubicBezTo>
                <a:cubicBezTo>
                  <a:pt x="307364" y="649308"/>
                  <a:pt x="303084" y="645031"/>
                  <a:pt x="303084" y="639757"/>
                </a:cubicBezTo>
                <a:cubicBezTo>
                  <a:pt x="303084" y="634481"/>
                  <a:pt x="307364" y="630205"/>
                  <a:pt x="312635" y="630205"/>
                </a:cubicBezTo>
                <a:close/>
                <a:moveTo>
                  <a:pt x="374036" y="629522"/>
                </a:moveTo>
                <a:cubicBezTo>
                  <a:pt x="379682" y="629522"/>
                  <a:pt x="384269" y="634105"/>
                  <a:pt x="384269" y="639757"/>
                </a:cubicBezTo>
                <a:cubicBezTo>
                  <a:pt x="384269" y="645409"/>
                  <a:pt x="379682" y="649990"/>
                  <a:pt x="374036" y="649990"/>
                </a:cubicBezTo>
                <a:cubicBezTo>
                  <a:pt x="368390" y="649990"/>
                  <a:pt x="363803" y="645409"/>
                  <a:pt x="363803" y="639757"/>
                </a:cubicBezTo>
                <a:cubicBezTo>
                  <a:pt x="363803" y="634105"/>
                  <a:pt x="368390" y="629522"/>
                  <a:pt x="374036" y="629522"/>
                </a:cubicBezTo>
                <a:close/>
                <a:moveTo>
                  <a:pt x="436120" y="628670"/>
                </a:moveTo>
                <a:cubicBezTo>
                  <a:pt x="442243" y="628670"/>
                  <a:pt x="447206" y="633633"/>
                  <a:pt x="447206" y="639757"/>
                </a:cubicBezTo>
                <a:cubicBezTo>
                  <a:pt x="447121" y="645841"/>
                  <a:pt x="442209" y="650751"/>
                  <a:pt x="436120" y="650843"/>
                </a:cubicBezTo>
                <a:cubicBezTo>
                  <a:pt x="430031" y="650751"/>
                  <a:pt x="425119" y="645841"/>
                  <a:pt x="425034" y="639757"/>
                </a:cubicBezTo>
                <a:cubicBezTo>
                  <a:pt x="425034" y="633633"/>
                  <a:pt x="429997" y="628670"/>
                  <a:pt x="436120" y="628670"/>
                </a:cubicBezTo>
                <a:close/>
                <a:moveTo>
                  <a:pt x="496838" y="627988"/>
                </a:moveTo>
                <a:cubicBezTo>
                  <a:pt x="503337" y="627988"/>
                  <a:pt x="508607" y="633257"/>
                  <a:pt x="508607" y="639757"/>
                </a:cubicBezTo>
                <a:cubicBezTo>
                  <a:pt x="508607" y="646257"/>
                  <a:pt x="503337" y="651526"/>
                  <a:pt x="496838" y="651526"/>
                </a:cubicBezTo>
                <a:cubicBezTo>
                  <a:pt x="490340" y="651526"/>
                  <a:pt x="485070" y="646257"/>
                  <a:pt x="485070" y="639757"/>
                </a:cubicBezTo>
                <a:cubicBezTo>
                  <a:pt x="485070" y="633257"/>
                  <a:pt x="490340" y="627988"/>
                  <a:pt x="496838" y="627988"/>
                </a:cubicBezTo>
                <a:close/>
                <a:moveTo>
                  <a:pt x="558240" y="627135"/>
                </a:moveTo>
                <a:cubicBezTo>
                  <a:pt x="565216" y="627135"/>
                  <a:pt x="570861" y="632786"/>
                  <a:pt x="570861" y="639757"/>
                </a:cubicBezTo>
                <a:cubicBezTo>
                  <a:pt x="570861" y="646728"/>
                  <a:pt x="565216" y="652379"/>
                  <a:pt x="558240" y="652379"/>
                </a:cubicBezTo>
                <a:cubicBezTo>
                  <a:pt x="551264" y="652379"/>
                  <a:pt x="545619" y="646728"/>
                  <a:pt x="545619" y="639757"/>
                </a:cubicBezTo>
                <a:cubicBezTo>
                  <a:pt x="545619" y="632786"/>
                  <a:pt x="551264" y="627135"/>
                  <a:pt x="558240" y="627135"/>
                </a:cubicBezTo>
                <a:close/>
                <a:moveTo>
                  <a:pt x="619641" y="626453"/>
                </a:moveTo>
                <a:cubicBezTo>
                  <a:pt x="626992" y="626453"/>
                  <a:pt x="632945" y="632408"/>
                  <a:pt x="632945" y="639757"/>
                </a:cubicBezTo>
                <a:cubicBezTo>
                  <a:pt x="632945" y="647104"/>
                  <a:pt x="626992" y="653062"/>
                  <a:pt x="619641" y="653062"/>
                </a:cubicBezTo>
                <a:cubicBezTo>
                  <a:pt x="612290" y="653062"/>
                  <a:pt x="606338" y="647104"/>
                  <a:pt x="606338" y="639757"/>
                </a:cubicBezTo>
                <a:cubicBezTo>
                  <a:pt x="606338" y="632408"/>
                  <a:pt x="612290" y="626453"/>
                  <a:pt x="619641" y="626453"/>
                </a:cubicBezTo>
                <a:close/>
                <a:moveTo>
                  <a:pt x="681042" y="625599"/>
                </a:moveTo>
                <a:cubicBezTo>
                  <a:pt x="688853" y="625599"/>
                  <a:pt x="695198" y="631939"/>
                  <a:pt x="695198" y="639757"/>
                </a:cubicBezTo>
                <a:cubicBezTo>
                  <a:pt x="695198" y="647575"/>
                  <a:pt x="688853" y="653913"/>
                  <a:pt x="681042" y="653913"/>
                </a:cubicBezTo>
                <a:cubicBezTo>
                  <a:pt x="673264" y="653821"/>
                  <a:pt x="666971" y="647536"/>
                  <a:pt x="666886" y="639757"/>
                </a:cubicBezTo>
                <a:cubicBezTo>
                  <a:pt x="666886" y="631939"/>
                  <a:pt x="673231" y="625599"/>
                  <a:pt x="681042" y="625599"/>
                </a:cubicBezTo>
                <a:close/>
                <a:moveTo>
                  <a:pt x="743126" y="624918"/>
                </a:moveTo>
                <a:cubicBezTo>
                  <a:pt x="751313" y="624918"/>
                  <a:pt x="757965" y="631562"/>
                  <a:pt x="757965" y="639757"/>
                </a:cubicBezTo>
                <a:cubicBezTo>
                  <a:pt x="757965" y="647951"/>
                  <a:pt x="751313" y="654595"/>
                  <a:pt x="743126" y="654595"/>
                </a:cubicBezTo>
                <a:cubicBezTo>
                  <a:pt x="734939" y="654595"/>
                  <a:pt x="728288" y="647951"/>
                  <a:pt x="728288" y="639757"/>
                </a:cubicBezTo>
                <a:cubicBezTo>
                  <a:pt x="728288" y="631562"/>
                  <a:pt x="734939" y="624918"/>
                  <a:pt x="743126" y="624918"/>
                </a:cubicBezTo>
                <a:close/>
                <a:moveTo>
                  <a:pt x="803845" y="624236"/>
                </a:moveTo>
                <a:cubicBezTo>
                  <a:pt x="812423" y="624236"/>
                  <a:pt x="819365" y="631185"/>
                  <a:pt x="819365" y="639757"/>
                </a:cubicBezTo>
                <a:cubicBezTo>
                  <a:pt x="819365" y="639815"/>
                  <a:pt x="819365" y="639871"/>
                  <a:pt x="819365" y="639930"/>
                </a:cubicBezTo>
                <a:cubicBezTo>
                  <a:pt x="819263" y="648406"/>
                  <a:pt x="812321" y="655201"/>
                  <a:pt x="803845" y="655108"/>
                </a:cubicBezTo>
                <a:cubicBezTo>
                  <a:pt x="803793" y="655108"/>
                  <a:pt x="803725" y="655109"/>
                  <a:pt x="803674" y="655109"/>
                </a:cubicBezTo>
                <a:cubicBezTo>
                  <a:pt x="795197" y="655108"/>
                  <a:pt x="788324" y="648236"/>
                  <a:pt x="788324" y="639757"/>
                </a:cubicBezTo>
                <a:cubicBezTo>
                  <a:pt x="788324" y="631185"/>
                  <a:pt x="795266" y="624236"/>
                  <a:pt x="803845" y="624236"/>
                </a:cubicBezTo>
                <a:close/>
                <a:moveTo>
                  <a:pt x="865246" y="623383"/>
                </a:moveTo>
                <a:cubicBezTo>
                  <a:pt x="874661" y="623383"/>
                  <a:pt x="882302" y="631019"/>
                  <a:pt x="882302" y="640439"/>
                </a:cubicBezTo>
                <a:cubicBezTo>
                  <a:pt x="882302" y="649859"/>
                  <a:pt x="874661" y="657495"/>
                  <a:pt x="865246" y="657495"/>
                </a:cubicBezTo>
                <a:cubicBezTo>
                  <a:pt x="855832" y="657495"/>
                  <a:pt x="848191" y="649859"/>
                  <a:pt x="848191" y="640439"/>
                </a:cubicBezTo>
                <a:cubicBezTo>
                  <a:pt x="848191" y="631019"/>
                  <a:pt x="855832" y="623383"/>
                  <a:pt x="865246" y="623383"/>
                </a:cubicBezTo>
                <a:close/>
                <a:moveTo>
                  <a:pt x="926647" y="622701"/>
                </a:moveTo>
                <a:cubicBezTo>
                  <a:pt x="936062" y="622701"/>
                  <a:pt x="943703" y="630338"/>
                  <a:pt x="943703" y="639757"/>
                </a:cubicBezTo>
                <a:cubicBezTo>
                  <a:pt x="943703" y="649177"/>
                  <a:pt x="936062" y="656812"/>
                  <a:pt x="926647" y="656812"/>
                </a:cubicBezTo>
                <a:cubicBezTo>
                  <a:pt x="917233" y="656812"/>
                  <a:pt x="909592" y="649177"/>
                  <a:pt x="909592" y="639757"/>
                </a:cubicBezTo>
                <a:cubicBezTo>
                  <a:pt x="909592" y="630338"/>
                  <a:pt x="917233" y="622701"/>
                  <a:pt x="926647" y="622701"/>
                </a:cubicBezTo>
                <a:close/>
                <a:moveTo>
                  <a:pt x="988415" y="621884"/>
                </a:moveTo>
                <a:cubicBezTo>
                  <a:pt x="998212" y="621884"/>
                  <a:pt x="1006153" y="629826"/>
                  <a:pt x="1006153" y="639622"/>
                </a:cubicBezTo>
                <a:cubicBezTo>
                  <a:pt x="1006153" y="649419"/>
                  <a:pt x="998212" y="657359"/>
                  <a:pt x="988415" y="657359"/>
                </a:cubicBezTo>
                <a:cubicBezTo>
                  <a:pt x="978619" y="657359"/>
                  <a:pt x="970677" y="649419"/>
                  <a:pt x="970677" y="639622"/>
                </a:cubicBezTo>
                <a:cubicBezTo>
                  <a:pt x="970677" y="629826"/>
                  <a:pt x="978619" y="621884"/>
                  <a:pt x="988415" y="621884"/>
                </a:cubicBezTo>
                <a:close/>
                <a:moveTo>
                  <a:pt x="1110851" y="621508"/>
                </a:moveTo>
                <a:cubicBezTo>
                  <a:pt x="1121409" y="621508"/>
                  <a:pt x="1129954" y="630058"/>
                  <a:pt x="1129954" y="640610"/>
                </a:cubicBezTo>
                <a:cubicBezTo>
                  <a:pt x="1129852" y="651094"/>
                  <a:pt x="1121340" y="659541"/>
                  <a:pt x="1110851" y="659541"/>
                </a:cubicBezTo>
                <a:cubicBezTo>
                  <a:pt x="1100362" y="659541"/>
                  <a:pt x="1091834" y="651093"/>
                  <a:pt x="1091749" y="640610"/>
                </a:cubicBezTo>
                <a:cubicBezTo>
                  <a:pt x="1091749" y="630058"/>
                  <a:pt x="1100294" y="621508"/>
                  <a:pt x="1110851" y="621508"/>
                </a:cubicBezTo>
                <a:close/>
                <a:moveTo>
                  <a:pt x="1050132" y="621508"/>
                </a:moveTo>
                <a:cubicBezTo>
                  <a:pt x="1059700" y="622219"/>
                  <a:pt x="1067119" y="630160"/>
                  <a:pt x="1067188" y="639757"/>
                </a:cubicBezTo>
                <a:cubicBezTo>
                  <a:pt x="1067205" y="649389"/>
                  <a:pt x="1059734" y="657377"/>
                  <a:pt x="1050132" y="658007"/>
                </a:cubicBezTo>
                <a:cubicBezTo>
                  <a:pt x="1040086" y="658009"/>
                  <a:pt x="1031899" y="649966"/>
                  <a:pt x="1031712" y="639928"/>
                </a:cubicBezTo>
                <a:cubicBezTo>
                  <a:pt x="1031712" y="629755"/>
                  <a:pt x="1039966" y="621508"/>
                  <a:pt x="1050132" y="621508"/>
                </a:cubicBezTo>
                <a:close/>
                <a:moveTo>
                  <a:pt x="1172619" y="620008"/>
                </a:moveTo>
                <a:cubicBezTo>
                  <a:pt x="1183452" y="620008"/>
                  <a:pt x="1192234" y="628791"/>
                  <a:pt x="1192234" y="639622"/>
                </a:cubicBezTo>
                <a:cubicBezTo>
                  <a:pt x="1192234" y="650456"/>
                  <a:pt x="1183452" y="659237"/>
                  <a:pt x="1172619" y="659237"/>
                </a:cubicBezTo>
                <a:cubicBezTo>
                  <a:pt x="1161787" y="659237"/>
                  <a:pt x="1153005" y="650456"/>
                  <a:pt x="1153005" y="639622"/>
                </a:cubicBezTo>
                <a:cubicBezTo>
                  <a:pt x="1153005" y="628791"/>
                  <a:pt x="1161786" y="620008"/>
                  <a:pt x="1172619" y="620008"/>
                </a:cubicBezTo>
                <a:close/>
                <a:moveTo>
                  <a:pt x="1234524" y="619444"/>
                </a:moveTo>
                <a:cubicBezTo>
                  <a:pt x="1245729" y="619452"/>
                  <a:pt x="1254820" y="628548"/>
                  <a:pt x="1254803" y="639757"/>
                </a:cubicBezTo>
                <a:cubicBezTo>
                  <a:pt x="1254803" y="640107"/>
                  <a:pt x="1254803" y="640458"/>
                  <a:pt x="1254769" y="640806"/>
                </a:cubicBezTo>
                <a:cubicBezTo>
                  <a:pt x="1254206" y="651909"/>
                  <a:pt x="1244758" y="660447"/>
                  <a:pt x="1233654" y="659883"/>
                </a:cubicBezTo>
                <a:cubicBezTo>
                  <a:pt x="1222516" y="659883"/>
                  <a:pt x="1213460" y="650900"/>
                  <a:pt x="1213358" y="639757"/>
                </a:cubicBezTo>
                <a:cubicBezTo>
                  <a:pt x="1213358" y="628548"/>
                  <a:pt x="1222448" y="619460"/>
                  <a:pt x="1233654" y="619460"/>
                </a:cubicBezTo>
                <a:cubicBezTo>
                  <a:pt x="1233944" y="619449"/>
                  <a:pt x="1234234" y="619442"/>
                  <a:pt x="1234524" y="619444"/>
                </a:cubicBezTo>
                <a:close/>
                <a:moveTo>
                  <a:pt x="1971152" y="618778"/>
                </a:moveTo>
                <a:cubicBezTo>
                  <a:pt x="1982732" y="618778"/>
                  <a:pt x="1992130" y="628170"/>
                  <a:pt x="1992130" y="639757"/>
                </a:cubicBezTo>
                <a:cubicBezTo>
                  <a:pt x="1992045" y="651277"/>
                  <a:pt x="1982664" y="660565"/>
                  <a:pt x="1971152" y="660565"/>
                </a:cubicBezTo>
                <a:cubicBezTo>
                  <a:pt x="1959639" y="660565"/>
                  <a:pt x="1950258" y="651277"/>
                  <a:pt x="1950173" y="639757"/>
                </a:cubicBezTo>
                <a:cubicBezTo>
                  <a:pt x="1950173" y="628170"/>
                  <a:pt x="1959571" y="618778"/>
                  <a:pt x="1971152" y="618778"/>
                </a:cubicBezTo>
                <a:close/>
                <a:moveTo>
                  <a:pt x="1295055" y="618778"/>
                </a:moveTo>
                <a:cubicBezTo>
                  <a:pt x="1306636" y="618778"/>
                  <a:pt x="1316034" y="628170"/>
                  <a:pt x="1316034" y="639757"/>
                </a:cubicBezTo>
                <a:cubicBezTo>
                  <a:pt x="1315949" y="651277"/>
                  <a:pt x="1306568" y="660565"/>
                  <a:pt x="1295055" y="660565"/>
                </a:cubicBezTo>
                <a:cubicBezTo>
                  <a:pt x="1283542" y="660565"/>
                  <a:pt x="1274162" y="651277"/>
                  <a:pt x="1274077" y="639757"/>
                </a:cubicBezTo>
                <a:cubicBezTo>
                  <a:pt x="1274077" y="628170"/>
                  <a:pt x="1283474" y="618778"/>
                  <a:pt x="1295055" y="618778"/>
                </a:cubicBezTo>
                <a:close/>
                <a:moveTo>
                  <a:pt x="1357138" y="618267"/>
                </a:moveTo>
                <a:cubicBezTo>
                  <a:pt x="1357258" y="618265"/>
                  <a:pt x="1357360" y="618265"/>
                  <a:pt x="1357479" y="618267"/>
                </a:cubicBezTo>
                <a:cubicBezTo>
                  <a:pt x="1369248" y="618361"/>
                  <a:pt x="1378731" y="627983"/>
                  <a:pt x="1378629" y="639757"/>
                </a:cubicBezTo>
                <a:cubicBezTo>
                  <a:pt x="1378629" y="639814"/>
                  <a:pt x="1378629" y="639871"/>
                  <a:pt x="1378629" y="639928"/>
                </a:cubicBezTo>
                <a:cubicBezTo>
                  <a:pt x="1378527" y="651702"/>
                  <a:pt x="1368907" y="661171"/>
                  <a:pt x="1357138" y="661077"/>
                </a:cubicBezTo>
                <a:cubicBezTo>
                  <a:pt x="1345370" y="661077"/>
                  <a:pt x="1335819" y="651533"/>
                  <a:pt x="1335819" y="639757"/>
                </a:cubicBezTo>
                <a:cubicBezTo>
                  <a:pt x="1335819" y="639701"/>
                  <a:pt x="1335819" y="639643"/>
                  <a:pt x="1335819" y="639587"/>
                </a:cubicBezTo>
                <a:cubicBezTo>
                  <a:pt x="1335819" y="627811"/>
                  <a:pt x="1345370" y="618267"/>
                  <a:pt x="1357138" y="618267"/>
                </a:cubicBezTo>
                <a:close/>
                <a:moveTo>
                  <a:pt x="1417858" y="617754"/>
                </a:moveTo>
                <a:cubicBezTo>
                  <a:pt x="1430002" y="617754"/>
                  <a:pt x="1439860" y="627605"/>
                  <a:pt x="1439860" y="639757"/>
                </a:cubicBezTo>
                <a:cubicBezTo>
                  <a:pt x="1439860" y="639813"/>
                  <a:pt x="1439860" y="639871"/>
                  <a:pt x="1439860" y="639928"/>
                </a:cubicBezTo>
                <a:cubicBezTo>
                  <a:pt x="1439758" y="651983"/>
                  <a:pt x="1429916" y="661681"/>
                  <a:pt x="1417858" y="661588"/>
                </a:cubicBezTo>
                <a:cubicBezTo>
                  <a:pt x="1417807" y="661588"/>
                  <a:pt x="1417739" y="661588"/>
                  <a:pt x="1417687" y="661588"/>
                </a:cubicBezTo>
                <a:cubicBezTo>
                  <a:pt x="1405629" y="661588"/>
                  <a:pt x="1395856" y="651813"/>
                  <a:pt x="1395856" y="639757"/>
                </a:cubicBezTo>
                <a:cubicBezTo>
                  <a:pt x="1395856" y="627605"/>
                  <a:pt x="1405714" y="617754"/>
                  <a:pt x="1417858" y="617754"/>
                </a:cubicBezTo>
                <a:close/>
                <a:moveTo>
                  <a:pt x="1479259" y="617243"/>
                </a:moveTo>
                <a:cubicBezTo>
                  <a:pt x="1491693" y="617243"/>
                  <a:pt x="1501773" y="627324"/>
                  <a:pt x="1501773" y="639757"/>
                </a:cubicBezTo>
                <a:cubicBezTo>
                  <a:pt x="1501687" y="652124"/>
                  <a:pt x="1491624" y="662100"/>
                  <a:pt x="1479259" y="662100"/>
                </a:cubicBezTo>
                <a:cubicBezTo>
                  <a:pt x="1466927" y="662100"/>
                  <a:pt x="1456916" y="652097"/>
                  <a:pt x="1456916" y="639757"/>
                </a:cubicBezTo>
                <a:cubicBezTo>
                  <a:pt x="1456916" y="627390"/>
                  <a:pt x="1466893" y="617336"/>
                  <a:pt x="1479259" y="617243"/>
                </a:cubicBezTo>
                <a:close/>
                <a:moveTo>
                  <a:pt x="1540660" y="616731"/>
                </a:moveTo>
                <a:cubicBezTo>
                  <a:pt x="1540780" y="616730"/>
                  <a:pt x="1540882" y="616730"/>
                  <a:pt x="1541001" y="616731"/>
                </a:cubicBezTo>
                <a:cubicBezTo>
                  <a:pt x="1553623" y="616825"/>
                  <a:pt x="1563788" y="627135"/>
                  <a:pt x="1563685" y="639757"/>
                </a:cubicBezTo>
                <a:cubicBezTo>
                  <a:pt x="1563685" y="639814"/>
                  <a:pt x="1563685" y="639871"/>
                  <a:pt x="1563685" y="639928"/>
                </a:cubicBezTo>
                <a:cubicBezTo>
                  <a:pt x="1563583" y="652551"/>
                  <a:pt x="1553282" y="662706"/>
                  <a:pt x="1540660" y="662612"/>
                </a:cubicBezTo>
                <a:cubicBezTo>
                  <a:pt x="1528039" y="662612"/>
                  <a:pt x="1517806" y="652380"/>
                  <a:pt x="1517806" y="639757"/>
                </a:cubicBezTo>
                <a:cubicBezTo>
                  <a:pt x="1517806" y="639701"/>
                  <a:pt x="1517806" y="639643"/>
                  <a:pt x="1517806" y="639587"/>
                </a:cubicBezTo>
                <a:cubicBezTo>
                  <a:pt x="1517806" y="626964"/>
                  <a:pt x="1528039" y="616731"/>
                  <a:pt x="1540660" y="616731"/>
                </a:cubicBezTo>
                <a:close/>
                <a:moveTo>
                  <a:pt x="1602061" y="616390"/>
                </a:moveTo>
                <a:cubicBezTo>
                  <a:pt x="1614973" y="616390"/>
                  <a:pt x="1625428" y="626853"/>
                  <a:pt x="1625428" y="639757"/>
                </a:cubicBezTo>
                <a:cubicBezTo>
                  <a:pt x="1625428" y="639813"/>
                  <a:pt x="1625428" y="639871"/>
                  <a:pt x="1625428" y="639928"/>
                </a:cubicBezTo>
                <a:cubicBezTo>
                  <a:pt x="1625326" y="652739"/>
                  <a:pt x="1614870" y="663046"/>
                  <a:pt x="1602061" y="662954"/>
                </a:cubicBezTo>
                <a:cubicBezTo>
                  <a:pt x="1589253" y="662954"/>
                  <a:pt x="1578866" y="652568"/>
                  <a:pt x="1578866" y="639757"/>
                </a:cubicBezTo>
                <a:cubicBezTo>
                  <a:pt x="1578866" y="639701"/>
                  <a:pt x="1578866" y="639643"/>
                  <a:pt x="1578866" y="639586"/>
                </a:cubicBezTo>
                <a:cubicBezTo>
                  <a:pt x="1578866" y="626776"/>
                  <a:pt x="1589253" y="616390"/>
                  <a:pt x="1602061" y="616390"/>
                </a:cubicBezTo>
                <a:close/>
                <a:moveTo>
                  <a:pt x="1664145" y="616049"/>
                </a:moveTo>
                <a:cubicBezTo>
                  <a:pt x="1677244" y="616049"/>
                  <a:pt x="1687853" y="626663"/>
                  <a:pt x="1687853" y="639757"/>
                </a:cubicBezTo>
                <a:cubicBezTo>
                  <a:pt x="1687853" y="639813"/>
                  <a:pt x="1687853" y="639871"/>
                  <a:pt x="1687853" y="639928"/>
                </a:cubicBezTo>
                <a:cubicBezTo>
                  <a:pt x="1687750" y="652928"/>
                  <a:pt x="1677141" y="663388"/>
                  <a:pt x="1664145" y="663294"/>
                </a:cubicBezTo>
                <a:cubicBezTo>
                  <a:pt x="1651148" y="663294"/>
                  <a:pt x="1640608" y="652757"/>
                  <a:pt x="1640608" y="639757"/>
                </a:cubicBezTo>
                <a:cubicBezTo>
                  <a:pt x="1640608" y="639701"/>
                  <a:pt x="1640608" y="639643"/>
                  <a:pt x="1640608" y="639587"/>
                </a:cubicBezTo>
                <a:cubicBezTo>
                  <a:pt x="1640608" y="626587"/>
                  <a:pt x="1651148" y="616049"/>
                  <a:pt x="1664145" y="616049"/>
                </a:cubicBezTo>
                <a:close/>
                <a:moveTo>
                  <a:pt x="1724864" y="615878"/>
                </a:moveTo>
                <a:cubicBezTo>
                  <a:pt x="1738048" y="615878"/>
                  <a:pt x="1748742" y="626569"/>
                  <a:pt x="1748742" y="639757"/>
                </a:cubicBezTo>
                <a:cubicBezTo>
                  <a:pt x="1748640" y="652878"/>
                  <a:pt x="1737980" y="663464"/>
                  <a:pt x="1724864" y="663464"/>
                </a:cubicBezTo>
                <a:cubicBezTo>
                  <a:pt x="1711765" y="663464"/>
                  <a:pt x="1701157" y="652851"/>
                  <a:pt x="1701157" y="639757"/>
                </a:cubicBezTo>
                <a:cubicBezTo>
                  <a:pt x="1701157" y="639701"/>
                  <a:pt x="1701157" y="639642"/>
                  <a:pt x="1701157" y="639586"/>
                </a:cubicBezTo>
                <a:cubicBezTo>
                  <a:pt x="1701157" y="626492"/>
                  <a:pt x="1711765" y="615878"/>
                  <a:pt x="1724864" y="615878"/>
                </a:cubicBezTo>
                <a:close/>
                <a:moveTo>
                  <a:pt x="1786265" y="615708"/>
                </a:moveTo>
                <a:cubicBezTo>
                  <a:pt x="1799551" y="615708"/>
                  <a:pt x="1810314" y="626476"/>
                  <a:pt x="1810314" y="639757"/>
                </a:cubicBezTo>
                <a:cubicBezTo>
                  <a:pt x="1810228" y="652973"/>
                  <a:pt x="1799483" y="663635"/>
                  <a:pt x="1786265" y="663635"/>
                </a:cubicBezTo>
                <a:cubicBezTo>
                  <a:pt x="1773080" y="663635"/>
                  <a:pt x="1762387" y="652946"/>
                  <a:pt x="1762387" y="639757"/>
                </a:cubicBezTo>
                <a:cubicBezTo>
                  <a:pt x="1762387" y="626542"/>
                  <a:pt x="1773047" y="615802"/>
                  <a:pt x="1786265" y="615708"/>
                </a:cubicBezTo>
                <a:close/>
                <a:moveTo>
                  <a:pt x="1847666" y="615538"/>
                </a:moveTo>
                <a:cubicBezTo>
                  <a:pt x="1847786" y="615538"/>
                  <a:pt x="1847888" y="615538"/>
                  <a:pt x="1848007" y="615538"/>
                </a:cubicBezTo>
                <a:cubicBezTo>
                  <a:pt x="1861294" y="615630"/>
                  <a:pt x="1871988" y="626474"/>
                  <a:pt x="1871886" y="639757"/>
                </a:cubicBezTo>
                <a:cubicBezTo>
                  <a:pt x="1871886" y="639813"/>
                  <a:pt x="1871886" y="639871"/>
                  <a:pt x="1871886" y="639928"/>
                </a:cubicBezTo>
                <a:cubicBezTo>
                  <a:pt x="1871784" y="653209"/>
                  <a:pt x="1860953" y="663899"/>
                  <a:pt x="1847666" y="663806"/>
                </a:cubicBezTo>
                <a:cubicBezTo>
                  <a:pt x="1834380" y="663806"/>
                  <a:pt x="1823618" y="653037"/>
                  <a:pt x="1823618" y="639757"/>
                </a:cubicBezTo>
                <a:cubicBezTo>
                  <a:pt x="1823618" y="639701"/>
                  <a:pt x="1823618" y="639643"/>
                  <a:pt x="1823618" y="639586"/>
                </a:cubicBezTo>
                <a:cubicBezTo>
                  <a:pt x="1823618" y="626303"/>
                  <a:pt x="1834380" y="615538"/>
                  <a:pt x="1847666" y="615538"/>
                </a:cubicBezTo>
                <a:close/>
                <a:moveTo>
                  <a:pt x="1910278" y="615517"/>
                </a:moveTo>
                <a:cubicBezTo>
                  <a:pt x="1923565" y="615623"/>
                  <a:pt x="1934242" y="626476"/>
                  <a:pt x="1934139" y="639757"/>
                </a:cubicBezTo>
                <a:cubicBezTo>
                  <a:pt x="1934139" y="639813"/>
                  <a:pt x="1934139" y="639871"/>
                  <a:pt x="1934139" y="639928"/>
                </a:cubicBezTo>
                <a:cubicBezTo>
                  <a:pt x="1934037" y="653209"/>
                  <a:pt x="1923207" y="663899"/>
                  <a:pt x="1909920" y="663806"/>
                </a:cubicBezTo>
                <a:cubicBezTo>
                  <a:pt x="1896634" y="663806"/>
                  <a:pt x="1885871" y="653039"/>
                  <a:pt x="1885871" y="639757"/>
                </a:cubicBezTo>
                <a:cubicBezTo>
                  <a:pt x="1885769" y="626735"/>
                  <a:pt x="1896053" y="615999"/>
                  <a:pt x="1909067" y="615538"/>
                </a:cubicBezTo>
                <a:cubicBezTo>
                  <a:pt x="1909477" y="615521"/>
                  <a:pt x="1909886" y="615514"/>
                  <a:pt x="1910278" y="615517"/>
                </a:cubicBezTo>
                <a:close/>
                <a:moveTo>
                  <a:pt x="5628" y="573581"/>
                </a:moveTo>
                <a:cubicBezTo>
                  <a:pt x="5747" y="573581"/>
                  <a:pt x="5867" y="573581"/>
                  <a:pt x="5969" y="573581"/>
                </a:cubicBezTo>
                <a:cubicBezTo>
                  <a:pt x="8510" y="573682"/>
                  <a:pt x="10506" y="575815"/>
                  <a:pt x="10404" y="578356"/>
                </a:cubicBezTo>
                <a:cubicBezTo>
                  <a:pt x="10404" y="581000"/>
                  <a:pt x="8272" y="583132"/>
                  <a:pt x="5628" y="583132"/>
                </a:cubicBezTo>
                <a:cubicBezTo>
                  <a:pt x="3036" y="583046"/>
                  <a:pt x="937" y="580949"/>
                  <a:pt x="853" y="578356"/>
                </a:cubicBezTo>
                <a:cubicBezTo>
                  <a:pt x="853" y="575712"/>
                  <a:pt x="2985" y="573581"/>
                  <a:pt x="5628" y="573581"/>
                </a:cubicBezTo>
                <a:close/>
                <a:moveTo>
                  <a:pt x="67029" y="571703"/>
                </a:moveTo>
                <a:cubicBezTo>
                  <a:pt x="67149" y="571703"/>
                  <a:pt x="67268" y="571703"/>
                  <a:pt x="67371" y="571703"/>
                </a:cubicBezTo>
                <a:cubicBezTo>
                  <a:pt x="70952" y="571805"/>
                  <a:pt x="73784" y="574773"/>
                  <a:pt x="73681" y="578356"/>
                </a:cubicBezTo>
                <a:cubicBezTo>
                  <a:pt x="73681" y="582022"/>
                  <a:pt x="70697" y="585006"/>
                  <a:pt x="67029" y="585006"/>
                </a:cubicBezTo>
                <a:cubicBezTo>
                  <a:pt x="63396" y="584923"/>
                  <a:pt x="60463" y="581988"/>
                  <a:pt x="60378" y="578356"/>
                </a:cubicBezTo>
                <a:cubicBezTo>
                  <a:pt x="60378" y="574688"/>
                  <a:pt x="63362" y="571703"/>
                  <a:pt x="67029" y="571703"/>
                </a:cubicBezTo>
                <a:close/>
                <a:moveTo>
                  <a:pt x="189833" y="570339"/>
                </a:moveTo>
                <a:cubicBezTo>
                  <a:pt x="189952" y="570339"/>
                  <a:pt x="190054" y="570339"/>
                  <a:pt x="190174" y="570339"/>
                </a:cubicBezTo>
                <a:cubicBezTo>
                  <a:pt x="194608" y="570442"/>
                  <a:pt x="198122" y="574092"/>
                  <a:pt x="198020" y="578525"/>
                </a:cubicBezTo>
                <a:cubicBezTo>
                  <a:pt x="198020" y="583046"/>
                  <a:pt x="194353" y="586713"/>
                  <a:pt x="189833" y="586713"/>
                </a:cubicBezTo>
                <a:cubicBezTo>
                  <a:pt x="185347" y="586628"/>
                  <a:pt x="181731" y="583012"/>
                  <a:pt x="181646" y="578525"/>
                </a:cubicBezTo>
                <a:cubicBezTo>
                  <a:pt x="181646" y="574006"/>
                  <a:pt x="185313" y="570339"/>
                  <a:pt x="189833" y="570339"/>
                </a:cubicBezTo>
                <a:close/>
                <a:moveTo>
                  <a:pt x="129113" y="570339"/>
                </a:moveTo>
                <a:cubicBezTo>
                  <a:pt x="129232" y="570339"/>
                  <a:pt x="129335" y="570339"/>
                  <a:pt x="129454" y="570339"/>
                </a:cubicBezTo>
                <a:cubicBezTo>
                  <a:pt x="133514" y="570442"/>
                  <a:pt x="136720" y="573801"/>
                  <a:pt x="136618" y="577844"/>
                </a:cubicBezTo>
                <a:cubicBezTo>
                  <a:pt x="136618" y="581989"/>
                  <a:pt x="133258" y="585348"/>
                  <a:pt x="129113" y="585348"/>
                </a:cubicBezTo>
                <a:cubicBezTo>
                  <a:pt x="124968" y="585348"/>
                  <a:pt x="121609" y="581989"/>
                  <a:pt x="121609" y="577844"/>
                </a:cubicBezTo>
                <a:cubicBezTo>
                  <a:pt x="121609" y="573699"/>
                  <a:pt x="124968" y="570339"/>
                  <a:pt x="129113" y="570339"/>
                </a:cubicBezTo>
                <a:close/>
                <a:moveTo>
                  <a:pt x="251233" y="569315"/>
                </a:moveTo>
                <a:cubicBezTo>
                  <a:pt x="251352" y="569315"/>
                  <a:pt x="251455" y="569315"/>
                  <a:pt x="251574" y="569315"/>
                </a:cubicBezTo>
                <a:cubicBezTo>
                  <a:pt x="256469" y="569418"/>
                  <a:pt x="260375" y="573461"/>
                  <a:pt x="260273" y="578356"/>
                </a:cubicBezTo>
                <a:cubicBezTo>
                  <a:pt x="260273" y="583353"/>
                  <a:pt x="256231" y="587396"/>
                  <a:pt x="251233" y="587396"/>
                </a:cubicBezTo>
                <a:cubicBezTo>
                  <a:pt x="246236" y="587396"/>
                  <a:pt x="242194" y="583353"/>
                  <a:pt x="242194" y="578356"/>
                </a:cubicBezTo>
                <a:cubicBezTo>
                  <a:pt x="242194" y="573359"/>
                  <a:pt x="246236" y="569315"/>
                  <a:pt x="251233" y="569315"/>
                </a:cubicBezTo>
                <a:close/>
                <a:moveTo>
                  <a:pt x="312635" y="568463"/>
                </a:moveTo>
                <a:cubicBezTo>
                  <a:pt x="318093" y="568463"/>
                  <a:pt x="322527" y="572897"/>
                  <a:pt x="322527" y="578356"/>
                </a:cubicBezTo>
                <a:cubicBezTo>
                  <a:pt x="322527" y="583813"/>
                  <a:pt x="318093" y="588247"/>
                  <a:pt x="312635" y="588247"/>
                </a:cubicBezTo>
                <a:cubicBezTo>
                  <a:pt x="307177" y="588247"/>
                  <a:pt x="302743" y="583813"/>
                  <a:pt x="302743" y="578356"/>
                </a:cubicBezTo>
                <a:cubicBezTo>
                  <a:pt x="302743" y="572897"/>
                  <a:pt x="307177" y="568463"/>
                  <a:pt x="312635" y="568463"/>
                </a:cubicBezTo>
                <a:close/>
                <a:moveTo>
                  <a:pt x="374036" y="567781"/>
                </a:moveTo>
                <a:cubicBezTo>
                  <a:pt x="379869" y="567781"/>
                  <a:pt x="384611" y="572523"/>
                  <a:pt x="384611" y="578356"/>
                </a:cubicBezTo>
                <a:cubicBezTo>
                  <a:pt x="384611" y="584189"/>
                  <a:pt x="379869" y="588931"/>
                  <a:pt x="374036" y="588931"/>
                </a:cubicBezTo>
                <a:cubicBezTo>
                  <a:pt x="368203" y="588931"/>
                  <a:pt x="363462" y="584189"/>
                  <a:pt x="363462" y="578356"/>
                </a:cubicBezTo>
                <a:cubicBezTo>
                  <a:pt x="363462" y="572523"/>
                  <a:pt x="368203" y="567781"/>
                  <a:pt x="374036" y="567781"/>
                </a:cubicBezTo>
                <a:close/>
                <a:moveTo>
                  <a:pt x="436119" y="566927"/>
                </a:moveTo>
                <a:cubicBezTo>
                  <a:pt x="442430" y="566927"/>
                  <a:pt x="447547" y="572046"/>
                  <a:pt x="447547" y="578356"/>
                </a:cubicBezTo>
                <a:cubicBezTo>
                  <a:pt x="447547" y="584666"/>
                  <a:pt x="442430" y="589783"/>
                  <a:pt x="436119" y="589783"/>
                </a:cubicBezTo>
                <a:cubicBezTo>
                  <a:pt x="429809" y="589783"/>
                  <a:pt x="424692" y="584666"/>
                  <a:pt x="424692" y="578356"/>
                </a:cubicBezTo>
                <a:cubicBezTo>
                  <a:pt x="424692" y="572046"/>
                  <a:pt x="429809" y="566927"/>
                  <a:pt x="436119" y="566927"/>
                </a:cubicBezTo>
                <a:close/>
                <a:moveTo>
                  <a:pt x="496838" y="566246"/>
                </a:moveTo>
                <a:cubicBezTo>
                  <a:pt x="503524" y="566246"/>
                  <a:pt x="508948" y="571670"/>
                  <a:pt x="508948" y="578356"/>
                </a:cubicBezTo>
                <a:cubicBezTo>
                  <a:pt x="508948" y="585041"/>
                  <a:pt x="503524" y="590466"/>
                  <a:pt x="496838" y="590466"/>
                </a:cubicBezTo>
                <a:cubicBezTo>
                  <a:pt x="490152" y="590466"/>
                  <a:pt x="484729" y="585041"/>
                  <a:pt x="484729" y="578356"/>
                </a:cubicBezTo>
                <a:cubicBezTo>
                  <a:pt x="484729" y="571670"/>
                  <a:pt x="490152" y="566246"/>
                  <a:pt x="496838" y="566246"/>
                </a:cubicBezTo>
                <a:close/>
                <a:moveTo>
                  <a:pt x="558240" y="565393"/>
                </a:moveTo>
                <a:cubicBezTo>
                  <a:pt x="565403" y="565393"/>
                  <a:pt x="571203" y="571193"/>
                  <a:pt x="571203" y="578356"/>
                </a:cubicBezTo>
                <a:cubicBezTo>
                  <a:pt x="571203" y="585519"/>
                  <a:pt x="565403" y="591318"/>
                  <a:pt x="558240" y="591318"/>
                </a:cubicBezTo>
                <a:cubicBezTo>
                  <a:pt x="551077" y="591318"/>
                  <a:pt x="545278" y="585519"/>
                  <a:pt x="545278" y="578356"/>
                </a:cubicBezTo>
                <a:cubicBezTo>
                  <a:pt x="545278" y="571193"/>
                  <a:pt x="551077" y="565393"/>
                  <a:pt x="558240" y="565393"/>
                </a:cubicBezTo>
                <a:close/>
                <a:moveTo>
                  <a:pt x="619642" y="564711"/>
                </a:moveTo>
                <a:cubicBezTo>
                  <a:pt x="627180" y="564711"/>
                  <a:pt x="633286" y="570817"/>
                  <a:pt x="633286" y="578356"/>
                </a:cubicBezTo>
                <a:cubicBezTo>
                  <a:pt x="633286" y="585895"/>
                  <a:pt x="627180" y="592002"/>
                  <a:pt x="619642" y="592002"/>
                </a:cubicBezTo>
                <a:cubicBezTo>
                  <a:pt x="612103" y="592002"/>
                  <a:pt x="605997" y="585895"/>
                  <a:pt x="605997" y="578356"/>
                </a:cubicBezTo>
                <a:cubicBezTo>
                  <a:pt x="605997" y="570817"/>
                  <a:pt x="612103" y="564711"/>
                  <a:pt x="619642" y="564711"/>
                </a:cubicBezTo>
                <a:close/>
                <a:moveTo>
                  <a:pt x="681042" y="563858"/>
                </a:moveTo>
                <a:cubicBezTo>
                  <a:pt x="689041" y="563858"/>
                  <a:pt x="695539" y="570356"/>
                  <a:pt x="695539" y="578356"/>
                </a:cubicBezTo>
                <a:cubicBezTo>
                  <a:pt x="695539" y="586355"/>
                  <a:pt x="689041" y="592853"/>
                  <a:pt x="681042" y="592853"/>
                </a:cubicBezTo>
                <a:cubicBezTo>
                  <a:pt x="673043" y="592853"/>
                  <a:pt x="666545" y="586355"/>
                  <a:pt x="666545" y="578356"/>
                </a:cubicBezTo>
                <a:cubicBezTo>
                  <a:pt x="666545" y="570356"/>
                  <a:pt x="673043" y="563858"/>
                  <a:pt x="681042" y="563858"/>
                </a:cubicBezTo>
                <a:close/>
                <a:moveTo>
                  <a:pt x="743126" y="563176"/>
                </a:moveTo>
                <a:cubicBezTo>
                  <a:pt x="751517" y="563176"/>
                  <a:pt x="758306" y="569964"/>
                  <a:pt x="758306" y="578356"/>
                </a:cubicBezTo>
                <a:cubicBezTo>
                  <a:pt x="758306" y="578407"/>
                  <a:pt x="758306" y="578476"/>
                  <a:pt x="758306" y="578527"/>
                </a:cubicBezTo>
                <a:cubicBezTo>
                  <a:pt x="758203" y="586817"/>
                  <a:pt x="751415" y="593460"/>
                  <a:pt x="743126" y="593365"/>
                </a:cubicBezTo>
                <a:cubicBezTo>
                  <a:pt x="743075" y="593365"/>
                  <a:pt x="743006" y="593367"/>
                  <a:pt x="742955" y="593367"/>
                </a:cubicBezTo>
                <a:cubicBezTo>
                  <a:pt x="734666" y="593365"/>
                  <a:pt x="727946" y="586645"/>
                  <a:pt x="727946" y="578356"/>
                </a:cubicBezTo>
                <a:cubicBezTo>
                  <a:pt x="727946" y="569964"/>
                  <a:pt x="734734" y="563176"/>
                  <a:pt x="743126" y="563176"/>
                </a:cubicBezTo>
                <a:close/>
                <a:moveTo>
                  <a:pt x="803845" y="562323"/>
                </a:moveTo>
                <a:cubicBezTo>
                  <a:pt x="812697" y="562323"/>
                  <a:pt x="819878" y="569503"/>
                  <a:pt x="819878" y="578356"/>
                </a:cubicBezTo>
                <a:cubicBezTo>
                  <a:pt x="819792" y="587140"/>
                  <a:pt x="812629" y="594218"/>
                  <a:pt x="803845" y="594218"/>
                </a:cubicBezTo>
                <a:cubicBezTo>
                  <a:pt x="795062" y="594218"/>
                  <a:pt x="787898" y="587140"/>
                  <a:pt x="787813" y="578356"/>
                </a:cubicBezTo>
                <a:cubicBezTo>
                  <a:pt x="787813" y="569503"/>
                  <a:pt x="794993" y="562323"/>
                  <a:pt x="803845" y="562323"/>
                </a:cubicBezTo>
                <a:close/>
                <a:moveTo>
                  <a:pt x="865246" y="561640"/>
                </a:moveTo>
                <a:cubicBezTo>
                  <a:pt x="874661" y="561640"/>
                  <a:pt x="882302" y="569282"/>
                  <a:pt x="882302" y="578696"/>
                </a:cubicBezTo>
                <a:cubicBezTo>
                  <a:pt x="882302" y="588115"/>
                  <a:pt x="874661" y="595752"/>
                  <a:pt x="865246" y="595752"/>
                </a:cubicBezTo>
                <a:cubicBezTo>
                  <a:pt x="855832" y="595752"/>
                  <a:pt x="848191" y="588115"/>
                  <a:pt x="848191" y="578696"/>
                </a:cubicBezTo>
                <a:cubicBezTo>
                  <a:pt x="848191" y="569282"/>
                  <a:pt x="855832" y="561640"/>
                  <a:pt x="865246" y="561640"/>
                </a:cubicBezTo>
                <a:close/>
                <a:moveTo>
                  <a:pt x="926647" y="560958"/>
                </a:moveTo>
                <a:cubicBezTo>
                  <a:pt x="936062" y="560958"/>
                  <a:pt x="943703" y="568599"/>
                  <a:pt x="943703" y="578014"/>
                </a:cubicBezTo>
                <a:cubicBezTo>
                  <a:pt x="943703" y="587434"/>
                  <a:pt x="936062" y="595070"/>
                  <a:pt x="926647" y="595070"/>
                </a:cubicBezTo>
                <a:cubicBezTo>
                  <a:pt x="917233" y="595070"/>
                  <a:pt x="909592" y="587434"/>
                  <a:pt x="909592" y="578014"/>
                </a:cubicBezTo>
                <a:cubicBezTo>
                  <a:pt x="909592" y="568599"/>
                  <a:pt x="917233" y="560958"/>
                  <a:pt x="926647" y="560958"/>
                </a:cubicBezTo>
                <a:close/>
                <a:moveTo>
                  <a:pt x="988049" y="560276"/>
                </a:moveTo>
                <a:cubicBezTo>
                  <a:pt x="988169" y="560276"/>
                  <a:pt x="988271" y="560276"/>
                  <a:pt x="988390" y="560276"/>
                </a:cubicBezTo>
                <a:cubicBezTo>
                  <a:pt x="998282" y="560379"/>
                  <a:pt x="1006231" y="568463"/>
                  <a:pt x="1006129" y="578356"/>
                </a:cubicBezTo>
                <a:cubicBezTo>
                  <a:pt x="1005668" y="587978"/>
                  <a:pt x="997685" y="595514"/>
                  <a:pt x="988049" y="595412"/>
                </a:cubicBezTo>
                <a:cubicBezTo>
                  <a:pt x="978447" y="595427"/>
                  <a:pt x="970516" y="587939"/>
                  <a:pt x="969970" y="578356"/>
                </a:cubicBezTo>
                <a:cubicBezTo>
                  <a:pt x="969970" y="568379"/>
                  <a:pt x="978071" y="560276"/>
                  <a:pt x="988049" y="560276"/>
                </a:cubicBezTo>
                <a:close/>
                <a:moveTo>
                  <a:pt x="1050132" y="559594"/>
                </a:moveTo>
                <a:cubicBezTo>
                  <a:pt x="1060502" y="559594"/>
                  <a:pt x="1068894" y="567986"/>
                  <a:pt x="1068894" y="578356"/>
                </a:cubicBezTo>
                <a:cubicBezTo>
                  <a:pt x="1068894" y="578407"/>
                  <a:pt x="1068894" y="578474"/>
                  <a:pt x="1068894" y="578527"/>
                </a:cubicBezTo>
                <a:cubicBezTo>
                  <a:pt x="1068791" y="588794"/>
                  <a:pt x="1060400" y="597041"/>
                  <a:pt x="1050132" y="596948"/>
                </a:cubicBezTo>
                <a:cubicBezTo>
                  <a:pt x="1039830" y="596948"/>
                  <a:pt x="1031456" y="588651"/>
                  <a:pt x="1031371" y="578356"/>
                </a:cubicBezTo>
                <a:cubicBezTo>
                  <a:pt x="1031371" y="567986"/>
                  <a:pt x="1039762" y="559594"/>
                  <a:pt x="1050132" y="559594"/>
                </a:cubicBezTo>
                <a:close/>
                <a:moveTo>
                  <a:pt x="1110851" y="558741"/>
                </a:moveTo>
                <a:cubicBezTo>
                  <a:pt x="1110970" y="558741"/>
                  <a:pt x="1111072" y="558741"/>
                  <a:pt x="1111192" y="558741"/>
                </a:cubicBezTo>
                <a:cubicBezTo>
                  <a:pt x="1121937" y="558843"/>
                  <a:pt x="1130567" y="567610"/>
                  <a:pt x="1130465" y="578356"/>
                </a:cubicBezTo>
                <a:cubicBezTo>
                  <a:pt x="1130465" y="578407"/>
                  <a:pt x="1130465" y="578474"/>
                  <a:pt x="1130465" y="578525"/>
                </a:cubicBezTo>
                <a:cubicBezTo>
                  <a:pt x="1130363" y="589265"/>
                  <a:pt x="1121596" y="597893"/>
                  <a:pt x="1110851" y="597799"/>
                </a:cubicBezTo>
                <a:cubicBezTo>
                  <a:pt x="1100088" y="597799"/>
                  <a:pt x="1091322" y="589121"/>
                  <a:pt x="1091237" y="578356"/>
                </a:cubicBezTo>
                <a:cubicBezTo>
                  <a:pt x="1091237" y="567524"/>
                  <a:pt x="1100020" y="558741"/>
                  <a:pt x="1110851" y="558741"/>
                </a:cubicBezTo>
                <a:close/>
                <a:moveTo>
                  <a:pt x="1172252" y="558228"/>
                </a:moveTo>
                <a:cubicBezTo>
                  <a:pt x="1183373" y="558228"/>
                  <a:pt x="1192378" y="567235"/>
                  <a:pt x="1192378" y="578356"/>
                </a:cubicBezTo>
                <a:cubicBezTo>
                  <a:pt x="1192378" y="578407"/>
                  <a:pt x="1192378" y="578474"/>
                  <a:pt x="1192378" y="578525"/>
                </a:cubicBezTo>
                <a:cubicBezTo>
                  <a:pt x="1192276" y="589547"/>
                  <a:pt x="1183270" y="598405"/>
                  <a:pt x="1172252" y="598310"/>
                </a:cubicBezTo>
                <a:cubicBezTo>
                  <a:pt x="1172201" y="598310"/>
                  <a:pt x="1172133" y="598310"/>
                  <a:pt x="1172082" y="598310"/>
                </a:cubicBezTo>
                <a:cubicBezTo>
                  <a:pt x="1161064" y="598310"/>
                  <a:pt x="1152127" y="589377"/>
                  <a:pt x="1152127" y="578356"/>
                </a:cubicBezTo>
                <a:cubicBezTo>
                  <a:pt x="1152127" y="567235"/>
                  <a:pt x="1161132" y="558228"/>
                  <a:pt x="1172252" y="558228"/>
                </a:cubicBezTo>
                <a:close/>
                <a:moveTo>
                  <a:pt x="1233654" y="557547"/>
                </a:moveTo>
                <a:cubicBezTo>
                  <a:pt x="1233773" y="557547"/>
                  <a:pt x="1233876" y="557547"/>
                  <a:pt x="1233995" y="557547"/>
                </a:cubicBezTo>
                <a:cubicBezTo>
                  <a:pt x="1245388" y="557649"/>
                  <a:pt x="1254564" y="566961"/>
                  <a:pt x="1254462" y="578356"/>
                </a:cubicBezTo>
                <a:cubicBezTo>
                  <a:pt x="1254462" y="578407"/>
                  <a:pt x="1254462" y="578474"/>
                  <a:pt x="1254462" y="578525"/>
                </a:cubicBezTo>
                <a:cubicBezTo>
                  <a:pt x="1254359" y="589925"/>
                  <a:pt x="1245047" y="599087"/>
                  <a:pt x="1233654" y="598993"/>
                </a:cubicBezTo>
                <a:cubicBezTo>
                  <a:pt x="1222226" y="598993"/>
                  <a:pt x="1212948" y="589781"/>
                  <a:pt x="1212846" y="578356"/>
                </a:cubicBezTo>
                <a:cubicBezTo>
                  <a:pt x="1212846" y="566860"/>
                  <a:pt x="1222158" y="557547"/>
                  <a:pt x="1233654" y="557547"/>
                </a:cubicBezTo>
                <a:close/>
                <a:moveTo>
                  <a:pt x="1295054" y="556864"/>
                </a:moveTo>
                <a:cubicBezTo>
                  <a:pt x="1295174" y="556864"/>
                  <a:pt x="1295276" y="556864"/>
                  <a:pt x="1295396" y="556864"/>
                </a:cubicBezTo>
                <a:cubicBezTo>
                  <a:pt x="1307165" y="556967"/>
                  <a:pt x="1316648" y="566587"/>
                  <a:pt x="1316545" y="578356"/>
                </a:cubicBezTo>
                <a:cubicBezTo>
                  <a:pt x="1316545" y="578407"/>
                  <a:pt x="1316545" y="578474"/>
                  <a:pt x="1316545" y="578527"/>
                </a:cubicBezTo>
                <a:cubicBezTo>
                  <a:pt x="1316443" y="590302"/>
                  <a:pt x="1306823" y="599770"/>
                  <a:pt x="1295054" y="599676"/>
                </a:cubicBezTo>
                <a:cubicBezTo>
                  <a:pt x="1283286" y="599676"/>
                  <a:pt x="1273735" y="590131"/>
                  <a:pt x="1273735" y="578356"/>
                </a:cubicBezTo>
                <a:cubicBezTo>
                  <a:pt x="1273735" y="578305"/>
                  <a:pt x="1273735" y="578236"/>
                  <a:pt x="1273735" y="578185"/>
                </a:cubicBezTo>
                <a:cubicBezTo>
                  <a:pt x="1273735" y="566417"/>
                  <a:pt x="1283286" y="556864"/>
                  <a:pt x="1295054" y="556864"/>
                </a:cubicBezTo>
                <a:close/>
                <a:moveTo>
                  <a:pt x="1971151" y="556694"/>
                </a:moveTo>
                <a:cubicBezTo>
                  <a:pt x="1983107" y="556694"/>
                  <a:pt x="1992812" y="566398"/>
                  <a:pt x="1992812" y="578356"/>
                </a:cubicBezTo>
                <a:cubicBezTo>
                  <a:pt x="1992812" y="578407"/>
                  <a:pt x="1992812" y="578474"/>
                  <a:pt x="1992812" y="578525"/>
                </a:cubicBezTo>
                <a:cubicBezTo>
                  <a:pt x="1992710" y="590395"/>
                  <a:pt x="1983023" y="599939"/>
                  <a:pt x="1971151" y="599846"/>
                </a:cubicBezTo>
                <a:cubicBezTo>
                  <a:pt x="1971100" y="599846"/>
                  <a:pt x="1971032" y="599846"/>
                  <a:pt x="1970981" y="599846"/>
                </a:cubicBezTo>
                <a:cubicBezTo>
                  <a:pt x="1959110" y="599846"/>
                  <a:pt x="1949491" y="590225"/>
                  <a:pt x="1949491" y="578356"/>
                </a:cubicBezTo>
                <a:cubicBezTo>
                  <a:pt x="1949491" y="566398"/>
                  <a:pt x="1959195" y="556694"/>
                  <a:pt x="1971151" y="556694"/>
                </a:cubicBezTo>
                <a:close/>
                <a:moveTo>
                  <a:pt x="1357139" y="556353"/>
                </a:moveTo>
                <a:cubicBezTo>
                  <a:pt x="1369283" y="556353"/>
                  <a:pt x="1379141" y="566212"/>
                  <a:pt x="1379141" y="578356"/>
                </a:cubicBezTo>
                <a:cubicBezTo>
                  <a:pt x="1379141" y="578407"/>
                  <a:pt x="1379141" y="578474"/>
                  <a:pt x="1379141" y="578525"/>
                </a:cubicBezTo>
                <a:cubicBezTo>
                  <a:pt x="1379039" y="590582"/>
                  <a:pt x="1369197" y="600281"/>
                  <a:pt x="1357139" y="600186"/>
                </a:cubicBezTo>
                <a:cubicBezTo>
                  <a:pt x="1357088" y="600186"/>
                  <a:pt x="1357020" y="600186"/>
                  <a:pt x="1356968" y="600186"/>
                </a:cubicBezTo>
                <a:cubicBezTo>
                  <a:pt x="1344910" y="600186"/>
                  <a:pt x="1335137" y="590412"/>
                  <a:pt x="1335137" y="578356"/>
                </a:cubicBezTo>
                <a:cubicBezTo>
                  <a:pt x="1335137" y="566212"/>
                  <a:pt x="1344995" y="556353"/>
                  <a:pt x="1357139" y="556353"/>
                </a:cubicBezTo>
                <a:close/>
                <a:moveTo>
                  <a:pt x="1417858" y="555671"/>
                </a:moveTo>
                <a:cubicBezTo>
                  <a:pt x="1417977" y="555671"/>
                  <a:pt x="1418079" y="555671"/>
                  <a:pt x="1418199" y="555671"/>
                </a:cubicBezTo>
                <a:cubicBezTo>
                  <a:pt x="1430632" y="555774"/>
                  <a:pt x="1440644" y="565921"/>
                  <a:pt x="1440542" y="578356"/>
                </a:cubicBezTo>
                <a:cubicBezTo>
                  <a:pt x="1440542" y="578407"/>
                  <a:pt x="1440542" y="578474"/>
                  <a:pt x="1440542" y="578525"/>
                </a:cubicBezTo>
                <a:cubicBezTo>
                  <a:pt x="1440440" y="590960"/>
                  <a:pt x="1430292" y="600963"/>
                  <a:pt x="1417858" y="600870"/>
                </a:cubicBezTo>
                <a:cubicBezTo>
                  <a:pt x="1405390" y="600870"/>
                  <a:pt x="1395276" y="590817"/>
                  <a:pt x="1395174" y="578356"/>
                </a:cubicBezTo>
                <a:cubicBezTo>
                  <a:pt x="1395174" y="565820"/>
                  <a:pt x="1405322" y="555671"/>
                  <a:pt x="1417858" y="555671"/>
                </a:cubicBezTo>
                <a:close/>
                <a:moveTo>
                  <a:pt x="1479259" y="555159"/>
                </a:moveTo>
                <a:cubicBezTo>
                  <a:pt x="1492068" y="555159"/>
                  <a:pt x="1502455" y="565547"/>
                  <a:pt x="1502455" y="578356"/>
                </a:cubicBezTo>
                <a:cubicBezTo>
                  <a:pt x="1502455" y="578407"/>
                  <a:pt x="1502455" y="578474"/>
                  <a:pt x="1502455" y="578525"/>
                </a:cubicBezTo>
                <a:cubicBezTo>
                  <a:pt x="1502353" y="591243"/>
                  <a:pt x="1491983" y="601475"/>
                  <a:pt x="1479259" y="601380"/>
                </a:cubicBezTo>
                <a:cubicBezTo>
                  <a:pt x="1479140" y="601383"/>
                  <a:pt x="1479037" y="601383"/>
                  <a:pt x="1478918" y="601380"/>
                </a:cubicBezTo>
                <a:cubicBezTo>
                  <a:pt x="1466296" y="601287"/>
                  <a:pt x="1456131" y="590976"/>
                  <a:pt x="1456233" y="578356"/>
                </a:cubicBezTo>
                <a:cubicBezTo>
                  <a:pt x="1456233" y="578304"/>
                  <a:pt x="1456233" y="578236"/>
                  <a:pt x="1456233" y="578185"/>
                </a:cubicBezTo>
                <a:cubicBezTo>
                  <a:pt x="1456233" y="565461"/>
                  <a:pt x="1466535" y="555159"/>
                  <a:pt x="1479259" y="555159"/>
                </a:cubicBezTo>
                <a:close/>
                <a:moveTo>
                  <a:pt x="1540660" y="554648"/>
                </a:moveTo>
                <a:cubicBezTo>
                  <a:pt x="1553759" y="554648"/>
                  <a:pt x="1564367" y="565257"/>
                  <a:pt x="1564367" y="578356"/>
                </a:cubicBezTo>
                <a:cubicBezTo>
                  <a:pt x="1564367" y="578407"/>
                  <a:pt x="1564367" y="578474"/>
                  <a:pt x="1564367" y="578527"/>
                </a:cubicBezTo>
                <a:cubicBezTo>
                  <a:pt x="1564265" y="591526"/>
                  <a:pt x="1553656" y="601987"/>
                  <a:pt x="1540660" y="601893"/>
                </a:cubicBezTo>
                <a:cubicBezTo>
                  <a:pt x="1527663" y="601893"/>
                  <a:pt x="1517123" y="591356"/>
                  <a:pt x="1517123" y="578356"/>
                </a:cubicBezTo>
                <a:cubicBezTo>
                  <a:pt x="1517123" y="578305"/>
                  <a:pt x="1517123" y="578237"/>
                  <a:pt x="1517123" y="578186"/>
                </a:cubicBezTo>
                <a:cubicBezTo>
                  <a:pt x="1517123" y="565188"/>
                  <a:pt x="1527663" y="554648"/>
                  <a:pt x="1540660" y="554648"/>
                </a:cubicBezTo>
                <a:close/>
                <a:moveTo>
                  <a:pt x="1602061" y="554305"/>
                </a:moveTo>
                <a:cubicBezTo>
                  <a:pt x="1615348" y="554305"/>
                  <a:pt x="1626110" y="565068"/>
                  <a:pt x="1626110" y="578356"/>
                </a:cubicBezTo>
                <a:cubicBezTo>
                  <a:pt x="1626008" y="591570"/>
                  <a:pt x="1615279" y="602234"/>
                  <a:pt x="1602061" y="602234"/>
                </a:cubicBezTo>
                <a:cubicBezTo>
                  <a:pt x="1588877" y="602234"/>
                  <a:pt x="1578183" y="591543"/>
                  <a:pt x="1578183" y="578356"/>
                </a:cubicBezTo>
                <a:cubicBezTo>
                  <a:pt x="1578183" y="565137"/>
                  <a:pt x="1588843" y="554392"/>
                  <a:pt x="1602061" y="554305"/>
                </a:cubicBezTo>
                <a:close/>
                <a:moveTo>
                  <a:pt x="1909067" y="553283"/>
                </a:moveTo>
                <a:cubicBezTo>
                  <a:pt x="1922917" y="553283"/>
                  <a:pt x="1934139" y="564505"/>
                  <a:pt x="1934139" y="578356"/>
                </a:cubicBezTo>
                <a:cubicBezTo>
                  <a:pt x="1934139" y="578407"/>
                  <a:pt x="1934139" y="578474"/>
                  <a:pt x="1934139" y="578525"/>
                </a:cubicBezTo>
                <a:cubicBezTo>
                  <a:pt x="1934037" y="592279"/>
                  <a:pt x="1922814" y="603351"/>
                  <a:pt x="1909067" y="603258"/>
                </a:cubicBezTo>
                <a:cubicBezTo>
                  <a:pt x="1895320" y="603258"/>
                  <a:pt x="1884166" y="592108"/>
                  <a:pt x="1884166" y="578356"/>
                </a:cubicBezTo>
                <a:cubicBezTo>
                  <a:pt x="1884166" y="578305"/>
                  <a:pt x="1884166" y="578236"/>
                  <a:pt x="1884166" y="578185"/>
                </a:cubicBezTo>
                <a:cubicBezTo>
                  <a:pt x="1884166" y="564438"/>
                  <a:pt x="1895320" y="553283"/>
                  <a:pt x="1909067" y="553283"/>
                </a:cubicBezTo>
                <a:close/>
                <a:moveTo>
                  <a:pt x="1847667" y="553283"/>
                </a:moveTo>
                <a:cubicBezTo>
                  <a:pt x="1861516" y="553283"/>
                  <a:pt x="1872739" y="564505"/>
                  <a:pt x="1872739" y="578356"/>
                </a:cubicBezTo>
                <a:cubicBezTo>
                  <a:pt x="1872739" y="578407"/>
                  <a:pt x="1872739" y="578474"/>
                  <a:pt x="1872739" y="578525"/>
                </a:cubicBezTo>
                <a:cubicBezTo>
                  <a:pt x="1872636" y="592279"/>
                  <a:pt x="1861414" y="603351"/>
                  <a:pt x="1847667" y="603258"/>
                </a:cubicBezTo>
                <a:cubicBezTo>
                  <a:pt x="1833920" y="603258"/>
                  <a:pt x="1822765" y="592108"/>
                  <a:pt x="1822765" y="578356"/>
                </a:cubicBezTo>
                <a:cubicBezTo>
                  <a:pt x="1822765" y="578305"/>
                  <a:pt x="1822765" y="578236"/>
                  <a:pt x="1822765" y="578185"/>
                </a:cubicBezTo>
                <a:cubicBezTo>
                  <a:pt x="1822765" y="564438"/>
                  <a:pt x="1833920" y="553283"/>
                  <a:pt x="1847667" y="553283"/>
                </a:cubicBezTo>
                <a:close/>
                <a:moveTo>
                  <a:pt x="1786265" y="553283"/>
                </a:moveTo>
                <a:cubicBezTo>
                  <a:pt x="1800012" y="553283"/>
                  <a:pt x="1811166" y="564438"/>
                  <a:pt x="1811166" y="578185"/>
                </a:cubicBezTo>
                <a:cubicBezTo>
                  <a:pt x="1811166" y="578236"/>
                  <a:pt x="1811166" y="578305"/>
                  <a:pt x="1811166" y="578356"/>
                </a:cubicBezTo>
                <a:cubicBezTo>
                  <a:pt x="1811064" y="592015"/>
                  <a:pt x="1799927" y="603010"/>
                  <a:pt x="1786265" y="602916"/>
                </a:cubicBezTo>
                <a:cubicBezTo>
                  <a:pt x="1772603" y="602916"/>
                  <a:pt x="1761534" y="591842"/>
                  <a:pt x="1761534" y="578185"/>
                </a:cubicBezTo>
                <a:cubicBezTo>
                  <a:pt x="1761534" y="578133"/>
                  <a:pt x="1761534" y="578066"/>
                  <a:pt x="1761534" y="578014"/>
                </a:cubicBezTo>
                <a:cubicBezTo>
                  <a:pt x="1761534" y="564352"/>
                  <a:pt x="1772603" y="553283"/>
                  <a:pt x="1786265" y="553283"/>
                </a:cubicBezTo>
                <a:close/>
                <a:moveTo>
                  <a:pt x="1724864" y="553283"/>
                </a:moveTo>
                <a:cubicBezTo>
                  <a:pt x="1738526" y="553283"/>
                  <a:pt x="1749595" y="564352"/>
                  <a:pt x="1749595" y="578014"/>
                </a:cubicBezTo>
                <a:cubicBezTo>
                  <a:pt x="1749595" y="578066"/>
                  <a:pt x="1749595" y="578133"/>
                  <a:pt x="1749595" y="578185"/>
                </a:cubicBezTo>
                <a:cubicBezTo>
                  <a:pt x="1749493" y="591749"/>
                  <a:pt x="1738424" y="602669"/>
                  <a:pt x="1724864" y="602574"/>
                </a:cubicBezTo>
                <a:cubicBezTo>
                  <a:pt x="1724745" y="602574"/>
                  <a:pt x="1724642" y="602574"/>
                  <a:pt x="1724523" y="602574"/>
                </a:cubicBezTo>
                <a:cubicBezTo>
                  <a:pt x="1711049" y="602481"/>
                  <a:pt x="1700201" y="591484"/>
                  <a:pt x="1700303" y="578014"/>
                </a:cubicBezTo>
                <a:cubicBezTo>
                  <a:pt x="1700303" y="577963"/>
                  <a:pt x="1700303" y="577895"/>
                  <a:pt x="1700303" y="577844"/>
                </a:cubicBezTo>
                <a:cubicBezTo>
                  <a:pt x="1700303" y="564283"/>
                  <a:pt x="1711305" y="553283"/>
                  <a:pt x="1724864" y="553283"/>
                </a:cubicBezTo>
                <a:close/>
                <a:moveTo>
                  <a:pt x="1664145" y="553283"/>
                </a:moveTo>
                <a:cubicBezTo>
                  <a:pt x="1664367" y="553283"/>
                  <a:pt x="1664606" y="553283"/>
                  <a:pt x="1664844" y="553300"/>
                </a:cubicBezTo>
                <a:cubicBezTo>
                  <a:pt x="1678301" y="553676"/>
                  <a:pt x="1688910" y="564899"/>
                  <a:pt x="1688535" y="578356"/>
                </a:cubicBezTo>
                <a:cubicBezTo>
                  <a:pt x="1688433" y="591760"/>
                  <a:pt x="1677551" y="602574"/>
                  <a:pt x="1664145" y="602574"/>
                </a:cubicBezTo>
                <a:cubicBezTo>
                  <a:pt x="1663906" y="602574"/>
                  <a:pt x="1663684" y="602571"/>
                  <a:pt x="1663446" y="602565"/>
                </a:cubicBezTo>
                <a:cubicBezTo>
                  <a:pt x="1650074" y="602188"/>
                  <a:pt x="1639551" y="591043"/>
                  <a:pt x="1639925" y="577673"/>
                </a:cubicBezTo>
                <a:cubicBezTo>
                  <a:pt x="1639925" y="577622"/>
                  <a:pt x="1639925" y="577554"/>
                  <a:pt x="1639925" y="577503"/>
                </a:cubicBezTo>
                <a:cubicBezTo>
                  <a:pt x="1639925" y="564131"/>
                  <a:pt x="1650773" y="553283"/>
                  <a:pt x="1664145" y="553283"/>
                </a:cubicBezTo>
                <a:close/>
                <a:moveTo>
                  <a:pt x="5995" y="511881"/>
                </a:moveTo>
                <a:cubicBezTo>
                  <a:pt x="8727" y="511881"/>
                  <a:pt x="10941" y="514095"/>
                  <a:pt x="10941" y="516827"/>
                </a:cubicBezTo>
                <a:cubicBezTo>
                  <a:pt x="10941" y="519559"/>
                  <a:pt x="8727" y="521773"/>
                  <a:pt x="5995" y="521773"/>
                </a:cubicBezTo>
                <a:cubicBezTo>
                  <a:pt x="3263" y="521773"/>
                  <a:pt x="1049" y="519559"/>
                  <a:pt x="1049" y="516827"/>
                </a:cubicBezTo>
                <a:cubicBezTo>
                  <a:pt x="1049" y="514095"/>
                  <a:pt x="3263" y="511881"/>
                  <a:pt x="5995" y="511881"/>
                </a:cubicBezTo>
                <a:close/>
                <a:moveTo>
                  <a:pt x="67030" y="510139"/>
                </a:moveTo>
                <a:cubicBezTo>
                  <a:pt x="70799" y="510139"/>
                  <a:pt x="73853" y="513192"/>
                  <a:pt x="73853" y="516962"/>
                </a:cubicBezTo>
                <a:cubicBezTo>
                  <a:pt x="73853" y="520731"/>
                  <a:pt x="70799" y="523784"/>
                  <a:pt x="67030" y="523784"/>
                </a:cubicBezTo>
                <a:cubicBezTo>
                  <a:pt x="63261" y="523784"/>
                  <a:pt x="60208" y="520731"/>
                  <a:pt x="60208" y="516962"/>
                </a:cubicBezTo>
                <a:cubicBezTo>
                  <a:pt x="60208" y="513192"/>
                  <a:pt x="63261" y="510139"/>
                  <a:pt x="67030" y="510139"/>
                </a:cubicBezTo>
                <a:close/>
                <a:moveTo>
                  <a:pt x="129113" y="509287"/>
                </a:moveTo>
                <a:cubicBezTo>
                  <a:pt x="133360" y="509287"/>
                  <a:pt x="136788" y="512716"/>
                  <a:pt x="136788" y="516962"/>
                </a:cubicBezTo>
                <a:cubicBezTo>
                  <a:pt x="136788" y="521209"/>
                  <a:pt x="133360" y="524630"/>
                  <a:pt x="129113" y="524630"/>
                </a:cubicBezTo>
                <a:cubicBezTo>
                  <a:pt x="124866" y="524630"/>
                  <a:pt x="121438" y="521209"/>
                  <a:pt x="121438" y="516962"/>
                </a:cubicBezTo>
                <a:cubicBezTo>
                  <a:pt x="121438" y="512716"/>
                  <a:pt x="124866" y="509287"/>
                  <a:pt x="129113" y="509287"/>
                </a:cubicBezTo>
                <a:close/>
                <a:moveTo>
                  <a:pt x="189833" y="508434"/>
                </a:moveTo>
                <a:cubicBezTo>
                  <a:pt x="194540" y="508434"/>
                  <a:pt x="198360" y="512254"/>
                  <a:pt x="198360" y="516961"/>
                </a:cubicBezTo>
                <a:cubicBezTo>
                  <a:pt x="198360" y="521669"/>
                  <a:pt x="194540" y="525482"/>
                  <a:pt x="189833" y="525482"/>
                </a:cubicBezTo>
                <a:cubicBezTo>
                  <a:pt x="185159" y="525397"/>
                  <a:pt x="181390" y="521635"/>
                  <a:pt x="181305" y="516961"/>
                </a:cubicBezTo>
                <a:cubicBezTo>
                  <a:pt x="181305" y="512254"/>
                  <a:pt x="185125" y="508434"/>
                  <a:pt x="189833" y="508434"/>
                </a:cubicBezTo>
                <a:close/>
                <a:moveTo>
                  <a:pt x="251234" y="507752"/>
                </a:moveTo>
                <a:cubicBezTo>
                  <a:pt x="256317" y="507752"/>
                  <a:pt x="260444" y="511879"/>
                  <a:pt x="260444" y="516962"/>
                </a:cubicBezTo>
                <a:cubicBezTo>
                  <a:pt x="260444" y="522044"/>
                  <a:pt x="256317" y="526165"/>
                  <a:pt x="251234" y="526165"/>
                </a:cubicBezTo>
                <a:cubicBezTo>
                  <a:pt x="246186" y="526079"/>
                  <a:pt x="242109" y="522010"/>
                  <a:pt x="242024" y="516962"/>
                </a:cubicBezTo>
                <a:cubicBezTo>
                  <a:pt x="242024" y="511879"/>
                  <a:pt x="246151" y="507752"/>
                  <a:pt x="251234" y="507752"/>
                </a:cubicBezTo>
                <a:close/>
                <a:moveTo>
                  <a:pt x="312635" y="506898"/>
                </a:moveTo>
                <a:cubicBezTo>
                  <a:pt x="312755" y="506898"/>
                  <a:pt x="312857" y="506898"/>
                  <a:pt x="312976" y="506898"/>
                </a:cubicBezTo>
                <a:cubicBezTo>
                  <a:pt x="318434" y="507001"/>
                  <a:pt x="322800" y="511504"/>
                  <a:pt x="322698" y="516961"/>
                </a:cubicBezTo>
                <a:cubicBezTo>
                  <a:pt x="322698" y="522522"/>
                  <a:pt x="318196" y="527017"/>
                  <a:pt x="312635" y="527017"/>
                </a:cubicBezTo>
                <a:cubicBezTo>
                  <a:pt x="307109" y="526932"/>
                  <a:pt x="302657" y="522488"/>
                  <a:pt x="302573" y="516961"/>
                </a:cubicBezTo>
                <a:cubicBezTo>
                  <a:pt x="302573" y="511401"/>
                  <a:pt x="307075" y="506898"/>
                  <a:pt x="312635" y="506898"/>
                </a:cubicBezTo>
                <a:close/>
                <a:moveTo>
                  <a:pt x="374036" y="506045"/>
                </a:moveTo>
                <a:cubicBezTo>
                  <a:pt x="374156" y="506045"/>
                  <a:pt x="374258" y="506045"/>
                  <a:pt x="374378" y="506045"/>
                </a:cubicBezTo>
                <a:cubicBezTo>
                  <a:pt x="380313" y="506148"/>
                  <a:pt x="385055" y="511026"/>
                  <a:pt x="384952" y="516961"/>
                </a:cubicBezTo>
                <a:cubicBezTo>
                  <a:pt x="384952" y="522982"/>
                  <a:pt x="380057" y="527870"/>
                  <a:pt x="374036" y="527870"/>
                </a:cubicBezTo>
                <a:cubicBezTo>
                  <a:pt x="368015" y="527870"/>
                  <a:pt x="363121" y="522982"/>
                  <a:pt x="363121" y="516961"/>
                </a:cubicBezTo>
                <a:cubicBezTo>
                  <a:pt x="363121" y="510940"/>
                  <a:pt x="368015" y="506045"/>
                  <a:pt x="374036" y="506045"/>
                </a:cubicBezTo>
                <a:close/>
                <a:moveTo>
                  <a:pt x="436119" y="505364"/>
                </a:moveTo>
                <a:cubicBezTo>
                  <a:pt x="436239" y="505364"/>
                  <a:pt x="436341" y="505364"/>
                  <a:pt x="436460" y="505364"/>
                </a:cubicBezTo>
                <a:cubicBezTo>
                  <a:pt x="442772" y="505467"/>
                  <a:pt x="447820" y="510651"/>
                  <a:pt x="447717" y="516961"/>
                </a:cubicBezTo>
                <a:cubicBezTo>
                  <a:pt x="447717" y="523374"/>
                  <a:pt x="442533" y="528552"/>
                  <a:pt x="436119" y="528552"/>
                </a:cubicBezTo>
                <a:cubicBezTo>
                  <a:pt x="429758" y="528467"/>
                  <a:pt x="424607" y="523324"/>
                  <a:pt x="424522" y="516961"/>
                </a:cubicBezTo>
                <a:cubicBezTo>
                  <a:pt x="424522" y="510549"/>
                  <a:pt x="429706" y="505364"/>
                  <a:pt x="436119" y="505364"/>
                </a:cubicBezTo>
                <a:close/>
                <a:moveTo>
                  <a:pt x="496839" y="504510"/>
                </a:moveTo>
                <a:cubicBezTo>
                  <a:pt x="496958" y="504510"/>
                  <a:pt x="497060" y="504510"/>
                  <a:pt x="497179" y="504510"/>
                </a:cubicBezTo>
                <a:cubicBezTo>
                  <a:pt x="503968" y="504614"/>
                  <a:pt x="509392" y="510174"/>
                  <a:pt x="509290" y="516961"/>
                </a:cubicBezTo>
                <a:cubicBezTo>
                  <a:pt x="509290" y="523835"/>
                  <a:pt x="503712" y="529405"/>
                  <a:pt x="496839" y="529405"/>
                </a:cubicBezTo>
                <a:cubicBezTo>
                  <a:pt x="489965" y="529405"/>
                  <a:pt x="484388" y="523835"/>
                  <a:pt x="484388" y="516961"/>
                </a:cubicBezTo>
                <a:cubicBezTo>
                  <a:pt x="484388" y="510088"/>
                  <a:pt x="489965" y="504510"/>
                  <a:pt x="496839" y="504510"/>
                </a:cubicBezTo>
                <a:close/>
                <a:moveTo>
                  <a:pt x="558240" y="503829"/>
                </a:moveTo>
                <a:cubicBezTo>
                  <a:pt x="558360" y="503829"/>
                  <a:pt x="558462" y="503829"/>
                  <a:pt x="558581" y="503829"/>
                </a:cubicBezTo>
                <a:cubicBezTo>
                  <a:pt x="565745" y="503931"/>
                  <a:pt x="571476" y="509799"/>
                  <a:pt x="571373" y="516962"/>
                </a:cubicBezTo>
                <a:cubicBezTo>
                  <a:pt x="571373" y="524203"/>
                  <a:pt x="565489" y="530088"/>
                  <a:pt x="558240" y="530088"/>
                </a:cubicBezTo>
                <a:cubicBezTo>
                  <a:pt x="551026" y="530002"/>
                  <a:pt x="545192" y="524169"/>
                  <a:pt x="545108" y="516962"/>
                </a:cubicBezTo>
                <a:cubicBezTo>
                  <a:pt x="545108" y="509713"/>
                  <a:pt x="550991" y="503829"/>
                  <a:pt x="558240" y="503829"/>
                </a:cubicBezTo>
                <a:close/>
                <a:moveTo>
                  <a:pt x="619642" y="502975"/>
                </a:moveTo>
                <a:cubicBezTo>
                  <a:pt x="627368" y="502975"/>
                  <a:pt x="633627" y="509235"/>
                  <a:pt x="633627" y="516961"/>
                </a:cubicBezTo>
                <a:cubicBezTo>
                  <a:pt x="633627" y="524681"/>
                  <a:pt x="627368" y="530940"/>
                  <a:pt x="619642" y="530940"/>
                </a:cubicBezTo>
                <a:cubicBezTo>
                  <a:pt x="611915" y="530940"/>
                  <a:pt x="605656" y="524681"/>
                  <a:pt x="605656" y="516961"/>
                </a:cubicBezTo>
                <a:cubicBezTo>
                  <a:pt x="605656" y="509235"/>
                  <a:pt x="611915" y="502975"/>
                  <a:pt x="619642" y="502975"/>
                </a:cubicBezTo>
                <a:close/>
                <a:moveTo>
                  <a:pt x="743126" y="502122"/>
                </a:moveTo>
                <a:cubicBezTo>
                  <a:pt x="751704" y="502122"/>
                  <a:pt x="758646" y="509064"/>
                  <a:pt x="758646" y="517643"/>
                </a:cubicBezTo>
                <a:cubicBezTo>
                  <a:pt x="758646" y="517695"/>
                  <a:pt x="758646" y="517763"/>
                  <a:pt x="758646" y="517814"/>
                </a:cubicBezTo>
                <a:cubicBezTo>
                  <a:pt x="758544" y="526284"/>
                  <a:pt x="751602" y="533089"/>
                  <a:pt x="743126" y="532987"/>
                </a:cubicBezTo>
                <a:cubicBezTo>
                  <a:pt x="743074" y="532987"/>
                  <a:pt x="743006" y="532987"/>
                  <a:pt x="742955" y="532987"/>
                </a:cubicBezTo>
                <a:cubicBezTo>
                  <a:pt x="734478" y="532987"/>
                  <a:pt x="727605" y="526113"/>
                  <a:pt x="727605" y="517643"/>
                </a:cubicBezTo>
                <a:cubicBezTo>
                  <a:pt x="727605" y="509064"/>
                  <a:pt x="734547" y="502122"/>
                  <a:pt x="743126" y="502122"/>
                </a:cubicBezTo>
                <a:close/>
                <a:moveTo>
                  <a:pt x="681042" y="502122"/>
                </a:moveTo>
                <a:cubicBezTo>
                  <a:pt x="689229" y="502122"/>
                  <a:pt x="695881" y="508775"/>
                  <a:pt x="695881" y="516961"/>
                </a:cubicBezTo>
                <a:cubicBezTo>
                  <a:pt x="695881" y="525140"/>
                  <a:pt x="689229" y="531793"/>
                  <a:pt x="681042" y="531793"/>
                </a:cubicBezTo>
                <a:cubicBezTo>
                  <a:pt x="672856" y="531793"/>
                  <a:pt x="666204" y="525140"/>
                  <a:pt x="666204" y="516961"/>
                </a:cubicBezTo>
                <a:cubicBezTo>
                  <a:pt x="666204" y="508775"/>
                  <a:pt x="672838" y="502122"/>
                  <a:pt x="681042" y="502122"/>
                </a:cubicBezTo>
                <a:close/>
                <a:moveTo>
                  <a:pt x="803844" y="500587"/>
                </a:moveTo>
                <a:cubicBezTo>
                  <a:pt x="813259" y="500587"/>
                  <a:pt x="820900" y="508229"/>
                  <a:pt x="820900" y="517643"/>
                </a:cubicBezTo>
                <a:cubicBezTo>
                  <a:pt x="820440" y="526726"/>
                  <a:pt x="812935" y="533856"/>
                  <a:pt x="803844" y="533839"/>
                </a:cubicBezTo>
                <a:cubicBezTo>
                  <a:pt x="794754" y="533856"/>
                  <a:pt x="787249" y="526726"/>
                  <a:pt x="786789" y="517643"/>
                </a:cubicBezTo>
                <a:cubicBezTo>
                  <a:pt x="786789" y="508229"/>
                  <a:pt x="794430" y="500587"/>
                  <a:pt x="803844" y="500587"/>
                </a:cubicBezTo>
                <a:close/>
                <a:moveTo>
                  <a:pt x="865246" y="499906"/>
                </a:moveTo>
                <a:cubicBezTo>
                  <a:pt x="874661" y="499906"/>
                  <a:pt x="882302" y="507546"/>
                  <a:pt x="882302" y="516961"/>
                </a:cubicBezTo>
                <a:cubicBezTo>
                  <a:pt x="882302" y="526369"/>
                  <a:pt x="874661" y="534010"/>
                  <a:pt x="865246" y="534010"/>
                </a:cubicBezTo>
                <a:cubicBezTo>
                  <a:pt x="855832" y="534010"/>
                  <a:pt x="848191" y="526369"/>
                  <a:pt x="848191" y="516961"/>
                </a:cubicBezTo>
                <a:cubicBezTo>
                  <a:pt x="848191" y="507546"/>
                  <a:pt x="855832" y="499906"/>
                  <a:pt x="865246" y="499906"/>
                </a:cubicBezTo>
                <a:close/>
                <a:moveTo>
                  <a:pt x="927014" y="499089"/>
                </a:moveTo>
                <a:cubicBezTo>
                  <a:pt x="936811" y="499089"/>
                  <a:pt x="944752" y="507032"/>
                  <a:pt x="944752" y="516827"/>
                </a:cubicBezTo>
                <a:cubicBezTo>
                  <a:pt x="944752" y="526617"/>
                  <a:pt x="936811" y="534558"/>
                  <a:pt x="927014" y="534558"/>
                </a:cubicBezTo>
                <a:cubicBezTo>
                  <a:pt x="917218" y="534558"/>
                  <a:pt x="909276" y="526617"/>
                  <a:pt x="909276" y="516827"/>
                </a:cubicBezTo>
                <a:cubicBezTo>
                  <a:pt x="909276" y="507032"/>
                  <a:pt x="917218" y="499089"/>
                  <a:pt x="927014" y="499089"/>
                </a:cubicBezTo>
                <a:close/>
                <a:moveTo>
                  <a:pt x="988048" y="498370"/>
                </a:moveTo>
                <a:cubicBezTo>
                  <a:pt x="998316" y="498370"/>
                  <a:pt x="1006640" y="506695"/>
                  <a:pt x="1006640" y="516961"/>
                </a:cubicBezTo>
                <a:cubicBezTo>
                  <a:pt x="1006640" y="517013"/>
                  <a:pt x="1006640" y="517081"/>
                  <a:pt x="1006640" y="517132"/>
                </a:cubicBezTo>
                <a:cubicBezTo>
                  <a:pt x="1006537" y="527290"/>
                  <a:pt x="998214" y="535476"/>
                  <a:pt x="988048" y="535374"/>
                </a:cubicBezTo>
                <a:cubicBezTo>
                  <a:pt x="987997" y="535374"/>
                  <a:pt x="987929" y="535374"/>
                  <a:pt x="987878" y="535374"/>
                </a:cubicBezTo>
                <a:cubicBezTo>
                  <a:pt x="977696" y="535374"/>
                  <a:pt x="969458" y="527119"/>
                  <a:pt x="969458" y="516961"/>
                </a:cubicBezTo>
                <a:cubicBezTo>
                  <a:pt x="969458" y="506695"/>
                  <a:pt x="977781" y="498370"/>
                  <a:pt x="988048" y="498370"/>
                </a:cubicBezTo>
                <a:close/>
                <a:moveTo>
                  <a:pt x="1050132" y="497688"/>
                </a:moveTo>
                <a:cubicBezTo>
                  <a:pt x="1050303" y="497688"/>
                  <a:pt x="1050473" y="497688"/>
                  <a:pt x="1050643" y="497688"/>
                </a:cubicBezTo>
                <a:cubicBezTo>
                  <a:pt x="1061201" y="497877"/>
                  <a:pt x="1069592" y="506592"/>
                  <a:pt x="1069405" y="517132"/>
                </a:cubicBezTo>
                <a:cubicBezTo>
                  <a:pt x="1069405" y="517183"/>
                  <a:pt x="1069405" y="517252"/>
                  <a:pt x="1069405" y="517303"/>
                </a:cubicBezTo>
                <a:cubicBezTo>
                  <a:pt x="1069303" y="527853"/>
                  <a:pt x="1060689" y="536330"/>
                  <a:pt x="1050132" y="536228"/>
                </a:cubicBezTo>
                <a:cubicBezTo>
                  <a:pt x="1039489" y="536228"/>
                  <a:pt x="1030859" y="527598"/>
                  <a:pt x="1030859" y="516962"/>
                </a:cubicBezTo>
                <a:cubicBezTo>
                  <a:pt x="1030859" y="506320"/>
                  <a:pt x="1039489" y="497688"/>
                  <a:pt x="1050132" y="497688"/>
                </a:cubicBezTo>
                <a:close/>
                <a:moveTo>
                  <a:pt x="1110851" y="497007"/>
                </a:moveTo>
                <a:cubicBezTo>
                  <a:pt x="1121870" y="497007"/>
                  <a:pt x="1130807" y="505945"/>
                  <a:pt x="1130807" y="516962"/>
                </a:cubicBezTo>
                <a:cubicBezTo>
                  <a:pt x="1130807" y="517013"/>
                  <a:pt x="1130807" y="517081"/>
                  <a:pt x="1130807" y="517132"/>
                </a:cubicBezTo>
                <a:cubicBezTo>
                  <a:pt x="1130705" y="528058"/>
                  <a:pt x="1121784" y="536842"/>
                  <a:pt x="1110851" y="536740"/>
                </a:cubicBezTo>
                <a:cubicBezTo>
                  <a:pt x="1099919" y="536740"/>
                  <a:pt x="1091067" y="527888"/>
                  <a:pt x="1091067" y="516962"/>
                </a:cubicBezTo>
                <a:cubicBezTo>
                  <a:pt x="1091067" y="516911"/>
                  <a:pt x="1091067" y="516842"/>
                  <a:pt x="1091067" y="516791"/>
                </a:cubicBezTo>
                <a:cubicBezTo>
                  <a:pt x="1091067" y="505859"/>
                  <a:pt x="1099919" y="497007"/>
                  <a:pt x="1110851" y="497007"/>
                </a:cubicBezTo>
                <a:close/>
                <a:moveTo>
                  <a:pt x="1172619" y="496190"/>
                </a:moveTo>
                <a:cubicBezTo>
                  <a:pt x="1184017" y="496190"/>
                  <a:pt x="1193256" y="505430"/>
                  <a:pt x="1193256" y="516827"/>
                </a:cubicBezTo>
                <a:cubicBezTo>
                  <a:pt x="1193256" y="528216"/>
                  <a:pt x="1184017" y="537457"/>
                  <a:pt x="1172619" y="537457"/>
                </a:cubicBezTo>
                <a:cubicBezTo>
                  <a:pt x="1161221" y="537457"/>
                  <a:pt x="1151981" y="528216"/>
                  <a:pt x="1151981" y="516827"/>
                </a:cubicBezTo>
                <a:cubicBezTo>
                  <a:pt x="1151981" y="505430"/>
                  <a:pt x="1161221" y="496190"/>
                  <a:pt x="1172619" y="496190"/>
                </a:cubicBezTo>
                <a:close/>
                <a:moveTo>
                  <a:pt x="1233654" y="495642"/>
                </a:moveTo>
                <a:cubicBezTo>
                  <a:pt x="1245423" y="495642"/>
                  <a:pt x="1254974" y="505194"/>
                  <a:pt x="1254974" y="516961"/>
                </a:cubicBezTo>
                <a:cubicBezTo>
                  <a:pt x="1254974" y="517012"/>
                  <a:pt x="1254974" y="517081"/>
                  <a:pt x="1254974" y="517132"/>
                </a:cubicBezTo>
                <a:cubicBezTo>
                  <a:pt x="1254871" y="528808"/>
                  <a:pt x="1245337" y="538206"/>
                  <a:pt x="1233654" y="538104"/>
                </a:cubicBezTo>
                <a:cubicBezTo>
                  <a:pt x="1233534" y="538104"/>
                  <a:pt x="1233432" y="538104"/>
                  <a:pt x="1233313" y="538104"/>
                </a:cubicBezTo>
                <a:cubicBezTo>
                  <a:pt x="1221732" y="538001"/>
                  <a:pt x="1212402" y="528536"/>
                  <a:pt x="1212504" y="516961"/>
                </a:cubicBezTo>
                <a:cubicBezTo>
                  <a:pt x="1212504" y="516910"/>
                  <a:pt x="1212504" y="516842"/>
                  <a:pt x="1212504" y="516791"/>
                </a:cubicBezTo>
                <a:cubicBezTo>
                  <a:pt x="1212504" y="505108"/>
                  <a:pt x="1221971" y="495642"/>
                  <a:pt x="1233654" y="495642"/>
                </a:cubicBezTo>
                <a:close/>
                <a:moveTo>
                  <a:pt x="1295054" y="494960"/>
                </a:moveTo>
                <a:cubicBezTo>
                  <a:pt x="1307198" y="494960"/>
                  <a:pt x="1317057" y="504819"/>
                  <a:pt x="1317057" y="516962"/>
                </a:cubicBezTo>
                <a:cubicBezTo>
                  <a:pt x="1317057" y="517013"/>
                  <a:pt x="1317057" y="517081"/>
                  <a:pt x="1317057" y="517132"/>
                </a:cubicBezTo>
                <a:cubicBezTo>
                  <a:pt x="1316955" y="529184"/>
                  <a:pt x="1307113" y="538888"/>
                  <a:pt x="1295054" y="538786"/>
                </a:cubicBezTo>
                <a:cubicBezTo>
                  <a:pt x="1295003" y="538786"/>
                  <a:pt x="1294935" y="538786"/>
                  <a:pt x="1294884" y="538786"/>
                </a:cubicBezTo>
                <a:cubicBezTo>
                  <a:pt x="1282826" y="538786"/>
                  <a:pt x="1273053" y="529013"/>
                  <a:pt x="1273053" y="516962"/>
                </a:cubicBezTo>
                <a:cubicBezTo>
                  <a:pt x="1273053" y="504819"/>
                  <a:pt x="1282911" y="494960"/>
                  <a:pt x="1295054" y="494960"/>
                </a:cubicBezTo>
                <a:close/>
                <a:moveTo>
                  <a:pt x="1971151" y="494619"/>
                </a:moveTo>
                <a:cubicBezTo>
                  <a:pt x="1971270" y="494619"/>
                  <a:pt x="1971373" y="494619"/>
                  <a:pt x="1971492" y="494619"/>
                </a:cubicBezTo>
                <a:cubicBezTo>
                  <a:pt x="1983738" y="494722"/>
                  <a:pt x="1993597" y="504716"/>
                  <a:pt x="1993494" y="516962"/>
                </a:cubicBezTo>
                <a:cubicBezTo>
                  <a:pt x="1993494" y="517013"/>
                  <a:pt x="1993494" y="517081"/>
                  <a:pt x="1993494" y="517132"/>
                </a:cubicBezTo>
                <a:cubicBezTo>
                  <a:pt x="1993391" y="529371"/>
                  <a:pt x="1983397" y="539230"/>
                  <a:pt x="1971151" y="539127"/>
                </a:cubicBezTo>
                <a:cubicBezTo>
                  <a:pt x="1958870" y="539127"/>
                  <a:pt x="1948893" y="529235"/>
                  <a:pt x="1948808" y="516962"/>
                </a:cubicBezTo>
                <a:cubicBezTo>
                  <a:pt x="1948808" y="504631"/>
                  <a:pt x="1958819" y="494619"/>
                  <a:pt x="1971151" y="494619"/>
                </a:cubicBezTo>
                <a:close/>
                <a:moveTo>
                  <a:pt x="1356822" y="494143"/>
                </a:moveTo>
                <a:cubicBezTo>
                  <a:pt x="1369350" y="494143"/>
                  <a:pt x="1379507" y="504299"/>
                  <a:pt x="1379507" y="516827"/>
                </a:cubicBezTo>
                <a:cubicBezTo>
                  <a:pt x="1379507" y="529349"/>
                  <a:pt x="1369351" y="539505"/>
                  <a:pt x="1356822" y="539505"/>
                </a:cubicBezTo>
                <a:cubicBezTo>
                  <a:pt x="1344294" y="539505"/>
                  <a:pt x="1334138" y="529349"/>
                  <a:pt x="1334138" y="516827"/>
                </a:cubicBezTo>
                <a:cubicBezTo>
                  <a:pt x="1334138" y="504299"/>
                  <a:pt x="1344294" y="494143"/>
                  <a:pt x="1356822" y="494143"/>
                </a:cubicBezTo>
                <a:close/>
                <a:moveTo>
                  <a:pt x="1417858" y="493766"/>
                </a:moveTo>
                <a:cubicBezTo>
                  <a:pt x="1430667" y="493766"/>
                  <a:pt x="1441054" y="504154"/>
                  <a:pt x="1441054" y="516961"/>
                </a:cubicBezTo>
                <a:cubicBezTo>
                  <a:pt x="1441054" y="517013"/>
                  <a:pt x="1441054" y="517081"/>
                  <a:pt x="1441054" y="517132"/>
                </a:cubicBezTo>
                <a:cubicBezTo>
                  <a:pt x="1440952" y="529849"/>
                  <a:pt x="1430582" y="540082"/>
                  <a:pt x="1417858" y="539980"/>
                </a:cubicBezTo>
                <a:cubicBezTo>
                  <a:pt x="1417739" y="539980"/>
                  <a:pt x="1417636" y="539980"/>
                  <a:pt x="1417517" y="539980"/>
                </a:cubicBezTo>
                <a:cubicBezTo>
                  <a:pt x="1404895" y="539878"/>
                  <a:pt x="1394730" y="529576"/>
                  <a:pt x="1394832" y="516961"/>
                </a:cubicBezTo>
                <a:cubicBezTo>
                  <a:pt x="1394832" y="516910"/>
                  <a:pt x="1394832" y="516842"/>
                  <a:pt x="1394832" y="516791"/>
                </a:cubicBezTo>
                <a:cubicBezTo>
                  <a:pt x="1394832" y="504068"/>
                  <a:pt x="1405134" y="493766"/>
                  <a:pt x="1417858" y="493766"/>
                </a:cubicBezTo>
                <a:close/>
                <a:moveTo>
                  <a:pt x="1479259" y="493083"/>
                </a:moveTo>
                <a:cubicBezTo>
                  <a:pt x="1492443" y="493083"/>
                  <a:pt x="1503137" y="503777"/>
                  <a:pt x="1503137" y="516962"/>
                </a:cubicBezTo>
                <a:cubicBezTo>
                  <a:pt x="1503051" y="530071"/>
                  <a:pt x="1492374" y="540662"/>
                  <a:pt x="1479259" y="540662"/>
                </a:cubicBezTo>
                <a:cubicBezTo>
                  <a:pt x="1466160" y="540662"/>
                  <a:pt x="1455551" y="530054"/>
                  <a:pt x="1455551" y="516962"/>
                </a:cubicBezTo>
                <a:cubicBezTo>
                  <a:pt x="1455551" y="516910"/>
                  <a:pt x="1455551" y="516842"/>
                  <a:pt x="1455551" y="516791"/>
                </a:cubicBezTo>
                <a:cubicBezTo>
                  <a:pt x="1455551" y="503693"/>
                  <a:pt x="1466160" y="493083"/>
                  <a:pt x="1479259" y="493083"/>
                </a:cubicBezTo>
                <a:close/>
                <a:moveTo>
                  <a:pt x="1540660" y="492572"/>
                </a:moveTo>
                <a:cubicBezTo>
                  <a:pt x="1554134" y="492572"/>
                  <a:pt x="1565050" y="503488"/>
                  <a:pt x="1565050" y="516961"/>
                </a:cubicBezTo>
                <a:cubicBezTo>
                  <a:pt x="1564965" y="530360"/>
                  <a:pt x="1554066" y="541173"/>
                  <a:pt x="1540660" y="541173"/>
                </a:cubicBezTo>
                <a:cubicBezTo>
                  <a:pt x="1527288" y="541173"/>
                  <a:pt x="1516441" y="530326"/>
                  <a:pt x="1516441" y="516961"/>
                </a:cubicBezTo>
                <a:cubicBezTo>
                  <a:pt x="1516441" y="516910"/>
                  <a:pt x="1516441" y="516842"/>
                  <a:pt x="1516441" y="516791"/>
                </a:cubicBezTo>
                <a:cubicBezTo>
                  <a:pt x="1516441" y="503420"/>
                  <a:pt x="1527288" y="492572"/>
                  <a:pt x="1540660" y="492572"/>
                </a:cubicBezTo>
                <a:close/>
                <a:moveTo>
                  <a:pt x="1602061" y="492231"/>
                </a:moveTo>
                <a:cubicBezTo>
                  <a:pt x="1615724" y="492231"/>
                  <a:pt x="1626793" y="503300"/>
                  <a:pt x="1626793" y="516962"/>
                </a:cubicBezTo>
                <a:cubicBezTo>
                  <a:pt x="1626793" y="517013"/>
                  <a:pt x="1626793" y="517081"/>
                  <a:pt x="1626793" y="517132"/>
                </a:cubicBezTo>
                <a:cubicBezTo>
                  <a:pt x="1626690" y="530685"/>
                  <a:pt x="1615621" y="541617"/>
                  <a:pt x="1602061" y="541515"/>
                </a:cubicBezTo>
                <a:cubicBezTo>
                  <a:pt x="1601942" y="541515"/>
                  <a:pt x="1601840" y="541515"/>
                  <a:pt x="1601720" y="541515"/>
                </a:cubicBezTo>
                <a:cubicBezTo>
                  <a:pt x="1588246" y="541413"/>
                  <a:pt x="1577399" y="530429"/>
                  <a:pt x="1577501" y="516962"/>
                </a:cubicBezTo>
                <a:cubicBezTo>
                  <a:pt x="1577501" y="516910"/>
                  <a:pt x="1577501" y="516842"/>
                  <a:pt x="1577501" y="516791"/>
                </a:cubicBezTo>
                <a:cubicBezTo>
                  <a:pt x="1577501" y="503232"/>
                  <a:pt x="1588502" y="492231"/>
                  <a:pt x="1602061" y="492231"/>
                </a:cubicBezTo>
                <a:close/>
                <a:moveTo>
                  <a:pt x="1664145" y="491718"/>
                </a:moveTo>
                <a:cubicBezTo>
                  <a:pt x="1678079" y="491718"/>
                  <a:pt x="1689388" y="503028"/>
                  <a:pt x="1689388" y="516961"/>
                </a:cubicBezTo>
                <a:cubicBezTo>
                  <a:pt x="1689388" y="517012"/>
                  <a:pt x="1689388" y="517081"/>
                  <a:pt x="1689388" y="517132"/>
                </a:cubicBezTo>
                <a:cubicBezTo>
                  <a:pt x="1689285" y="530973"/>
                  <a:pt x="1677994" y="542128"/>
                  <a:pt x="1664145" y="542026"/>
                </a:cubicBezTo>
                <a:cubicBezTo>
                  <a:pt x="1650295" y="542026"/>
                  <a:pt x="1639073" y="530804"/>
                  <a:pt x="1639073" y="516961"/>
                </a:cubicBezTo>
                <a:cubicBezTo>
                  <a:pt x="1639073" y="516910"/>
                  <a:pt x="1639073" y="516842"/>
                  <a:pt x="1639073" y="516791"/>
                </a:cubicBezTo>
                <a:cubicBezTo>
                  <a:pt x="1639073" y="502942"/>
                  <a:pt x="1650295" y="491718"/>
                  <a:pt x="1664145" y="491718"/>
                </a:cubicBezTo>
                <a:close/>
                <a:moveTo>
                  <a:pt x="1724863" y="491549"/>
                </a:moveTo>
                <a:cubicBezTo>
                  <a:pt x="1738900" y="491549"/>
                  <a:pt x="1750277" y="502926"/>
                  <a:pt x="1750277" y="516962"/>
                </a:cubicBezTo>
                <a:cubicBezTo>
                  <a:pt x="1750175" y="530923"/>
                  <a:pt x="1738832" y="542197"/>
                  <a:pt x="1724863" y="542197"/>
                </a:cubicBezTo>
                <a:cubicBezTo>
                  <a:pt x="1710929" y="542197"/>
                  <a:pt x="1699621" y="530889"/>
                  <a:pt x="1699621" y="516962"/>
                </a:cubicBezTo>
                <a:cubicBezTo>
                  <a:pt x="1699621" y="502993"/>
                  <a:pt x="1710895" y="491634"/>
                  <a:pt x="1724863" y="491549"/>
                </a:cubicBezTo>
                <a:close/>
                <a:moveTo>
                  <a:pt x="1786265" y="491207"/>
                </a:moveTo>
                <a:cubicBezTo>
                  <a:pt x="1786385" y="491207"/>
                  <a:pt x="1786487" y="491207"/>
                  <a:pt x="1786606" y="491207"/>
                </a:cubicBezTo>
                <a:cubicBezTo>
                  <a:pt x="1800729" y="491311"/>
                  <a:pt x="1812122" y="502841"/>
                  <a:pt x="1812020" y="516962"/>
                </a:cubicBezTo>
                <a:cubicBezTo>
                  <a:pt x="1812020" y="517013"/>
                  <a:pt x="1812020" y="517081"/>
                  <a:pt x="1812020" y="517132"/>
                </a:cubicBezTo>
                <a:cubicBezTo>
                  <a:pt x="1811917" y="531247"/>
                  <a:pt x="1800388" y="542641"/>
                  <a:pt x="1786265" y="542538"/>
                </a:cubicBezTo>
                <a:cubicBezTo>
                  <a:pt x="1772143" y="542538"/>
                  <a:pt x="1760682" y="531076"/>
                  <a:pt x="1760682" y="516962"/>
                </a:cubicBezTo>
                <a:cubicBezTo>
                  <a:pt x="1760682" y="516911"/>
                  <a:pt x="1760682" y="516842"/>
                  <a:pt x="1760682" y="516791"/>
                </a:cubicBezTo>
                <a:cubicBezTo>
                  <a:pt x="1760682" y="502670"/>
                  <a:pt x="1772143" y="491207"/>
                  <a:pt x="1786265" y="491207"/>
                </a:cubicBezTo>
                <a:close/>
                <a:moveTo>
                  <a:pt x="1909068" y="491037"/>
                </a:moveTo>
                <a:cubicBezTo>
                  <a:pt x="1923378" y="491037"/>
                  <a:pt x="1934993" y="502652"/>
                  <a:pt x="1934993" y="516961"/>
                </a:cubicBezTo>
                <a:cubicBezTo>
                  <a:pt x="1934890" y="531213"/>
                  <a:pt x="1923327" y="542709"/>
                  <a:pt x="1909068" y="542709"/>
                </a:cubicBezTo>
                <a:cubicBezTo>
                  <a:pt x="1894843" y="542709"/>
                  <a:pt x="1883314" y="531179"/>
                  <a:pt x="1883314" y="516961"/>
                </a:cubicBezTo>
                <a:cubicBezTo>
                  <a:pt x="1883314" y="516910"/>
                  <a:pt x="1883314" y="516842"/>
                  <a:pt x="1883314" y="516791"/>
                </a:cubicBezTo>
                <a:cubicBezTo>
                  <a:pt x="1883314" y="502567"/>
                  <a:pt x="1894843" y="491037"/>
                  <a:pt x="1909068" y="491037"/>
                </a:cubicBezTo>
                <a:close/>
                <a:moveTo>
                  <a:pt x="1847666" y="491037"/>
                </a:moveTo>
                <a:cubicBezTo>
                  <a:pt x="1861976" y="491037"/>
                  <a:pt x="1873591" y="502652"/>
                  <a:pt x="1873591" y="516961"/>
                </a:cubicBezTo>
                <a:cubicBezTo>
                  <a:pt x="1873506" y="531213"/>
                  <a:pt x="1861925" y="542709"/>
                  <a:pt x="1847666" y="542709"/>
                </a:cubicBezTo>
                <a:cubicBezTo>
                  <a:pt x="1833441" y="542709"/>
                  <a:pt x="1821912" y="531179"/>
                  <a:pt x="1821912" y="516961"/>
                </a:cubicBezTo>
                <a:cubicBezTo>
                  <a:pt x="1821912" y="516910"/>
                  <a:pt x="1821912" y="516842"/>
                  <a:pt x="1821912" y="516791"/>
                </a:cubicBezTo>
                <a:cubicBezTo>
                  <a:pt x="1821912" y="502567"/>
                  <a:pt x="1833441" y="491037"/>
                  <a:pt x="1847666" y="491037"/>
                </a:cubicBezTo>
                <a:close/>
                <a:moveTo>
                  <a:pt x="5629" y="450956"/>
                </a:moveTo>
                <a:cubicBezTo>
                  <a:pt x="5748" y="450956"/>
                  <a:pt x="5867" y="450956"/>
                  <a:pt x="5970" y="450956"/>
                </a:cubicBezTo>
                <a:cubicBezTo>
                  <a:pt x="8699" y="451060"/>
                  <a:pt x="10848" y="453344"/>
                  <a:pt x="10745" y="456073"/>
                </a:cubicBezTo>
                <a:cubicBezTo>
                  <a:pt x="10745" y="458905"/>
                  <a:pt x="8460" y="461190"/>
                  <a:pt x="5629" y="461190"/>
                </a:cubicBezTo>
                <a:cubicBezTo>
                  <a:pt x="2848" y="461105"/>
                  <a:pt x="597" y="458853"/>
                  <a:pt x="512" y="456073"/>
                </a:cubicBezTo>
                <a:cubicBezTo>
                  <a:pt x="512" y="453242"/>
                  <a:pt x="2797" y="450956"/>
                  <a:pt x="5629" y="450956"/>
                </a:cubicBezTo>
                <a:close/>
                <a:moveTo>
                  <a:pt x="67029" y="448568"/>
                </a:moveTo>
                <a:cubicBezTo>
                  <a:pt x="70884" y="448568"/>
                  <a:pt x="74022" y="451708"/>
                  <a:pt x="74022" y="455561"/>
                </a:cubicBezTo>
                <a:cubicBezTo>
                  <a:pt x="74022" y="459416"/>
                  <a:pt x="70884" y="462554"/>
                  <a:pt x="67029" y="462554"/>
                </a:cubicBezTo>
                <a:cubicBezTo>
                  <a:pt x="63209" y="462469"/>
                  <a:pt x="60121" y="459382"/>
                  <a:pt x="60037" y="455561"/>
                </a:cubicBezTo>
                <a:cubicBezTo>
                  <a:pt x="60037" y="451708"/>
                  <a:pt x="63175" y="448568"/>
                  <a:pt x="67029" y="448568"/>
                </a:cubicBezTo>
                <a:close/>
                <a:moveTo>
                  <a:pt x="129113" y="447715"/>
                </a:moveTo>
                <a:cubicBezTo>
                  <a:pt x="129232" y="447715"/>
                  <a:pt x="129335" y="447715"/>
                  <a:pt x="129454" y="447715"/>
                </a:cubicBezTo>
                <a:cubicBezTo>
                  <a:pt x="133701" y="447818"/>
                  <a:pt x="137061" y="451331"/>
                  <a:pt x="136959" y="455561"/>
                </a:cubicBezTo>
                <a:cubicBezTo>
                  <a:pt x="136959" y="459893"/>
                  <a:pt x="133445" y="463407"/>
                  <a:pt x="129113" y="463407"/>
                </a:cubicBezTo>
                <a:cubicBezTo>
                  <a:pt x="124815" y="463322"/>
                  <a:pt x="121353" y="459859"/>
                  <a:pt x="121268" y="455561"/>
                </a:cubicBezTo>
                <a:cubicBezTo>
                  <a:pt x="121268" y="451230"/>
                  <a:pt x="124781" y="447715"/>
                  <a:pt x="129113" y="447715"/>
                </a:cubicBezTo>
                <a:close/>
                <a:moveTo>
                  <a:pt x="189832" y="446862"/>
                </a:moveTo>
                <a:cubicBezTo>
                  <a:pt x="194642" y="446862"/>
                  <a:pt x="198531" y="450751"/>
                  <a:pt x="198531" y="455561"/>
                </a:cubicBezTo>
                <a:cubicBezTo>
                  <a:pt x="198531" y="460371"/>
                  <a:pt x="194642" y="464259"/>
                  <a:pt x="189832" y="464259"/>
                </a:cubicBezTo>
                <a:cubicBezTo>
                  <a:pt x="185023" y="464259"/>
                  <a:pt x="181134" y="460371"/>
                  <a:pt x="181134" y="455561"/>
                </a:cubicBezTo>
                <a:cubicBezTo>
                  <a:pt x="181134" y="450751"/>
                  <a:pt x="185023" y="446862"/>
                  <a:pt x="189832" y="446862"/>
                </a:cubicBezTo>
                <a:close/>
                <a:moveTo>
                  <a:pt x="251234" y="446010"/>
                </a:moveTo>
                <a:cubicBezTo>
                  <a:pt x="256504" y="446010"/>
                  <a:pt x="260785" y="450289"/>
                  <a:pt x="260785" y="455561"/>
                </a:cubicBezTo>
                <a:cubicBezTo>
                  <a:pt x="260785" y="460831"/>
                  <a:pt x="256504" y="465112"/>
                  <a:pt x="251234" y="465112"/>
                </a:cubicBezTo>
                <a:cubicBezTo>
                  <a:pt x="245964" y="465112"/>
                  <a:pt x="241683" y="460831"/>
                  <a:pt x="241683" y="455561"/>
                </a:cubicBezTo>
                <a:cubicBezTo>
                  <a:pt x="241683" y="450289"/>
                  <a:pt x="245964" y="446010"/>
                  <a:pt x="251234" y="446010"/>
                </a:cubicBezTo>
                <a:close/>
                <a:moveTo>
                  <a:pt x="312635" y="445327"/>
                </a:moveTo>
                <a:cubicBezTo>
                  <a:pt x="318281" y="445327"/>
                  <a:pt x="322868" y="449916"/>
                  <a:pt x="322868" y="455561"/>
                </a:cubicBezTo>
                <a:cubicBezTo>
                  <a:pt x="322868" y="461206"/>
                  <a:pt x="318281" y="465795"/>
                  <a:pt x="312635" y="465795"/>
                </a:cubicBezTo>
                <a:cubicBezTo>
                  <a:pt x="306989" y="465795"/>
                  <a:pt x="302402" y="461206"/>
                  <a:pt x="302402" y="455561"/>
                </a:cubicBezTo>
                <a:cubicBezTo>
                  <a:pt x="302402" y="449916"/>
                  <a:pt x="306989" y="445327"/>
                  <a:pt x="312635" y="445327"/>
                </a:cubicBezTo>
                <a:close/>
                <a:moveTo>
                  <a:pt x="374036" y="444474"/>
                </a:moveTo>
                <a:cubicBezTo>
                  <a:pt x="380159" y="444474"/>
                  <a:pt x="385123" y="449439"/>
                  <a:pt x="385123" y="455561"/>
                </a:cubicBezTo>
                <a:cubicBezTo>
                  <a:pt x="385037" y="461650"/>
                  <a:pt x="380125" y="466562"/>
                  <a:pt x="374036" y="466647"/>
                </a:cubicBezTo>
                <a:cubicBezTo>
                  <a:pt x="367947" y="466562"/>
                  <a:pt x="363035" y="461650"/>
                  <a:pt x="362950" y="455561"/>
                </a:cubicBezTo>
                <a:cubicBezTo>
                  <a:pt x="362950" y="449439"/>
                  <a:pt x="367913" y="444474"/>
                  <a:pt x="374036" y="444474"/>
                </a:cubicBezTo>
                <a:close/>
                <a:moveTo>
                  <a:pt x="436120" y="443623"/>
                </a:moveTo>
                <a:cubicBezTo>
                  <a:pt x="442720" y="443623"/>
                  <a:pt x="448059" y="448961"/>
                  <a:pt x="448059" y="455562"/>
                </a:cubicBezTo>
                <a:cubicBezTo>
                  <a:pt x="448059" y="462162"/>
                  <a:pt x="442720" y="467501"/>
                  <a:pt x="436120" y="467501"/>
                </a:cubicBezTo>
                <a:cubicBezTo>
                  <a:pt x="429570" y="467415"/>
                  <a:pt x="424266" y="462111"/>
                  <a:pt x="424181" y="455562"/>
                </a:cubicBezTo>
                <a:cubicBezTo>
                  <a:pt x="424181" y="448961"/>
                  <a:pt x="429519" y="443623"/>
                  <a:pt x="436120" y="443623"/>
                </a:cubicBezTo>
                <a:close/>
                <a:moveTo>
                  <a:pt x="496839" y="442939"/>
                </a:moveTo>
                <a:cubicBezTo>
                  <a:pt x="503815" y="442939"/>
                  <a:pt x="509460" y="448586"/>
                  <a:pt x="509460" y="455561"/>
                </a:cubicBezTo>
                <a:cubicBezTo>
                  <a:pt x="509460" y="462537"/>
                  <a:pt x="503815" y="468182"/>
                  <a:pt x="496839" y="468182"/>
                </a:cubicBezTo>
                <a:cubicBezTo>
                  <a:pt x="489863" y="468182"/>
                  <a:pt x="484218" y="462537"/>
                  <a:pt x="484218" y="455561"/>
                </a:cubicBezTo>
                <a:cubicBezTo>
                  <a:pt x="484218" y="448586"/>
                  <a:pt x="489863" y="442939"/>
                  <a:pt x="496839" y="442939"/>
                </a:cubicBezTo>
                <a:close/>
                <a:moveTo>
                  <a:pt x="558240" y="442087"/>
                </a:moveTo>
                <a:cubicBezTo>
                  <a:pt x="565676" y="442087"/>
                  <a:pt x="571714" y="448125"/>
                  <a:pt x="571714" y="455561"/>
                </a:cubicBezTo>
                <a:cubicBezTo>
                  <a:pt x="571714" y="462998"/>
                  <a:pt x="565676" y="469036"/>
                  <a:pt x="558240" y="469036"/>
                </a:cubicBezTo>
                <a:cubicBezTo>
                  <a:pt x="550838" y="468951"/>
                  <a:pt x="544851" y="462964"/>
                  <a:pt x="544766" y="455561"/>
                </a:cubicBezTo>
                <a:cubicBezTo>
                  <a:pt x="544766" y="448125"/>
                  <a:pt x="550803" y="442087"/>
                  <a:pt x="558240" y="442087"/>
                </a:cubicBezTo>
                <a:close/>
                <a:moveTo>
                  <a:pt x="619641" y="441234"/>
                </a:moveTo>
                <a:cubicBezTo>
                  <a:pt x="619761" y="441234"/>
                  <a:pt x="619863" y="441234"/>
                  <a:pt x="619982" y="441234"/>
                </a:cubicBezTo>
                <a:cubicBezTo>
                  <a:pt x="627794" y="441338"/>
                  <a:pt x="634070" y="447750"/>
                  <a:pt x="633968" y="455561"/>
                </a:cubicBezTo>
                <a:cubicBezTo>
                  <a:pt x="633968" y="463475"/>
                  <a:pt x="627555" y="469888"/>
                  <a:pt x="619641" y="469888"/>
                </a:cubicBezTo>
                <a:cubicBezTo>
                  <a:pt x="611762" y="469803"/>
                  <a:pt x="605399" y="463440"/>
                  <a:pt x="605315" y="455561"/>
                </a:cubicBezTo>
                <a:cubicBezTo>
                  <a:pt x="605315" y="447647"/>
                  <a:pt x="611727" y="441234"/>
                  <a:pt x="619641" y="441234"/>
                </a:cubicBezTo>
                <a:close/>
                <a:moveTo>
                  <a:pt x="681042" y="440552"/>
                </a:moveTo>
                <a:cubicBezTo>
                  <a:pt x="681162" y="440552"/>
                  <a:pt x="681264" y="440552"/>
                  <a:pt x="681384" y="440552"/>
                </a:cubicBezTo>
                <a:cubicBezTo>
                  <a:pt x="689587" y="440656"/>
                  <a:pt x="696154" y="447375"/>
                  <a:pt x="696052" y="455562"/>
                </a:cubicBezTo>
                <a:cubicBezTo>
                  <a:pt x="696052" y="455614"/>
                  <a:pt x="696052" y="455681"/>
                  <a:pt x="696052" y="455732"/>
                </a:cubicBezTo>
                <a:cubicBezTo>
                  <a:pt x="695950" y="463936"/>
                  <a:pt x="689229" y="470502"/>
                  <a:pt x="681042" y="470401"/>
                </a:cubicBezTo>
                <a:cubicBezTo>
                  <a:pt x="672821" y="470401"/>
                  <a:pt x="666118" y="463783"/>
                  <a:pt x="666034" y="455562"/>
                </a:cubicBezTo>
                <a:cubicBezTo>
                  <a:pt x="666034" y="447272"/>
                  <a:pt x="672753" y="440552"/>
                  <a:pt x="681042" y="440552"/>
                </a:cubicBezTo>
                <a:close/>
                <a:moveTo>
                  <a:pt x="743125" y="439699"/>
                </a:moveTo>
                <a:cubicBezTo>
                  <a:pt x="743245" y="439699"/>
                  <a:pt x="743347" y="439699"/>
                  <a:pt x="743466" y="439699"/>
                </a:cubicBezTo>
                <a:cubicBezTo>
                  <a:pt x="752131" y="439802"/>
                  <a:pt x="759090" y="446897"/>
                  <a:pt x="758987" y="455561"/>
                </a:cubicBezTo>
                <a:cubicBezTo>
                  <a:pt x="758987" y="455614"/>
                  <a:pt x="758987" y="455681"/>
                  <a:pt x="758987" y="455732"/>
                </a:cubicBezTo>
                <a:cubicBezTo>
                  <a:pt x="758885" y="464396"/>
                  <a:pt x="751790" y="471355"/>
                  <a:pt x="743125" y="471253"/>
                </a:cubicBezTo>
                <a:cubicBezTo>
                  <a:pt x="734427" y="471253"/>
                  <a:pt x="727366" y="464260"/>
                  <a:pt x="727264" y="455561"/>
                </a:cubicBezTo>
                <a:cubicBezTo>
                  <a:pt x="727264" y="446796"/>
                  <a:pt x="734359" y="439699"/>
                  <a:pt x="743125" y="439699"/>
                </a:cubicBezTo>
                <a:close/>
                <a:moveTo>
                  <a:pt x="803844" y="438846"/>
                </a:moveTo>
                <a:cubicBezTo>
                  <a:pt x="813259" y="438846"/>
                  <a:pt x="820900" y="446487"/>
                  <a:pt x="820900" y="455902"/>
                </a:cubicBezTo>
                <a:cubicBezTo>
                  <a:pt x="820900" y="465317"/>
                  <a:pt x="813259" y="472959"/>
                  <a:pt x="803844" y="472959"/>
                </a:cubicBezTo>
                <a:cubicBezTo>
                  <a:pt x="794430" y="472959"/>
                  <a:pt x="786789" y="465317"/>
                  <a:pt x="786789" y="455902"/>
                </a:cubicBezTo>
                <a:cubicBezTo>
                  <a:pt x="786789" y="446487"/>
                  <a:pt x="794430" y="438846"/>
                  <a:pt x="803844" y="438846"/>
                </a:cubicBezTo>
                <a:close/>
                <a:moveTo>
                  <a:pt x="865246" y="438164"/>
                </a:moveTo>
                <a:cubicBezTo>
                  <a:pt x="874661" y="438164"/>
                  <a:pt x="882302" y="445806"/>
                  <a:pt x="882302" y="455220"/>
                </a:cubicBezTo>
                <a:cubicBezTo>
                  <a:pt x="882302" y="464635"/>
                  <a:pt x="874661" y="472277"/>
                  <a:pt x="865246" y="472277"/>
                </a:cubicBezTo>
                <a:cubicBezTo>
                  <a:pt x="855832" y="472277"/>
                  <a:pt x="848191" y="464635"/>
                  <a:pt x="848191" y="455220"/>
                </a:cubicBezTo>
                <a:cubicBezTo>
                  <a:pt x="848191" y="445806"/>
                  <a:pt x="855832" y="438164"/>
                  <a:pt x="865246" y="438164"/>
                </a:cubicBezTo>
                <a:close/>
                <a:moveTo>
                  <a:pt x="926648" y="437481"/>
                </a:moveTo>
                <a:cubicBezTo>
                  <a:pt x="926767" y="437481"/>
                  <a:pt x="926870" y="437481"/>
                  <a:pt x="926989" y="437481"/>
                </a:cubicBezTo>
                <a:cubicBezTo>
                  <a:pt x="936881" y="437584"/>
                  <a:pt x="944829" y="445669"/>
                  <a:pt x="944727" y="455561"/>
                </a:cubicBezTo>
                <a:cubicBezTo>
                  <a:pt x="944266" y="465180"/>
                  <a:pt x="936284" y="472719"/>
                  <a:pt x="926648" y="472617"/>
                </a:cubicBezTo>
                <a:cubicBezTo>
                  <a:pt x="917045" y="472634"/>
                  <a:pt x="909114" y="465146"/>
                  <a:pt x="908569" y="455561"/>
                </a:cubicBezTo>
                <a:cubicBezTo>
                  <a:pt x="908569" y="445583"/>
                  <a:pt x="916670" y="437481"/>
                  <a:pt x="926648" y="437481"/>
                </a:cubicBezTo>
                <a:close/>
                <a:moveTo>
                  <a:pt x="988048" y="436630"/>
                </a:moveTo>
                <a:cubicBezTo>
                  <a:pt x="998504" y="436630"/>
                  <a:pt x="1006981" y="445106"/>
                  <a:pt x="1006981" y="455561"/>
                </a:cubicBezTo>
                <a:cubicBezTo>
                  <a:pt x="1006895" y="465948"/>
                  <a:pt x="998436" y="474323"/>
                  <a:pt x="988048" y="474323"/>
                </a:cubicBezTo>
                <a:cubicBezTo>
                  <a:pt x="977662" y="474323"/>
                  <a:pt x="969202" y="465948"/>
                  <a:pt x="969117" y="455561"/>
                </a:cubicBezTo>
                <a:cubicBezTo>
                  <a:pt x="969117" y="445106"/>
                  <a:pt x="977594" y="436630"/>
                  <a:pt x="988048" y="436630"/>
                </a:cubicBezTo>
                <a:close/>
                <a:moveTo>
                  <a:pt x="1049816" y="435812"/>
                </a:moveTo>
                <a:cubicBezTo>
                  <a:pt x="1060649" y="435812"/>
                  <a:pt x="1069431" y="444594"/>
                  <a:pt x="1069431" y="455426"/>
                </a:cubicBezTo>
                <a:cubicBezTo>
                  <a:pt x="1069431" y="466259"/>
                  <a:pt x="1060649" y="475041"/>
                  <a:pt x="1049816" y="475041"/>
                </a:cubicBezTo>
                <a:cubicBezTo>
                  <a:pt x="1038984" y="475041"/>
                  <a:pt x="1030202" y="466259"/>
                  <a:pt x="1030202" y="455426"/>
                </a:cubicBezTo>
                <a:cubicBezTo>
                  <a:pt x="1030202" y="444594"/>
                  <a:pt x="1038984" y="435812"/>
                  <a:pt x="1049816" y="435812"/>
                </a:cubicBezTo>
                <a:close/>
                <a:moveTo>
                  <a:pt x="1110851" y="435095"/>
                </a:moveTo>
                <a:cubicBezTo>
                  <a:pt x="1122159" y="435095"/>
                  <a:pt x="1131318" y="444255"/>
                  <a:pt x="1131318" y="455561"/>
                </a:cubicBezTo>
                <a:cubicBezTo>
                  <a:pt x="1131318" y="455614"/>
                  <a:pt x="1131318" y="455681"/>
                  <a:pt x="1131318" y="455732"/>
                </a:cubicBezTo>
                <a:cubicBezTo>
                  <a:pt x="1131216" y="466938"/>
                  <a:pt x="1122057" y="475960"/>
                  <a:pt x="1110851" y="475858"/>
                </a:cubicBezTo>
                <a:cubicBezTo>
                  <a:pt x="1110800" y="475858"/>
                  <a:pt x="1110732" y="475858"/>
                  <a:pt x="1110680" y="475858"/>
                </a:cubicBezTo>
                <a:cubicBezTo>
                  <a:pt x="1099475" y="475858"/>
                  <a:pt x="1090384" y="466767"/>
                  <a:pt x="1090384" y="455561"/>
                </a:cubicBezTo>
                <a:cubicBezTo>
                  <a:pt x="1090384" y="444255"/>
                  <a:pt x="1099543" y="435095"/>
                  <a:pt x="1110851" y="435095"/>
                </a:cubicBezTo>
                <a:close/>
                <a:moveTo>
                  <a:pt x="1295055" y="433901"/>
                </a:moveTo>
                <a:cubicBezTo>
                  <a:pt x="1307489" y="433901"/>
                  <a:pt x="1317569" y="443981"/>
                  <a:pt x="1317569" y="456414"/>
                </a:cubicBezTo>
                <a:cubicBezTo>
                  <a:pt x="1317467" y="468780"/>
                  <a:pt x="1307421" y="478757"/>
                  <a:pt x="1295055" y="478757"/>
                </a:cubicBezTo>
                <a:cubicBezTo>
                  <a:pt x="1282690" y="478757"/>
                  <a:pt x="1272627" y="468780"/>
                  <a:pt x="1272542" y="456414"/>
                </a:cubicBezTo>
                <a:cubicBezTo>
                  <a:pt x="1272542" y="443981"/>
                  <a:pt x="1282622" y="433901"/>
                  <a:pt x="1295055" y="433901"/>
                </a:cubicBezTo>
                <a:close/>
                <a:moveTo>
                  <a:pt x="1233654" y="433901"/>
                </a:moveTo>
                <a:cubicBezTo>
                  <a:pt x="1245713" y="433901"/>
                  <a:pt x="1255486" y="443673"/>
                  <a:pt x="1255486" y="455732"/>
                </a:cubicBezTo>
                <a:cubicBezTo>
                  <a:pt x="1255486" y="455783"/>
                  <a:pt x="1255486" y="455851"/>
                  <a:pt x="1255486" y="455903"/>
                </a:cubicBezTo>
                <a:cubicBezTo>
                  <a:pt x="1255383" y="467858"/>
                  <a:pt x="1245610" y="477495"/>
                  <a:pt x="1233654" y="477393"/>
                </a:cubicBezTo>
                <a:cubicBezTo>
                  <a:pt x="1221664" y="477393"/>
                  <a:pt x="1211925" y="467723"/>
                  <a:pt x="1211823" y="455732"/>
                </a:cubicBezTo>
                <a:cubicBezTo>
                  <a:pt x="1211823" y="443673"/>
                  <a:pt x="1221596" y="433901"/>
                  <a:pt x="1233654" y="433901"/>
                </a:cubicBezTo>
                <a:close/>
                <a:moveTo>
                  <a:pt x="1172253" y="433901"/>
                </a:moveTo>
                <a:cubicBezTo>
                  <a:pt x="1172372" y="433901"/>
                  <a:pt x="1172474" y="433901"/>
                  <a:pt x="1172594" y="433901"/>
                </a:cubicBezTo>
                <a:cubicBezTo>
                  <a:pt x="1184175" y="434004"/>
                  <a:pt x="1193504" y="443470"/>
                  <a:pt x="1193402" y="455050"/>
                </a:cubicBezTo>
                <a:cubicBezTo>
                  <a:pt x="1193402" y="455101"/>
                  <a:pt x="1193402" y="455169"/>
                  <a:pt x="1193402" y="455220"/>
                </a:cubicBezTo>
                <a:cubicBezTo>
                  <a:pt x="1193300" y="466802"/>
                  <a:pt x="1183833" y="476131"/>
                  <a:pt x="1172253" y="476029"/>
                </a:cubicBezTo>
                <a:cubicBezTo>
                  <a:pt x="1160638" y="476029"/>
                  <a:pt x="1151206" y="466665"/>
                  <a:pt x="1151104" y="455050"/>
                </a:cubicBezTo>
                <a:cubicBezTo>
                  <a:pt x="1151104" y="443366"/>
                  <a:pt x="1160569" y="433901"/>
                  <a:pt x="1172253" y="433901"/>
                </a:cubicBezTo>
                <a:close/>
                <a:moveTo>
                  <a:pt x="1971151" y="432366"/>
                </a:moveTo>
                <a:cubicBezTo>
                  <a:pt x="1983960" y="432366"/>
                  <a:pt x="1994347" y="442752"/>
                  <a:pt x="1994347" y="455561"/>
                </a:cubicBezTo>
                <a:cubicBezTo>
                  <a:pt x="1994347" y="455614"/>
                  <a:pt x="1994347" y="455681"/>
                  <a:pt x="1994347" y="455732"/>
                </a:cubicBezTo>
                <a:cubicBezTo>
                  <a:pt x="1994245" y="468456"/>
                  <a:pt x="1983875" y="478689"/>
                  <a:pt x="1971151" y="478587"/>
                </a:cubicBezTo>
                <a:cubicBezTo>
                  <a:pt x="1971032" y="478587"/>
                  <a:pt x="1970929" y="478587"/>
                  <a:pt x="1970810" y="478587"/>
                </a:cubicBezTo>
                <a:cubicBezTo>
                  <a:pt x="1958188" y="478485"/>
                  <a:pt x="1948023" y="468183"/>
                  <a:pt x="1948125" y="455561"/>
                </a:cubicBezTo>
                <a:cubicBezTo>
                  <a:pt x="1948125" y="455510"/>
                  <a:pt x="1948125" y="455442"/>
                  <a:pt x="1948125" y="455391"/>
                </a:cubicBezTo>
                <a:cubicBezTo>
                  <a:pt x="1948125" y="442668"/>
                  <a:pt x="1958427" y="432366"/>
                  <a:pt x="1971151" y="432366"/>
                </a:cubicBezTo>
                <a:close/>
                <a:moveTo>
                  <a:pt x="1357139" y="432366"/>
                </a:moveTo>
                <a:cubicBezTo>
                  <a:pt x="1369948" y="432366"/>
                  <a:pt x="1380335" y="442752"/>
                  <a:pt x="1380335" y="455561"/>
                </a:cubicBezTo>
                <a:cubicBezTo>
                  <a:pt x="1380335" y="455614"/>
                  <a:pt x="1380335" y="455681"/>
                  <a:pt x="1380335" y="455732"/>
                </a:cubicBezTo>
                <a:cubicBezTo>
                  <a:pt x="1380233" y="468456"/>
                  <a:pt x="1369863" y="478689"/>
                  <a:pt x="1357139" y="478587"/>
                </a:cubicBezTo>
                <a:cubicBezTo>
                  <a:pt x="1357020" y="478587"/>
                  <a:pt x="1356917" y="478587"/>
                  <a:pt x="1356798" y="478587"/>
                </a:cubicBezTo>
                <a:cubicBezTo>
                  <a:pt x="1344176" y="478485"/>
                  <a:pt x="1334011" y="468183"/>
                  <a:pt x="1334113" y="455561"/>
                </a:cubicBezTo>
                <a:cubicBezTo>
                  <a:pt x="1334113" y="455510"/>
                  <a:pt x="1334113" y="455442"/>
                  <a:pt x="1334113" y="455391"/>
                </a:cubicBezTo>
                <a:cubicBezTo>
                  <a:pt x="1334113" y="442668"/>
                  <a:pt x="1344415" y="432366"/>
                  <a:pt x="1357139" y="432366"/>
                </a:cubicBezTo>
                <a:close/>
                <a:moveTo>
                  <a:pt x="1417858" y="431854"/>
                </a:moveTo>
                <a:cubicBezTo>
                  <a:pt x="1430957" y="431854"/>
                  <a:pt x="1441566" y="442463"/>
                  <a:pt x="1441566" y="455561"/>
                </a:cubicBezTo>
                <a:cubicBezTo>
                  <a:pt x="1441566" y="455612"/>
                  <a:pt x="1441566" y="455681"/>
                  <a:pt x="1441566" y="455732"/>
                </a:cubicBezTo>
                <a:cubicBezTo>
                  <a:pt x="1441463" y="468728"/>
                  <a:pt x="1430854" y="479201"/>
                  <a:pt x="1417858" y="479098"/>
                </a:cubicBezTo>
                <a:cubicBezTo>
                  <a:pt x="1404861" y="479098"/>
                  <a:pt x="1394321" y="468559"/>
                  <a:pt x="1394321" y="455561"/>
                </a:cubicBezTo>
                <a:cubicBezTo>
                  <a:pt x="1394321" y="455510"/>
                  <a:pt x="1394321" y="455442"/>
                  <a:pt x="1394321" y="455391"/>
                </a:cubicBezTo>
                <a:cubicBezTo>
                  <a:pt x="1394321" y="442394"/>
                  <a:pt x="1404861" y="431854"/>
                  <a:pt x="1417858" y="431854"/>
                </a:cubicBezTo>
                <a:close/>
                <a:moveTo>
                  <a:pt x="1479259" y="431172"/>
                </a:moveTo>
                <a:cubicBezTo>
                  <a:pt x="1492733" y="431172"/>
                  <a:pt x="1503649" y="442087"/>
                  <a:pt x="1503649" y="455561"/>
                </a:cubicBezTo>
                <a:cubicBezTo>
                  <a:pt x="1503564" y="468967"/>
                  <a:pt x="1492665" y="479782"/>
                  <a:pt x="1479259" y="479782"/>
                </a:cubicBezTo>
                <a:cubicBezTo>
                  <a:pt x="1465887" y="479782"/>
                  <a:pt x="1455040" y="468933"/>
                  <a:pt x="1455040" y="455561"/>
                </a:cubicBezTo>
                <a:cubicBezTo>
                  <a:pt x="1455040" y="455510"/>
                  <a:pt x="1455040" y="455442"/>
                  <a:pt x="1455040" y="455391"/>
                </a:cubicBezTo>
                <a:cubicBezTo>
                  <a:pt x="1455040" y="442019"/>
                  <a:pt x="1465887" y="431172"/>
                  <a:pt x="1479259" y="431172"/>
                </a:cubicBezTo>
                <a:close/>
                <a:moveTo>
                  <a:pt x="1540660" y="430659"/>
                </a:moveTo>
                <a:cubicBezTo>
                  <a:pt x="1554407" y="430659"/>
                  <a:pt x="1565561" y="441814"/>
                  <a:pt x="1565561" y="455561"/>
                </a:cubicBezTo>
                <a:cubicBezTo>
                  <a:pt x="1565561" y="455612"/>
                  <a:pt x="1565561" y="455681"/>
                  <a:pt x="1565561" y="455732"/>
                </a:cubicBezTo>
                <a:cubicBezTo>
                  <a:pt x="1565459" y="469393"/>
                  <a:pt x="1554322" y="480394"/>
                  <a:pt x="1540660" y="480292"/>
                </a:cubicBezTo>
                <a:cubicBezTo>
                  <a:pt x="1526998" y="480292"/>
                  <a:pt x="1515929" y="469224"/>
                  <a:pt x="1515929" y="455561"/>
                </a:cubicBezTo>
                <a:cubicBezTo>
                  <a:pt x="1515929" y="455510"/>
                  <a:pt x="1515929" y="455442"/>
                  <a:pt x="1515929" y="455391"/>
                </a:cubicBezTo>
                <a:cubicBezTo>
                  <a:pt x="1515929" y="441730"/>
                  <a:pt x="1526998" y="430659"/>
                  <a:pt x="1540660" y="430659"/>
                </a:cubicBezTo>
                <a:close/>
                <a:moveTo>
                  <a:pt x="1602061" y="430147"/>
                </a:moveTo>
                <a:cubicBezTo>
                  <a:pt x="1616098" y="430147"/>
                  <a:pt x="1627475" y="441524"/>
                  <a:pt x="1627475" y="455561"/>
                </a:cubicBezTo>
                <a:cubicBezTo>
                  <a:pt x="1627372" y="469529"/>
                  <a:pt x="1616030" y="480804"/>
                  <a:pt x="1602061" y="480804"/>
                </a:cubicBezTo>
                <a:cubicBezTo>
                  <a:pt x="1588127" y="480804"/>
                  <a:pt x="1576819" y="469495"/>
                  <a:pt x="1576819" y="455561"/>
                </a:cubicBezTo>
                <a:cubicBezTo>
                  <a:pt x="1576819" y="441593"/>
                  <a:pt x="1588092" y="430234"/>
                  <a:pt x="1602061" y="430147"/>
                </a:cubicBezTo>
                <a:close/>
                <a:moveTo>
                  <a:pt x="1664145" y="429636"/>
                </a:moveTo>
                <a:cubicBezTo>
                  <a:pt x="1678455" y="429636"/>
                  <a:pt x="1690070" y="441253"/>
                  <a:pt x="1690070" y="455561"/>
                </a:cubicBezTo>
                <a:cubicBezTo>
                  <a:pt x="1689968" y="469820"/>
                  <a:pt x="1678404" y="481316"/>
                  <a:pt x="1664145" y="481316"/>
                </a:cubicBezTo>
                <a:cubicBezTo>
                  <a:pt x="1649920" y="481316"/>
                  <a:pt x="1638391" y="469786"/>
                  <a:pt x="1638391" y="455561"/>
                </a:cubicBezTo>
                <a:cubicBezTo>
                  <a:pt x="1638391" y="455510"/>
                  <a:pt x="1638391" y="455442"/>
                  <a:pt x="1638391" y="455391"/>
                </a:cubicBezTo>
                <a:cubicBezTo>
                  <a:pt x="1638391" y="441167"/>
                  <a:pt x="1649920" y="429636"/>
                  <a:pt x="1664145" y="429636"/>
                </a:cubicBezTo>
                <a:close/>
                <a:moveTo>
                  <a:pt x="1724864" y="429295"/>
                </a:moveTo>
                <a:cubicBezTo>
                  <a:pt x="1739379" y="429295"/>
                  <a:pt x="1751130" y="441047"/>
                  <a:pt x="1751130" y="455561"/>
                </a:cubicBezTo>
                <a:cubicBezTo>
                  <a:pt x="1751130" y="455614"/>
                  <a:pt x="1751130" y="455681"/>
                  <a:pt x="1751130" y="455732"/>
                </a:cubicBezTo>
                <a:cubicBezTo>
                  <a:pt x="1751027" y="470144"/>
                  <a:pt x="1739276" y="481759"/>
                  <a:pt x="1724864" y="481657"/>
                </a:cubicBezTo>
                <a:cubicBezTo>
                  <a:pt x="1724745" y="481657"/>
                  <a:pt x="1724642" y="481657"/>
                  <a:pt x="1724523" y="481657"/>
                </a:cubicBezTo>
                <a:cubicBezTo>
                  <a:pt x="1710196" y="481555"/>
                  <a:pt x="1698666" y="469870"/>
                  <a:pt x="1698768" y="455561"/>
                </a:cubicBezTo>
                <a:cubicBezTo>
                  <a:pt x="1698768" y="455510"/>
                  <a:pt x="1698768" y="455442"/>
                  <a:pt x="1698768" y="455391"/>
                </a:cubicBezTo>
                <a:cubicBezTo>
                  <a:pt x="1698768" y="440979"/>
                  <a:pt x="1710452" y="429295"/>
                  <a:pt x="1724864" y="429295"/>
                </a:cubicBezTo>
                <a:close/>
                <a:moveTo>
                  <a:pt x="1786265" y="428954"/>
                </a:moveTo>
                <a:cubicBezTo>
                  <a:pt x="1800967" y="428954"/>
                  <a:pt x="1812872" y="440859"/>
                  <a:pt x="1812872" y="455562"/>
                </a:cubicBezTo>
                <a:cubicBezTo>
                  <a:pt x="1812872" y="455614"/>
                  <a:pt x="1812872" y="455681"/>
                  <a:pt x="1812872" y="455732"/>
                </a:cubicBezTo>
                <a:cubicBezTo>
                  <a:pt x="1812770" y="470332"/>
                  <a:pt x="1800865" y="482101"/>
                  <a:pt x="1786265" y="481998"/>
                </a:cubicBezTo>
                <a:cubicBezTo>
                  <a:pt x="1786146" y="481998"/>
                  <a:pt x="1786043" y="481998"/>
                  <a:pt x="1785924" y="481998"/>
                </a:cubicBezTo>
                <a:cubicBezTo>
                  <a:pt x="1771409" y="481896"/>
                  <a:pt x="1759726" y="470059"/>
                  <a:pt x="1759828" y="455562"/>
                </a:cubicBezTo>
                <a:cubicBezTo>
                  <a:pt x="1759828" y="455510"/>
                  <a:pt x="1759828" y="455442"/>
                  <a:pt x="1759828" y="455391"/>
                </a:cubicBezTo>
                <a:cubicBezTo>
                  <a:pt x="1759828" y="440792"/>
                  <a:pt x="1771665" y="428954"/>
                  <a:pt x="1786265" y="428954"/>
                </a:cubicBezTo>
                <a:close/>
                <a:moveTo>
                  <a:pt x="1848033" y="428820"/>
                </a:moveTo>
                <a:cubicBezTo>
                  <a:pt x="1862728" y="428820"/>
                  <a:pt x="1874640" y="440732"/>
                  <a:pt x="1874640" y="455427"/>
                </a:cubicBezTo>
                <a:cubicBezTo>
                  <a:pt x="1874640" y="470122"/>
                  <a:pt x="1862728" y="482034"/>
                  <a:pt x="1848033" y="482034"/>
                </a:cubicBezTo>
                <a:cubicBezTo>
                  <a:pt x="1833338" y="482034"/>
                  <a:pt x="1821426" y="470122"/>
                  <a:pt x="1821426" y="455427"/>
                </a:cubicBezTo>
                <a:cubicBezTo>
                  <a:pt x="1821426" y="440732"/>
                  <a:pt x="1833338" y="428820"/>
                  <a:pt x="1848033" y="428820"/>
                </a:cubicBezTo>
                <a:close/>
                <a:moveTo>
                  <a:pt x="1909068" y="428784"/>
                </a:moveTo>
                <a:cubicBezTo>
                  <a:pt x="1923855" y="428784"/>
                  <a:pt x="1935846" y="440774"/>
                  <a:pt x="1935846" y="455561"/>
                </a:cubicBezTo>
                <a:cubicBezTo>
                  <a:pt x="1935846" y="455612"/>
                  <a:pt x="1935846" y="455681"/>
                  <a:pt x="1935846" y="455732"/>
                </a:cubicBezTo>
                <a:cubicBezTo>
                  <a:pt x="1935744" y="470434"/>
                  <a:pt x="1923770" y="482271"/>
                  <a:pt x="1909068" y="482168"/>
                </a:cubicBezTo>
                <a:cubicBezTo>
                  <a:pt x="1894366" y="482168"/>
                  <a:pt x="1882461" y="470265"/>
                  <a:pt x="1882461" y="455561"/>
                </a:cubicBezTo>
                <a:cubicBezTo>
                  <a:pt x="1882461" y="455510"/>
                  <a:pt x="1882461" y="455442"/>
                  <a:pt x="1882461" y="455391"/>
                </a:cubicBezTo>
                <a:cubicBezTo>
                  <a:pt x="1882461" y="440689"/>
                  <a:pt x="1894366" y="428784"/>
                  <a:pt x="1909068" y="428784"/>
                </a:cubicBezTo>
                <a:close/>
                <a:moveTo>
                  <a:pt x="5995" y="388739"/>
                </a:moveTo>
                <a:cubicBezTo>
                  <a:pt x="8915" y="388739"/>
                  <a:pt x="11283" y="391105"/>
                  <a:pt x="11283" y="394025"/>
                </a:cubicBezTo>
                <a:cubicBezTo>
                  <a:pt x="11283" y="396946"/>
                  <a:pt x="8915" y="399314"/>
                  <a:pt x="5995" y="399314"/>
                </a:cubicBezTo>
                <a:cubicBezTo>
                  <a:pt x="3075" y="399314"/>
                  <a:pt x="708" y="396946"/>
                  <a:pt x="708" y="394025"/>
                </a:cubicBezTo>
                <a:cubicBezTo>
                  <a:pt x="708" y="391105"/>
                  <a:pt x="3075" y="388739"/>
                  <a:pt x="5995" y="388739"/>
                </a:cubicBezTo>
                <a:close/>
                <a:moveTo>
                  <a:pt x="67030" y="386997"/>
                </a:moveTo>
                <a:cubicBezTo>
                  <a:pt x="70987" y="386997"/>
                  <a:pt x="74193" y="390204"/>
                  <a:pt x="74193" y="394161"/>
                </a:cubicBezTo>
                <a:cubicBezTo>
                  <a:pt x="74193" y="398118"/>
                  <a:pt x="70987" y="401324"/>
                  <a:pt x="67030" y="401324"/>
                </a:cubicBezTo>
                <a:cubicBezTo>
                  <a:pt x="63073" y="401324"/>
                  <a:pt x="59867" y="398118"/>
                  <a:pt x="59867" y="394161"/>
                </a:cubicBezTo>
                <a:cubicBezTo>
                  <a:pt x="59867" y="390204"/>
                  <a:pt x="63073" y="386997"/>
                  <a:pt x="67030" y="386997"/>
                </a:cubicBezTo>
                <a:close/>
                <a:moveTo>
                  <a:pt x="129113" y="386144"/>
                </a:moveTo>
                <a:cubicBezTo>
                  <a:pt x="133548" y="386144"/>
                  <a:pt x="137129" y="389726"/>
                  <a:pt x="137129" y="394161"/>
                </a:cubicBezTo>
                <a:cubicBezTo>
                  <a:pt x="137129" y="398595"/>
                  <a:pt x="133548" y="402177"/>
                  <a:pt x="129113" y="402177"/>
                </a:cubicBezTo>
                <a:cubicBezTo>
                  <a:pt x="124678" y="402177"/>
                  <a:pt x="121097" y="398595"/>
                  <a:pt x="121097" y="394161"/>
                </a:cubicBezTo>
                <a:cubicBezTo>
                  <a:pt x="121097" y="389726"/>
                  <a:pt x="124678" y="386144"/>
                  <a:pt x="129113" y="386144"/>
                </a:cubicBezTo>
                <a:close/>
                <a:moveTo>
                  <a:pt x="189832" y="385291"/>
                </a:moveTo>
                <a:cubicBezTo>
                  <a:pt x="194727" y="385291"/>
                  <a:pt x="198701" y="389264"/>
                  <a:pt x="198701" y="394160"/>
                </a:cubicBezTo>
                <a:cubicBezTo>
                  <a:pt x="198701" y="399056"/>
                  <a:pt x="194727" y="403030"/>
                  <a:pt x="189832" y="403030"/>
                </a:cubicBezTo>
                <a:cubicBezTo>
                  <a:pt x="184971" y="402944"/>
                  <a:pt x="181049" y="399020"/>
                  <a:pt x="180964" y="394160"/>
                </a:cubicBezTo>
                <a:cubicBezTo>
                  <a:pt x="180964" y="389264"/>
                  <a:pt x="184938" y="385291"/>
                  <a:pt x="189832" y="385291"/>
                </a:cubicBezTo>
                <a:close/>
                <a:moveTo>
                  <a:pt x="251234" y="384439"/>
                </a:moveTo>
                <a:cubicBezTo>
                  <a:pt x="251353" y="384439"/>
                  <a:pt x="251455" y="384439"/>
                  <a:pt x="251574" y="384439"/>
                </a:cubicBezTo>
                <a:cubicBezTo>
                  <a:pt x="256845" y="384542"/>
                  <a:pt x="261058" y="388890"/>
                  <a:pt x="260956" y="394161"/>
                </a:cubicBezTo>
                <a:cubicBezTo>
                  <a:pt x="260956" y="399534"/>
                  <a:pt x="256606" y="403883"/>
                  <a:pt x="251234" y="403883"/>
                </a:cubicBezTo>
                <a:cubicBezTo>
                  <a:pt x="245895" y="403797"/>
                  <a:pt x="241597" y="399500"/>
                  <a:pt x="241512" y="394161"/>
                </a:cubicBezTo>
                <a:cubicBezTo>
                  <a:pt x="241512" y="388789"/>
                  <a:pt x="245861" y="384439"/>
                  <a:pt x="251234" y="384439"/>
                </a:cubicBezTo>
                <a:close/>
                <a:moveTo>
                  <a:pt x="313002" y="383452"/>
                </a:moveTo>
                <a:cubicBezTo>
                  <a:pt x="318842" y="383452"/>
                  <a:pt x="323576" y="388186"/>
                  <a:pt x="323576" y="394027"/>
                </a:cubicBezTo>
                <a:cubicBezTo>
                  <a:pt x="323576" y="399867"/>
                  <a:pt x="318842" y="404601"/>
                  <a:pt x="313002" y="404601"/>
                </a:cubicBezTo>
                <a:cubicBezTo>
                  <a:pt x="307161" y="404601"/>
                  <a:pt x="302427" y="399867"/>
                  <a:pt x="302427" y="394027"/>
                </a:cubicBezTo>
                <a:cubicBezTo>
                  <a:pt x="302427" y="388186"/>
                  <a:pt x="307161" y="383452"/>
                  <a:pt x="313002" y="383452"/>
                </a:cubicBezTo>
                <a:close/>
                <a:moveTo>
                  <a:pt x="436119" y="382732"/>
                </a:moveTo>
                <a:cubicBezTo>
                  <a:pt x="442805" y="382732"/>
                  <a:pt x="448229" y="388157"/>
                  <a:pt x="448229" y="394843"/>
                </a:cubicBezTo>
                <a:cubicBezTo>
                  <a:pt x="448229" y="401529"/>
                  <a:pt x="442805" y="406953"/>
                  <a:pt x="436119" y="406953"/>
                </a:cubicBezTo>
                <a:cubicBezTo>
                  <a:pt x="429433" y="406953"/>
                  <a:pt x="424010" y="401529"/>
                  <a:pt x="424010" y="394843"/>
                </a:cubicBezTo>
                <a:cubicBezTo>
                  <a:pt x="424010" y="388157"/>
                  <a:pt x="429433" y="382732"/>
                  <a:pt x="436119" y="382732"/>
                </a:cubicBezTo>
                <a:close/>
                <a:moveTo>
                  <a:pt x="374036" y="382732"/>
                </a:moveTo>
                <a:cubicBezTo>
                  <a:pt x="374156" y="382732"/>
                  <a:pt x="374258" y="382732"/>
                  <a:pt x="374377" y="382732"/>
                </a:cubicBezTo>
                <a:cubicBezTo>
                  <a:pt x="380501" y="382836"/>
                  <a:pt x="385396" y="387867"/>
                  <a:pt x="385293" y="393989"/>
                </a:cubicBezTo>
                <a:cubicBezTo>
                  <a:pt x="385293" y="400216"/>
                  <a:pt x="380245" y="405246"/>
                  <a:pt x="374036" y="405246"/>
                </a:cubicBezTo>
                <a:cubicBezTo>
                  <a:pt x="367862" y="405162"/>
                  <a:pt x="362864" y="400165"/>
                  <a:pt x="362780" y="393989"/>
                </a:cubicBezTo>
                <a:cubicBezTo>
                  <a:pt x="362780" y="387765"/>
                  <a:pt x="367811" y="382732"/>
                  <a:pt x="374036" y="382732"/>
                </a:cubicBezTo>
                <a:close/>
                <a:moveTo>
                  <a:pt x="496838" y="381197"/>
                </a:moveTo>
                <a:cubicBezTo>
                  <a:pt x="504002" y="381197"/>
                  <a:pt x="509801" y="386997"/>
                  <a:pt x="509801" y="394161"/>
                </a:cubicBezTo>
                <a:cubicBezTo>
                  <a:pt x="509801" y="401324"/>
                  <a:pt x="504002" y="407123"/>
                  <a:pt x="496838" y="407123"/>
                </a:cubicBezTo>
                <a:cubicBezTo>
                  <a:pt x="489675" y="407123"/>
                  <a:pt x="483876" y="401324"/>
                  <a:pt x="483876" y="394161"/>
                </a:cubicBezTo>
                <a:cubicBezTo>
                  <a:pt x="483876" y="386997"/>
                  <a:pt x="489675" y="381197"/>
                  <a:pt x="496838" y="381197"/>
                </a:cubicBezTo>
                <a:close/>
                <a:moveTo>
                  <a:pt x="558240" y="380516"/>
                </a:moveTo>
                <a:cubicBezTo>
                  <a:pt x="565778" y="380516"/>
                  <a:pt x="571884" y="386622"/>
                  <a:pt x="571884" y="394161"/>
                </a:cubicBezTo>
                <a:cubicBezTo>
                  <a:pt x="571884" y="401700"/>
                  <a:pt x="565778" y="407806"/>
                  <a:pt x="558240" y="407806"/>
                </a:cubicBezTo>
                <a:cubicBezTo>
                  <a:pt x="550701" y="407806"/>
                  <a:pt x="544595" y="401700"/>
                  <a:pt x="544595" y="394161"/>
                </a:cubicBezTo>
                <a:cubicBezTo>
                  <a:pt x="544595" y="386622"/>
                  <a:pt x="550701" y="380516"/>
                  <a:pt x="558240" y="380516"/>
                </a:cubicBezTo>
                <a:close/>
                <a:moveTo>
                  <a:pt x="619641" y="379662"/>
                </a:moveTo>
                <a:cubicBezTo>
                  <a:pt x="627640" y="379662"/>
                  <a:pt x="634138" y="386162"/>
                  <a:pt x="634138" y="394161"/>
                </a:cubicBezTo>
                <a:cubicBezTo>
                  <a:pt x="634138" y="402159"/>
                  <a:pt x="627640" y="408657"/>
                  <a:pt x="619641" y="408657"/>
                </a:cubicBezTo>
                <a:cubicBezTo>
                  <a:pt x="611642" y="408657"/>
                  <a:pt x="605144" y="402159"/>
                  <a:pt x="605144" y="394161"/>
                </a:cubicBezTo>
                <a:cubicBezTo>
                  <a:pt x="605144" y="386162"/>
                  <a:pt x="611642" y="379662"/>
                  <a:pt x="619641" y="379662"/>
                </a:cubicBezTo>
                <a:close/>
                <a:moveTo>
                  <a:pt x="681042" y="378810"/>
                </a:moveTo>
                <a:cubicBezTo>
                  <a:pt x="689519" y="378810"/>
                  <a:pt x="696393" y="385683"/>
                  <a:pt x="696393" y="394161"/>
                </a:cubicBezTo>
                <a:cubicBezTo>
                  <a:pt x="696393" y="394212"/>
                  <a:pt x="696393" y="394280"/>
                  <a:pt x="696393" y="394331"/>
                </a:cubicBezTo>
                <a:cubicBezTo>
                  <a:pt x="696290" y="402722"/>
                  <a:pt x="689433" y="409443"/>
                  <a:pt x="681042" y="409340"/>
                </a:cubicBezTo>
                <a:cubicBezTo>
                  <a:pt x="672634" y="409340"/>
                  <a:pt x="665777" y="402569"/>
                  <a:pt x="665692" y="394161"/>
                </a:cubicBezTo>
                <a:cubicBezTo>
                  <a:pt x="665692" y="385683"/>
                  <a:pt x="672565" y="378810"/>
                  <a:pt x="681042" y="378810"/>
                </a:cubicBezTo>
                <a:close/>
                <a:moveTo>
                  <a:pt x="743126" y="377958"/>
                </a:moveTo>
                <a:cubicBezTo>
                  <a:pt x="743825" y="377907"/>
                  <a:pt x="744542" y="377907"/>
                  <a:pt x="745241" y="377958"/>
                </a:cubicBezTo>
                <a:cubicBezTo>
                  <a:pt x="754076" y="378538"/>
                  <a:pt x="760762" y="386179"/>
                  <a:pt x="760182" y="395013"/>
                </a:cubicBezTo>
                <a:cubicBezTo>
                  <a:pt x="760182" y="395372"/>
                  <a:pt x="760165" y="395713"/>
                  <a:pt x="760147" y="396071"/>
                </a:cubicBezTo>
                <a:cubicBezTo>
                  <a:pt x="759585" y="404906"/>
                  <a:pt x="751961" y="411609"/>
                  <a:pt x="743126" y="411046"/>
                </a:cubicBezTo>
                <a:cubicBezTo>
                  <a:pt x="734427" y="410620"/>
                  <a:pt x="727434" y="403711"/>
                  <a:pt x="726923" y="395013"/>
                </a:cubicBezTo>
                <a:cubicBezTo>
                  <a:pt x="726906" y="385923"/>
                  <a:pt x="734035" y="378418"/>
                  <a:pt x="743126" y="377958"/>
                </a:cubicBezTo>
                <a:close/>
                <a:moveTo>
                  <a:pt x="803844" y="377275"/>
                </a:moveTo>
                <a:cubicBezTo>
                  <a:pt x="813259" y="377275"/>
                  <a:pt x="820900" y="384916"/>
                  <a:pt x="820900" y="394331"/>
                </a:cubicBezTo>
                <a:cubicBezTo>
                  <a:pt x="820900" y="403746"/>
                  <a:pt x="813259" y="411387"/>
                  <a:pt x="803844" y="411387"/>
                </a:cubicBezTo>
                <a:cubicBezTo>
                  <a:pt x="794430" y="411387"/>
                  <a:pt x="786789" y="403746"/>
                  <a:pt x="786789" y="394331"/>
                </a:cubicBezTo>
                <a:cubicBezTo>
                  <a:pt x="786789" y="384916"/>
                  <a:pt x="794430" y="377275"/>
                  <a:pt x="803844" y="377275"/>
                </a:cubicBezTo>
                <a:close/>
                <a:moveTo>
                  <a:pt x="865246" y="376422"/>
                </a:moveTo>
                <a:cubicBezTo>
                  <a:pt x="874661" y="376422"/>
                  <a:pt x="882302" y="384063"/>
                  <a:pt x="882302" y="393477"/>
                </a:cubicBezTo>
                <a:cubicBezTo>
                  <a:pt x="882302" y="402893"/>
                  <a:pt x="874661" y="410534"/>
                  <a:pt x="865246" y="410534"/>
                </a:cubicBezTo>
                <a:cubicBezTo>
                  <a:pt x="855832" y="410534"/>
                  <a:pt x="848191" y="402893"/>
                  <a:pt x="848191" y="393477"/>
                </a:cubicBezTo>
                <a:cubicBezTo>
                  <a:pt x="848191" y="384063"/>
                  <a:pt x="855832" y="376422"/>
                  <a:pt x="865246" y="376422"/>
                </a:cubicBezTo>
                <a:close/>
                <a:moveTo>
                  <a:pt x="926647" y="375740"/>
                </a:moveTo>
                <a:cubicBezTo>
                  <a:pt x="936829" y="375740"/>
                  <a:pt x="945067" y="383996"/>
                  <a:pt x="945067" y="394161"/>
                </a:cubicBezTo>
                <a:cubicBezTo>
                  <a:pt x="945067" y="394212"/>
                  <a:pt x="945067" y="394280"/>
                  <a:pt x="945067" y="394331"/>
                </a:cubicBezTo>
                <a:cubicBezTo>
                  <a:pt x="944965" y="404411"/>
                  <a:pt x="936727" y="412513"/>
                  <a:pt x="926647" y="412411"/>
                </a:cubicBezTo>
                <a:cubicBezTo>
                  <a:pt x="916533" y="412411"/>
                  <a:pt x="908329" y="404274"/>
                  <a:pt x="908227" y="394161"/>
                </a:cubicBezTo>
                <a:cubicBezTo>
                  <a:pt x="908227" y="383996"/>
                  <a:pt x="916482" y="375740"/>
                  <a:pt x="926647" y="375740"/>
                </a:cubicBezTo>
                <a:close/>
                <a:moveTo>
                  <a:pt x="988415" y="374753"/>
                </a:moveTo>
                <a:cubicBezTo>
                  <a:pt x="999059" y="374753"/>
                  <a:pt x="1007688" y="383382"/>
                  <a:pt x="1007688" y="394025"/>
                </a:cubicBezTo>
                <a:cubicBezTo>
                  <a:pt x="1007688" y="404670"/>
                  <a:pt x="999060" y="413299"/>
                  <a:pt x="988415" y="413299"/>
                </a:cubicBezTo>
                <a:cubicBezTo>
                  <a:pt x="977771" y="413299"/>
                  <a:pt x="969142" y="404670"/>
                  <a:pt x="969142" y="394025"/>
                </a:cubicBezTo>
                <a:cubicBezTo>
                  <a:pt x="969142" y="383382"/>
                  <a:pt x="977771" y="374753"/>
                  <a:pt x="988415" y="374753"/>
                </a:cubicBezTo>
                <a:close/>
                <a:moveTo>
                  <a:pt x="1050132" y="374205"/>
                </a:moveTo>
                <a:cubicBezTo>
                  <a:pt x="1061150" y="374205"/>
                  <a:pt x="1070088" y="383143"/>
                  <a:pt x="1070088" y="394161"/>
                </a:cubicBezTo>
                <a:cubicBezTo>
                  <a:pt x="1070088" y="394212"/>
                  <a:pt x="1070088" y="394280"/>
                  <a:pt x="1070088" y="394331"/>
                </a:cubicBezTo>
                <a:cubicBezTo>
                  <a:pt x="1069985" y="405264"/>
                  <a:pt x="1061065" y="414048"/>
                  <a:pt x="1050132" y="413946"/>
                </a:cubicBezTo>
                <a:cubicBezTo>
                  <a:pt x="1039182" y="413946"/>
                  <a:pt x="1030262" y="405111"/>
                  <a:pt x="1030177" y="394161"/>
                </a:cubicBezTo>
                <a:cubicBezTo>
                  <a:pt x="1030177" y="383143"/>
                  <a:pt x="1039114" y="374205"/>
                  <a:pt x="1050132" y="374205"/>
                </a:cubicBezTo>
                <a:close/>
                <a:moveTo>
                  <a:pt x="1110851" y="373352"/>
                </a:moveTo>
                <a:cubicBezTo>
                  <a:pt x="1110970" y="373352"/>
                  <a:pt x="1111073" y="373352"/>
                  <a:pt x="1111192" y="373352"/>
                </a:cubicBezTo>
                <a:cubicBezTo>
                  <a:pt x="1122585" y="373455"/>
                  <a:pt x="1131762" y="382767"/>
                  <a:pt x="1131659" y="394161"/>
                </a:cubicBezTo>
                <a:cubicBezTo>
                  <a:pt x="1131659" y="394212"/>
                  <a:pt x="1131659" y="394280"/>
                  <a:pt x="1131659" y="394331"/>
                </a:cubicBezTo>
                <a:cubicBezTo>
                  <a:pt x="1131556" y="405725"/>
                  <a:pt x="1122244" y="414901"/>
                  <a:pt x="1110851" y="414798"/>
                </a:cubicBezTo>
                <a:cubicBezTo>
                  <a:pt x="1099424" y="414798"/>
                  <a:pt x="1090128" y="405587"/>
                  <a:pt x="1090043" y="394161"/>
                </a:cubicBezTo>
                <a:cubicBezTo>
                  <a:pt x="1090043" y="382665"/>
                  <a:pt x="1099355" y="373352"/>
                  <a:pt x="1110851" y="373352"/>
                </a:cubicBezTo>
                <a:close/>
                <a:moveTo>
                  <a:pt x="1172252" y="372670"/>
                </a:moveTo>
                <a:cubicBezTo>
                  <a:pt x="1172371" y="372670"/>
                  <a:pt x="1172474" y="372670"/>
                  <a:pt x="1172593" y="372670"/>
                </a:cubicBezTo>
                <a:cubicBezTo>
                  <a:pt x="1184362" y="372773"/>
                  <a:pt x="1193845" y="382392"/>
                  <a:pt x="1193743" y="394161"/>
                </a:cubicBezTo>
                <a:cubicBezTo>
                  <a:pt x="1193743" y="394212"/>
                  <a:pt x="1193743" y="394280"/>
                  <a:pt x="1193743" y="394331"/>
                </a:cubicBezTo>
                <a:cubicBezTo>
                  <a:pt x="1193640" y="406100"/>
                  <a:pt x="1184021" y="415583"/>
                  <a:pt x="1172252" y="415481"/>
                </a:cubicBezTo>
                <a:cubicBezTo>
                  <a:pt x="1160449" y="415481"/>
                  <a:pt x="1150847" y="405962"/>
                  <a:pt x="1150762" y="394161"/>
                </a:cubicBezTo>
                <a:cubicBezTo>
                  <a:pt x="1150762" y="382290"/>
                  <a:pt x="1160381" y="372670"/>
                  <a:pt x="1172252" y="372670"/>
                </a:cubicBezTo>
                <a:close/>
                <a:moveTo>
                  <a:pt x="1233654" y="371988"/>
                </a:moveTo>
                <a:cubicBezTo>
                  <a:pt x="1245899" y="371988"/>
                  <a:pt x="1255826" y="381915"/>
                  <a:pt x="1255826" y="394161"/>
                </a:cubicBezTo>
                <a:cubicBezTo>
                  <a:pt x="1255741" y="406339"/>
                  <a:pt x="1245831" y="416163"/>
                  <a:pt x="1233654" y="416163"/>
                </a:cubicBezTo>
                <a:cubicBezTo>
                  <a:pt x="1221475" y="416163"/>
                  <a:pt x="1211583" y="406339"/>
                  <a:pt x="1211481" y="394161"/>
                </a:cubicBezTo>
                <a:cubicBezTo>
                  <a:pt x="1211481" y="381915"/>
                  <a:pt x="1221407" y="371988"/>
                  <a:pt x="1233654" y="371988"/>
                </a:cubicBezTo>
                <a:close/>
                <a:moveTo>
                  <a:pt x="1295422" y="371172"/>
                </a:moveTo>
                <a:cubicBezTo>
                  <a:pt x="1308044" y="371172"/>
                  <a:pt x="1318277" y="381406"/>
                  <a:pt x="1318277" y="394027"/>
                </a:cubicBezTo>
                <a:cubicBezTo>
                  <a:pt x="1318277" y="406649"/>
                  <a:pt x="1308044" y="416881"/>
                  <a:pt x="1295422" y="416881"/>
                </a:cubicBezTo>
                <a:cubicBezTo>
                  <a:pt x="1282800" y="416881"/>
                  <a:pt x="1272567" y="406649"/>
                  <a:pt x="1272567" y="394027"/>
                </a:cubicBezTo>
                <a:cubicBezTo>
                  <a:pt x="1272567" y="381406"/>
                  <a:pt x="1282800" y="371172"/>
                  <a:pt x="1295422" y="371172"/>
                </a:cubicBezTo>
                <a:close/>
                <a:moveTo>
                  <a:pt x="1357139" y="370453"/>
                </a:moveTo>
                <a:cubicBezTo>
                  <a:pt x="1370238" y="370453"/>
                  <a:pt x="1380847" y="381062"/>
                  <a:pt x="1380847" y="394161"/>
                </a:cubicBezTo>
                <a:cubicBezTo>
                  <a:pt x="1380847" y="394212"/>
                  <a:pt x="1380847" y="394281"/>
                  <a:pt x="1380847" y="394331"/>
                </a:cubicBezTo>
                <a:cubicBezTo>
                  <a:pt x="1380744" y="407327"/>
                  <a:pt x="1370135" y="417800"/>
                  <a:pt x="1357139" y="417698"/>
                </a:cubicBezTo>
                <a:cubicBezTo>
                  <a:pt x="1344142" y="417698"/>
                  <a:pt x="1333602" y="407158"/>
                  <a:pt x="1333602" y="394161"/>
                </a:cubicBezTo>
                <a:cubicBezTo>
                  <a:pt x="1333602" y="394110"/>
                  <a:pt x="1333602" y="394041"/>
                  <a:pt x="1333602" y="393991"/>
                </a:cubicBezTo>
                <a:cubicBezTo>
                  <a:pt x="1333602" y="380994"/>
                  <a:pt x="1344142" y="370453"/>
                  <a:pt x="1357139" y="370453"/>
                </a:cubicBezTo>
                <a:close/>
                <a:moveTo>
                  <a:pt x="1971151" y="370282"/>
                </a:moveTo>
                <a:cubicBezTo>
                  <a:pt x="1984335" y="370282"/>
                  <a:pt x="1995029" y="380977"/>
                  <a:pt x="1995029" y="394161"/>
                </a:cubicBezTo>
                <a:cubicBezTo>
                  <a:pt x="1994944" y="407276"/>
                  <a:pt x="1984267" y="417867"/>
                  <a:pt x="1971151" y="417867"/>
                </a:cubicBezTo>
                <a:cubicBezTo>
                  <a:pt x="1958035" y="417867"/>
                  <a:pt x="1947358" y="407276"/>
                  <a:pt x="1947273" y="394161"/>
                </a:cubicBezTo>
                <a:cubicBezTo>
                  <a:pt x="1947273" y="380977"/>
                  <a:pt x="1957966" y="370282"/>
                  <a:pt x="1971151" y="370282"/>
                </a:cubicBezTo>
                <a:close/>
                <a:moveTo>
                  <a:pt x="1417858" y="369771"/>
                </a:moveTo>
                <a:cubicBezTo>
                  <a:pt x="1431332" y="369771"/>
                  <a:pt x="1442247" y="380687"/>
                  <a:pt x="1442247" y="394161"/>
                </a:cubicBezTo>
                <a:cubicBezTo>
                  <a:pt x="1442145" y="407567"/>
                  <a:pt x="1431264" y="418381"/>
                  <a:pt x="1417858" y="418381"/>
                </a:cubicBezTo>
                <a:cubicBezTo>
                  <a:pt x="1404486" y="418381"/>
                  <a:pt x="1393639" y="407532"/>
                  <a:pt x="1393639" y="394161"/>
                </a:cubicBezTo>
                <a:cubicBezTo>
                  <a:pt x="1393639" y="394110"/>
                  <a:pt x="1393639" y="394041"/>
                  <a:pt x="1393639" y="393991"/>
                </a:cubicBezTo>
                <a:cubicBezTo>
                  <a:pt x="1393639" y="380619"/>
                  <a:pt x="1404486" y="369771"/>
                  <a:pt x="1417858" y="369771"/>
                </a:cubicBezTo>
                <a:close/>
                <a:moveTo>
                  <a:pt x="1479259" y="369259"/>
                </a:moveTo>
                <a:cubicBezTo>
                  <a:pt x="1493006" y="369259"/>
                  <a:pt x="1504160" y="380414"/>
                  <a:pt x="1504160" y="394161"/>
                </a:cubicBezTo>
                <a:cubicBezTo>
                  <a:pt x="1504160" y="394212"/>
                  <a:pt x="1504160" y="394281"/>
                  <a:pt x="1504160" y="394331"/>
                </a:cubicBezTo>
                <a:cubicBezTo>
                  <a:pt x="1504058" y="407993"/>
                  <a:pt x="1492921" y="418994"/>
                  <a:pt x="1479259" y="418891"/>
                </a:cubicBezTo>
                <a:cubicBezTo>
                  <a:pt x="1465597" y="418891"/>
                  <a:pt x="1454528" y="407823"/>
                  <a:pt x="1454528" y="394161"/>
                </a:cubicBezTo>
                <a:cubicBezTo>
                  <a:pt x="1454528" y="394110"/>
                  <a:pt x="1454528" y="394041"/>
                  <a:pt x="1454528" y="393991"/>
                </a:cubicBezTo>
                <a:cubicBezTo>
                  <a:pt x="1454528" y="380329"/>
                  <a:pt x="1465597" y="369259"/>
                  <a:pt x="1479259" y="369259"/>
                </a:cubicBezTo>
                <a:close/>
                <a:moveTo>
                  <a:pt x="1540660" y="368577"/>
                </a:moveTo>
                <a:cubicBezTo>
                  <a:pt x="1554783" y="368577"/>
                  <a:pt x="1566244" y="380039"/>
                  <a:pt x="1566244" y="394161"/>
                </a:cubicBezTo>
                <a:cubicBezTo>
                  <a:pt x="1566159" y="408233"/>
                  <a:pt x="1554731" y="419575"/>
                  <a:pt x="1540660" y="419575"/>
                </a:cubicBezTo>
                <a:cubicBezTo>
                  <a:pt x="1526623" y="419575"/>
                  <a:pt x="1515247" y="408198"/>
                  <a:pt x="1515247" y="394161"/>
                </a:cubicBezTo>
                <a:cubicBezTo>
                  <a:pt x="1515247" y="380090"/>
                  <a:pt x="1526589" y="368663"/>
                  <a:pt x="1540660" y="368577"/>
                </a:cubicBezTo>
                <a:close/>
                <a:moveTo>
                  <a:pt x="1602428" y="367931"/>
                </a:moveTo>
                <a:cubicBezTo>
                  <a:pt x="1616840" y="367931"/>
                  <a:pt x="1628523" y="379614"/>
                  <a:pt x="1628523" y="394027"/>
                </a:cubicBezTo>
                <a:cubicBezTo>
                  <a:pt x="1628523" y="408439"/>
                  <a:pt x="1616840" y="420121"/>
                  <a:pt x="1602428" y="420121"/>
                </a:cubicBezTo>
                <a:cubicBezTo>
                  <a:pt x="1588015" y="420121"/>
                  <a:pt x="1576332" y="408439"/>
                  <a:pt x="1576332" y="394027"/>
                </a:cubicBezTo>
                <a:cubicBezTo>
                  <a:pt x="1576332" y="379614"/>
                  <a:pt x="1588015" y="367931"/>
                  <a:pt x="1602428" y="367931"/>
                </a:cubicBezTo>
                <a:close/>
                <a:moveTo>
                  <a:pt x="1664145" y="367553"/>
                </a:moveTo>
                <a:cubicBezTo>
                  <a:pt x="1678847" y="367553"/>
                  <a:pt x="1690752" y="379457"/>
                  <a:pt x="1690752" y="394161"/>
                </a:cubicBezTo>
                <a:cubicBezTo>
                  <a:pt x="1690752" y="394212"/>
                  <a:pt x="1690752" y="394280"/>
                  <a:pt x="1690752" y="394331"/>
                </a:cubicBezTo>
                <a:cubicBezTo>
                  <a:pt x="1690649" y="408931"/>
                  <a:pt x="1678744" y="420699"/>
                  <a:pt x="1664145" y="420597"/>
                </a:cubicBezTo>
                <a:cubicBezTo>
                  <a:pt x="1664025" y="420597"/>
                  <a:pt x="1663923" y="420597"/>
                  <a:pt x="1663804" y="420597"/>
                </a:cubicBezTo>
                <a:cubicBezTo>
                  <a:pt x="1649289" y="420494"/>
                  <a:pt x="1637606" y="408675"/>
                  <a:pt x="1637708" y="394161"/>
                </a:cubicBezTo>
                <a:cubicBezTo>
                  <a:pt x="1637708" y="394109"/>
                  <a:pt x="1637708" y="394041"/>
                  <a:pt x="1637708" y="393989"/>
                </a:cubicBezTo>
                <a:cubicBezTo>
                  <a:pt x="1637708" y="379390"/>
                  <a:pt x="1649545" y="367553"/>
                  <a:pt x="1664145" y="367553"/>
                </a:cubicBezTo>
                <a:close/>
                <a:moveTo>
                  <a:pt x="1724863" y="367212"/>
                </a:moveTo>
                <a:cubicBezTo>
                  <a:pt x="1739754" y="367212"/>
                  <a:pt x="1751812" y="379271"/>
                  <a:pt x="1751812" y="394161"/>
                </a:cubicBezTo>
                <a:cubicBezTo>
                  <a:pt x="1751812" y="394212"/>
                  <a:pt x="1751812" y="394280"/>
                  <a:pt x="1751812" y="394331"/>
                </a:cubicBezTo>
                <a:cubicBezTo>
                  <a:pt x="1751710" y="409119"/>
                  <a:pt x="1739651" y="421041"/>
                  <a:pt x="1724863" y="420939"/>
                </a:cubicBezTo>
                <a:cubicBezTo>
                  <a:pt x="1710076" y="420939"/>
                  <a:pt x="1698086" y="408948"/>
                  <a:pt x="1698086" y="394161"/>
                </a:cubicBezTo>
                <a:cubicBezTo>
                  <a:pt x="1698086" y="394110"/>
                  <a:pt x="1698086" y="394041"/>
                  <a:pt x="1698086" y="393989"/>
                </a:cubicBezTo>
                <a:cubicBezTo>
                  <a:pt x="1698086" y="379203"/>
                  <a:pt x="1710076" y="367212"/>
                  <a:pt x="1724863" y="367212"/>
                </a:cubicBezTo>
                <a:close/>
                <a:moveTo>
                  <a:pt x="1786265" y="366870"/>
                </a:moveTo>
                <a:cubicBezTo>
                  <a:pt x="1801343" y="366870"/>
                  <a:pt x="1813555" y="379084"/>
                  <a:pt x="1813555" y="394161"/>
                </a:cubicBezTo>
                <a:cubicBezTo>
                  <a:pt x="1813470" y="409169"/>
                  <a:pt x="1801275" y="421279"/>
                  <a:pt x="1786265" y="421279"/>
                </a:cubicBezTo>
                <a:cubicBezTo>
                  <a:pt x="1771290" y="421279"/>
                  <a:pt x="1759147" y="409136"/>
                  <a:pt x="1759147" y="394161"/>
                </a:cubicBezTo>
                <a:cubicBezTo>
                  <a:pt x="1759147" y="394110"/>
                  <a:pt x="1759147" y="394041"/>
                  <a:pt x="1759147" y="393989"/>
                </a:cubicBezTo>
                <a:cubicBezTo>
                  <a:pt x="1759147" y="379015"/>
                  <a:pt x="1771290" y="366870"/>
                  <a:pt x="1786265" y="366870"/>
                </a:cubicBezTo>
                <a:close/>
                <a:moveTo>
                  <a:pt x="1847666" y="366700"/>
                </a:moveTo>
                <a:cubicBezTo>
                  <a:pt x="1862828" y="366700"/>
                  <a:pt x="1875126" y="378998"/>
                  <a:pt x="1875126" y="394160"/>
                </a:cubicBezTo>
                <a:cubicBezTo>
                  <a:pt x="1875041" y="409255"/>
                  <a:pt x="1862760" y="421449"/>
                  <a:pt x="1847666" y="421449"/>
                </a:cubicBezTo>
                <a:cubicBezTo>
                  <a:pt x="1832589" y="421449"/>
                  <a:pt x="1820377" y="409238"/>
                  <a:pt x="1820377" y="394160"/>
                </a:cubicBezTo>
                <a:cubicBezTo>
                  <a:pt x="1820377" y="379066"/>
                  <a:pt x="1832571" y="366786"/>
                  <a:pt x="1847666" y="366700"/>
                </a:cubicBezTo>
                <a:close/>
                <a:moveTo>
                  <a:pt x="1909067" y="366529"/>
                </a:moveTo>
                <a:cubicBezTo>
                  <a:pt x="1909187" y="366529"/>
                  <a:pt x="1909289" y="366529"/>
                  <a:pt x="1909409" y="366529"/>
                </a:cubicBezTo>
                <a:cubicBezTo>
                  <a:pt x="1924572" y="366633"/>
                  <a:pt x="1936800" y="378998"/>
                  <a:pt x="1936698" y="394161"/>
                </a:cubicBezTo>
                <a:cubicBezTo>
                  <a:pt x="1936698" y="394212"/>
                  <a:pt x="1936698" y="394280"/>
                  <a:pt x="1936698" y="394331"/>
                </a:cubicBezTo>
                <a:cubicBezTo>
                  <a:pt x="1936596" y="409493"/>
                  <a:pt x="1924230" y="421723"/>
                  <a:pt x="1909067" y="421621"/>
                </a:cubicBezTo>
                <a:cubicBezTo>
                  <a:pt x="1893905" y="421621"/>
                  <a:pt x="1881608" y="409324"/>
                  <a:pt x="1881608" y="394161"/>
                </a:cubicBezTo>
                <a:cubicBezTo>
                  <a:pt x="1881608" y="394110"/>
                  <a:pt x="1881608" y="394041"/>
                  <a:pt x="1881608" y="393989"/>
                </a:cubicBezTo>
                <a:cubicBezTo>
                  <a:pt x="1881608" y="378828"/>
                  <a:pt x="1893905" y="366529"/>
                  <a:pt x="1909067" y="366529"/>
                </a:cubicBezTo>
                <a:close/>
                <a:moveTo>
                  <a:pt x="5629" y="327472"/>
                </a:moveTo>
                <a:cubicBezTo>
                  <a:pt x="8545" y="327472"/>
                  <a:pt x="10916" y="329843"/>
                  <a:pt x="10916" y="332760"/>
                </a:cubicBezTo>
                <a:cubicBezTo>
                  <a:pt x="10916" y="335676"/>
                  <a:pt x="8545" y="338047"/>
                  <a:pt x="5629" y="338047"/>
                </a:cubicBezTo>
                <a:cubicBezTo>
                  <a:pt x="2712" y="338047"/>
                  <a:pt x="342" y="335676"/>
                  <a:pt x="342" y="332760"/>
                </a:cubicBezTo>
                <a:cubicBezTo>
                  <a:pt x="342" y="329843"/>
                  <a:pt x="2712" y="327472"/>
                  <a:pt x="5629" y="327472"/>
                </a:cubicBezTo>
                <a:close/>
                <a:moveTo>
                  <a:pt x="67029" y="325425"/>
                </a:moveTo>
                <a:cubicBezTo>
                  <a:pt x="71072" y="325425"/>
                  <a:pt x="74364" y="328717"/>
                  <a:pt x="74364" y="332759"/>
                </a:cubicBezTo>
                <a:cubicBezTo>
                  <a:pt x="74364" y="336802"/>
                  <a:pt x="71072" y="340093"/>
                  <a:pt x="67029" y="340093"/>
                </a:cubicBezTo>
                <a:cubicBezTo>
                  <a:pt x="63022" y="340008"/>
                  <a:pt x="59781" y="336768"/>
                  <a:pt x="59696" y="332759"/>
                </a:cubicBezTo>
                <a:cubicBezTo>
                  <a:pt x="59696" y="328717"/>
                  <a:pt x="62971" y="325425"/>
                  <a:pt x="67029" y="325425"/>
                </a:cubicBezTo>
                <a:close/>
                <a:moveTo>
                  <a:pt x="129114" y="324572"/>
                </a:moveTo>
                <a:cubicBezTo>
                  <a:pt x="129233" y="324572"/>
                  <a:pt x="129335" y="324572"/>
                  <a:pt x="129455" y="324572"/>
                </a:cubicBezTo>
                <a:cubicBezTo>
                  <a:pt x="133889" y="324675"/>
                  <a:pt x="137403" y="328325"/>
                  <a:pt x="137301" y="332759"/>
                </a:cubicBezTo>
                <a:cubicBezTo>
                  <a:pt x="137301" y="337279"/>
                  <a:pt x="133634" y="340946"/>
                  <a:pt x="129114" y="340946"/>
                </a:cubicBezTo>
                <a:cubicBezTo>
                  <a:pt x="124628" y="340861"/>
                  <a:pt x="121012" y="337245"/>
                  <a:pt x="120927" y="332759"/>
                </a:cubicBezTo>
                <a:cubicBezTo>
                  <a:pt x="120927" y="328240"/>
                  <a:pt x="124594" y="324572"/>
                  <a:pt x="129114" y="324572"/>
                </a:cubicBezTo>
                <a:close/>
                <a:moveTo>
                  <a:pt x="189832" y="323720"/>
                </a:moveTo>
                <a:cubicBezTo>
                  <a:pt x="189951" y="323720"/>
                  <a:pt x="190054" y="323720"/>
                  <a:pt x="190173" y="323720"/>
                </a:cubicBezTo>
                <a:cubicBezTo>
                  <a:pt x="195068" y="323823"/>
                  <a:pt x="198974" y="327865"/>
                  <a:pt x="198872" y="332760"/>
                </a:cubicBezTo>
                <a:cubicBezTo>
                  <a:pt x="198872" y="337757"/>
                  <a:pt x="194830" y="341800"/>
                  <a:pt x="189832" y="341800"/>
                </a:cubicBezTo>
                <a:cubicBezTo>
                  <a:pt x="184835" y="341800"/>
                  <a:pt x="180793" y="337757"/>
                  <a:pt x="180793" y="332760"/>
                </a:cubicBezTo>
                <a:cubicBezTo>
                  <a:pt x="180793" y="327763"/>
                  <a:pt x="184835" y="323720"/>
                  <a:pt x="189832" y="323720"/>
                </a:cubicBezTo>
                <a:close/>
                <a:moveTo>
                  <a:pt x="251233" y="322868"/>
                </a:moveTo>
                <a:cubicBezTo>
                  <a:pt x="256691" y="322868"/>
                  <a:pt x="261125" y="327303"/>
                  <a:pt x="261125" y="332760"/>
                </a:cubicBezTo>
                <a:cubicBezTo>
                  <a:pt x="261125" y="338218"/>
                  <a:pt x="256691" y="342652"/>
                  <a:pt x="251233" y="342652"/>
                </a:cubicBezTo>
                <a:cubicBezTo>
                  <a:pt x="245775" y="342652"/>
                  <a:pt x="241341" y="338218"/>
                  <a:pt x="241341" y="332760"/>
                </a:cubicBezTo>
                <a:cubicBezTo>
                  <a:pt x="241341" y="327303"/>
                  <a:pt x="245775" y="322868"/>
                  <a:pt x="251233" y="322868"/>
                </a:cubicBezTo>
                <a:close/>
                <a:moveTo>
                  <a:pt x="312635" y="322185"/>
                </a:moveTo>
                <a:cubicBezTo>
                  <a:pt x="318468" y="322185"/>
                  <a:pt x="323210" y="326927"/>
                  <a:pt x="323210" y="332760"/>
                </a:cubicBezTo>
                <a:cubicBezTo>
                  <a:pt x="323210" y="338593"/>
                  <a:pt x="318468" y="343335"/>
                  <a:pt x="312635" y="343335"/>
                </a:cubicBezTo>
                <a:cubicBezTo>
                  <a:pt x="306802" y="343335"/>
                  <a:pt x="302061" y="338593"/>
                  <a:pt x="302061" y="332760"/>
                </a:cubicBezTo>
                <a:cubicBezTo>
                  <a:pt x="302061" y="326927"/>
                  <a:pt x="306802" y="322185"/>
                  <a:pt x="312635" y="322185"/>
                </a:cubicBezTo>
                <a:close/>
                <a:moveTo>
                  <a:pt x="374036" y="321331"/>
                </a:moveTo>
                <a:cubicBezTo>
                  <a:pt x="380347" y="321331"/>
                  <a:pt x="385463" y="326449"/>
                  <a:pt x="385463" y="332760"/>
                </a:cubicBezTo>
                <a:cubicBezTo>
                  <a:pt x="385463" y="339071"/>
                  <a:pt x="380347" y="344188"/>
                  <a:pt x="374036" y="344188"/>
                </a:cubicBezTo>
                <a:cubicBezTo>
                  <a:pt x="367725" y="344188"/>
                  <a:pt x="362609" y="339071"/>
                  <a:pt x="362609" y="332760"/>
                </a:cubicBezTo>
                <a:cubicBezTo>
                  <a:pt x="362609" y="326449"/>
                  <a:pt x="367725" y="321331"/>
                  <a:pt x="374036" y="321331"/>
                </a:cubicBezTo>
                <a:close/>
                <a:moveTo>
                  <a:pt x="436120" y="320479"/>
                </a:moveTo>
                <a:cubicBezTo>
                  <a:pt x="442908" y="320479"/>
                  <a:pt x="448400" y="325971"/>
                  <a:pt x="448400" y="332760"/>
                </a:cubicBezTo>
                <a:cubicBezTo>
                  <a:pt x="448400" y="339548"/>
                  <a:pt x="442908" y="345040"/>
                  <a:pt x="436120" y="345040"/>
                </a:cubicBezTo>
                <a:cubicBezTo>
                  <a:pt x="429383" y="344955"/>
                  <a:pt x="423925" y="339497"/>
                  <a:pt x="423840" y="332760"/>
                </a:cubicBezTo>
                <a:cubicBezTo>
                  <a:pt x="423840" y="325971"/>
                  <a:pt x="429331" y="320479"/>
                  <a:pt x="436120" y="320479"/>
                </a:cubicBezTo>
                <a:close/>
                <a:moveTo>
                  <a:pt x="496838" y="319626"/>
                </a:moveTo>
                <a:cubicBezTo>
                  <a:pt x="496958" y="319626"/>
                  <a:pt x="497060" y="319626"/>
                  <a:pt x="497179" y="319626"/>
                </a:cubicBezTo>
                <a:cubicBezTo>
                  <a:pt x="504343" y="319730"/>
                  <a:pt x="510074" y="325596"/>
                  <a:pt x="509971" y="332759"/>
                </a:cubicBezTo>
                <a:cubicBezTo>
                  <a:pt x="509971" y="340008"/>
                  <a:pt x="504087" y="345892"/>
                  <a:pt x="496838" y="345892"/>
                </a:cubicBezTo>
                <a:cubicBezTo>
                  <a:pt x="489624" y="345807"/>
                  <a:pt x="483791" y="339974"/>
                  <a:pt x="483706" y="332759"/>
                </a:cubicBezTo>
                <a:cubicBezTo>
                  <a:pt x="483706" y="325511"/>
                  <a:pt x="489590" y="319626"/>
                  <a:pt x="496838" y="319626"/>
                </a:cubicBezTo>
                <a:close/>
                <a:moveTo>
                  <a:pt x="558240" y="318772"/>
                </a:moveTo>
                <a:cubicBezTo>
                  <a:pt x="565966" y="318772"/>
                  <a:pt x="572226" y="325033"/>
                  <a:pt x="572226" y="332759"/>
                </a:cubicBezTo>
                <a:cubicBezTo>
                  <a:pt x="572226" y="340486"/>
                  <a:pt x="565966" y="346745"/>
                  <a:pt x="558240" y="346745"/>
                </a:cubicBezTo>
                <a:cubicBezTo>
                  <a:pt x="550513" y="346745"/>
                  <a:pt x="544254" y="340486"/>
                  <a:pt x="544254" y="332759"/>
                </a:cubicBezTo>
                <a:cubicBezTo>
                  <a:pt x="544254" y="325033"/>
                  <a:pt x="550513" y="318772"/>
                  <a:pt x="558240" y="318772"/>
                </a:cubicBezTo>
                <a:close/>
                <a:moveTo>
                  <a:pt x="620007" y="317957"/>
                </a:moveTo>
                <a:cubicBezTo>
                  <a:pt x="628108" y="317957"/>
                  <a:pt x="634675" y="324524"/>
                  <a:pt x="634675" y="332625"/>
                </a:cubicBezTo>
                <a:cubicBezTo>
                  <a:pt x="634675" y="340726"/>
                  <a:pt x="628108" y="347293"/>
                  <a:pt x="620007" y="347293"/>
                </a:cubicBezTo>
                <a:cubicBezTo>
                  <a:pt x="611906" y="347293"/>
                  <a:pt x="605339" y="340726"/>
                  <a:pt x="605339" y="332625"/>
                </a:cubicBezTo>
                <a:cubicBezTo>
                  <a:pt x="605339" y="324524"/>
                  <a:pt x="611906" y="317957"/>
                  <a:pt x="620007" y="317957"/>
                </a:cubicBezTo>
                <a:close/>
                <a:moveTo>
                  <a:pt x="681042" y="317238"/>
                </a:moveTo>
                <a:cubicBezTo>
                  <a:pt x="689621" y="317238"/>
                  <a:pt x="696563" y="324180"/>
                  <a:pt x="696563" y="332759"/>
                </a:cubicBezTo>
                <a:cubicBezTo>
                  <a:pt x="696563" y="332810"/>
                  <a:pt x="696563" y="332879"/>
                  <a:pt x="696563" y="332930"/>
                </a:cubicBezTo>
                <a:cubicBezTo>
                  <a:pt x="696461" y="341407"/>
                  <a:pt x="689519" y="348212"/>
                  <a:pt x="681042" y="348110"/>
                </a:cubicBezTo>
                <a:cubicBezTo>
                  <a:pt x="680991" y="348110"/>
                  <a:pt x="680923" y="348110"/>
                  <a:pt x="680872" y="348110"/>
                </a:cubicBezTo>
                <a:cubicBezTo>
                  <a:pt x="672395" y="348110"/>
                  <a:pt x="665522" y="341236"/>
                  <a:pt x="665522" y="332759"/>
                </a:cubicBezTo>
                <a:cubicBezTo>
                  <a:pt x="665522" y="324180"/>
                  <a:pt x="672463" y="317238"/>
                  <a:pt x="681042" y="317238"/>
                </a:cubicBezTo>
                <a:close/>
                <a:moveTo>
                  <a:pt x="743125" y="316386"/>
                </a:moveTo>
                <a:cubicBezTo>
                  <a:pt x="752540" y="316386"/>
                  <a:pt x="760181" y="324026"/>
                  <a:pt x="760181" y="333442"/>
                </a:cubicBezTo>
                <a:cubicBezTo>
                  <a:pt x="760181" y="342857"/>
                  <a:pt x="752540" y="350498"/>
                  <a:pt x="743125" y="350498"/>
                </a:cubicBezTo>
                <a:cubicBezTo>
                  <a:pt x="733711" y="350498"/>
                  <a:pt x="726070" y="342857"/>
                  <a:pt x="726070" y="333442"/>
                </a:cubicBezTo>
                <a:cubicBezTo>
                  <a:pt x="726070" y="324026"/>
                  <a:pt x="733711" y="316386"/>
                  <a:pt x="743125" y="316386"/>
                </a:cubicBezTo>
                <a:close/>
                <a:moveTo>
                  <a:pt x="803844" y="315533"/>
                </a:moveTo>
                <a:cubicBezTo>
                  <a:pt x="813259" y="315533"/>
                  <a:pt x="820900" y="323175"/>
                  <a:pt x="820900" y="332589"/>
                </a:cubicBezTo>
                <a:cubicBezTo>
                  <a:pt x="820900" y="342003"/>
                  <a:pt x="813259" y="349645"/>
                  <a:pt x="803844" y="349645"/>
                </a:cubicBezTo>
                <a:cubicBezTo>
                  <a:pt x="794430" y="349645"/>
                  <a:pt x="786789" y="342003"/>
                  <a:pt x="786789" y="332589"/>
                </a:cubicBezTo>
                <a:cubicBezTo>
                  <a:pt x="786789" y="323175"/>
                  <a:pt x="794430" y="315533"/>
                  <a:pt x="803844" y="315533"/>
                </a:cubicBezTo>
                <a:close/>
                <a:moveTo>
                  <a:pt x="865247" y="314510"/>
                </a:moveTo>
                <a:cubicBezTo>
                  <a:pt x="874662" y="314510"/>
                  <a:pt x="882303" y="322151"/>
                  <a:pt x="882303" y="331566"/>
                </a:cubicBezTo>
                <a:cubicBezTo>
                  <a:pt x="882303" y="340981"/>
                  <a:pt x="874662" y="348622"/>
                  <a:pt x="865247" y="348622"/>
                </a:cubicBezTo>
                <a:cubicBezTo>
                  <a:pt x="864957" y="348639"/>
                  <a:pt x="864667" y="348639"/>
                  <a:pt x="864377" y="348639"/>
                </a:cubicBezTo>
                <a:cubicBezTo>
                  <a:pt x="854945" y="348639"/>
                  <a:pt x="847321" y="340981"/>
                  <a:pt x="847338" y="331566"/>
                </a:cubicBezTo>
                <a:cubicBezTo>
                  <a:pt x="847338" y="331276"/>
                  <a:pt x="847338" y="330986"/>
                  <a:pt x="847355" y="330696"/>
                </a:cubicBezTo>
                <a:cubicBezTo>
                  <a:pt x="847833" y="321281"/>
                  <a:pt x="855832" y="314032"/>
                  <a:pt x="865247" y="314510"/>
                </a:cubicBezTo>
                <a:close/>
                <a:moveTo>
                  <a:pt x="927014" y="313864"/>
                </a:moveTo>
                <a:cubicBezTo>
                  <a:pt x="937375" y="313864"/>
                  <a:pt x="945775" y="322265"/>
                  <a:pt x="945775" y="332626"/>
                </a:cubicBezTo>
                <a:cubicBezTo>
                  <a:pt x="945775" y="342987"/>
                  <a:pt x="937375" y="351387"/>
                  <a:pt x="927014" y="351387"/>
                </a:cubicBezTo>
                <a:cubicBezTo>
                  <a:pt x="916652" y="351387"/>
                  <a:pt x="908252" y="342987"/>
                  <a:pt x="908252" y="332626"/>
                </a:cubicBezTo>
                <a:cubicBezTo>
                  <a:pt x="908252" y="322265"/>
                  <a:pt x="916652" y="313864"/>
                  <a:pt x="927014" y="313864"/>
                </a:cubicBezTo>
                <a:close/>
                <a:moveTo>
                  <a:pt x="988048" y="313315"/>
                </a:moveTo>
                <a:cubicBezTo>
                  <a:pt x="998793" y="313315"/>
                  <a:pt x="1007492" y="322014"/>
                  <a:pt x="1007492" y="332759"/>
                </a:cubicBezTo>
                <a:cubicBezTo>
                  <a:pt x="1007492" y="332810"/>
                  <a:pt x="1007492" y="332879"/>
                  <a:pt x="1007492" y="332930"/>
                </a:cubicBezTo>
                <a:cubicBezTo>
                  <a:pt x="1007389" y="343573"/>
                  <a:pt x="998691" y="352135"/>
                  <a:pt x="988048" y="352032"/>
                </a:cubicBezTo>
                <a:cubicBezTo>
                  <a:pt x="987997" y="352032"/>
                  <a:pt x="987929" y="352032"/>
                  <a:pt x="987878" y="352032"/>
                </a:cubicBezTo>
                <a:cubicBezTo>
                  <a:pt x="977235" y="352032"/>
                  <a:pt x="968605" y="343402"/>
                  <a:pt x="968605" y="332759"/>
                </a:cubicBezTo>
                <a:cubicBezTo>
                  <a:pt x="968605" y="322014"/>
                  <a:pt x="977303" y="313315"/>
                  <a:pt x="988048" y="313315"/>
                </a:cubicBezTo>
                <a:close/>
                <a:moveTo>
                  <a:pt x="1050132" y="312462"/>
                </a:moveTo>
                <a:cubicBezTo>
                  <a:pt x="1061338" y="312462"/>
                  <a:pt x="1070429" y="321554"/>
                  <a:pt x="1070429" y="332760"/>
                </a:cubicBezTo>
                <a:cubicBezTo>
                  <a:pt x="1070429" y="332811"/>
                  <a:pt x="1070429" y="332879"/>
                  <a:pt x="1070429" y="332931"/>
                </a:cubicBezTo>
                <a:cubicBezTo>
                  <a:pt x="1070326" y="344051"/>
                  <a:pt x="1061253" y="352988"/>
                  <a:pt x="1050132" y="352886"/>
                </a:cubicBezTo>
                <a:cubicBezTo>
                  <a:pt x="1038994" y="352886"/>
                  <a:pt x="1029921" y="343898"/>
                  <a:pt x="1029836" y="332760"/>
                </a:cubicBezTo>
                <a:cubicBezTo>
                  <a:pt x="1029836" y="321554"/>
                  <a:pt x="1038926" y="312462"/>
                  <a:pt x="1050132" y="312462"/>
                </a:cubicBezTo>
                <a:close/>
                <a:moveTo>
                  <a:pt x="1110851" y="311610"/>
                </a:moveTo>
                <a:cubicBezTo>
                  <a:pt x="1110970" y="311610"/>
                  <a:pt x="1111072" y="311610"/>
                  <a:pt x="1111192" y="311610"/>
                </a:cubicBezTo>
                <a:cubicBezTo>
                  <a:pt x="1122773" y="311713"/>
                  <a:pt x="1132102" y="321178"/>
                  <a:pt x="1132000" y="332760"/>
                </a:cubicBezTo>
                <a:cubicBezTo>
                  <a:pt x="1132000" y="332811"/>
                  <a:pt x="1132000" y="332879"/>
                  <a:pt x="1132000" y="332930"/>
                </a:cubicBezTo>
                <a:cubicBezTo>
                  <a:pt x="1131898" y="344511"/>
                  <a:pt x="1122432" y="353841"/>
                  <a:pt x="1110851" y="353739"/>
                </a:cubicBezTo>
                <a:cubicBezTo>
                  <a:pt x="1099236" y="353739"/>
                  <a:pt x="1089804" y="344376"/>
                  <a:pt x="1089702" y="332760"/>
                </a:cubicBezTo>
                <a:cubicBezTo>
                  <a:pt x="1089702" y="321076"/>
                  <a:pt x="1099167" y="311610"/>
                  <a:pt x="1110851" y="311610"/>
                </a:cubicBezTo>
                <a:close/>
                <a:moveTo>
                  <a:pt x="1172252" y="310928"/>
                </a:moveTo>
                <a:cubicBezTo>
                  <a:pt x="1184311" y="310928"/>
                  <a:pt x="1194084" y="320701"/>
                  <a:pt x="1194084" y="332760"/>
                </a:cubicBezTo>
                <a:cubicBezTo>
                  <a:pt x="1194084" y="332811"/>
                  <a:pt x="1194084" y="332879"/>
                  <a:pt x="1194084" y="332931"/>
                </a:cubicBezTo>
                <a:cubicBezTo>
                  <a:pt x="1193981" y="344887"/>
                  <a:pt x="1184208" y="354523"/>
                  <a:pt x="1172252" y="354421"/>
                </a:cubicBezTo>
                <a:cubicBezTo>
                  <a:pt x="1160262" y="354421"/>
                  <a:pt x="1150506" y="344750"/>
                  <a:pt x="1150421" y="332760"/>
                </a:cubicBezTo>
                <a:cubicBezTo>
                  <a:pt x="1150421" y="320701"/>
                  <a:pt x="1160194" y="310928"/>
                  <a:pt x="1172252" y="310928"/>
                </a:cubicBezTo>
                <a:close/>
                <a:moveTo>
                  <a:pt x="1233653" y="310245"/>
                </a:moveTo>
                <a:cubicBezTo>
                  <a:pt x="1246087" y="310245"/>
                  <a:pt x="1256167" y="320326"/>
                  <a:pt x="1256167" y="332759"/>
                </a:cubicBezTo>
                <a:cubicBezTo>
                  <a:pt x="1256082" y="345125"/>
                  <a:pt x="1246019" y="355102"/>
                  <a:pt x="1233653" y="355102"/>
                </a:cubicBezTo>
                <a:cubicBezTo>
                  <a:pt x="1221288" y="355102"/>
                  <a:pt x="1211225" y="345125"/>
                  <a:pt x="1211140" y="332759"/>
                </a:cubicBezTo>
                <a:cubicBezTo>
                  <a:pt x="1211225" y="320360"/>
                  <a:pt x="1221254" y="310331"/>
                  <a:pt x="1233653" y="310245"/>
                </a:cubicBezTo>
                <a:close/>
                <a:moveTo>
                  <a:pt x="1295054" y="309393"/>
                </a:moveTo>
                <a:cubicBezTo>
                  <a:pt x="1307966" y="309393"/>
                  <a:pt x="1318421" y="319849"/>
                  <a:pt x="1318421" y="332760"/>
                </a:cubicBezTo>
                <a:cubicBezTo>
                  <a:pt x="1318421" y="332811"/>
                  <a:pt x="1318421" y="332880"/>
                  <a:pt x="1318421" y="332931"/>
                </a:cubicBezTo>
                <a:cubicBezTo>
                  <a:pt x="1318319" y="345740"/>
                  <a:pt x="1307863" y="356058"/>
                  <a:pt x="1295054" y="355956"/>
                </a:cubicBezTo>
                <a:cubicBezTo>
                  <a:pt x="1282246" y="355956"/>
                  <a:pt x="1271859" y="345570"/>
                  <a:pt x="1271859" y="332760"/>
                </a:cubicBezTo>
                <a:cubicBezTo>
                  <a:pt x="1271859" y="332709"/>
                  <a:pt x="1271859" y="332641"/>
                  <a:pt x="1271859" y="332589"/>
                </a:cubicBezTo>
                <a:cubicBezTo>
                  <a:pt x="1271859" y="319781"/>
                  <a:pt x="1282246" y="309393"/>
                  <a:pt x="1295054" y="309393"/>
                </a:cubicBezTo>
                <a:close/>
                <a:moveTo>
                  <a:pt x="1357139" y="308710"/>
                </a:moveTo>
                <a:cubicBezTo>
                  <a:pt x="1370425" y="308710"/>
                  <a:pt x="1381188" y="319473"/>
                  <a:pt x="1381188" y="332759"/>
                </a:cubicBezTo>
                <a:cubicBezTo>
                  <a:pt x="1381102" y="345978"/>
                  <a:pt x="1370357" y="356637"/>
                  <a:pt x="1357139" y="356637"/>
                </a:cubicBezTo>
                <a:cubicBezTo>
                  <a:pt x="1343954" y="356637"/>
                  <a:pt x="1333261" y="345944"/>
                  <a:pt x="1333261" y="332759"/>
                </a:cubicBezTo>
                <a:cubicBezTo>
                  <a:pt x="1333261" y="319541"/>
                  <a:pt x="1343921" y="308796"/>
                  <a:pt x="1357139" y="308710"/>
                </a:cubicBezTo>
                <a:close/>
                <a:moveTo>
                  <a:pt x="1970835" y="308064"/>
                </a:moveTo>
                <a:cubicBezTo>
                  <a:pt x="1984400" y="308064"/>
                  <a:pt x="1995396" y="319061"/>
                  <a:pt x="1995396" y="332626"/>
                </a:cubicBezTo>
                <a:cubicBezTo>
                  <a:pt x="1995396" y="346190"/>
                  <a:pt x="1984400" y="357186"/>
                  <a:pt x="1970835" y="357186"/>
                </a:cubicBezTo>
                <a:cubicBezTo>
                  <a:pt x="1957271" y="357186"/>
                  <a:pt x="1946275" y="346190"/>
                  <a:pt x="1946275" y="332626"/>
                </a:cubicBezTo>
                <a:cubicBezTo>
                  <a:pt x="1946275" y="319061"/>
                  <a:pt x="1957271" y="308064"/>
                  <a:pt x="1970835" y="308064"/>
                </a:cubicBezTo>
                <a:close/>
                <a:moveTo>
                  <a:pt x="1417858" y="308028"/>
                </a:moveTo>
                <a:cubicBezTo>
                  <a:pt x="1431520" y="308028"/>
                  <a:pt x="1442589" y="319098"/>
                  <a:pt x="1442589" y="332759"/>
                </a:cubicBezTo>
                <a:cubicBezTo>
                  <a:pt x="1442589" y="332811"/>
                  <a:pt x="1442589" y="332879"/>
                  <a:pt x="1442589" y="332930"/>
                </a:cubicBezTo>
                <a:cubicBezTo>
                  <a:pt x="1442487" y="346489"/>
                  <a:pt x="1431418" y="357422"/>
                  <a:pt x="1417858" y="357320"/>
                </a:cubicBezTo>
                <a:cubicBezTo>
                  <a:pt x="1417739" y="357320"/>
                  <a:pt x="1417636" y="357320"/>
                  <a:pt x="1417517" y="357320"/>
                </a:cubicBezTo>
                <a:cubicBezTo>
                  <a:pt x="1404043" y="357218"/>
                  <a:pt x="1393195" y="346234"/>
                  <a:pt x="1393297" y="332759"/>
                </a:cubicBezTo>
                <a:cubicBezTo>
                  <a:pt x="1393297" y="332708"/>
                  <a:pt x="1393297" y="332640"/>
                  <a:pt x="1393297" y="332589"/>
                </a:cubicBezTo>
                <a:cubicBezTo>
                  <a:pt x="1393297" y="319029"/>
                  <a:pt x="1404299" y="308028"/>
                  <a:pt x="1417858" y="308028"/>
                </a:cubicBezTo>
                <a:close/>
                <a:moveTo>
                  <a:pt x="1479258" y="307346"/>
                </a:moveTo>
                <a:cubicBezTo>
                  <a:pt x="1493295" y="307346"/>
                  <a:pt x="1504672" y="318723"/>
                  <a:pt x="1504672" y="332760"/>
                </a:cubicBezTo>
                <a:cubicBezTo>
                  <a:pt x="1504586" y="346728"/>
                  <a:pt x="1493227" y="358004"/>
                  <a:pt x="1479258" y="358004"/>
                </a:cubicBezTo>
                <a:cubicBezTo>
                  <a:pt x="1465324" y="358004"/>
                  <a:pt x="1454016" y="346694"/>
                  <a:pt x="1454016" y="332760"/>
                </a:cubicBezTo>
                <a:cubicBezTo>
                  <a:pt x="1454016" y="318790"/>
                  <a:pt x="1465290" y="307432"/>
                  <a:pt x="1479258" y="307346"/>
                </a:cubicBezTo>
                <a:close/>
                <a:moveTo>
                  <a:pt x="1540660" y="306664"/>
                </a:moveTo>
                <a:cubicBezTo>
                  <a:pt x="1540779" y="306664"/>
                  <a:pt x="1540882" y="306664"/>
                  <a:pt x="1541001" y="306664"/>
                </a:cubicBezTo>
                <a:cubicBezTo>
                  <a:pt x="1555328" y="306766"/>
                  <a:pt x="1566857" y="318450"/>
                  <a:pt x="1566755" y="332760"/>
                </a:cubicBezTo>
                <a:cubicBezTo>
                  <a:pt x="1566755" y="332811"/>
                  <a:pt x="1566755" y="332879"/>
                  <a:pt x="1566755" y="332931"/>
                </a:cubicBezTo>
                <a:cubicBezTo>
                  <a:pt x="1566653" y="347240"/>
                  <a:pt x="1554970" y="358786"/>
                  <a:pt x="1540660" y="358685"/>
                </a:cubicBezTo>
                <a:cubicBezTo>
                  <a:pt x="1526350" y="358685"/>
                  <a:pt x="1514735" y="347069"/>
                  <a:pt x="1514735" y="332760"/>
                </a:cubicBezTo>
                <a:cubicBezTo>
                  <a:pt x="1514735" y="332709"/>
                  <a:pt x="1514735" y="332641"/>
                  <a:pt x="1514735" y="332589"/>
                </a:cubicBezTo>
                <a:cubicBezTo>
                  <a:pt x="1514735" y="318262"/>
                  <a:pt x="1526350" y="306664"/>
                  <a:pt x="1540660" y="306664"/>
                </a:cubicBezTo>
                <a:close/>
                <a:moveTo>
                  <a:pt x="1602061" y="305981"/>
                </a:moveTo>
                <a:cubicBezTo>
                  <a:pt x="1616848" y="305981"/>
                  <a:pt x="1628839" y="317972"/>
                  <a:pt x="1628839" y="332759"/>
                </a:cubicBezTo>
                <a:cubicBezTo>
                  <a:pt x="1628839" y="332810"/>
                  <a:pt x="1628839" y="332879"/>
                  <a:pt x="1628839" y="332930"/>
                </a:cubicBezTo>
                <a:cubicBezTo>
                  <a:pt x="1628737" y="347632"/>
                  <a:pt x="1616763" y="359469"/>
                  <a:pt x="1602061" y="359365"/>
                </a:cubicBezTo>
                <a:cubicBezTo>
                  <a:pt x="1587359" y="359365"/>
                  <a:pt x="1575454" y="347461"/>
                  <a:pt x="1575454" y="332759"/>
                </a:cubicBezTo>
                <a:cubicBezTo>
                  <a:pt x="1575454" y="332708"/>
                  <a:pt x="1575454" y="332640"/>
                  <a:pt x="1575454" y="332589"/>
                </a:cubicBezTo>
                <a:cubicBezTo>
                  <a:pt x="1575454" y="317886"/>
                  <a:pt x="1587359" y="305981"/>
                  <a:pt x="1602061" y="305981"/>
                </a:cubicBezTo>
                <a:close/>
                <a:moveTo>
                  <a:pt x="1664144" y="305470"/>
                </a:moveTo>
                <a:cubicBezTo>
                  <a:pt x="1679222" y="305470"/>
                  <a:pt x="1691434" y="317682"/>
                  <a:pt x="1691434" y="332760"/>
                </a:cubicBezTo>
                <a:cubicBezTo>
                  <a:pt x="1691349" y="347769"/>
                  <a:pt x="1679154" y="359879"/>
                  <a:pt x="1664144" y="359879"/>
                </a:cubicBezTo>
                <a:cubicBezTo>
                  <a:pt x="1649169" y="359879"/>
                  <a:pt x="1637026" y="347735"/>
                  <a:pt x="1637026" y="332760"/>
                </a:cubicBezTo>
                <a:cubicBezTo>
                  <a:pt x="1637026" y="332709"/>
                  <a:pt x="1637026" y="332641"/>
                  <a:pt x="1637026" y="332589"/>
                </a:cubicBezTo>
                <a:cubicBezTo>
                  <a:pt x="1637026" y="317614"/>
                  <a:pt x="1649169" y="305470"/>
                  <a:pt x="1664144" y="305470"/>
                </a:cubicBezTo>
                <a:close/>
                <a:moveTo>
                  <a:pt x="1724864" y="304958"/>
                </a:moveTo>
                <a:cubicBezTo>
                  <a:pt x="1740214" y="304958"/>
                  <a:pt x="1752665" y="317409"/>
                  <a:pt x="1752665" y="332760"/>
                </a:cubicBezTo>
                <a:cubicBezTo>
                  <a:pt x="1752665" y="332811"/>
                  <a:pt x="1752665" y="332879"/>
                  <a:pt x="1752665" y="332930"/>
                </a:cubicBezTo>
                <a:cubicBezTo>
                  <a:pt x="1752562" y="348195"/>
                  <a:pt x="1740129" y="360492"/>
                  <a:pt x="1724864" y="360390"/>
                </a:cubicBezTo>
                <a:cubicBezTo>
                  <a:pt x="1724744" y="360390"/>
                  <a:pt x="1724642" y="360390"/>
                  <a:pt x="1724523" y="360390"/>
                </a:cubicBezTo>
                <a:cubicBezTo>
                  <a:pt x="1709360" y="360288"/>
                  <a:pt x="1697131" y="347922"/>
                  <a:pt x="1697233" y="332760"/>
                </a:cubicBezTo>
                <a:cubicBezTo>
                  <a:pt x="1697233" y="332708"/>
                  <a:pt x="1697233" y="332640"/>
                  <a:pt x="1697233" y="332589"/>
                </a:cubicBezTo>
                <a:cubicBezTo>
                  <a:pt x="1697233" y="317324"/>
                  <a:pt x="1709599" y="304958"/>
                  <a:pt x="1724864" y="304958"/>
                </a:cubicBezTo>
                <a:close/>
                <a:moveTo>
                  <a:pt x="1786265" y="304617"/>
                </a:moveTo>
                <a:cubicBezTo>
                  <a:pt x="1801803" y="304617"/>
                  <a:pt x="1814407" y="317222"/>
                  <a:pt x="1814407" y="332760"/>
                </a:cubicBezTo>
                <a:cubicBezTo>
                  <a:pt x="1814407" y="332811"/>
                  <a:pt x="1814407" y="332879"/>
                  <a:pt x="1814407" y="332930"/>
                </a:cubicBezTo>
                <a:cubicBezTo>
                  <a:pt x="1814305" y="348383"/>
                  <a:pt x="1801718" y="360834"/>
                  <a:pt x="1786265" y="360731"/>
                </a:cubicBezTo>
                <a:cubicBezTo>
                  <a:pt x="1786146" y="360731"/>
                  <a:pt x="1786043" y="360731"/>
                  <a:pt x="1785924" y="360731"/>
                </a:cubicBezTo>
                <a:cubicBezTo>
                  <a:pt x="1770573" y="360629"/>
                  <a:pt x="1758191" y="348110"/>
                  <a:pt x="1758293" y="332760"/>
                </a:cubicBezTo>
                <a:cubicBezTo>
                  <a:pt x="1758293" y="332709"/>
                  <a:pt x="1758293" y="332640"/>
                  <a:pt x="1758293" y="332589"/>
                </a:cubicBezTo>
                <a:cubicBezTo>
                  <a:pt x="1758293" y="317136"/>
                  <a:pt x="1770812" y="304617"/>
                  <a:pt x="1786265" y="304617"/>
                </a:cubicBezTo>
                <a:close/>
                <a:moveTo>
                  <a:pt x="1909068" y="304446"/>
                </a:moveTo>
                <a:cubicBezTo>
                  <a:pt x="1924708" y="304446"/>
                  <a:pt x="1937381" y="317119"/>
                  <a:pt x="1937381" y="332759"/>
                </a:cubicBezTo>
                <a:cubicBezTo>
                  <a:pt x="1937381" y="332810"/>
                  <a:pt x="1937381" y="332879"/>
                  <a:pt x="1937381" y="332930"/>
                </a:cubicBezTo>
                <a:cubicBezTo>
                  <a:pt x="1937279" y="348468"/>
                  <a:pt x="1924606" y="361004"/>
                  <a:pt x="1909068" y="360901"/>
                </a:cubicBezTo>
                <a:cubicBezTo>
                  <a:pt x="1893530" y="360901"/>
                  <a:pt x="1880926" y="348297"/>
                  <a:pt x="1880926" y="332759"/>
                </a:cubicBezTo>
                <a:cubicBezTo>
                  <a:pt x="1880926" y="332708"/>
                  <a:pt x="1880926" y="332640"/>
                  <a:pt x="1880926" y="332589"/>
                </a:cubicBezTo>
                <a:cubicBezTo>
                  <a:pt x="1880926" y="317051"/>
                  <a:pt x="1893530" y="304446"/>
                  <a:pt x="1909068" y="304446"/>
                </a:cubicBezTo>
                <a:close/>
                <a:moveTo>
                  <a:pt x="1847666" y="304446"/>
                </a:moveTo>
                <a:cubicBezTo>
                  <a:pt x="1863306" y="304446"/>
                  <a:pt x="1875979" y="317119"/>
                  <a:pt x="1875979" y="332759"/>
                </a:cubicBezTo>
                <a:cubicBezTo>
                  <a:pt x="1875979" y="332810"/>
                  <a:pt x="1875979" y="332879"/>
                  <a:pt x="1875979" y="332930"/>
                </a:cubicBezTo>
                <a:cubicBezTo>
                  <a:pt x="1875877" y="348468"/>
                  <a:pt x="1863204" y="361004"/>
                  <a:pt x="1847666" y="360901"/>
                </a:cubicBezTo>
                <a:cubicBezTo>
                  <a:pt x="1832128" y="360901"/>
                  <a:pt x="1819524" y="348297"/>
                  <a:pt x="1819524" y="332759"/>
                </a:cubicBezTo>
                <a:cubicBezTo>
                  <a:pt x="1819524" y="332708"/>
                  <a:pt x="1819524" y="332640"/>
                  <a:pt x="1819524" y="332589"/>
                </a:cubicBezTo>
                <a:cubicBezTo>
                  <a:pt x="1819524" y="317051"/>
                  <a:pt x="1832128" y="304446"/>
                  <a:pt x="1847666" y="304446"/>
                </a:cubicBezTo>
                <a:close/>
                <a:moveTo>
                  <a:pt x="5629" y="265900"/>
                </a:moveTo>
                <a:cubicBezTo>
                  <a:pt x="8648" y="265900"/>
                  <a:pt x="11086" y="268338"/>
                  <a:pt x="11086" y="271358"/>
                </a:cubicBezTo>
                <a:cubicBezTo>
                  <a:pt x="11086" y="274377"/>
                  <a:pt x="8648" y="276816"/>
                  <a:pt x="5629" y="276816"/>
                </a:cubicBezTo>
                <a:cubicBezTo>
                  <a:pt x="2643" y="276731"/>
                  <a:pt x="256" y="274343"/>
                  <a:pt x="171" y="271358"/>
                </a:cubicBezTo>
                <a:cubicBezTo>
                  <a:pt x="171" y="268338"/>
                  <a:pt x="2610" y="265900"/>
                  <a:pt x="5629" y="265900"/>
                </a:cubicBezTo>
                <a:close/>
                <a:moveTo>
                  <a:pt x="129113" y="263342"/>
                </a:moveTo>
                <a:cubicBezTo>
                  <a:pt x="133735" y="263342"/>
                  <a:pt x="137470" y="267078"/>
                  <a:pt x="137470" y="271700"/>
                </a:cubicBezTo>
                <a:cubicBezTo>
                  <a:pt x="137470" y="276322"/>
                  <a:pt x="133735" y="280057"/>
                  <a:pt x="129113" y="280057"/>
                </a:cubicBezTo>
                <a:cubicBezTo>
                  <a:pt x="124491" y="280057"/>
                  <a:pt x="120756" y="276322"/>
                  <a:pt x="120756" y="271700"/>
                </a:cubicBezTo>
                <a:cubicBezTo>
                  <a:pt x="120756" y="267078"/>
                  <a:pt x="124491" y="263342"/>
                  <a:pt x="129113" y="263342"/>
                </a:cubicBezTo>
                <a:close/>
                <a:moveTo>
                  <a:pt x="67030" y="263342"/>
                </a:moveTo>
                <a:cubicBezTo>
                  <a:pt x="67149" y="263342"/>
                  <a:pt x="67251" y="263342"/>
                  <a:pt x="67371" y="263342"/>
                </a:cubicBezTo>
                <a:cubicBezTo>
                  <a:pt x="71431" y="263445"/>
                  <a:pt x="74637" y="266805"/>
                  <a:pt x="74534" y="270847"/>
                </a:cubicBezTo>
                <a:cubicBezTo>
                  <a:pt x="74534" y="274992"/>
                  <a:pt x="71174" y="278352"/>
                  <a:pt x="67030" y="278352"/>
                </a:cubicBezTo>
                <a:cubicBezTo>
                  <a:pt x="62885" y="278352"/>
                  <a:pt x="59526" y="274992"/>
                  <a:pt x="59526" y="270847"/>
                </a:cubicBezTo>
                <a:cubicBezTo>
                  <a:pt x="59526" y="266702"/>
                  <a:pt x="62885" y="263342"/>
                  <a:pt x="67030" y="263342"/>
                </a:cubicBezTo>
                <a:close/>
                <a:moveTo>
                  <a:pt x="189832" y="262148"/>
                </a:moveTo>
                <a:cubicBezTo>
                  <a:pt x="194915" y="262148"/>
                  <a:pt x="199042" y="266276"/>
                  <a:pt x="199042" y="271359"/>
                </a:cubicBezTo>
                <a:cubicBezTo>
                  <a:pt x="199042" y="276441"/>
                  <a:pt x="194915" y="280569"/>
                  <a:pt x="189832" y="280569"/>
                </a:cubicBezTo>
                <a:cubicBezTo>
                  <a:pt x="184784" y="280483"/>
                  <a:pt x="180707" y="276407"/>
                  <a:pt x="180622" y="271359"/>
                </a:cubicBezTo>
                <a:cubicBezTo>
                  <a:pt x="180622" y="266276"/>
                  <a:pt x="184749" y="262148"/>
                  <a:pt x="189832" y="262148"/>
                </a:cubicBezTo>
                <a:close/>
                <a:moveTo>
                  <a:pt x="251233" y="261296"/>
                </a:moveTo>
                <a:cubicBezTo>
                  <a:pt x="251353" y="261296"/>
                  <a:pt x="251455" y="261296"/>
                  <a:pt x="251574" y="261296"/>
                </a:cubicBezTo>
                <a:cubicBezTo>
                  <a:pt x="257032" y="261399"/>
                  <a:pt x="261399" y="265900"/>
                  <a:pt x="261296" y="271358"/>
                </a:cubicBezTo>
                <a:cubicBezTo>
                  <a:pt x="261296" y="276919"/>
                  <a:pt x="256794" y="281421"/>
                  <a:pt x="251233" y="281421"/>
                </a:cubicBezTo>
                <a:cubicBezTo>
                  <a:pt x="245707" y="281335"/>
                  <a:pt x="241256" y="276885"/>
                  <a:pt x="241171" y="271358"/>
                </a:cubicBezTo>
                <a:cubicBezTo>
                  <a:pt x="241171" y="265798"/>
                  <a:pt x="245673" y="261296"/>
                  <a:pt x="251233" y="261296"/>
                </a:cubicBezTo>
                <a:close/>
                <a:moveTo>
                  <a:pt x="313001" y="260480"/>
                </a:moveTo>
                <a:cubicBezTo>
                  <a:pt x="318936" y="260480"/>
                  <a:pt x="323746" y="265290"/>
                  <a:pt x="323746" y="271223"/>
                </a:cubicBezTo>
                <a:cubicBezTo>
                  <a:pt x="323746" y="277159"/>
                  <a:pt x="318936" y="281969"/>
                  <a:pt x="313001" y="281969"/>
                </a:cubicBezTo>
                <a:cubicBezTo>
                  <a:pt x="307067" y="281969"/>
                  <a:pt x="302256" y="277159"/>
                  <a:pt x="302256" y="271223"/>
                </a:cubicBezTo>
                <a:cubicBezTo>
                  <a:pt x="302256" y="265290"/>
                  <a:pt x="307067" y="260480"/>
                  <a:pt x="313001" y="260480"/>
                </a:cubicBezTo>
                <a:close/>
                <a:moveTo>
                  <a:pt x="374035" y="259760"/>
                </a:moveTo>
                <a:cubicBezTo>
                  <a:pt x="374155" y="259760"/>
                  <a:pt x="374257" y="259760"/>
                  <a:pt x="374377" y="259760"/>
                </a:cubicBezTo>
                <a:cubicBezTo>
                  <a:pt x="380688" y="259864"/>
                  <a:pt x="385736" y="265048"/>
                  <a:pt x="385634" y="271358"/>
                </a:cubicBezTo>
                <a:cubicBezTo>
                  <a:pt x="385634" y="277771"/>
                  <a:pt x="380449" y="282956"/>
                  <a:pt x="374035" y="282956"/>
                </a:cubicBezTo>
                <a:cubicBezTo>
                  <a:pt x="367674" y="282871"/>
                  <a:pt x="362523" y="277720"/>
                  <a:pt x="362438" y="271358"/>
                </a:cubicBezTo>
                <a:cubicBezTo>
                  <a:pt x="362438" y="264945"/>
                  <a:pt x="367623" y="259760"/>
                  <a:pt x="374035" y="259760"/>
                </a:cubicBezTo>
                <a:close/>
                <a:moveTo>
                  <a:pt x="436120" y="258908"/>
                </a:moveTo>
                <a:cubicBezTo>
                  <a:pt x="436239" y="258908"/>
                  <a:pt x="436341" y="258908"/>
                  <a:pt x="436460" y="258908"/>
                </a:cubicBezTo>
                <a:cubicBezTo>
                  <a:pt x="443249" y="259011"/>
                  <a:pt x="448673" y="264570"/>
                  <a:pt x="448571" y="271358"/>
                </a:cubicBezTo>
                <a:cubicBezTo>
                  <a:pt x="448571" y="278232"/>
                  <a:pt x="442993" y="283808"/>
                  <a:pt x="436120" y="283808"/>
                </a:cubicBezTo>
                <a:cubicBezTo>
                  <a:pt x="429246" y="283808"/>
                  <a:pt x="423669" y="278232"/>
                  <a:pt x="423669" y="271358"/>
                </a:cubicBezTo>
                <a:cubicBezTo>
                  <a:pt x="423669" y="264485"/>
                  <a:pt x="429246" y="258908"/>
                  <a:pt x="436120" y="258908"/>
                </a:cubicBezTo>
                <a:close/>
                <a:moveTo>
                  <a:pt x="496838" y="258055"/>
                </a:moveTo>
                <a:cubicBezTo>
                  <a:pt x="504189" y="258055"/>
                  <a:pt x="510142" y="264008"/>
                  <a:pt x="510142" y="271358"/>
                </a:cubicBezTo>
                <a:cubicBezTo>
                  <a:pt x="510142" y="278709"/>
                  <a:pt x="504189" y="284662"/>
                  <a:pt x="496838" y="284662"/>
                </a:cubicBezTo>
                <a:cubicBezTo>
                  <a:pt x="489487" y="284662"/>
                  <a:pt x="483535" y="278709"/>
                  <a:pt x="483535" y="271358"/>
                </a:cubicBezTo>
                <a:cubicBezTo>
                  <a:pt x="483535" y="264008"/>
                  <a:pt x="489487" y="258055"/>
                  <a:pt x="496838" y="258055"/>
                </a:cubicBezTo>
                <a:close/>
                <a:moveTo>
                  <a:pt x="558240" y="257203"/>
                </a:moveTo>
                <a:cubicBezTo>
                  <a:pt x="566052" y="257203"/>
                  <a:pt x="572396" y="263547"/>
                  <a:pt x="572396" y="271359"/>
                </a:cubicBezTo>
                <a:cubicBezTo>
                  <a:pt x="572396" y="279170"/>
                  <a:pt x="566052" y="285515"/>
                  <a:pt x="558240" y="285515"/>
                </a:cubicBezTo>
                <a:cubicBezTo>
                  <a:pt x="550463" y="285430"/>
                  <a:pt x="544169" y="279135"/>
                  <a:pt x="544084" y="271359"/>
                </a:cubicBezTo>
                <a:cubicBezTo>
                  <a:pt x="544084" y="263547"/>
                  <a:pt x="550429" y="257203"/>
                  <a:pt x="558240" y="257203"/>
                </a:cubicBezTo>
                <a:close/>
                <a:moveTo>
                  <a:pt x="619641" y="256520"/>
                </a:moveTo>
                <a:cubicBezTo>
                  <a:pt x="627828" y="256520"/>
                  <a:pt x="634480" y="263171"/>
                  <a:pt x="634480" y="271358"/>
                </a:cubicBezTo>
                <a:cubicBezTo>
                  <a:pt x="634480" y="279544"/>
                  <a:pt x="627845" y="286197"/>
                  <a:pt x="619641" y="286197"/>
                </a:cubicBezTo>
                <a:cubicBezTo>
                  <a:pt x="611454" y="286197"/>
                  <a:pt x="604803" y="279544"/>
                  <a:pt x="604803" y="271358"/>
                </a:cubicBezTo>
                <a:cubicBezTo>
                  <a:pt x="604803" y="263171"/>
                  <a:pt x="611454" y="256520"/>
                  <a:pt x="619641" y="256520"/>
                </a:cubicBezTo>
                <a:close/>
                <a:moveTo>
                  <a:pt x="681408" y="255534"/>
                </a:moveTo>
                <a:cubicBezTo>
                  <a:pt x="690075" y="255534"/>
                  <a:pt x="697100" y="262558"/>
                  <a:pt x="697100" y="271223"/>
                </a:cubicBezTo>
                <a:cubicBezTo>
                  <a:pt x="697100" y="279890"/>
                  <a:pt x="690075" y="286917"/>
                  <a:pt x="681408" y="286917"/>
                </a:cubicBezTo>
                <a:cubicBezTo>
                  <a:pt x="672742" y="286917"/>
                  <a:pt x="665717" y="279890"/>
                  <a:pt x="665717" y="271223"/>
                </a:cubicBezTo>
                <a:cubicBezTo>
                  <a:pt x="665717" y="262558"/>
                  <a:pt x="672742" y="255534"/>
                  <a:pt x="681408" y="255534"/>
                </a:cubicBezTo>
                <a:close/>
                <a:moveTo>
                  <a:pt x="743125" y="254815"/>
                </a:moveTo>
                <a:cubicBezTo>
                  <a:pt x="752540" y="254815"/>
                  <a:pt x="760181" y="262455"/>
                  <a:pt x="760181" y="271870"/>
                </a:cubicBezTo>
                <a:cubicBezTo>
                  <a:pt x="760181" y="281285"/>
                  <a:pt x="752540" y="288926"/>
                  <a:pt x="743125" y="288926"/>
                </a:cubicBezTo>
                <a:cubicBezTo>
                  <a:pt x="733711" y="288926"/>
                  <a:pt x="726070" y="281285"/>
                  <a:pt x="726070" y="271870"/>
                </a:cubicBezTo>
                <a:cubicBezTo>
                  <a:pt x="726070" y="262455"/>
                  <a:pt x="733711" y="254815"/>
                  <a:pt x="743125" y="254815"/>
                </a:cubicBezTo>
                <a:close/>
                <a:moveTo>
                  <a:pt x="803844" y="253962"/>
                </a:moveTo>
                <a:cubicBezTo>
                  <a:pt x="813259" y="253962"/>
                  <a:pt x="820900" y="261604"/>
                  <a:pt x="820900" y="271017"/>
                </a:cubicBezTo>
                <a:cubicBezTo>
                  <a:pt x="820900" y="280432"/>
                  <a:pt x="813259" y="288073"/>
                  <a:pt x="803844" y="288073"/>
                </a:cubicBezTo>
                <a:cubicBezTo>
                  <a:pt x="794430" y="288073"/>
                  <a:pt x="786789" y="280432"/>
                  <a:pt x="786789" y="271017"/>
                </a:cubicBezTo>
                <a:cubicBezTo>
                  <a:pt x="786789" y="261604"/>
                  <a:pt x="794430" y="253962"/>
                  <a:pt x="803844" y="253962"/>
                </a:cubicBezTo>
                <a:close/>
                <a:moveTo>
                  <a:pt x="865246" y="253279"/>
                </a:moveTo>
                <a:cubicBezTo>
                  <a:pt x="865365" y="253279"/>
                  <a:pt x="865468" y="253279"/>
                  <a:pt x="865587" y="253279"/>
                </a:cubicBezTo>
                <a:cubicBezTo>
                  <a:pt x="875479" y="253382"/>
                  <a:pt x="883428" y="261467"/>
                  <a:pt x="883325" y="271359"/>
                </a:cubicBezTo>
                <a:cubicBezTo>
                  <a:pt x="882864" y="280978"/>
                  <a:pt x="874882" y="288517"/>
                  <a:pt x="865246" y="288415"/>
                </a:cubicBezTo>
                <a:cubicBezTo>
                  <a:pt x="855643" y="288432"/>
                  <a:pt x="847712" y="280944"/>
                  <a:pt x="847167" y="271359"/>
                </a:cubicBezTo>
                <a:cubicBezTo>
                  <a:pt x="847167" y="261382"/>
                  <a:pt x="855268" y="253279"/>
                  <a:pt x="865246" y="253279"/>
                </a:cubicBezTo>
                <a:close/>
                <a:moveTo>
                  <a:pt x="926648" y="252427"/>
                </a:moveTo>
                <a:cubicBezTo>
                  <a:pt x="937103" y="252427"/>
                  <a:pt x="945580" y="260904"/>
                  <a:pt x="945580" y="271359"/>
                </a:cubicBezTo>
                <a:cubicBezTo>
                  <a:pt x="945494" y="281746"/>
                  <a:pt x="937035" y="290120"/>
                  <a:pt x="926648" y="290120"/>
                </a:cubicBezTo>
                <a:cubicBezTo>
                  <a:pt x="916261" y="290120"/>
                  <a:pt x="907818" y="281746"/>
                  <a:pt x="907716" y="271359"/>
                </a:cubicBezTo>
                <a:cubicBezTo>
                  <a:pt x="907716" y="260904"/>
                  <a:pt x="916193" y="252427"/>
                  <a:pt x="926648" y="252427"/>
                </a:cubicBezTo>
                <a:close/>
                <a:moveTo>
                  <a:pt x="988048" y="251574"/>
                </a:moveTo>
                <a:cubicBezTo>
                  <a:pt x="998981" y="251574"/>
                  <a:pt x="1007833" y="260427"/>
                  <a:pt x="1007833" y="271358"/>
                </a:cubicBezTo>
                <a:cubicBezTo>
                  <a:pt x="1007833" y="271409"/>
                  <a:pt x="1007833" y="271478"/>
                  <a:pt x="1007833" y="271529"/>
                </a:cubicBezTo>
                <a:cubicBezTo>
                  <a:pt x="1007731" y="282359"/>
                  <a:pt x="998879" y="291076"/>
                  <a:pt x="988048" y="290973"/>
                </a:cubicBezTo>
                <a:cubicBezTo>
                  <a:pt x="987997" y="290973"/>
                  <a:pt x="987929" y="290973"/>
                  <a:pt x="987878" y="290973"/>
                </a:cubicBezTo>
                <a:cubicBezTo>
                  <a:pt x="977047" y="290973"/>
                  <a:pt x="968264" y="282189"/>
                  <a:pt x="968264" y="271358"/>
                </a:cubicBezTo>
                <a:cubicBezTo>
                  <a:pt x="968264" y="260427"/>
                  <a:pt x="977115" y="251574"/>
                  <a:pt x="988048" y="251574"/>
                </a:cubicBezTo>
                <a:close/>
                <a:moveTo>
                  <a:pt x="1050132" y="250892"/>
                </a:moveTo>
                <a:cubicBezTo>
                  <a:pt x="1061440" y="250892"/>
                  <a:pt x="1070599" y="260052"/>
                  <a:pt x="1070599" y="271359"/>
                </a:cubicBezTo>
                <a:cubicBezTo>
                  <a:pt x="1070599" y="271410"/>
                  <a:pt x="1070599" y="271478"/>
                  <a:pt x="1070599" y="271529"/>
                </a:cubicBezTo>
                <a:cubicBezTo>
                  <a:pt x="1070497" y="282735"/>
                  <a:pt x="1061338" y="291756"/>
                  <a:pt x="1050132" y="291655"/>
                </a:cubicBezTo>
                <a:cubicBezTo>
                  <a:pt x="1050081" y="291655"/>
                  <a:pt x="1050013" y="291655"/>
                  <a:pt x="1049961" y="291655"/>
                </a:cubicBezTo>
                <a:cubicBezTo>
                  <a:pt x="1038756" y="291655"/>
                  <a:pt x="1029665" y="282563"/>
                  <a:pt x="1029665" y="271359"/>
                </a:cubicBezTo>
                <a:cubicBezTo>
                  <a:pt x="1029665" y="260052"/>
                  <a:pt x="1038824" y="250892"/>
                  <a:pt x="1050132" y="250892"/>
                </a:cubicBezTo>
                <a:close/>
                <a:moveTo>
                  <a:pt x="1110851" y="250039"/>
                </a:moveTo>
                <a:cubicBezTo>
                  <a:pt x="1122620" y="250039"/>
                  <a:pt x="1132171" y="259591"/>
                  <a:pt x="1132171" y="271358"/>
                </a:cubicBezTo>
                <a:cubicBezTo>
                  <a:pt x="1132171" y="271409"/>
                  <a:pt x="1132171" y="271478"/>
                  <a:pt x="1132171" y="271529"/>
                </a:cubicBezTo>
                <a:cubicBezTo>
                  <a:pt x="1132069" y="283212"/>
                  <a:pt x="1122535" y="292610"/>
                  <a:pt x="1110851" y="292508"/>
                </a:cubicBezTo>
                <a:cubicBezTo>
                  <a:pt x="1110800" y="292508"/>
                  <a:pt x="1110732" y="292508"/>
                  <a:pt x="1110681" y="292508"/>
                </a:cubicBezTo>
                <a:cubicBezTo>
                  <a:pt x="1098997" y="292508"/>
                  <a:pt x="1089532" y="283041"/>
                  <a:pt x="1089532" y="271358"/>
                </a:cubicBezTo>
                <a:cubicBezTo>
                  <a:pt x="1089532" y="259591"/>
                  <a:pt x="1099083" y="250039"/>
                  <a:pt x="1110851" y="250039"/>
                </a:cubicBezTo>
                <a:close/>
                <a:moveTo>
                  <a:pt x="1172252" y="249357"/>
                </a:moveTo>
                <a:cubicBezTo>
                  <a:pt x="1184396" y="249357"/>
                  <a:pt x="1194254" y="259216"/>
                  <a:pt x="1194254" y="271359"/>
                </a:cubicBezTo>
                <a:cubicBezTo>
                  <a:pt x="1194254" y="271410"/>
                  <a:pt x="1194254" y="271478"/>
                  <a:pt x="1194254" y="271529"/>
                </a:cubicBezTo>
                <a:cubicBezTo>
                  <a:pt x="1194152" y="283587"/>
                  <a:pt x="1184311" y="293292"/>
                  <a:pt x="1172252" y="293190"/>
                </a:cubicBezTo>
                <a:cubicBezTo>
                  <a:pt x="1160194" y="293190"/>
                  <a:pt x="1150421" y="283417"/>
                  <a:pt x="1150421" y="271359"/>
                </a:cubicBezTo>
                <a:cubicBezTo>
                  <a:pt x="1150421" y="271307"/>
                  <a:pt x="1150421" y="271239"/>
                  <a:pt x="1150421" y="271188"/>
                </a:cubicBezTo>
                <a:cubicBezTo>
                  <a:pt x="1150421" y="259129"/>
                  <a:pt x="1160194" y="249357"/>
                  <a:pt x="1172252" y="249357"/>
                </a:cubicBezTo>
                <a:close/>
                <a:moveTo>
                  <a:pt x="1233654" y="248503"/>
                </a:moveTo>
                <a:cubicBezTo>
                  <a:pt x="1246275" y="248503"/>
                  <a:pt x="1256509" y="258738"/>
                  <a:pt x="1256509" y="271358"/>
                </a:cubicBezTo>
                <a:cubicBezTo>
                  <a:pt x="1256509" y="271410"/>
                  <a:pt x="1256509" y="271478"/>
                  <a:pt x="1256509" y="271529"/>
                </a:cubicBezTo>
                <a:cubicBezTo>
                  <a:pt x="1256406" y="284064"/>
                  <a:pt x="1246190" y="294144"/>
                  <a:pt x="1233654" y="294043"/>
                </a:cubicBezTo>
                <a:cubicBezTo>
                  <a:pt x="1233534" y="294043"/>
                  <a:pt x="1233432" y="294043"/>
                  <a:pt x="1233313" y="294043"/>
                </a:cubicBezTo>
                <a:cubicBezTo>
                  <a:pt x="1220879" y="293939"/>
                  <a:pt x="1210867" y="283792"/>
                  <a:pt x="1210969" y="271358"/>
                </a:cubicBezTo>
                <a:cubicBezTo>
                  <a:pt x="1210969" y="271307"/>
                  <a:pt x="1210969" y="271239"/>
                  <a:pt x="1210969" y="271188"/>
                </a:cubicBezTo>
                <a:cubicBezTo>
                  <a:pt x="1210969" y="258653"/>
                  <a:pt x="1221118" y="248503"/>
                  <a:pt x="1233654" y="248503"/>
                </a:cubicBezTo>
                <a:close/>
                <a:moveTo>
                  <a:pt x="1295054" y="247650"/>
                </a:moveTo>
                <a:cubicBezTo>
                  <a:pt x="1308153" y="247650"/>
                  <a:pt x="1318762" y="258260"/>
                  <a:pt x="1318762" y="271358"/>
                </a:cubicBezTo>
                <a:cubicBezTo>
                  <a:pt x="1318762" y="271409"/>
                  <a:pt x="1318762" y="271477"/>
                  <a:pt x="1318762" y="271529"/>
                </a:cubicBezTo>
                <a:cubicBezTo>
                  <a:pt x="1318660" y="284525"/>
                  <a:pt x="1308051" y="294997"/>
                  <a:pt x="1295054" y="294895"/>
                </a:cubicBezTo>
                <a:cubicBezTo>
                  <a:pt x="1282058" y="294895"/>
                  <a:pt x="1271518" y="284356"/>
                  <a:pt x="1271518" y="271358"/>
                </a:cubicBezTo>
                <a:cubicBezTo>
                  <a:pt x="1271518" y="271307"/>
                  <a:pt x="1271518" y="271239"/>
                  <a:pt x="1271518" y="271188"/>
                </a:cubicBezTo>
                <a:cubicBezTo>
                  <a:pt x="1271518" y="258192"/>
                  <a:pt x="1282058" y="247650"/>
                  <a:pt x="1295054" y="247650"/>
                </a:cubicBezTo>
                <a:close/>
                <a:moveTo>
                  <a:pt x="1971151" y="246286"/>
                </a:moveTo>
                <a:cubicBezTo>
                  <a:pt x="1985085" y="246286"/>
                  <a:pt x="1996394" y="257596"/>
                  <a:pt x="1996394" y="271529"/>
                </a:cubicBezTo>
                <a:cubicBezTo>
                  <a:pt x="1996394" y="271580"/>
                  <a:pt x="1996394" y="271649"/>
                  <a:pt x="1996394" y="271700"/>
                </a:cubicBezTo>
                <a:cubicBezTo>
                  <a:pt x="1996291" y="285549"/>
                  <a:pt x="1985000" y="296704"/>
                  <a:pt x="1971151" y="296601"/>
                </a:cubicBezTo>
                <a:cubicBezTo>
                  <a:pt x="1957301" y="296601"/>
                  <a:pt x="1946079" y="285379"/>
                  <a:pt x="1946079" y="271529"/>
                </a:cubicBezTo>
                <a:cubicBezTo>
                  <a:pt x="1946079" y="271478"/>
                  <a:pt x="1946079" y="271410"/>
                  <a:pt x="1946079" y="271359"/>
                </a:cubicBezTo>
                <a:cubicBezTo>
                  <a:pt x="1946079" y="257510"/>
                  <a:pt x="1957301" y="246286"/>
                  <a:pt x="1971151" y="246286"/>
                </a:cubicBezTo>
                <a:close/>
                <a:moveTo>
                  <a:pt x="1479259" y="246286"/>
                </a:moveTo>
                <a:cubicBezTo>
                  <a:pt x="1493569" y="246286"/>
                  <a:pt x="1505184" y="257903"/>
                  <a:pt x="1505184" y="272211"/>
                </a:cubicBezTo>
                <a:cubicBezTo>
                  <a:pt x="1505082" y="286470"/>
                  <a:pt x="1493518" y="297966"/>
                  <a:pt x="1479259" y="297966"/>
                </a:cubicBezTo>
                <a:cubicBezTo>
                  <a:pt x="1465034" y="297966"/>
                  <a:pt x="1453505" y="286436"/>
                  <a:pt x="1453505" y="272211"/>
                </a:cubicBezTo>
                <a:cubicBezTo>
                  <a:pt x="1453505" y="272160"/>
                  <a:pt x="1453505" y="272091"/>
                  <a:pt x="1453505" y="272041"/>
                </a:cubicBezTo>
                <a:cubicBezTo>
                  <a:pt x="1453505" y="257817"/>
                  <a:pt x="1465034" y="246286"/>
                  <a:pt x="1479259" y="246286"/>
                </a:cubicBezTo>
                <a:close/>
                <a:moveTo>
                  <a:pt x="1417857" y="246286"/>
                </a:moveTo>
                <a:cubicBezTo>
                  <a:pt x="1431707" y="246286"/>
                  <a:pt x="1442929" y="257510"/>
                  <a:pt x="1442929" y="271359"/>
                </a:cubicBezTo>
                <a:cubicBezTo>
                  <a:pt x="1442929" y="271410"/>
                  <a:pt x="1442929" y="271478"/>
                  <a:pt x="1442929" y="271529"/>
                </a:cubicBezTo>
                <a:cubicBezTo>
                  <a:pt x="1442827" y="285276"/>
                  <a:pt x="1431604" y="296363"/>
                  <a:pt x="1417857" y="296260"/>
                </a:cubicBezTo>
                <a:cubicBezTo>
                  <a:pt x="1404110" y="296260"/>
                  <a:pt x="1392956" y="285106"/>
                  <a:pt x="1392956" y="271359"/>
                </a:cubicBezTo>
                <a:cubicBezTo>
                  <a:pt x="1392956" y="271307"/>
                  <a:pt x="1392956" y="271239"/>
                  <a:pt x="1392956" y="271188"/>
                </a:cubicBezTo>
                <a:cubicBezTo>
                  <a:pt x="1392956" y="257442"/>
                  <a:pt x="1404110" y="246286"/>
                  <a:pt x="1417857" y="246286"/>
                </a:cubicBezTo>
                <a:close/>
                <a:moveTo>
                  <a:pt x="1357138" y="246286"/>
                </a:moveTo>
                <a:cubicBezTo>
                  <a:pt x="1370612" y="246286"/>
                  <a:pt x="1381528" y="257203"/>
                  <a:pt x="1381528" y="270676"/>
                </a:cubicBezTo>
                <a:cubicBezTo>
                  <a:pt x="1381426" y="284082"/>
                  <a:pt x="1370544" y="294896"/>
                  <a:pt x="1357138" y="294896"/>
                </a:cubicBezTo>
                <a:cubicBezTo>
                  <a:pt x="1343766" y="294896"/>
                  <a:pt x="1332919" y="284048"/>
                  <a:pt x="1332919" y="270676"/>
                </a:cubicBezTo>
                <a:cubicBezTo>
                  <a:pt x="1332919" y="270625"/>
                  <a:pt x="1332919" y="270557"/>
                  <a:pt x="1332919" y="270506"/>
                </a:cubicBezTo>
                <a:cubicBezTo>
                  <a:pt x="1332919" y="257134"/>
                  <a:pt x="1343766" y="246286"/>
                  <a:pt x="1357138" y="246286"/>
                </a:cubicBezTo>
                <a:close/>
                <a:moveTo>
                  <a:pt x="1540660" y="244752"/>
                </a:moveTo>
                <a:cubicBezTo>
                  <a:pt x="1555362" y="244752"/>
                  <a:pt x="1567267" y="256657"/>
                  <a:pt x="1567267" y="271359"/>
                </a:cubicBezTo>
                <a:cubicBezTo>
                  <a:pt x="1567267" y="271410"/>
                  <a:pt x="1567267" y="271478"/>
                  <a:pt x="1567267" y="271529"/>
                </a:cubicBezTo>
                <a:cubicBezTo>
                  <a:pt x="1567165" y="286128"/>
                  <a:pt x="1555260" y="297899"/>
                  <a:pt x="1540660" y="297795"/>
                </a:cubicBezTo>
                <a:cubicBezTo>
                  <a:pt x="1540540" y="297795"/>
                  <a:pt x="1540438" y="297795"/>
                  <a:pt x="1540319" y="297795"/>
                </a:cubicBezTo>
                <a:cubicBezTo>
                  <a:pt x="1525804" y="297693"/>
                  <a:pt x="1514121" y="285873"/>
                  <a:pt x="1514223" y="271359"/>
                </a:cubicBezTo>
                <a:cubicBezTo>
                  <a:pt x="1514223" y="271307"/>
                  <a:pt x="1514223" y="271239"/>
                  <a:pt x="1514223" y="271188"/>
                </a:cubicBezTo>
                <a:cubicBezTo>
                  <a:pt x="1514223" y="256588"/>
                  <a:pt x="1526060" y="244752"/>
                  <a:pt x="1540660" y="244752"/>
                </a:cubicBezTo>
                <a:close/>
                <a:moveTo>
                  <a:pt x="1602061" y="244070"/>
                </a:moveTo>
                <a:cubicBezTo>
                  <a:pt x="1617139" y="244070"/>
                  <a:pt x="1629351" y="256282"/>
                  <a:pt x="1629351" y="271359"/>
                </a:cubicBezTo>
                <a:cubicBezTo>
                  <a:pt x="1629249" y="286368"/>
                  <a:pt x="1617071" y="298478"/>
                  <a:pt x="1602061" y="298478"/>
                </a:cubicBezTo>
                <a:cubicBezTo>
                  <a:pt x="1587086" y="298478"/>
                  <a:pt x="1574943" y="286333"/>
                  <a:pt x="1574943" y="271359"/>
                </a:cubicBezTo>
                <a:cubicBezTo>
                  <a:pt x="1574943" y="271307"/>
                  <a:pt x="1574943" y="271239"/>
                  <a:pt x="1574943" y="271188"/>
                </a:cubicBezTo>
                <a:cubicBezTo>
                  <a:pt x="1574943" y="256213"/>
                  <a:pt x="1587086" y="244070"/>
                  <a:pt x="1602061" y="244070"/>
                </a:cubicBezTo>
                <a:close/>
                <a:moveTo>
                  <a:pt x="1664145" y="243558"/>
                </a:moveTo>
                <a:cubicBezTo>
                  <a:pt x="1679495" y="243558"/>
                  <a:pt x="1691946" y="256009"/>
                  <a:pt x="1691946" y="271359"/>
                </a:cubicBezTo>
                <a:cubicBezTo>
                  <a:pt x="1691946" y="271410"/>
                  <a:pt x="1691946" y="271478"/>
                  <a:pt x="1691946" y="271529"/>
                </a:cubicBezTo>
                <a:cubicBezTo>
                  <a:pt x="1691843" y="286794"/>
                  <a:pt x="1679410" y="299092"/>
                  <a:pt x="1664145" y="298989"/>
                </a:cubicBezTo>
                <a:cubicBezTo>
                  <a:pt x="1664025" y="298989"/>
                  <a:pt x="1663923" y="298989"/>
                  <a:pt x="1663804" y="298989"/>
                </a:cubicBezTo>
                <a:cubicBezTo>
                  <a:pt x="1648641" y="298887"/>
                  <a:pt x="1636412" y="286520"/>
                  <a:pt x="1636514" y="271359"/>
                </a:cubicBezTo>
                <a:cubicBezTo>
                  <a:pt x="1636514" y="271307"/>
                  <a:pt x="1636514" y="271239"/>
                  <a:pt x="1636514" y="271188"/>
                </a:cubicBezTo>
                <a:cubicBezTo>
                  <a:pt x="1636514" y="255924"/>
                  <a:pt x="1648880" y="243558"/>
                  <a:pt x="1664145" y="243558"/>
                </a:cubicBezTo>
                <a:close/>
                <a:moveTo>
                  <a:pt x="1724863" y="242876"/>
                </a:moveTo>
                <a:cubicBezTo>
                  <a:pt x="1740589" y="242876"/>
                  <a:pt x="1753347" y="255633"/>
                  <a:pt x="1753347" y="271359"/>
                </a:cubicBezTo>
                <a:cubicBezTo>
                  <a:pt x="1753347" y="271410"/>
                  <a:pt x="1753347" y="271478"/>
                  <a:pt x="1753347" y="271529"/>
                </a:cubicBezTo>
                <a:cubicBezTo>
                  <a:pt x="1753244" y="287170"/>
                  <a:pt x="1740504" y="299774"/>
                  <a:pt x="1724863" y="299672"/>
                </a:cubicBezTo>
                <a:cubicBezTo>
                  <a:pt x="1709223" y="299672"/>
                  <a:pt x="1696551" y="286999"/>
                  <a:pt x="1696551" y="271359"/>
                </a:cubicBezTo>
                <a:cubicBezTo>
                  <a:pt x="1696551" y="271307"/>
                  <a:pt x="1696551" y="271239"/>
                  <a:pt x="1696551" y="271188"/>
                </a:cubicBezTo>
                <a:cubicBezTo>
                  <a:pt x="1696551" y="255549"/>
                  <a:pt x="1709223" y="242876"/>
                  <a:pt x="1724863" y="242876"/>
                </a:cubicBezTo>
                <a:close/>
                <a:moveTo>
                  <a:pt x="1786265" y="242534"/>
                </a:moveTo>
                <a:cubicBezTo>
                  <a:pt x="1802178" y="242534"/>
                  <a:pt x="1815090" y="255446"/>
                  <a:pt x="1815090" y="271358"/>
                </a:cubicBezTo>
                <a:cubicBezTo>
                  <a:pt x="1815005" y="287203"/>
                  <a:pt x="1802110" y="300012"/>
                  <a:pt x="1786265" y="300012"/>
                </a:cubicBezTo>
                <a:cubicBezTo>
                  <a:pt x="1770437" y="300012"/>
                  <a:pt x="1757612" y="287186"/>
                  <a:pt x="1757612" y="271358"/>
                </a:cubicBezTo>
                <a:cubicBezTo>
                  <a:pt x="1757612" y="271307"/>
                  <a:pt x="1757612" y="271239"/>
                  <a:pt x="1757612" y="271187"/>
                </a:cubicBezTo>
                <a:cubicBezTo>
                  <a:pt x="1757612" y="255359"/>
                  <a:pt x="1770437" y="242534"/>
                  <a:pt x="1786265" y="242534"/>
                </a:cubicBezTo>
                <a:close/>
                <a:moveTo>
                  <a:pt x="1909067" y="242193"/>
                </a:moveTo>
                <a:cubicBezTo>
                  <a:pt x="1909187" y="242193"/>
                  <a:pt x="1909289" y="242193"/>
                  <a:pt x="1909409" y="242193"/>
                </a:cubicBezTo>
                <a:cubicBezTo>
                  <a:pt x="1925424" y="242296"/>
                  <a:pt x="1938335" y="255343"/>
                  <a:pt x="1938233" y="271358"/>
                </a:cubicBezTo>
                <a:cubicBezTo>
                  <a:pt x="1938233" y="271409"/>
                  <a:pt x="1938233" y="271477"/>
                  <a:pt x="1938233" y="271529"/>
                </a:cubicBezTo>
                <a:cubicBezTo>
                  <a:pt x="1938131" y="287543"/>
                  <a:pt x="1925083" y="300455"/>
                  <a:pt x="1909067" y="300353"/>
                </a:cubicBezTo>
                <a:cubicBezTo>
                  <a:pt x="1893052" y="300353"/>
                  <a:pt x="1880073" y="287372"/>
                  <a:pt x="1880073" y="271358"/>
                </a:cubicBezTo>
                <a:cubicBezTo>
                  <a:pt x="1880073" y="271307"/>
                  <a:pt x="1880073" y="271239"/>
                  <a:pt x="1880073" y="271187"/>
                </a:cubicBezTo>
                <a:cubicBezTo>
                  <a:pt x="1880073" y="255173"/>
                  <a:pt x="1893052" y="242193"/>
                  <a:pt x="1909067" y="242193"/>
                </a:cubicBezTo>
                <a:close/>
                <a:moveTo>
                  <a:pt x="1847667" y="242193"/>
                </a:moveTo>
                <a:cubicBezTo>
                  <a:pt x="1847786" y="242193"/>
                  <a:pt x="1847889" y="242193"/>
                  <a:pt x="1848008" y="242193"/>
                </a:cubicBezTo>
                <a:cubicBezTo>
                  <a:pt x="1864023" y="242296"/>
                  <a:pt x="1876935" y="255343"/>
                  <a:pt x="1876832" y="271358"/>
                </a:cubicBezTo>
                <a:cubicBezTo>
                  <a:pt x="1876832" y="271409"/>
                  <a:pt x="1876832" y="271477"/>
                  <a:pt x="1876832" y="271529"/>
                </a:cubicBezTo>
                <a:cubicBezTo>
                  <a:pt x="1876730" y="287543"/>
                  <a:pt x="1863682" y="300455"/>
                  <a:pt x="1847667" y="300353"/>
                </a:cubicBezTo>
                <a:cubicBezTo>
                  <a:pt x="1831651" y="300353"/>
                  <a:pt x="1818672" y="287372"/>
                  <a:pt x="1818672" y="271358"/>
                </a:cubicBezTo>
                <a:cubicBezTo>
                  <a:pt x="1818672" y="271307"/>
                  <a:pt x="1818672" y="271239"/>
                  <a:pt x="1818672" y="271187"/>
                </a:cubicBezTo>
                <a:cubicBezTo>
                  <a:pt x="1818672" y="255173"/>
                  <a:pt x="1831651" y="242193"/>
                  <a:pt x="1847667" y="242193"/>
                </a:cubicBezTo>
                <a:close/>
                <a:moveTo>
                  <a:pt x="5629" y="204500"/>
                </a:moveTo>
                <a:cubicBezTo>
                  <a:pt x="8648" y="204500"/>
                  <a:pt x="11086" y="206939"/>
                  <a:pt x="11086" y="209958"/>
                </a:cubicBezTo>
                <a:cubicBezTo>
                  <a:pt x="11086" y="212977"/>
                  <a:pt x="8648" y="215416"/>
                  <a:pt x="5629" y="215416"/>
                </a:cubicBezTo>
                <a:cubicBezTo>
                  <a:pt x="2643" y="215331"/>
                  <a:pt x="256" y="212943"/>
                  <a:pt x="171" y="209958"/>
                </a:cubicBezTo>
                <a:cubicBezTo>
                  <a:pt x="171" y="206939"/>
                  <a:pt x="2610" y="204500"/>
                  <a:pt x="5629" y="204500"/>
                </a:cubicBezTo>
                <a:close/>
                <a:moveTo>
                  <a:pt x="67029" y="202283"/>
                </a:moveTo>
                <a:cubicBezTo>
                  <a:pt x="71277" y="202283"/>
                  <a:pt x="74705" y="205712"/>
                  <a:pt x="74705" y="209959"/>
                </a:cubicBezTo>
                <a:cubicBezTo>
                  <a:pt x="74705" y="214206"/>
                  <a:pt x="71277" y="217634"/>
                  <a:pt x="67029" y="217634"/>
                </a:cubicBezTo>
                <a:cubicBezTo>
                  <a:pt x="62783" y="217634"/>
                  <a:pt x="59355" y="214206"/>
                  <a:pt x="59355" y="209959"/>
                </a:cubicBezTo>
                <a:cubicBezTo>
                  <a:pt x="59355" y="205712"/>
                  <a:pt x="62783" y="202283"/>
                  <a:pt x="67029" y="202283"/>
                </a:cubicBezTo>
                <a:close/>
                <a:moveTo>
                  <a:pt x="129113" y="201600"/>
                </a:moveTo>
                <a:cubicBezTo>
                  <a:pt x="133735" y="201600"/>
                  <a:pt x="137470" y="205336"/>
                  <a:pt x="137470" y="209958"/>
                </a:cubicBezTo>
                <a:cubicBezTo>
                  <a:pt x="137470" y="214580"/>
                  <a:pt x="133735" y="218315"/>
                  <a:pt x="129113" y="218315"/>
                </a:cubicBezTo>
                <a:cubicBezTo>
                  <a:pt x="124491" y="218315"/>
                  <a:pt x="120756" y="214580"/>
                  <a:pt x="120756" y="209958"/>
                </a:cubicBezTo>
                <a:cubicBezTo>
                  <a:pt x="120756" y="205336"/>
                  <a:pt x="124491" y="201600"/>
                  <a:pt x="129113" y="201600"/>
                </a:cubicBezTo>
                <a:close/>
                <a:moveTo>
                  <a:pt x="189832" y="200748"/>
                </a:moveTo>
                <a:cubicBezTo>
                  <a:pt x="194915" y="200748"/>
                  <a:pt x="199042" y="204876"/>
                  <a:pt x="199042" y="209959"/>
                </a:cubicBezTo>
                <a:cubicBezTo>
                  <a:pt x="199042" y="215041"/>
                  <a:pt x="194915" y="219169"/>
                  <a:pt x="189832" y="219169"/>
                </a:cubicBezTo>
                <a:cubicBezTo>
                  <a:pt x="184784" y="219083"/>
                  <a:pt x="180707" y="215007"/>
                  <a:pt x="180622" y="209959"/>
                </a:cubicBezTo>
                <a:cubicBezTo>
                  <a:pt x="180622" y="204876"/>
                  <a:pt x="184749" y="200748"/>
                  <a:pt x="189832" y="200748"/>
                </a:cubicBezTo>
                <a:close/>
                <a:moveTo>
                  <a:pt x="251233" y="199895"/>
                </a:moveTo>
                <a:cubicBezTo>
                  <a:pt x="251353" y="199895"/>
                  <a:pt x="251455" y="199895"/>
                  <a:pt x="251574" y="199895"/>
                </a:cubicBezTo>
                <a:cubicBezTo>
                  <a:pt x="257032" y="199998"/>
                  <a:pt x="261399" y="204501"/>
                  <a:pt x="261296" y="209958"/>
                </a:cubicBezTo>
                <a:cubicBezTo>
                  <a:pt x="261296" y="215519"/>
                  <a:pt x="256794" y="220021"/>
                  <a:pt x="251233" y="220021"/>
                </a:cubicBezTo>
                <a:cubicBezTo>
                  <a:pt x="245707" y="219936"/>
                  <a:pt x="241256" y="215485"/>
                  <a:pt x="241171" y="209958"/>
                </a:cubicBezTo>
                <a:cubicBezTo>
                  <a:pt x="241171" y="204398"/>
                  <a:pt x="245673" y="199895"/>
                  <a:pt x="251233" y="199895"/>
                </a:cubicBezTo>
                <a:close/>
                <a:moveTo>
                  <a:pt x="312635" y="199042"/>
                </a:moveTo>
                <a:cubicBezTo>
                  <a:pt x="312754" y="199042"/>
                  <a:pt x="312856" y="199042"/>
                  <a:pt x="312976" y="199042"/>
                </a:cubicBezTo>
                <a:cubicBezTo>
                  <a:pt x="318911" y="199145"/>
                  <a:pt x="323653" y="204023"/>
                  <a:pt x="323550" y="209958"/>
                </a:cubicBezTo>
                <a:cubicBezTo>
                  <a:pt x="323550" y="215979"/>
                  <a:pt x="318655" y="220874"/>
                  <a:pt x="312635" y="220874"/>
                </a:cubicBezTo>
                <a:cubicBezTo>
                  <a:pt x="306614" y="220874"/>
                  <a:pt x="301719" y="215979"/>
                  <a:pt x="301719" y="209958"/>
                </a:cubicBezTo>
                <a:cubicBezTo>
                  <a:pt x="301719" y="203937"/>
                  <a:pt x="306614" y="199042"/>
                  <a:pt x="312635" y="199042"/>
                </a:cubicBezTo>
                <a:close/>
                <a:moveTo>
                  <a:pt x="374036" y="198189"/>
                </a:moveTo>
                <a:cubicBezTo>
                  <a:pt x="380534" y="198189"/>
                  <a:pt x="385804" y="203460"/>
                  <a:pt x="385804" y="209958"/>
                </a:cubicBezTo>
                <a:cubicBezTo>
                  <a:pt x="385804" y="216456"/>
                  <a:pt x="380534" y="221727"/>
                  <a:pt x="374036" y="221727"/>
                </a:cubicBezTo>
                <a:cubicBezTo>
                  <a:pt x="367538" y="221727"/>
                  <a:pt x="362268" y="216456"/>
                  <a:pt x="362268" y="209958"/>
                </a:cubicBezTo>
                <a:cubicBezTo>
                  <a:pt x="362268" y="203460"/>
                  <a:pt x="367538" y="198189"/>
                  <a:pt x="374036" y="198189"/>
                </a:cubicBezTo>
                <a:close/>
                <a:moveTo>
                  <a:pt x="436120" y="197336"/>
                </a:moveTo>
                <a:cubicBezTo>
                  <a:pt x="443096" y="197336"/>
                  <a:pt x="448741" y="202982"/>
                  <a:pt x="448741" y="209958"/>
                </a:cubicBezTo>
                <a:cubicBezTo>
                  <a:pt x="448741" y="216934"/>
                  <a:pt x="443096" y="222579"/>
                  <a:pt x="436120" y="222579"/>
                </a:cubicBezTo>
                <a:cubicBezTo>
                  <a:pt x="429144" y="222579"/>
                  <a:pt x="423499" y="216934"/>
                  <a:pt x="423499" y="209958"/>
                </a:cubicBezTo>
                <a:cubicBezTo>
                  <a:pt x="423499" y="202982"/>
                  <a:pt x="429144" y="197336"/>
                  <a:pt x="436120" y="197336"/>
                </a:cubicBezTo>
                <a:close/>
                <a:moveTo>
                  <a:pt x="496838" y="196654"/>
                </a:moveTo>
                <a:cubicBezTo>
                  <a:pt x="504189" y="196654"/>
                  <a:pt x="510142" y="202607"/>
                  <a:pt x="510142" y="209958"/>
                </a:cubicBezTo>
                <a:cubicBezTo>
                  <a:pt x="510142" y="217309"/>
                  <a:pt x="504189" y="223262"/>
                  <a:pt x="496838" y="223262"/>
                </a:cubicBezTo>
                <a:cubicBezTo>
                  <a:pt x="489487" y="223262"/>
                  <a:pt x="483535" y="217309"/>
                  <a:pt x="483535" y="209958"/>
                </a:cubicBezTo>
                <a:cubicBezTo>
                  <a:pt x="483535" y="202607"/>
                  <a:pt x="489487" y="196654"/>
                  <a:pt x="496838" y="196654"/>
                </a:cubicBezTo>
                <a:close/>
                <a:moveTo>
                  <a:pt x="619641" y="195119"/>
                </a:moveTo>
                <a:cubicBezTo>
                  <a:pt x="619760" y="195119"/>
                  <a:pt x="619863" y="195119"/>
                  <a:pt x="619982" y="195119"/>
                </a:cubicBezTo>
                <a:cubicBezTo>
                  <a:pt x="628185" y="195222"/>
                  <a:pt x="634752" y="201942"/>
                  <a:pt x="634650" y="210129"/>
                </a:cubicBezTo>
                <a:cubicBezTo>
                  <a:pt x="634650" y="210180"/>
                  <a:pt x="634650" y="210248"/>
                  <a:pt x="634650" y="210299"/>
                </a:cubicBezTo>
                <a:cubicBezTo>
                  <a:pt x="634548" y="218503"/>
                  <a:pt x="627827" y="225070"/>
                  <a:pt x="619641" y="224967"/>
                </a:cubicBezTo>
                <a:cubicBezTo>
                  <a:pt x="611420" y="224967"/>
                  <a:pt x="604717" y="218350"/>
                  <a:pt x="604632" y="210129"/>
                </a:cubicBezTo>
                <a:cubicBezTo>
                  <a:pt x="604632" y="201839"/>
                  <a:pt x="611351" y="195119"/>
                  <a:pt x="619641" y="195119"/>
                </a:cubicBezTo>
                <a:close/>
                <a:moveTo>
                  <a:pt x="558240" y="195119"/>
                </a:moveTo>
                <a:cubicBezTo>
                  <a:pt x="566052" y="195119"/>
                  <a:pt x="572396" y="201464"/>
                  <a:pt x="572396" y="209276"/>
                </a:cubicBezTo>
                <a:cubicBezTo>
                  <a:pt x="572396" y="217087"/>
                  <a:pt x="566052" y="223432"/>
                  <a:pt x="558240" y="223432"/>
                </a:cubicBezTo>
                <a:cubicBezTo>
                  <a:pt x="550463" y="223347"/>
                  <a:pt x="544169" y="217053"/>
                  <a:pt x="544084" y="209276"/>
                </a:cubicBezTo>
                <a:cubicBezTo>
                  <a:pt x="544084" y="201464"/>
                  <a:pt x="550429" y="195119"/>
                  <a:pt x="558240" y="195119"/>
                </a:cubicBezTo>
                <a:close/>
                <a:moveTo>
                  <a:pt x="681042" y="194096"/>
                </a:moveTo>
                <a:cubicBezTo>
                  <a:pt x="681162" y="194096"/>
                  <a:pt x="681264" y="194096"/>
                  <a:pt x="681384" y="194096"/>
                </a:cubicBezTo>
                <a:cubicBezTo>
                  <a:pt x="690048" y="194199"/>
                  <a:pt x="697007" y="201294"/>
                  <a:pt x="696905" y="209958"/>
                </a:cubicBezTo>
                <a:cubicBezTo>
                  <a:pt x="696905" y="210010"/>
                  <a:pt x="696905" y="210078"/>
                  <a:pt x="696905" y="210129"/>
                </a:cubicBezTo>
                <a:cubicBezTo>
                  <a:pt x="696802" y="218793"/>
                  <a:pt x="689707" y="225751"/>
                  <a:pt x="681042" y="225650"/>
                </a:cubicBezTo>
                <a:cubicBezTo>
                  <a:pt x="672344" y="225650"/>
                  <a:pt x="665266" y="218657"/>
                  <a:pt x="665181" y="209958"/>
                </a:cubicBezTo>
                <a:cubicBezTo>
                  <a:pt x="665181" y="201192"/>
                  <a:pt x="672276" y="194096"/>
                  <a:pt x="681042" y="194096"/>
                </a:cubicBezTo>
                <a:close/>
                <a:moveTo>
                  <a:pt x="743125" y="193243"/>
                </a:moveTo>
                <a:cubicBezTo>
                  <a:pt x="752540" y="193243"/>
                  <a:pt x="760181" y="200884"/>
                  <a:pt x="760181" y="210299"/>
                </a:cubicBezTo>
                <a:cubicBezTo>
                  <a:pt x="760181" y="219714"/>
                  <a:pt x="752540" y="227355"/>
                  <a:pt x="743125" y="227355"/>
                </a:cubicBezTo>
                <a:cubicBezTo>
                  <a:pt x="733711" y="227355"/>
                  <a:pt x="726070" y="219714"/>
                  <a:pt x="726070" y="210299"/>
                </a:cubicBezTo>
                <a:cubicBezTo>
                  <a:pt x="726070" y="200884"/>
                  <a:pt x="733711" y="193243"/>
                  <a:pt x="743125" y="193243"/>
                </a:cubicBezTo>
                <a:close/>
                <a:moveTo>
                  <a:pt x="803844" y="192390"/>
                </a:moveTo>
                <a:cubicBezTo>
                  <a:pt x="813259" y="192390"/>
                  <a:pt x="820900" y="200032"/>
                  <a:pt x="820900" y="209446"/>
                </a:cubicBezTo>
                <a:cubicBezTo>
                  <a:pt x="820900" y="218861"/>
                  <a:pt x="813259" y="226502"/>
                  <a:pt x="803844" y="226502"/>
                </a:cubicBezTo>
                <a:cubicBezTo>
                  <a:pt x="794430" y="226502"/>
                  <a:pt x="786789" y="218861"/>
                  <a:pt x="786789" y="209446"/>
                </a:cubicBezTo>
                <a:cubicBezTo>
                  <a:pt x="786789" y="200032"/>
                  <a:pt x="794430" y="192390"/>
                  <a:pt x="803844" y="192390"/>
                </a:cubicBezTo>
                <a:close/>
                <a:moveTo>
                  <a:pt x="865247" y="191708"/>
                </a:moveTo>
                <a:cubicBezTo>
                  <a:pt x="875327" y="191708"/>
                  <a:pt x="883496" y="199878"/>
                  <a:pt x="883496" y="209958"/>
                </a:cubicBezTo>
                <a:cubicBezTo>
                  <a:pt x="883496" y="210009"/>
                  <a:pt x="883496" y="210078"/>
                  <a:pt x="883496" y="210129"/>
                </a:cubicBezTo>
                <a:cubicBezTo>
                  <a:pt x="883394" y="220106"/>
                  <a:pt x="875224" y="228140"/>
                  <a:pt x="865247" y="228037"/>
                </a:cubicBezTo>
                <a:cubicBezTo>
                  <a:pt x="865196" y="228037"/>
                  <a:pt x="865127" y="228037"/>
                  <a:pt x="865076" y="228037"/>
                </a:cubicBezTo>
                <a:cubicBezTo>
                  <a:pt x="855098" y="228037"/>
                  <a:pt x="846997" y="219936"/>
                  <a:pt x="846997" y="209958"/>
                </a:cubicBezTo>
                <a:cubicBezTo>
                  <a:pt x="846997" y="199878"/>
                  <a:pt x="855166" y="191708"/>
                  <a:pt x="865247" y="191708"/>
                </a:cubicBezTo>
                <a:close/>
                <a:moveTo>
                  <a:pt x="926648" y="190855"/>
                </a:moveTo>
                <a:cubicBezTo>
                  <a:pt x="937206" y="190855"/>
                  <a:pt x="945751" y="199400"/>
                  <a:pt x="945751" y="209958"/>
                </a:cubicBezTo>
                <a:cubicBezTo>
                  <a:pt x="945665" y="220447"/>
                  <a:pt x="937137" y="228890"/>
                  <a:pt x="926648" y="228890"/>
                </a:cubicBezTo>
                <a:cubicBezTo>
                  <a:pt x="916158" y="228890"/>
                  <a:pt x="907648" y="220447"/>
                  <a:pt x="907546" y="209958"/>
                </a:cubicBezTo>
                <a:cubicBezTo>
                  <a:pt x="907546" y="199400"/>
                  <a:pt x="916090" y="190855"/>
                  <a:pt x="926648" y="190855"/>
                </a:cubicBezTo>
                <a:close/>
                <a:moveTo>
                  <a:pt x="988049" y="190002"/>
                </a:moveTo>
                <a:cubicBezTo>
                  <a:pt x="999067" y="190002"/>
                  <a:pt x="1008004" y="198940"/>
                  <a:pt x="1008004" y="209958"/>
                </a:cubicBezTo>
                <a:cubicBezTo>
                  <a:pt x="1008004" y="210009"/>
                  <a:pt x="1008004" y="210077"/>
                  <a:pt x="1008004" y="210127"/>
                </a:cubicBezTo>
                <a:cubicBezTo>
                  <a:pt x="1007902" y="221061"/>
                  <a:pt x="998982" y="229845"/>
                  <a:pt x="988049" y="229743"/>
                </a:cubicBezTo>
                <a:cubicBezTo>
                  <a:pt x="977099" y="229743"/>
                  <a:pt x="968179" y="220908"/>
                  <a:pt x="968094" y="209958"/>
                </a:cubicBezTo>
                <a:cubicBezTo>
                  <a:pt x="968094" y="198940"/>
                  <a:pt x="977031" y="190002"/>
                  <a:pt x="988049" y="190002"/>
                </a:cubicBezTo>
                <a:close/>
                <a:moveTo>
                  <a:pt x="1050132" y="189150"/>
                </a:moveTo>
                <a:cubicBezTo>
                  <a:pt x="1050251" y="189150"/>
                  <a:pt x="1050354" y="189150"/>
                  <a:pt x="1050473" y="189150"/>
                </a:cubicBezTo>
                <a:cubicBezTo>
                  <a:pt x="1061866" y="189253"/>
                  <a:pt x="1071043" y="198565"/>
                  <a:pt x="1070940" y="209959"/>
                </a:cubicBezTo>
                <a:cubicBezTo>
                  <a:pt x="1070940" y="210010"/>
                  <a:pt x="1070940" y="210078"/>
                  <a:pt x="1070940" y="210129"/>
                </a:cubicBezTo>
                <a:cubicBezTo>
                  <a:pt x="1070837" y="221522"/>
                  <a:pt x="1061525" y="230699"/>
                  <a:pt x="1050132" y="230596"/>
                </a:cubicBezTo>
                <a:cubicBezTo>
                  <a:pt x="1038704" y="230596"/>
                  <a:pt x="1029409" y="221386"/>
                  <a:pt x="1029324" y="209959"/>
                </a:cubicBezTo>
                <a:cubicBezTo>
                  <a:pt x="1029324" y="198463"/>
                  <a:pt x="1038636" y="189150"/>
                  <a:pt x="1050132" y="189150"/>
                </a:cubicBezTo>
                <a:close/>
                <a:moveTo>
                  <a:pt x="1110851" y="188467"/>
                </a:moveTo>
                <a:cubicBezTo>
                  <a:pt x="1110971" y="188467"/>
                  <a:pt x="1111073" y="188467"/>
                  <a:pt x="1111192" y="188467"/>
                </a:cubicBezTo>
                <a:cubicBezTo>
                  <a:pt x="1122961" y="188570"/>
                  <a:pt x="1132444" y="198189"/>
                  <a:pt x="1132342" y="209958"/>
                </a:cubicBezTo>
                <a:cubicBezTo>
                  <a:pt x="1132342" y="210009"/>
                  <a:pt x="1132342" y="210077"/>
                  <a:pt x="1132342" y="210127"/>
                </a:cubicBezTo>
                <a:cubicBezTo>
                  <a:pt x="1132240" y="221897"/>
                  <a:pt x="1122620" y="231380"/>
                  <a:pt x="1110851" y="231278"/>
                </a:cubicBezTo>
                <a:cubicBezTo>
                  <a:pt x="1099083" y="231278"/>
                  <a:pt x="1089532" y="221726"/>
                  <a:pt x="1089532" y="209958"/>
                </a:cubicBezTo>
                <a:cubicBezTo>
                  <a:pt x="1089532" y="209907"/>
                  <a:pt x="1089532" y="209838"/>
                  <a:pt x="1089532" y="209787"/>
                </a:cubicBezTo>
                <a:cubicBezTo>
                  <a:pt x="1089532" y="198019"/>
                  <a:pt x="1099083" y="188467"/>
                  <a:pt x="1110851" y="188467"/>
                </a:cubicBezTo>
                <a:close/>
                <a:moveTo>
                  <a:pt x="1172253" y="187614"/>
                </a:moveTo>
                <a:cubicBezTo>
                  <a:pt x="1184584" y="187614"/>
                  <a:pt x="1194596" y="197626"/>
                  <a:pt x="1194596" y="209958"/>
                </a:cubicBezTo>
                <a:cubicBezTo>
                  <a:pt x="1194493" y="222238"/>
                  <a:pt x="1184533" y="232130"/>
                  <a:pt x="1172253" y="232130"/>
                </a:cubicBezTo>
                <a:cubicBezTo>
                  <a:pt x="1160006" y="232130"/>
                  <a:pt x="1150080" y="222204"/>
                  <a:pt x="1150080" y="209958"/>
                </a:cubicBezTo>
                <a:cubicBezTo>
                  <a:pt x="1150080" y="209906"/>
                  <a:pt x="1150080" y="209838"/>
                  <a:pt x="1150080" y="209787"/>
                </a:cubicBezTo>
                <a:cubicBezTo>
                  <a:pt x="1150080" y="197541"/>
                  <a:pt x="1160006" y="187614"/>
                  <a:pt x="1172253" y="187614"/>
                </a:cubicBezTo>
                <a:close/>
                <a:moveTo>
                  <a:pt x="1233654" y="186762"/>
                </a:moveTo>
                <a:cubicBezTo>
                  <a:pt x="1246463" y="186762"/>
                  <a:pt x="1256850" y="197150"/>
                  <a:pt x="1256850" y="209958"/>
                </a:cubicBezTo>
                <a:cubicBezTo>
                  <a:pt x="1256850" y="210010"/>
                  <a:pt x="1256850" y="210078"/>
                  <a:pt x="1256850" y="210129"/>
                </a:cubicBezTo>
                <a:cubicBezTo>
                  <a:pt x="1256748" y="222853"/>
                  <a:pt x="1246378" y="233086"/>
                  <a:pt x="1233654" y="232984"/>
                </a:cubicBezTo>
                <a:cubicBezTo>
                  <a:pt x="1233534" y="232984"/>
                  <a:pt x="1233432" y="232984"/>
                  <a:pt x="1233312" y="232984"/>
                </a:cubicBezTo>
                <a:cubicBezTo>
                  <a:pt x="1220691" y="232882"/>
                  <a:pt x="1210526" y="222580"/>
                  <a:pt x="1210628" y="209958"/>
                </a:cubicBezTo>
                <a:cubicBezTo>
                  <a:pt x="1210628" y="209907"/>
                  <a:pt x="1210628" y="209839"/>
                  <a:pt x="1210628" y="209788"/>
                </a:cubicBezTo>
                <a:cubicBezTo>
                  <a:pt x="1210628" y="197064"/>
                  <a:pt x="1220930" y="186762"/>
                  <a:pt x="1233654" y="186762"/>
                </a:cubicBezTo>
                <a:close/>
                <a:moveTo>
                  <a:pt x="1295055" y="186079"/>
                </a:moveTo>
                <a:cubicBezTo>
                  <a:pt x="1308239" y="186079"/>
                  <a:pt x="1318934" y="196773"/>
                  <a:pt x="1318934" y="209958"/>
                </a:cubicBezTo>
                <a:cubicBezTo>
                  <a:pt x="1318831" y="223074"/>
                  <a:pt x="1308171" y="233665"/>
                  <a:pt x="1295055" y="233665"/>
                </a:cubicBezTo>
                <a:cubicBezTo>
                  <a:pt x="1281957" y="233665"/>
                  <a:pt x="1271348" y="223057"/>
                  <a:pt x="1271348" y="209958"/>
                </a:cubicBezTo>
                <a:cubicBezTo>
                  <a:pt x="1271348" y="209906"/>
                  <a:pt x="1271348" y="209838"/>
                  <a:pt x="1271348" y="209787"/>
                </a:cubicBezTo>
                <a:cubicBezTo>
                  <a:pt x="1271348" y="196688"/>
                  <a:pt x="1281957" y="186079"/>
                  <a:pt x="1295055" y="186079"/>
                </a:cubicBezTo>
                <a:close/>
                <a:moveTo>
                  <a:pt x="1357139" y="185227"/>
                </a:moveTo>
                <a:cubicBezTo>
                  <a:pt x="1370801" y="185227"/>
                  <a:pt x="1381870" y="196297"/>
                  <a:pt x="1381870" y="209959"/>
                </a:cubicBezTo>
                <a:cubicBezTo>
                  <a:pt x="1381870" y="210010"/>
                  <a:pt x="1381870" y="210078"/>
                  <a:pt x="1381870" y="210129"/>
                </a:cubicBezTo>
                <a:cubicBezTo>
                  <a:pt x="1381768" y="223689"/>
                  <a:pt x="1370699" y="234621"/>
                  <a:pt x="1357139" y="234519"/>
                </a:cubicBezTo>
                <a:cubicBezTo>
                  <a:pt x="1357020" y="234519"/>
                  <a:pt x="1356917" y="234519"/>
                  <a:pt x="1356798" y="234519"/>
                </a:cubicBezTo>
                <a:cubicBezTo>
                  <a:pt x="1343324" y="234417"/>
                  <a:pt x="1332476" y="223433"/>
                  <a:pt x="1332578" y="209959"/>
                </a:cubicBezTo>
                <a:cubicBezTo>
                  <a:pt x="1332578" y="209907"/>
                  <a:pt x="1332578" y="209839"/>
                  <a:pt x="1332578" y="209788"/>
                </a:cubicBezTo>
                <a:cubicBezTo>
                  <a:pt x="1332578" y="196229"/>
                  <a:pt x="1343579" y="185227"/>
                  <a:pt x="1357139" y="185227"/>
                </a:cubicBezTo>
                <a:close/>
                <a:moveTo>
                  <a:pt x="1417857" y="184544"/>
                </a:moveTo>
                <a:cubicBezTo>
                  <a:pt x="1431894" y="184544"/>
                  <a:pt x="1443271" y="195921"/>
                  <a:pt x="1443271" y="209958"/>
                </a:cubicBezTo>
                <a:cubicBezTo>
                  <a:pt x="1443169" y="223927"/>
                  <a:pt x="1431826" y="235201"/>
                  <a:pt x="1417857" y="235201"/>
                </a:cubicBezTo>
                <a:cubicBezTo>
                  <a:pt x="1403923" y="235201"/>
                  <a:pt x="1392615" y="223892"/>
                  <a:pt x="1392615" y="209958"/>
                </a:cubicBezTo>
                <a:cubicBezTo>
                  <a:pt x="1392615" y="195989"/>
                  <a:pt x="1403889" y="184630"/>
                  <a:pt x="1417857" y="184544"/>
                </a:cubicBezTo>
                <a:close/>
                <a:moveTo>
                  <a:pt x="1971151" y="184033"/>
                </a:moveTo>
                <a:cubicBezTo>
                  <a:pt x="1985461" y="184033"/>
                  <a:pt x="1997076" y="195649"/>
                  <a:pt x="1997076" y="209958"/>
                </a:cubicBezTo>
                <a:cubicBezTo>
                  <a:pt x="1996974" y="224217"/>
                  <a:pt x="1985410" y="235713"/>
                  <a:pt x="1971151" y="235713"/>
                </a:cubicBezTo>
                <a:cubicBezTo>
                  <a:pt x="1956926" y="235713"/>
                  <a:pt x="1945397" y="224183"/>
                  <a:pt x="1945397" y="209958"/>
                </a:cubicBezTo>
                <a:cubicBezTo>
                  <a:pt x="1945397" y="209907"/>
                  <a:pt x="1945397" y="209839"/>
                  <a:pt x="1945397" y="209788"/>
                </a:cubicBezTo>
                <a:cubicBezTo>
                  <a:pt x="1945397" y="195563"/>
                  <a:pt x="1956926" y="184033"/>
                  <a:pt x="1971151" y="184033"/>
                </a:cubicBezTo>
                <a:close/>
                <a:moveTo>
                  <a:pt x="1479259" y="183692"/>
                </a:moveTo>
                <a:cubicBezTo>
                  <a:pt x="1493773" y="183692"/>
                  <a:pt x="1505525" y="195444"/>
                  <a:pt x="1505525" y="209959"/>
                </a:cubicBezTo>
                <a:cubicBezTo>
                  <a:pt x="1505525" y="210010"/>
                  <a:pt x="1505525" y="210078"/>
                  <a:pt x="1505525" y="210129"/>
                </a:cubicBezTo>
                <a:cubicBezTo>
                  <a:pt x="1505422" y="224541"/>
                  <a:pt x="1493671" y="236156"/>
                  <a:pt x="1479259" y="236054"/>
                </a:cubicBezTo>
                <a:cubicBezTo>
                  <a:pt x="1479140" y="236054"/>
                  <a:pt x="1479037" y="236054"/>
                  <a:pt x="1478918" y="236054"/>
                </a:cubicBezTo>
                <a:cubicBezTo>
                  <a:pt x="1464590" y="235952"/>
                  <a:pt x="1453061" y="224268"/>
                  <a:pt x="1453163" y="209959"/>
                </a:cubicBezTo>
                <a:cubicBezTo>
                  <a:pt x="1453163" y="209907"/>
                  <a:pt x="1453163" y="209839"/>
                  <a:pt x="1453163" y="209788"/>
                </a:cubicBezTo>
                <a:cubicBezTo>
                  <a:pt x="1453163" y="195376"/>
                  <a:pt x="1464847" y="183692"/>
                  <a:pt x="1479259" y="183692"/>
                </a:cubicBezTo>
                <a:close/>
                <a:moveTo>
                  <a:pt x="1540660" y="183009"/>
                </a:moveTo>
                <a:cubicBezTo>
                  <a:pt x="1555550" y="183009"/>
                  <a:pt x="1567609" y="195068"/>
                  <a:pt x="1567609" y="209958"/>
                </a:cubicBezTo>
                <a:cubicBezTo>
                  <a:pt x="1567609" y="210009"/>
                  <a:pt x="1567609" y="210077"/>
                  <a:pt x="1567609" y="210127"/>
                </a:cubicBezTo>
                <a:cubicBezTo>
                  <a:pt x="1567507" y="224916"/>
                  <a:pt x="1555448" y="236838"/>
                  <a:pt x="1540660" y="236736"/>
                </a:cubicBezTo>
                <a:cubicBezTo>
                  <a:pt x="1525873" y="236736"/>
                  <a:pt x="1513883" y="224745"/>
                  <a:pt x="1513883" y="209958"/>
                </a:cubicBezTo>
                <a:cubicBezTo>
                  <a:pt x="1513883" y="209907"/>
                  <a:pt x="1513883" y="209838"/>
                  <a:pt x="1513883" y="209787"/>
                </a:cubicBezTo>
                <a:cubicBezTo>
                  <a:pt x="1513883" y="195000"/>
                  <a:pt x="1525873" y="183009"/>
                  <a:pt x="1540660" y="183009"/>
                </a:cubicBezTo>
                <a:close/>
                <a:moveTo>
                  <a:pt x="1602061" y="182157"/>
                </a:moveTo>
                <a:cubicBezTo>
                  <a:pt x="1617411" y="182157"/>
                  <a:pt x="1629862" y="194608"/>
                  <a:pt x="1629862" y="209959"/>
                </a:cubicBezTo>
                <a:cubicBezTo>
                  <a:pt x="1629862" y="210010"/>
                  <a:pt x="1629862" y="210078"/>
                  <a:pt x="1629862" y="210129"/>
                </a:cubicBezTo>
                <a:cubicBezTo>
                  <a:pt x="1629760" y="225394"/>
                  <a:pt x="1617326" y="237692"/>
                  <a:pt x="1602061" y="237589"/>
                </a:cubicBezTo>
                <a:cubicBezTo>
                  <a:pt x="1601941" y="237589"/>
                  <a:pt x="1601839" y="237589"/>
                  <a:pt x="1601720" y="237589"/>
                </a:cubicBezTo>
                <a:cubicBezTo>
                  <a:pt x="1586557" y="237487"/>
                  <a:pt x="1574328" y="225121"/>
                  <a:pt x="1574430" y="209959"/>
                </a:cubicBezTo>
                <a:cubicBezTo>
                  <a:pt x="1574430" y="209907"/>
                  <a:pt x="1574430" y="209839"/>
                  <a:pt x="1574430" y="209788"/>
                </a:cubicBezTo>
                <a:cubicBezTo>
                  <a:pt x="1574430" y="194523"/>
                  <a:pt x="1586796" y="182157"/>
                  <a:pt x="1602061" y="182157"/>
                </a:cubicBezTo>
                <a:close/>
                <a:moveTo>
                  <a:pt x="1664144" y="181474"/>
                </a:moveTo>
                <a:cubicBezTo>
                  <a:pt x="1679870" y="181474"/>
                  <a:pt x="1692628" y="194232"/>
                  <a:pt x="1692628" y="209958"/>
                </a:cubicBezTo>
                <a:cubicBezTo>
                  <a:pt x="1692628" y="210009"/>
                  <a:pt x="1692628" y="210077"/>
                  <a:pt x="1692628" y="210127"/>
                </a:cubicBezTo>
                <a:cubicBezTo>
                  <a:pt x="1692525" y="225769"/>
                  <a:pt x="1679785" y="238373"/>
                  <a:pt x="1664144" y="238271"/>
                </a:cubicBezTo>
                <a:cubicBezTo>
                  <a:pt x="1648504" y="238271"/>
                  <a:pt x="1635832" y="225598"/>
                  <a:pt x="1635832" y="209958"/>
                </a:cubicBezTo>
                <a:cubicBezTo>
                  <a:pt x="1635832" y="209907"/>
                  <a:pt x="1635832" y="209838"/>
                  <a:pt x="1635832" y="209787"/>
                </a:cubicBezTo>
                <a:cubicBezTo>
                  <a:pt x="1635832" y="194147"/>
                  <a:pt x="1648504" y="181474"/>
                  <a:pt x="1664144" y="181474"/>
                </a:cubicBezTo>
                <a:close/>
                <a:moveTo>
                  <a:pt x="1724864" y="180963"/>
                </a:moveTo>
                <a:cubicBezTo>
                  <a:pt x="1740880" y="180963"/>
                  <a:pt x="1753859" y="193943"/>
                  <a:pt x="1753859" y="209959"/>
                </a:cubicBezTo>
                <a:cubicBezTo>
                  <a:pt x="1753757" y="225906"/>
                  <a:pt x="1740811" y="238783"/>
                  <a:pt x="1724864" y="238783"/>
                </a:cubicBezTo>
                <a:cubicBezTo>
                  <a:pt x="1708951" y="238783"/>
                  <a:pt x="1696040" y="225872"/>
                  <a:pt x="1696040" y="209959"/>
                </a:cubicBezTo>
                <a:cubicBezTo>
                  <a:pt x="1696040" y="194011"/>
                  <a:pt x="1708917" y="181049"/>
                  <a:pt x="1724864" y="180963"/>
                </a:cubicBezTo>
                <a:close/>
                <a:moveTo>
                  <a:pt x="1786632" y="180317"/>
                </a:moveTo>
                <a:cubicBezTo>
                  <a:pt x="1802928" y="180317"/>
                  <a:pt x="1816138" y="193528"/>
                  <a:pt x="1816138" y="209824"/>
                </a:cubicBezTo>
                <a:cubicBezTo>
                  <a:pt x="1816138" y="226120"/>
                  <a:pt x="1802928" y="239330"/>
                  <a:pt x="1786632" y="239330"/>
                </a:cubicBezTo>
                <a:cubicBezTo>
                  <a:pt x="1770336" y="239330"/>
                  <a:pt x="1757125" y="226120"/>
                  <a:pt x="1757125" y="209824"/>
                </a:cubicBezTo>
                <a:cubicBezTo>
                  <a:pt x="1757125" y="193528"/>
                  <a:pt x="1770335" y="180317"/>
                  <a:pt x="1786632" y="180317"/>
                </a:cubicBezTo>
                <a:close/>
                <a:moveTo>
                  <a:pt x="1847666" y="180110"/>
                </a:moveTo>
                <a:cubicBezTo>
                  <a:pt x="1864159" y="180110"/>
                  <a:pt x="1877514" y="193482"/>
                  <a:pt x="1877514" y="209958"/>
                </a:cubicBezTo>
                <a:cubicBezTo>
                  <a:pt x="1877514" y="210009"/>
                  <a:pt x="1877514" y="210078"/>
                  <a:pt x="1877514" y="210129"/>
                </a:cubicBezTo>
                <a:cubicBezTo>
                  <a:pt x="1877411" y="226520"/>
                  <a:pt x="1864057" y="239738"/>
                  <a:pt x="1847666" y="239636"/>
                </a:cubicBezTo>
                <a:cubicBezTo>
                  <a:pt x="1831276" y="239636"/>
                  <a:pt x="1817989" y="226349"/>
                  <a:pt x="1817989" y="209958"/>
                </a:cubicBezTo>
                <a:cubicBezTo>
                  <a:pt x="1817989" y="209907"/>
                  <a:pt x="1817989" y="209839"/>
                  <a:pt x="1817989" y="209788"/>
                </a:cubicBezTo>
                <a:cubicBezTo>
                  <a:pt x="1817989" y="193397"/>
                  <a:pt x="1831276" y="180110"/>
                  <a:pt x="1847666" y="180110"/>
                </a:cubicBezTo>
                <a:close/>
                <a:moveTo>
                  <a:pt x="1909067" y="179939"/>
                </a:moveTo>
                <a:cubicBezTo>
                  <a:pt x="1925646" y="179939"/>
                  <a:pt x="1939086" y="193380"/>
                  <a:pt x="1939086" y="209958"/>
                </a:cubicBezTo>
                <a:cubicBezTo>
                  <a:pt x="1939086" y="210009"/>
                  <a:pt x="1939086" y="210077"/>
                  <a:pt x="1939086" y="210127"/>
                </a:cubicBezTo>
                <a:cubicBezTo>
                  <a:pt x="1938984" y="226621"/>
                  <a:pt x="1925543" y="239908"/>
                  <a:pt x="1909067" y="239806"/>
                </a:cubicBezTo>
                <a:cubicBezTo>
                  <a:pt x="1892575" y="239806"/>
                  <a:pt x="1879220" y="226434"/>
                  <a:pt x="1879220" y="209958"/>
                </a:cubicBezTo>
                <a:cubicBezTo>
                  <a:pt x="1879220" y="209907"/>
                  <a:pt x="1879220" y="209838"/>
                  <a:pt x="1879220" y="209787"/>
                </a:cubicBezTo>
                <a:cubicBezTo>
                  <a:pt x="1879220" y="193294"/>
                  <a:pt x="1892575" y="179939"/>
                  <a:pt x="1909067" y="179939"/>
                </a:cubicBezTo>
                <a:close/>
                <a:moveTo>
                  <a:pt x="5629" y="143951"/>
                </a:moveTo>
                <a:cubicBezTo>
                  <a:pt x="8648" y="143951"/>
                  <a:pt x="11086" y="146390"/>
                  <a:pt x="11086" y="149409"/>
                </a:cubicBezTo>
                <a:cubicBezTo>
                  <a:pt x="11086" y="152428"/>
                  <a:pt x="8648" y="154867"/>
                  <a:pt x="5629" y="154867"/>
                </a:cubicBezTo>
                <a:cubicBezTo>
                  <a:pt x="2643" y="154782"/>
                  <a:pt x="256" y="152394"/>
                  <a:pt x="171" y="149409"/>
                </a:cubicBezTo>
                <a:cubicBezTo>
                  <a:pt x="171" y="146390"/>
                  <a:pt x="2610" y="143951"/>
                  <a:pt x="5629" y="143951"/>
                </a:cubicBezTo>
                <a:close/>
                <a:moveTo>
                  <a:pt x="67029" y="140881"/>
                </a:moveTo>
                <a:cubicBezTo>
                  <a:pt x="71277" y="140881"/>
                  <a:pt x="74705" y="144311"/>
                  <a:pt x="74705" y="148557"/>
                </a:cubicBezTo>
                <a:cubicBezTo>
                  <a:pt x="74705" y="152803"/>
                  <a:pt x="71277" y="156232"/>
                  <a:pt x="67029" y="156232"/>
                </a:cubicBezTo>
                <a:cubicBezTo>
                  <a:pt x="62783" y="156232"/>
                  <a:pt x="59355" y="152803"/>
                  <a:pt x="59355" y="148557"/>
                </a:cubicBezTo>
                <a:cubicBezTo>
                  <a:pt x="59355" y="144311"/>
                  <a:pt x="62783" y="140881"/>
                  <a:pt x="67029" y="140881"/>
                </a:cubicBezTo>
                <a:close/>
                <a:moveTo>
                  <a:pt x="129114" y="140028"/>
                </a:moveTo>
                <a:cubicBezTo>
                  <a:pt x="133821" y="140028"/>
                  <a:pt x="137641" y="143849"/>
                  <a:pt x="137641" y="148556"/>
                </a:cubicBezTo>
                <a:cubicBezTo>
                  <a:pt x="137641" y="153264"/>
                  <a:pt x="133821" y="157084"/>
                  <a:pt x="129114" y="157084"/>
                </a:cubicBezTo>
                <a:cubicBezTo>
                  <a:pt x="124440" y="156999"/>
                  <a:pt x="120671" y="153230"/>
                  <a:pt x="120586" y="148556"/>
                </a:cubicBezTo>
                <a:cubicBezTo>
                  <a:pt x="120586" y="143849"/>
                  <a:pt x="124406" y="140028"/>
                  <a:pt x="129114" y="140028"/>
                </a:cubicBezTo>
                <a:close/>
                <a:moveTo>
                  <a:pt x="189832" y="139176"/>
                </a:moveTo>
                <a:cubicBezTo>
                  <a:pt x="189951" y="139176"/>
                  <a:pt x="190054" y="139176"/>
                  <a:pt x="190173" y="139176"/>
                </a:cubicBezTo>
                <a:cubicBezTo>
                  <a:pt x="195256" y="139279"/>
                  <a:pt x="199315" y="143475"/>
                  <a:pt x="199213" y="148557"/>
                </a:cubicBezTo>
                <a:cubicBezTo>
                  <a:pt x="199213" y="153742"/>
                  <a:pt x="195017" y="157938"/>
                  <a:pt x="189832" y="157938"/>
                </a:cubicBezTo>
                <a:cubicBezTo>
                  <a:pt x="184647" y="157938"/>
                  <a:pt x="180452" y="153742"/>
                  <a:pt x="180452" y="148557"/>
                </a:cubicBezTo>
                <a:cubicBezTo>
                  <a:pt x="180452" y="143372"/>
                  <a:pt x="184647" y="139176"/>
                  <a:pt x="189832" y="139176"/>
                </a:cubicBezTo>
                <a:close/>
                <a:moveTo>
                  <a:pt x="251233" y="138493"/>
                </a:moveTo>
                <a:cubicBezTo>
                  <a:pt x="251353" y="138493"/>
                  <a:pt x="251455" y="138493"/>
                  <a:pt x="251574" y="138493"/>
                </a:cubicBezTo>
                <a:cubicBezTo>
                  <a:pt x="257032" y="138596"/>
                  <a:pt x="261399" y="143098"/>
                  <a:pt x="261296" y="148556"/>
                </a:cubicBezTo>
                <a:cubicBezTo>
                  <a:pt x="261296" y="154117"/>
                  <a:pt x="256794" y="158619"/>
                  <a:pt x="251233" y="158619"/>
                </a:cubicBezTo>
                <a:cubicBezTo>
                  <a:pt x="245707" y="158534"/>
                  <a:pt x="241256" y="154083"/>
                  <a:pt x="241171" y="148556"/>
                </a:cubicBezTo>
                <a:cubicBezTo>
                  <a:pt x="241171" y="142996"/>
                  <a:pt x="245673" y="138493"/>
                  <a:pt x="251233" y="138493"/>
                </a:cubicBezTo>
                <a:close/>
                <a:moveTo>
                  <a:pt x="313001" y="137507"/>
                </a:moveTo>
                <a:cubicBezTo>
                  <a:pt x="319029" y="137507"/>
                  <a:pt x="323917" y="142394"/>
                  <a:pt x="323917" y="148423"/>
                </a:cubicBezTo>
                <a:cubicBezTo>
                  <a:pt x="323917" y="154451"/>
                  <a:pt x="319029" y="159339"/>
                  <a:pt x="313001" y="159339"/>
                </a:cubicBezTo>
                <a:cubicBezTo>
                  <a:pt x="306972" y="159339"/>
                  <a:pt x="302085" y="154451"/>
                  <a:pt x="302085" y="148423"/>
                </a:cubicBezTo>
                <a:cubicBezTo>
                  <a:pt x="302085" y="142394"/>
                  <a:pt x="306972" y="137507"/>
                  <a:pt x="313001" y="137507"/>
                </a:cubicBezTo>
                <a:close/>
                <a:moveTo>
                  <a:pt x="374036" y="136788"/>
                </a:moveTo>
                <a:cubicBezTo>
                  <a:pt x="380534" y="136788"/>
                  <a:pt x="385804" y="142059"/>
                  <a:pt x="385804" y="148557"/>
                </a:cubicBezTo>
                <a:cubicBezTo>
                  <a:pt x="385804" y="155055"/>
                  <a:pt x="380534" y="160326"/>
                  <a:pt x="374036" y="160326"/>
                </a:cubicBezTo>
                <a:cubicBezTo>
                  <a:pt x="367538" y="160326"/>
                  <a:pt x="362268" y="155055"/>
                  <a:pt x="362268" y="148557"/>
                </a:cubicBezTo>
                <a:cubicBezTo>
                  <a:pt x="362268" y="142059"/>
                  <a:pt x="367538" y="136788"/>
                  <a:pt x="374036" y="136788"/>
                </a:cubicBezTo>
                <a:close/>
                <a:moveTo>
                  <a:pt x="436120" y="135935"/>
                </a:moveTo>
                <a:cubicBezTo>
                  <a:pt x="443096" y="135935"/>
                  <a:pt x="448741" y="141581"/>
                  <a:pt x="448741" y="148557"/>
                </a:cubicBezTo>
                <a:cubicBezTo>
                  <a:pt x="448741" y="155533"/>
                  <a:pt x="443096" y="161178"/>
                  <a:pt x="436120" y="161178"/>
                </a:cubicBezTo>
                <a:cubicBezTo>
                  <a:pt x="429144" y="161178"/>
                  <a:pt x="423499" y="155533"/>
                  <a:pt x="423499" y="148557"/>
                </a:cubicBezTo>
                <a:cubicBezTo>
                  <a:pt x="423499" y="141581"/>
                  <a:pt x="429144" y="135935"/>
                  <a:pt x="436120" y="135935"/>
                </a:cubicBezTo>
                <a:close/>
                <a:moveTo>
                  <a:pt x="496839" y="135082"/>
                </a:moveTo>
                <a:cubicBezTo>
                  <a:pt x="504275" y="135082"/>
                  <a:pt x="510313" y="141120"/>
                  <a:pt x="510313" y="148556"/>
                </a:cubicBezTo>
                <a:cubicBezTo>
                  <a:pt x="510313" y="155993"/>
                  <a:pt x="504275" y="162031"/>
                  <a:pt x="496839" y="162031"/>
                </a:cubicBezTo>
                <a:cubicBezTo>
                  <a:pt x="489437" y="161945"/>
                  <a:pt x="483450" y="155959"/>
                  <a:pt x="483365" y="148556"/>
                </a:cubicBezTo>
                <a:cubicBezTo>
                  <a:pt x="483365" y="141120"/>
                  <a:pt x="489402" y="135082"/>
                  <a:pt x="496839" y="135082"/>
                </a:cubicBezTo>
                <a:close/>
                <a:moveTo>
                  <a:pt x="558239" y="134229"/>
                </a:moveTo>
                <a:cubicBezTo>
                  <a:pt x="558359" y="134229"/>
                  <a:pt x="558461" y="134229"/>
                  <a:pt x="558580" y="134229"/>
                </a:cubicBezTo>
                <a:cubicBezTo>
                  <a:pt x="566392" y="134332"/>
                  <a:pt x="572669" y="140745"/>
                  <a:pt x="572566" y="148556"/>
                </a:cubicBezTo>
                <a:cubicBezTo>
                  <a:pt x="572566" y="156470"/>
                  <a:pt x="566153" y="162883"/>
                  <a:pt x="558239" y="162883"/>
                </a:cubicBezTo>
                <a:cubicBezTo>
                  <a:pt x="550360" y="162798"/>
                  <a:pt x="543998" y="156436"/>
                  <a:pt x="543913" y="148556"/>
                </a:cubicBezTo>
                <a:cubicBezTo>
                  <a:pt x="543913" y="140642"/>
                  <a:pt x="550326" y="134229"/>
                  <a:pt x="558239" y="134229"/>
                </a:cubicBezTo>
                <a:close/>
                <a:moveTo>
                  <a:pt x="619642" y="133377"/>
                </a:moveTo>
                <a:cubicBezTo>
                  <a:pt x="628033" y="133377"/>
                  <a:pt x="634821" y="140166"/>
                  <a:pt x="634821" y="148557"/>
                </a:cubicBezTo>
                <a:cubicBezTo>
                  <a:pt x="634821" y="148608"/>
                  <a:pt x="634821" y="148677"/>
                  <a:pt x="634821" y="148728"/>
                </a:cubicBezTo>
                <a:cubicBezTo>
                  <a:pt x="634719" y="157017"/>
                  <a:pt x="627931" y="163669"/>
                  <a:pt x="619642" y="163566"/>
                </a:cubicBezTo>
                <a:cubicBezTo>
                  <a:pt x="619590" y="163566"/>
                  <a:pt x="619522" y="163566"/>
                  <a:pt x="619471" y="163566"/>
                </a:cubicBezTo>
                <a:cubicBezTo>
                  <a:pt x="611182" y="163566"/>
                  <a:pt x="604462" y="156846"/>
                  <a:pt x="604462" y="148557"/>
                </a:cubicBezTo>
                <a:cubicBezTo>
                  <a:pt x="604462" y="140166"/>
                  <a:pt x="611250" y="133377"/>
                  <a:pt x="619642" y="133377"/>
                </a:cubicBezTo>
                <a:close/>
                <a:moveTo>
                  <a:pt x="681043" y="132524"/>
                </a:moveTo>
                <a:cubicBezTo>
                  <a:pt x="689895" y="132524"/>
                  <a:pt x="697075" y="139705"/>
                  <a:pt x="697075" y="148557"/>
                </a:cubicBezTo>
                <a:cubicBezTo>
                  <a:pt x="696973" y="157341"/>
                  <a:pt x="689827" y="164419"/>
                  <a:pt x="681043" y="164419"/>
                </a:cubicBezTo>
                <a:cubicBezTo>
                  <a:pt x="672259" y="164419"/>
                  <a:pt x="665095" y="157341"/>
                  <a:pt x="665011" y="148557"/>
                </a:cubicBezTo>
                <a:cubicBezTo>
                  <a:pt x="665011" y="139705"/>
                  <a:pt x="672191" y="132524"/>
                  <a:pt x="681043" y="132524"/>
                </a:cubicBezTo>
                <a:close/>
                <a:moveTo>
                  <a:pt x="743125" y="131842"/>
                </a:moveTo>
                <a:cubicBezTo>
                  <a:pt x="752540" y="131842"/>
                  <a:pt x="760181" y="139483"/>
                  <a:pt x="760181" y="148898"/>
                </a:cubicBezTo>
                <a:cubicBezTo>
                  <a:pt x="760181" y="158313"/>
                  <a:pt x="752540" y="165954"/>
                  <a:pt x="743125" y="165954"/>
                </a:cubicBezTo>
                <a:cubicBezTo>
                  <a:pt x="733711" y="165954"/>
                  <a:pt x="726070" y="158313"/>
                  <a:pt x="726070" y="148898"/>
                </a:cubicBezTo>
                <a:cubicBezTo>
                  <a:pt x="726070" y="139483"/>
                  <a:pt x="733711" y="131842"/>
                  <a:pt x="743125" y="131842"/>
                </a:cubicBezTo>
                <a:close/>
                <a:moveTo>
                  <a:pt x="803844" y="130989"/>
                </a:moveTo>
                <a:cubicBezTo>
                  <a:pt x="813259" y="130989"/>
                  <a:pt x="820900" y="138631"/>
                  <a:pt x="820900" y="148045"/>
                </a:cubicBezTo>
                <a:cubicBezTo>
                  <a:pt x="820900" y="157460"/>
                  <a:pt x="813259" y="165101"/>
                  <a:pt x="803844" y="165101"/>
                </a:cubicBezTo>
                <a:cubicBezTo>
                  <a:pt x="794430" y="165101"/>
                  <a:pt x="786789" y="157460"/>
                  <a:pt x="786789" y="148045"/>
                </a:cubicBezTo>
                <a:cubicBezTo>
                  <a:pt x="786789" y="138631"/>
                  <a:pt x="794430" y="130989"/>
                  <a:pt x="803844" y="130989"/>
                </a:cubicBezTo>
                <a:close/>
                <a:moveTo>
                  <a:pt x="865246" y="130136"/>
                </a:moveTo>
                <a:cubicBezTo>
                  <a:pt x="875428" y="130136"/>
                  <a:pt x="883666" y="138392"/>
                  <a:pt x="883666" y="148557"/>
                </a:cubicBezTo>
                <a:cubicBezTo>
                  <a:pt x="883666" y="148608"/>
                  <a:pt x="883666" y="148676"/>
                  <a:pt x="883666" y="148727"/>
                </a:cubicBezTo>
                <a:cubicBezTo>
                  <a:pt x="883564" y="158807"/>
                  <a:pt x="875326" y="166909"/>
                  <a:pt x="865246" y="166807"/>
                </a:cubicBezTo>
                <a:cubicBezTo>
                  <a:pt x="855132" y="166807"/>
                  <a:pt x="846928" y="158671"/>
                  <a:pt x="846826" y="148557"/>
                </a:cubicBezTo>
                <a:cubicBezTo>
                  <a:pt x="846826" y="138392"/>
                  <a:pt x="855081" y="130136"/>
                  <a:pt x="865246" y="130136"/>
                </a:cubicBezTo>
                <a:close/>
                <a:moveTo>
                  <a:pt x="926648" y="129283"/>
                </a:moveTo>
                <a:cubicBezTo>
                  <a:pt x="926767" y="129283"/>
                  <a:pt x="926870" y="129283"/>
                  <a:pt x="926989" y="129283"/>
                </a:cubicBezTo>
                <a:cubicBezTo>
                  <a:pt x="937546" y="129386"/>
                  <a:pt x="946023" y="137999"/>
                  <a:pt x="945921" y="148557"/>
                </a:cubicBezTo>
                <a:cubicBezTo>
                  <a:pt x="945921" y="148608"/>
                  <a:pt x="945921" y="148676"/>
                  <a:pt x="945921" y="148727"/>
                </a:cubicBezTo>
                <a:cubicBezTo>
                  <a:pt x="945819" y="159285"/>
                  <a:pt x="937205" y="167762"/>
                  <a:pt x="926648" y="167659"/>
                </a:cubicBezTo>
                <a:cubicBezTo>
                  <a:pt x="916073" y="167659"/>
                  <a:pt x="907460" y="159131"/>
                  <a:pt x="907375" y="148557"/>
                </a:cubicBezTo>
                <a:cubicBezTo>
                  <a:pt x="907375" y="137914"/>
                  <a:pt x="916005" y="129283"/>
                  <a:pt x="926648" y="129283"/>
                </a:cubicBezTo>
                <a:close/>
                <a:moveTo>
                  <a:pt x="988048" y="128430"/>
                </a:moveTo>
                <a:cubicBezTo>
                  <a:pt x="999169" y="128430"/>
                  <a:pt x="1008175" y="137436"/>
                  <a:pt x="1008175" y="148556"/>
                </a:cubicBezTo>
                <a:cubicBezTo>
                  <a:pt x="1008175" y="148608"/>
                  <a:pt x="1008175" y="148676"/>
                  <a:pt x="1008175" y="148727"/>
                </a:cubicBezTo>
                <a:cubicBezTo>
                  <a:pt x="1008072" y="159745"/>
                  <a:pt x="999067" y="168614"/>
                  <a:pt x="988048" y="168512"/>
                </a:cubicBezTo>
                <a:cubicBezTo>
                  <a:pt x="987997" y="168512"/>
                  <a:pt x="987929" y="168512"/>
                  <a:pt x="987878" y="168512"/>
                </a:cubicBezTo>
                <a:cubicBezTo>
                  <a:pt x="976860" y="168512"/>
                  <a:pt x="967923" y="159575"/>
                  <a:pt x="967923" y="148556"/>
                </a:cubicBezTo>
                <a:cubicBezTo>
                  <a:pt x="967923" y="137436"/>
                  <a:pt x="976928" y="128430"/>
                  <a:pt x="988048" y="128430"/>
                </a:cubicBezTo>
                <a:close/>
                <a:moveTo>
                  <a:pt x="1050132" y="127748"/>
                </a:moveTo>
                <a:cubicBezTo>
                  <a:pt x="1050251" y="127748"/>
                  <a:pt x="1050354" y="127748"/>
                  <a:pt x="1050473" y="127748"/>
                </a:cubicBezTo>
                <a:cubicBezTo>
                  <a:pt x="1061866" y="127851"/>
                  <a:pt x="1071043" y="137163"/>
                  <a:pt x="1070940" y="148557"/>
                </a:cubicBezTo>
                <a:cubicBezTo>
                  <a:pt x="1070940" y="148608"/>
                  <a:pt x="1070940" y="148676"/>
                  <a:pt x="1070940" y="148727"/>
                </a:cubicBezTo>
                <a:cubicBezTo>
                  <a:pt x="1070837" y="160120"/>
                  <a:pt x="1061525" y="169297"/>
                  <a:pt x="1050132" y="169194"/>
                </a:cubicBezTo>
                <a:cubicBezTo>
                  <a:pt x="1038704" y="169194"/>
                  <a:pt x="1029409" y="159984"/>
                  <a:pt x="1029324" y="148557"/>
                </a:cubicBezTo>
                <a:cubicBezTo>
                  <a:pt x="1029324" y="137061"/>
                  <a:pt x="1038636" y="127748"/>
                  <a:pt x="1050132" y="127748"/>
                </a:cubicBezTo>
                <a:close/>
                <a:moveTo>
                  <a:pt x="1172253" y="126895"/>
                </a:moveTo>
                <a:cubicBezTo>
                  <a:pt x="1184687" y="126895"/>
                  <a:pt x="1194767" y="136976"/>
                  <a:pt x="1194767" y="149409"/>
                </a:cubicBezTo>
                <a:cubicBezTo>
                  <a:pt x="1194681" y="161775"/>
                  <a:pt x="1184618" y="171752"/>
                  <a:pt x="1172253" y="171752"/>
                </a:cubicBezTo>
                <a:cubicBezTo>
                  <a:pt x="1159921" y="171752"/>
                  <a:pt x="1149910" y="161741"/>
                  <a:pt x="1149910" y="149409"/>
                </a:cubicBezTo>
                <a:cubicBezTo>
                  <a:pt x="1149910" y="137044"/>
                  <a:pt x="1159887" y="126981"/>
                  <a:pt x="1172253" y="126895"/>
                </a:cubicBezTo>
                <a:close/>
                <a:moveTo>
                  <a:pt x="1110851" y="126895"/>
                </a:moveTo>
                <a:cubicBezTo>
                  <a:pt x="1122807" y="126895"/>
                  <a:pt x="1132512" y="136600"/>
                  <a:pt x="1132512" y="148556"/>
                </a:cubicBezTo>
                <a:cubicBezTo>
                  <a:pt x="1132512" y="148608"/>
                  <a:pt x="1132512" y="148676"/>
                  <a:pt x="1132512" y="148727"/>
                </a:cubicBezTo>
                <a:cubicBezTo>
                  <a:pt x="1132410" y="160598"/>
                  <a:pt x="1122723" y="170149"/>
                  <a:pt x="1110851" y="170047"/>
                </a:cubicBezTo>
                <a:cubicBezTo>
                  <a:pt x="1110800" y="170047"/>
                  <a:pt x="1110732" y="170047"/>
                  <a:pt x="1110681" y="170047"/>
                </a:cubicBezTo>
                <a:cubicBezTo>
                  <a:pt x="1098810" y="170047"/>
                  <a:pt x="1089191" y="160427"/>
                  <a:pt x="1089191" y="148556"/>
                </a:cubicBezTo>
                <a:cubicBezTo>
                  <a:pt x="1089191" y="136600"/>
                  <a:pt x="1098895" y="126895"/>
                  <a:pt x="1110851" y="126895"/>
                </a:cubicBezTo>
                <a:close/>
                <a:moveTo>
                  <a:pt x="1233654" y="125190"/>
                </a:moveTo>
                <a:cubicBezTo>
                  <a:pt x="1246565" y="125190"/>
                  <a:pt x="1257020" y="135646"/>
                  <a:pt x="1257020" y="148557"/>
                </a:cubicBezTo>
                <a:cubicBezTo>
                  <a:pt x="1257020" y="148608"/>
                  <a:pt x="1257020" y="148676"/>
                  <a:pt x="1257020" y="148728"/>
                </a:cubicBezTo>
                <a:cubicBezTo>
                  <a:pt x="1256918" y="161537"/>
                  <a:pt x="1246462" y="171855"/>
                  <a:pt x="1233654" y="171753"/>
                </a:cubicBezTo>
                <a:cubicBezTo>
                  <a:pt x="1220845" y="171753"/>
                  <a:pt x="1210458" y="161366"/>
                  <a:pt x="1210458" y="148557"/>
                </a:cubicBezTo>
                <a:cubicBezTo>
                  <a:pt x="1210458" y="148506"/>
                  <a:pt x="1210458" y="148438"/>
                  <a:pt x="1210458" y="148386"/>
                </a:cubicBezTo>
                <a:cubicBezTo>
                  <a:pt x="1210458" y="135578"/>
                  <a:pt x="1220845" y="125190"/>
                  <a:pt x="1233654" y="125190"/>
                </a:cubicBezTo>
                <a:close/>
                <a:moveTo>
                  <a:pt x="1295055" y="124508"/>
                </a:moveTo>
                <a:cubicBezTo>
                  <a:pt x="1308342" y="124508"/>
                  <a:pt x="1319104" y="135271"/>
                  <a:pt x="1319104" y="148557"/>
                </a:cubicBezTo>
                <a:cubicBezTo>
                  <a:pt x="1319002" y="161776"/>
                  <a:pt x="1308273" y="172435"/>
                  <a:pt x="1295055" y="172435"/>
                </a:cubicBezTo>
                <a:cubicBezTo>
                  <a:pt x="1281871" y="172435"/>
                  <a:pt x="1271177" y="161741"/>
                  <a:pt x="1271177" y="148557"/>
                </a:cubicBezTo>
                <a:cubicBezTo>
                  <a:pt x="1271177" y="135339"/>
                  <a:pt x="1281837" y="124594"/>
                  <a:pt x="1295055" y="124508"/>
                </a:cubicBezTo>
                <a:close/>
                <a:moveTo>
                  <a:pt x="1357139" y="123655"/>
                </a:moveTo>
                <a:cubicBezTo>
                  <a:pt x="1370886" y="123655"/>
                  <a:pt x="1382040" y="134810"/>
                  <a:pt x="1382040" y="148557"/>
                </a:cubicBezTo>
                <a:cubicBezTo>
                  <a:pt x="1382040" y="148608"/>
                  <a:pt x="1382040" y="148677"/>
                  <a:pt x="1382040" y="148728"/>
                </a:cubicBezTo>
                <a:cubicBezTo>
                  <a:pt x="1381938" y="162389"/>
                  <a:pt x="1370801" y="173390"/>
                  <a:pt x="1357139" y="173288"/>
                </a:cubicBezTo>
                <a:cubicBezTo>
                  <a:pt x="1343477" y="173288"/>
                  <a:pt x="1332408" y="162219"/>
                  <a:pt x="1332408" y="148557"/>
                </a:cubicBezTo>
                <a:cubicBezTo>
                  <a:pt x="1332408" y="148506"/>
                  <a:pt x="1332408" y="148438"/>
                  <a:pt x="1332408" y="148387"/>
                </a:cubicBezTo>
                <a:cubicBezTo>
                  <a:pt x="1332408" y="134725"/>
                  <a:pt x="1343477" y="123655"/>
                  <a:pt x="1357139" y="123655"/>
                </a:cubicBezTo>
                <a:close/>
                <a:moveTo>
                  <a:pt x="1417857" y="122802"/>
                </a:moveTo>
                <a:cubicBezTo>
                  <a:pt x="1417977" y="122802"/>
                  <a:pt x="1418079" y="122802"/>
                  <a:pt x="1418198" y="122802"/>
                </a:cubicBezTo>
                <a:cubicBezTo>
                  <a:pt x="1432321" y="122905"/>
                  <a:pt x="1443714" y="134435"/>
                  <a:pt x="1443612" y="148557"/>
                </a:cubicBezTo>
                <a:cubicBezTo>
                  <a:pt x="1443612" y="148608"/>
                  <a:pt x="1443612" y="148676"/>
                  <a:pt x="1443612" y="148727"/>
                </a:cubicBezTo>
                <a:cubicBezTo>
                  <a:pt x="1443509" y="162850"/>
                  <a:pt x="1431980" y="174243"/>
                  <a:pt x="1417857" y="174141"/>
                </a:cubicBezTo>
                <a:cubicBezTo>
                  <a:pt x="1403735" y="174141"/>
                  <a:pt x="1392274" y="162679"/>
                  <a:pt x="1392274" y="148557"/>
                </a:cubicBezTo>
                <a:cubicBezTo>
                  <a:pt x="1392274" y="148506"/>
                  <a:pt x="1392274" y="148437"/>
                  <a:pt x="1392274" y="148386"/>
                </a:cubicBezTo>
                <a:cubicBezTo>
                  <a:pt x="1392274" y="134264"/>
                  <a:pt x="1403735" y="122802"/>
                  <a:pt x="1417857" y="122802"/>
                </a:cubicBezTo>
                <a:close/>
                <a:moveTo>
                  <a:pt x="1479259" y="122120"/>
                </a:moveTo>
                <a:cubicBezTo>
                  <a:pt x="1479378" y="122120"/>
                  <a:pt x="1479481" y="122120"/>
                  <a:pt x="1479600" y="122120"/>
                </a:cubicBezTo>
                <a:cubicBezTo>
                  <a:pt x="1494115" y="122223"/>
                  <a:pt x="1505798" y="134060"/>
                  <a:pt x="1505695" y="148557"/>
                </a:cubicBezTo>
                <a:cubicBezTo>
                  <a:pt x="1505695" y="148608"/>
                  <a:pt x="1505695" y="148676"/>
                  <a:pt x="1505695" y="148728"/>
                </a:cubicBezTo>
                <a:cubicBezTo>
                  <a:pt x="1505593" y="163242"/>
                  <a:pt x="1493756" y="174926"/>
                  <a:pt x="1479259" y="174823"/>
                </a:cubicBezTo>
                <a:cubicBezTo>
                  <a:pt x="1464744" y="174823"/>
                  <a:pt x="1452993" y="163072"/>
                  <a:pt x="1452993" y="148557"/>
                </a:cubicBezTo>
                <a:cubicBezTo>
                  <a:pt x="1452993" y="148506"/>
                  <a:pt x="1452993" y="148438"/>
                  <a:pt x="1452993" y="148387"/>
                </a:cubicBezTo>
                <a:cubicBezTo>
                  <a:pt x="1452993" y="133872"/>
                  <a:pt x="1464744" y="122120"/>
                  <a:pt x="1479259" y="122120"/>
                </a:cubicBezTo>
                <a:close/>
                <a:moveTo>
                  <a:pt x="1971151" y="121949"/>
                </a:moveTo>
                <a:cubicBezTo>
                  <a:pt x="1985853" y="121949"/>
                  <a:pt x="1997758" y="133854"/>
                  <a:pt x="1997758" y="148557"/>
                </a:cubicBezTo>
                <a:cubicBezTo>
                  <a:pt x="1997758" y="148608"/>
                  <a:pt x="1997758" y="148676"/>
                  <a:pt x="1997758" y="148727"/>
                </a:cubicBezTo>
                <a:cubicBezTo>
                  <a:pt x="1997655" y="163327"/>
                  <a:pt x="1985750" y="175096"/>
                  <a:pt x="1971151" y="174993"/>
                </a:cubicBezTo>
                <a:cubicBezTo>
                  <a:pt x="1971031" y="174993"/>
                  <a:pt x="1970929" y="174993"/>
                  <a:pt x="1970810" y="174993"/>
                </a:cubicBezTo>
                <a:cubicBezTo>
                  <a:pt x="1956295" y="174891"/>
                  <a:pt x="1944612" y="163054"/>
                  <a:pt x="1944714" y="148557"/>
                </a:cubicBezTo>
                <a:cubicBezTo>
                  <a:pt x="1944714" y="148505"/>
                  <a:pt x="1944714" y="148437"/>
                  <a:pt x="1944714" y="148386"/>
                </a:cubicBezTo>
                <a:cubicBezTo>
                  <a:pt x="1944714" y="133786"/>
                  <a:pt x="1956551" y="121949"/>
                  <a:pt x="1971151" y="121949"/>
                </a:cubicBezTo>
                <a:close/>
                <a:moveTo>
                  <a:pt x="1540660" y="121267"/>
                </a:moveTo>
                <a:cubicBezTo>
                  <a:pt x="1540780" y="121267"/>
                  <a:pt x="1540882" y="121267"/>
                  <a:pt x="1541001" y="121267"/>
                </a:cubicBezTo>
                <a:cubicBezTo>
                  <a:pt x="1555976" y="121370"/>
                  <a:pt x="1568052" y="133582"/>
                  <a:pt x="1567949" y="148557"/>
                </a:cubicBezTo>
                <a:cubicBezTo>
                  <a:pt x="1567949" y="148608"/>
                  <a:pt x="1567949" y="148676"/>
                  <a:pt x="1567949" y="148727"/>
                </a:cubicBezTo>
                <a:cubicBezTo>
                  <a:pt x="1567847" y="163703"/>
                  <a:pt x="1555635" y="175778"/>
                  <a:pt x="1540660" y="175676"/>
                </a:cubicBezTo>
                <a:cubicBezTo>
                  <a:pt x="1525685" y="175676"/>
                  <a:pt x="1513542" y="163532"/>
                  <a:pt x="1513542" y="148557"/>
                </a:cubicBezTo>
                <a:cubicBezTo>
                  <a:pt x="1513542" y="148506"/>
                  <a:pt x="1513542" y="148438"/>
                  <a:pt x="1513542" y="148386"/>
                </a:cubicBezTo>
                <a:cubicBezTo>
                  <a:pt x="1513542" y="133411"/>
                  <a:pt x="1525685" y="121267"/>
                  <a:pt x="1540660" y="121267"/>
                </a:cubicBezTo>
                <a:close/>
                <a:moveTo>
                  <a:pt x="1602061" y="120414"/>
                </a:moveTo>
                <a:cubicBezTo>
                  <a:pt x="1617599" y="120414"/>
                  <a:pt x="1630203" y="133019"/>
                  <a:pt x="1630203" y="148557"/>
                </a:cubicBezTo>
                <a:cubicBezTo>
                  <a:pt x="1630203" y="148608"/>
                  <a:pt x="1630203" y="148676"/>
                  <a:pt x="1630203" y="148727"/>
                </a:cubicBezTo>
                <a:cubicBezTo>
                  <a:pt x="1630101" y="164180"/>
                  <a:pt x="1617513" y="176631"/>
                  <a:pt x="1602061" y="176528"/>
                </a:cubicBezTo>
                <a:cubicBezTo>
                  <a:pt x="1601941" y="176528"/>
                  <a:pt x="1601839" y="176528"/>
                  <a:pt x="1601720" y="176528"/>
                </a:cubicBezTo>
                <a:cubicBezTo>
                  <a:pt x="1586369" y="176426"/>
                  <a:pt x="1573987" y="163907"/>
                  <a:pt x="1574089" y="148557"/>
                </a:cubicBezTo>
                <a:cubicBezTo>
                  <a:pt x="1574089" y="148505"/>
                  <a:pt x="1574089" y="148437"/>
                  <a:pt x="1574089" y="148386"/>
                </a:cubicBezTo>
                <a:cubicBezTo>
                  <a:pt x="1574089" y="132933"/>
                  <a:pt x="1586608" y="120414"/>
                  <a:pt x="1602061" y="120414"/>
                </a:cubicBezTo>
                <a:close/>
                <a:moveTo>
                  <a:pt x="1664145" y="119732"/>
                </a:moveTo>
                <a:cubicBezTo>
                  <a:pt x="1664435" y="119732"/>
                  <a:pt x="1664725" y="119732"/>
                  <a:pt x="1665014" y="119750"/>
                </a:cubicBezTo>
                <a:cubicBezTo>
                  <a:pt x="1680928" y="120210"/>
                  <a:pt x="1693447" y="133497"/>
                  <a:pt x="1692969" y="149410"/>
                </a:cubicBezTo>
                <a:cubicBezTo>
                  <a:pt x="1692884" y="165255"/>
                  <a:pt x="1679989" y="178064"/>
                  <a:pt x="1664145" y="178064"/>
                </a:cubicBezTo>
                <a:cubicBezTo>
                  <a:pt x="1663855" y="178064"/>
                  <a:pt x="1663565" y="178064"/>
                  <a:pt x="1663275" y="178047"/>
                </a:cubicBezTo>
                <a:cubicBezTo>
                  <a:pt x="1647464" y="177586"/>
                  <a:pt x="1635013" y="164368"/>
                  <a:pt x="1635491" y="148557"/>
                </a:cubicBezTo>
                <a:cubicBezTo>
                  <a:pt x="1635491" y="148506"/>
                  <a:pt x="1635491" y="148438"/>
                  <a:pt x="1635491" y="148386"/>
                </a:cubicBezTo>
                <a:cubicBezTo>
                  <a:pt x="1635491" y="132558"/>
                  <a:pt x="1648317" y="119732"/>
                  <a:pt x="1664145" y="119732"/>
                </a:cubicBezTo>
                <a:close/>
                <a:moveTo>
                  <a:pt x="1724864" y="119050"/>
                </a:moveTo>
                <a:cubicBezTo>
                  <a:pt x="1724983" y="119050"/>
                  <a:pt x="1725085" y="119050"/>
                  <a:pt x="1725205" y="119050"/>
                </a:cubicBezTo>
                <a:cubicBezTo>
                  <a:pt x="1741408" y="119153"/>
                  <a:pt x="1754473" y="132354"/>
                  <a:pt x="1754371" y="148557"/>
                </a:cubicBezTo>
                <a:cubicBezTo>
                  <a:pt x="1754371" y="148608"/>
                  <a:pt x="1754371" y="148677"/>
                  <a:pt x="1754371" y="148728"/>
                </a:cubicBezTo>
                <a:cubicBezTo>
                  <a:pt x="1754268" y="164931"/>
                  <a:pt x="1741067" y="177996"/>
                  <a:pt x="1724864" y="177893"/>
                </a:cubicBezTo>
                <a:cubicBezTo>
                  <a:pt x="1708660" y="177893"/>
                  <a:pt x="1695528" y="164760"/>
                  <a:pt x="1695528" y="148557"/>
                </a:cubicBezTo>
                <a:cubicBezTo>
                  <a:pt x="1695528" y="148506"/>
                  <a:pt x="1695528" y="148438"/>
                  <a:pt x="1695528" y="148387"/>
                </a:cubicBezTo>
                <a:cubicBezTo>
                  <a:pt x="1695528" y="132183"/>
                  <a:pt x="1708660" y="119050"/>
                  <a:pt x="1724864" y="119050"/>
                </a:cubicBezTo>
                <a:close/>
                <a:moveTo>
                  <a:pt x="1786265" y="118367"/>
                </a:moveTo>
                <a:cubicBezTo>
                  <a:pt x="1802946" y="118367"/>
                  <a:pt x="1816454" y="131876"/>
                  <a:pt x="1816454" y="148556"/>
                </a:cubicBezTo>
                <a:cubicBezTo>
                  <a:pt x="1816454" y="148608"/>
                  <a:pt x="1816454" y="148676"/>
                  <a:pt x="1816454" y="148727"/>
                </a:cubicBezTo>
                <a:cubicBezTo>
                  <a:pt x="1816352" y="165305"/>
                  <a:pt x="1802843" y="178677"/>
                  <a:pt x="1786265" y="178575"/>
                </a:cubicBezTo>
                <a:cubicBezTo>
                  <a:pt x="1769687" y="178575"/>
                  <a:pt x="1756247" y="165135"/>
                  <a:pt x="1756247" y="148556"/>
                </a:cubicBezTo>
                <a:cubicBezTo>
                  <a:pt x="1756247" y="148505"/>
                  <a:pt x="1756247" y="148437"/>
                  <a:pt x="1756247" y="148386"/>
                </a:cubicBezTo>
                <a:cubicBezTo>
                  <a:pt x="1756247" y="131808"/>
                  <a:pt x="1769687" y="118367"/>
                  <a:pt x="1786265" y="118367"/>
                </a:cubicBezTo>
                <a:close/>
                <a:moveTo>
                  <a:pt x="1878367" y="93637"/>
                </a:moveTo>
                <a:cubicBezTo>
                  <a:pt x="1875450" y="107009"/>
                  <a:pt x="1864193" y="116952"/>
                  <a:pt x="1850565" y="118197"/>
                </a:cubicBezTo>
                <a:cubicBezTo>
                  <a:pt x="1866189" y="119511"/>
                  <a:pt x="1878247" y="132524"/>
                  <a:pt x="1878367" y="148216"/>
                </a:cubicBezTo>
                <a:cubicBezTo>
                  <a:pt x="1878537" y="133104"/>
                  <a:pt x="1889692" y="120381"/>
                  <a:pt x="1904633" y="118197"/>
                </a:cubicBezTo>
                <a:cubicBezTo>
                  <a:pt x="1891619" y="116287"/>
                  <a:pt x="1881147" y="106497"/>
                  <a:pt x="1878367" y="93637"/>
                </a:cubicBezTo>
                <a:close/>
                <a:moveTo>
                  <a:pt x="5628" y="81527"/>
                </a:moveTo>
                <a:cubicBezTo>
                  <a:pt x="8732" y="81527"/>
                  <a:pt x="11257" y="84053"/>
                  <a:pt x="11257" y="87156"/>
                </a:cubicBezTo>
                <a:cubicBezTo>
                  <a:pt x="11257" y="90260"/>
                  <a:pt x="8732" y="92784"/>
                  <a:pt x="5628" y="92784"/>
                </a:cubicBezTo>
                <a:cubicBezTo>
                  <a:pt x="2524" y="92784"/>
                  <a:pt x="0" y="90260"/>
                  <a:pt x="0" y="87156"/>
                </a:cubicBezTo>
                <a:cubicBezTo>
                  <a:pt x="0" y="84053"/>
                  <a:pt x="2524" y="81527"/>
                  <a:pt x="5628" y="81527"/>
                </a:cubicBezTo>
                <a:close/>
                <a:moveTo>
                  <a:pt x="67029" y="79480"/>
                </a:moveTo>
                <a:cubicBezTo>
                  <a:pt x="71277" y="79480"/>
                  <a:pt x="74705" y="82909"/>
                  <a:pt x="74705" y="87156"/>
                </a:cubicBezTo>
                <a:cubicBezTo>
                  <a:pt x="74705" y="91403"/>
                  <a:pt x="71277" y="94832"/>
                  <a:pt x="67029" y="94832"/>
                </a:cubicBezTo>
                <a:cubicBezTo>
                  <a:pt x="62783" y="94832"/>
                  <a:pt x="59355" y="91403"/>
                  <a:pt x="59355" y="87156"/>
                </a:cubicBezTo>
                <a:cubicBezTo>
                  <a:pt x="59355" y="82909"/>
                  <a:pt x="62783" y="79480"/>
                  <a:pt x="67029" y="79480"/>
                </a:cubicBezTo>
                <a:close/>
                <a:moveTo>
                  <a:pt x="129114" y="78627"/>
                </a:moveTo>
                <a:cubicBezTo>
                  <a:pt x="133821" y="78627"/>
                  <a:pt x="137641" y="82448"/>
                  <a:pt x="137641" y="87155"/>
                </a:cubicBezTo>
                <a:cubicBezTo>
                  <a:pt x="137641" y="91863"/>
                  <a:pt x="133821" y="95683"/>
                  <a:pt x="129114" y="95683"/>
                </a:cubicBezTo>
                <a:cubicBezTo>
                  <a:pt x="124440" y="95598"/>
                  <a:pt x="120671" y="91829"/>
                  <a:pt x="120586" y="87155"/>
                </a:cubicBezTo>
                <a:cubicBezTo>
                  <a:pt x="120586" y="82448"/>
                  <a:pt x="124406" y="78627"/>
                  <a:pt x="129114" y="78627"/>
                </a:cubicBezTo>
                <a:close/>
                <a:moveTo>
                  <a:pt x="189832" y="77774"/>
                </a:moveTo>
                <a:cubicBezTo>
                  <a:pt x="189951" y="77774"/>
                  <a:pt x="190054" y="77774"/>
                  <a:pt x="190173" y="77774"/>
                </a:cubicBezTo>
                <a:cubicBezTo>
                  <a:pt x="195256" y="77877"/>
                  <a:pt x="199315" y="82073"/>
                  <a:pt x="199213" y="87155"/>
                </a:cubicBezTo>
                <a:cubicBezTo>
                  <a:pt x="199213" y="92340"/>
                  <a:pt x="195017" y="96537"/>
                  <a:pt x="189832" y="96537"/>
                </a:cubicBezTo>
                <a:cubicBezTo>
                  <a:pt x="184647" y="96537"/>
                  <a:pt x="180452" y="92340"/>
                  <a:pt x="180452" y="87155"/>
                </a:cubicBezTo>
                <a:cubicBezTo>
                  <a:pt x="180452" y="81970"/>
                  <a:pt x="184647" y="77774"/>
                  <a:pt x="189832" y="77774"/>
                </a:cubicBezTo>
                <a:close/>
                <a:moveTo>
                  <a:pt x="251233" y="76922"/>
                </a:moveTo>
                <a:cubicBezTo>
                  <a:pt x="256879" y="76922"/>
                  <a:pt x="261467" y="81510"/>
                  <a:pt x="261467" y="87156"/>
                </a:cubicBezTo>
                <a:cubicBezTo>
                  <a:pt x="261467" y="92801"/>
                  <a:pt x="256879" y="97389"/>
                  <a:pt x="251233" y="97389"/>
                </a:cubicBezTo>
                <a:cubicBezTo>
                  <a:pt x="245588" y="97389"/>
                  <a:pt x="241000" y="92801"/>
                  <a:pt x="241000" y="87156"/>
                </a:cubicBezTo>
                <a:cubicBezTo>
                  <a:pt x="241000" y="81510"/>
                  <a:pt x="245588" y="76922"/>
                  <a:pt x="251233" y="76922"/>
                </a:cubicBezTo>
                <a:close/>
                <a:moveTo>
                  <a:pt x="374035" y="75728"/>
                </a:moveTo>
                <a:cubicBezTo>
                  <a:pt x="380636" y="75728"/>
                  <a:pt x="385975" y="81067"/>
                  <a:pt x="385975" y="87668"/>
                </a:cubicBezTo>
                <a:cubicBezTo>
                  <a:pt x="385975" y="94268"/>
                  <a:pt x="380636" y="99607"/>
                  <a:pt x="374035" y="99607"/>
                </a:cubicBezTo>
                <a:cubicBezTo>
                  <a:pt x="367486" y="99522"/>
                  <a:pt x="362182" y="94217"/>
                  <a:pt x="362097" y="87668"/>
                </a:cubicBezTo>
                <a:cubicBezTo>
                  <a:pt x="362097" y="81067"/>
                  <a:pt x="367435" y="75728"/>
                  <a:pt x="374035" y="75728"/>
                </a:cubicBezTo>
                <a:close/>
                <a:moveTo>
                  <a:pt x="312635" y="75728"/>
                </a:moveTo>
                <a:cubicBezTo>
                  <a:pt x="318758" y="75728"/>
                  <a:pt x="323722" y="80692"/>
                  <a:pt x="323722" y="86815"/>
                </a:cubicBezTo>
                <a:cubicBezTo>
                  <a:pt x="323636" y="92904"/>
                  <a:pt x="318724" y="97816"/>
                  <a:pt x="312635" y="97901"/>
                </a:cubicBezTo>
                <a:cubicBezTo>
                  <a:pt x="306546" y="97816"/>
                  <a:pt x="301634" y="92904"/>
                  <a:pt x="301549" y="86815"/>
                </a:cubicBezTo>
                <a:cubicBezTo>
                  <a:pt x="301549" y="80692"/>
                  <a:pt x="306512" y="75728"/>
                  <a:pt x="312635" y="75728"/>
                </a:cubicBezTo>
                <a:close/>
                <a:moveTo>
                  <a:pt x="436120" y="74535"/>
                </a:moveTo>
                <a:cubicBezTo>
                  <a:pt x="443096" y="74535"/>
                  <a:pt x="448741" y="80181"/>
                  <a:pt x="448741" y="87156"/>
                </a:cubicBezTo>
                <a:cubicBezTo>
                  <a:pt x="448741" y="94132"/>
                  <a:pt x="443096" y="99777"/>
                  <a:pt x="436120" y="99777"/>
                </a:cubicBezTo>
                <a:cubicBezTo>
                  <a:pt x="429144" y="99777"/>
                  <a:pt x="423499" y="94132"/>
                  <a:pt x="423499" y="87156"/>
                </a:cubicBezTo>
                <a:cubicBezTo>
                  <a:pt x="423499" y="80181"/>
                  <a:pt x="429144" y="74535"/>
                  <a:pt x="436120" y="74535"/>
                </a:cubicBezTo>
                <a:close/>
                <a:moveTo>
                  <a:pt x="496839" y="73681"/>
                </a:moveTo>
                <a:cubicBezTo>
                  <a:pt x="504275" y="73681"/>
                  <a:pt x="510313" y="79719"/>
                  <a:pt x="510313" y="87155"/>
                </a:cubicBezTo>
                <a:cubicBezTo>
                  <a:pt x="510313" y="94592"/>
                  <a:pt x="504275" y="100630"/>
                  <a:pt x="496839" y="100630"/>
                </a:cubicBezTo>
                <a:cubicBezTo>
                  <a:pt x="489437" y="100544"/>
                  <a:pt x="483450" y="94558"/>
                  <a:pt x="483365" y="87155"/>
                </a:cubicBezTo>
                <a:cubicBezTo>
                  <a:pt x="483365" y="79719"/>
                  <a:pt x="489402" y="73681"/>
                  <a:pt x="496839" y="73681"/>
                </a:cubicBezTo>
                <a:close/>
                <a:moveTo>
                  <a:pt x="558239" y="72828"/>
                </a:moveTo>
                <a:cubicBezTo>
                  <a:pt x="558359" y="72828"/>
                  <a:pt x="558461" y="72828"/>
                  <a:pt x="558580" y="72828"/>
                </a:cubicBezTo>
                <a:cubicBezTo>
                  <a:pt x="566392" y="72932"/>
                  <a:pt x="572669" y="79344"/>
                  <a:pt x="572566" y="87155"/>
                </a:cubicBezTo>
                <a:cubicBezTo>
                  <a:pt x="572566" y="95069"/>
                  <a:pt x="566153" y="101482"/>
                  <a:pt x="558239" y="101482"/>
                </a:cubicBezTo>
                <a:cubicBezTo>
                  <a:pt x="550360" y="101397"/>
                  <a:pt x="543998" y="95035"/>
                  <a:pt x="543913" y="87155"/>
                </a:cubicBezTo>
                <a:cubicBezTo>
                  <a:pt x="543913" y="79241"/>
                  <a:pt x="550326" y="72828"/>
                  <a:pt x="558239" y="72828"/>
                </a:cubicBezTo>
                <a:close/>
                <a:moveTo>
                  <a:pt x="619642" y="71975"/>
                </a:moveTo>
                <a:cubicBezTo>
                  <a:pt x="628033" y="71975"/>
                  <a:pt x="634821" y="78765"/>
                  <a:pt x="634821" y="87155"/>
                </a:cubicBezTo>
                <a:cubicBezTo>
                  <a:pt x="634821" y="87206"/>
                  <a:pt x="634821" y="87275"/>
                  <a:pt x="634821" y="87326"/>
                </a:cubicBezTo>
                <a:cubicBezTo>
                  <a:pt x="634719" y="95615"/>
                  <a:pt x="627931" y="102267"/>
                  <a:pt x="619642" y="102164"/>
                </a:cubicBezTo>
                <a:cubicBezTo>
                  <a:pt x="619590" y="102164"/>
                  <a:pt x="619522" y="102164"/>
                  <a:pt x="619471" y="102164"/>
                </a:cubicBezTo>
                <a:cubicBezTo>
                  <a:pt x="611182" y="102164"/>
                  <a:pt x="604462" y="95444"/>
                  <a:pt x="604462" y="87155"/>
                </a:cubicBezTo>
                <a:cubicBezTo>
                  <a:pt x="604462" y="78765"/>
                  <a:pt x="611250" y="71975"/>
                  <a:pt x="619642" y="71975"/>
                </a:cubicBezTo>
                <a:close/>
                <a:moveTo>
                  <a:pt x="681409" y="70989"/>
                </a:moveTo>
                <a:cubicBezTo>
                  <a:pt x="690263" y="70989"/>
                  <a:pt x="697441" y="78167"/>
                  <a:pt x="697441" y="87022"/>
                </a:cubicBezTo>
                <a:cubicBezTo>
                  <a:pt x="697441" y="95876"/>
                  <a:pt x="690263" y="103054"/>
                  <a:pt x="681409" y="103054"/>
                </a:cubicBezTo>
                <a:cubicBezTo>
                  <a:pt x="672554" y="103054"/>
                  <a:pt x="665376" y="95876"/>
                  <a:pt x="665376" y="87022"/>
                </a:cubicBezTo>
                <a:cubicBezTo>
                  <a:pt x="665376" y="78167"/>
                  <a:pt x="672554" y="70989"/>
                  <a:pt x="681409" y="70989"/>
                </a:cubicBezTo>
                <a:close/>
                <a:moveTo>
                  <a:pt x="743125" y="70270"/>
                </a:moveTo>
                <a:cubicBezTo>
                  <a:pt x="752540" y="70270"/>
                  <a:pt x="760181" y="77912"/>
                  <a:pt x="760181" y="87326"/>
                </a:cubicBezTo>
                <a:cubicBezTo>
                  <a:pt x="760181" y="96741"/>
                  <a:pt x="752540" y="104382"/>
                  <a:pt x="743125" y="104382"/>
                </a:cubicBezTo>
                <a:cubicBezTo>
                  <a:pt x="733711" y="104382"/>
                  <a:pt x="726070" y="96741"/>
                  <a:pt x="726070" y="87326"/>
                </a:cubicBezTo>
                <a:cubicBezTo>
                  <a:pt x="726070" y="77912"/>
                  <a:pt x="733711" y="70270"/>
                  <a:pt x="743125" y="70270"/>
                </a:cubicBezTo>
                <a:close/>
                <a:moveTo>
                  <a:pt x="803844" y="69417"/>
                </a:moveTo>
                <a:cubicBezTo>
                  <a:pt x="813259" y="69417"/>
                  <a:pt x="820900" y="77058"/>
                  <a:pt x="820900" y="86474"/>
                </a:cubicBezTo>
                <a:cubicBezTo>
                  <a:pt x="820900" y="95888"/>
                  <a:pt x="813259" y="103529"/>
                  <a:pt x="803844" y="103529"/>
                </a:cubicBezTo>
                <a:cubicBezTo>
                  <a:pt x="794430" y="103529"/>
                  <a:pt x="786789" y="95888"/>
                  <a:pt x="786789" y="86474"/>
                </a:cubicBezTo>
                <a:cubicBezTo>
                  <a:pt x="786789" y="77058"/>
                  <a:pt x="794430" y="69417"/>
                  <a:pt x="803844" y="69417"/>
                </a:cubicBezTo>
                <a:close/>
                <a:moveTo>
                  <a:pt x="865246" y="68735"/>
                </a:moveTo>
                <a:cubicBezTo>
                  <a:pt x="875428" y="68735"/>
                  <a:pt x="883666" y="76991"/>
                  <a:pt x="883666" y="87156"/>
                </a:cubicBezTo>
                <a:cubicBezTo>
                  <a:pt x="883666" y="87207"/>
                  <a:pt x="883666" y="87275"/>
                  <a:pt x="883666" y="87326"/>
                </a:cubicBezTo>
                <a:cubicBezTo>
                  <a:pt x="883564" y="97406"/>
                  <a:pt x="875326" y="105508"/>
                  <a:pt x="865246" y="105406"/>
                </a:cubicBezTo>
                <a:cubicBezTo>
                  <a:pt x="855132" y="105406"/>
                  <a:pt x="846928" y="97270"/>
                  <a:pt x="846826" y="87156"/>
                </a:cubicBezTo>
                <a:cubicBezTo>
                  <a:pt x="846826" y="76991"/>
                  <a:pt x="855081" y="68735"/>
                  <a:pt x="865246" y="68735"/>
                </a:cubicBezTo>
                <a:close/>
                <a:moveTo>
                  <a:pt x="927014" y="67748"/>
                </a:moveTo>
                <a:cubicBezTo>
                  <a:pt x="937658" y="67748"/>
                  <a:pt x="946287" y="76378"/>
                  <a:pt x="946287" y="87021"/>
                </a:cubicBezTo>
                <a:cubicBezTo>
                  <a:pt x="946287" y="97665"/>
                  <a:pt x="937658" y="106294"/>
                  <a:pt x="927014" y="106294"/>
                </a:cubicBezTo>
                <a:cubicBezTo>
                  <a:pt x="916370" y="106294"/>
                  <a:pt x="907741" y="97665"/>
                  <a:pt x="907741" y="87021"/>
                </a:cubicBezTo>
                <a:cubicBezTo>
                  <a:pt x="907741" y="76378"/>
                  <a:pt x="916370" y="67748"/>
                  <a:pt x="927014" y="67748"/>
                </a:cubicBezTo>
                <a:close/>
                <a:moveTo>
                  <a:pt x="988048" y="67029"/>
                </a:moveTo>
                <a:cubicBezTo>
                  <a:pt x="999169" y="67029"/>
                  <a:pt x="1008175" y="76035"/>
                  <a:pt x="1008175" y="87155"/>
                </a:cubicBezTo>
                <a:cubicBezTo>
                  <a:pt x="1008175" y="87207"/>
                  <a:pt x="1008175" y="87275"/>
                  <a:pt x="1008175" y="87326"/>
                </a:cubicBezTo>
                <a:cubicBezTo>
                  <a:pt x="1008072" y="98344"/>
                  <a:pt x="999067" y="107214"/>
                  <a:pt x="988048" y="107111"/>
                </a:cubicBezTo>
                <a:cubicBezTo>
                  <a:pt x="987997" y="107111"/>
                  <a:pt x="987929" y="107111"/>
                  <a:pt x="987878" y="107111"/>
                </a:cubicBezTo>
                <a:cubicBezTo>
                  <a:pt x="976860" y="107111"/>
                  <a:pt x="967923" y="98173"/>
                  <a:pt x="967923" y="87155"/>
                </a:cubicBezTo>
                <a:cubicBezTo>
                  <a:pt x="967923" y="76035"/>
                  <a:pt x="976928" y="67029"/>
                  <a:pt x="988048" y="67029"/>
                </a:cubicBezTo>
                <a:close/>
                <a:moveTo>
                  <a:pt x="1049817" y="66042"/>
                </a:moveTo>
                <a:cubicBezTo>
                  <a:pt x="1061403" y="66042"/>
                  <a:pt x="1070796" y="75435"/>
                  <a:pt x="1070796" y="87021"/>
                </a:cubicBezTo>
                <a:cubicBezTo>
                  <a:pt x="1070796" y="98607"/>
                  <a:pt x="1061403" y="108000"/>
                  <a:pt x="1049817" y="108000"/>
                </a:cubicBezTo>
                <a:cubicBezTo>
                  <a:pt x="1038230" y="108000"/>
                  <a:pt x="1028838" y="98607"/>
                  <a:pt x="1028838" y="87021"/>
                </a:cubicBezTo>
                <a:cubicBezTo>
                  <a:pt x="1028838" y="75435"/>
                  <a:pt x="1038230" y="66042"/>
                  <a:pt x="1049817" y="66042"/>
                </a:cubicBezTo>
                <a:close/>
                <a:moveTo>
                  <a:pt x="1110851" y="65324"/>
                </a:moveTo>
                <a:cubicBezTo>
                  <a:pt x="1122910" y="65324"/>
                  <a:pt x="1132683" y="75097"/>
                  <a:pt x="1132683" y="87156"/>
                </a:cubicBezTo>
                <a:cubicBezTo>
                  <a:pt x="1132683" y="87207"/>
                  <a:pt x="1132683" y="87275"/>
                  <a:pt x="1132683" y="87326"/>
                </a:cubicBezTo>
                <a:cubicBezTo>
                  <a:pt x="1132581" y="99283"/>
                  <a:pt x="1122807" y="108919"/>
                  <a:pt x="1110851" y="108817"/>
                </a:cubicBezTo>
                <a:cubicBezTo>
                  <a:pt x="1098895" y="108817"/>
                  <a:pt x="1089191" y="99112"/>
                  <a:pt x="1089191" y="87156"/>
                </a:cubicBezTo>
                <a:cubicBezTo>
                  <a:pt x="1089191" y="87105"/>
                  <a:pt x="1089191" y="87038"/>
                  <a:pt x="1089191" y="86986"/>
                </a:cubicBezTo>
                <a:cubicBezTo>
                  <a:pt x="1089191" y="75029"/>
                  <a:pt x="1098895" y="65324"/>
                  <a:pt x="1110851" y="65324"/>
                </a:cubicBezTo>
                <a:close/>
                <a:moveTo>
                  <a:pt x="1172253" y="64642"/>
                </a:moveTo>
                <a:cubicBezTo>
                  <a:pt x="1184687" y="64642"/>
                  <a:pt x="1194767" y="74722"/>
                  <a:pt x="1194767" y="87155"/>
                </a:cubicBezTo>
                <a:cubicBezTo>
                  <a:pt x="1194681" y="99521"/>
                  <a:pt x="1184618" y="109498"/>
                  <a:pt x="1172253" y="109498"/>
                </a:cubicBezTo>
                <a:cubicBezTo>
                  <a:pt x="1159921" y="109498"/>
                  <a:pt x="1149910" y="99504"/>
                  <a:pt x="1149910" y="87155"/>
                </a:cubicBezTo>
                <a:cubicBezTo>
                  <a:pt x="1149910" y="74791"/>
                  <a:pt x="1159887" y="64727"/>
                  <a:pt x="1172253" y="64642"/>
                </a:cubicBezTo>
                <a:close/>
                <a:moveTo>
                  <a:pt x="1233654" y="63789"/>
                </a:moveTo>
                <a:cubicBezTo>
                  <a:pt x="1246565" y="63789"/>
                  <a:pt x="1257020" y="74245"/>
                  <a:pt x="1257020" y="87156"/>
                </a:cubicBezTo>
                <a:cubicBezTo>
                  <a:pt x="1257020" y="87207"/>
                  <a:pt x="1257020" y="87275"/>
                  <a:pt x="1257020" y="87326"/>
                </a:cubicBezTo>
                <a:cubicBezTo>
                  <a:pt x="1256918" y="100136"/>
                  <a:pt x="1246462" y="110454"/>
                  <a:pt x="1233654" y="110352"/>
                </a:cubicBezTo>
                <a:cubicBezTo>
                  <a:pt x="1220845" y="110352"/>
                  <a:pt x="1210458" y="99965"/>
                  <a:pt x="1210458" y="87156"/>
                </a:cubicBezTo>
                <a:cubicBezTo>
                  <a:pt x="1210458" y="87105"/>
                  <a:pt x="1210458" y="87037"/>
                  <a:pt x="1210458" y="86985"/>
                </a:cubicBezTo>
                <a:cubicBezTo>
                  <a:pt x="1210458" y="74177"/>
                  <a:pt x="1220845" y="63789"/>
                  <a:pt x="1233654" y="63789"/>
                </a:cubicBezTo>
                <a:close/>
                <a:moveTo>
                  <a:pt x="1295055" y="62936"/>
                </a:moveTo>
                <a:cubicBezTo>
                  <a:pt x="1295175" y="62936"/>
                  <a:pt x="1295277" y="62936"/>
                  <a:pt x="1295396" y="62936"/>
                </a:cubicBezTo>
                <a:cubicBezTo>
                  <a:pt x="1308683" y="63039"/>
                  <a:pt x="1319377" y="73869"/>
                  <a:pt x="1319275" y="87156"/>
                </a:cubicBezTo>
                <a:cubicBezTo>
                  <a:pt x="1319275" y="87207"/>
                  <a:pt x="1319275" y="87275"/>
                  <a:pt x="1319275" y="87326"/>
                </a:cubicBezTo>
                <a:cubicBezTo>
                  <a:pt x="1319172" y="100613"/>
                  <a:pt x="1308342" y="111307"/>
                  <a:pt x="1295055" y="111205"/>
                </a:cubicBezTo>
                <a:cubicBezTo>
                  <a:pt x="1281769" y="111205"/>
                  <a:pt x="1271007" y="100442"/>
                  <a:pt x="1271007" y="87156"/>
                </a:cubicBezTo>
                <a:cubicBezTo>
                  <a:pt x="1271007" y="87105"/>
                  <a:pt x="1271007" y="87037"/>
                  <a:pt x="1271007" y="86985"/>
                </a:cubicBezTo>
                <a:cubicBezTo>
                  <a:pt x="1271007" y="73699"/>
                  <a:pt x="1281769" y="62936"/>
                  <a:pt x="1295055" y="62936"/>
                </a:cubicBezTo>
                <a:close/>
                <a:moveTo>
                  <a:pt x="1357138" y="62083"/>
                </a:moveTo>
                <a:cubicBezTo>
                  <a:pt x="1370988" y="62083"/>
                  <a:pt x="1382210" y="73306"/>
                  <a:pt x="1382210" y="87156"/>
                </a:cubicBezTo>
                <a:cubicBezTo>
                  <a:pt x="1382210" y="87207"/>
                  <a:pt x="1382210" y="87275"/>
                  <a:pt x="1382210" y="87326"/>
                </a:cubicBezTo>
                <a:cubicBezTo>
                  <a:pt x="1382108" y="101073"/>
                  <a:pt x="1370885" y="112160"/>
                  <a:pt x="1357138" y="112057"/>
                </a:cubicBezTo>
                <a:cubicBezTo>
                  <a:pt x="1343391" y="112057"/>
                  <a:pt x="1332237" y="100903"/>
                  <a:pt x="1332237" y="87156"/>
                </a:cubicBezTo>
                <a:cubicBezTo>
                  <a:pt x="1332237" y="87105"/>
                  <a:pt x="1332237" y="87037"/>
                  <a:pt x="1332237" y="86985"/>
                </a:cubicBezTo>
                <a:cubicBezTo>
                  <a:pt x="1332237" y="73238"/>
                  <a:pt x="1343391" y="62083"/>
                  <a:pt x="1357138" y="62083"/>
                </a:cubicBezTo>
                <a:close/>
                <a:moveTo>
                  <a:pt x="1417857" y="61230"/>
                </a:moveTo>
                <a:cubicBezTo>
                  <a:pt x="1432167" y="61230"/>
                  <a:pt x="1443782" y="72846"/>
                  <a:pt x="1443782" y="87155"/>
                </a:cubicBezTo>
                <a:cubicBezTo>
                  <a:pt x="1443680" y="101414"/>
                  <a:pt x="1432116" y="112910"/>
                  <a:pt x="1417857" y="112910"/>
                </a:cubicBezTo>
                <a:cubicBezTo>
                  <a:pt x="1403633" y="112910"/>
                  <a:pt x="1392103" y="101380"/>
                  <a:pt x="1392103" y="87155"/>
                </a:cubicBezTo>
                <a:cubicBezTo>
                  <a:pt x="1392103" y="87105"/>
                  <a:pt x="1392103" y="87037"/>
                  <a:pt x="1392103" y="86985"/>
                </a:cubicBezTo>
                <a:cubicBezTo>
                  <a:pt x="1392103" y="72760"/>
                  <a:pt x="1403633" y="61230"/>
                  <a:pt x="1417857" y="61230"/>
                </a:cubicBezTo>
                <a:close/>
                <a:moveTo>
                  <a:pt x="1479259" y="60548"/>
                </a:moveTo>
                <a:cubicBezTo>
                  <a:pt x="1493961" y="60548"/>
                  <a:pt x="1505866" y="72453"/>
                  <a:pt x="1505866" y="87156"/>
                </a:cubicBezTo>
                <a:cubicBezTo>
                  <a:pt x="1505866" y="87207"/>
                  <a:pt x="1505866" y="87275"/>
                  <a:pt x="1505866" y="87326"/>
                </a:cubicBezTo>
                <a:cubicBezTo>
                  <a:pt x="1505764" y="101926"/>
                  <a:pt x="1493859" y="113695"/>
                  <a:pt x="1479259" y="113592"/>
                </a:cubicBezTo>
                <a:cubicBezTo>
                  <a:pt x="1479140" y="113592"/>
                  <a:pt x="1479037" y="113592"/>
                  <a:pt x="1478918" y="113592"/>
                </a:cubicBezTo>
                <a:cubicBezTo>
                  <a:pt x="1464403" y="113491"/>
                  <a:pt x="1452720" y="101653"/>
                  <a:pt x="1452822" y="87156"/>
                </a:cubicBezTo>
                <a:cubicBezTo>
                  <a:pt x="1452822" y="87105"/>
                  <a:pt x="1452822" y="87037"/>
                  <a:pt x="1452822" y="86985"/>
                </a:cubicBezTo>
                <a:cubicBezTo>
                  <a:pt x="1452822" y="72385"/>
                  <a:pt x="1464659" y="60548"/>
                  <a:pt x="1479259" y="60548"/>
                </a:cubicBezTo>
                <a:close/>
                <a:moveTo>
                  <a:pt x="1971151" y="60037"/>
                </a:moveTo>
                <a:cubicBezTo>
                  <a:pt x="1986126" y="60037"/>
                  <a:pt x="1998270" y="72180"/>
                  <a:pt x="1998270" y="87155"/>
                </a:cubicBezTo>
                <a:cubicBezTo>
                  <a:pt x="1998184" y="102062"/>
                  <a:pt x="1986057" y="114104"/>
                  <a:pt x="1971151" y="114104"/>
                </a:cubicBezTo>
                <a:cubicBezTo>
                  <a:pt x="1956261" y="114104"/>
                  <a:pt x="1944203" y="102045"/>
                  <a:pt x="1944203" y="87155"/>
                </a:cubicBezTo>
                <a:cubicBezTo>
                  <a:pt x="1944203" y="72249"/>
                  <a:pt x="1956244" y="60122"/>
                  <a:pt x="1971151" y="60037"/>
                </a:cubicBezTo>
                <a:close/>
                <a:moveTo>
                  <a:pt x="1540660" y="59695"/>
                </a:moveTo>
                <a:cubicBezTo>
                  <a:pt x="1555822" y="59695"/>
                  <a:pt x="1568120" y="71993"/>
                  <a:pt x="1568120" y="87155"/>
                </a:cubicBezTo>
                <a:cubicBezTo>
                  <a:pt x="1568035" y="102250"/>
                  <a:pt x="1555754" y="114445"/>
                  <a:pt x="1540660" y="114445"/>
                </a:cubicBezTo>
                <a:cubicBezTo>
                  <a:pt x="1525583" y="114445"/>
                  <a:pt x="1513371" y="102233"/>
                  <a:pt x="1513371" y="87155"/>
                </a:cubicBezTo>
                <a:cubicBezTo>
                  <a:pt x="1513371" y="72061"/>
                  <a:pt x="1525565" y="59781"/>
                  <a:pt x="1540660" y="59695"/>
                </a:cubicBezTo>
                <a:close/>
                <a:moveTo>
                  <a:pt x="1664145" y="58672"/>
                </a:moveTo>
                <a:cubicBezTo>
                  <a:pt x="1664264" y="58672"/>
                  <a:pt x="1664367" y="58672"/>
                  <a:pt x="1664486" y="58672"/>
                </a:cubicBezTo>
                <a:cubicBezTo>
                  <a:pt x="1680502" y="58776"/>
                  <a:pt x="1693413" y="71822"/>
                  <a:pt x="1693310" y="87838"/>
                </a:cubicBezTo>
                <a:cubicBezTo>
                  <a:pt x="1693310" y="87889"/>
                  <a:pt x="1693310" y="87957"/>
                  <a:pt x="1693310" y="88010"/>
                </a:cubicBezTo>
                <a:cubicBezTo>
                  <a:pt x="1693208" y="104024"/>
                  <a:pt x="1680160" y="116935"/>
                  <a:pt x="1664145" y="116833"/>
                </a:cubicBezTo>
                <a:cubicBezTo>
                  <a:pt x="1648129" y="116833"/>
                  <a:pt x="1635150" y="103854"/>
                  <a:pt x="1635150" y="87838"/>
                </a:cubicBezTo>
                <a:cubicBezTo>
                  <a:pt x="1635150" y="87787"/>
                  <a:pt x="1635150" y="87719"/>
                  <a:pt x="1635150" y="87667"/>
                </a:cubicBezTo>
                <a:cubicBezTo>
                  <a:pt x="1635150" y="71652"/>
                  <a:pt x="1648129" y="58672"/>
                  <a:pt x="1664145" y="58672"/>
                </a:cubicBezTo>
                <a:close/>
                <a:moveTo>
                  <a:pt x="1602061" y="58672"/>
                </a:moveTo>
                <a:cubicBezTo>
                  <a:pt x="1617701" y="58672"/>
                  <a:pt x="1630374" y="71345"/>
                  <a:pt x="1630374" y="86985"/>
                </a:cubicBezTo>
                <a:cubicBezTo>
                  <a:pt x="1630374" y="87037"/>
                  <a:pt x="1630374" y="87105"/>
                  <a:pt x="1630374" y="87156"/>
                </a:cubicBezTo>
                <a:cubicBezTo>
                  <a:pt x="1630272" y="102694"/>
                  <a:pt x="1617599" y="115230"/>
                  <a:pt x="1602061" y="115127"/>
                </a:cubicBezTo>
                <a:cubicBezTo>
                  <a:pt x="1586523" y="115127"/>
                  <a:pt x="1573919" y="102523"/>
                  <a:pt x="1573919" y="86985"/>
                </a:cubicBezTo>
                <a:cubicBezTo>
                  <a:pt x="1573919" y="86934"/>
                  <a:pt x="1573919" y="86866"/>
                  <a:pt x="1573919" y="86815"/>
                </a:cubicBezTo>
                <a:cubicBezTo>
                  <a:pt x="1573919" y="71277"/>
                  <a:pt x="1586523" y="58672"/>
                  <a:pt x="1602061" y="58672"/>
                </a:cubicBezTo>
                <a:close/>
                <a:moveTo>
                  <a:pt x="1724864" y="57307"/>
                </a:moveTo>
                <a:cubicBezTo>
                  <a:pt x="1741340" y="57307"/>
                  <a:pt x="1754712" y="70679"/>
                  <a:pt x="1754712" y="87155"/>
                </a:cubicBezTo>
                <a:cubicBezTo>
                  <a:pt x="1754712" y="87207"/>
                  <a:pt x="1754712" y="87275"/>
                  <a:pt x="1754712" y="87326"/>
                </a:cubicBezTo>
                <a:cubicBezTo>
                  <a:pt x="1754609" y="103717"/>
                  <a:pt x="1741254" y="116935"/>
                  <a:pt x="1724864" y="116833"/>
                </a:cubicBezTo>
                <a:cubicBezTo>
                  <a:pt x="1708473" y="116833"/>
                  <a:pt x="1695187" y="103546"/>
                  <a:pt x="1695187" y="87155"/>
                </a:cubicBezTo>
                <a:cubicBezTo>
                  <a:pt x="1695187" y="87105"/>
                  <a:pt x="1695187" y="87037"/>
                  <a:pt x="1695187" y="86985"/>
                </a:cubicBezTo>
                <a:cubicBezTo>
                  <a:pt x="1695187" y="70594"/>
                  <a:pt x="1708473" y="57307"/>
                  <a:pt x="1724864" y="57307"/>
                </a:cubicBezTo>
                <a:close/>
                <a:moveTo>
                  <a:pt x="1909067" y="55602"/>
                </a:moveTo>
                <a:cubicBezTo>
                  <a:pt x="1926498" y="55602"/>
                  <a:pt x="1940621" y="69725"/>
                  <a:pt x="1940621" y="87156"/>
                </a:cubicBezTo>
                <a:cubicBezTo>
                  <a:pt x="1940604" y="102762"/>
                  <a:pt x="1929125" y="115997"/>
                  <a:pt x="1913672" y="118197"/>
                </a:cubicBezTo>
                <a:cubicBezTo>
                  <a:pt x="1928750" y="120398"/>
                  <a:pt x="1939921" y="133326"/>
                  <a:pt x="1939939" y="148557"/>
                </a:cubicBezTo>
                <a:cubicBezTo>
                  <a:pt x="1939836" y="165545"/>
                  <a:pt x="1926055" y="179258"/>
                  <a:pt x="1909067" y="179258"/>
                </a:cubicBezTo>
                <a:cubicBezTo>
                  <a:pt x="1892250" y="179258"/>
                  <a:pt x="1878554" y="165715"/>
                  <a:pt x="1878367" y="148898"/>
                </a:cubicBezTo>
                <a:cubicBezTo>
                  <a:pt x="1878179" y="165698"/>
                  <a:pt x="1864466" y="179189"/>
                  <a:pt x="1847666" y="179087"/>
                </a:cubicBezTo>
                <a:cubicBezTo>
                  <a:pt x="1830798" y="179087"/>
                  <a:pt x="1817136" y="165425"/>
                  <a:pt x="1817136" y="148557"/>
                </a:cubicBezTo>
                <a:cubicBezTo>
                  <a:pt x="1817085" y="132746"/>
                  <a:pt x="1829177" y="119528"/>
                  <a:pt x="1844937" y="118197"/>
                </a:cubicBezTo>
                <a:cubicBezTo>
                  <a:pt x="1829928" y="116782"/>
                  <a:pt x="1818040" y="104894"/>
                  <a:pt x="1816624" y="89885"/>
                </a:cubicBezTo>
                <a:cubicBezTo>
                  <a:pt x="1815294" y="105644"/>
                  <a:pt x="1802076" y="117737"/>
                  <a:pt x="1786265" y="117686"/>
                </a:cubicBezTo>
                <a:cubicBezTo>
                  <a:pt x="1769396" y="117686"/>
                  <a:pt x="1755735" y="104024"/>
                  <a:pt x="1755735" y="87156"/>
                </a:cubicBezTo>
                <a:cubicBezTo>
                  <a:pt x="1755735" y="87105"/>
                  <a:pt x="1755735" y="87037"/>
                  <a:pt x="1755735" y="86985"/>
                </a:cubicBezTo>
                <a:cubicBezTo>
                  <a:pt x="1755735" y="70118"/>
                  <a:pt x="1769396" y="56456"/>
                  <a:pt x="1786265" y="56456"/>
                </a:cubicBezTo>
                <a:cubicBezTo>
                  <a:pt x="1802058" y="56472"/>
                  <a:pt x="1815209" y="68531"/>
                  <a:pt x="1816624" y="84256"/>
                </a:cubicBezTo>
                <a:cubicBezTo>
                  <a:pt x="1818108" y="68190"/>
                  <a:pt x="1831531" y="55875"/>
                  <a:pt x="1847666" y="55773"/>
                </a:cubicBezTo>
                <a:cubicBezTo>
                  <a:pt x="1862454" y="55756"/>
                  <a:pt x="1875228" y="66058"/>
                  <a:pt x="1878367" y="80504"/>
                </a:cubicBezTo>
                <a:cubicBezTo>
                  <a:pt x="1881437" y="65989"/>
                  <a:pt x="1894228" y="55602"/>
                  <a:pt x="1909067" y="55602"/>
                </a:cubicBezTo>
                <a:close/>
                <a:moveTo>
                  <a:pt x="5628" y="21319"/>
                </a:moveTo>
                <a:cubicBezTo>
                  <a:pt x="5747" y="21319"/>
                  <a:pt x="5867" y="21319"/>
                  <a:pt x="5969" y="21319"/>
                </a:cubicBezTo>
                <a:cubicBezTo>
                  <a:pt x="8323" y="21423"/>
                  <a:pt x="10165" y="23401"/>
                  <a:pt x="10062" y="25755"/>
                </a:cubicBezTo>
                <a:cubicBezTo>
                  <a:pt x="10062" y="28210"/>
                  <a:pt x="8084" y="30189"/>
                  <a:pt x="5628" y="30189"/>
                </a:cubicBezTo>
                <a:cubicBezTo>
                  <a:pt x="3172" y="30189"/>
                  <a:pt x="1194" y="28210"/>
                  <a:pt x="1194" y="25755"/>
                </a:cubicBezTo>
                <a:cubicBezTo>
                  <a:pt x="1194" y="23299"/>
                  <a:pt x="3172" y="21319"/>
                  <a:pt x="5628" y="21319"/>
                </a:cubicBezTo>
                <a:close/>
                <a:moveTo>
                  <a:pt x="67029" y="19614"/>
                </a:moveTo>
                <a:cubicBezTo>
                  <a:pt x="70424" y="19614"/>
                  <a:pt x="73170" y="22360"/>
                  <a:pt x="73170" y="25756"/>
                </a:cubicBezTo>
                <a:cubicBezTo>
                  <a:pt x="73170" y="29149"/>
                  <a:pt x="70424" y="31894"/>
                  <a:pt x="67029" y="31894"/>
                </a:cubicBezTo>
                <a:cubicBezTo>
                  <a:pt x="63636" y="31894"/>
                  <a:pt x="60890" y="29149"/>
                  <a:pt x="60890" y="25756"/>
                </a:cubicBezTo>
                <a:cubicBezTo>
                  <a:pt x="60890" y="22360"/>
                  <a:pt x="63636" y="19614"/>
                  <a:pt x="67029" y="19614"/>
                </a:cubicBezTo>
                <a:close/>
                <a:moveTo>
                  <a:pt x="129113" y="18932"/>
                </a:moveTo>
                <a:cubicBezTo>
                  <a:pt x="132882" y="18932"/>
                  <a:pt x="135935" y="21985"/>
                  <a:pt x="135935" y="25756"/>
                </a:cubicBezTo>
                <a:cubicBezTo>
                  <a:pt x="135935" y="29524"/>
                  <a:pt x="132882" y="32577"/>
                  <a:pt x="129113" y="32577"/>
                </a:cubicBezTo>
                <a:cubicBezTo>
                  <a:pt x="125343" y="32577"/>
                  <a:pt x="122291" y="29524"/>
                  <a:pt x="122291" y="25756"/>
                </a:cubicBezTo>
                <a:cubicBezTo>
                  <a:pt x="122291" y="21985"/>
                  <a:pt x="125343" y="18932"/>
                  <a:pt x="129113" y="18932"/>
                </a:cubicBezTo>
                <a:close/>
                <a:moveTo>
                  <a:pt x="189832" y="18249"/>
                </a:moveTo>
                <a:cubicBezTo>
                  <a:pt x="189951" y="18249"/>
                  <a:pt x="190054" y="18249"/>
                  <a:pt x="190173" y="18249"/>
                </a:cubicBezTo>
                <a:cubicBezTo>
                  <a:pt x="194233" y="18352"/>
                  <a:pt x="197439" y="21712"/>
                  <a:pt x="197337" y="25755"/>
                </a:cubicBezTo>
                <a:cubicBezTo>
                  <a:pt x="197337" y="29900"/>
                  <a:pt x="193977" y="33258"/>
                  <a:pt x="189832" y="33258"/>
                </a:cubicBezTo>
                <a:cubicBezTo>
                  <a:pt x="185687" y="33258"/>
                  <a:pt x="182328" y="29900"/>
                  <a:pt x="182328" y="25755"/>
                </a:cubicBezTo>
                <a:cubicBezTo>
                  <a:pt x="182328" y="21609"/>
                  <a:pt x="185687" y="18249"/>
                  <a:pt x="189832" y="18249"/>
                </a:cubicBezTo>
                <a:close/>
                <a:moveTo>
                  <a:pt x="251234" y="17567"/>
                </a:moveTo>
                <a:cubicBezTo>
                  <a:pt x="251353" y="17567"/>
                  <a:pt x="251455" y="17567"/>
                  <a:pt x="251575" y="17567"/>
                </a:cubicBezTo>
                <a:cubicBezTo>
                  <a:pt x="256009" y="17670"/>
                  <a:pt x="259523" y="21337"/>
                  <a:pt x="259421" y="25755"/>
                </a:cubicBezTo>
                <a:cubicBezTo>
                  <a:pt x="259421" y="30274"/>
                  <a:pt x="255753" y="33942"/>
                  <a:pt x="251234" y="33942"/>
                </a:cubicBezTo>
                <a:cubicBezTo>
                  <a:pt x="246748" y="33856"/>
                  <a:pt x="243132" y="30240"/>
                  <a:pt x="243047" y="25755"/>
                </a:cubicBezTo>
                <a:cubicBezTo>
                  <a:pt x="243047" y="21234"/>
                  <a:pt x="246714" y="17567"/>
                  <a:pt x="251234" y="17567"/>
                </a:cubicBezTo>
                <a:close/>
                <a:moveTo>
                  <a:pt x="313001" y="16751"/>
                </a:moveTo>
                <a:cubicBezTo>
                  <a:pt x="317899" y="16751"/>
                  <a:pt x="321870" y="20723"/>
                  <a:pt x="321870" y="25620"/>
                </a:cubicBezTo>
                <a:cubicBezTo>
                  <a:pt x="321870" y="30518"/>
                  <a:pt x="317899" y="34489"/>
                  <a:pt x="313001" y="34489"/>
                </a:cubicBezTo>
                <a:cubicBezTo>
                  <a:pt x="308103" y="34489"/>
                  <a:pt x="304132" y="30518"/>
                  <a:pt x="304132" y="25620"/>
                </a:cubicBezTo>
                <a:cubicBezTo>
                  <a:pt x="304132" y="20723"/>
                  <a:pt x="308103" y="16751"/>
                  <a:pt x="313001" y="16751"/>
                </a:cubicBezTo>
                <a:close/>
                <a:moveTo>
                  <a:pt x="374036" y="16203"/>
                </a:moveTo>
                <a:cubicBezTo>
                  <a:pt x="379306" y="16203"/>
                  <a:pt x="383588" y="20485"/>
                  <a:pt x="383588" y="25756"/>
                </a:cubicBezTo>
                <a:cubicBezTo>
                  <a:pt x="383588" y="31025"/>
                  <a:pt x="379306" y="35307"/>
                  <a:pt x="374036" y="35307"/>
                </a:cubicBezTo>
                <a:cubicBezTo>
                  <a:pt x="368766" y="35307"/>
                  <a:pt x="364485" y="31025"/>
                  <a:pt x="364485" y="25756"/>
                </a:cubicBezTo>
                <a:cubicBezTo>
                  <a:pt x="364485" y="20485"/>
                  <a:pt x="368766" y="16203"/>
                  <a:pt x="374036" y="16203"/>
                </a:cubicBezTo>
                <a:close/>
                <a:moveTo>
                  <a:pt x="436119" y="15520"/>
                </a:moveTo>
                <a:cubicBezTo>
                  <a:pt x="441765" y="15520"/>
                  <a:pt x="446353" y="20109"/>
                  <a:pt x="446353" y="25755"/>
                </a:cubicBezTo>
                <a:cubicBezTo>
                  <a:pt x="446353" y="31399"/>
                  <a:pt x="441765" y="35987"/>
                  <a:pt x="436119" y="35987"/>
                </a:cubicBezTo>
                <a:cubicBezTo>
                  <a:pt x="430474" y="35987"/>
                  <a:pt x="425886" y="31399"/>
                  <a:pt x="425886" y="25755"/>
                </a:cubicBezTo>
                <a:cubicBezTo>
                  <a:pt x="425886" y="20109"/>
                  <a:pt x="430474" y="15520"/>
                  <a:pt x="436119" y="15520"/>
                </a:cubicBezTo>
                <a:close/>
                <a:moveTo>
                  <a:pt x="497205" y="14875"/>
                </a:moveTo>
                <a:cubicBezTo>
                  <a:pt x="503140" y="14875"/>
                  <a:pt x="507950" y="19687"/>
                  <a:pt x="507950" y="25620"/>
                </a:cubicBezTo>
                <a:cubicBezTo>
                  <a:pt x="507950" y="31556"/>
                  <a:pt x="503140" y="36366"/>
                  <a:pt x="497205" y="36366"/>
                </a:cubicBezTo>
                <a:cubicBezTo>
                  <a:pt x="491271" y="36366"/>
                  <a:pt x="486460" y="31556"/>
                  <a:pt x="486460" y="25620"/>
                </a:cubicBezTo>
                <a:cubicBezTo>
                  <a:pt x="486460" y="19687"/>
                  <a:pt x="491271" y="14875"/>
                  <a:pt x="497205" y="14875"/>
                </a:cubicBezTo>
                <a:close/>
                <a:moveTo>
                  <a:pt x="558240" y="14327"/>
                </a:moveTo>
                <a:cubicBezTo>
                  <a:pt x="564551" y="14327"/>
                  <a:pt x="569667" y="19443"/>
                  <a:pt x="569667" y="25755"/>
                </a:cubicBezTo>
                <a:cubicBezTo>
                  <a:pt x="569667" y="32066"/>
                  <a:pt x="564551" y="37183"/>
                  <a:pt x="558240" y="37183"/>
                </a:cubicBezTo>
                <a:cubicBezTo>
                  <a:pt x="551930" y="37183"/>
                  <a:pt x="546813" y="32066"/>
                  <a:pt x="546813" y="25755"/>
                </a:cubicBezTo>
                <a:cubicBezTo>
                  <a:pt x="546813" y="19443"/>
                  <a:pt x="551930" y="14327"/>
                  <a:pt x="558240" y="14327"/>
                </a:cubicBezTo>
                <a:close/>
                <a:moveTo>
                  <a:pt x="619642" y="13645"/>
                </a:moveTo>
                <a:cubicBezTo>
                  <a:pt x="626328" y="13645"/>
                  <a:pt x="631751" y="19068"/>
                  <a:pt x="631751" y="25755"/>
                </a:cubicBezTo>
                <a:cubicBezTo>
                  <a:pt x="631751" y="32440"/>
                  <a:pt x="626328" y="37865"/>
                  <a:pt x="619642" y="37865"/>
                </a:cubicBezTo>
                <a:cubicBezTo>
                  <a:pt x="612956" y="37865"/>
                  <a:pt x="607532" y="32440"/>
                  <a:pt x="607532" y="25755"/>
                </a:cubicBezTo>
                <a:cubicBezTo>
                  <a:pt x="607532" y="19068"/>
                  <a:pt x="612956" y="13645"/>
                  <a:pt x="619642" y="13645"/>
                </a:cubicBezTo>
                <a:close/>
                <a:moveTo>
                  <a:pt x="681409" y="12828"/>
                </a:moveTo>
                <a:cubicBezTo>
                  <a:pt x="688474" y="12828"/>
                  <a:pt x="694201" y="18555"/>
                  <a:pt x="694201" y="25620"/>
                </a:cubicBezTo>
                <a:cubicBezTo>
                  <a:pt x="694201" y="32685"/>
                  <a:pt x="688474" y="38412"/>
                  <a:pt x="681409" y="38412"/>
                </a:cubicBezTo>
                <a:cubicBezTo>
                  <a:pt x="674344" y="38412"/>
                  <a:pt x="668617" y="32685"/>
                  <a:pt x="668617" y="25620"/>
                </a:cubicBezTo>
                <a:cubicBezTo>
                  <a:pt x="668617" y="18555"/>
                  <a:pt x="674344" y="12828"/>
                  <a:pt x="681409" y="12828"/>
                </a:cubicBezTo>
                <a:close/>
                <a:moveTo>
                  <a:pt x="743126" y="12281"/>
                </a:moveTo>
                <a:cubicBezTo>
                  <a:pt x="750562" y="12281"/>
                  <a:pt x="756600" y="18319"/>
                  <a:pt x="756600" y="25756"/>
                </a:cubicBezTo>
                <a:cubicBezTo>
                  <a:pt x="756600" y="33191"/>
                  <a:pt x="750562" y="39229"/>
                  <a:pt x="743126" y="39229"/>
                </a:cubicBezTo>
                <a:cubicBezTo>
                  <a:pt x="735724" y="39143"/>
                  <a:pt x="729737" y="33158"/>
                  <a:pt x="729652" y="25756"/>
                </a:cubicBezTo>
                <a:cubicBezTo>
                  <a:pt x="729652" y="18319"/>
                  <a:pt x="735689" y="12281"/>
                  <a:pt x="743126" y="12281"/>
                </a:cubicBezTo>
                <a:close/>
                <a:moveTo>
                  <a:pt x="803845" y="11598"/>
                </a:moveTo>
                <a:cubicBezTo>
                  <a:pt x="811656" y="11598"/>
                  <a:pt x="818001" y="17943"/>
                  <a:pt x="818001" y="25756"/>
                </a:cubicBezTo>
                <a:cubicBezTo>
                  <a:pt x="818001" y="33566"/>
                  <a:pt x="811656" y="39911"/>
                  <a:pt x="803845" y="39911"/>
                </a:cubicBezTo>
                <a:cubicBezTo>
                  <a:pt x="796067" y="39826"/>
                  <a:pt x="789773" y="33533"/>
                  <a:pt x="789689" y="25756"/>
                </a:cubicBezTo>
                <a:cubicBezTo>
                  <a:pt x="789689" y="17943"/>
                  <a:pt x="796033" y="11598"/>
                  <a:pt x="803845" y="11598"/>
                </a:cubicBezTo>
                <a:close/>
                <a:moveTo>
                  <a:pt x="865246" y="10915"/>
                </a:moveTo>
                <a:cubicBezTo>
                  <a:pt x="873433" y="10915"/>
                  <a:pt x="880085" y="17567"/>
                  <a:pt x="880085" y="25755"/>
                </a:cubicBezTo>
                <a:cubicBezTo>
                  <a:pt x="880085" y="33942"/>
                  <a:pt x="873450" y="40593"/>
                  <a:pt x="865246" y="40593"/>
                </a:cubicBezTo>
                <a:cubicBezTo>
                  <a:pt x="857059" y="40593"/>
                  <a:pt x="850408" y="33942"/>
                  <a:pt x="850408" y="25755"/>
                </a:cubicBezTo>
                <a:cubicBezTo>
                  <a:pt x="850408" y="17567"/>
                  <a:pt x="857059" y="10915"/>
                  <a:pt x="865246" y="10915"/>
                </a:cubicBezTo>
                <a:close/>
                <a:moveTo>
                  <a:pt x="926648" y="10745"/>
                </a:moveTo>
                <a:cubicBezTo>
                  <a:pt x="935226" y="10745"/>
                  <a:pt x="942168" y="17688"/>
                  <a:pt x="942168" y="26266"/>
                </a:cubicBezTo>
                <a:cubicBezTo>
                  <a:pt x="942168" y="26317"/>
                  <a:pt x="942168" y="26387"/>
                  <a:pt x="942168" y="26438"/>
                </a:cubicBezTo>
                <a:cubicBezTo>
                  <a:pt x="942066" y="34914"/>
                  <a:pt x="935124" y="41720"/>
                  <a:pt x="926648" y="41617"/>
                </a:cubicBezTo>
                <a:cubicBezTo>
                  <a:pt x="926596" y="41617"/>
                  <a:pt x="926528" y="41617"/>
                  <a:pt x="926477" y="41617"/>
                </a:cubicBezTo>
                <a:cubicBezTo>
                  <a:pt x="918000" y="41617"/>
                  <a:pt x="911127" y="34743"/>
                  <a:pt x="911127" y="26266"/>
                </a:cubicBezTo>
                <a:cubicBezTo>
                  <a:pt x="911127" y="17688"/>
                  <a:pt x="918068" y="10745"/>
                  <a:pt x="926648" y="10745"/>
                </a:cubicBezTo>
                <a:close/>
                <a:moveTo>
                  <a:pt x="988048" y="9380"/>
                </a:moveTo>
                <a:cubicBezTo>
                  <a:pt x="988168" y="9380"/>
                  <a:pt x="988270" y="9380"/>
                  <a:pt x="988390" y="9380"/>
                </a:cubicBezTo>
                <a:cubicBezTo>
                  <a:pt x="997242" y="9483"/>
                  <a:pt x="1004354" y="16732"/>
                  <a:pt x="1004252" y="25584"/>
                </a:cubicBezTo>
                <a:cubicBezTo>
                  <a:pt x="1004252" y="25635"/>
                  <a:pt x="1004252" y="25703"/>
                  <a:pt x="1004252" y="25755"/>
                </a:cubicBezTo>
                <a:cubicBezTo>
                  <a:pt x="1004149" y="34606"/>
                  <a:pt x="996901" y="41718"/>
                  <a:pt x="988048" y="41617"/>
                </a:cubicBezTo>
                <a:cubicBezTo>
                  <a:pt x="979350" y="41190"/>
                  <a:pt x="972357" y="34283"/>
                  <a:pt x="971846" y="25584"/>
                </a:cubicBezTo>
                <a:cubicBezTo>
                  <a:pt x="972272" y="16817"/>
                  <a:pt x="979282" y="9808"/>
                  <a:pt x="988048" y="9380"/>
                </a:cubicBezTo>
                <a:close/>
                <a:moveTo>
                  <a:pt x="1110851" y="8869"/>
                </a:moveTo>
                <a:cubicBezTo>
                  <a:pt x="1120266" y="8869"/>
                  <a:pt x="1127907" y="16510"/>
                  <a:pt x="1127907" y="25925"/>
                </a:cubicBezTo>
                <a:cubicBezTo>
                  <a:pt x="1127907" y="35340"/>
                  <a:pt x="1120266" y="42981"/>
                  <a:pt x="1110851" y="42981"/>
                </a:cubicBezTo>
                <a:cubicBezTo>
                  <a:pt x="1101437" y="42981"/>
                  <a:pt x="1093796" y="35340"/>
                  <a:pt x="1093796" y="25925"/>
                </a:cubicBezTo>
                <a:cubicBezTo>
                  <a:pt x="1093796" y="16510"/>
                  <a:pt x="1101437" y="8869"/>
                  <a:pt x="1110851" y="8869"/>
                </a:cubicBezTo>
                <a:close/>
                <a:moveTo>
                  <a:pt x="1172253" y="7676"/>
                </a:moveTo>
                <a:cubicBezTo>
                  <a:pt x="1172372" y="7676"/>
                  <a:pt x="1172475" y="7676"/>
                  <a:pt x="1172594" y="7676"/>
                </a:cubicBezTo>
                <a:cubicBezTo>
                  <a:pt x="1182486" y="7778"/>
                  <a:pt x="1190435" y="15863"/>
                  <a:pt x="1190332" y="25756"/>
                </a:cubicBezTo>
                <a:cubicBezTo>
                  <a:pt x="1190332" y="25806"/>
                  <a:pt x="1190332" y="25874"/>
                  <a:pt x="1190332" y="25925"/>
                </a:cubicBezTo>
                <a:cubicBezTo>
                  <a:pt x="1190229" y="35819"/>
                  <a:pt x="1182145" y="43766"/>
                  <a:pt x="1172253" y="43663"/>
                </a:cubicBezTo>
                <a:cubicBezTo>
                  <a:pt x="1162326" y="43663"/>
                  <a:pt x="1154259" y="35682"/>
                  <a:pt x="1154174" y="25756"/>
                </a:cubicBezTo>
                <a:cubicBezTo>
                  <a:pt x="1154174" y="15777"/>
                  <a:pt x="1162275" y="7676"/>
                  <a:pt x="1172253" y="7676"/>
                </a:cubicBezTo>
                <a:close/>
                <a:moveTo>
                  <a:pt x="1050132" y="7505"/>
                </a:moveTo>
                <a:cubicBezTo>
                  <a:pt x="1059547" y="7505"/>
                  <a:pt x="1067188" y="15145"/>
                  <a:pt x="1067188" y="24560"/>
                </a:cubicBezTo>
                <a:cubicBezTo>
                  <a:pt x="1067188" y="33975"/>
                  <a:pt x="1059547" y="41617"/>
                  <a:pt x="1050132" y="41617"/>
                </a:cubicBezTo>
                <a:cubicBezTo>
                  <a:pt x="1040718" y="41617"/>
                  <a:pt x="1033077" y="33975"/>
                  <a:pt x="1033077" y="24560"/>
                </a:cubicBezTo>
                <a:cubicBezTo>
                  <a:pt x="1033077" y="15145"/>
                  <a:pt x="1040718" y="7505"/>
                  <a:pt x="1050132" y="7505"/>
                </a:cubicBezTo>
                <a:close/>
                <a:moveTo>
                  <a:pt x="1234021" y="6859"/>
                </a:moveTo>
                <a:cubicBezTo>
                  <a:pt x="1244382" y="6859"/>
                  <a:pt x="1252782" y="15259"/>
                  <a:pt x="1252782" y="25619"/>
                </a:cubicBezTo>
                <a:cubicBezTo>
                  <a:pt x="1252782" y="35981"/>
                  <a:pt x="1244382" y="44382"/>
                  <a:pt x="1234021" y="44382"/>
                </a:cubicBezTo>
                <a:cubicBezTo>
                  <a:pt x="1223659" y="44382"/>
                  <a:pt x="1215259" y="35981"/>
                  <a:pt x="1215259" y="25619"/>
                </a:cubicBezTo>
                <a:cubicBezTo>
                  <a:pt x="1215259" y="15259"/>
                  <a:pt x="1223659" y="6859"/>
                  <a:pt x="1234021" y="6859"/>
                </a:cubicBezTo>
                <a:close/>
                <a:moveTo>
                  <a:pt x="1295055" y="6311"/>
                </a:moveTo>
                <a:cubicBezTo>
                  <a:pt x="1305800" y="6311"/>
                  <a:pt x="1314499" y="15010"/>
                  <a:pt x="1314499" y="25755"/>
                </a:cubicBezTo>
                <a:cubicBezTo>
                  <a:pt x="1314499" y="25806"/>
                  <a:pt x="1314499" y="25874"/>
                  <a:pt x="1314499" y="25925"/>
                </a:cubicBezTo>
                <a:cubicBezTo>
                  <a:pt x="1314396" y="36569"/>
                  <a:pt x="1305698" y="45130"/>
                  <a:pt x="1295055" y="45027"/>
                </a:cubicBezTo>
                <a:cubicBezTo>
                  <a:pt x="1295004" y="45027"/>
                  <a:pt x="1294936" y="45027"/>
                  <a:pt x="1294885" y="45027"/>
                </a:cubicBezTo>
                <a:cubicBezTo>
                  <a:pt x="1284242" y="45027"/>
                  <a:pt x="1275612" y="36397"/>
                  <a:pt x="1275612" y="25755"/>
                </a:cubicBezTo>
                <a:cubicBezTo>
                  <a:pt x="1275612" y="15010"/>
                  <a:pt x="1284310" y="6311"/>
                  <a:pt x="1295055" y="6311"/>
                </a:cubicBezTo>
                <a:close/>
                <a:moveTo>
                  <a:pt x="1357138" y="5628"/>
                </a:moveTo>
                <a:cubicBezTo>
                  <a:pt x="1368259" y="5628"/>
                  <a:pt x="1377264" y="14634"/>
                  <a:pt x="1377264" y="25756"/>
                </a:cubicBezTo>
                <a:cubicBezTo>
                  <a:pt x="1377264" y="25806"/>
                  <a:pt x="1377264" y="25874"/>
                  <a:pt x="1377264" y="25925"/>
                </a:cubicBezTo>
                <a:cubicBezTo>
                  <a:pt x="1377162" y="36943"/>
                  <a:pt x="1368156" y="45813"/>
                  <a:pt x="1357138" y="45710"/>
                </a:cubicBezTo>
                <a:cubicBezTo>
                  <a:pt x="1357087" y="45710"/>
                  <a:pt x="1357019" y="45710"/>
                  <a:pt x="1356968" y="45710"/>
                </a:cubicBezTo>
                <a:cubicBezTo>
                  <a:pt x="1345950" y="45710"/>
                  <a:pt x="1337013" y="36774"/>
                  <a:pt x="1337013" y="25756"/>
                </a:cubicBezTo>
                <a:cubicBezTo>
                  <a:pt x="1337013" y="14634"/>
                  <a:pt x="1346018" y="5628"/>
                  <a:pt x="1357138" y="5628"/>
                </a:cubicBezTo>
                <a:close/>
                <a:moveTo>
                  <a:pt x="1417858" y="4947"/>
                </a:moveTo>
                <a:cubicBezTo>
                  <a:pt x="1417977" y="4947"/>
                  <a:pt x="1418080" y="4947"/>
                  <a:pt x="1418199" y="4947"/>
                </a:cubicBezTo>
                <a:cubicBezTo>
                  <a:pt x="1429592" y="5049"/>
                  <a:pt x="1438769" y="14361"/>
                  <a:pt x="1438666" y="25756"/>
                </a:cubicBezTo>
                <a:cubicBezTo>
                  <a:pt x="1438666" y="25806"/>
                  <a:pt x="1438666" y="25874"/>
                  <a:pt x="1438666" y="25925"/>
                </a:cubicBezTo>
                <a:cubicBezTo>
                  <a:pt x="1438563" y="37319"/>
                  <a:pt x="1429251" y="46494"/>
                  <a:pt x="1417858" y="46393"/>
                </a:cubicBezTo>
                <a:cubicBezTo>
                  <a:pt x="1406431" y="46393"/>
                  <a:pt x="1397135" y="37183"/>
                  <a:pt x="1397050" y="25756"/>
                </a:cubicBezTo>
                <a:cubicBezTo>
                  <a:pt x="1397050" y="14260"/>
                  <a:pt x="1406362" y="4947"/>
                  <a:pt x="1417858" y="4947"/>
                </a:cubicBezTo>
                <a:close/>
                <a:moveTo>
                  <a:pt x="1479259" y="4435"/>
                </a:moveTo>
                <a:cubicBezTo>
                  <a:pt x="1491027" y="4435"/>
                  <a:pt x="1500578" y="13987"/>
                  <a:pt x="1500578" y="25755"/>
                </a:cubicBezTo>
                <a:cubicBezTo>
                  <a:pt x="1500578" y="25806"/>
                  <a:pt x="1500578" y="25874"/>
                  <a:pt x="1500578" y="25925"/>
                </a:cubicBezTo>
                <a:cubicBezTo>
                  <a:pt x="1500476" y="37608"/>
                  <a:pt x="1490942" y="47006"/>
                  <a:pt x="1479259" y="46903"/>
                </a:cubicBezTo>
                <a:cubicBezTo>
                  <a:pt x="1479139" y="46903"/>
                  <a:pt x="1479037" y="46903"/>
                  <a:pt x="1478918" y="46903"/>
                </a:cubicBezTo>
                <a:cubicBezTo>
                  <a:pt x="1467336" y="46801"/>
                  <a:pt x="1458007" y="37336"/>
                  <a:pt x="1458109" y="25755"/>
                </a:cubicBezTo>
                <a:cubicBezTo>
                  <a:pt x="1458109" y="25703"/>
                  <a:pt x="1458109" y="25635"/>
                  <a:pt x="1458109" y="25584"/>
                </a:cubicBezTo>
                <a:cubicBezTo>
                  <a:pt x="1458109" y="13900"/>
                  <a:pt x="1467575" y="4435"/>
                  <a:pt x="1479259" y="4435"/>
                </a:cubicBezTo>
                <a:close/>
                <a:moveTo>
                  <a:pt x="1971151" y="3923"/>
                </a:moveTo>
                <a:cubicBezTo>
                  <a:pt x="1983210" y="3923"/>
                  <a:pt x="1992983" y="13697"/>
                  <a:pt x="1992983" y="25755"/>
                </a:cubicBezTo>
                <a:cubicBezTo>
                  <a:pt x="1992983" y="25806"/>
                  <a:pt x="1992983" y="25873"/>
                  <a:pt x="1992983" y="25925"/>
                </a:cubicBezTo>
                <a:cubicBezTo>
                  <a:pt x="1992880" y="37881"/>
                  <a:pt x="1983107" y="47517"/>
                  <a:pt x="1971151" y="47415"/>
                </a:cubicBezTo>
                <a:cubicBezTo>
                  <a:pt x="1959195" y="47415"/>
                  <a:pt x="1949491" y="37710"/>
                  <a:pt x="1949491" y="25755"/>
                </a:cubicBezTo>
                <a:cubicBezTo>
                  <a:pt x="1949491" y="25703"/>
                  <a:pt x="1949491" y="25635"/>
                  <a:pt x="1949491" y="25584"/>
                </a:cubicBezTo>
                <a:cubicBezTo>
                  <a:pt x="1949491" y="13628"/>
                  <a:pt x="1959195" y="3923"/>
                  <a:pt x="1971151" y="3923"/>
                </a:cubicBezTo>
                <a:close/>
                <a:moveTo>
                  <a:pt x="1540660" y="3753"/>
                </a:moveTo>
                <a:cubicBezTo>
                  <a:pt x="1552803" y="3753"/>
                  <a:pt x="1562662" y="13611"/>
                  <a:pt x="1562662" y="25756"/>
                </a:cubicBezTo>
                <a:cubicBezTo>
                  <a:pt x="1562662" y="25806"/>
                  <a:pt x="1562662" y="25874"/>
                  <a:pt x="1562662" y="25925"/>
                </a:cubicBezTo>
                <a:cubicBezTo>
                  <a:pt x="1562560" y="37984"/>
                  <a:pt x="1552719" y="47689"/>
                  <a:pt x="1540660" y="47586"/>
                </a:cubicBezTo>
                <a:cubicBezTo>
                  <a:pt x="1528602" y="47586"/>
                  <a:pt x="1518829" y="37814"/>
                  <a:pt x="1518829" y="25756"/>
                </a:cubicBezTo>
                <a:cubicBezTo>
                  <a:pt x="1518829" y="25703"/>
                  <a:pt x="1518829" y="25635"/>
                  <a:pt x="1518829" y="25584"/>
                </a:cubicBezTo>
                <a:cubicBezTo>
                  <a:pt x="1518829" y="13525"/>
                  <a:pt x="1528602" y="3753"/>
                  <a:pt x="1540660" y="3753"/>
                </a:cubicBezTo>
                <a:close/>
                <a:moveTo>
                  <a:pt x="1602427" y="2937"/>
                </a:moveTo>
                <a:cubicBezTo>
                  <a:pt x="1614956" y="2937"/>
                  <a:pt x="1625112" y="13093"/>
                  <a:pt x="1625112" y="25620"/>
                </a:cubicBezTo>
                <a:cubicBezTo>
                  <a:pt x="1625112" y="38149"/>
                  <a:pt x="1614956" y="48305"/>
                  <a:pt x="1602427" y="48305"/>
                </a:cubicBezTo>
                <a:cubicBezTo>
                  <a:pt x="1589899" y="48305"/>
                  <a:pt x="1579743" y="38149"/>
                  <a:pt x="1579743" y="25620"/>
                </a:cubicBezTo>
                <a:cubicBezTo>
                  <a:pt x="1579743" y="13093"/>
                  <a:pt x="1589899" y="2937"/>
                  <a:pt x="1602427" y="2937"/>
                </a:cubicBezTo>
                <a:close/>
                <a:moveTo>
                  <a:pt x="1664144" y="2388"/>
                </a:moveTo>
                <a:cubicBezTo>
                  <a:pt x="1677055" y="2388"/>
                  <a:pt x="1687511" y="12843"/>
                  <a:pt x="1687511" y="25755"/>
                </a:cubicBezTo>
                <a:cubicBezTo>
                  <a:pt x="1687511" y="25806"/>
                  <a:pt x="1687511" y="25873"/>
                  <a:pt x="1687511" y="25925"/>
                </a:cubicBezTo>
                <a:cubicBezTo>
                  <a:pt x="1687409" y="38735"/>
                  <a:pt x="1676953" y="49054"/>
                  <a:pt x="1664144" y="48951"/>
                </a:cubicBezTo>
                <a:cubicBezTo>
                  <a:pt x="1651335" y="48951"/>
                  <a:pt x="1640949" y="38563"/>
                  <a:pt x="1640949" y="25755"/>
                </a:cubicBezTo>
                <a:cubicBezTo>
                  <a:pt x="1640949" y="25703"/>
                  <a:pt x="1640949" y="25635"/>
                  <a:pt x="1640949" y="25584"/>
                </a:cubicBezTo>
                <a:cubicBezTo>
                  <a:pt x="1640949" y="12776"/>
                  <a:pt x="1651335" y="2388"/>
                  <a:pt x="1664144" y="2388"/>
                </a:cubicBezTo>
                <a:close/>
                <a:moveTo>
                  <a:pt x="1724864" y="1706"/>
                </a:moveTo>
                <a:cubicBezTo>
                  <a:pt x="1738150" y="1706"/>
                  <a:pt x="1748913" y="12469"/>
                  <a:pt x="1748913" y="25755"/>
                </a:cubicBezTo>
                <a:cubicBezTo>
                  <a:pt x="1748827" y="38973"/>
                  <a:pt x="1738082" y="49633"/>
                  <a:pt x="1724864" y="49633"/>
                </a:cubicBezTo>
                <a:cubicBezTo>
                  <a:pt x="1711679" y="49633"/>
                  <a:pt x="1700986" y="38939"/>
                  <a:pt x="1700986" y="25755"/>
                </a:cubicBezTo>
                <a:cubicBezTo>
                  <a:pt x="1700986" y="12537"/>
                  <a:pt x="1711646" y="1792"/>
                  <a:pt x="1724864" y="1706"/>
                </a:cubicBezTo>
                <a:close/>
                <a:moveTo>
                  <a:pt x="1786265" y="1023"/>
                </a:moveTo>
                <a:cubicBezTo>
                  <a:pt x="1799927" y="1023"/>
                  <a:pt x="1810996" y="12093"/>
                  <a:pt x="1810996" y="25756"/>
                </a:cubicBezTo>
                <a:cubicBezTo>
                  <a:pt x="1810996" y="25806"/>
                  <a:pt x="1810996" y="25874"/>
                  <a:pt x="1810996" y="25925"/>
                </a:cubicBezTo>
                <a:cubicBezTo>
                  <a:pt x="1810894" y="39485"/>
                  <a:pt x="1799824" y="50418"/>
                  <a:pt x="1786265" y="50315"/>
                </a:cubicBezTo>
                <a:cubicBezTo>
                  <a:pt x="1786146" y="50315"/>
                  <a:pt x="1786043" y="50315"/>
                  <a:pt x="1785924" y="50315"/>
                </a:cubicBezTo>
                <a:cubicBezTo>
                  <a:pt x="1772450" y="50213"/>
                  <a:pt x="1761602" y="39229"/>
                  <a:pt x="1761704" y="25756"/>
                </a:cubicBezTo>
                <a:cubicBezTo>
                  <a:pt x="1761704" y="25703"/>
                  <a:pt x="1761704" y="25635"/>
                  <a:pt x="1761704" y="25584"/>
                </a:cubicBezTo>
                <a:cubicBezTo>
                  <a:pt x="1761704" y="12026"/>
                  <a:pt x="1772705" y="1023"/>
                  <a:pt x="1786265" y="1023"/>
                </a:cubicBezTo>
                <a:close/>
                <a:moveTo>
                  <a:pt x="1847667" y="511"/>
                </a:moveTo>
                <a:cubicBezTo>
                  <a:pt x="1861601" y="511"/>
                  <a:pt x="1872909" y="11820"/>
                  <a:pt x="1872909" y="25755"/>
                </a:cubicBezTo>
                <a:cubicBezTo>
                  <a:pt x="1872909" y="25806"/>
                  <a:pt x="1872909" y="25874"/>
                  <a:pt x="1872909" y="25925"/>
                </a:cubicBezTo>
                <a:cubicBezTo>
                  <a:pt x="1872807" y="39775"/>
                  <a:pt x="1861516" y="50930"/>
                  <a:pt x="1847667" y="50826"/>
                </a:cubicBezTo>
                <a:cubicBezTo>
                  <a:pt x="1833817" y="50826"/>
                  <a:pt x="1822595" y="39604"/>
                  <a:pt x="1822595" y="25755"/>
                </a:cubicBezTo>
                <a:cubicBezTo>
                  <a:pt x="1822595" y="25703"/>
                  <a:pt x="1822595" y="25635"/>
                  <a:pt x="1822595" y="25584"/>
                </a:cubicBezTo>
                <a:cubicBezTo>
                  <a:pt x="1822595" y="11734"/>
                  <a:pt x="1833817" y="511"/>
                  <a:pt x="1847667" y="511"/>
                </a:cubicBezTo>
                <a:close/>
                <a:moveTo>
                  <a:pt x="1909067" y="0"/>
                </a:moveTo>
                <a:cubicBezTo>
                  <a:pt x="1909187" y="0"/>
                  <a:pt x="1909289" y="0"/>
                  <a:pt x="1909409" y="0"/>
                </a:cubicBezTo>
                <a:cubicBezTo>
                  <a:pt x="1923531" y="103"/>
                  <a:pt x="1934925" y="11634"/>
                  <a:pt x="1934822" y="25756"/>
                </a:cubicBezTo>
                <a:cubicBezTo>
                  <a:pt x="1934822" y="25806"/>
                  <a:pt x="1934822" y="25874"/>
                  <a:pt x="1934822" y="25925"/>
                </a:cubicBezTo>
                <a:cubicBezTo>
                  <a:pt x="1934720" y="40048"/>
                  <a:pt x="1923190" y="51442"/>
                  <a:pt x="1909067" y="51339"/>
                </a:cubicBezTo>
                <a:cubicBezTo>
                  <a:pt x="1894946" y="51339"/>
                  <a:pt x="1883484" y="39877"/>
                  <a:pt x="1883484" y="25756"/>
                </a:cubicBezTo>
                <a:cubicBezTo>
                  <a:pt x="1883484" y="25704"/>
                  <a:pt x="1883484" y="25636"/>
                  <a:pt x="1883484" y="25584"/>
                </a:cubicBezTo>
                <a:cubicBezTo>
                  <a:pt x="1883484" y="11462"/>
                  <a:pt x="1894946" y="0"/>
                  <a:pt x="1909067" y="0"/>
                </a:cubicBezTo>
                <a:close/>
              </a:path>
            </a:pathLst>
          </a:custGeom>
          <a:solidFill>
            <a:schemeClr val="accent1">
              <a:alpha val="64000"/>
            </a:schemeClr>
          </a:solidFill>
          <a:ln w="17015" cap="flat">
            <a:noFill/>
            <a:prstDash val="solid"/>
            <a:miter/>
          </a:ln>
        </p:spPr>
        <p:txBody>
          <a:bodyPr rtlCol="0" anchor="ctr"/>
          <a:lstStyle/>
          <a:p>
            <a:endParaRPr lang="zh-CN" altLang="en-US"/>
          </a:p>
        </p:txBody>
      </p:sp>
    </p:spTree>
    <p:extLst>
      <p:ext uri="{BB962C8B-B14F-4D97-AF65-F5344CB8AC3E}">
        <p14:creationId xmlns:p14="http://schemas.microsoft.com/office/powerpoint/2010/main" val="2573827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bg>
      <p:bgPr>
        <a:gradFill>
          <a:gsLst>
            <a:gs pos="47000">
              <a:srgbClr val="94D5A7">
                <a:alpha val="5000"/>
              </a:srgbClr>
            </a:gs>
            <a:gs pos="0">
              <a:schemeClr val="accent1">
                <a:alpha val="3000"/>
              </a:schemeClr>
            </a:gs>
            <a:gs pos="98000">
              <a:schemeClr val="accent1">
                <a:lumMod val="20000"/>
                <a:lumOff val="80000"/>
                <a:alpha val="2000"/>
              </a:schemeClr>
            </a:gs>
          </a:gsLst>
          <a:lin ang="16200000" scaled="1"/>
        </a:gradFill>
        <a:effectLst/>
      </p:bgPr>
    </p:bg>
    <p:spTree>
      <p:nvGrpSpPr>
        <p:cNvPr id="1" name=""/>
        <p:cNvGrpSpPr/>
        <p:nvPr/>
      </p:nvGrpSpPr>
      <p:grpSpPr>
        <a:xfrm>
          <a:off x="0" y="0"/>
          <a:ext cx="0" cy="0"/>
          <a:chOff x="0" y="0"/>
          <a:chExt cx="0" cy="0"/>
        </a:xfrm>
      </p:grpSpPr>
      <p:pic>
        <p:nvPicPr>
          <p:cNvPr id="17" name="Rectangle 2">
            <a:extLst>
              <a:ext uri="{FF2B5EF4-FFF2-40B4-BE49-F238E27FC236}">
                <a16:creationId xmlns:a16="http://schemas.microsoft.com/office/drawing/2014/main" id="{94D44DB6-FE93-4138-8D3B-4AE721E54948}"/>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190000"/>
                    </a14:imgEffect>
                    <a14:imgEffect>
                      <a14:brightnessContrast bright="10000"/>
                    </a14:imgEffect>
                  </a14:imgLayer>
                </a14:imgProps>
              </a:ext>
            </a:extLst>
          </a:blip>
          <a:stretch>
            <a:fillRect/>
          </a:stretch>
        </p:blipFill>
        <p:spPr>
          <a:xfrm>
            <a:off x="-1" y="0"/>
            <a:ext cx="12192002" cy="6858000"/>
          </a:xfrm>
          <a:prstGeom prst="rect">
            <a:avLst/>
          </a:prstGeom>
        </p:spPr>
      </p:pic>
      <p:sp>
        <p:nvSpPr>
          <p:cNvPr id="4" name="矩形: 对角圆角 3">
            <a:extLst>
              <a:ext uri="{FF2B5EF4-FFF2-40B4-BE49-F238E27FC236}">
                <a16:creationId xmlns:a16="http://schemas.microsoft.com/office/drawing/2014/main" id="{BB0CC77C-2D2C-4480-AC48-2142234DF2FB}"/>
              </a:ext>
            </a:extLst>
          </p:cNvPr>
          <p:cNvSpPr/>
          <p:nvPr userDrawn="1"/>
        </p:nvSpPr>
        <p:spPr>
          <a:xfrm>
            <a:off x="347472" y="280175"/>
            <a:ext cx="11497056" cy="6248642"/>
          </a:xfrm>
          <a:prstGeom prst="round2DiagRect">
            <a:avLst>
              <a:gd name="adj1" fmla="val 11856"/>
              <a:gd name="adj2" fmla="val 0"/>
            </a:avLst>
          </a:prstGeom>
          <a:gradFill flip="none" rotWithShape="1">
            <a:gsLst>
              <a:gs pos="100000">
                <a:schemeClr val="bg1">
                  <a:alpha val="67000"/>
                </a:schemeClr>
              </a:gs>
              <a:gs pos="32000">
                <a:srgbClr val="EDF9F1"/>
              </a:gs>
            </a:gsLst>
            <a:lin ang="162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模糊的烟&#10;&#10;中度可信度描述已自动生成">
            <a:extLst>
              <a:ext uri="{FF2B5EF4-FFF2-40B4-BE49-F238E27FC236}">
                <a16:creationId xmlns:a16="http://schemas.microsoft.com/office/drawing/2014/main" id="{336339F8-9345-4854-85C8-E24C730F94B2}"/>
              </a:ext>
            </a:extLst>
          </p:cNvPr>
          <p:cNvPicPr>
            <a:picLocks noChangeAspect="1"/>
          </p:cNvPicPr>
          <p:nvPr userDrawn="1"/>
        </p:nvPicPr>
        <p:blipFill>
          <a:blip r:embed="rId4">
            <a:extLst>
              <a:ext uri="{28A0092B-C50C-407E-A947-70E740481C1C}">
                <a14:useLocalDpi xmlns:a14="http://schemas.microsoft.com/office/drawing/2010/main" val="0"/>
              </a:ext>
            </a:extLst>
          </a:blip>
          <a:srcRect l="21000" t="6727"/>
          <a:stretch>
            <a:fillRect/>
          </a:stretch>
        </p:blipFill>
        <p:spPr>
          <a:xfrm>
            <a:off x="0" y="0"/>
            <a:ext cx="9631680" cy="2299438"/>
          </a:xfrm>
          <a:custGeom>
            <a:avLst/>
            <a:gdLst>
              <a:gd name="connsiteX0" fmla="*/ 0 w 9631680"/>
              <a:gd name="connsiteY0" fmla="*/ 0 h 2299438"/>
              <a:gd name="connsiteX1" fmla="*/ 9631680 w 9631680"/>
              <a:gd name="connsiteY1" fmla="*/ 0 h 2299438"/>
              <a:gd name="connsiteX2" fmla="*/ 9631680 w 9631680"/>
              <a:gd name="connsiteY2" fmla="*/ 2299438 h 2299438"/>
              <a:gd name="connsiteX3" fmla="*/ 0 w 9631680"/>
              <a:gd name="connsiteY3" fmla="*/ 2299438 h 2299438"/>
            </a:gdLst>
            <a:ahLst/>
            <a:cxnLst>
              <a:cxn ang="0">
                <a:pos x="connsiteX0" y="connsiteY0"/>
              </a:cxn>
              <a:cxn ang="0">
                <a:pos x="connsiteX1" y="connsiteY1"/>
              </a:cxn>
              <a:cxn ang="0">
                <a:pos x="connsiteX2" y="connsiteY2"/>
              </a:cxn>
              <a:cxn ang="0">
                <a:pos x="connsiteX3" y="connsiteY3"/>
              </a:cxn>
            </a:cxnLst>
            <a:rect l="l" t="t" r="r" b="b"/>
            <a:pathLst>
              <a:path w="9631680" h="2299438">
                <a:moveTo>
                  <a:pt x="0" y="0"/>
                </a:moveTo>
                <a:lnTo>
                  <a:pt x="9631680" y="0"/>
                </a:lnTo>
                <a:lnTo>
                  <a:pt x="9631680" y="2299438"/>
                </a:lnTo>
                <a:lnTo>
                  <a:pt x="0" y="2299438"/>
                </a:lnTo>
                <a:close/>
              </a:path>
            </a:pathLst>
          </a:custGeom>
        </p:spPr>
      </p:pic>
      <p:pic>
        <p:nvPicPr>
          <p:cNvPr id="10" name="图片 9" descr="图片包含 自然, 游戏机, 飞行, 飞机&#10;&#10;描述已自动生成">
            <a:extLst>
              <a:ext uri="{FF2B5EF4-FFF2-40B4-BE49-F238E27FC236}">
                <a16:creationId xmlns:a16="http://schemas.microsoft.com/office/drawing/2014/main" id="{7F2FA77A-CC8C-4E78-901F-FFCF4C00C554}"/>
              </a:ext>
            </a:extLst>
          </p:cNvPr>
          <p:cNvPicPr>
            <a:picLocks noChangeAspect="1"/>
          </p:cNvPicPr>
          <p:nvPr userDrawn="1"/>
        </p:nvPicPr>
        <p:blipFill>
          <a:blip r:embed="rId5">
            <a:extLst>
              <a:ext uri="{28A0092B-C50C-407E-A947-70E740481C1C}">
                <a14:useLocalDpi xmlns:a14="http://schemas.microsoft.com/office/drawing/2010/main" val="0"/>
              </a:ext>
            </a:extLst>
          </a:blip>
          <a:srcRect l="27917" t="30249"/>
          <a:stretch>
            <a:fillRect/>
          </a:stretch>
        </p:blipFill>
        <p:spPr>
          <a:xfrm>
            <a:off x="1" y="1"/>
            <a:ext cx="4576683" cy="1939751"/>
          </a:xfrm>
          <a:custGeom>
            <a:avLst/>
            <a:gdLst>
              <a:gd name="connsiteX0" fmla="*/ 0 w 4576683"/>
              <a:gd name="connsiteY0" fmla="*/ 0 h 1939751"/>
              <a:gd name="connsiteX1" fmla="*/ 4576683 w 4576683"/>
              <a:gd name="connsiteY1" fmla="*/ 0 h 1939751"/>
              <a:gd name="connsiteX2" fmla="*/ 4576683 w 4576683"/>
              <a:gd name="connsiteY2" fmla="*/ 1939751 h 1939751"/>
              <a:gd name="connsiteX3" fmla="*/ 0 w 4576683"/>
              <a:gd name="connsiteY3" fmla="*/ 1939751 h 1939751"/>
            </a:gdLst>
            <a:ahLst/>
            <a:cxnLst>
              <a:cxn ang="0">
                <a:pos x="connsiteX0" y="connsiteY0"/>
              </a:cxn>
              <a:cxn ang="0">
                <a:pos x="connsiteX1" y="connsiteY1"/>
              </a:cxn>
              <a:cxn ang="0">
                <a:pos x="connsiteX2" y="connsiteY2"/>
              </a:cxn>
              <a:cxn ang="0">
                <a:pos x="connsiteX3" y="connsiteY3"/>
              </a:cxn>
            </a:cxnLst>
            <a:rect l="l" t="t" r="r" b="b"/>
            <a:pathLst>
              <a:path w="4576683" h="1939751">
                <a:moveTo>
                  <a:pt x="0" y="0"/>
                </a:moveTo>
                <a:lnTo>
                  <a:pt x="4576683" y="0"/>
                </a:lnTo>
                <a:lnTo>
                  <a:pt x="4576683" y="1939751"/>
                </a:lnTo>
                <a:lnTo>
                  <a:pt x="0" y="1939751"/>
                </a:lnTo>
                <a:close/>
              </a:path>
            </a:pathLst>
          </a:custGeom>
        </p:spPr>
      </p:pic>
      <p:pic>
        <p:nvPicPr>
          <p:cNvPr id="11" name="图片 10" descr="图片包含 烟, 火车, 游戏机, 空气&#10;&#10;描述已自动生成">
            <a:extLst>
              <a:ext uri="{FF2B5EF4-FFF2-40B4-BE49-F238E27FC236}">
                <a16:creationId xmlns:a16="http://schemas.microsoft.com/office/drawing/2014/main" id="{16EA9AA8-9A11-406E-B6AA-C4DA8C620BFD}"/>
              </a:ext>
            </a:extLst>
          </p:cNvPr>
          <p:cNvPicPr>
            <a:picLocks noChangeAspect="1"/>
          </p:cNvPicPr>
          <p:nvPr userDrawn="1"/>
        </p:nvPicPr>
        <p:blipFill>
          <a:blip r:embed="rId6">
            <a:extLst>
              <a:ext uri="{28A0092B-C50C-407E-A947-70E740481C1C}">
                <a14:useLocalDpi xmlns:a14="http://schemas.microsoft.com/office/drawing/2010/main" val="0"/>
              </a:ext>
            </a:extLst>
          </a:blip>
          <a:srcRect t="46983"/>
          <a:stretch>
            <a:fillRect/>
          </a:stretch>
        </p:blipFill>
        <p:spPr>
          <a:xfrm>
            <a:off x="1852169" y="0"/>
            <a:ext cx="8152381" cy="2410176"/>
          </a:xfrm>
          <a:custGeom>
            <a:avLst/>
            <a:gdLst>
              <a:gd name="connsiteX0" fmla="*/ 0 w 8152381"/>
              <a:gd name="connsiteY0" fmla="*/ 0 h 2410176"/>
              <a:gd name="connsiteX1" fmla="*/ 8152381 w 8152381"/>
              <a:gd name="connsiteY1" fmla="*/ 0 h 2410176"/>
              <a:gd name="connsiteX2" fmla="*/ 8152381 w 8152381"/>
              <a:gd name="connsiteY2" fmla="*/ 2410176 h 2410176"/>
              <a:gd name="connsiteX3" fmla="*/ 0 w 8152381"/>
              <a:gd name="connsiteY3" fmla="*/ 2410176 h 2410176"/>
            </a:gdLst>
            <a:ahLst/>
            <a:cxnLst>
              <a:cxn ang="0">
                <a:pos x="connsiteX0" y="connsiteY0"/>
              </a:cxn>
              <a:cxn ang="0">
                <a:pos x="connsiteX1" y="connsiteY1"/>
              </a:cxn>
              <a:cxn ang="0">
                <a:pos x="connsiteX2" y="connsiteY2"/>
              </a:cxn>
              <a:cxn ang="0">
                <a:pos x="connsiteX3" y="connsiteY3"/>
              </a:cxn>
            </a:cxnLst>
            <a:rect l="l" t="t" r="r" b="b"/>
            <a:pathLst>
              <a:path w="8152381" h="2410176">
                <a:moveTo>
                  <a:pt x="0" y="0"/>
                </a:moveTo>
                <a:lnTo>
                  <a:pt x="8152381" y="0"/>
                </a:lnTo>
                <a:lnTo>
                  <a:pt x="8152381" y="2410176"/>
                </a:lnTo>
                <a:lnTo>
                  <a:pt x="0" y="2410176"/>
                </a:lnTo>
                <a:close/>
              </a:path>
            </a:pathLst>
          </a:custGeom>
        </p:spPr>
      </p:pic>
      <p:pic>
        <p:nvPicPr>
          <p:cNvPr id="12" name="图片 11" descr="黑暗中有烟&#10;&#10;中度可信度描述已自动生成">
            <a:extLst>
              <a:ext uri="{FF2B5EF4-FFF2-40B4-BE49-F238E27FC236}">
                <a16:creationId xmlns:a16="http://schemas.microsoft.com/office/drawing/2014/main" id="{28B6CC48-0757-4CB4-8F79-92F71AE42B77}"/>
              </a:ext>
            </a:extLst>
          </p:cNvPr>
          <p:cNvPicPr>
            <a:picLocks noChangeAspect="1"/>
          </p:cNvPicPr>
          <p:nvPr userDrawn="1"/>
        </p:nvPicPr>
        <p:blipFill>
          <a:blip r:embed="rId7">
            <a:extLst>
              <a:ext uri="{28A0092B-C50C-407E-A947-70E740481C1C}">
                <a14:useLocalDpi xmlns:a14="http://schemas.microsoft.com/office/drawing/2010/main" val="0"/>
              </a:ext>
            </a:extLst>
          </a:blip>
          <a:srcRect t="47664" r="40875"/>
          <a:stretch>
            <a:fillRect/>
          </a:stretch>
        </p:blipFill>
        <p:spPr>
          <a:xfrm>
            <a:off x="4983480" y="1"/>
            <a:ext cx="7208520" cy="3072385"/>
          </a:xfrm>
          <a:custGeom>
            <a:avLst/>
            <a:gdLst>
              <a:gd name="connsiteX0" fmla="*/ 0 w 7208520"/>
              <a:gd name="connsiteY0" fmla="*/ 0 h 3072385"/>
              <a:gd name="connsiteX1" fmla="*/ 7208520 w 7208520"/>
              <a:gd name="connsiteY1" fmla="*/ 0 h 3072385"/>
              <a:gd name="connsiteX2" fmla="*/ 7208520 w 7208520"/>
              <a:gd name="connsiteY2" fmla="*/ 3072385 h 3072385"/>
              <a:gd name="connsiteX3" fmla="*/ 0 w 7208520"/>
              <a:gd name="connsiteY3" fmla="*/ 3072385 h 3072385"/>
            </a:gdLst>
            <a:ahLst/>
            <a:cxnLst>
              <a:cxn ang="0">
                <a:pos x="connsiteX0" y="connsiteY0"/>
              </a:cxn>
              <a:cxn ang="0">
                <a:pos x="connsiteX1" y="connsiteY1"/>
              </a:cxn>
              <a:cxn ang="0">
                <a:pos x="connsiteX2" y="connsiteY2"/>
              </a:cxn>
              <a:cxn ang="0">
                <a:pos x="connsiteX3" y="connsiteY3"/>
              </a:cxn>
            </a:cxnLst>
            <a:rect l="l" t="t" r="r" b="b"/>
            <a:pathLst>
              <a:path w="7208520" h="3072385">
                <a:moveTo>
                  <a:pt x="0" y="0"/>
                </a:moveTo>
                <a:lnTo>
                  <a:pt x="7208520" y="0"/>
                </a:lnTo>
                <a:lnTo>
                  <a:pt x="7208520" y="3072385"/>
                </a:lnTo>
                <a:lnTo>
                  <a:pt x="0" y="3072385"/>
                </a:lnTo>
                <a:close/>
              </a:path>
            </a:pathLst>
          </a:custGeom>
        </p:spPr>
      </p:pic>
      <p:pic>
        <p:nvPicPr>
          <p:cNvPr id="13" name="图片 12" descr="图片包含 烟, 火车, 未来, 轨道&#10;&#10;描述已自动生成">
            <a:extLst>
              <a:ext uri="{FF2B5EF4-FFF2-40B4-BE49-F238E27FC236}">
                <a16:creationId xmlns:a16="http://schemas.microsoft.com/office/drawing/2014/main" id="{5CF4EA69-8A16-4EEE-B5F4-213EC8DB941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36247" r="37998" b="-1"/>
          <a:stretch/>
        </p:blipFill>
        <p:spPr>
          <a:xfrm>
            <a:off x="5657238" y="-1"/>
            <a:ext cx="6534761" cy="2655420"/>
          </a:xfrm>
          <a:custGeom>
            <a:avLst/>
            <a:gdLst>
              <a:gd name="connsiteX0" fmla="*/ 0 w 6534760"/>
              <a:gd name="connsiteY0" fmla="*/ 0 h 2410176"/>
              <a:gd name="connsiteX1" fmla="*/ 6534760 w 6534760"/>
              <a:gd name="connsiteY1" fmla="*/ 0 h 2410176"/>
              <a:gd name="connsiteX2" fmla="*/ 6534760 w 6534760"/>
              <a:gd name="connsiteY2" fmla="*/ 2410176 h 2410176"/>
              <a:gd name="connsiteX3" fmla="*/ 0 w 6534760"/>
              <a:gd name="connsiteY3" fmla="*/ 2410176 h 2410176"/>
            </a:gdLst>
            <a:ahLst/>
            <a:cxnLst>
              <a:cxn ang="0">
                <a:pos x="connsiteX0" y="connsiteY0"/>
              </a:cxn>
              <a:cxn ang="0">
                <a:pos x="connsiteX1" y="connsiteY1"/>
              </a:cxn>
              <a:cxn ang="0">
                <a:pos x="connsiteX2" y="connsiteY2"/>
              </a:cxn>
              <a:cxn ang="0">
                <a:pos x="connsiteX3" y="connsiteY3"/>
              </a:cxn>
            </a:cxnLst>
            <a:rect l="l" t="t" r="r" b="b"/>
            <a:pathLst>
              <a:path w="6534760" h="2410176">
                <a:moveTo>
                  <a:pt x="0" y="0"/>
                </a:moveTo>
                <a:lnTo>
                  <a:pt x="6534760" y="0"/>
                </a:lnTo>
                <a:lnTo>
                  <a:pt x="6534760" y="2410176"/>
                </a:lnTo>
                <a:lnTo>
                  <a:pt x="0" y="2410176"/>
                </a:lnTo>
                <a:close/>
              </a:path>
            </a:pathLst>
          </a:custGeom>
        </p:spPr>
      </p:pic>
      <p:sp>
        <p:nvSpPr>
          <p:cNvPr id="19" name="任意多边形: 形状 18">
            <a:extLst>
              <a:ext uri="{FF2B5EF4-FFF2-40B4-BE49-F238E27FC236}">
                <a16:creationId xmlns:a16="http://schemas.microsoft.com/office/drawing/2014/main" id="{F4314EF8-AB85-44C5-82C9-C5BBBCA05317}"/>
              </a:ext>
            </a:extLst>
          </p:cNvPr>
          <p:cNvSpPr/>
          <p:nvPr userDrawn="1"/>
        </p:nvSpPr>
        <p:spPr>
          <a:xfrm rot="10800000" flipV="1">
            <a:off x="0" y="4096801"/>
            <a:ext cx="1833003" cy="2761199"/>
          </a:xfrm>
          <a:custGeom>
            <a:avLst/>
            <a:gdLst>
              <a:gd name="connsiteX0" fmla="*/ 1830049 w 1833003"/>
              <a:gd name="connsiteY0" fmla="*/ 32347 h 2761199"/>
              <a:gd name="connsiteX1" fmla="*/ 1814029 w 1833003"/>
              <a:gd name="connsiteY1" fmla="*/ 14820 h 2761199"/>
              <a:gd name="connsiteX2" fmla="*/ 1832310 w 1833003"/>
              <a:gd name="connsiteY2" fmla="*/ 118 h 2761199"/>
              <a:gd name="connsiteX3" fmla="*/ 1833003 w 1833003"/>
              <a:gd name="connsiteY3" fmla="*/ 896 h 2761199"/>
              <a:gd name="connsiteX4" fmla="*/ 1833003 w 1833003"/>
              <a:gd name="connsiteY4" fmla="*/ 31243 h 2761199"/>
              <a:gd name="connsiteX5" fmla="*/ 1377158 w 1833003"/>
              <a:gd name="connsiteY5" fmla="*/ 255873 h 2761199"/>
              <a:gd name="connsiteX6" fmla="*/ 1360006 w 1833003"/>
              <a:gd name="connsiteY6" fmla="*/ 238912 h 2761199"/>
              <a:gd name="connsiteX7" fmla="*/ 1376028 w 1833003"/>
              <a:gd name="connsiteY7" fmla="*/ 221194 h 2761199"/>
              <a:gd name="connsiteX8" fmla="*/ 1394875 w 1833003"/>
              <a:gd name="connsiteY8" fmla="*/ 236084 h 2761199"/>
              <a:gd name="connsiteX9" fmla="*/ 1377158 w 1833003"/>
              <a:gd name="connsiteY9" fmla="*/ 255873 h 2761199"/>
              <a:gd name="connsiteX10" fmla="*/ 1598986 w 1833003"/>
              <a:gd name="connsiteY10" fmla="*/ 260394 h 2761199"/>
              <a:gd name="connsiteX11" fmla="*/ 1577877 w 1833003"/>
              <a:gd name="connsiteY11" fmla="*/ 237402 h 2761199"/>
              <a:gd name="connsiteX12" fmla="*/ 1600872 w 1833003"/>
              <a:gd name="connsiteY12" fmla="*/ 216294 h 2761199"/>
              <a:gd name="connsiteX13" fmla="*/ 1622544 w 1833003"/>
              <a:gd name="connsiteY13" fmla="*/ 239098 h 2761199"/>
              <a:gd name="connsiteX14" fmla="*/ 1598986 w 1833003"/>
              <a:gd name="connsiteY14" fmla="*/ 260394 h 2761199"/>
              <a:gd name="connsiteX15" fmla="*/ 1827599 w 1833003"/>
              <a:gd name="connsiteY15" fmla="*/ 261338 h 2761199"/>
              <a:gd name="connsiteX16" fmla="*/ 1806866 w 1833003"/>
              <a:gd name="connsiteY16" fmla="*/ 237778 h 2761199"/>
              <a:gd name="connsiteX17" fmla="*/ 1832498 w 1833003"/>
              <a:gd name="connsiteY17" fmla="*/ 215351 h 2761199"/>
              <a:gd name="connsiteX18" fmla="*/ 1833003 w 1833003"/>
              <a:gd name="connsiteY18" fmla="*/ 215594 h 2761199"/>
              <a:gd name="connsiteX19" fmla="*/ 1833003 w 1833003"/>
              <a:gd name="connsiteY19" fmla="*/ 259787 h 2761199"/>
              <a:gd name="connsiteX20" fmla="*/ 931238 w 1833003"/>
              <a:gd name="connsiteY20" fmla="*/ 477138 h 2761199"/>
              <a:gd name="connsiteX21" fmla="*/ 917102 w 1833003"/>
              <a:gd name="connsiteY21" fmla="*/ 458101 h 2761199"/>
              <a:gd name="connsiteX22" fmla="*/ 936705 w 1833003"/>
              <a:gd name="connsiteY22" fmla="*/ 445096 h 2761199"/>
              <a:gd name="connsiteX23" fmla="*/ 949143 w 1833003"/>
              <a:gd name="connsiteY23" fmla="*/ 461682 h 2761199"/>
              <a:gd name="connsiteX24" fmla="*/ 931238 w 1833003"/>
              <a:gd name="connsiteY24" fmla="*/ 477138 h 2761199"/>
              <a:gd name="connsiteX25" fmla="*/ 1154386 w 1833003"/>
              <a:gd name="connsiteY25" fmla="*/ 482789 h 2761199"/>
              <a:gd name="connsiteX26" fmla="*/ 1133277 w 1833003"/>
              <a:gd name="connsiteY26" fmla="*/ 459796 h 2761199"/>
              <a:gd name="connsiteX27" fmla="*/ 1156269 w 1833003"/>
              <a:gd name="connsiteY27" fmla="*/ 438688 h 2761199"/>
              <a:gd name="connsiteX28" fmla="*/ 1177944 w 1833003"/>
              <a:gd name="connsiteY28" fmla="*/ 461492 h 2761199"/>
              <a:gd name="connsiteX29" fmla="*/ 1154386 w 1833003"/>
              <a:gd name="connsiteY29" fmla="*/ 482789 h 2761199"/>
              <a:gd name="connsiteX30" fmla="*/ 1375650 w 1833003"/>
              <a:gd name="connsiteY30" fmla="*/ 484486 h 2761199"/>
              <a:gd name="connsiteX31" fmla="*/ 1353599 w 1833003"/>
              <a:gd name="connsiteY31" fmla="*/ 457910 h 2761199"/>
              <a:gd name="connsiteX32" fmla="*/ 1377346 w 1833003"/>
              <a:gd name="connsiteY32" fmla="*/ 436614 h 2761199"/>
              <a:gd name="connsiteX33" fmla="*/ 1401848 w 1833003"/>
              <a:gd name="connsiteY33" fmla="*/ 459042 h 2761199"/>
              <a:gd name="connsiteX34" fmla="*/ 1375650 w 1833003"/>
              <a:gd name="connsiteY34" fmla="*/ 484486 h 2761199"/>
              <a:gd name="connsiteX35" fmla="*/ 1599362 w 1833003"/>
              <a:gd name="connsiteY35" fmla="*/ 486748 h 2761199"/>
              <a:gd name="connsiteX36" fmla="*/ 1574108 w 1833003"/>
              <a:gd name="connsiteY36" fmla="*/ 458290 h 2761199"/>
              <a:gd name="connsiteX37" fmla="*/ 1600304 w 1833003"/>
              <a:gd name="connsiteY37" fmla="*/ 434918 h 2761199"/>
              <a:gd name="connsiteX38" fmla="*/ 1625560 w 1833003"/>
              <a:gd name="connsiteY38" fmla="*/ 463190 h 2761199"/>
              <a:gd name="connsiteX39" fmla="*/ 1599362 w 1833003"/>
              <a:gd name="connsiteY39" fmla="*/ 486748 h 2761199"/>
              <a:gd name="connsiteX40" fmla="*/ 1833003 w 1833003"/>
              <a:gd name="connsiteY40" fmla="*/ 488992 h 2761199"/>
              <a:gd name="connsiteX41" fmla="*/ 1810966 w 1833003"/>
              <a:gd name="connsiteY41" fmla="*/ 482861 h 2761199"/>
              <a:gd name="connsiteX42" fmla="*/ 1801589 w 1833003"/>
              <a:gd name="connsiteY42" fmla="*/ 461872 h 2761199"/>
              <a:gd name="connsiteX43" fmla="*/ 1827033 w 1833003"/>
              <a:gd name="connsiteY43" fmla="*/ 432469 h 2761199"/>
              <a:gd name="connsiteX44" fmla="*/ 1833003 w 1833003"/>
              <a:gd name="connsiteY44" fmla="*/ 434205 h 2761199"/>
              <a:gd name="connsiteX45" fmla="*/ 703001 w 1833003"/>
              <a:gd name="connsiteY45" fmla="*/ 708198 h 2761199"/>
              <a:gd name="connsiteX46" fmla="*/ 685661 w 1833003"/>
              <a:gd name="connsiteY46" fmla="*/ 688033 h 2761199"/>
              <a:gd name="connsiteX47" fmla="*/ 704698 w 1833003"/>
              <a:gd name="connsiteY47" fmla="*/ 673520 h 2761199"/>
              <a:gd name="connsiteX48" fmla="*/ 720340 w 1833003"/>
              <a:gd name="connsiteY48" fmla="*/ 691613 h 2761199"/>
              <a:gd name="connsiteX49" fmla="*/ 703001 w 1833003"/>
              <a:gd name="connsiteY49" fmla="*/ 708198 h 2761199"/>
              <a:gd name="connsiteX50" fmla="*/ 936705 w 1833003"/>
              <a:gd name="connsiteY50" fmla="*/ 713665 h 2761199"/>
              <a:gd name="connsiteX51" fmla="*/ 910129 w 1833003"/>
              <a:gd name="connsiteY51" fmla="*/ 692557 h 2761199"/>
              <a:gd name="connsiteX52" fmla="*/ 933311 w 1833003"/>
              <a:gd name="connsiteY52" fmla="*/ 667679 h 2761199"/>
              <a:gd name="connsiteX53" fmla="*/ 956682 w 1833003"/>
              <a:gd name="connsiteY53" fmla="*/ 686904 h 2761199"/>
              <a:gd name="connsiteX54" fmla="*/ 936705 w 1833003"/>
              <a:gd name="connsiteY54" fmla="*/ 713665 h 2761199"/>
              <a:gd name="connsiteX55" fmla="*/ 1153820 w 1833003"/>
              <a:gd name="connsiteY55" fmla="*/ 716491 h 2761199"/>
              <a:gd name="connsiteX56" fmla="*/ 1129508 w 1833003"/>
              <a:gd name="connsiteY56" fmla="*/ 691237 h 2761199"/>
              <a:gd name="connsiteX57" fmla="*/ 1156647 w 1833003"/>
              <a:gd name="connsiteY57" fmla="*/ 665039 h 2761199"/>
              <a:gd name="connsiteX58" fmla="*/ 1181337 w 1833003"/>
              <a:gd name="connsiteY58" fmla="*/ 690861 h 2761199"/>
              <a:gd name="connsiteX59" fmla="*/ 1153820 w 1833003"/>
              <a:gd name="connsiteY59" fmla="*/ 716491 h 2761199"/>
              <a:gd name="connsiteX60" fmla="*/ 1374896 w 1833003"/>
              <a:gd name="connsiteY60" fmla="*/ 720450 h 2761199"/>
              <a:gd name="connsiteX61" fmla="*/ 1347945 w 1833003"/>
              <a:gd name="connsiteY61" fmla="*/ 691237 h 2761199"/>
              <a:gd name="connsiteX62" fmla="*/ 1377912 w 1833003"/>
              <a:gd name="connsiteY62" fmla="*/ 660706 h 2761199"/>
              <a:gd name="connsiteX63" fmla="*/ 1406935 w 1833003"/>
              <a:gd name="connsiteY63" fmla="*/ 692557 h 2761199"/>
              <a:gd name="connsiteX64" fmla="*/ 1374896 w 1833003"/>
              <a:gd name="connsiteY64" fmla="*/ 720450 h 2761199"/>
              <a:gd name="connsiteX65" fmla="*/ 1600116 w 1833003"/>
              <a:gd name="connsiteY65" fmla="*/ 722714 h 2761199"/>
              <a:gd name="connsiteX66" fmla="*/ 1568641 w 1833003"/>
              <a:gd name="connsiteY66" fmla="*/ 689541 h 2761199"/>
              <a:gd name="connsiteX67" fmla="*/ 1599172 w 1833003"/>
              <a:gd name="connsiteY67" fmla="*/ 659764 h 2761199"/>
              <a:gd name="connsiteX68" fmla="*/ 1631025 w 1833003"/>
              <a:gd name="connsiteY68" fmla="*/ 692181 h 2761199"/>
              <a:gd name="connsiteX69" fmla="*/ 1600116 w 1833003"/>
              <a:gd name="connsiteY69" fmla="*/ 722714 h 2761199"/>
              <a:gd name="connsiteX70" fmla="*/ 1830990 w 1833003"/>
              <a:gd name="connsiteY70" fmla="*/ 723088 h 2761199"/>
              <a:gd name="connsiteX71" fmla="*/ 1797634 w 1833003"/>
              <a:gd name="connsiteY71" fmla="*/ 688975 h 2761199"/>
              <a:gd name="connsiteX72" fmla="*/ 1830804 w 1833003"/>
              <a:gd name="connsiteY72" fmla="*/ 658444 h 2761199"/>
              <a:gd name="connsiteX73" fmla="*/ 1833003 w 1833003"/>
              <a:gd name="connsiteY73" fmla="*/ 659304 h 2761199"/>
              <a:gd name="connsiteX74" fmla="*/ 1833003 w 1833003"/>
              <a:gd name="connsiteY74" fmla="*/ 722302 h 2761199"/>
              <a:gd name="connsiteX75" fmla="*/ 477215 w 1833003"/>
              <a:gd name="connsiteY75" fmla="*/ 930216 h 2761199"/>
              <a:gd name="connsiteX76" fmla="*/ 463267 w 1833003"/>
              <a:gd name="connsiteY76" fmla="*/ 910615 h 2761199"/>
              <a:gd name="connsiteX77" fmla="*/ 482114 w 1833003"/>
              <a:gd name="connsiteY77" fmla="*/ 895538 h 2761199"/>
              <a:gd name="connsiteX78" fmla="*/ 497946 w 1833003"/>
              <a:gd name="connsiteY78" fmla="*/ 913631 h 2761199"/>
              <a:gd name="connsiteX79" fmla="*/ 477215 w 1833003"/>
              <a:gd name="connsiteY79" fmla="*/ 930216 h 2761199"/>
              <a:gd name="connsiteX80" fmla="*/ 702059 w 1833003"/>
              <a:gd name="connsiteY80" fmla="*/ 937001 h 2761199"/>
              <a:gd name="connsiteX81" fmla="*/ 678123 w 1833003"/>
              <a:gd name="connsiteY81" fmla="*/ 913065 h 2761199"/>
              <a:gd name="connsiteX82" fmla="*/ 705450 w 1833003"/>
              <a:gd name="connsiteY82" fmla="*/ 889129 h 2761199"/>
              <a:gd name="connsiteX83" fmla="*/ 726559 w 1833003"/>
              <a:gd name="connsiteY83" fmla="*/ 916646 h 2761199"/>
              <a:gd name="connsiteX84" fmla="*/ 702059 w 1833003"/>
              <a:gd name="connsiteY84" fmla="*/ 937001 h 2761199"/>
              <a:gd name="connsiteX85" fmla="*/ 934441 w 1833003"/>
              <a:gd name="connsiteY85" fmla="*/ 942090 h 2761199"/>
              <a:gd name="connsiteX86" fmla="*/ 905040 w 1833003"/>
              <a:gd name="connsiteY86" fmla="*/ 916836 h 2761199"/>
              <a:gd name="connsiteX87" fmla="*/ 931426 w 1833003"/>
              <a:gd name="connsiteY87" fmla="*/ 884796 h 2761199"/>
              <a:gd name="connsiteX88" fmla="*/ 961581 w 1833003"/>
              <a:gd name="connsiteY88" fmla="*/ 913255 h 2761199"/>
              <a:gd name="connsiteX89" fmla="*/ 934441 w 1833003"/>
              <a:gd name="connsiteY89" fmla="*/ 942090 h 2761199"/>
              <a:gd name="connsiteX90" fmla="*/ 1154386 w 1833003"/>
              <a:gd name="connsiteY90" fmla="*/ 943598 h 2761199"/>
              <a:gd name="connsiteX91" fmla="*/ 1125172 w 1833003"/>
              <a:gd name="connsiteY91" fmla="*/ 909486 h 2761199"/>
              <a:gd name="connsiteX92" fmla="*/ 1158155 w 1833003"/>
              <a:gd name="connsiteY92" fmla="*/ 882722 h 2761199"/>
              <a:gd name="connsiteX93" fmla="*/ 1186613 w 1833003"/>
              <a:gd name="connsiteY93" fmla="*/ 913821 h 2761199"/>
              <a:gd name="connsiteX94" fmla="*/ 1154386 w 1833003"/>
              <a:gd name="connsiteY94" fmla="*/ 943598 h 2761199"/>
              <a:gd name="connsiteX95" fmla="*/ 1374518 w 1833003"/>
              <a:gd name="connsiteY95" fmla="*/ 945296 h 2761199"/>
              <a:gd name="connsiteX96" fmla="*/ 1345305 w 1833003"/>
              <a:gd name="connsiteY96" fmla="*/ 910805 h 2761199"/>
              <a:gd name="connsiteX97" fmla="*/ 1379042 w 1833003"/>
              <a:gd name="connsiteY97" fmla="*/ 880084 h 2761199"/>
              <a:gd name="connsiteX98" fmla="*/ 1409950 w 1833003"/>
              <a:gd name="connsiteY98" fmla="*/ 913255 h 2761199"/>
              <a:gd name="connsiteX99" fmla="*/ 1374518 w 1833003"/>
              <a:gd name="connsiteY99" fmla="*/ 945296 h 2761199"/>
              <a:gd name="connsiteX100" fmla="*/ 1601059 w 1833003"/>
              <a:gd name="connsiteY100" fmla="*/ 947933 h 2761199"/>
              <a:gd name="connsiteX101" fmla="*/ 1565061 w 1833003"/>
              <a:gd name="connsiteY101" fmla="*/ 914197 h 2761199"/>
              <a:gd name="connsiteX102" fmla="*/ 1599362 w 1833003"/>
              <a:gd name="connsiteY102" fmla="*/ 877823 h 2761199"/>
              <a:gd name="connsiteX103" fmla="*/ 1634796 w 1833003"/>
              <a:gd name="connsiteY103" fmla="*/ 911935 h 2761199"/>
              <a:gd name="connsiteX104" fmla="*/ 1601059 w 1833003"/>
              <a:gd name="connsiteY104" fmla="*/ 947933 h 2761199"/>
              <a:gd name="connsiteX105" fmla="*/ 1829673 w 1833003"/>
              <a:gd name="connsiteY105" fmla="*/ 950195 h 2761199"/>
              <a:gd name="connsiteX106" fmla="*/ 1792920 w 1833003"/>
              <a:gd name="connsiteY106" fmla="*/ 915705 h 2761199"/>
              <a:gd name="connsiteX107" fmla="*/ 1828543 w 1833003"/>
              <a:gd name="connsiteY107" fmla="*/ 874995 h 2761199"/>
              <a:gd name="connsiteX108" fmla="*/ 1833003 w 1833003"/>
              <a:gd name="connsiteY108" fmla="*/ 876788 h 2761199"/>
              <a:gd name="connsiteX109" fmla="*/ 1833003 w 1833003"/>
              <a:gd name="connsiteY109" fmla="*/ 948930 h 2761199"/>
              <a:gd name="connsiteX110" fmla="*/ 260852 w 1833003"/>
              <a:gd name="connsiteY110" fmla="*/ 1152610 h 2761199"/>
              <a:gd name="connsiteX111" fmla="*/ 241063 w 1833003"/>
              <a:gd name="connsiteY111" fmla="*/ 1134895 h 2761199"/>
              <a:gd name="connsiteX112" fmla="*/ 258024 w 1833003"/>
              <a:gd name="connsiteY112" fmla="*/ 1117744 h 2761199"/>
              <a:gd name="connsiteX113" fmla="*/ 275742 w 1833003"/>
              <a:gd name="connsiteY113" fmla="*/ 1133763 h 2761199"/>
              <a:gd name="connsiteX114" fmla="*/ 260852 w 1833003"/>
              <a:gd name="connsiteY114" fmla="*/ 1152610 h 2761199"/>
              <a:gd name="connsiteX115" fmla="*/ 478535 w 1833003"/>
              <a:gd name="connsiteY115" fmla="*/ 1158454 h 2761199"/>
              <a:gd name="connsiteX116" fmla="*/ 457612 w 1833003"/>
              <a:gd name="connsiteY116" fmla="*/ 1135271 h 2761199"/>
              <a:gd name="connsiteX117" fmla="*/ 482868 w 1833003"/>
              <a:gd name="connsiteY117" fmla="*/ 1112277 h 2761199"/>
              <a:gd name="connsiteX118" fmla="*/ 504543 w 1833003"/>
              <a:gd name="connsiteY118" fmla="*/ 1133951 h 2761199"/>
              <a:gd name="connsiteX119" fmla="*/ 478535 w 1833003"/>
              <a:gd name="connsiteY119" fmla="*/ 1158454 h 2761199"/>
              <a:gd name="connsiteX120" fmla="*/ 702059 w 1833003"/>
              <a:gd name="connsiteY120" fmla="*/ 1164296 h 2761199"/>
              <a:gd name="connsiteX121" fmla="*/ 674543 w 1833003"/>
              <a:gd name="connsiteY121" fmla="*/ 1132634 h 2761199"/>
              <a:gd name="connsiteX122" fmla="*/ 703754 w 1833003"/>
              <a:gd name="connsiteY122" fmla="*/ 1107002 h 2761199"/>
              <a:gd name="connsiteX123" fmla="*/ 731272 w 1833003"/>
              <a:gd name="connsiteY123" fmla="*/ 1138099 h 2761199"/>
              <a:gd name="connsiteX124" fmla="*/ 702059 w 1833003"/>
              <a:gd name="connsiteY124" fmla="*/ 1164296 h 2761199"/>
              <a:gd name="connsiteX125" fmla="*/ 933497 w 1833003"/>
              <a:gd name="connsiteY125" fmla="*/ 1166370 h 2761199"/>
              <a:gd name="connsiteX126" fmla="*/ 901834 w 1833003"/>
              <a:gd name="connsiteY126" fmla="*/ 1133766 h 2761199"/>
              <a:gd name="connsiteX127" fmla="*/ 930484 w 1833003"/>
              <a:gd name="connsiteY127" fmla="*/ 1103044 h 2761199"/>
              <a:gd name="connsiteX128" fmla="*/ 964218 w 1833003"/>
              <a:gd name="connsiteY128" fmla="*/ 1136781 h 2761199"/>
              <a:gd name="connsiteX129" fmla="*/ 933497 w 1833003"/>
              <a:gd name="connsiteY129" fmla="*/ 1166370 h 2761199"/>
              <a:gd name="connsiteX130" fmla="*/ 1152690 w 1833003"/>
              <a:gd name="connsiteY130" fmla="*/ 1169008 h 2761199"/>
              <a:gd name="connsiteX131" fmla="*/ 1121593 w 1833003"/>
              <a:gd name="connsiteY131" fmla="*/ 1135461 h 2761199"/>
              <a:gd name="connsiteX132" fmla="*/ 1155895 w 1833003"/>
              <a:gd name="connsiteY132" fmla="*/ 1100971 h 2761199"/>
              <a:gd name="connsiteX133" fmla="*/ 1189064 w 1833003"/>
              <a:gd name="connsiteY133" fmla="*/ 1136969 h 2761199"/>
              <a:gd name="connsiteX134" fmla="*/ 1152690 w 1833003"/>
              <a:gd name="connsiteY134" fmla="*/ 1169008 h 2761199"/>
              <a:gd name="connsiteX135" fmla="*/ 1375272 w 1833003"/>
              <a:gd name="connsiteY135" fmla="*/ 1172399 h 2761199"/>
              <a:gd name="connsiteX136" fmla="*/ 1340406 w 1833003"/>
              <a:gd name="connsiteY136" fmla="*/ 1136025 h 2761199"/>
              <a:gd name="connsiteX137" fmla="*/ 1376592 w 1833003"/>
              <a:gd name="connsiteY137" fmla="*/ 1097011 h 2761199"/>
              <a:gd name="connsiteX138" fmla="*/ 1414662 w 1833003"/>
              <a:gd name="connsiteY138" fmla="*/ 1136591 h 2761199"/>
              <a:gd name="connsiteX139" fmla="*/ 1375272 w 1833003"/>
              <a:gd name="connsiteY139" fmla="*/ 1172399 h 2761199"/>
              <a:gd name="connsiteX140" fmla="*/ 1600492 w 1833003"/>
              <a:gd name="connsiteY140" fmla="*/ 1174663 h 2761199"/>
              <a:gd name="connsiteX141" fmla="*/ 1561290 w 1833003"/>
              <a:gd name="connsiteY141" fmla="*/ 1134517 h 2761199"/>
              <a:gd name="connsiteX142" fmla="*/ 1598608 w 1833003"/>
              <a:gd name="connsiteY142" fmla="*/ 1096823 h 2761199"/>
              <a:gd name="connsiteX143" fmla="*/ 1638186 w 1833003"/>
              <a:gd name="connsiteY143" fmla="*/ 1136027 h 2761199"/>
              <a:gd name="connsiteX144" fmla="*/ 1600492 w 1833003"/>
              <a:gd name="connsiteY144" fmla="*/ 1174663 h 2761199"/>
              <a:gd name="connsiteX145" fmla="*/ 1831368 w 1833003"/>
              <a:gd name="connsiteY145" fmla="*/ 1174851 h 2761199"/>
              <a:gd name="connsiteX146" fmla="*/ 1790471 w 1833003"/>
              <a:gd name="connsiteY146" fmla="*/ 1136779 h 2761199"/>
              <a:gd name="connsiteX147" fmla="*/ 1828543 w 1833003"/>
              <a:gd name="connsiteY147" fmla="*/ 1095882 h 2761199"/>
              <a:gd name="connsiteX148" fmla="*/ 1833003 w 1833003"/>
              <a:gd name="connsiteY148" fmla="*/ 1097351 h 2761199"/>
              <a:gd name="connsiteX149" fmla="*/ 1833003 w 1833003"/>
              <a:gd name="connsiteY149" fmla="*/ 1174173 h 2761199"/>
              <a:gd name="connsiteX150" fmla="*/ 259532 w 1833003"/>
              <a:gd name="connsiteY150" fmla="*/ 1380660 h 2761199"/>
              <a:gd name="connsiteX151" fmla="*/ 236538 w 1833003"/>
              <a:gd name="connsiteY151" fmla="*/ 1356723 h 2761199"/>
              <a:gd name="connsiteX152" fmla="*/ 259532 w 1833003"/>
              <a:gd name="connsiteY152" fmla="*/ 1335615 h 2761199"/>
              <a:gd name="connsiteX153" fmla="*/ 280641 w 1833003"/>
              <a:gd name="connsiteY153" fmla="*/ 1358609 h 2761199"/>
              <a:gd name="connsiteX154" fmla="*/ 259532 w 1833003"/>
              <a:gd name="connsiteY154" fmla="*/ 1380660 h 2761199"/>
              <a:gd name="connsiteX155" fmla="*/ 479287 w 1833003"/>
              <a:gd name="connsiteY155" fmla="*/ 1383297 h 2761199"/>
              <a:gd name="connsiteX156" fmla="*/ 454975 w 1833003"/>
              <a:gd name="connsiteY156" fmla="*/ 1354272 h 2761199"/>
              <a:gd name="connsiteX157" fmla="*/ 480418 w 1833003"/>
              <a:gd name="connsiteY157" fmla="*/ 1331468 h 2761199"/>
              <a:gd name="connsiteX158" fmla="*/ 506426 w 1833003"/>
              <a:gd name="connsiteY158" fmla="*/ 1357099 h 2761199"/>
              <a:gd name="connsiteX159" fmla="*/ 479287 w 1833003"/>
              <a:gd name="connsiteY159" fmla="*/ 1383297 h 2761199"/>
              <a:gd name="connsiteX160" fmla="*/ 703942 w 1833003"/>
              <a:gd name="connsiteY160" fmla="*/ 1388764 h 2761199"/>
              <a:gd name="connsiteX161" fmla="*/ 671716 w 1833003"/>
              <a:gd name="connsiteY161" fmla="*/ 1356723 h 2761199"/>
              <a:gd name="connsiteX162" fmla="*/ 699609 w 1833003"/>
              <a:gd name="connsiteY162" fmla="*/ 1325626 h 2761199"/>
              <a:gd name="connsiteX163" fmla="*/ 734099 w 1833003"/>
              <a:gd name="connsiteY163" fmla="*/ 1358609 h 2761199"/>
              <a:gd name="connsiteX164" fmla="*/ 703942 w 1833003"/>
              <a:gd name="connsiteY164" fmla="*/ 1388764 h 2761199"/>
              <a:gd name="connsiteX165" fmla="*/ 930294 w 1833003"/>
              <a:gd name="connsiteY165" fmla="*/ 1391402 h 2761199"/>
              <a:gd name="connsiteX166" fmla="*/ 899197 w 1833003"/>
              <a:gd name="connsiteY166" fmla="*/ 1357855 h 2761199"/>
              <a:gd name="connsiteX167" fmla="*/ 933499 w 1833003"/>
              <a:gd name="connsiteY167" fmla="*/ 1323365 h 2761199"/>
              <a:gd name="connsiteX168" fmla="*/ 966670 w 1833003"/>
              <a:gd name="connsiteY168" fmla="*/ 1359363 h 2761199"/>
              <a:gd name="connsiteX169" fmla="*/ 930294 w 1833003"/>
              <a:gd name="connsiteY169" fmla="*/ 1391402 h 2761199"/>
              <a:gd name="connsiteX170" fmla="*/ 1155893 w 1833003"/>
              <a:gd name="connsiteY170" fmla="*/ 1394606 h 2761199"/>
              <a:gd name="connsiteX171" fmla="*/ 1118199 w 1833003"/>
              <a:gd name="connsiteY171" fmla="*/ 1357102 h 2761199"/>
              <a:gd name="connsiteX172" fmla="*/ 1152878 w 1833003"/>
              <a:gd name="connsiteY172" fmla="*/ 1320537 h 2761199"/>
              <a:gd name="connsiteX173" fmla="*/ 1193399 w 1833003"/>
              <a:gd name="connsiteY173" fmla="*/ 1356346 h 2761199"/>
              <a:gd name="connsiteX174" fmla="*/ 1155893 w 1833003"/>
              <a:gd name="connsiteY174" fmla="*/ 1394606 h 2761199"/>
              <a:gd name="connsiteX175" fmla="*/ 1376968 w 1833003"/>
              <a:gd name="connsiteY175" fmla="*/ 1396679 h 2761199"/>
              <a:gd name="connsiteX176" fmla="*/ 1338520 w 1833003"/>
              <a:gd name="connsiteY176" fmla="*/ 1355970 h 2761199"/>
              <a:gd name="connsiteX177" fmla="*/ 1376214 w 1833003"/>
              <a:gd name="connsiteY177" fmla="*/ 1318464 h 2761199"/>
              <a:gd name="connsiteX178" fmla="*/ 1417677 w 1833003"/>
              <a:gd name="connsiteY178" fmla="*/ 1357290 h 2761199"/>
              <a:gd name="connsiteX179" fmla="*/ 1376968 w 1833003"/>
              <a:gd name="connsiteY179" fmla="*/ 1396679 h 2761199"/>
              <a:gd name="connsiteX180" fmla="*/ 1599550 w 1833003"/>
              <a:gd name="connsiteY180" fmla="*/ 1397809 h 2761199"/>
              <a:gd name="connsiteX181" fmla="*/ 1559594 w 1833003"/>
              <a:gd name="connsiteY181" fmla="*/ 1358419 h 2761199"/>
              <a:gd name="connsiteX182" fmla="*/ 1597478 w 1833003"/>
              <a:gd name="connsiteY182" fmla="*/ 1317144 h 2761199"/>
              <a:gd name="connsiteX183" fmla="*/ 1639883 w 1833003"/>
              <a:gd name="connsiteY183" fmla="*/ 1355026 h 2761199"/>
              <a:gd name="connsiteX184" fmla="*/ 1599550 w 1833003"/>
              <a:gd name="connsiteY184" fmla="*/ 1397809 h 2761199"/>
              <a:gd name="connsiteX185" fmla="*/ 1829107 w 1833003"/>
              <a:gd name="connsiteY185" fmla="*/ 1399507 h 2761199"/>
              <a:gd name="connsiteX186" fmla="*/ 1788022 w 1833003"/>
              <a:gd name="connsiteY186" fmla="*/ 1356724 h 2761199"/>
              <a:gd name="connsiteX187" fmla="*/ 1830804 w 1833003"/>
              <a:gd name="connsiteY187" fmla="*/ 1315638 h 2761199"/>
              <a:gd name="connsiteX188" fmla="*/ 1833003 w 1833003"/>
              <a:gd name="connsiteY188" fmla="*/ 1316479 h 2761199"/>
              <a:gd name="connsiteX189" fmla="*/ 1833003 w 1833003"/>
              <a:gd name="connsiteY189" fmla="*/ 1398198 h 2761199"/>
              <a:gd name="connsiteX190" fmla="*/ 31295 w 1833003"/>
              <a:gd name="connsiteY190" fmla="*/ 1607953 h 2761199"/>
              <a:gd name="connsiteX191" fmla="*/ 7925 w 1833003"/>
              <a:gd name="connsiteY191" fmla="*/ 1587976 h 2761199"/>
              <a:gd name="connsiteX192" fmla="*/ 27337 w 1833003"/>
              <a:gd name="connsiteY192" fmla="*/ 1567056 h 2761199"/>
              <a:gd name="connsiteX193" fmla="*/ 48446 w 1833003"/>
              <a:gd name="connsiteY193" fmla="*/ 1585715 h 2761199"/>
              <a:gd name="connsiteX194" fmla="*/ 31295 w 1833003"/>
              <a:gd name="connsiteY194" fmla="*/ 1607953 h 2761199"/>
              <a:gd name="connsiteX195" fmla="*/ 256329 w 1833003"/>
              <a:gd name="connsiteY195" fmla="*/ 1612476 h 2761199"/>
              <a:gd name="connsiteX196" fmla="*/ 233712 w 1833003"/>
              <a:gd name="connsiteY196" fmla="*/ 1586656 h 2761199"/>
              <a:gd name="connsiteX197" fmla="*/ 258590 w 1833003"/>
              <a:gd name="connsiteY197" fmla="*/ 1562720 h 2761199"/>
              <a:gd name="connsiteX198" fmla="*/ 283278 w 1833003"/>
              <a:gd name="connsiteY198" fmla="*/ 1587032 h 2761199"/>
              <a:gd name="connsiteX199" fmla="*/ 256329 w 1833003"/>
              <a:gd name="connsiteY199" fmla="*/ 1612476 h 2761199"/>
              <a:gd name="connsiteX200" fmla="*/ 481550 w 1833003"/>
              <a:gd name="connsiteY200" fmla="*/ 1617943 h 2761199"/>
              <a:gd name="connsiteX201" fmla="*/ 450265 w 1833003"/>
              <a:gd name="connsiteY201" fmla="*/ 1585715 h 2761199"/>
              <a:gd name="connsiteX202" fmla="*/ 481550 w 1833003"/>
              <a:gd name="connsiteY202" fmla="*/ 1557255 h 2761199"/>
              <a:gd name="connsiteX203" fmla="*/ 511705 w 1833003"/>
              <a:gd name="connsiteY203" fmla="*/ 1587598 h 2761199"/>
              <a:gd name="connsiteX204" fmla="*/ 481550 w 1833003"/>
              <a:gd name="connsiteY204" fmla="*/ 1617943 h 2761199"/>
              <a:gd name="connsiteX205" fmla="*/ 701117 w 1833003"/>
              <a:gd name="connsiteY205" fmla="*/ 1620015 h 2761199"/>
              <a:gd name="connsiteX206" fmla="*/ 670586 w 1833003"/>
              <a:gd name="connsiteY206" fmla="*/ 1587032 h 2761199"/>
              <a:gd name="connsiteX207" fmla="*/ 702813 w 1833003"/>
              <a:gd name="connsiteY207" fmla="*/ 1554994 h 2761199"/>
              <a:gd name="connsiteX208" fmla="*/ 735229 w 1833003"/>
              <a:gd name="connsiteY208" fmla="*/ 1586656 h 2761199"/>
              <a:gd name="connsiteX209" fmla="*/ 701117 w 1833003"/>
              <a:gd name="connsiteY209" fmla="*/ 1620015 h 2761199"/>
              <a:gd name="connsiteX210" fmla="*/ 933311 w 1833003"/>
              <a:gd name="connsiteY210" fmla="*/ 1624916 h 2761199"/>
              <a:gd name="connsiteX211" fmla="*/ 895993 w 1833003"/>
              <a:gd name="connsiteY211" fmla="*/ 1587035 h 2761199"/>
              <a:gd name="connsiteX212" fmla="*/ 931048 w 1833003"/>
              <a:gd name="connsiteY212" fmla="*/ 1550660 h 2761199"/>
              <a:gd name="connsiteX213" fmla="*/ 971193 w 1833003"/>
              <a:gd name="connsiteY213" fmla="*/ 1587035 h 2761199"/>
              <a:gd name="connsiteX214" fmla="*/ 933311 w 1833003"/>
              <a:gd name="connsiteY214" fmla="*/ 1624916 h 2761199"/>
              <a:gd name="connsiteX215" fmla="*/ 1155893 w 1833003"/>
              <a:gd name="connsiteY215" fmla="*/ 1626802 h 2761199"/>
              <a:gd name="connsiteX216" fmla="*/ 1116126 w 1833003"/>
              <a:gd name="connsiteY216" fmla="*/ 1587410 h 2761199"/>
              <a:gd name="connsiteX217" fmla="*/ 1152688 w 1833003"/>
              <a:gd name="connsiteY217" fmla="*/ 1548587 h 2761199"/>
              <a:gd name="connsiteX218" fmla="*/ 1195471 w 1833003"/>
              <a:gd name="connsiteY218" fmla="*/ 1583641 h 2761199"/>
              <a:gd name="connsiteX219" fmla="*/ 1155893 w 1833003"/>
              <a:gd name="connsiteY219" fmla="*/ 1626802 h 2761199"/>
              <a:gd name="connsiteX220" fmla="*/ 1375838 w 1833003"/>
              <a:gd name="connsiteY220" fmla="*/ 1628308 h 2761199"/>
              <a:gd name="connsiteX221" fmla="*/ 1337012 w 1833003"/>
              <a:gd name="connsiteY221" fmla="*/ 1584019 h 2761199"/>
              <a:gd name="connsiteX222" fmla="*/ 1379983 w 1833003"/>
              <a:gd name="connsiteY222" fmla="*/ 1546513 h 2761199"/>
              <a:gd name="connsiteX223" fmla="*/ 1418243 w 1833003"/>
              <a:gd name="connsiteY223" fmla="*/ 1587410 h 2761199"/>
              <a:gd name="connsiteX224" fmla="*/ 1375838 w 1833003"/>
              <a:gd name="connsiteY224" fmla="*/ 1628308 h 2761199"/>
              <a:gd name="connsiteX225" fmla="*/ 1596912 w 1833003"/>
              <a:gd name="connsiteY225" fmla="*/ 1631323 h 2761199"/>
              <a:gd name="connsiteX226" fmla="*/ 1556013 w 1833003"/>
              <a:gd name="connsiteY226" fmla="*/ 1586845 h 2761199"/>
              <a:gd name="connsiteX227" fmla="*/ 1602565 w 1833003"/>
              <a:gd name="connsiteY227" fmla="*/ 1544061 h 2761199"/>
              <a:gd name="connsiteX228" fmla="*/ 1644217 w 1833003"/>
              <a:gd name="connsiteY228" fmla="*/ 1587787 h 2761199"/>
              <a:gd name="connsiteX229" fmla="*/ 1596912 w 1833003"/>
              <a:gd name="connsiteY229" fmla="*/ 1631323 h 2761199"/>
              <a:gd name="connsiteX230" fmla="*/ 1829861 w 1833003"/>
              <a:gd name="connsiteY230" fmla="*/ 1633585 h 2761199"/>
              <a:gd name="connsiteX231" fmla="*/ 1784252 w 1833003"/>
              <a:gd name="connsiteY231" fmla="*/ 1584773 h 2761199"/>
              <a:gd name="connsiteX232" fmla="*/ 1832122 w 1833003"/>
              <a:gd name="connsiteY232" fmla="*/ 1542366 h 2761199"/>
              <a:gd name="connsiteX233" fmla="*/ 1833003 w 1833003"/>
              <a:gd name="connsiteY233" fmla="*/ 1542752 h 2761199"/>
              <a:gd name="connsiteX234" fmla="*/ 1833003 w 1833003"/>
              <a:gd name="connsiteY234" fmla="*/ 1632316 h 2761199"/>
              <a:gd name="connsiteX235" fmla="*/ 25642 w 1833003"/>
              <a:gd name="connsiteY235" fmla="*/ 1833175 h 2761199"/>
              <a:gd name="connsiteX236" fmla="*/ 5287 w 1833003"/>
              <a:gd name="connsiteY236" fmla="*/ 1809239 h 2761199"/>
              <a:gd name="connsiteX237" fmla="*/ 31107 w 1833003"/>
              <a:gd name="connsiteY237" fmla="*/ 1787000 h 2761199"/>
              <a:gd name="connsiteX238" fmla="*/ 52028 w 1833003"/>
              <a:gd name="connsiteY238" fmla="*/ 1811312 h 2761199"/>
              <a:gd name="connsiteX239" fmla="*/ 25642 w 1833003"/>
              <a:gd name="connsiteY239" fmla="*/ 1833175 h 2761199"/>
              <a:gd name="connsiteX240" fmla="*/ 261606 w 1833003"/>
              <a:gd name="connsiteY240" fmla="*/ 1838264 h 2761199"/>
              <a:gd name="connsiteX241" fmla="*/ 229943 w 1833003"/>
              <a:gd name="connsiteY241" fmla="*/ 1811312 h 2761199"/>
              <a:gd name="connsiteX242" fmla="*/ 255197 w 1833003"/>
              <a:gd name="connsiteY242" fmla="*/ 1781723 h 2761199"/>
              <a:gd name="connsiteX243" fmla="*/ 287426 w 1833003"/>
              <a:gd name="connsiteY243" fmla="*/ 1808863 h 2761199"/>
              <a:gd name="connsiteX244" fmla="*/ 261606 w 1833003"/>
              <a:gd name="connsiteY244" fmla="*/ 1838264 h 2761199"/>
              <a:gd name="connsiteX245" fmla="*/ 478909 w 1833003"/>
              <a:gd name="connsiteY245" fmla="*/ 1841655 h 2761199"/>
              <a:gd name="connsiteX246" fmla="*/ 448944 w 1833003"/>
              <a:gd name="connsiteY246" fmla="*/ 1808295 h 2761199"/>
              <a:gd name="connsiteX247" fmla="*/ 482490 w 1833003"/>
              <a:gd name="connsiteY247" fmla="*/ 1777764 h 2761199"/>
              <a:gd name="connsiteX248" fmla="*/ 512269 w 1833003"/>
              <a:gd name="connsiteY248" fmla="*/ 1811688 h 2761199"/>
              <a:gd name="connsiteX249" fmla="*/ 478909 w 1833003"/>
              <a:gd name="connsiteY249" fmla="*/ 1841655 h 2761199"/>
              <a:gd name="connsiteX250" fmla="*/ 706394 w 1833003"/>
              <a:gd name="connsiteY250" fmla="*/ 1845991 h 2761199"/>
              <a:gd name="connsiteX251" fmla="*/ 666816 w 1833003"/>
              <a:gd name="connsiteY251" fmla="*/ 1811500 h 2761199"/>
              <a:gd name="connsiteX252" fmla="*/ 703378 w 1833003"/>
              <a:gd name="connsiteY252" fmla="*/ 1773806 h 2761199"/>
              <a:gd name="connsiteX253" fmla="*/ 739943 w 1833003"/>
              <a:gd name="connsiteY253" fmla="*/ 1809051 h 2761199"/>
              <a:gd name="connsiteX254" fmla="*/ 706394 w 1833003"/>
              <a:gd name="connsiteY254" fmla="*/ 1845991 h 2761199"/>
              <a:gd name="connsiteX255" fmla="*/ 930862 w 1833003"/>
              <a:gd name="connsiteY255" fmla="*/ 1849196 h 2761199"/>
              <a:gd name="connsiteX256" fmla="*/ 893922 w 1833003"/>
              <a:gd name="connsiteY256" fmla="*/ 1810748 h 2761199"/>
              <a:gd name="connsiteX257" fmla="*/ 933313 w 1833003"/>
              <a:gd name="connsiteY257" fmla="*/ 1770981 h 2761199"/>
              <a:gd name="connsiteX258" fmla="*/ 973079 w 1833003"/>
              <a:gd name="connsiteY258" fmla="*/ 1811502 h 2761199"/>
              <a:gd name="connsiteX259" fmla="*/ 930862 w 1833003"/>
              <a:gd name="connsiteY259" fmla="*/ 1849196 h 2761199"/>
              <a:gd name="connsiteX260" fmla="*/ 1154762 w 1833003"/>
              <a:gd name="connsiteY260" fmla="*/ 1850702 h 2761199"/>
              <a:gd name="connsiteX261" fmla="*/ 1114618 w 1833003"/>
              <a:gd name="connsiteY261" fmla="*/ 1811500 h 2761199"/>
              <a:gd name="connsiteX262" fmla="*/ 1155703 w 1833003"/>
              <a:gd name="connsiteY262" fmla="*/ 1769283 h 2761199"/>
              <a:gd name="connsiteX263" fmla="*/ 1196413 w 1833003"/>
              <a:gd name="connsiteY263" fmla="*/ 1808485 h 2761199"/>
              <a:gd name="connsiteX264" fmla="*/ 1154762 w 1833003"/>
              <a:gd name="connsiteY264" fmla="*/ 1850702 h 2761199"/>
              <a:gd name="connsiteX265" fmla="*/ 1374896 w 1833003"/>
              <a:gd name="connsiteY265" fmla="*/ 1853718 h 2761199"/>
              <a:gd name="connsiteX266" fmla="*/ 1333809 w 1833003"/>
              <a:gd name="connsiteY266" fmla="*/ 1809429 h 2761199"/>
              <a:gd name="connsiteX267" fmla="*/ 1379983 w 1833003"/>
              <a:gd name="connsiteY267" fmla="*/ 1766268 h 2761199"/>
              <a:gd name="connsiteX268" fmla="*/ 1421824 w 1833003"/>
              <a:gd name="connsiteY268" fmla="*/ 1810746 h 2761199"/>
              <a:gd name="connsiteX269" fmla="*/ 1374896 w 1833003"/>
              <a:gd name="connsiteY269" fmla="*/ 1853718 h 2761199"/>
              <a:gd name="connsiteX270" fmla="*/ 1597290 w 1833003"/>
              <a:gd name="connsiteY270" fmla="*/ 1855981 h 2761199"/>
              <a:gd name="connsiteX271" fmla="*/ 1553753 w 1833003"/>
              <a:gd name="connsiteY271" fmla="*/ 1809429 h 2761199"/>
              <a:gd name="connsiteX272" fmla="*/ 1602379 w 1833003"/>
              <a:gd name="connsiteY272" fmla="*/ 1764008 h 2761199"/>
              <a:gd name="connsiteX273" fmla="*/ 1647232 w 1833003"/>
              <a:gd name="connsiteY273" fmla="*/ 1809051 h 2761199"/>
              <a:gd name="connsiteX274" fmla="*/ 1597290 w 1833003"/>
              <a:gd name="connsiteY274" fmla="*/ 1855981 h 2761199"/>
              <a:gd name="connsiteX275" fmla="*/ 1829861 w 1833003"/>
              <a:gd name="connsiteY275" fmla="*/ 1857489 h 2761199"/>
              <a:gd name="connsiteX276" fmla="*/ 1782556 w 1833003"/>
              <a:gd name="connsiteY276" fmla="*/ 1810746 h 2761199"/>
              <a:gd name="connsiteX277" fmla="*/ 1827787 w 1833003"/>
              <a:gd name="connsiteY277" fmla="*/ 1761368 h 2761199"/>
              <a:gd name="connsiteX278" fmla="*/ 1833003 w 1833003"/>
              <a:gd name="connsiteY278" fmla="*/ 1763243 h 2761199"/>
              <a:gd name="connsiteX279" fmla="*/ 1833003 w 1833003"/>
              <a:gd name="connsiteY279" fmla="*/ 1856929 h 2761199"/>
              <a:gd name="connsiteX280" fmla="*/ 28091 w 1833003"/>
              <a:gd name="connsiteY280" fmla="*/ 2056511 h 2761199"/>
              <a:gd name="connsiteX281" fmla="*/ 4343 w 1833003"/>
              <a:gd name="connsiteY281" fmla="*/ 2031067 h 2761199"/>
              <a:gd name="connsiteX282" fmla="*/ 30353 w 1833003"/>
              <a:gd name="connsiteY282" fmla="*/ 2008263 h 2761199"/>
              <a:gd name="connsiteX283" fmla="*/ 52216 w 1833003"/>
              <a:gd name="connsiteY283" fmla="*/ 2031445 h 2761199"/>
              <a:gd name="connsiteX284" fmla="*/ 28091 w 1833003"/>
              <a:gd name="connsiteY284" fmla="*/ 2056511 h 2761199"/>
              <a:gd name="connsiteX285" fmla="*/ 258590 w 1833003"/>
              <a:gd name="connsiteY285" fmla="*/ 2062544 h 2761199"/>
              <a:gd name="connsiteX286" fmla="*/ 228247 w 1833003"/>
              <a:gd name="connsiteY286" fmla="*/ 2029183 h 2761199"/>
              <a:gd name="connsiteX287" fmla="*/ 260476 w 1833003"/>
              <a:gd name="connsiteY287" fmla="*/ 2001668 h 2761199"/>
              <a:gd name="connsiteX288" fmla="*/ 290065 w 1833003"/>
              <a:gd name="connsiteY288" fmla="*/ 2031447 h 2761199"/>
              <a:gd name="connsiteX289" fmla="*/ 258590 w 1833003"/>
              <a:gd name="connsiteY289" fmla="*/ 2062544 h 2761199"/>
              <a:gd name="connsiteX290" fmla="*/ 483810 w 1833003"/>
              <a:gd name="connsiteY290" fmla="*/ 2065935 h 2761199"/>
              <a:gd name="connsiteX291" fmla="*/ 446870 w 1833003"/>
              <a:gd name="connsiteY291" fmla="*/ 2034460 h 2761199"/>
              <a:gd name="connsiteX292" fmla="*/ 479852 w 1833003"/>
              <a:gd name="connsiteY292" fmla="*/ 1998086 h 2761199"/>
              <a:gd name="connsiteX293" fmla="*/ 514531 w 1833003"/>
              <a:gd name="connsiteY293" fmla="*/ 2032011 h 2761199"/>
              <a:gd name="connsiteX294" fmla="*/ 483810 w 1833003"/>
              <a:gd name="connsiteY294" fmla="*/ 2065935 h 2761199"/>
              <a:gd name="connsiteX295" fmla="*/ 702625 w 1833003"/>
              <a:gd name="connsiteY295" fmla="*/ 2071023 h 2761199"/>
              <a:gd name="connsiteX296" fmla="*/ 665119 w 1833003"/>
              <a:gd name="connsiteY296" fmla="*/ 2032953 h 2761199"/>
              <a:gd name="connsiteX297" fmla="*/ 705262 w 1833003"/>
              <a:gd name="connsiteY297" fmla="*/ 1994505 h 2761199"/>
              <a:gd name="connsiteX298" fmla="*/ 740884 w 1833003"/>
              <a:gd name="connsiteY298" fmla="*/ 2033517 h 2761199"/>
              <a:gd name="connsiteX299" fmla="*/ 702625 w 1833003"/>
              <a:gd name="connsiteY299" fmla="*/ 2071023 h 2761199"/>
              <a:gd name="connsiteX300" fmla="*/ 934065 w 1833003"/>
              <a:gd name="connsiteY300" fmla="*/ 2072908 h 2761199"/>
              <a:gd name="connsiteX301" fmla="*/ 892980 w 1833003"/>
              <a:gd name="connsiteY301" fmla="*/ 2033895 h 2761199"/>
              <a:gd name="connsiteX302" fmla="*/ 934255 w 1833003"/>
              <a:gd name="connsiteY302" fmla="*/ 1992053 h 2761199"/>
              <a:gd name="connsiteX303" fmla="*/ 973267 w 1833003"/>
              <a:gd name="connsiteY303" fmla="*/ 2032387 h 2761199"/>
              <a:gd name="connsiteX304" fmla="*/ 934065 w 1833003"/>
              <a:gd name="connsiteY304" fmla="*/ 2072908 h 2761199"/>
              <a:gd name="connsiteX305" fmla="*/ 1154952 w 1833003"/>
              <a:gd name="connsiteY305" fmla="*/ 2074038 h 2761199"/>
              <a:gd name="connsiteX306" fmla="*/ 1113300 w 1833003"/>
              <a:gd name="connsiteY306" fmla="*/ 2031821 h 2761199"/>
              <a:gd name="connsiteX307" fmla="*/ 1155517 w 1833003"/>
              <a:gd name="connsiteY307" fmla="*/ 1990170 h 2761199"/>
              <a:gd name="connsiteX308" fmla="*/ 1197735 w 1833003"/>
              <a:gd name="connsiteY308" fmla="*/ 2030879 h 2761199"/>
              <a:gd name="connsiteX309" fmla="*/ 1154952 w 1833003"/>
              <a:gd name="connsiteY309" fmla="*/ 2074038 h 2761199"/>
              <a:gd name="connsiteX310" fmla="*/ 1376968 w 1833003"/>
              <a:gd name="connsiteY310" fmla="*/ 2078185 h 2761199"/>
              <a:gd name="connsiteX311" fmla="*/ 1331545 w 1833003"/>
              <a:gd name="connsiteY311" fmla="*/ 2033519 h 2761199"/>
              <a:gd name="connsiteX312" fmla="*/ 1378100 w 1833003"/>
              <a:gd name="connsiteY312" fmla="*/ 1986212 h 2761199"/>
              <a:gd name="connsiteX313" fmla="*/ 1424650 w 1833003"/>
              <a:gd name="connsiteY313" fmla="*/ 2031257 h 2761199"/>
              <a:gd name="connsiteX314" fmla="*/ 1376968 w 1833003"/>
              <a:gd name="connsiteY314" fmla="*/ 2078185 h 2761199"/>
              <a:gd name="connsiteX315" fmla="*/ 1601811 w 1833003"/>
              <a:gd name="connsiteY315" fmla="*/ 2080635 h 2761199"/>
              <a:gd name="connsiteX316" fmla="*/ 1552243 w 1833003"/>
              <a:gd name="connsiteY316" fmla="*/ 2034648 h 2761199"/>
              <a:gd name="connsiteX317" fmla="*/ 1600304 w 1833003"/>
              <a:gd name="connsiteY317" fmla="*/ 1984516 h 2761199"/>
              <a:gd name="connsiteX318" fmla="*/ 1647232 w 1833003"/>
              <a:gd name="connsiteY318" fmla="*/ 2031633 h 2761199"/>
              <a:gd name="connsiteX319" fmla="*/ 1601811 w 1833003"/>
              <a:gd name="connsiteY319" fmla="*/ 2080635 h 2761199"/>
              <a:gd name="connsiteX320" fmla="*/ 1830615 w 1833003"/>
              <a:gd name="connsiteY320" fmla="*/ 2081201 h 2761199"/>
              <a:gd name="connsiteX321" fmla="*/ 1781237 w 1833003"/>
              <a:gd name="connsiteY321" fmla="*/ 2031821 h 2761199"/>
              <a:gd name="connsiteX322" fmla="*/ 1827411 w 1833003"/>
              <a:gd name="connsiteY322" fmla="*/ 1983197 h 2761199"/>
              <a:gd name="connsiteX323" fmla="*/ 1833003 w 1833003"/>
              <a:gd name="connsiteY323" fmla="*/ 1983909 h 2761199"/>
              <a:gd name="connsiteX324" fmla="*/ 1833003 w 1833003"/>
              <a:gd name="connsiteY324" fmla="*/ 2080767 h 2761199"/>
              <a:gd name="connsiteX325" fmla="*/ 29599 w 1833003"/>
              <a:gd name="connsiteY325" fmla="*/ 2287198 h 2761199"/>
              <a:gd name="connsiteX326" fmla="*/ 3589 w 1833003"/>
              <a:gd name="connsiteY326" fmla="*/ 2260812 h 2761199"/>
              <a:gd name="connsiteX327" fmla="*/ 28843 w 1833003"/>
              <a:gd name="connsiteY327" fmla="*/ 2237632 h 2761199"/>
              <a:gd name="connsiteX328" fmla="*/ 53345 w 1833003"/>
              <a:gd name="connsiteY328" fmla="*/ 2262320 h 2761199"/>
              <a:gd name="connsiteX329" fmla="*/ 29599 w 1833003"/>
              <a:gd name="connsiteY329" fmla="*/ 2287198 h 2761199"/>
              <a:gd name="connsiteX330" fmla="*/ 257458 w 1833003"/>
              <a:gd name="connsiteY330" fmla="*/ 2293607 h 2761199"/>
              <a:gd name="connsiteX331" fmla="*/ 227303 w 1833003"/>
              <a:gd name="connsiteY331" fmla="*/ 2263451 h 2761199"/>
              <a:gd name="connsiteX332" fmla="*/ 259344 w 1833003"/>
              <a:gd name="connsiteY332" fmla="*/ 2231223 h 2761199"/>
              <a:gd name="connsiteX333" fmla="*/ 290441 w 1833003"/>
              <a:gd name="connsiteY333" fmla="*/ 2259116 h 2761199"/>
              <a:gd name="connsiteX334" fmla="*/ 257458 w 1833003"/>
              <a:gd name="connsiteY334" fmla="*/ 2293607 h 2761199"/>
              <a:gd name="connsiteX335" fmla="*/ 481738 w 1833003"/>
              <a:gd name="connsiteY335" fmla="*/ 2297376 h 2761199"/>
              <a:gd name="connsiteX336" fmla="*/ 445740 w 1833003"/>
              <a:gd name="connsiteY336" fmla="*/ 2263639 h 2761199"/>
              <a:gd name="connsiteX337" fmla="*/ 479477 w 1833003"/>
              <a:gd name="connsiteY337" fmla="*/ 2227641 h 2761199"/>
              <a:gd name="connsiteX338" fmla="*/ 515851 w 1833003"/>
              <a:gd name="connsiteY338" fmla="*/ 2261754 h 2761199"/>
              <a:gd name="connsiteX339" fmla="*/ 481738 w 1833003"/>
              <a:gd name="connsiteY339" fmla="*/ 2297376 h 2761199"/>
              <a:gd name="connsiteX340" fmla="*/ 699231 w 1833003"/>
              <a:gd name="connsiteY340" fmla="*/ 2300767 h 2761199"/>
              <a:gd name="connsiteX341" fmla="*/ 664555 w 1833003"/>
              <a:gd name="connsiteY341" fmla="*/ 2260624 h 2761199"/>
              <a:gd name="connsiteX342" fmla="*/ 706772 w 1833003"/>
              <a:gd name="connsiteY342" fmla="*/ 2224062 h 2761199"/>
              <a:gd name="connsiteX343" fmla="*/ 742392 w 1833003"/>
              <a:gd name="connsiteY343" fmla="*/ 2264581 h 2761199"/>
              <a:gd name="connsiteX344" fmla="*/ 699231 w 1833003"/>
              <a:gd name="connsiteY344" fmla="*/ 2300767 h 2761199"/>
              <a:gd name="connsiteX345" fmla="*/ 932933 w 1833003"/>
              <a:gd name="connsiteY345" fmla="*/ 2302841 h 2761199"/>
              <a:gd name="connsiteX346" fmla="*/ 892412 w 1833003"/>
              <a:gd name="connsiteY346" fmla="*/ 2264015 h 2761199"/>
              <a:gd name="connsiteX347" fmla="*/ 933311 w 1833003"/>
              <a:gd name="connsiteY347" fmla="*/ 2221610 h 2761199"/>
              <a:gd name="connsiteX348" fmla="*/ 974397 w 1833003"/>
              <a:gd name="connsiteY348" fmla="*/ 2260246 h 2761199"/>
              <a:gd name="connsiteX349" fmla="*/ 932933 w 1833003"/>
              <a:gd name="connsiteY349" fmla="*/ 2302841 h 2761199"/>
              <a:gd name="connsiteX350" fmla="*/ 1154762 w 1833003"/>
              <a:gd name="connsiteY350" fmla="*/ 2306798 h 2761199"/>
              <a:gd name="connsiteX351" fmla="*/ 1110849 w 1833003"/>
              <a:gd name="connsiteY351" fmla="*/ 2260812 h 2761199"/>
              <a:gd name="connsiteX352" fmla="*/ 1154008 w 1833003"/>
              <a:gd name="connsiteY352" fmla="*/ 2217841 h 2761199"/>
              <a:gd name="connsiteX353" fmla="*/ 1200748 w 1833003"/>
              <a:gd name="connsiteY353" fmla="*/ 2261378 h 2761199"/>
              <a:gd name="connsiteX354" fmla="*/ 1154762 w 1833003"/>
              <a:gd name="connsiteY354" fmla="*/ 2306798 h 2761199"/>
              <a:gd name="connsiteX355" fmla="*/ 1376402 w 1833003"/>
              <a:gd name="connsiteY355" fmla="*/ 2309248 h 2761199"/>
              <a:gd name="connsiteX356" fmla="*/ 1330605 w 1833003"/>
              <a:gd name="connsiteY356" fmla="*/ 2261190 h 2761199"/>
              <a:gd name="connsiteX357" fmla="*/ 1378664 w 1833003"/>
              <a:gd name="connsiteY357" fmla="*/ 2215391 h 2761199"/>
              <a:gd name="connsiteX358" fmla="*/ 1425594 w 1833003"/>
              <a:gd name="connsiteY358" fmla="*/ 2263451 h 2761199"/>
              <a:gd name="connsiteX359" fmla="*/ 1376402 w 1833003"/>
              <a:gd name="connsiteY359" fmla="*/ 2309248 h 2761199"/>
              <a:gd name="connsiteX360" fmla="*/ 1597666 w 1833003"/>
              <a:gd name="connsiteY360" fmla="*/ 2311322 h 2761199"/>
              <a:gd name="connsiteX361" fmla="*/ 1550738 w 1833003"/>
              <a:gd name="connsiteY361" fmla="*/ 2259304 h 2761199"/>
              <a:gd name="connsiteX362" fmla="*/ 1599740 w 1833003"/>
              <a:gd name="connsiteY362" fmla="*/ 2213318 h 2761199"/>
              <a:gd name="connsiteX363" fmla="*/ 1648742 w 1833003"/>
              <a:gd name="connsiteY363" fmla="*/ 2263074 h 2761199"/>
              <a:gd name="connsiteX364" fmla="*/ 1597666 w 1833003"/>
              <a:gd name="connsiteY364" fmla="*/ 2311322 h 2761199"/>
              <a:gd name="connsiteX365" fmla="*/ 1830615 w 1833003"/>
              <a:gd name="connsiteY365" fmla="*/ 2314903 h 2761199"/>
              <a:gd name="connsiteX366" fmla="*/ 1777655 w 1833003"/>
              <a:gd name="connsiteY366" fmla="*/ 2262132 h 2761199"/>
              <a:gd name="connsiteX367" fmla="*/ 1827223 w 1833003"/>
              <a:gd name="connsiteY367" fmla="*/ 2210114 h 2761199"/>
              <a:gd name="connsiteX368" fmla="*/ 1833003 w 1833003"/>
              <a:gd name="connsiteY368" fmla="*/ 2210879 h 2761199"/>
              <a:gd name="connsiteX369" fmla="*/ 1833003 w 1833003"/>
              <a:gd name="connsiteY369" fmla="*/ 2314342 h 2761199"/>
              <a:gd name="connsiteX370" fmla="*/ 27715 w 1833003"/>
              <a:gd name="connsiteY370" fmla="*/ 2510724 h 2761199"/>
              <a:gd name="connsiteX371" fmla="*/ 2461 w 1833003"/>
              <a:gd name="connsiteY371" fmla="*/ 2482264 h 2761199"/>
              <a:gd name="connsiteX372" fmla="*/ 28657 w 1833003"/>
              <a:gd name="connsiteY372" fmla="*/ 2458894 h 2761199"/>
              <a:gd name="connsiteX373" fmla="*/ 53913 w 1833003"/>
              <a:gd name="connsiteY373" fmla="*/ 2487165 h 2761199"/>
              <a:gd name="connsiteX374" fmla="*/ 27715 w 1833003"/>
              <a:gd name="connsiteY374" fmla="*/ 2510724 h 2761199"/>
              <a:gd name="connsiteX375" fmla="*/ 257083 w 1833003"/>
              <a:gd name="connsiteY375" fmla="*/ 2516943 h 2761199"/>
              <a:gd name="connsiteX376" fmla="*/ 226737 w 1833003"/>
              <a:gd name="connsiteY376" fmla="*/ 2483394 h 2761199"/>
              <a:gd name="connsiteX377" fmla="*/ 259720 w 1833003"/>
              <a:gd name="connsiteY377" fmla="*/ 2452863 h 2761199"/>
              <a:gd name="connsiteX378" fmla="*/ 290251 w 1833003"/>
              <a:gd name="connsiteY378" fmla="*/ 2485846 h 2761199"/>
              <a:gd name="connsiteX379" fmla="*/ 257083 w 1833003"/>
              <a:gd name="connsiteY379" fmla="*/ 2516943 h 2761199"/>
              <a:gd name="connsiteX380" fmla="*/ 479475 w 1833003"/>
              <a:gd name="connsiteY380" fmla="*/ 2520712 h 2761199"/>
              <a:gd name="connsiteX381" fmla="*/ 443854 w 1833003"/>
              <a:gd name="connsiteY381" fmla="*/ 2485092 h 2761199"/>
              <a:gd name="connsiteX382" fmla="*/ 477967 w 1833003"/>
              <a:gd name="connsiteY382" fmla="*/ 2448528 h 2761199"/>
              <a:gd name="connsiteX383" fmla="*/ 516793 w 1833003"/>
              <a:gd name="connsiteY383" fmla="*/ 2483772 h 2761199"/>
              <a:gd name="connsiteX384" fmla="*/ 479475 w 1833003"/>
              <a:gd name="connsiteY384" fmla="*/ 2520712 h 2761199"/>
              <a:gd name="connsiteX385" fmla="*/ 704698 w 1833003"/>
              <a:gd name="connsiteY385" fmla="*/ 2524669 h 2761199"/>
              <a:gd name="connsiteX386" fmla="*/ 663987 w 1833003"/>
              <a:gd name="connsiteY386" fmla="*/ 2485280 h 2761199"/>
              <a:gd name="connsiteX387" fmla="*/ 703378 w 1833003"/>
              <a:gd name="connsiteY387" fmla="*/ 2445512 h 2761199"/>
              <a:gd name="connsiteX388" fmla="*/ 742014 w 1833003"/>
              <a:gd name="connsiteY388" fmla="*/ 2482074 h 2761199"/>
              <a:gd name="connsiteX389" fmla="*/ 704698 w 1833003"/>
              <a:gd name="connsiteY389" fmla="*/ 2524669 h 2761199"/>
              <a:gd name="connsiteX390" fmla="*/ 932180 w 1833003"/>
              <a:gd name="connsiteY390" fmla="*/ 2526555 h 2761199"/>
              <a:gd name="connsiteX391" fmla="*/ 891094 w 1833003"/>
              <a:gd name="connsiteY391" fmla="*/ 2483772 h 2761199"/>
              <a:gd name="connsiteX392" fmla="*/ 933877 w 1833003"/>
              <a:gd name="connsiteY392" fmla="*/ 2442121 h 2761199"/>
              <a:gd name="connsiteX393" fmla="*/ 974963 w 1833003"/>
              <a:gd name="connsiteY393" fmla="*/ 2485470 h 2761199"/>
              <a:gd name="connsiteX394" fmla="*/ 932180 w 1833003"/>
              <a:gd name="connsiteY394" fmla="*/ 2526555 h 2761199"/>
              <a:gd name="connsiteX395" fmla="*/ 1156647 w 1833003"/>
              <a:gd name="connsiteY395" fmla="*/ 2530512 h 2761199"/>
              <a:gd name="connsiteX396" fmla="*/ 1109341 w 1833003"/>
              <a:gd name="connsiteY396" fmla="*/ 2483960 h 2761199"/>
              <a:gd name="connsiteX397" fmla="*/ 1154386 w 1833003"/>
              <a:gd name="connsiteY397" fmla="*/ 2437407 h 2761199"/>
              <a:gd name="connsiteX398" fmla="*/ 1201314 w 1833003"/>
              <a:gd name="connsiteY398" fmla="*/ 2485090 h 2761199"/>
              <a:gd name="connsiteX399" fmla="*/ 1156647 w 1833003"/>
              <a:gd name="connsiteY399" fmla="*/ 2530512 h 2761199"/>
              <a:gd name="connsiteX400" fmla="*/ 1379229 w 1833003"/>
              <a:gd name="connsiteY400" fmla="*/ 2532586 h 2761199"/>
              <a:gd name="connsiteX401" fmla="*/ 1329285 w 1833003"/>
              <a:gd name="connsiteY401" fmla="*/ 2484338 h 2761199"/>
              <a:gd name="connsiteX402" fmla="*/ 1379795 w 1833003"/>
              <a:gd name="connsiteY402" fmla="*/ 2436468 h 2761199"/>
              <a:gd name="connsiteX403" fmla="*/ 1426348 w 1833003"/>
              <a:gd name="connsiteY403" fmla="*/ 2484904 h 2761199"/>
              <a:gd name="connsiteX404" fmla="*/ 1379229 w 1833003"/>
              <a:gd name="connsiteY404" fmla="*/ 2532586 h 2761199"/>
              <a:gd name="connsiteX405" fmla="*/ 1599174 w 1833003"/>
              <a:gd name="connsiteY405" fmla="*/ 2533904 h 2761199"/>
              <a:gd name="connsiteX406" fmla="*/ 1550550 w 1833003"/>
              <a:gd name="connsiteY406" fmla="*/ 2483960 h 2761199"/>
              <a:gd name="connsiteX407" fmla="*/ 1600494 w 1833003"/>
              <a:gd name="connsiteY407" fmla="*/ 2435336 h 2761199"/>
              <a:gd name="connsiteX408" fmla="*/ 1649872 w 1833003"/>
              <a:gd name="connsiteY408" fmla="*/ 2485280 h 2761199"/>
              <a:gd name="connsiteX409" fmla="*/ 1599174 w 1833003"/>
              <a:gd name="connsiteY409" fmla="*/ 2533904 h 2761199"/>
              <a:gd name="connsiteX410" fmla="*/ 1828543 w 1833003"/>
              <a:gd name="connsiteY410" fmla="*/ 2538427 h 2761199"/>
              <a:gd name="connsiteX411" fmla="*/ 1776147 w 1833003"/>
              <a:gd name="connsiteY411" fmla="*/ 2484148 h 2761199"/>
              <a:gd name="connsiteX412" fmla="*/ 1829673 w 1833003"/>
              <a:gd name="connsiteY412" fmla="*/ 2430813 h 2761199"/>
              <a:gd name="connsiteX413" fmla="*/ 1833003 w 1833003"/>
              <a:gd name="connsiteY413" fmla="*/ 2431508 h 2761199"/>
              <a:gd name="connsiteX414" fmla="*/ 1833003 w 1833003"/>
              <a:gd name="connsiteY414" fmla="*/ 2537542 h 2761199"/>
              <a:gd name="connsiteX415" fmla="*/ 26584 w 1833003"/>
              <a:gd name="connsiteY415" fmla="*/ 2735191 h 2761199"/>
              <a:gd name="connsiteX416" fmla="*/ 10 w 1833003"/>
              <a:gd name="connsiteY416" fmla="*/ 2706920 h 2761199"/>
              <a:gd name="connsiteX417" fmla="*/ 30165 w 1833003"/>
              <a:gd name="connsiteY417" fmla="*/ 2678463 h 2761199"/>
              <a:gd name="connsiteX418" fmla="*/ 57305 w 1833003"/>
              <a:gd name="connsiteY418" fmla="*/ 2707110 h 2761199"/>
              <a:gd name="connsiteX419" fmla="*/ 26584 w 1833003"/>
              <a:gd name="connsiteY419" fmla="*/ 2735191 h 2761199"/>
              <a:gd name="connsiteX420" fmla="*/ 259154 w 1833003"/>
              <a:gd name="connsiteY420" fmla="*/ 2738583 h 2761199"/>
              <a:gd name="connsiteX421" fmla="*/ 226737 w 1833003"/>
              <a:gd name="connsiteY421" fmla="*/ 2707674 h 2761199"/>
              <a:gd name="connsiteX422" fmla="*/ 257646 w 1833003"/>
              <a:gd name="connsiteY422" fmla="*/ 2675069 h 2761199"/>
              <a:gd name="connsiteX423" fmla="*/ 291007 w 1833003"/>
              <a:gd name="connsiteY423" fmla="*/ 2703151 h 2761199"/>
              <a:gd name="connsiteX424" fmla="*/ 259154 w 1833003"/>
              <a:gd name="connsiteY424" fmla="*/ 2738583 h 2761199"/>
              <a:gd name="connsiteX425" fmla="*/ 478347 w 1833003"/>
              <a:gd name="connsiteY425" fmla="*/ 2744048 h 2761199"/>
              <a:gd name="connsiteX426" fmla="*/ 443666 w 1833003"/>
              <a:gd name="connsiteY426" fmla="*/ 2703715 h 2761199"/>
              <a:gd name="connsiteX427" fmla="*/ 480984 w 1833003"/>
              <a:gd name="connsiteY427" fmla="*/ 2669790 h 2761199"/>
              <a:gd name="connsiteX428" fmla="*/ 518678 w 1833003"/>
              <a:gd name="connsiteY428" fmla="*/ 2708050 h 2761199"/>
              <a:gd name="connsiteX429" fmla="*/ 478347 w 1833003"/>
              <a:gd name="connsiteY429" fmla="*/ 2744048 h 2761199"/>
              <a:gd name="connsiteX430" fmla="*/ 703001 w 1833003"/>
              <a:gd name="connsiteY430" fmla="*/ 2746500 h 2761199"/>
              <a:gd name="connsiteX431" fmla="*/ 663423 w 1833003"/>
              <a:gd name="connsiteY431" fmla="*/ 2706920 h 2761199"/>
              <a:gd name="connsiteX432" fmla="*/ 703001 w 1833003"/>
              <a:gd name="connsiteY432" fmla="*/ 2667342 h 2761199"/>
              <a:gd name="connsiteX433" fmla="*/ 743334 w 1833003"/>
              <a:gd name="connsiteY433" fmla="*/ 2706920 h 2761199"/>
              <a:gd name="connsiteX434" fmla="*/ 703001 w 1833003"/>
              <a:gd name="connsiteY434" fmla="*/ 2746500 h 2761199"/>
              <a:gd name="connsiteX435" fmla="*/ 929730 w 1833003"/>
              <a:gd name="connsiteY435" fmla="*/ 2748761 h 2761199"/>
              <a:gd name="connsiteX436" fmla="*/ 890528 w 1833003"/>
              <a:gd name="connsiteY436" fmla="*/ 2703529 h 2761199"/>
              <a:gd name="connsiteX437" fmla="*/ 936327 w 1833003"/>
              <a:gd name="connsiteY437" fmla="*/ 2664893 h 2761199"/>
              <a:gd name="connsiteX438" fmla="*/ 974963 w 1833003"/>
              <a:gd name="connsiteY438" fmla="*/ 2710125 h 2761199"/>
              <a:gd name="connsiteX439" fmla="*/ 929730 w 1833003"/>
              <a:gd name="connsiteY439" fmla="*/ 2748761 h 2761199"/>
              <a:gd name="connsiteX440" fmla="*/ 1155517 w 1833003"/>
              <a:gd name="connsiteY440" fmla="*/ 2753283 h 2761199"/>
              <a:gd name="connsiteX441" fmla="*/ 1108777 w 1833003"/>
              <a:gd name="connsiteY441" fmla="*/ 2706166 h 2761199"/>
              <a:gd name="connsiteX442" fmla="*/ 1153066 w 1833003"/>
              <a:gd name="connsiteY442" fmla="*/ 2660368 h 2761199"/>
              <a:gd name="connsiteX443" fmla="*/ 1202822 w 1833003"/>
              <a:gd name="connsiteY443" fmla="*/ 2705600 h 2761199"/>
              <a:gd name="connsiteX444" fmla="*/ 1155517 w 1833003"/>
              <a:gd name="connsiteY444" fmla="*/ 2753283 h 2761199"/>
              <a:gd name="connsiteX445" fmla="*/ 1377912 w 1833003"/>
              <a:gd name="connsiteY445" fmla="*/ 2755546 h 2761199"/>
              <a:gd name="connsiteX446" fmla="*/ 1329097 w 1833003"/>
              <a:gd name="connsiteY446" fmla="*/ 2705224 h 2761199"/>
              <a:gd name="connsiteX447" fmla="*/ 1377158 w 1833003"/>
              <a:gd name="connsiteY447" fmla="*/ 2658296 h 2761199"/>
              <a:gd name="connsiteX448" fmla="*/ 1426158 w 1833003"/>
              <a:gd name="connsiteY448" fmla="*/ 2708428 h 2761199"/>
              <a:gd name="connsiteX449" fmla="*/ 1377912 w 1833003"/>
              <a:gd name="connsiteY449" fmla="*/ 2755546 h 2761199"/>
              <a:gd name="connsiteX450" fmla="*/ 1599174 w 1833003"/>
              <a:gd name="connsiteY450" fmla="*/ 2757430 h 2761199"/>
              <a:gd name="connsiteX451" fmla="*/ 1549418 w 1833003"/>
              <a:gd name="connsiteY451" fmla="*/ 2707484 h 2761199"/>
              <a:gd name="connsiteX452" fmla="*/ 1602001 w 1833003"/>
              <a:gd name="connsiteY452" fmla="*/ 2656786 h 2761199"/>
              <a:gd name="connsiteX453" fmla="*/ 1649684 w 1833003"/>
              <a:gd name="connsiteY453" fmla="*/ 2708238 h 2761199"/>
              <a:gd name="connsiteX454" fmla="*/ 1599174 w 1833003"/>
              <a:gd name="connsiteY454" fmla="*/ 2757430 h 2761199"/>
              <a:gd name="connsiteX455" fmla="*/ 1829295 w 1833003"/>
              <a:gd name="connsiteY455" fmla="*/ 2761199 h 2761199"/>
              <a:gd name="connsiteX456" fmla="*/ 1775579 w 1833003"/>
              <a:gd name="connsiteY456" fmla="*/ 2704282 h 2761199"/>
              <a:gd name="connsiteX457" fmla="*/ 1830615 w 1833003"/>
              <a:gd name="connsiteY457" fmla="*/ 2652641 h 2761199"/>
              <a:gd name="connsiteX458" fmla="*/ 1833003 w 1833003"/>
              <a:gd name="connsiteY458" fmla="*/ 2653210 h 2761199"/>
              <a:gd name="connsiteX459" fmla="*/ 1833003 w 1833003"/>
              <a:gd name="connsiteY459" fmla="*/ 2760449 h 27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1833003" h="2761199">
                <a:moveTo>
                  <a:pt x="1830049" y="32347"/>
                </a:moveTo>
                <a:cubicBezTo>
                  <a:pt x="1819118" y="31405"/>
                  <a:pt x="1813273" y="25562"/>
                  <a:pt x="1814029" y="14820"/>
                </a:cubicBezTo>
                <a:cubicBezTo>
                  <a:pt x="1814783" y="3888"/>
                  <a:pt x="1821944" y="-823"/>
                  <a:pt x="1832310" y="118"/>
                </a:cubicBezTo>
                <a:lnTo>
                  <a:pt x="1833003" y="896"/>
                </a:lnTo>
                <a:lnTo>
                  <a:pt x="1833003" y="31243"/>
                </a:lnTo>
                <a:close/>
                <a:moveTo>
                  <a:pt x="1377158" y="255873"/>
                </a:moveTo>
                <a:cubicBezTo>
                  <a:pt x="1366415" y="255685"/>
                  <a:pt x="1360948" y="249654"/>
                  <a:pt x="1360006" y="238912"/>
                </a:cubicBezTo>
                <a:cubicBezTo>
                  <a:pt x="1360194" y="228357"/>
                  <a:pt x="1365474" y="221949"/>
                  <a:pt x="1376028" y="221194"/>
                </a:cubicBezTo>
                <a:cubicBezTo>
                  <a:pt x="1386582" y="220441"/>
                  <a:pt x="1393931" y="225342"/>
                  <a:pt x="1394875" y="236084"/>
                </a:cubicBezTo>
                <a:cubicBezTo>
                  <a:pt x="1395817" y="248146"/>
                  <a:pt x="1390161" y="256061"/>
                  <a:pt x="1377158" y="255873"/>
                </a:cubicBezTo>
                <a:close/>
                <a:moveTo>
                  <a:pt x="1598986" y="260394"/>
                </a:moveTo>
                <a:cubicBezTo>
                  <a:pt x="1585794" y="259640"/>
                  <a:pt x="1577124" y="250784"/>
                  <a:pt x="1577877" y="237402"/>
                </a:cubicBezTo>
                <a:cubicBezTo>
                  <a:pt x="1578631" y="224208"/>
                  <a:pt x="1587490" y="215539"/>
                  <a:pt x="1600872" y="216294"/>
                </a:cubicBezTo>
                <a:cubicBezTo>
                  <a:pt x="1614063" y="217047"/>
                  <a:pt x="1621038" y="226094"/>
                  <a:pt x="1622544" y="239098"/>
                </a:cubicBezTo>
                <a:cubicBezTo>
                  <a:pt x="1619719" y="252102"/>
                  <a:pt x="1612556" y="261148"/>
                  <a:pt x="1598986" y="260394"/>
                </a:cubicBezTo>
                <a:close/>
                <a:moveTo>
                  <a:pt x="1827599" y="261338"/>
                </a:moveTo>
                <a:cubicBezTo>
                  <a:pt x="1814593" y="260019"/>
                  <a:pt x="1806114" y="251348"/>
                  <a:pt x="1806866" y="237778"/>
                </a:cubicBezTo>
                <a:cubicBezTo>
                  <a:pt x="1807810" y="222700"/>
                  <a:pt x="1817233" y="214032"/>
                  <a:pt x="1832498" y="215351"/>
                </a:cubicBezTo>
                <a:lnTo>
                  <a:pt x="1833003" y="215594"/>
                </a:lnTo>
                <a:lnTo>
                  <a:pt x="1833003" y="259787"/>
                </a:lnTo>
                <a:close/>
                <a:moveTo>
                  <a:pt x="931238" y="477138"/>
                </a:moveTo>
                <a:cubicBezTo>
                  <a:pt x="920119" y="475441"/>
                  <a:pt x="915596" y="468279"/>
                  <a:pt x="917102" y="458101"/>
                </a:cubicBezTo>
                <a:cubicBezTo>
                  <a:pt x="918610" y="447358"/>
                  <a:pt x="926526" y="443213"/>
                  <a:pt x="936705" y="445096"/>
                </a:cubicBezTo>
                <a:cubicBezTo>
                  <a:pt x="945373" y="446604"/>
                  <a:pt x="949709" y="452823"/>
                  <a:pt x="949143" y="461682"/>
                </a:cubicBezTo>
                <a:cubicBezTo>
                  <a:pt x="948389" y="472614"/>
                  <a:pt x="941792" y="477138"/>
                  <a:pt x="931238" y="477138"/>
                </a:cubicBezTo>
                <a:close/>
                <a:moveTo>
                  <a:pt x="1154386" y="482789"/>
                </a:moveTo>
                <a:cubicBezTo>
                  <a:pt x="1141192" y="482035"/>
                  <a:pt x="1132523" y="473178"/>
                  <a:pt x="1133277" y="459796"/>
                </a:cubicBezTo>
                <a:cubicBezTo>
                  <a:pt x="1134031" y="446602"/>
                  <a:pt x="1142889" y="437934"/>
                  <a:pt x="1156269" y="438688"/>
                </a:cubicBezTo>
                <a:cubicBezTo>
                  <a:pt x="1169651" y="439253"/>
                  <a:pt x="1176624" y="448488"/>
                  <a:pt x="1177944" y="461492"/>
                </a:cubicBezTo>
                <a:cubicBezTo>
                  <a:pt x="1175116" y="474496"/>
                  <a:pt x="1167955" y="483544"/>
                  <a:pt x="1154386" y="482789"/>
                </a:cubicBezTo>
                <a:close/>
                <a:moveTo>
                  <a:pt x="1375650" y="484486"/>
                </a:moveTo>
                <a:cubicBezTo>
                  <a:pt x="1359816" y="483542"/>
                  <a:pt x="1352280" y="473178"/>
                  <a:pt x="1353599" y="457910"/>
                </a:cubicBezTo>
                <a:cubicBezTo>
                  <a:pt x="1354729" y="444153"/>
                  <a:pt x="1363588" y="436614"/>
                  <a:pt x="1377346" y="436614"/>
                </a:cubicBezTo>
                <a:cubicBezTo>
                  <a:pt x="1393555" y="436614"/>
                  <a:pt x="1400528" y="446414"/>
                  <a:pt x="1401848" y="459042"/>
                </a:cubicBezTo>
                <a:cubicBezTo>
                  <a:pt x="1399962" y="476948"/>
                  <a:pt x="1391294" y="485428"/>
                  <a:pt x="1375650" y="484486"/>
                </a:cubicBezTo>
                <a:close/>
                <a:moveTo>
                  <a:pt x="1599362" y="486748"/>
                </a:moveTo>
                <a:cubicBezTo>
                  <a:pt x="1581645" y="485430"/>
                  <a:pt x="1572976" y="475440"/>
                  <a:pt x="1574108" y="458290"/>
                </a:cubicBezTo>
                <a:cubicBezTo>
                  <a:pt x="1575050" y="442647"/>
                  <a:pt x="1584848" y="434542"/>
                  <a:pt x="1600304" y="434918"/>
                </a:cubicBezTo>
                <a:cubicBezTo>
                  <a:pt x="1618019" y="435484"/>
                  <a:pt x="1626690" y="446039"/>
                  <a:pt x="1625560" y="463190"/>
                </a:cubicBezTo>
                <a:cubicBezTo>
                  <a:pt x="1624428" y="478643"/>
                  <a:pt x="1614627" y="486182"/>
                  <a:pt x="1599362" y="486748"/>
                </a:cubicBezTo>
                <a:close/>
                <a:moveTo>
                  <a:pt x="1833003" y="488992"/>
                </a:moveTo>
                <a:lnTo>
                  <a:pt x="1810966" y="482861"/>
                </a:lnTo>
                <a:cubicBezTo>
                  <a:pt x="1805548" y="478079"/>
                  <a:pt x="1802249" y="470823"/>
                  <a:pt x="1801589" y="461872"/>
                </a:cubicBezTo>
                <a:cubicBezTo>
                  <a:pt x="1800460" y="445475"/>
                  <a:pt x="1811202" y="434166"/>
                  <a:pt x="1827033" y="432469"/>
                </a:cubicBezTo>
                <a:lnTo>
                  <a:pt x="1833003" y="434205"/>
                </a:lnTo>
                <a:close/>
                <a:moveTo>
                  <a:pt x="703001" y="708198"/>
                </a:moveTo>
                <a:cubicBezTo>
                  <a:pt x="689997" y="708010"/>
                  <a:pt x="684532" y="700095"/>
                  <a:pt x="685661" y="688033"/>
                </a:cubicBezTo>
                <a:cubicBezTo>
                  <a:pt x="686793" y="677291"/>
                  <a:pt x="694330" y="672578"/>
                  <a:pt x="704698" y="673520"/>
                </a:cubicBezTo>
                <a:cubicBezTo>
                  <a:pt x="715439" y="674463"/>
                  <a:pt x="720528" y="681058"/>
                  <a:pt x="720340" y="691613"/>
                </a:cubicBezTo>
                <a:cubicBezTo>
                  <a:pt x="719398" y="702169"/>
                  <a:pt x="713743" y="708388"/>
                  <a:pt x="703001" y="708198"/>
                </a:cubicBezTo>
                <a:close/>
                <a:moveTo>
                  <a:pt x="936705" y="713665"/>
                </a:moveTo>
                <a:cubicBezTo>
                  <a:pt x="921625" y="715927"/>
                  <a:pt x="911259" y="707634"/>
                  <a:pt x="910129" y="692557"/>
                </a:cubicBezTo>
                <a:cubicBezTo>
                  <a:pt x="908997" y="677291"/>
                  <a:pt x="918044" y="668056"/>
                  <a:pt x="933311" y="667679"/>
                </a:cubicBezTo>
                <a:cubicBezTo>
                  <a:pt x="947069" y="667303"/>
                  <a:pt x="953476" y="676915"/>
                  <a:pt x="956682" y="686904"/>
                </a:cubicBezTo>
                <a:cubicBezTo>
                  <a:pt x="956494" y="702547"/>
                  <a:pt x="949709" y="711782"/>
                  <a:pt x="936705" y="713665"/>
                </a:cubicBezTo>
                <a:close/>
                <a:moveTo>
                  <a:pt x="1153820" y="716491"/>
                </a:moveTo>
                <a:cubicBezTo>
                  <a:pt x="1138366" y="715927"/>
                  <a:pt x="1129508" y="706693"/>
                  <a:pt x="1129508" y="691237"/>
                </a:cubicBezTo>
                <a:cubicBezTo>
                  <a:pt x="1129320" y="673710"/>
                  <a:pt x="1139310" y="664475"/>
                  <a:pt x="1156647" y="665039"/>
                </a:cubicBezTo>
                <a:cubicBezTo>
                  <a:pt x="1172291" y="665605"/>
                  <a:pt x="1180207" y="674839"/>
                  <a:pt x="1181337" y="690861"/>
                </a:cubicBezTo>
                <a:cubicBezTo>
                  <a:pt x="1180207" y="707446"/>
                  <a:pt x="1171349" y="717057"/>
                  <a:pt x="1153820" y="716491"/>
                </a:cubicBezTo>
                <a:close/>
                <a:moveTo>
                  <a:pt x="1374896" y="720450"/>
                </a:moveTo>
                <a:cubicBezTo>
                  <a:pt x="1358875" y="719132"/>
                  <a:pt x="1347756" y="707824"/>
                  <a:pt x="1347945" y="691237"/>
                </a:cubicBezTo>
                <a:cubicBezTo>
                  <a:pt x="1348132" y="672768"/>
                  <a:pt x="1360194" y="663156"/>
                  <a:pt x="1377912" y="660706"/>
                </a:cubicBezTo>
                <a:cubicBezTo>
                  <a:pt x="1396005" y="664097"/>
                  <a:pt x="1408255" y="674087"/>
                  <a:pt x="1406935" y="692557"/>
                </a:cubicBezTo>
                <a:cubicBezTo>
                  <a:pt x="1405803" y="710462"/>
                  <a:pt x="1393365" y="721958"/>
                  <a:pt x="1374896" y="720450"/>
                </a:cubicBezTo>
                <a:close/>
                <a:moveTo>
                  <a:pt x="1600116" y="722714"/>
                </a:moveTo>
                <a:cubicBezTo>
                  <a:pt x="1580703" y="720262"/>
                  <a:pt x="1567887" y="709896"/>
                  <a:pt x="1568641" y="689541"/>
                </a:cubicBezTo>
                <a:cubicBezTo>
                  <a:pt x="1569207" y="671450"/>
                  <a:pt x="1580891" y="659764"/>
                  <a:pt x="1599172" y="659764"/>
                </a:cubicBezTo>
                <a:cubicBezTo>
                  <a:pt x="1619529" y="659576"/>
                  <a:pt x="1631401" y="672014"/>
                  <a:pt x="1631025" y="692181"/>
                </a:cubicBezTo>
                <a:cubicBezTo>
                  <a:pt x="1630459" y="710462"/>
                  <a:pt x="1618397" y="720074"/>
                  <a:pt x="1600116" y="722714"/>
                </a:cubicBezTo>
                <a:close/>
                <a:moveTo>
                  <a:pt x="1830990" y="723088"/>
                </a:moveTo>
                <a:cubicBezTo>
                  <a:pt x="1808940" y="723466"/>
                  <a:pt x="1796690" y="710838"/>
                  <a:pt x="1797634" y="688975"/>
                </a:cubicBezTo>
                <a:cubicBezTo>
                  <a:pt x="1798386" y="668999"/>
                  <a:pt x="1810826" y="658066"/>
                  <a:pt x="1830804" y="658444"/>
                </a:cubicBezTo>
                <a:lnTo>
                  <a:pt x="1833003" y="659304"/>
                </a:lnTo>
                <a:lnTo>
                  <a:pt x="1833003" y="722302"/>
                </a:lnTo>
                <a:close/>
                <a:moveTo>
                  <a:pt x="477215" y="930216"/>
                </a:moveTo>
                <a:cubicBezTo>
                  <a:pt x="466471" y="928896"/>
                  <a:pt x="462137" y="920792"/>
                  <a:pt x="463267" y="910615"/>
                </a:cubicBezTo>
                <a:cubicBezTo>
                  <a:pt x="464585" y="899873"/>
                  <a:pt x="471748" y="895350"/>
                  <a:pt x="482114" y="895538"/>
                </a:cubicBezTo>
                <a:cubicBezTo>
                  <a:pt x="492668" y="897046"/>
                  <a:pt x="498511" y="902889"/>
                  <a:pt x="497946" y="913631"/>
                </a:cubicBezTo>
                <a:cubicBezTo>
                  <a:pt x="497380" y="926635"/>
                  <a:pt x="489087" y="931912"/>
                  <a:pt x="477215" y="930216"/>
                </a:cubicBezTo>
                <a:close/>
                <a:moveTo>
                  <a:pt x="702059" y="937001"/>
                </a:moveTo>
                <a:cubicBezTo>
                  <a:pt x="686037" y="936435"/>
                  <a:pt x="679442" y="926447"/>
                  <a:pt x="678123" y="913065"/>
                </a:cubicBezTo>
                <a:cubicBezTo>
                  <a:pt x="680762" y="895538"/>
                  <a:pt x="689997" y="887621"/>
                  <a:pt x="705450" y="889129"/>
                </a:cubicBezTo>
                <a:cubicBezTo>
                  <a:pt x="721284" y="890639"/>
                  <a:pt x="728444" y="901381"/>
                  <a:pt x="726559" y="916646"/>
                </a:cubicBezTo>
                <a:cubicBezTo>
                  <a:pt x="724863" y="930404"/>
                  <a:pt x="715816" y="937567"/>
                  <a:pt x="702059" y="937001"/>
                </a:cubicBezTo>
                <a:close/>
                <a:moveTo>
                  <a:pt x="934441" y="942090"/>
                </a:moveTo>
                <a:cubicBezTo>
                  <a:pt x="918610" y="941149"/>
                  <a:pt x="907113" y="932856"/>
                  <a:pt x="905040" y="916836"/>
                </a:cubicBezTo>
                <a:cubicBezTo>
                  <a:pt x="902778" y="898365"/>
                  <a:pt x="913709" y="886115"/>
                  <a:pt x="931426" y="884796"/>
                </a:cubicBezTo>
                <a:cubicBezTo>
                  <a:pt x="949519" y="883478"/>
                  <a:pt x="961205" y="895162"/>
                  <a:pt x="961581" y="913255"/>
                </a:cubicBezTo>
                <a:cubicBezTo>
                  <a:pt x="961769" y="929464"/>
                  <a:pt x="950839" y="938887"/>
                  <a:pt x="934441" y="942090"/>
                </a:cubicBezTo>
                <a:close/>
                <a:moveTo>
                  <a:pt x="1154386" y="943598"/>
                </a:moveTo>
                <a:cubicBezTo>
                  <a:pt x="1134783" y="942468"/>
                  <a:pt x="1122723" y="929462"/>
                  <a:pt x="1125172" y="909486"/>
                </a:cubicBezTo>
                <a:cubicBezTo>
                  <a:pt x="1127246" y="891768"/>
                  <a:pt x="1139872" y="880838"/>
                  <a:pt x="1158155" y="882722"/>
                </a:cubicBezTo>
                <a:cubicBezTo>
                  <a:pt x="1176058" y="884420"/>
                  <a:pt x="1184729" y="897234"/>
                  <a:pt x="1186613" y="913821"/>
                </a:cubicBezTo>
                <a:cubicBezTo>
                  <a:pt x="1182467" y="932478"/>
                  <a:pt x="1172667" y="944730"/>
                  <a:pt x="1154386" y="943598"/>
                </a:cubicBezTo>
                <a:close/>
                <a:moveTo>
                  <a:pt x="1374518" y="945296"/>
                </a:moveTo>
                <a:cubicBezTo>
                  <a:pt x="1354539" y="943788"/>
                  <a:pt x="1344175" y="930594"/>
                  <a:pt x="1345305" y="910805"/>
                </a:cubicBezTo>
                <a:cubicBezTo>
                  <a:pt x="1346437" y="890827"/>
                  <a:pt x="1359063" y="881216"/>
                  <a:pt x="1379042" y="880084"/>
                </a:cubicBezTo>
                <a:cubicBezTo>
                  <a:pt x="1398454" y="882534"/>
                  <a:pt x="1410328" y="893088"/>
                  <a:pt x="1409950" y="913255"/>
                </a:cubicBezTo>
                <a:cubicBezTo>
                  <a:pt x="1409572" y="935495"/>
                  <a:pt x="1396193" y="946992"/>
                  <a:pt x="1374518" y="945296"/>
                </a:cubicBezTo>
                <a:close/>
                <a:moveTo>
                  <a:pt x="1601059" y="947933"/>
                </a:moveTo>
                <a:cubicBezTo>
                  <a:pt x="1579385" y="948499"/>
                  <a:pt x="1565815" y="935871"/>
                  <a:pt x="1565061" y="914197"/>
                </a:cubicBezTo>
                <a:cubicBezTo>
                  <a:pt x="1564307" y="892712"/>
                  <a:pt x="1577124" y="880462"/>
                  <a:pt x="1599362" y="877823"/>
                </a:cubicBezTo>
                <a:cubicBezTo>
                  <a:pt x="1620282" y="879143"/>
                  <a:pt x="1634042" y="890263"/>
                  <a:pt x="1634796" y="911935"/>
                </a:cubicBezTo>
                <a:cubicBezTo>
                  <a:pt x="1635362" y="933610"/>
                  <a:pt x="1622732" y="947180"/>
                  <a:pt x="1601059" y="947933"/>
                </a:cubicBezTo>
                <a:close/>
                <a:moveTo>
                  <a:pt x="1829673" y="950195"/>
                </a:moveTo>
                <a:cubicBezTo>
                  <a:pt x="1808564" y="950383"/>
                  <a:pt x="1794428" y="936247"/>
                  <a:pt x="1792920" y="915705"/>
                </a:cubicBezTo>
                <a:cubicBezTo>
                  <a:pt x="1791225" y="892712"/>
                  <a:pt x="1806114" y="879896"/>
                  <a:pt x="1828543" y="874995"/>
                </a:cubicBezTo>
                <a:lnTo>
                  <a:pt x="1833003" y="876788"/>
                </a:lnTo>
                <a:lnTo>
                  <a:pt x="1833003" y="948930"/>
                </a:lnTo>
                <a:close/>
                <a:moveTo>
                  <a:pt x="260852" y="1152610"/>
                </a:moveTo>
                <a:cubicBezTo>
                  <a:pt x="248790" y="1153552"/>
                  <a:pt x="240873" y="1147899"/>
                  <a:pt x="241063" y="1134895"/>
                </a:cubicBezTo>
                <a:cubicBezTo>
                  <a:pt x="241063" y="1124151"/>
                  <a:pt x="247282" y="1118686"/>
                  <a:pt x="258024" y="1117744"/>
                </a:cubicBezTo>
                <a:cubicBezTo>
                  <a:pt x="268579" y="1117932"/>
                  <a:pt x="274988" y="1123209"/>
                  <a:pt x="275742" y="1133763"/>
                </a:cubicBezTo>
                <a:cubicBezTo>
                  <a:pt x="276495" y="1144318"/>
                  <a:pt x="271594" y="1151669"/>
                  <a:pt x="260852" y="1152610"/>
                </a:cubicBezTo>
                <a:close/>
                <a:moveTo>
                  <a:pt x="478535" y="1158454"/>
                </a:moveTo>
                <a:cubicBezTo>
                  <a:pt x="465529" y="1157510"/>
                  <a:pt x="457048" y="1148651"/>
                  <a:pt x="457612" y="1135271"/>
                </a:cubicBezTo>
                <a:cubicBezTo>
                  <a:pt x="458178" y="1120004"/>
                  <a:pt x="467603" y="1111335"/>
                  <a:pt x="482868" y="1112277"/>
                </a:cubicBezTo>
                <a:cubicBezTo>
                  <a:pt x="496250" y="1113031"/>
                  <a:pt x="502281" y="1122831"/>
                  <a:pt x="504543" y="1133951"/>
                </a:cubicBezTo>
                <a:cubicBezTo>
                  <a:pt x="502093" y="1150537"/>
                  <a:pt x="493800" y="1159771"/>
                  <a:pt x="478535" y="1158454"/>
                </a:cubicBezTo>
                <a:close/>
                <a:moveTo>
                  <a:pt x="702059" y="1164296"/>
                </a:moveTo>
                <a:cubicBezTo>
                  <a:pt x="684343" y="1161093"/>
                  <a:pt x="672847" y="1150727"/>
                  <a:pt x="674543" y="1132634"/>
                </a:cubicBezTo>
                <a:cubicBezTo>
                  <a:pt x="676051" y="1116802"/>
                  <a:pt x="687357" y="1106060"/>
                  <a:pt x="703754" y="1107002"/>
                </a:cubicBezTo>
                <a:cubicBezTo>
                  <a:pt x="721660" y="1107944"/>
                  <a:pt x="732780" y="1120006"/>
                  <a:pt x="731272" y="1138099"/>
                </a:cubicBezTo>
                <a:cubicBezTo>
                  <a:pt x="729952" y="1153930"/>
                  <a:pt x="718456" y="1162789"/>
                  <a:pt x="702059" y="1164296"/>
                </a:cubicBezTo>
                <a:close/>
                <a:moveTo>
                  <a:pt x="933497" y="1166370"/>
                </a:moveTo>
                <a:cubicBezTo>
                  <a:pt x="913145" y="1166370"/>
                  <a:pt x="901459" y="1153932"/>
                  <a:pt x="901834" y="1133766"/>
                </a:cubicBezTo>
                <a:cubicBezTo>
                  <a:pt x="902400" y="1115107"/>
                  <a:pt x="915594" y="1106814"/>
                  <a:pt x="930484" y="1103044"/>
                </a:cubicBezTo>
                <a:cubicBezTo>
                  <a:pt x="952344" y="1105872"/>
                  <a:pt x="964974" y="1116426"/>
                  <a:pt x="964218" y="1136781"/>
                </a:cubicBezTo>
                <a:cubicBezTo>
                  <a:pt x="963464" y="1154874"/>
                  <a:pt x="951780" y="1166370"/>
                  <a:pt x="933497" y="1166370"/>
                </a:cubicBezTo>
                <a:close/>
                <a:moveTo>
                  <a:pt x="1152690" y="1169008"/>
                </a:moveTo>
                <a:cubicBezTo>
                  <a:pt x="1132901" y="1167878"/>
                  <a:pt x="1121593" y="1155250"/>
                  <a:pt x="1121593" y="1135461"/>
                </a:cubicBezTo>
                <a:cubicBezTo>
                  <a:pt x="1121593" y="1113599"/>
                  <a:pt x="1134597" y="1102479"/>
                  <a:pt x="1155895" y="1100971"/>
                </a:cubicBezTo>
                <a:cubicBezTo>
                  <a:pt x="1177756" y="1103232"/>
                  <a:pt x="1190008" y="1115295"/>
                  <a:pt x="1189064" y="1136969"/>
                </a:cubicBezTo>
                <a:cubicBezTo>
                  <a:pt x="1188122" y="1158831"/>
                  <a:pt x="1174176" y="1170328"/>
                  <a:pt x="1152690" y="1169008"/>
                </a:cubicBezTo>
                <a:close/>
                <a:moveTo>
                  <a:pt x="1375272" y="1172399"/>
                </a:moveTo>
                <a:cubicBezTo>
                  <a:pt x="1354541" y="1171269"/>
                  <a:pt x="1340594" y="1157134"/>
                  <a:pt x="1340406" y="1136025"/>
                </a:cubicBezTo>
                <a:cubicBezTo>
                  <a:pt x="1340218" y="1112655"/>
                  <a:pt x="1356049" y="1101347"/>
                  <a:pt x="1376592" y="1097011"/>
                </a:cubicBezTo>
                <a:cubicBezTo>
                  <a:pt x="1400338" y="1101159"/>
                  <a:pt x="1415606" y="1113597"/>
                  <a:pt x="1414662" y="1136591"/>
                </a:cubicBezTo>
                <a:cubicBezTo>
                  <a:pt x="1413532" y="1159207"/>
                  <a:pt x="1398266" y="1173719"/>
                  <a:pt x="1375272" y="1172399"/>
                </a:cubicBezTo>
                <a:close/>
                <a:moveTo>
                  <a:pt x="1600492" y="1174663"/>
                </a:moveTo>
                <a:cubicBezTo>
                  <a:pt x="1576933" y="1171647"/>
                  <a:pt x="1560914" y="1159209"/>
                  <a:pt x="1561290" y="1134517"/>
                </a:cubicBezTo>
                <a:cubicBezTo>
                  <a:pt x="1561668" y="1111903"/>
                  <a:pt x="1576180" y="1097201"/>
                  <a:pt x="1598608" y="1096823"/>
                </a:cubicBezTo>
                <a:cubicBezTo>
                  <a:pt x="1623110" y="1096448"/>
                  <a:pt x="1638186" y="1111525"/>
                  <a:pt x="1638186" y="1136027"/>
                </a:cubicBezTo>
                <a:cubicBezTo>
                  <a:pt x="1638186" y="1158831"/>
                  <a:pt x="1622920" y="1170894"/>
                  <a:pt x="1600492" y="1174663"/>
                </a:cubicBezTo>
                <a:close/>
                <a:moveTo>
                  <a:pt x="1831368" y="1174851"/>
                </a:moveTo>
                <a:cubicBezTo>
                  <a:pt x="1806678" y="1175605"/>
                  <a:pt x="1791413" y="1161469"/>
                  <a:pt x="1790471" y="1136779"/>
                </a:cubicBezTo>
                <a:cubicBezTo>
                  <a:pt x="1789529" y="1112091"/>
                  <a:pt x="1803851" y="1097013"/>
                  <a:pt x="1828543" y="1095882"/>
                </a:cubicBezTo>
                <a:lnTo>
                  <a:pt x="1833003" y="1097351"/>
                </a:lnTo>
                <a:lnTo>
                  <a:pt x="1833003" y="1174173"/>
                </a:lnTo>
                <a:close/>
                <a:moveTo>
                  <a:pt x="259532" y="1380660"/>
                </a:moveTo>
                <a:cubicBezTo>
                  <a:pt x="244831" y="1377456"/>
                  <a:pt x="235784" y="1370293"/>
                  <a:pt x="236538" y="1356723"/>
                </a:cubicBezTo>
                <a:cubicBezTo>
                  <a:pt x="237292" y="1343532"/>
                  <a:pt x="246150" y="1334861"/>
                  <a:pt x="259532" y="1335615"/>
                </a:cubicBezTo>
                <a:cubicBezTo>
                  <a:pt x="272536" y="1336369"/>
                  <a:pt x="281205" y="1345039"/>
                  <a:pt x="280641" y="1358609"/>
                </a:cubicBezTo>
                <a:cubicBezTo>
                  <a:pt x="280075" y="1372179"/>
                  <a:pt x="270086" y="1378020"/>
                  <a:pt x="259532" y="1380660"/>
                </a:cubicBezTo>
                <a:close/>
                <a:moveTo>
                  <a:pt x="479287" y="1383297"/>
                </a:moveTo>
                <a:cubicBezTo>
                  <a:pt x="461383" y="1382543"/>
                  <a:pt x="453467" y="1371047"/>
                  <a:pt x="454975" y="1354272"/>
                </a:cubicBezTo>
                <a:cubicBezTo>
                  <a:pt x="456482" y="1338630"/>
                  <a:pt x="467037" y="1331844"/>
                  <a:pt x="480418" y="1331468"/>
                </a:cubicBezTo>
                <a:cubicBezTo>
                  <a:pt x="497568" y="1333163"/>
                  <a:pt x="506426" y="1341646"/>
                  <a:pt x="506426" y="1357099"/>
                </a:cubicBezTo>
                <a:cubicBezTo>
                  <a:pt x="506616" y="1374627"/>
                  <a:pt x="496626" y="1384051"/>
                  <a:pt x="479287" y="1383297"/>
                </a:cubicBezTo>
                <a:close/>
                <a:moveTo>
                  <a:pt x="703942" y="1388764"/>
                </a:moveTo>
                <a:cubicBezTo>
                  <a:pt x="683778" y="1389140"/>
                  <a:pt x="671716" y="1377078"/>
                  <a:pt x="671716" y="1356723"/>
                </a:cubicBezTo>
                <a:cubicBezTo>
                  <a:pt x="671716" y="1337877"/>
                  <a:pt x="684907" y="1329584"/>
                  <a:pt x="699609" y="1325626"/>
                </a:cubicBezTo>
                <a:cubicBezTo>
                  <a:pt x="721660" y="1328076"/>
                  <a:pt x="734475" y="1338066"/>
                  <a:pt x="734099" y="1358609"/>
                </a:cubicBezTo>
                <a:cubicBezTo>
                  <a:pt x="733722" y="1376702"/>
                  <a:pt x="722225" y="1388386"/>
                  <a:pt x="703942" y="1388764"/>
                </a:cubicBezTo>
                <a:close/>
                <a:moveTo>
                  <a:pt x="930294" y="1391402"/>
                </a:moveTo>
                <a:cubicBezTo>
                  <a:pt x="910505" y="1390272"/>
                  <a:pt x="899197" y="1377644"/>
                  <a:pt x="899197" y="1357855"/>
                </a:cubicBezTo>
                <a:cubicBezTo>
                  <a:pt x="899385" y="1335805"/>
                  <a:pt x="912201" y="1324685"/>
                  <a:pt x="933499" y="1323365"/>
                </a:cubicBezTo>
                <a:cubicBezTo>
                  <a:pt x="955362" y="1325627"/>
                  <a:pt x="967800" y="1337689"/>
                  <a:pt x="966670" y="1359363"/>
                </a:cubicBezTo>
                <a:cubicBezTo>
                  <a:pt x="965728" y="1381226"/>
                  <a:pt x="951780" y="1392722"/>
                  <a:pt x="930294" y="1391402"/>
                </a:cubicBezTo>
                <a:close/>
                <a:moveTo>
                  <a:pt x="1155893" y="1394606"/>
                </a:moveTo>
                <a:cubicBezTo>
                  <a:pt x="1133089" y="1394983"/>
                  <a:pt x="1118388" y="1379906"/>
                  <a:pt x="1118199" y="1357102"/>
                </a:cubicBezTo>
                <a:cubicBezTo>
                  <a:pt x="1118199" y="1336181"/>
                  <a:pt x="1132335" y="1321857"/>
                  <a:pt x="1152878" y="1320537"/>
                </a:cubicBezTo>
                <a:cubicBezTo>
                  <a:pt x="1175870" y="1319030"/>
                  <a:pt x="1188686" y="1333919"/>
                  <a:pt x="1193399" y="1356346"/>
                </a:cubicBezTo>
                <a:cubicBezTo>
                  <a:pt x="1190760" y="1378586"/>
                  <a:pt x="1178698" y="1394418"/>
                  <a:pt x="1155893" y="1394606"/>
                </a:cubicBezTo>
                <a:close/>
                <a:moveTo>
                  <a:pt x="1376968" y="1396679"/>
                </a:moveTo>
                <a:cubicBezTo>
                  <a:pt x="1352278" y="1396113"/>
                  <a:pt x="1337766" y="1380660"/>
                  <a:pt x="1338520" y="1355970"/>
                </a:cubicBezTo>
                <a:cubicBezTo>
                  <a:pt x="1339086" y="1333353"/>
                  <a:pt x="1353597" y="1319030"/>
                  <a:pt x="1376214" y="1318464"/>
                </a:cubicBezTo>
                <a:cubicBezTo>
                  <a:pt x="1401092" y="1317710"/>
                  <a:pt x="1413908" y="1333165"/>
                  <a:pt x="1417677" y="1357290"/>
                </a:cubicBezTo>
                <a:cubicBezTo>
                  <a:pt x="1414474" y="1381414"/>
                  <a:pt x="1401846" y="1397245"/>
                  <a:pt x="1376968" y="1396679"/>
                </a:cubicBezTo>
                <a:close/>
                <a:moveTo>
                  <a:pt x="1599550" y="1397809"/>
                </a:moveTo>
                <a:cubicBezTo>
                  <a:pt x="1574484" y="1397809"/>
                  <a:pt x="1560160" y="1383485"/>
                  <a:pt x="1559594" y="1358419"/>
                </a:cubicBezTo>
                <a:cubicBezTo>
                  <a:pt x="1559028" y="1333163"/>
                  <a:pt x="1573352" y="1319972"/>
                  <a:pt x="1597478" y="1317144"/>
                </a:cubicBezTo>
                <a:cubicBezTo>
                  <a:pt x="1622732" y="1318086"/>
                  <a:pt x="1638751" y="1329772"/>
                  <a:pt x="1639883" y="1355026"/>
                </a:cubicBezTo>
                <a:cubicBezTo>
                  <a:pt x="1641013" y="1381790"/>
                  <a:pt x="1626877" y="1397621"/>
                  <a:pt x="1599550" y="1397809"/>
                </a:cubicBezTo>
                <a:close/>
                <a:moveTo>
                  <a:pt x="1829107" y="1399507"/>
                </a:moveTo>
                <a:cubicBezTo>
                  <a:pt x="1802157" y="1398941"/>
                  <a:pt x="1787455" y="1383487"/>
                  <a:pt x="1788022" y="1356724"/>
                </a:cubicBezTo>
                <a:cubicBezTo>
                  <a:pt x="1788399" y="1329772"/>
                  <a:pt x="1804041" y="1315260"/>
                  <a:pt x="1830804" y="1315638"/>
                </a:cubicBezTo>
                <a:lnTo>
                  <a:pt x="1833003" y="1316479"/>
                </a:lnTo>
                <a:lnTo>
                  <a:pt x="1833003" y="1398198"/>
                </a:lnTo>
                <a:close/>
                <a:moveTo>
                  <a:pt x="31295" y="1607953"/>
                </a:moveTo>
                <a:cubicBezTo>
                  <a:pt x="17725" y="1609839"/>
                  <a:pt x="8491" y="1601546"/>
                  <a:pt x="7925" y="1587976"/>
                </a:cubicBezTo>
                <a:cubicBezTo>
                  <a:pt x="7359" y="1576102"/>
                  <a:pt x="15652" y="1569505"/>
                  <a:pt x="27337" y="1567056"/>
                </a:cubicBezTo>
                <a:cubicBezTo>
                  <a:pt x="38834" y="1567809"/>
                  <a:pt x="46938" y="1574406"/>
                  <a:pt x="48446" y="1585715"/>
                </a:cubicBezTo>
                <a:cubicBezTo>
                  <a:pt x="50142" y="1597587"/>
                  <a:pt x="42603" y="1606257"/>
                  <a:pt x="31295" y="1607953"/>
                </a:cubicBezTo>
                <a:close/>
                <a:moveTo>
                  <a:pt x="256329" y="1612476"/>
                </a:moveTo>
                <a:cubicBezTo>
                  <a:pt x="240873" y="1611722"/>
                  <a:pt x="233146" y="1601922"/>
                  <a:pt x="233712" y="1586656"/>
                </a:cubicBezTo>
                <a:cubicBezTo>
                  <a:pt x="234278" y="1571013"/>
                  <a:pt x="243323" y="1563474"/>
                  <a:pt x="258590" y="1562720"/>
                </a:cubicBezTo>
                <a:cubicBezTo>
                  <a:pt x="274044" y="1563662"/>
                  <a:pt x="283092" y="1571579"/>
                  <a:pt x="283278" y="1587032"/>
                </a:cubicBezTo>
                <a:cubicBezTo>
                  <a:pt x="283468" y="1604562"/>
                  <a:pt x="273480" y="1613418"/>
                  <a:pt x="256329" y="1612476"/>
                </a:cubicBezTo>
                <a:close/>
                <a:moveTo>
                  <a:pt x="481550" y="1617943"/>
                </a:moveTo>
                <a:cubicBezTo>
                  <a:pt x="461571" y="1618319"/>
                  <a:pt x="449322" y="1605691"/>
                  <a:pt x="450265" y="1585715"/>
                </a:cubicBezTo>
                <a:cubicBezTo>
                  <a:pt x="451207" y="1567998"/>
                  <a:pt x="463269" y="1556691"/>
                  <a:pt x="481550" y="1557255"/>
                </a:cubicBezTo>
                <a:cubicBezTo>
                  <a:pt x="499831" y="1557821"/>
                  <a:pt x="509256" y="1570071"/>
                  <a:pt x="511705" y="1587598"/>
                </a:cubicBezTo>
                <a:cubicBezTo>
                  <a:pt x="509256" y="1605315"/>
                  <a:pt x="499643" y="1617753"/>
                  <a:pt x="481550" y="1617943"/>
                </a:cubicBezTo>
                <a:close/>
                <a:moveTo>
                  <a:pt x="701117" y="1620015"/>
                </a:moveTo>
                <a:cubicBezTo>
                  <a:pt x="681140" y="1619261"/>
                  <a:pt x="670208" y="1607011"/>
                  <a:pt x="670586" y="1587032"/>
                </a:cubicBezTo>
                <a:cubicBezTo>
                  <a:pt x="670962" y="1566868"/>
                  <a:pt x="683024" y="1556689"/>
                  <a:pt x="702813" y="1554994"/>
                </a:cubicBezTo>
                <a:cubicBezTo>
                  <a:pt x="722415" y="1556501"/>
                  <a:pt x="734853" y="1566490"/>
                  <a:pt x="735229" y="1586656"/>
                </a:cubicBezTo>
                <a:cubicBezTo>
                  <a:pt x="735607" y="1608519"/>
                  <a:pt x="722979" y="1620769"/>
                  <a:pt x="701117" y="1620015"/>
                </a:cubicBezTo>
                <a:close/>
                <a:moveTo>
                  <a:pt x="933311" y="1624916"/>
                </a:moveTo>
                <a:cubicBezTo>
                  <a:pt x="910505" y="1624916"/>
                  <a:pt x="895805" y="1609839"/>
                  <a:pt x="895993" y="1587035"/>
                </a:cubicBezTo>
                <a:cubicBezTo>
                  <a:pt x="896181" y="1565926"/>
                  <a:pt x="910317" y="1551790"/>
                  <a:pt x="931048" y="1550660"/>
                </a:cubicBezTo>
                <a:cubicBezTo>
                  <a:pt x="954042" y="1549341"/>
                  <a:pt x="966670" y="1564418"/>
                  <a:pt x="971193" y="1587035"/>
                </a:cubicBezTo>
                <a:cubicBezTo>
                  <a:pt x="968178" y="1609273"/>
                  <a:pt x="956304" y="1624916"/>
                  <a:pt x="933311" y="1624916"/>
                </a:cubicBezTo>
                <a:close/>
                <a:moveTo>
                  <a:pt x="1155893" y="1626802"/>
                </a:moveTo>
                <a:cubicBezTo>
                  <a:pt x="1131203" y="1627178"/>
                  <a:pt x="1116314" y="1612100"/>
                  <a:pt x="1116126" y="1587410"/>
                </a:cubicBezTo>
                <a:cubicBezTo>
                  <a:pt x="1115938" y="1564606"/>
                  <a:pt x="1130262" y="1550282"/>
                  <a:pt x="1152688" y="1548587"/>
                </a:cubicBezTo>
                <a:cubicBezTo>
                  <a:pt x="1177944" y="1546701"/>
                  <a:pt x="1190006" y="1563098"/>
                  <a:pt x="1195471" y="1583641"/>
                </a:cubicBezTo>
                <a:cubicBezTo>
                  <a:pt x="1192834" y="1610405"/>
                  <a:pt x="1180771" y="1626424"/>
                  <a:pt x="1155893" y="1626802"/>
                </a:cubicBezTo>
                <a:close/>
                <a:moveTo>
                  <a:pt x="1375838" y="1628308"/>
                </a:moveTo>
                <a:cubicBezTo>
                  <a:pt x="1348320" y="1627366"/>
                  <a:pt x="1335316" y="1610593"/>
                  <a:pt x="1337012" y="1584019"/>
                </a:cubicBezTo>
                <a:cubicBezTo>
                  <a:pt x="1338708" y="1558575"/>
                  <a:pt x="1354729" y="1547267"/>
                  <a:pt x="1379983" y="1546513"/>
                </a:cubicBezTo>
                <a:cubicBezTo>
                  <a:pt x="1404107" y="1548963"/>
                  <a:pt x="1418431" y="1562157"/>
                  <a:pt x="1418243" y="1587410"/>
                </a:cubicBezTo>
                <a:cubicBezTo>
                  <a:pt x="1418055" y="1614738"/>
                  <a:pt x="1402788" y="1629252"/>
                  <a:pt x="1375838" y="1628308"/>
                </a:cubicBezTo>
                <a:close/>
                <a:moveTo>
                  <a:pt x="1596912" y="1631323"/>
                </a:moveTo>
                <a:cubicBezTo>
                  <a:pt x="1571468" y="1629816"/>
                  <a:pt x="1555071" y="1612476"/>
                  <a:pt x="1556013" y="1586845"/>
                </a:cubicBezTo>
                <a:cubicBezTo>
                  <a:pt x="1556957" y="1559329"/>
                  <a:pt x="1575050" y="1542556"/>
                  <a:pt x="1602565" y="1544061"/>
                </a:cubicBezTo>
                <a:cubicBezTo>
                  <a:pt x="1628009" y="1545381"/>
                  <a:pt x="1641579" y="1563286"/>
                  <a:pt x="1644217" y="1587787"/>
                </a:cubicBezTo>
                <a:cubicBezTo>
                  <a:pt x="1640071" y="1615870"/>
                  <a:pt x="1624428" y="1632831"/>
                  <a:pt x="1596912" y="1631323"/>
                </a:cubicBezTo>
                <a:close/>
                <a:moveTo>
                  <a:pt x="1829861" y="1633585"/>
                </a:moveTo>
                <a:cubicBezTo>
                  <a:pt x="1805171" y="1634905"/>
                  <a:pt x="1780859" y="1608897"/>
                  <a:pt x="1784252" y="1584773"/>
                </a:cubicBezTo>
                <a:cubicBezTo>
                  <a:pt x="1788022" y="1558009"/>
                  <a:pt x="1804795" y="1541046"/>
                  <a:pt x="1832122" y="1542366"/>
                </a:cubicBezTo>
                <a:lnTo>
                  <a:pt x="1833003" y="1542752"/>
                </a:lnTo>
                <a:lnTo>
                  <a:pt x="1833003" y="1632316"/>
                </a:lnTo>
                <a:close/>
                <a:moveTo>
                  <a:pt x="25642" y="1833175"/>
                </a:moveTo>
                <a:cubicBezTo>
                  <a:pt x="12826" y="1831667"/>
                  <a:pt x="4345" y="1822809"/>
                  <a:pt x="5287" y="1809239"/>
                </a:cubicBezTo>
                <a:cubicBezTo>
                  <a:pt x="6231" y="1793973"/>
                  <a:pt x="16029" y="1785492"/>
                  <a:pt x="31107" y="1787000"/>
                </a:cubicBezTo>
                <a:cubicBezTo>
                  <a:pt x="43925" y="1788320"/>
                  <a:pt x="51086" y="1797366"/>
                  <a:pt x="52028" y="1811312"/>
                </a:cubicBezTo>
                <a:cubicBezTo>
                  <a:pt x="49390" y="1825824"/>
                  <a:pt x="40907" y="1834871"/>
                  <a:pt x="25642" y="1833175"/>
                </a:cubicBezTo>
                <a:close/>
                <a:moveTo>
                  <a:pt x="261606" y="1838264"/>
                </a:moveTo>
                <a:cubicBezTo>
                  <a:pt x="243323" y="1840148"/>
                  <a:pt x="231263" y="1829217"/>
                  <a:pt x="229943" y="1811312"/>
                </a:cubicBezTo>
                <a:cubicBezTo>
                  <a:pt x="228811" y="1794915"/>
                  <a:pt x="239365" y="1783419"/>
                  <a:pt x="255197" y="1781723"/>
                </a:cubicBezTo>
                <a:cubicBezTo>
                  <a:pt x="273480" y="1779649"/>
                  <a:pt x="283844" y="1791146"/>
                  <a:pt x="287426" y="1808863"/>
                </a:cubicBezTo>
                <a:cubicBezTo>
                  <a:pt x="286106" y="1825070"/>
                  <a:pt x="277625" y="1836566"/>
                  <a:pt x="261606" y="1838264"/>
                </a:cubicBezTo>
                <a:close/>
                <a:moveTo>
                  <a:pt x="478909" y="1841655"/>
                </a:moveTo>
                <a:cubicBezTo>
                  <a:pt x="459120" y="1840524"/>
                  <a:pt x="448002" y="1828086"/>
                  <a:pt x="448944" y="1808295"/>
                </a:cubicBezTo>
                <a:cubicBezTo>
                  <a:pt x="449885" y="1788318"/>
                  <a:pt x="462701" y="1778706"/>
                  <a:pt x="482490" y="1777764"/>
                </a:cubicBezTo>
                <a:cubicBezTo>
                  <a:pt x="501527" y="1780967"/>
                  <a:pt x="513399" y="1791712"/>
                  <a:pt x="512269" y="1811688"/>
                </a:cubicBezTo>
                <a:cubicBezTo>
                  <a:pt x="511138" y="1831477"/>
                  <a:pt x="498888" y="1842597"/>
                  <a:pt x="478909" y="1841655"/>
                </a:cubicBezTo>
                <a:close/>
                <a:moveTo>
                  <a:pt x="706394" y="1845991"/>
                </a:moveTo>
                <a:cubicBezTo>
                  <a:pt x="683212" y="1848062"/>
                  <a:pt x="667946" y="1834117"/>
                  <a:pt x="666816" y="1811500"/>
                </a:cubicBezTo>
                <a:cubicBezTo>
                  <a:pt x="665685" y="1788696"/>
                  <a:pt x="680386" y="1773994"/>
                  <a:pt x="703378" y="1773806"/>
                </a:cubicBezTo>
                <a:cubicBezTo>
                  <a:pt x="724299" y="1773618"/>
                  <a:pt x="736173" y="1787752"/>
                  <a:pt x="739943" y="1809051"/>
                </a:cubicBezTo>
                <a:cubicBezTo>
                  <a:pt x="738057" y="1829405"/>
                  <a:pt x="727315" y="1844105"/>
                  <a:pt x="706394" y="1845991"/>
                </a:cubicBezTo>
                <a:close/>
                <a:moveTo>
                  <a:pt x="930862" y="1849196"/>
                </a:moveTo>
                <a:cubicBezTo>
                  <a:pt x="908245" y="1847876"/>
                  <a:pt x="893922" y="1833553"/>
                  <a:pt x="893922" y="1810748"/>
                </a:cubicBezTo>
                <a:cubicBezTo>
                  <a:pt x="893922" y="1786058"/>
                  <a:pt x="908621" y="1770981"/>
                  <a:pt x="933313" y="1770981"/>
                </a:cubicBezTo>
                <a:cubicBezTo>
                  <a:pt x="958189" y="1770981"/>
                  <a:pt x="970439" y="1787000"/>
                  <a:pt x="973079" y="1811502"/>
                </a:cubicBezTo>
                <a:cubicBezTo>
                  <a:pt x="968932" y="1835249"/>
                  <a:pt x="955740" y="1850516"/>
                  <a:pt x="930862" y="1849196"/>
                </a:cubicBezTo>
                <a:close/>
                <a:moveTo>
                  <a:pt x="1154762" y="1850702"/>
                </a:moveTo>
                <a:cubicBezTo>
                  <a:pt x="1129696" y="1850514"/>
                  <a:pt x="1115184" y="1836566"/>
                  <a:pt x="1114618" y="1811500"/>
                </a:cubicBezTo>
                <a:cubicBezTo>
                  <a:pt x="1114052" y="1784549"/>
                  <a:pt x="1128564" y="1769283"/>
                  <a:pt x="1155703" y="1769283"/>
                </a:cubicBezTo>
                <a:cubicBezTo>
                  <a:pt x="1180959" y="1769095"/>
                  <a:pt x="1193963" y="1783795"/>
                  <a:pt x="1196413" y="1808485"/>
                </a:cubicBezTo>
                <a:cubicBezTo>
                  <a:pt x="1195093" y="1835059"/>
                  <a:pt x="1182089" y="1850890"/>
                  <a:pt x="1154762" y="1850702"/>
                </a:cubicBezTo>
                <a:close/>
                <a:moveTo>
                  <a:pt x="1374896" y="1853718"/>
                </a:moveTo>
                <a:cubicBezTo>
                  <a:pt x="1349640" y="1852400"/>
                  <a:pt x="1333055" y="1835059"/>
                  <a:pt x="1333809" y="1809429"/>
                </a:cubicBezTo>
                <a:cubicBezTo>
                  <a:pt x="1334563" y="1781911"/>
                  <a:pt x="1352468" y="1764948"/>
                  <a:pt x="1379983" y="1766268"/>
                </a:cubicBezTo>
                <a:cubicBezTo>
                  <a:pt x="1405427" y="1767587"/>
                  <a:pt x="1419375" y="1784927"/>
                  <a:pt x="1421824" y="1810746"/>
                </a:cubicBezTo>
                <a:cubicBezTo>
                  <a:pt x="1417867" y="1837886"/>
                  <a:pt x="1402412" y="1855037"/>
                  <a:pt x="1374896" y="1853718"/>
                </a:cubicBezTo>
                <a:close/>
                <a:moveTo>
                  <a:pt x="1597290" y="1855981"/>
                </a:moveTo>
                <a:cubicBezTo>
                  <a:pt x="1570526" y="1854661"/>
                  <a:pt x="1552997" y="1836568"/>
                  <a:pt x="1553753" y="1809429"/>
                </a:cubicBezTo>
                <a:cubicBezTo>
                  <a:pt x="1554695" y="1780593"/>
                  <a:pt x="1573354" y="1762876"/>
                  <a:pt x="1602379" y="1764008"/>
                </a:cubicBezTo>
                <a:cubicBezTo>
                  <a:pt x="1629517" y="1764950"/>
                  <a:pt x="1643087" y="1784173"/>
                  <a:pt x="1647232" y="1809051"/>
                </a:cubicBezTo>
                <a:cubicBezTo>
                  <a:pt x="1642145" y="1838830"/>
                  <a:pt x="1626501" y="1857489"/>
                  <a:pt x="1597290" y="1855981"/>
                </a:cubicBezTo>
                <a:close/>
                <a:moveTo>
                  <a:pt x="1829861" y="1857489"/>
                </a:moveTo>
                <a:cubicBezTo>
                  <a:pt x="1800460" y="1856357"/>
                  <a:pt x="1783308" y="1840148"/>
                  <a:pt x="1782556" y="1810746"/>
                </a:cubicBezTo>
                <a:cubicBezTo>
                  <a:pt x="1781800" y="1781157"/>
                  <a:pt x="1799705" y="1765892"/>
                  <a:pt x="1827787" y="1761368"/>
                </a:cubicBezTo>
                <a:lnTo>
                  <a:pt x="1833003" y="1763243"/>
                </a:lnTo>
                <a:lnTo>
                  <a:pt x="1833003" y="1856929"/>
                </a:lnTo>
                <a:close/>
                <a:moveTo>
                  <a:pt x="28091" y="2056511"/>
                </a:moveTo>
                <a:cubicBezTo>
                  <a:pt x="12448" y="2055191"/>
                  <a:pt x="3591" y="2046898"/>
                  <a:pt x="4343" y="2031067"/>
                </a:cubicBezTo>
                <a:cubicBezTo>
                  <a:pt x="5099" y="2015235"/>
                  <a:pt x="14898" y="2007321"/>
                  <a:pt x="30353" y="2008263"/>
                </a:cubicBezTo>
                <a:cubicBezTo>
                  <a:pt x="44111" y="2009204"/>
                  <a:pt x="52028" y="2017687"/>
                  <a:pt x="52216" y="2031445"/>
                </a:cubicBezTo>
                <a:cubicBezTo>
                  <a:pt x="52591" y="2047276"/>
                  <a:pt x="43735" y="2055381"/>
                  <a:pt x="28091" y="2056511"/>
                </a:cubicBezTo>
                <a:close/>
                <a:moveTo>
                  <a:pt x="258590" y="2062544"/>
                </a:moveTo>
                <a:cubicBezTo>
                  <a:pt x="238613" y="2061978"/>
                  <a:pt x="226551" y="2049162"/>
                  <a:pt x="228247" y="2029183"/>
                </a:cubicBezTo>
                <a:cubicBezTo>
                  <a:pt x="229755" y="2011656"/>
                  <a:pt x="242193" y="2000536"/>
                  <a:pt x="260476" y="2001668"/>
                </a:cubicBezTo>
                <a:cubicBezTo>
                  <a:pt x="278569" y="2002987"/>
                  <a:pt x="287050" y="2015803"/>
                  <a:pt x="290065" y="2031447"/>
                </a:cubicBezTo>
                <a:cubicBezTo>
                  <a:pt x="286484" y="2050858"/>
                  <a:pt x="276683" y="2062920"/>
                  <a:pt x="258590" y="2062544"/>
                </a:cubicBezTo>
                <a:close/>
                <a:moveTo>
                  <a:pt x="483810" y="2065935"/>
                </a:moveTo>
                <a:cubicBezTo>
                  <a:pt x="462137" y="2067443"/>
                  <a:pt x="448190" y="2056323"/>
                  <a:pt x="446870" y="2034460"/>
                </a:cubicBezTo>
                <a:cubicBezTo>
                  <a:pt x="445552" y="2012786"/>
                  <a:pt x="457800" y="2000536"/>
                  <a:pt x="479852" y="1998086"/>
                </a:cubicBezTo>
                <a:cubicBezTo>
                  <a:pt x="500961" y="1999216"/>
                  <a:pt x="514153" y="2009960"/>
                  <a:pt x="514531" y="2032011"/>
                </a:cubicBezTo>
                <a:cubicBezTo>
                  <a:pt x="514719" y="2051800"/>
                  <a:pt x="503599" y="2064428"/>
                  <a:pt x="483810" y="2065935"/>
                </a:cubicBezTo>
                <a:close/>
                <a:moveTo>
                  <a:pt x="702625" y="2071023"/>
                </a:moveTo>
                <a:cubicBezTo>
                  <a:pt x="680574" y="2067631"/>
                  <a:pt x="665119" y="2055569"/>
                  <a:pt x="665119" y="2032953"/>
                </a:cubicBezTo>
                <a:cubicBezTo>
                  <a:pt x="665119" y="2008639"/>
                  <a:pt x="680950" y="1993185"/>
                  <a:pt x="705262" y="1994505"/>
                </a:cubicBezTo>
                <a:cubicBezTo>
                  <a:pt x="727313" y="1995635"/>
                  <a:pt x="741636" y="2010900"/>
                  <a:pt x="740884" y="2033517"/>
                </a:cubicBezTo>
                <a:cubicBezTo>
                  <a:pt x="739943" y="2055945"/>
                  <a:pt x="724863" y="2068007"/>
                  <a:pt x="702625" y="2071023"/>
                </a:cubicBezTo>
                <a:close/>
                <a:moveTo>
                  <a:pt x="934065" y="2072908"/>
                </a:moveTo>
                <a:cubicBezTo>
                  <a:pt x="909187" y="2071213"/>
                  <a:pt x="893544" y="2059150"/>
                  <a:pt x="892980" y="2033895"/>
                </a:cubicBezTo>
                <a:cubicBezTo>
                  <a:pt x="892224" y="2006943"/>
                  <a:pt x="907116" y="1991677"/>
                  <a:pt x="934255" y="1992053"/>
                </a:cubicBezTo>
                <a:cubicBezTo>
                  <a:pt x="959319" y="1992619"/>
                  <a:pt x="973267" y="2007321"/>
                  <a:pt x="973267" y="2032387"/>
                </a:cubicBezTo>
                <a:cubicBezTo>
                  <a:pt x="973267" y="2057643"/>
                  <a:pt x="958567" y="2070457"/>
                  <a:pt x="934065" y="2072908"/>
                </a:cubicBezTo>
                <a:close/>
                <a:moveTo>
                  <a:pt x="1154952" y="2074038"/>
                </a:moveTo>
                <a:cubicBezTo>
                  <a:pt x="1128188" y="2073850"/>
                  <a:pt x="1113112" y="2058585"/>
                  <a:pt x="1113300" y="2031821"/>
                </a:cubicBezTo>
                <a:cubicBezTo>
                  <a:pt x="1113488" y="2005059"/>
                  <a:pt x="1128754" y="1990170"/>
                  <a:pt x="1155517" y="1990170"/>
                </a:cubicBezTo>
                <a:cubicBezTo>
                  <a:pt x="1182845" y="1990170"/>
                  <a:pt x="1195849" y="2006189"/>
                  <a:pt x="1197735" y="2030879"/>
                </a:cubicBezTo>
                <a:cubicBezTo>
                  <a:pt x="1195661" y="2058960"/>
                  <a:pt x="1181901" y="2074226"/>
                  <a:pt x="1154952" y="2074038"/>
                </a:cubicBezTo>
                <a:close/>
                <a:moveTo>
                  <a:pt x="1376968" y="2078185"/>
                </a:moveTo>
                <a:cubicBezTo>
                  <a:pt x="1349828" y="2077997"/>
                  <a:pt x="1332113" y="2060470"/>
                  <a:pt x="1331545" y="2033519"/>
                </a:cubicBezTo>
                <a:cubicBezTo>
                  <a:pt x="1330981" y="2004493"/>
                  <a:pt x="1349074" y="1986212"/>
                  <a:pt x="1378100" y="1986212"/>
                </a:cubicBezTo>
                <a:cubicBezTo>
                  <a:pt x="1405427" y="1986212"/>
                  <a:pt x="1420127" y="2004305"/>
                  <a:pt x="1424650" y="2031257"/>
                </a:cubicBezTo>
                <a:cubicBezTo>
                  <a:pt x="1421259" y="2059338"/>
                  <a:pt x="1406181" y="2078373"/>
                  <a:pt x="1376968" y="2078185"/>
                </a:cubicBezTo>
                <a:close/>
                <a:moveTo>
                  <a:pt x="1601811" y="2080635"/>
                </a:moveTo>
                <a:cubicBezTo>
                  <a:pt x="1572600" y="2078373"/>
                  <a:pt x="1554695" y="2064050"/>
                  <a:pt x="1552243" y="2034648"/>
                </a:cubicBezTo>
                <a:cubicBezTo>
                  <a:pt x="1549984" y="2006755"/>
                  <a:pt x="1572410" y="1983197"/>
                  <a:pt x="1600304" y="1984516"/>
                </a:cubicBezTo>
                <a:cubicBezTo>
                  <a:pt x="1629517" y="1985836"/>
                  <a:pt x="1646668" y="2002232"/>
                  <a:pt x="1647232" y="2031633"/>
                </a:cubicBezTo>
                <a:cubicBezTo>
                  <a:pt x="1647798" y="2061412"/>
                  <a:pt x="1629705" y="2076490"/>
                  <a:pt x="1601811" y="2080635"/>
                </a:cubicBezTo>
                <a:close/>
                <a:moveTo>
                  <a:pt x="1830615" y="2081201"/>
                </a:moveTo>
                <a:cubicBezTo>
                  <a:pt x="1799140" y="2080447"/>
                  <a:pt x="1781237" y="2063296"/>
                  <a:pt x="1781237" y="2031821"/>
                </a:cubicBezTo>
                <a:cubicBezTo>
                  <a:pt x="1781237" y="2002232"/>
                  <a:pt x="1798010" y="1985458"/>
                  <a:pt x="1827411" y="1983197"/>
                </a:cubicBezTo>
                <a:lnTo>
                  <a:pt x="1833003" y="1983909"/>
                </a:lnTo>
                <a:lnTo>
                  <a:pt x="1833003" y="2080767"/>
                </a:lnTo>
                <a:close/>
                <a:moveTo>
                  <a:pt x="29599" y="2287198"/>
                </a:moveTo>
                <a:cubicBezTo>
                  <a:pt x="12258" y="2287576"/>
                  <a:pt x="2836" y="2278151"/>
                  <a:pt x="3589" y="2260812"/>
                </a:cubicBezTo>
                <a:cubicBezTo>
                  <a:pt x="4155" y="2245358"/>
                  <a:pt x="13578" y="2237442"/>
                  <a:pt x="28843" y="2237632"/>
                </a:cubicBezTo>
                <a:cubicBezTo>
                  <a:pt x="44487" y="2237820"/>
                  <a:pt x="52216" y="2246676"/>
                  <a:pt x="53345" y="2262320"/>
                </a:cubicBezTo>
                <a:cubicBezTo>
                  <a:pt x="52591" y="2277397"/>
                  <a:pt x="45053" y="2286822"/>
                  <a:pt x="29599" y="2287198"/>
                </a:cubicBezTo>
                <a:close/>
                <a:moveTo>
                  <a:pt x="257458" y="2293607"/>
                </a:moveTo>
                <a:cubicBezTo>
                  <a:pt x="239365" y="2293229"/>
                  <a:pt x="227681" y="2281733"/>
                  <a:pt x="227303" y="2263451"/>
                </a:cubicBezTo>
                <a:cubicBezTo>
                  <a:pt x="226927" y="2243285"/>
                  <a:pt x="238989" y="2231223"/>
                  <a:pt x="259344" y="2231223"/>
                </a:cubicBezTo>
                <a:cubicBezTo>
                  <a:pt x="278191" y="2231223"/>
                  <a:pt x="286484" y="2244417"/>
                  <a:pt x="290441" y="2259116"/>
                </a:cubicBezTo>
                <a:cubicBezTo>
                  <a:pt x="287991" y="2281167"/>
                  <a:pt x="278003" y="2293983"/>
                  <a:pt x="257458" y="2293607"/>
                </a:cubicBezTo>
                <a:close/>
                <a:moveTo>
                  <a:pt x="481738" y="2297376"/>
                </a:moveTo>
                <a:cubicBezTo>
                  <a:pt x="460064" y="2297940"/>
                  <a:pt x="446496" y="2285314"/>
                  <a:pt x="445740" y="2263639"/>
                </a:cubicBezTo>
                <a:cubicBezTo>
                  <a:pt x="445176" y="2241965"/>
                  <a:pt x="457802" y="2228395"/>
                  <a:pt x="479477" y="2227641"/>
                </a:cubicBezTo>
                <a:cubicBezTo>
                  <a:pt x="501151" y="2226887"/>
                  <a:pt x="513213" y="2239703"/>
                  <a:pt x="515851" y="2261754"/>
                </a:cubicBezTo>
                <a:cubicBezTo>
                  <a:pt x="514533" y="2282862"/>
                  <a:pt x="503413" y="2296620"/>
                  <a:pt x="481738" y="2297376"/>
                </a:cubicBezTo>
                <a:close/>
                <a:moveTo>
                  <a:pt x="699231" y="2300767"/>
                </a:moveTo>
                <a:cubicBezTo>
                  <a:pt x="677181" y="2298506"/>
                  <a:pt x="662857" y="2283428"/>
                  <a:pt x="664555" y="2260624"/>
                </a:cubicBezTo>
                <a:cubicBezTo>
                  <a:pt x="666250" y="2236312"/>
                  <a:pt x="682082" y="2221798"/>
                  <a:pt x="706772" y="2224062"/>
                </a:cubicBezTo>
                <a:cubicBezTo>
                  <a:pt x="729010" y="2226133"/>
                  <a:pt x="740506" y="2241777"/>
                  <a:pt x="742392" y="2264581"/>
                </a:cubicBezTo>
                <a:cubicBezTo>
                  <a:pt x="737303" y="2287764"/>
                  <a:pt x="724109" y="2303219"/>
                  <a:pt x="699231" y="2300767"/>
                </a:cubicBezTo>
                <a:close/>
                <a:moveTo>
                  <a:pt x="932933" y="2302841"/>
                </a:moveTo>
                <a:cubicBezTo>
                  <a:pt x="907867" y="2302841"/>
                  <a:pt x="893166" y="2289081"/>
                  <a:pt x="892412" y="2264015"/>
                </a:cubicBezTo>
                <a:cubicBezTo>
                  <a:pt x="891658" y="2237064"/>
                  <a:pt x="906172" y="2221798"/>
                  <a:pt x="933311" y="2221610"/>
                </a:cubicBezTo>
                <a:cubicBezTo>
                  <a:pt x="958565" y="2221422"/>
                  <a:pt x="971569" y="2235934"/>
                  <a:pt x="974397" y="2260246"/>
                </a:cubicBezTo>
                <a:cubicBezTo>
                  <a:pt x="973267" y="2287010"/>
                  <a:pt x="960449" y="2302841"/>
                  <a:pt x="932933" y="2302841"/>
                </a:cubicBezTo>
                <a:close/>
                <a:moveTo>
                  <a:pt x="1154762" y="2306798"/>
                </a:moveTo>
                <a:cubicBezTo>
                  <a:pt x="1127434" y="2306423"/>
                  <a:pt x="1110095" y="2288329"/>
                  <a:pt x="1110849" y="2260812"/>
                </a:cubicBezTo>
                <a:cubicBezTo>
                  <a:pt x="1111602" y="2235370"/>
                  <a:pt x="1128564" y="2218407"/>
                  <a:pt x="1154008" y="2217841"/>
                </a:cubicBezTo>
                <a:cubicBezTo>
                  <a:pt x="1181713" y="2217087"/>
                  <a:pt x="1196413" y="2235182"/>
                  <a:pt x="1200748" y="2261378"/>
                </a:cubicBezTo>
                <a:cubicBezTo>
                  <a:pt x="1197169" y="2289083"/>
                  <a:pt x="1182279" y="2307176"/>
                  <a:pt x="1154762" y="2306798"/>
                </a:cubicBezTo>
                <a:close/>
                <a:moveTo>
                  <a:pt x="1376402" y="2309248"/>
                </a:moveTo>
                <a:cubicBezTo>
                  <a:pt x="1347378" y="2308494"/>
                  <a:pt x="1329851" y="2290213"/>
                  <a:pt x="1330605" y="2261190"/>
                </a:cubicBezTo>
                <a:cubicBezTo>
                  <a:pt x="1331359" y="2232352"/>
                  <a:pt x="1349640" y="2214825"/>
                  <a:pt x="1378664" y="2215391"/>
                </a:cubicBezTo>
                <a:cubicBezTo>
                  <a:pt x="1408065" y="2215955"/>
                  <a:pt x="1422578" y="2234992"/>
                  <a:pt x="1425594" y="2263451"/>
                </a:cubicBezTo>
                <a:cubicBezTo>
                  <a:pt x="1421071" y="2291721"/>
                  <a:pt x="1405803" y="2310190"/>
                  <a:pt x="1376402" y="2309248"/>
                </a:cubicBezTo>
                <a:close/>
                <a:moveTo>
                  <a:pt x="1597666" y="2311322"/>
                </a:moveTo>
                <a:cubicBezTo>
                  <a:pt x="1569397" y="2310380"/>
                  <a:pt x="1548476" y="2287764"/>
                  <a:pt x="1550738" y="2259304"/>
                </a:cubicBezTo>
                <a:cubicBezTo>
                  <a:pt x="1553187" y="2229903"/>
                  <a:pt x="1570151" y="2214071"/>
                  <a:pt x="1599740" y="2213318"/>
                </a:cubicBezTo>
                <a:cubicBezTo>
                  <a:pt x="1628387" y="2212754"/>
                  <a:pt x="1649496" y="2234616"/>
                  <a:pt x="1648742" y="2263074"/>
                </a:cubicBezTo>
                <a:cubicBezTo>
                  <a:pt x="1648176" y="2291721"/>
                  <a:pt x="1626313" y="2312266"/>
                  <a:pt x="1597666" y="2311322"/>
                </a:cubicBezTo>
                <a:close/>
                <a:moveTo>
                  <a:pt x="1830615" y="2314903"/>
                </a:moveTo>
                <a:cubicBezTo>
                  <a:pt x="1802533" y="2315281"/>
                  <a:pt x="1776147" y="2290025"/>
                  <a:pt x="1777655" y="2262132"/>
                </a:cubicBezTo>
                <a:cubicBezTo>
                  <a:pt x="1779351" y="2231789"/>
                  <a:pt x="1797256" y="2213508"/>
                  <a:pt x="1827223" y="2210114"/>
                </a:cubicBezTo>
                <a:lnTo>
                  <a:pt x="1833003" y="2210879"/>
                </a:lnTo>
                <a:lnTo>
                  <a:pt x="1833003" y="2314342"/>
                </a:lnTo>
                <a:close/>
                <a:moveTo>
                  <a:pt x="27715" y="2510724"/>
                </a:moveTo>
                <a:cubicBezTo>
                  <a:pt x="9998" y="2509404"/>
                  <a:pt x="1330" y="2499415"/>
                  <a:pt x="2461" y="2482264"/>
                </a:cubicBezTo>
                <a:cubicBezTo>
                  <a:pt x="3403" y="2466623"/>
                  <a:pt x="13204" y="2458518"/>
                  <a:pt x="28657" y="2458894"/>
                </a:cubicBezTo>
                <a:cubicBezTo>
                  <a:pt x="46372" y="2459460"/>
                  <a:pt x="55043" y="2470014"/>
                  <a:pt x="53913" y="2487165"/>
                </a:cubicBezTo>
                <a:cubicBezTo>
                  <a:pt x="52969" y="2502619"/>
                  <a:pt x="42981" y="2510158"/>
                  <a:pt x="27715" y="2510724"/>
                </a:cubicBezTo>
                <a:close/>
                <a:moveTo>
                  <a:pt x="257083" y="2516943"/>
                </a:moveTo>
                <a:cubicBezTo>
                  <a:pt x="237858" y="2513927"/>
                  <a:pt x="225795" y="2503561"/>
                  <a:pt x="226737" y="2483394"/>
                </a:cubicBezTo>
                <a:cubicBezTo>
                  <a:pt x="227681" y="2463417"/>
                  <a:pt x="239741" y="2452109"/>
                  <a:pt x="259720" y="2452863"/>
                </a:cubicBezTo>
                <a:cubicBezTo>
                  <a:pt x="279697" y="2453617"/>
                  <a:pt x="291007" y="2465867"/>
                  <a:pt x="290251" y="2485846"/>
                </a:cubicBezTo>
                <a:cubicBezTo>
                  <a:pt x="289497" y="2505822"/>
                  <a:pt x="276871" y="2515623"/>
                  <a:pt x="257083" y="2516943"/>
                </a:cubicBezTo>
                <a:close/>
                <a:moveTo>
                  <a:pt x="479475" y="2520712"/>
                </a:moveTo>
                <a:cubicBezTo>
                  <a:pt x="458556" y="2520336"/>
                  <a:pt x="446870" y="2506200"/>
                  <a:pt x="443854" y="2485092"/>
                </a:cubicBezTo>
                <a:cubicBezTo>
                  <a:pt x="445928" y="2464547"/>
                  <a:pt x="457236" y="2449847"/>
                  <a:pt x="477967" y="2448528"/>
                </a:cubicBezTo>
                <a:cubicBezTo>
                  <a:pt x="500773" y="2447020"/>
                  <a:pt x="516227" y="2460968"/>
                  <a:pt x="516793" y="2483772"/>
                </a:cubicBezTo>
                <a:cubicBezTo>
                  <a:pt x="517169" y="2506576"/>
                  <a:pt x="502469" y="2521088"/>
                  <a:pt x="479475" y="2520712"/>
                </a:cubicBezTo>
                <a:close/>
                <a:moveTo>
                  <a:pt x="704698" y="2524669"/>
                </a:moveTo>
                <a:cubicBezTo>
                  <a:pt x="680384" y="2522218"/>
                  <a:pt x="664177" y="2510158"/>
                  <a:pt x="663987" y="2485280"/>
                </a:cubicBezTo>
                <a:cubicBezTo>
                  <a:pt x="663611" y="2460590"/>
                  <a:pt x="678688" y="2445700"/>
                  <a:pt x="703378" y="2445512"/>
                </a:cubicBezTo>
                <a:cubicBezTo>
                  <a:pt x="726183" y="2445324"/>
                  <a:pt x="740506" y="2459648"/>
                  <a:pt x="742014" y="2482074"/>
                </a:cubicBezTo>
                <a:cubicBezTo>
                  <a:pt x="743522" y="2506952"/>
                  <a:pt x="728256" y="2520146"/>
                  <a:pt x="704698" y="2524669"/>
                </a:cubicBezTo>
                <a:close/>
                <a:moveTo>
                  <a:pt x="932180" y="2526555"/>
                </a:moveTo>
                <a:cubicBezTo>
                  <a:pt x="905228" y="2526179"/>
                  <a:pt x="890718" y="2510536"/>
                  <a:pt x="891094" y="2483772"/>
                </a:cubicBezTo>
                <a:cubicBezTo>
                  <a:pt x="891660" y="2456632"/>
                  <a:pt x="907490" y="2443628"/>
                  <a:pt x="933877" y="2442121"/>
                </a:cubicBezTo>
                <a:cubicBezTo>
                  <a:pt x="960451" y="2444382"/>
                  <a:pt x="975529" y="2458706"/>
                  <a:pt x="974963" y="2485470"/>
                </a:cubicBezTo>
                <a:cubicBezTo>
                  <a:pt x="974585" y="2512419"/>
                  <a:pt x="958755" y="2527121"/>
                  <a:pt x="932180" y="2526555"/>
                </a:cubicBezTo>
                <a:close/>
                <a:moveTo>
                  <a:pt x="1156647" y="2530512"/>
                </a:moveTo>
                <a:cubicBezTo>
                  <a:pt x="1127624" y="2531076"/>
                  <a:pt x="1109341" y="2512983"/>
                  <a:pt x="1109341" y="2483960"/>
                </a:cubicBezTo>
                <a:cubicBezTo>
                  <a:pt x="1109341" y="2456820"/>
                  <a:pt x="1127434" y="2442119"/>
                  <a:pt x="1154386" y="2437407"/>
                </a:cubicBezTo>
                <a:cubicBezTo>
                  <a:pt x="1182467" y="2440801"/>
                  <a:pt x="1201502" y="2455878"/>
                  <a:pt x="1201314" y="2485090"/>
                </a:cubicBezTo>
                <a:cubicBezTo>
                  <a:pt x="1201126" y="2512229"/>
                  <a:pt x="1183599" y="2529947"/>
                  <a:pt x="1156647" y="2530512"/>
                </a:cubicBezTo>
                <a:close/>
                <a:moveTo>
                  <a:pt x="1379229" y="2532586"/>
                </a:moveTo>
                <a:cubicBezTo>
                  <a:pt x="1350960" y="2534282"/>
                  <a:pt x="1329097" y="2512419"/>
                  <a:pt x="1329285" y="2484338"/>
                </a:cubicBezTo>
                <a:cubicBezTo>
                  <a:pt x="1329473" y="2456256"/>
                  <a:pt x="1351712" y="2434582"/>
                  <a:pt x="1379795" y="2436468"/>
                </a:cubicBezTo>
                <a:cubicBezTo>
                  <a:pt x="1409197" y="2438539"/>
                  <a:pt x="1423708" y="2456256"/>
                  <a:pt x="1426348" y="2484904"/>
                </a:cubicBezTo>
                <a:cubicBezTo>
                  <a:pt x="1423332" y="2513363"/>
                  <a:pt x="1408819" y="2530890"/>
                  <a:pt x="1379229" y="2532586"/>
                </a:cubicBezTo>
                <a:close/>
                <a:moveTo>
                  <a:pt x="1599174" y="2533904"/>
                </a:moveTo>
                <a:cubicBezTo>
                  <a:pt x="1567701" y="2533528"/>
                  <a:pt x="1550172" y="2515247"/>
                  <a:pt x="1550550" y="2483960"/>
                </a:cubicBezTo>
                <a:cubicBezTo>
                  <a:pt x="1550926" y="2452487"/>
                  <a:pt x="1569019" y="2435146"/>
                  <a:pt x="1600494" y="2435336"/>
                </a:cubicBezTo>
                <a:cubicBezTo>
                  <a:pt x="1632157" y="2435524"/>
                  <a:pt x="1647800" y="2454371"/>
                  <a:pt x="1649872" y="2485280"/>
                </a:cubicBezTo>
                <a:cubicBezTo>
                  <a:pt x="1647046" y="2516189"/>
                  <a:pt x="1630837" y="2534470"/>
                  <a:pt x="1599174" y="2533904"/>
                </a:cubicBezTo>
                <a:close/>
                <a:moveTo>
                  <a:pt x="1828543" y="2538427"/>
                </a:moveTo>
                <a:cubicBezTo>
                  <a:pt x="1800649" y="2537673"/>
                  <a:pt x="1775769" y="2511853"/>
                  <a:pt x="1776147" y="2484148"/>
                </a:cubicBezTo>
                <a:cubicBezTo>
                  <a:pt x="1776525" y="2456254"/>
                  <a:pt x="1801779" y="2431000"/>
                  <a:pt x="1829673" y="2430813"/>
                </a:cubicBezTo>
                <a:lnTo>
                  <a:pt x="1833003" y="2431508"/>
                </a:lnTo>
                <a:lnTo>
                  <a:pt x="1833003" y="2537542"/>
                </a:lnTo>
                <a:close/>
                <a:moveTo>
                  <a:pt x="26584" y="2735191"/>
                </a:moveTo>
                <a:cubicBezTo>
                  <a:pt x="10564" y="2734250"/>
                  <a:pt x="-368" y="2723129"/>
                  <a:pt x="10" y="2706920"/>
                </a:cubicBezTo>
                <a:cubicBezTo>
                  <a:pt x="198" y="2688827"/>
                  <a:pt x="12072" y="2677519"/>
                  <a:pt x="30165" y="2678463"/>
                </a:cubicBezTo>
                <a:cubicBezTo>
                  <a:pt x="46185" y="2679216"/>
                  <a:pt x="55231" y="2690525"/>
                  <a:pt x="57305" y="2707110"/>
                </a:cubicBezTo>
                <a:cubicBezTo>
                  <a:pt x="54665" y="2724449"/>
                  <a:pt x="44865" y="2736133"/>
                  <a:pt x="26584" y="2735191"/>
                </a:cubicBezTo>
                <a:close/>
                <a:moveTo>
                  <a:pt x="259154" y="2738583"/>
                </a:moveTo>
                <a:cubicBezTo>
                  <a:pt x="239365" y="2738961"/>
                  <a:pt x="227303" y="2727653"/>
                  <a:pt x="226737" y="2707674"/>
                </a:cubicBezTo>
                <a:cubicBezTo>
                  <a:pt x="226173" y="2687697"/>
                  <a:pt x="237670" y="2676011"/>
                  <a:pt x="257646" y="2675069"/>
                </a:cubicBezTo>
                <a:cubicBezTo>
                  <a:pt x="278379" y="2674127"/>
                  <a:pt x="287048" y="2687885"/>
                  <a:pt x="291007" y="2703151"/>
                </a:cubicBezTo>
                <a:cubicBezTo>
                  <a:pt x="289121" y="2725579"/>
                  <a:pt x="279321" y="2738207"/>
                  <a:pt x="259154" y="2738583"/>
                </a:cubicBezTo>
                <a:close/>
                <a:moveTo>
                  <a:pt x="478347" y="2744048"/>
                </a:moveTo>
                <a:cubicBezTo>
                  <a:pt x="456106" y="2742352"/>
                  <a:pt x="441595" y="2726897"/>
                  <a:pt x="443666" y="2703715"/>
                </a:cubicBezTo>
                <a:cubicBezTo>
                  <a:pt x="445552" y="2683172"/>
                  <a:pt x="459876" y="2669226"/>
                  <a:pt x="480984" y="2669790"/>
                </a:cubicBezTo>
                <a:cubicBezTo>
                  <a:pt x="503977" y="2670168"/>
                  <a:pt x="515851" y="2685621"/>
                  <a:pt x="518678" y="2708050"/>
                </a:cubicBezTo>
                <a:cubicBezTo>
                  <a:pt x="514155" y="2730478"/>
                  <a:pt x="501339" y="2745744"/>
                  <a:pt x="478347" y="2744048"/>
                </a:cubicBezTo>
                <a:close/>
                <a:moveTo>
                  <a:pt x="703001" y="2746500"/>
                </a:moveTo>
                <a:cubicBezTo>
                  <a:pt x="678123" y="2746312"/>
                  <a:pt x="663423" y="2731798"/>
                  <a:pt x="663423" y="2706920"/>
                </a:cubicBezTo>
                <a:cubicBezTo>
                  <a:pt x="663423" y="2682042"/>
                  <a:pt x="678123" y="2667530"/>
                  <a:pt x="703001" y="2667342"/>
                </a:cubicBezTo>
                <a:cubicBezTo>
                  <a:pt x="728068" y="2667154"/>
                  <a:pt x="740506" y="2682608"/>
                  <a:pt x="743334" y="2706920"/>
                </a:cubicBezTo>
                <a:cubicBezTo>
                  <a:pt x="740506" y="2731232"/>
                  <a:pt x="728068" y="2746688"/>
                  <a:pt x="703001" y="2746500"/>
                </a:cubicBezTo>
                <a:close/>
                <a:moveTo>
                  <a:pt x="929730" y="2748761"/>
                </a:moveTo>
                <a:cubicBezTo>
                  <a:pt x="902590" y="2747066"/>
                  <a:pt x="890906" y="2729726"/>
                  <a:pt x="890528" y="2703529"/>
                </a:cubicBezTo>
                <a:cubicBezTo>
                  <a:pt x="894298" y="2676765"/>
                  <a:pt x="909939" y="2663195"/>
                  <a:pt x="936327" y="2664893"/>
                </a:cubicBezTo>
                <a:cubicBezTo>
                  <a:pt x="963466" y="2666776"/>
                  <a:pt x="976658" y="2683928"/>
                  <a:pt x="974963" y="2710125"/>
                </a:cubicBezTo>
                <a:cubicBezTo>
                  <a:pt x="973267" y="2737265"/>
                  <a:pt x="955926" y="2750457"/>
                  <a:pt x="929730" y="2748761"/>
                </a:cubicBezTo>
                <a:close/>
                <a:moveTo>
                  <a:pt x="1155517" y="2753283"/>
                </a:moveTo>
                <a:cubicBezTo>
                  <a:pt x="1126492" y="2753471"/>
                  <a:pt x="1108587" y="2735189"/>
                  <a:pt x="1108777" y="2706166"/>
                </a:cubicBezTo>
                <a:cubicBezTo>
                  <a:pt x="1108777" y="2679027"/>
                  <a:pt x="1126116" y="2661497"/>
                  <a:pt x="1153066" y="2660368"/>
                </a:cubicBezTo>
                <a:cubicBezTo>
                  <a:pt x="1182467" y="2659048"/>
                  <a:pt x="1198111" y="2677329"/>
                  <a:pt x="1202822" y="2705600"/>
                </a:cubicBezTo>
                <a:cubicBezTo>
                  <a:pt x="1199618" y="2734060"/>
                  <a:pt x="1184919" y="2753283"/>
                  <a:pt x="1155517" y="2753283"/>
                </a:cubicBezTo>
                <a:close/>
                <a:moveTo>
                  <a:pt x="1377912" y="2755546"/>
                </a:moveTo>
                <a:cubicBezTo>
                  <a:pt x="1349076" y="2755734"/>
                  <a:pt x="1327402" y="2734060"/>
                  <a:pt x="1329097" y="2705224"/>
                </a:cubicBezTo>
                <a:cubicBezTo>
                  <a:pt x="1330793" y="2675445"/>
                  <a:pt x="1347378" y="2659238"/>
                  <a:pt x="1377158" y="2658296"/>
                </a:cubicBezTo>
                <a:cubicBezTo>
                  <a:pt x="1405993" y="2657352"/>
                  <a:pt x="1427102" y="2679592"/>
                  <a:pt x="1426158" y="2708428"/>
                </a:cubicBezTo>
                <a:cubicBezTo>
                  <a:pt x="1425406" y="2735567"/>
                  <a:pt x="1405051" y="2755356"/>
                  <a:pt x="1377912" y="2755546"/>
                </a:cubicBezTo>
                <a:close/>
                <a:moveTo>
                  <a:pt x="1599174" y="2757430"/>
                </a:moveTo>
                <a:cubicBezTo>
                  <a:pt x="1568265" y="2754978"/>
                  <a:pt x="1550550" y="2738959"/>
                  <a:pt x="1549418" y="2707484"/>
                </a:cubicBezTo>
                <a:cubicBezTo>
                  <a:pt x="1548286" y="2677329"/>
                  <a:pt x="1571658" y="2654524"/>
                  <a:pt x="1602001" y="2656786"/>
                </a:cubicBezTo>
                <a:cubicBezTo>
                  <a:pt x="1633286" y="2659048"/>
                  <a:pt x="1650438" y="2677141"/>
                  <a:pt x="1649684" y="2708238"/>
                </a:cubicBezTo>
                <a:cubicBezTo>
                  <a:pt x="1649120" y="2739713"/>
                  <a:pt x="1630273" y="2755356"/>
                  <a:pt x="1599174" y="2757430"/>
                </a:cubicBezTo>
                <a:close/>
                <a:moveTo>
                  <a:pt x="1829295" y="2761199"/>
                </a:moveTo>
                <a:cubicBezTo>
                  <a:pt x="1800081" y="2760823"/>
                  <a:pt x="1773886" y="2733118"/>
                  <a:pt x="1775579" y="2704282"/>
                </a:cubicBezTo>
                <a:cubicBezTo>
                  <a:pt x="1777277" y="2676577"/>
                  <a:pt x="1803097" y="2652265"/>
                  <a:pt x="1830615" y="2652641"/>
                </a:cubicBezTo>
                <a:lnTo>
                  <a:pt x="1833003" y="2653210"/>
                </a:lnTo>
                <a:lnTo>
                  <a:pt x="1833003" y="2760449"/>
                </a:lnTo>
                <a:close/>
              </a:path>
            </a:pathLst>
          </a:custGeom>
          <a:solidFill>
            <a:schemeClr val="accent1">
              <a:alpha val="17000"/>
            </a:schemeClr>
          </a:solidFill>
          <a:ln w="13543" cap="flat">
            <a:noFill/>
            <a:prstDash val="solid"/>
            <a:miter/>
          </a:ln>
        </p:spPr>
        <p:txBody>
          <a:bodyPr wrap="square" rtlCol="0" anchor="ctr">
            <a:noAutofit/>
          </a:bodyPr>
          <a:lstStyle/>
          <a:p>
            <a:endParaRPr lang="zh-CN" altLang="en-US" dirty="0"/>
          </a:p>
        </p:txBody>
      </p:sp>
      <p:sp>
        <p:nvSpPr>
          <p:cNvPr id="20" name="任意多边形: 形状 19">
            <a:extLst>
              <a:ext uri="{FF2B5EF4-FFF2-40B4-BE49-F238E27FC236}">
                <a16:creationId xmlns:a16="http://schemas.microsoft.com/office/drawing/2014/main" id="{D5511FEF-CB97-4ED7-A2DA-8F46B2C6B6B4}"/>
              </a:ext>
            </a:extLst>
          </p:cNvPr>
          <p:cNvSpPr/>
          <p:nvPr userDrawn="1"/>
        </p:nvSpPr>
        <p:spPr>
          <a:xfrm rot="10800000" flipH="1">
            <a:off x="10358997" y="0"/>
            <a:ext cx="1833003" cy="2761199"/>
          </a:xfrm>
          <a:custGeom>
            <a:avLst/>
            <a:gdLst>
              <a:gd name="connsiteX0" fmla="*/ 1830049 w 1833003"/>
              <a:gd name="connsiteY0" fmla="*/ 32347 h 2761199"/>
              <a:gd name="connsiteX1" fmla="*/ 1814029 w 1833003"/>
              <a:gd name="connsiteY1" fmla="*/ 14820 h 2761199"/>
              <a:gd name="connsiteX2" fmla="*/ 1832310 w 1833003"/>
              <a:gd name="connsiteY2" fmla="*/ 118 h 2761199"/>
              <a:gd name="connsiteX3" fmla="*/ 1833003 w 1833003"/>
              <a:gd name="connsiteY3" fmla="*/ 896 h 2761199"/>
              <a:gd name="connsiteX4" fmla="*/ 1833003 w 1833003"/>
              <a:gd name="connsiteY4" fmla="*/ 31243 h 2761199"/>
              <a:gd name="connsiteX5" fmla="*/ 1377158 w 1833003"/>
              <a:gd name="connsiteY5" fmla="*/ 255873 h 2761199"/>
              <a:gd name="connsiteX6" fmla="*/ 1360006 w 1833003"/>
              <a:gd name="connsiteY6" fmla="*/ 238912 h 2761199"/>
              <a:gd name="connsiteX7" fmla="*/ 1376028 w 1833003"/>
              <a:gd name="connsiteY7" fmla="*/ 221194 h 2761199"/>
              <a:gd name="connsiteX8" fmla="*/ 1394875 w 1833003"/>
              <a:gd name="connsiteY8" fmla="*/ 236084 h 2761199"/>
              <a:gd name="connsiteX9" fmla="*/ 1377158 w 1833003"/>
              <a:gd name="connsiteY9" fmla="*/ 255873 h 2761199"/>
              <a:gd name="connsiteX10" fmla="*/ 1598986 w 1833003"/>
              <a:gd name="connsiteY10" fmla="*/ 260394 h 2761199"/>
              <a:gd name="connsiteX11" fmla="*/ 1577877 w 1833003"/>
              <a:gd name="connsiteY11" fmla="*/ 237402 h 2761199"/>
              <a:gd name="connsiteX12" fmla="*/ 1600872 w 1833003"/>
              <a:gd name="connsiteY12" fmla="*/ 216294 h 2761199"/>
              <a:gd name="connsiteX13" fmla="*/ 1622544 w 1833003"/>
              <a:gd name="connsiteY13" fmla="*/ 239098 h 2761199"/>
              <a:gd name="connsiteX14" fmla="*/ 1598986 w 1833003"/>
              <a:gd name="connsiteY14" fmla="*/ 260394 h 2761199"/>
              <a:gd name="connsiteX15" fmla="*/ 1827599 w 1833003"/>
              <a:gd name="connsiteY15" fmla="*/ 261338 h 2761199"/>
              <a:gd name="connsiteX16" fmla="*/ 1806866 w 1833003"/>
              <a:gd name="connsiteY16" fmla="*/ 237778 h 2761199"/>
              <a:gd name="connsiteX17" fmla="*/ 1832498 w 1833003"/>
              <a:gd name="connsiteY17" fmla="*/ 215351 h 2761199"/>
              <a:gd name="connsiteX18" fmla="*/ 1833003 w 1833003"/>
              <a:gd name="connsiteY18" fmla="*/ 215594 h 2761199"/>
              <a:gd name="connsiteX19" fmla="*/ 1833003 w 1833003"/>
              <a:gd name="connsiteY19" fmla="*/ 259787 h 2761199"/>
              <a:gd name="connsiteX20" fmla="*/ 931238 w 1833003"/>
              <a:gd name="connsiteY20" fmla="*/ 477138 h 2761199"/>
              <a:gd name="connsiteX21" fmla="*/ 917102 w 1833003"/>
              <a:gd name="connsiteY21" fmla="*/ 458101 h 2761199"/>
              <a:gd name="connsiteX22" fmla="*/ 936705 w 1833003"/>
              <a:gd name="connsiteY22" fmla="*/ 445096 h 2761199"/>
              <a:gd name="connsiteX23" fmla="*/ 949143 w 1833003"/>
              <a:gd name="connsiteY23" fmla="*/ 461682 h 2761199"/>
              <a:gd name="connsiteX24" fmla="*/ 931238 w 1833003"/>
              <a:gd name="connsiteY24" fmla="*/ 477138 h 2761199"/>
              <a:gd name="connsiteX25" fmla="*/ 1154386 w 1833003"/>
              <a:gd name="connsiteY25" fmla="*/ 482789 h 2761199"/>
              <a:gd name="connsiteX26" fmla="*/ 1133277 w 1833003"/>
              <a:gd name="connsiteY26" fmla="*/ 459796 h 2761199"/>
              <a:gd name="connsiteX27" fmla="*/ 1156269 w 1833003"/>
              <a:gd name="connsiteY27" fmla="*/ 438688 h 2761199"/>
              <a:gd name="connsiteX28" fmla="*/ 1177944 w 1833003"/>
              <a:gd name="connsiteY28" fmla="*/ 461492 h 2761199"/>
              <a:gd name="connsiteX29" fmla="*/ 1154386 w 1833003"/>
              <a:gd name="connsiteY29" fmla="*/ 482789 h 2761199"/>
              <a:gd name="connsiteX30" fmla="*/ 1375650 w 1833003"/>
              <a:gd name="connsiteY30" fmla="*/ 484486 h 2761199"/>
              <a:gd name="connsiteX31" fmla="*/ 1353599 w 1833003"/>
              <a:gd name="connsiteY31" fmla="*/ 457910 h 2761199"/>
              <a:gd name="connsiteX32" fmla="*/ 1377346 w 1833003"/>
              <a:gd name="connsiteY32" fmla="*/ 436614 h 2761199"/>
              <a:gd name="connsiteX33" fmla="*/ 1401848 w 1833003"/>
              <a:gd name="connsiteY33" fmla="*/ 459042 h 2761199"/>
              <a:gd name="connsiteX34" fmla="*/ 1375650 w 1833003"/>
              <a:gd name="connsiteY34" fmla="*/ 484486 h 2761199"/>
              <a:gd name="connsiteX35" fmla="*/ 1599362 w 1833003"/>
              <a:gd name="connsiteY35" fmla="*/ 486748 h 2761199"/>
              <a:gd name="connsiteX36" fmla="*/ 1574108 w 1833003"/>
              <a:gd name="connsiteY36" fmla="*/ 458290 h 2761199"/>
              <a:gd name="connsiteX37" fmla="*/ 1600304 w 1833003"/>
              <a:gd name="connsiteY37" fmla="*/ 434918 h 2761199"/>
              <a:gd name="connsiteX38" fmla="*/ 1625560 w 1833003"/>
              <a:gd name="connsiteY38" fmla="*/ 463190 h 2761199"/>
              <a:gd name="connsiteX39" fmla="*/ 1599362 w 1833003"/>
              <a:gd name="connsiteY39" fmla="*/ 486748 h 2761199"/>
              <a:gd name="connsiteX40" fmla="*/ 1833003 w 1833003"/>
              <a:gd name="connsiteY40" fmla="*/ 488992 h 2761199"/>
              <a:gd name="connsiteX41" fmla="*/ 1810966 w 1833003"/>
              <a:gd name="connsiteY41" fmla="*/ 482861 h 2761199"/>
              <a:gd name="connsiteX42" fmla="*/ 1801589 w 1833003"/>
              <a:gd name="connsiteY42" fmla="*/ 461872 h 2761199"/>
              <a:gd name="connsiteX43" fmla="*/ 1827033 w 1833003"/>
              <a:gd name="connsiteY43" fmla="*/ 432469 h 2761199"/>
              <a:gd name="connsiteX44" fmla="*/ 1833003 w 1833003"/>
              <a:gd name="connsiteY44" fmla="*/ 434205 h 2761199"/>
              <a:gd name="connsiteX45" fmla="*/ 703001 w 1833003"/>
              <a:gd name="connsiteY45" fmla="*/ 708198 h 2761199"/>
              <a:gd name="connsiteX46" fmla="*/ 685661 w 1833003"/>
              <a:gd name="connsiteY46" fmla="*/ 688033 h 2761199"/>
              <a:gd name="connsiteX47" fmla="*/ 704698 w 1833003"/>
              <a:gd name="connsiteY47" fmla="*/ 673520 h 2761199"/>
              <a:gd name="connsiteX48" fmla="*/ 720340 w 1833003"/>
              <a:gd name="connsiteY48" fmla="*/ 691613 h 2761199"/>
              <a:gd name="connsiteX49" fmla="*/ 703001 w 1833003"/>
              <a:gd name="connsiteY49" fmla="*/ 708198 h 2761199"/>
              <a:gd name="connsiteX50" fmla="*/ 936705 w 1833003"/>
              <a:gd name="connsiteY50" fmla="*/ 713665 h 2761199"/>
              <a:gd name="connsiteX51" fmla="*/ 910129 w 1833003"/>
              <a:gd name="connsiteY51" fmla="*/ 692557 h 2761199"/>
              <a:gd name="connsiteX52" fmla="*/ 933311 w 1833003"/>
              <a:gd name="connsiteY52" fmla="*/ 667679 h 2761199"/>
              <a:gd name="connsiteX53" fmla="*/ 956682 w 1833003"/>
              <a:gd name="connsiteY53" fmla="*/ 686904 h 2761199"/>
              <a:gd name="connsiteX54" fmla="*/ 936705 w 1833003"/>
              <a:gd name="connsiteY54" fmla="*/ 713665 h 2761199"/>
              <a:gd name="connsiteX55" fmla="*/ 1153820 w 1833003"/>
              <a:gd name="connsiteY55" fmla="*/ 716491 h 2761199"/>
              <a:gd name="connsiteX56" fmla="*/ 1129508 w 1833003"/>
              <a:gd name="connsiteY56" fmla="*/ 691237 h 2761199"/>
              <a:gd name="connsiteX57" fmla="*/ 1156647 w 1833003"/>
              <a:gd name="connsiteY57" fmla="*/ 665039 h 2761199"/>
              <a:gd name="connsiteX58" fmla="*/ 1181337 w 1833003"/>
              <a:gd name="connsiteY58" fmla="*/ 690861 h 2761199"/>
              <a:gd name="connsiteX59" fmla="*/ 1153820 w 1833003"/>
              <a:gd name="connsiteY59" fmla="*/ 716491 h 2761199"/>
              <a:gd name="connsiteX60" fmla="*/ 1374896 w 1833003"/>
              <a:gd name="connsiteY60" fmla="*/ 720450 h 2761199"/>
              <a:gd name="connsiteX61" fmla="*/ 1347945 w 1833003"/>
              <a:gd name="connsiteY61" fmla="*/ 691237 h 2761199"/>
              <a:gd name="connsiteX62" fmla="*/ 1377912 w 1833003"/>
              <a:gd name="connsiteY62" fmla="*/ 660706 h 2761199"/>
              <a:gd name="connsiteX63" fmla="*/ 1406935 w 1833003"/>
              <a:gd name="connsiteY63" fmla="*/ 692557 h 2761199"/>
              <a:gd name="connsiteX64" fmla="*/ 1374896 w 1833003"/>
              <a:gd name="connsiteY64" fmla="*/ 720450 h 2761199"/>
              <a:gd name="connsiteX65" fmla="*/ 1600116 w 1833003"/>
              <a:gd name="connsiteY65" fmla="*/ 722714 h 2761199"/>
              <a:gd name="connsiteX66" fmla="*/ 1568641 w 1833003"/>
              <a:gd name="connsiteY66" fmla="*/ 689541 h 2761199"/>
              <a:gd name="connsiteX67" fmla="*/ 1599172 w 1833003"/>
              <a:gd name="connsiteY67" fmla="*/ 659764 h 2761199"/>
              <a:gd name="connsiteX68" fmla="*/ 1631025 w 1833003"/>
              <a:gd name="connsiteY68" fmla="*/ 692181 h 2761199"/>
              <a:gd name="connsiteX69" fmla="*/ 1600116 w 1833003"/>
              <a:gd name="connsiteY69" fmla="*/ 722714 h 2761199"/>
              <a:gd name="connsiteX70" fmla="*/ 1830990 w 1833003"/>
              <a:gd name="connsiteY70" fmla="*/ 723088 h 2761199"/>
              <a:gd name="connsiteX71" fmla="*/ 1797634 w 1833003"/>
              <a:gd name="connsiteY71" fmla="*/ 688975 h 2761199"/>
              <a:gd name="connsiteX72" fmla="*/ 1830804 w 1833003"/>
              <a:gd name="connsiteY72" fmla="*/ 658444 h 2761199"/>
              <a:gd name="connsiteX73" fmla="*/ 1833003 w 1833003"/>
              <a:gd name="connsiteY73" fmla="*/ 659304 h 2761199"/>
              <a:gd name="connsiteX74" fmla="*/ 1833003 w 1833003"/>
              <a:gd name="connsiteY74" fmla="*/ 722302 h 2761199"/>
              <a:gd name="connsiteX75" fmla="*/ 477215 w 1833003"/>
              <a:gd name="connsiteY75" fmla="*/ 930216 h 2761199"/>
              <a:gd name="connsiteX76" fmla="*/ 463267 w 1833003"/>
              <a:gd name="connsiteY76" fmla="*/ 910615 h 2761199"/>
              <a:gd name="connsiteX77" fmla="*/ 482114 w 1833003"/>
              <a:gd name="connsiteY77" fmla="*/ 895538 h 2761199"/>
              <a:gd name="connsiteX78" fmla="*/ 497946 w 1833003"/>
              <a:gd name="connsiteY78" fmla="*/ 913631 h 2761199"/>
              <a:gd name="connsiteX79" fmla="*/ 477215 w 1833003"/>
              <a:gd name="connsiteY79" fmla="*/ 930216 h 2761199"/>
              <a:gd name="connsiteX80" fmla="*/ 702059 w 1833003"/>
              <a:gd name="connsiteY80" fmla="*/ 937001 h 2761199"/>
              <a:gd name="connsiteX81" fmla="*/ 678123 w 1833003"/>
              <a:gd name="connsiteY81" fmla="*/ 913065 h 2761199"/>
              <a:gd name="connsiteX82" fmla="*/ 705450 w 1833003"/>
              <a:gd name="connsiteY82" fmla="*/ 889129 h 2761199"/>
              <a:gd name="connsiteX83" fmla="*/ 726559 w 1833003"/>
              <a:gd name="connsiteY83" fmla="*/ 916646 h 2761199"/>
              <a:gd name="connsiteX84" fmla="*/ 702059 w 1833003"/>
              <a:gd name="connsiteY84" fmla="*/ 937001 h 2761199"/>
              <a:gd name="connsiteX85" fmla="*/ 934441 w 1833003"/>
              <a:gd name="connsiteY85" fmla="*/ 942090 h 2761199"/>
              <a:gd name="connsiteX86" fmla="*/ 905040 w 1833003"/>
              <a:gd name="connsiteY86" fmla="*/ 916836 h 2761199"/>
              <a:gd name="connsiteX87" fmla="*/ 931426 w 1833003"/>
              <a:gd name="connsiteY87" fmla="*/ 884796 h 2761199"/>
              <a:gd name="connsiteX88" fmla="*/ 961581 w 1833003"/>
              <a:gd name="connsiteY88" fmla="*/ 913255 h 2761199"/>
              <a:gd name="connsiteX89" fmla="*/ 934441 w 1833003"/>
              <a:gd name="connsiteY89" fmla="*/ 942090 h 2761199"/>
              <a:gd name="connsiteX90" fmla="*/ 1154386 w 1833003"/>
              <a:gd name="connsiteY90" fmla="*/ 943598 h 2761199"/>
              <a:gd name="connsiteX91" fmla="*/ 1125172 w 1833003"/>
              <a:gd name="connsiteY91" fmla="*/ 909486 h 2761199"/>
              <a:gd name="connsiteX92" fmla="*/ 1158155 w 1833003"/>
              <a:gd name="connsiteY92" fmla="*/ 882722 h 2761199"/>
              <a:gd name="connsiteX93" fmla="*/ 1186613 w 1833003"/>
              <a:gd name="connsiteY93" fmla="*/ 913821 h 2761199"/>
              <a:gd name="connsiteX94" fmla="*/ 1154386 w 1833003"/>
              <a:gd name="connsiteY94" fmla="*/ 943598 h 2761199"/>
              <a:gd name="connsiteX95" fmla="*/ 1374518 w 1833003"/>
              <a:gd name="connsiteY95" fmla="*/ 945296 h 2761199"/>
              <a:gd name="connsiteX96" fmla="*/ 1345305 w 1833003"/>
              <a:gd name="connsiteY96" fmla="*/ 910805 h 2761199"/>
              <a:gd name="connsiteX97" fmla="*/ 1379042 w 1833003"/>
              <a:gd name="connsiteY97" fmla="*/ 880084 h 2761199"/>
              <a:gd name="connsiteX98" fmla="*/ 1409950 w 1833003"/>
              <a:gd name="connsiteY98" fmla="*/ 913255 h 2761199"/>
              <a:gd name="connsiteX99" fmla="*/ 1374518 w 1833003"/>
              <a:gd name="connsiteY99" fmla="*/ 945296 h 2761199"/>
              <a:gd name="connsiteX100" fmla="*/ 1601059 w 1833003"/>
              <a:gd name="connsiteY100" fmla="*/ 947933 h 2761199"/>
              <a:gd name="connsiteX101" fmla="*/ 1565061 w 1833003"/>
              <a:gd name="connsiteY101" fmla="*/ 914197 h 2761199"/>
              <a:gd name="connsiteX102" fmla="*/ 1599362 w 1833003"/>
              <a:gd name="connsiteY102" fmla="*/ 877823 h 2761199"/>
              <a:gd name="connsiteX103" fmla="*/ 1634796 w 1833003"/>
              <a:gd name="connsiteY103" fmla="*/ 911935 h 2761199"/>
              <a:gd name="connsiteX104" fmla="*/ 1601059 w 1833003"/>
              <a:gd name="connsiteY104" fmla="*/ 947933 h 2761199"/>
              <a:gd name="connsiteX105" fmla="*/ 1829673 w 1833003"/>
              <a:gd name="connsiteY105" fmla="*/ 950195 h 2761199"/>
              <a:gd name="connsiteX106" fmla="*/ 1792920 w 1833003"/>
              <a:gd name="connsiteY106" fmla="*/ 915705 h 2761199"/>
              <a:gd name="connsiteX107" fmla="*/ 1828543 w 1833003"/>
              <a:gd name="connsiteY107" fmla="*/ 874995 h 2761199"/>
              <a:gd name="connsiteX108" fmla="*/ 1833003 w 1833003"/>
              <a:gd name="connsiteY108" fmla="*/ 876788 h 2761199"/>
              <a:gd name="connsiteX109" fmla="*/ 1833003 w 1833003"/>
              <a:gd name="connsiteY109" fmla="*/ 948930 h 2761199"/>
              <a:gd name="connsiteX110" fmla="*/ 260852 w 1833003"/>
              <a:gd name="connsiteY110" fmla="*/ 1152610 h 2761199"/>
              <a:gd name="connsiteX111" fmla="*/ 241063 w 1833003"/>
              <a:gd name="connsiteY111" fmla="*/ 1134895 h 2761199"/>
              <a:gd name="connsiteX112" fmla="*/ 258024 w 1833003"/>
              <a:gd name="connsiteY112" fmla="*/ 1117744 h 2761199"/>
              <a:gd name="connsiteX113" fmla="*/ 275742 w 1833003"/>
              <a:gd name="connsiteY113" fmla="*/ 1133763 h 2761199"/>
              <a:gd name="connsiteX114" fmla="*/ 260852 w 1833003"/>
              <a:gd name="connsiteY114" fmla="*/ 1152610 h 2761199"/>
              <a:gd name="connsiteX115" fmla="*/ 478535 w 1833003"/>
              <a:gd name="connsiteY115" fmla="*/ 1158454 h 2761199"/>
              <a:gd name="connsiteX116" fmla="*/ 457612 w 1833003"/>
              <a:gd name="connsiteY116" fmla="*/ 1135271 h 2761199"/>
              <a:gd name="connsiteX117" fmla="*/ 482868 w 1833003"/>
              <a:gd name="connsiteY117" fmla="*/ 1112277 h 2761199"/>
              <a:gd name="connsiteX118" fmla="*/ 504543 w 1833003"/>
              <a:gd name="connsiteY118" fmla="*/ 1133951 h 2761199"/>
              <a:gd name="connsiteX119" fmla="*/ 478535 w 1833003"/>
              <a:gd name="connsiteY119" fmla="*/ 1158454 h 2761199"/>
              <a:gd name="connsiteX120" fmla="*/ 702059 w 1833003"/>
              <a:gd name="connsiteY120" fmla="*/ 1164296 h 2761199"/>
              <a:gd name="connsiteX121" fmla="*/ 674543 w 1833003"/>
              <a:gd name="connsiteY121" fmla="*/ 1132634 h 2761199"/>
              <a:gd name="connsiteX122" fmla="*/ 703754 w 1833003"/>
              <a:gd name="connsiteY122" fmla="*/ 1107002 h 2761199"/>
              <a:gd name="connsiteX123" fmla="*/ 731272 w 1833003"/>
              <a:gd name="connsiteY123" fmla="*/ 1138099 h 2761199"/>
              <a:gd name="connsiteX124" fmla="*/ 702059 w 1833003"/>
              <a:gd name="connsiteY124" fmla="*/ 1164296 h 2761199"/>
              <a:gd name="connsiteX125" fmla="*/ 933497 w 1833003"/>
              <a:gd name="connsiteY125" fmla="*/ 1166370 h 2761199"/>
              <a:gd name="connsiteX126" fmla="*/ 901834 w 1833003"/>
              <a:gd name="connsiteY126" fmla="*/ 1133766 h 2761199"/>
              <a:gd name="connsiteX127" fmla="*/ 930484 w 1833003"/>
              <a:gd name="connsiteY127" fmla="*/ 1103044 h 2761199"/>
              <a:gd name="connsiteX128" fmla="*/ 964218 w 1833003"/>
              <a:gd name="connsiteY128" fmla="*/ 1136781 h 2761199"/>
              <a:gd name="connsiteX129" fmla="*/ 933497 w 1833003"/>
              <a:gd name="connsiteY129" fmla="*/ 1166370 h 2761199"/>
              <a:gd name="connsiteX130" fmla="*/ 1152690 w 1833003"/>
              <a:gd name="connsiteY130" fmla="*/ 1169008 h 2761199"/>
              <a:gd name="connsiteX131" fmla="*/ 1121593 w 1833003"/>
              <a:gd name="connsiteY131" fmla="*/ 1135461 h 2761199"/>
              <a:gd name="connsiteX132" fmla="*/ 1155895 w 1833003"/>
              <a:gd name="connsiteY132" fmla="*/ 1100971 h 2761199"/>
              <a:gd name="connsiteX133" fmla="*/ 1189064 w 1833003"/>
              <a:gd name="connsiteY133" fmla="*/ 1136969 h 2761199"/>
              <a:gd name="connsiteX134" fmla="*/ 1152690 w 1833003"/>
              <a:gd name="connsiteY134" fmla="*/ 1169008 h 2761199"/>
              <a:gd name="connsiteX135" fmla="*/ 1375272 w 1833003"/>
              <a:gd name="connsiteY135" fmla="*/ 1172399 h 2761199"/>
              <a:gd name="connsiteX136" fmla="*/ 1340406 w 1833003"/>
              <a:gd name="connsiteY136" fmla="*/ 1136025 h 2761199"/>
              <a:gd name="connsiteX137" fmla="*/ 1376592 w 1833003"/>
              <a:gd name="connsiteY137" fmla="*/ 1097011 h 2761199"/>
              <a:gd name="connsiteX138" fmla="*/ 1414662 w 1833003"/>
              <a:gd name="connsiteY138" fmla="*/ 1136591 h 2761199"/>
              <a:gd name="connsiteX139" fmla="*/ 1375272 w 1833003"/>
              <a:gd name="connsiteY139" fmla="*/ 1172399 h 2761199"/>
              <a:gd name="connsiteX140" fmla="*/ 1600492 w 1833003"/>
              <a:gd name="connsiteY140" fmla="*/ 1174663 h 2761199"/>
              <a:gd name="connsiteX141" fmla="*/ 1561290 w 1833003"/>
              <a:gd name="connsiteY141" fmla="*/ 1134517 h 2761199"/>
              <a:gd name="connsiteX142" fmla="*/ 1598608 w 1833003"/>
              <a:gd name="connsiteY142" fmla="*/ 1096823 h 2761199"/>
              <a:gd name="connsiteX143" fmla="*/ 1638186 w 1833003"/>
              <a:gd name="connsiteY143" fmla="*/ 1136027 h 2761199"/>
              <a:gd name="connsiteX144" fmla="*/ 1600492 w 1833003"/>
              <a:gd name="connsiteY144" fmla="*/ 1174663 h 2761199"/>
              <a:gd name="connsiteX145" fmla="*/ 1831368 w 1833003"/>
              <a:gd name="connsiteY145" fmla="*/ 1174851 h 2761199"/>
              <a:gd name="connsiteX146" fmla="*/ 1790471 w 1833003"/>
              <a:gd name="connsiteY146" fmla="*/ 1136779 h 2761199"/>
              <a:gd name="connsiteX147" fmla="*/ 1828543 w 1833003"/>
              <a:gd name="connsiteY147" fmla="*/ 1095882 h 2761199"/>
              <a:gd name="connsiteX148" fmla="*/ 1833003 w 1833003"/>
              <a:gd name="connsiteY148" fmla="*/ 1097351 h 2761199"/>
              <a:gd name="connsiteX149" fmla="*/ 1833003 w 1833003"/>
              <a:gd name="connsiteY149" fmla="*/ 1174173 h 2761199"/>
              <a:gd name="connsiteX150" fmla="*/ 259532 w 1833003"/>
              <a:gd name="connsiteY150" fmla="*/ 1380660 h 2761199"/>
              <a:gd name="connsiteX151" fmla="*/ 236538 w 1833003"/>
              <a:gd name="connsiteY151" fmla="*/ 1356723 h 2761199"/>
              <a:gd name="connsiteX152" fmla="*/ 259532 w 1833003"/>
              <a:gd name="connsiteY152" fmla="*/ 1335615 h 2761199"/>
              <a:gd name="connsiteX153" fmla="*/ 280641 w 1833003"/>
              <a:gd name="connsiteY153" fmla="*/ 1358609 h 2761199"/>
              <a:gd name="connsiteX154" fmla="*/ 259532 w 1833003"/>
              <a:gd name="connsiteY154" fmla="*/ 1380660 h 2761199"/>
              <a:gd name="connsiteX155" fmla="*/ 479287 w 1833003"/>
              <a:gd name="connsiteY155" fmla="*/ 1383297 h 2761199"/>
              <a:gd name="connsiteX156" fmla="*/ 454975 w 1833003"/>
              <a:gd name="connsiteY156" fmla="*/ 1354272 h 2761199"/>
              <a:gd name="connsiteX157" fmla="*/ 480418 w 1833003"/>
              <a:gd name="connsiteY157" fmla="*/ 1331468 h 2761199"/>
              <a:gd name="connsiteX158" fmla="*/ 506426 w 1833003"/>
              <a:gd name="connsiteY158" fmla="*/ 1357099 h 2761199"/>
              <a:gd name="connsiteX159" fmla="*/ 479287 w 1833003"/>
              <a:gd name="connsiteY159" fmla="*/ 1383297 h 2761199"/>
              <a:gd name="connsiteX160" fmla="*/ 703942 w 1833003"/>
              <a:gd name="connsiteY160" fmla="*/ 1388764 h 2761199"/>
              <a:gd name="connsiteX161" fmla="*/ 671716 w 1833003"/>
              <a:gd name="connsiteY161" fmla="*/ 1356723 h 2761199"/>
              <a:gd name="connsiteX162" fmla="*/ 699609 w 1833003"/>
              <a:gd name="connsiteY162" fmla="*/ 1325626 h 2761199"/>
              <a:gd name="connsiteX163" fmla="*/ 734099 w 1833003"/>
              <a:gd name="connsiteY163" fmla="*/ 1358609 h 2761199"/>
              <a:gd name="connsiteX164" fmla="*/ 703942 w 1833003"/>
              <a:gd name="connsiteY164" fmla="*/ 1388764 h 2761199"/>
              <a:gd name="connsiteX165" fmla="*/ 930294 w 1833003"/>
              <a:gd name="connsiteY165" fmla="*/ 1391402 h 2761199"/>
              <a:gd name="connsiteX166" fmla="*/ 899197 w 1833003"/>
              <a:gd name="connsiteY166" fmla="*/ 1357855 h 2761199"/>
              <a:gd name="connsiteX167" fmla="*/ 933499 w 1833003"/>
              <a:gd name="connsiteY167" fmla="*/ 1323365 h 2761199"/>
              <a:gd name="connsiteX168" fmla="*/ 966670 w 1833003"/>
              <a:gd name="connsiteY168" fmla="*/ 1359363 h 2761199"/>
              <a:gd name="connsiteX169" fmla="*/ 930294 w 1833003"/>
              <a:gd name="connsiteY169" fmla="*/ 1391402 h 2761199"/>
              <a:gd name="connsiteX170" fmla="*/ 1155893 w 1833003"/>
              <a:gd name="connsiteY170" fmla="*/ 1394606 h 2761199"/>
              <a:gd name="connsiteX171" fmla="*/ 1118199 w 1833003"/>
              <a:gd name="connsiteY171" fmla="*/ 1357102 h 2761199"/>
              <a:gd name="connsiteX172" fmla="*/ 1152878 w 1833003"/>
              <a:gd name="connsiteY172" fmla="*/ 1320537 h 2761199"/>
              <a:gd name="connsiteX173" fmla="*/ 1193399 w 1833003"/>
              <a:gd name="connsiteY173" fmla="*/ 1356346 h 2761199"/>
              <a:gd name="connsiteX174" fmla="*/ 1155893 w 1833003"/>
              <a:gd name="connsiteY174" fmla="*/ 1394606 h 2761199"/>
              <a:gd name="connsiteX175" fmla="*/ 1376968 w 1833003"/>
              <a:gd name="connsiteY175" fmla="*/ 1396679 h 2761199"/>
              <a:gd name="connsiteX176" fmla="*/ 1338520 w 1833003"/>
              <a:gd name="connsiteY176" fmla="*/ 1355970 h 2761199"/>
              <a:gd name="connsiteX177" fmla="*/ 1376214 w 1833003"/>
              <a:gd name="connsiteY177" fmla="*/ 1318464 h 2761199"/>
              <a:gd name="connsiteX178" fmla="*/ 1417677 w 1833003"/>
              <a:gd name="connsiteY178" fmla="*/ 1357290 h 2761199"/>
              <a:gd name="connsiteX179" fmla="*/ 1376968 w 1833003"/>
              <a:gd name="connsiteY179" fmla="*/ 1396679 h 2761199"/>
              <a:gd name="connsiteX180" fmla="*/ 1599550 w 1833003"/>
              <a:gd name="connsiteY180" fmla="*/ 1397809 h 2761199"/>
              <a:gd name="connsiteX181" fmla="*/ 1559594 w 1833003"/>
              <a:gd name="connsiteY181" fmla="*/ 1358419 h 2761199"/>
              <a:gd name="connsiteX182" fmla="*/ 1597478 w 1833003"/>
              <a:gd name="connsiteY182" fmla="*/ 1317144 h 2761199"/>
              <a:gd name="connsiteX183" fmla="*/ 1639883 w 1833003"/>
              <a:gd name="connsiteY183" fmla="*/ 1355026 h 2761199"/>
              <a:gd name="connsiteX184" fmla="*/ 1599550 w 1833003"/>
              <a:gd name="connsiteY184" fmla="*/ 1397809 h 2761199"/>
              <a:gd name="connsiteX185" fmla="*/ 1829107 w 1833003"/>
              <a:gd name="connsiteY185" fmla="*/ 1399507 h 2761199"/>
              <a:gd name="connsiteX186" fmla="*/ 1788022 w 1833003"/>
              <a:gd name="connsiteY186" fmla="*/ 1356724 h 2761199"/>
              <a:gd name="connsiteX187" fmla="*/ 1830804 w 1833003"/>
              <a:gd name="connsiteY187" fmla="*/ 1315638 h 2761199"/>
              <a:gd name="connsiteX188" fmla="*/ 1833003 w 1833003"/>
              <a:gd name="connsiteY188" fmla="*/ 1316479 h 2761199"/>
              <a:gd name="connsiteX189" fmla="*/ 1833003 w 1833003"/>
              <a:gd name="connsiteY189" fmla="*/ 1398198 h 2761199"/>
              <a:gd name="connsiteX190" fmla="*/ 31295 w 1833003"/>
              <a:gd name="connsiteY190" fmla="*/ 1607953 h 2761199"/>
              <a:gd name="connsiteX191" fmla="*/ 7925 w 1833003"/>
              <a:gd name="connsiteY191" fmla="*/ 1587976 h 2761199"/>
              <a:gd name="connsiteX192" fmla="*/ 27337 w 1833003"/>
              <a:gd name="connsiteY192" fmla="*/ 1567056 h 2761199"/>
              <a:gd name="connsiteX193" fmla="*/ 48446 w 1833003"/>
              <a:gd name="connsiteY193" fmla="*/ 1585715 h 2761199"/>
              <a:gd name="connsiteX194" fmla="*/ 31295 w 1833003"/>
              <a:gd name="connsiteY194" fmla="*/ 1607953 h 2761199"/>
              <a:gd name="connsiteX195" fmla="*/ 256329 w 1833003"/>
              <a:gd name="connsiteY195" fmla="*/ 1612476 h 2761199"/>
              <a:gd name="connsiteX196" fmla="*/ 233712 w 1833003"/>
              <a:gd name="connsiteY196" fmla="*/ 1586656 h 2761199"/>
              <a:gd name="connsiteX197" fmla="*/ 258590 w 1833003"/>
              <a:gd name="connsiteY197" fmla="*/ 1562720 h 2761199"/>
              <a:gd name="connsiteX198" fmla="*/ 283278 w 1833003"/>
              <a:gd name="connsiteY198" fmla="*/ 1587032 h 2761199"/>
              <a:gd name="connsiteX199" fmla="*/ 256329 w 1833003"/>
              <a:gd name="connsiteY199" fmla="*/ 1612476 h 2761199"/>
              <a:gd name="connsiteX200" fmla="*/ 481550 w 1833003"/>
              <a:gd name="connsiteY200" fmla="*/ 1617943 h 2761199"/>
              <a:gd name="connsiteX201" fmla="*/ 450265 w 1833003"/>
              <a:gd name="connsiteY201" fmla="*/ 1585715 h 2761199"/>
              <a:gd name="connsiteX202" fmla="*/ 481550 w 1833003"/>
              <a:gd name="connsiteY202" fmla="*/ 1557255 h 2761199"/>
              <a:gd name="connsiteX203" fmla="*/ 511705 w 1833003"/>
              <a:gd name="connsiteY203" fmla="*/ 1587598 h 2761199"/>
              <a:gd name="connsiteX204" fmla="*/ 481550 w 1833003"/>
              <a:gd name="connsiteY204" fmla="*/ 1617943 h 2761199"/>
              <a:gd name="connsiteX205" fmla="*/ 701117 w 1833003"/>
              <a:gd name="connsiteY205" fmla="*/ 1620015 h 2761199"/>
              <a:gd name="connsiteX206" fmla="*/ 670586 w 1833003"/>
              <a:gd name="connsiteY206" fmla="*/ 1587032 h 2761199"/>
              <a:gd name="connsiteX207" fmla="*/ 702813 w 1833003"/>
              <a:gd name="connsiteY207" fmla="*/ 1554994 h 2761199"/>
              <a:gd name="connsiteX208" fmla="*/ 735229 w 1833003"/>
              <a:gd name="connsiteY208" fmla="*/ 1586656 h 2761199"/>
              <a:gd name="connsiteX209" fmla="*/ 701117 w 1833003"/>
              <a:gd name="connsiteY209" fmla="*/ 1620015 h 2761199"/>
              <a:gd name="connsiteX210" fmla="*/ 933311 w 1833003"/>
              <a:gd name="connsiteY210" fmla="*/ 1624916 h 2761199"/>
              <a:gd name="connsiteX211" fmla="*/ 895993 w 1833003"/>
              <a:gd name="connsiteY211" fmla="*/ 1587035 h 2761199"/>
              <a:gd name="connsiteX212" fmla="*/ 931048 w 1833003"/>
              <a:gd name="connsiteY212" fmla="*/ 1550660 h 2761199"/>
              <a:gd name="connsiteX213" fmla="*/ 971193 w 1833003"/>
              <a:gd name="connsiteY213" fmla="*/ 1587035 h 2761199"/>
              <a:gd name="connsiteX214" fmla="*/ 933311 w 1833003"/>
              <a:gd name="connsiteY214" fmla="*/ 1624916 h 2761199"/>
              <a:gd name="connsiteX215" fmla="*/ 1155893 w 1833003"/>
              <a:gd name="connsiteY215" fmla="*/ 1626802 h 2761199"/>
              <a:gd name="connsiteX216" fmla="*/ 1116126 w 1833003"/>
              <a:gd name="connsiteY216" fmla="*/ 1587410 h 2761199"/>
              <a:gd name="connsiteX217" fmla="*/ 1152688 w 1833003"/>
              <a:gd name="connsiteY217" fmla="*/ 1548587 h 2761199"/>
              <a:gd name="connsiteX218" fmla="*/ 1195471 w 1833003"/>
              <a:gd name="connsiteY218" fmla="*/ 1583641 h 2761199"/>
              <a:gd name="connsiteX219" fmla="*/ 1155893 w 1833003"/>
              <a:gd name="connsiteY219" fmla="*/ 1626802 h 2761199"/>
              <a:gd name="connsiteX220" fmla="*/ 1375838 w 1833003"/>
              <a:gd name="connsiteY220" fmla="*/ 1628308 h 2761199"/>
              <a:gd name="connsiteX221" fmla="*/ 1337012 w 1833003"/>
              <a:gd name="connsiteY221" fmla="*/ 1584019 h 2761199"/>
              <a:gd name="connsiteX222" fmla="*/ 1379983 w 1833003"/>
              <a:gd name="connsiteY222" fmla="*/ 1546513 h 2761199"/>
              <a:gd name="connsiteX223" fmla="*/ 1418243 w 1833003"/>
              <a:gd name="connsiteY223" fmla="*/ 1587410 h 2761199"/>
              <a:gd name="connsiteX224" fmla="*/ 1375838 w 1833003"/>
              <a:gd name="connsiteY224" fmla="*/ 1628308 h 2761199"/>
              <a:gd name="connsiteX225" fmla="*/ 1596912 w 1833003"/>
              <a:gd name="connsiteY225" fmla="*/ 1631323 h 2761199"/>
              <a:gd name="connsiteX226" fmla="*/ 1556013 w 1833003"/>
              <a:gd name="connsiteY226" fmla="*/ 1586845 h 2761199"/>
              <a:gd name="connsiteX227" fmla="*/ 1602565 w 1833003"/>
              <a:gd name="connsiteY227" fmla="*/ 1544061 h 2761199"/>
              <a:gd name="connsiteX228" fmla="*/ 1644217 w 1833003"/>
              <a:gd name="connsiteY228" fmla="*/ 1587787 h 2761199"/>
              <a:gd name="connsiteX229" fmla="*/ 1596912 w 1833003"/>
              <a:gd name="connsiteY229" fmla="*/ 1631323 h 2761199"/>
              <a:gd name="connsiteX230" fmla="*/ 1829861 w 1833003"/>
              <a:gd name="connsiteY230" fmla="*/ 1633585 h 2761199"/>
              <a:gd name="connsiteX231" fmla="*/ 1784252 w 1833003"/>
              <a:gd name="connsiteY231" fmla="*/ 1584773 h 2761199"/>
              <a:gd name="connsiteX232" fmla="*/ 1832122 w 1833003"/>
              <a:gd name="connsiteY232" fmla="*/ 1542366 h 2761199"/>
              <a:gd name="connsiteX233" fmla="*/ 1833003 w 1833003"/>
              <a:gd name="connsiteY233" fmla="*/ 1542752 h 2761199"/>
              <a:gd name="connsiteX234" fmla="*/ 1833003 w 1833003"/>
              <a:gd name="connsiteY234" fmla="*/ 1632316 h 2761199"/>
              <a:gd name="connsiteX235" fmla="*/ 25642 w 1833003"/>
              <a:gd name="connsiteY235" fmla="*/ 1833175 h 2761199"/>
              <a:gd name="connsiteX236" fmla="*/ 5287 w 1833003"/>
              <a:gd name="connsiteY236" fmla="*/ 1809239 h 2761199"/>
              <a:gd name="connsiteX237" fmla="*/ 31107 w 1833003"/>
              <a:gd name="connsiteY237" fmla="*/ 1787000 h 2761199"/>
              <a:gd name="connsiteX238" fmla="*/ 52028 w 1833003"/>
              <a:gd name="connsiteY238" fmla="*/ 1811312 h 2761199"/>
              <a:gd name="connsiteX239" fmla="*/ 25642 w 1833003"/>
              <a:gd name="connsiteY239" fmla="*/ 1833175 h 2761199"/>
              <a:gd name="connsiteX240" fmla="*/ 261606 w 1833003"/>
              <a:gd name="connsiteY240" fmla="*/ 1838264 h 2761199"/>
              <a:gd name="connsiteX241" fmla="*/ 229943 w 1833003"/>
              <a:gd name="connsiteY241" fmla="*/ 1811312 h 2761199"/>
              <a:gd name="connsiteX242" fmla="*/ 255197 w 1833003"/>
              <a:gd name="connsiteY242" fmla="*/ 1781723 h 2761199"/>
              <a:gd name="connsiteX243" fmla="*/ 287426 w 1833003"/>
              <a:gd name="connsiteY243" fmla="*/ 1808863 h 2761199"/>
              <a:gd name="connsiteX244" fmla="*/ 261606 w 1833003"/>
              <a:gd name="connsiteY244" fmla="*/ 1838264 h 2761199"/>
              <a:gd name="connsiteX245" fmla="*/ 478909 w 1833003"/>
              <a:gd name="connsiteY245" fmla="*/ 1841655 h 2761199"/>
              <a:gd name="connsiteX246" fmla="*/ 448944 w 1833003"/>
              <a:gd name="connsiteY246" fmla="*/ 1808295 h 2761199"/>
              <a:gd name="connsiteX247" fmla="*/ 482490 w 1833003"/>
              <a:gd name="connsiteY247" fmla="*/ 1777764 h 2761199"/>
              <a:gd name="connsiteX248" fmla="*/ 512269 w 1833003"/>
              <a:gd name="connsiteY248" fmla="*/ 1811688 h 2761199"/>
              <a:gd name="connsiteX249" fmla="*/ 478909 w 1833003"/>
              <a:gd name="connsiteY249" fmla="*/ 1841655 h 2761199"/>
              <a:gd name="connsiteX250" fmla="*/ 706394 w 1833003"/>
              <a:gd name="connsiteY250" fmla="*/ 1845991 h 2761199"/>
              <a:gd name="connsiteX251" fmla="*/ 666816 w 1833003"/>
              <a:gd name="connsiteY251" fmla="*/ 1811500 h 2761199"/>
              <a:gd name="connsiteX252" fmla="*/ 703378 w 1833003"/>
              <a:gd name="connsiteY252" fmla="*/ 1773806 h 2761199"/>
              <a:gd name="connsiteX253" fmla="*/ 739943 w 1833003"/>
              <a:gd name="connsiteY253" fmla="*/ 1809051 h 2761199"/>
              <a:gd name="connsiteX254" fmla="*/ 706394 w 1833003"/>
              <a:gd name="connsiteY254" fmla="*/ 1845991 h 2761199"/>
              <a:gd name="connsiteX255" fmla="*/ 930862 w 1833003"/>
              <a:gd name="connsiteY255" fmla="*/ 1849196 h 2761199"/>
              <a:gd name="connsiteX256" fmla="*/ 893922 w 1833003"/>
              <a:gd name="connsiteY256" fmla="*/ 1810748 h 2761199"/>
              <a:gd name="connsiteX257" fmla="*/ 933313 w 1833003"/>
              <a:gd name="connsiteY257" fmla="*/ 1770981 h 2761199"/>
              <a:gd name="connsiteX258" fmla="*/ 973079 w 1833003"/>
              <a:gd name="connsiteY258" fmla="*/ 1811502 h 2761199"/>
              <a:gd name="connsiteX259" fmla="*/ 930862 w 1833003"/>
              <a:gd name="connsiteY259" fmla="*/ 1849196 h 2761199"/>
              <a:gd name="connsiteX260" fmla="*/ 1154762 w 1833003"/>
              <a:gd name="connsiteY260" fmla="*/ 1850702 h 2761199"/>
              <a:gd name="connsiteX261" fmla="*/ 1114618 w 1833003"/>
              <a:gd name="connsiteY261" fmla="*/ 1811500 h 2761199"/>
              <a:gd name="connsiteX262" fmla="*/ 1155703 w 1833003"/>
              <a:gd name="connsiteY262" fmla="*/ 1769283 h 2761199"/>
              <a:gd name="connsiteX263" fmla="*/ 1196413 w 1833003"/>
              <a:gd name="connsiteY263" fmla="*/ 1808485 h 2761199"/>
              <a:gd name="connsiteX264" fmla="*/ 1154762 w 1833003"/>
              <a:gd name="connsiteY264" fmla="*/ 1850702 h 2761199"/>
              <a:gd name="connsiteX265" fmla="*/ 1374896 w 1833003"/>
              <a:gd name="connsiteY265" fmla="*/ 1853718 h 2761199"/>
              <a:gd name="connsiteX266" fmla="*/ 1333809 w 1833003"/>
              <a:gd name="connsiteY266" fmla="*/ 1809429 h 2761199"/>
              <a:gd name="connsiteX267" fmla="*/ 1379983 w 1833003"/>
              <a:gd name="connsiteY267" fmla="*/ 1766268 h 2761199"/>
              <a:gd name="connsiteX268" fmla="*/ 1421824 w 1833003"/>
              <a:gd name="connsiteY268" fmla="*/ 1810746 h 2761199"/>
              <a:gd name="connsiteX269" fmla="*/ 1374896 w 1833003"/>
              <a:gd name="connsiteY269" fmla="*/ 1853718 h 2761199"/>
              <a:gd name="connsiteX270" fmla="*/ 1597290 w 1833003"/>
              <a:gd name="connsiteY270" fmla="*/ 1855981 h 2761199"/>
              <a:gd name="connsiteX271" fmla="*/ 1553753 w 1833003"/>
              <a:gd name="connsiteY271" fmla="*/ 1809429 h 2761199"/>
              <a:gd name="connsiteX272" fmla="*/ 1602379 w 1833003"/>
              <a:gd name="connsiteY272" fmla="*/ 1764008 h 2761199"/>
              <a:gd name="connsiteX273" fmla="*/ 1647232 w 1833003"/>
              <a:gd name="connsiteY273" fmla="*/ 1809051 h 2761199"/>
              <a:gd name="connsiteX274" fmla="*/ 1597290 w 1833003"/>
              <a:gd name="connsiteY274" fmla="*/ 1855981 h 2761199"/>
              <a:gd name="connsiteX275" fmla="*/ 1829861 w 1833003"/>
              <a:gd name="connsiteY275" fmla="*/ 1857489 h 2761199"/>
              <a:gd name="connsiteX276" fmla="*/ 1782556 w 1833003"/>
              <a:gd name="connsiteY276" fmla="*/ 1810746 h 2761199"/>
              <a:gd name="connsiteX277" fmla="*/ 1827787 w 1833003"/>
              <a:gd name="connsiteY277" fmla="*/ 1761368 h 2761199"/>
              <a:gd name="connsiteX278" fmla="*/ 1833003 w 1833003"/>
              <a:gd name="connsiteY278" fmla="*/ 1763243 h 2761199"/>
              <a:gd name="connsiteX279" fmla="*/ 1833003 w 1833003"/>
              <a:gd name="connsiteY279" fmla="*/ 1856929 h 2761199"/>
              <a:gd name="connsiteX280" fmla="*/ 28091 w 1833003"/>
              <a:gd name="connsiteY280" fmla="*/ 2056511 h 2761199"/>
              <a:gd name="connsiteX281" fmla="*/ 4343 w 1833003"/>
              <a:gd name="connsiteY281" fmla="*/ 2031067 h 2761199"/>
              <a:gd name="connsiteX282" fmla="*/ 30353 w 1833003"/>
              <a:gd name="connsiteY282" fmla="*/ 2008263 h 2761199"/>
              <a:gd name="connsiteX283" fmla="*/ 52216 w 1833003"/>
              <a:gd name="connsiteY283" fmla="*/ 2031445 h 2761199"/>
              <a:gd name="connsiteX284" fmla="*/ 28091 w 1833003"/>
              <a:gd name="connsiteY284" fmla="*/ 2056511 h 2761199"/>
              <a:gd name="connsiteX285" fmla="*/ 258590 w 1833003"/>
              <a:gd name="connsiteY285" fmla="*/ 2062544 h 2761199"/>
              <a:gd name="connsiteX286" fmla="*/ 228247 w 1833003"/>
              <a:gd name="connsiteY286" fmla="*/ 2029183 h 2761199"/>
              <a:gd name="connsiteX287" fmla="*/ 260476 w 1833003"/>
              <a:gd name="connsiteY287" fmla="*/ 2001668 h 2761199"/>
              <a:gd name="connsiteX288" fmla="*/ 290065 w 1833003"/>
              <a:gd name="connsiteY288" fmla="*/ 2031447 h 2761199"/>
              <a:gd name="connsiteX289" fmla="*/ 258590 w 1833003"/>
              <a:gd name="connsiteY289" fmla="*/ 2062544 h 2761199"/>
              <a:gd name="connsiteX290" fmla="*/ 483810 w 1833003"/>
              <a:gd name="connsiteY290" fmla="*/ 2065935 h 2761199"/>
              <a:gd name="connsiteX291" fmla="*/ 446870 w 1833003"/>
              <a:gd name="connsiteY291" fmla="*/ 2034460 h 2761199"/>
              <a:gd name="connsiteX292" fmla="*/ 479852 w 1833003"/>
              <a:gd name="connsiteY292" fmla="*/ 1998086 h 2761199"/>
              <a:gd name="connsiteX293" fmla="*/ 514531 w 1833003"/>
              <a:gd name="connsiteY293" fmla="*/ 2032011 h 2761199"/>
              <a:gd name="connsiteX294" fmla="*/ 483810 w 1833003"/>
              <a:gd name="connsiteY294" fmla="*/ 2065935 h 2761199"/>
              <a:gd name="connsiteX295" fmla="*/ 702625 w 1833003"/>
              <a:gd name="connsiteY295" fmla="*/ 2071023 h 2761199"/>
              <a:gd name="connsiteX296" fmla="*/ 665119 w 1833003"/>
              <a:gd name="connsiteY296" fmla="*/ 2032953 h 2761199"/>
              <a:gd name="connsiteX297" fmla="*/ 705262 w 1833003"/>
              <a:gd name="connsiteY297" fmla="*/ 1994505 h 2761199"/>
              <a:gd name="connsiteX298" fmla="*/ 740884 w 1833003"/>
              <a:gd name="connsiteY298" fmla="*/ 2033517 h 2761199"/>
              <a:gd name="connsiteX299" fmla="*/ 702625 w 1833003"/>
              <a:gd name="connsiteY299" fmla="*/ 2071023 h 2761199"/>
              <a:gd name="connsiteX300" fmla="*/ 934065 w 1833003"/>
              <a:gd name="connsiteY300" fmla="*/ 2072908 h 2761199"/>
              <a:gd name="connsiteX301" fmla="*/ 892980 w 1833003"/>
              <a:gd name="connsiteY301" fmla="*/ 2033895 h 2761199"/>
              <a:gd name="connsiteX302" fmla="*/ 934255 w 1833003"/>
              <a:gd name="connsiteY302" fmla="*/ 1992053 h 2761199"/>
              <a:gd name="connsiteX303" fmla="*/ 973267 w 1833003"/>
              <a:gd name="connsiteY303" fmla="*/ 2032387 h 2761199"/>
              <a:gd name="connsiteX304" fmla="*/ 934065 w 1833003"/>
              <a:gd name="connsiteY304" fmla="*/ 2072908 h 2761199"/>
              <a:gd name="connsiteX305" fmla="*/ 1154952 w 1833003"/>
              <a:gd name="connsiteY305" fmla="*/ 2074038 h 2761199"/>
              <a:gd name="connsiteX306" fmla="*/ 1113300 w 1833003"/>
              <a:gd name="connsiteY306" fmla="*/ 2031821 h 2761199"/>
              <a:gd name="connsiteX307" fmla="*/ 1155517 w 1833003"/>
              <a:gd name="connsiteY307" fmla="*/ 1990170 h 2761199"/>
              <a:gd name="connsiteX308" fmla="*/ 1197735 w 1833003"/>
              <a:gd name="connsiteY308" fmla="*/ 2030879 h 2761199"/>
              <a:gd name="connsiteX309" fmla="*/ 1154952 w 1833003"/>
              <a:gd name="connsiteY309" fmla="*/ 2074038 h 2761199"/>
              <a:gd name="connsiteX310" fmla="*/ 1376968 w 1833003"/>
              <a:gd name="connsiteY310" fmla="*/ 2078185 h 2761199"/>
              <a:gd name="connsiteX311" fmla="*/ 1331545 w 1833003"/>
              <a:gd name="connsiteY311" fmla="*/ 2033519 h 2761199"/>
              <a:gd name="connsiteX312" fmla="*/ 1378100 w 1833003"/>
              <a:gd name="connsiteY312" fmla="*/ 1986212 h 2761199"/>
              <a:gd name="connsiteX313" fmla="*/ 1424650 w 1833003"/>
              <a:gd name="connsiteY313" fmla="*/ 2031257 h 2761199"/>
              <a:gd name="connsiteX314" fmla="*/ 1376968 w 1833003"/>
              <a:gd name="connsiteY314" fmla="*/ 2078185 h 2761199"/>
              <a:gd name="connsiteX315" fmla="*/ 1601811 w 1833003"/>
              <a:gd name="connsiteY315" fmla="*/ 2080635 h 2761199"/>
              <a:gd name="connsiteX316" fmla="*/ 1552243 w 1833003"/>
              <a:gd name="connsiteY316" fmla="*/ 2034648 h 2761199"/>
              <a:gd name="connsiteX317" fmla="*/ 1600304 w 1833003"/>
              <a:gd name="connsiteY317" fmla="*/ 1984516 h 2761199"/>
              <a:gd name="connsiteX318" fmla="*/ 1647232 w 1833003"/>
              <a:gd name="connsiteY318" fmla="*/ 2031633 h 2761199"/>
              <a:gd name="connsiteX319" fmla="*/ 1601811 w 1833003"/>
              <a:gd name="connsiteY319" fmla="*/ 2080635 h 2761199"/>
              <a:gd name="connsiteX320" fmla="*/ 1830615 w 1833003"/>
              <a:gd name="connsiteY320" fmla="*/ 2081201 h 2761199"/>
              <a:gd name="connsiteX321" fmla="*/ 1781237 w 1833003"/>
              <a:gd name="connsiteY321" fmla="*/ 2031821 h 2761199"/>
              <a:gd name="connsiteX322" fmla="*/ 1827411 w 1833003"/>
              <a:gd name="connsiteY322" fmla="*/ 1983197 h 2761199"/>
              <a:gd name="connsiteX323" fmla="*/ 1833003 w 1833003"/>
              <a:gd name="connsiteY323" fmla="*/ 1983909 h 2761199"/>
              <a:gd name="connsiteX324" fmla="*/ 1833003 w 1833003"/>
              <a:gd name="connsiteY324" fmla="*/ 2080767 h 2761199"/>
              <a:gd name="connsiteX325" fmla="*/ 29599 w 1833003"/>
              <a:gd name="connsiteY325" fmla="*/ 2287198 h 2761199"/>
              <a:gd name="connsiteX326" fmla="*/ 3589 w 1833003"/>
              <a:gd name="connsiteY326" fmla="*/ 2260812 h 2761199"/>
              <a:gd name="connsiteX327" fmla="*/ 28843 w 1833003"/>
              <a:gd name="connsiteY327" fmla="*/ 2237632 h 2761199"/>
              <a:gd name="connsiteX328" fmla="*/ 53345 w 1833003"/>
              <a:gd name="connsiteY328" fmla="*/ 2262320 h 2761199"/>
              <a:gd name="connsiteX329" fmla="*/ 29599 w 1833003"/>
              <a:gd name="connsiteY329" fmla="*/ 2287198 h 2761199"/>
              <a:gd name="connsiteX330" fmla="*/ 257458 w 1833003"/>
              <a:gd name="connsiteY330" fmla="*/ 2293607 h 2761199"/>
              <a:gd name="connsiteX331" fmla="*/ 227303 w 1833003"/>
              <a:gd name="connsiteY331" fmla="*/ 2263451 h 2761199"/>
              <a:gd name="connsiteX332" fmla="*/ 259344 w 1833003"/>
              <a:gd name="connsiteY332" fmla="*/ 2231223 h 2761199"/>
              <a:gd name="connsiteX333" fmla="*/ 290441 w 1833003"/>
              <a:gd name="connsiteY333" fmla="*/ 2259116 h 2761199"/>
              <a:gd name="connsiteX334" fmla="*/ 257458 w 1833003"/>
              <a:gd name="connsiteY334" fmla="*/ 2293607 h 2761199"/>
              <a:gd name="connsiteX335" fmla="*/ 481738 w 1833003"/>
              <a:gd name="connsiteY335" fmla="*/ 2297376 h 2761199"/>
              <a:gd name="connsiteX336" fmla="*/ 445740 w 1833003"/>
              <a:gd name="connsiteY336" fmla="*/ 2263639 h 2761199"/>
              <a:gd name="connsiteX337" fmla="*/ 479477 w 1833003"/>
              <a:gd name="connsiteY337" fmla="*/ 2227641 h 2761199"/>
              <a:gd name="connsiteX338" fmla="*/ 515851 w 1833003"/>
              <a:gd name="connsiteY338" fmla="*/ 2261754 h 2761199"/>
              <a:gd name="connsiteX339" fmla="*/ 481738 w 1833003"/>
              <a:gd name="connsiteY339" fmla="*/ 2297376 h 2761199"/>
              <a:gd name="connsiteX340" fmla="*/ 699231 w 1833003"/>
              <a:gd name="connsiteY340" fmla="*/ 2300767 h 2761199"/>
              <a:gd name="connsiteX341" fmla="*/ 664555 w 1833003"/>
              <a:gd name="connsiteY341" fmla="*/ 2260624 h 2761199"/>
              <a:gd name="connsiteX342" fmla="*/ 706772 w 1833003"/>
              <a:gd name="connsiteY342" fmla="*/ 2224062 h 2761199"/>
              <a:gd name="connsiteX343" fmla="*/ 742392 w 1833003"/>
              <a:gd name="connsiteY343" fmla="*/ 2264581 h 2761199"/>
              <a:gd name="connsiteX344" fmla="*/ 699231 w 1833003"/>
              <a:gd name="connsiteY344" fmla="*/ 2300767 h 2761199"/>
              <a:gd name="connsiteX345" fmla="*/ 932933 w 1833003"/>
              <a:gd name="connsiteY345" fmla="*/ 2302841 h 2761199"/>
              <a:gd name="connsiteX346" fmla="*/ 892412 w 1833003"/>
              <a:gd name="connsiteY346" fmla="*/ 2264015 h 2761199"/>
              <a:gd name="connsiteX347" fmla="*/ 933311 w 1833003"/>
              <a:gd name="connsiteY347" fmla="*/ 2221610 h 2761199"/>
              <a:gd name="connsiteX348" fmla="*/ 974397 w 1833003"/>
              <a:gd name="connsiteY348" fmla="*/ 2260246 h 2761199"/>
              <a:gd name="connsiteX349" fmla="*/ 932933 w 1833003"/>
              <a:gd name="connsiteY349" fmla="*/ 2302841 h 2761199"/>
              <a:gd name="connsiteX350" fmla="*/ 1154762 w 1833003"/>
              <a:gd name="connsiteY350" fmla="*/ 2306798 h 2761199"/>
              <a:gd name="connsiteX351" fmla="*/ 1110849 w 1833003"/>
              <a:gd name="connsiteY351" fmla="*/ 2260812 h 2761199"/>
              <a:gd name="connsiteX352" fmla="*/ 1154008 w 1833003"/>
              <a:gd name="connsiteY352" fmla="*/ 2217841 h 2761199"/>
              <a:gd name="connsiteX353" fmla="*/ 1200748 w 1833003"/>
              <a:gd name="connsiteY353" fmla="*/ 2261378 h 2761199"/>
              <a:gd name="connsiteX354" fmla="*/ 1154762 w 1833003"/>
              <a:gd name="connsiteY354" fmla="*/ 2306798 h 2761199"/>
              <a:gd name="connsiteX355" fmla="*/ 1376402 w 1833003"/>
              <a:gd name="connsiteY355" fmla="*/ 2309248 h 2761199"/>
              <a:gd name="connsiteX356" fmla="*/ 1330605 w 1833003"/>
              <a:gd name="connsiteY356" fmla="*/ 2261190 h 2761199"/>
              <a:gd name="connsiteX357" fmla="*/ 1378664 w 1833003"/>
              <a:gd name="connsiteY357" fmla="*/ 2215391 h 2761199"/>
              <a:gd name="connsiteX358" fmla="*/ 1425594 w 1833003"/>
              <a:gd name="connsiteY358" fmla="*/ 2263451 h 2761199"/>
              <a:gd name="connsiteX359" fmla="*/ 1376402 w 1833003"/>
              <a:gd name="connsiteY359" fmla="*/ 2309248 h 2761199"/>
              <a:gd name="connsiteX360" fmla="*/ 1597666 w 1833003"/>
              <a:gd name="connsiteY360" fmla="*/ 2311322 h 2761199"/>
              <a:gd name="connsiteX361" fmla="*/ 1550738 w 1833003"/>
              <a:gd name="connsiteY361" fmla="*/ 2259304 h 2761199"/>
              <a:gd name="connsiteX362" fmla="*/ 1599740 w 1833003"/>
              <a:gd name="connsiteY362" fmla="*/ 2213318 h 2761199"/>
              <a:gd name="connsiteX363" fmla="*/ 1648742 w 1833003"/>
              <a:gd name="connsiteY363" fmla="*/ 2263074 h 2761199"/>
              <a:gd name="connsiteX364" fmla="*/ 1597666 w 1833003"/>
              <a:gd name="connsiteY364" fmla="*/ 2311322 h 2761199"/>
              <a:gd name="connsiteX365" fmla="*/ 1830615 w 1833003"/>
              <a:gd name="connsiteY365" fmla="*/ 2314903 h 2761199"/>
              <a:gd name="connsiteX366" fmla="*/ 1777655 w 1833003"/>
              <a:gd name="connsiteY366" fmla="*/ 2262132 h 2761199"/>
              <a:gd name="connsiteX367" fmla="*/ 1827223 w 1833003"/>
              <a:gd name="connsiteY367" fmla="*/ 2210114 h 2761199"/>
              <a:gd name="connsiteX368" fmla="*/ 1833003 w 1833003"/>
              <a:gd name="connsiteY368" fmla="*/ 2210879 h 2761199"/>
              <a:gd name="connsiteX369" fmla="*/ 1833003 w 1833003"/>
              <a:gd name="connsiteY369" fmla="*/ 2314342 h 2761199"/>
              <a:gd name="connsiteX370" fmla="*/ 27715 w 1833003"/>
              <a:gd name="connsiteY370" fmla="*/ 2510724 h 2761199"/>
              <a:gd name="connsiteX371" fmla="*/ 2461 w 1833003"/>
              <a:gd name="connsiteY371" fmla="*/ 2482264 h 2761199"/>
              <a:gd name="connsiteX372" fmla="*/ 28657 w 1833003"/>
              <a:gd name="connsiteY372" fmla="*/ 2458894 h 2761199"/>
              <a:gd name="connsiteX373" fmla="*/ 53913 w 1833003"/>
              <a:gd name="connsiteY373" fmla="*/ 2487165 h 2761199"/>
              <a:gd name="connsiteX374" fmla="*/ 27715 w 1833003"/>
              <a:gd name="connsiteY374" fmla="*/ 2510724 h 2761199"/>
              <a:gd name="connsiteX375" fmla="*/ 257083 w 1833003"/>
              <a:gd name="connsiteY375" fmla="*/ 2516943 h 2761199"/>
              <a:gd name="connsiteX376" fmla="*/ 226737 w 1833003"/>
              <a:gd name="connsiteY376" fmla="*/ 2483394 h 2761199"/>
              <a:gd name="connsiteX377" fmla="*/ 259720 w 1833003"/>
              <a:gd name="connsiteY377" fmla="*/ 2452863 h 2761199"/>
              <a:gd name="connsiteX378" fmla="*/ 290251 w 1833003"/>
              <a:gd name="connsiteY378" fmla="*/ 2485846 h 2761199"/>
              <a:gd name="connsiteX379" fmla="*/ 257083 w 1833003"/>
              <a:gd name="connsiteY379" fmla="*/ 2516943 h 2761199"/>
              <a:gd name="connsiteX380" fmla="*/ 479475 w 1833003"/>
              <a:gd name="connsiteY380" fmla="*/ 2520712 h 2761199"/>
              <a:gd name="connsiteX381" fmla="*/ 443854 w 1833003"/>
              <a:gd name="connsiteY381" fmla="*/ 2485092 h 2761199"/>
              <a:gd name="connsiteX382" fmla="*/ 477967 w 1833003"/>
              <a:gd name="connsiteY382" fmla="*/ 2448528 h 2761199"/>
              <a:gd name="connsiteX383" fmla="*/ 516793 w 1833003"/>
              <a:gd name="connsiteY383" fmla="*/ 2483772 h 2761199"/>
              <a:gd name="connsiteX384" fmla="*/ 479475 w 1833003"/>
              <a:gd name="connsiteY384" fmla="*/ 2520712 h 2761199"/>
              <a:gd name="connsiteX385" fmla="*/ 704698 w 1833003"/>
              <a:gd name="connsiteY385" fmla="*/ 2524669 h 2761199"/>
              <a:gd name="connsiteX386" fmla="*/ 663987 w 1833003"/>
              <a:gd name="connsiteY386" fmla="*/ 2485280 h 2761199"/>
              <a:gd name="connsiteX387" fmla="*/ 703378 w 1833003"/>
              <a:gd name="connsiteY387" fmla="*/ 2445512 h 2761199"/>
              <a:gd name="connsiteX388" fmla="*/ 742014 w 1833003"/>
              <a:gd name="connsiteY388" fmla="*/ 2482074 h 2761199"/>
              <a:gd name="connsiteX389" fmla="*/ 704698 w 1833003"/>
              <a:gd name="connsiteY389" fmla="*/ 2524669 h 2761199"/>
              <a:gd name="connsiteX390" fmla="*/ 932180 w 1833003"/>
              <a:gd name="connsiteY390" fmla="*/ 2526555 h 2761199"/>
              <a:gd name="connsiteX391" fmla="*/ 891094 w 1833003"/>
              <a:gd name="connsiteY391" fmla="*/ 2483772 h 2761199"/>
              <a:gd name="connsiteX392" fmla="*/ 933877 w 1833003"/>
              <a:gd name="connsiteY392" fmla="*/ 2442121 h 2761199"/>
              <a:gd name="connsiteX393" fmla="*/ 974963 w 1833003"/>
              <a:gd name="connsiteY393" fmla="*/ 2485470 h 2761199"/>
              <a:gd name="connsiteX394" fmla="*/ 932180 w 1833003"/>
              <a:gd name="connsiteY394" fmla="*/ 2526555 h 2761199"/>
              <a:gd name="connsiteX395" fmla="*/ 1156647 w 1833003"/>
              <a:gd name="connsiteY395" fmla="*/ 2530512 h 2761199"/>
              <a:gd name="connsiteX396" fmla="*/ 1109341 w 1833003"/>
              <a:gd name="connsiteY396" fmla="*/ 2483960 h 2761199"/>
              <a:gd name="connsiteX397" fmla="*/ 1154386 w 1833003"/>
              <a:gd name="connsiteY397" fmla="*/ 2437407 h 2761199"/>
              <a:gd name="connsiteX398" fmla="*/ 1201314 w 1833003"/>
              <a:gd name="connsiteY398" fmla="*/ 2485090 h 2761199"/>
              <a:gd name="connsiteX399" fmla="*/ 1156647 w 1833003"/>
              <a:gd name="connsiteY399" fmla="*/ 2530512 h 2761199"/>
              <a:gd name="connsiteX400" fmla="*/ 1379229 w 1833003"/>
              <a:gd name="connsiteY400" fmla="*/ 2532586 h 2761199"/>
              <a:gd name="connsiteX401" fmla="*/ 1329285 w 1833003"/>
              <a:gd name="connsiteY401" fmla="*/ 2484338 h 2761199"/>
              <a:gd name="connsiteX402" fmla="*/ 1379795 w 1833003"/>
              <a:gd name="connsiteY402" fmla="*/ 2436468 h 2761199"/>
              <a:gd name="connsiteX403" fmla="*/ 1426348 w 1833003"/>
              <a:gd name="connsiteY403" fmla="*/ 2484904 h 2761199"/>
              <a:gd name="connsiteX404" fmla="*/ 1379229 w 1833003"/>
              <a:gd name="connsiteY404" fmla="*/ 2532586 h 2761199"/>
              <a:gd name="connsiteX405" fmla="*/ 1599174 w 1833003"/>
              <a:gd name="connsiteY405" fmla="*/ 2533904 h 2761199"/>
              <a:gd name="connsiteX406" fmla="*/ 1550550 w 1833003"/>
              <a:gd name="connsiteY406" fmla="*/ 2483960 h 2761199"/>
              <a:gd name="connsiteX407" fmla="*/ 1600494 w 1833003"/>
              <a:gd name="connsiteY407" fmla="*/ 2435336 h 2761199"/>
              <a:gd name="connsiteX408" fmla="*/ 1649872 w 1833003"/>
              <a:gd name="connsiteY408" fmla="*/ 2485280 h 2761199"/>
              <a:gd name="connsiteX409" fmla="*/ 1599174 w 1833003"/>
              <a:gd name="connsiteY409" fmla="*/ 2533904 h 2761199"/>
              <a:gd name="connsiteX410" fmla="*/ 1828543 w 1833003"/>
              <a:gd name="connsiteY410" fmla="*/ 2538427 h 2761199"/>
              <a:gd name="connsiteX411" fmla="*/ 1776147 w 1833003"/>
              <a:gd name="connsiteY411" fmla="*/ 2484148 h 2761199"/>
              <a:gd name="connsiteX412" fmla="*/ 1829673 w 1833003"/>
              <a:gd name="connsiteY412" fmla="*/ 2430813 h 2761199"/>
              <a:gd name="connsiteX413" fmla="*/ 1833003 w 1833003"/>
              <a:gd name="connsiteY413" fmla="*/ 2431508 h 2761199"/>
              <a:gd name="connsiteX414" fmla="*/ 1833003 w 1833003"/>
              <a:gd name="connsiteY414" fmla="*/ 2537542 h 2761199"/>
              <a:gd name="connsiteX415" fmla="*/ 26584 w 1833003"/>
              <a:gd name="connsiteY415" fmla="*/ 2735191 h 2761199"/>
              <a:gd name="connsiteX416" fmla="*/ 10 w 1833003"/>
              <a:gd name="connsiteY416" fmla="*/ 2706920 h 2761199"/>
              <a:gd name="connsiteX417" fmla="*/ 30165 w 1833003"/>
              <a:gd name="connsiteY417" fmla="*/ 2678463 h 2761199"/>
              <a:gd name="connsiteX418" fmla="*/ 57305 w 1833003"/>
              <a:gd name="connsiteY418" fmla="*/ 2707110 h 2761199"/>
              <a:gd name="connsiteX419" fmla="*/ 26584 w 1833003"/>
              <a:gd name="connsiteY419" fmla="*/ 2735191 h 2761199"/>
              <a:gd name="connsiteX420" fmla="*/ 259154 w 1833003"/>
              <a:gd name="connsiteY420" fmla="*/ 2738583 h 2761199"/>
              <a:gd name="connsiteX421" fmla="*/ 226737 w 1833003"/>
              <a:gd name="connsiteY421" fmla="*/ 2707674 h 2761199"/>
              <a:gd name="connsiteX422" fmla="*/ 257646 w 1833003"/>
              <a:gd name="connsiteY422" fmla="*/ 2675069 h 2761199"/>
              <a:gd name="connsiteX423" fmla="*/ 291007 w 1833003"/>
              <a:gd name="connsiteY423" fmla="*/ 2703151 h 2761199"/>
              <a:gd name="connsiteX424" fmla="*/ 259154 w 1833003"/>
              <a:gd name="connsiteY424" fmla="*/ 2738583 h 2761199"/>
              <a:gd name="connsiteX425" fmla="*/ 478347 w 1833003"/>
              <a:gd name="connsiteY425" fmla="*/ 2744048 h 2761199"/>
              <a:gd name="connsiteX426" fmla="*/ 443666 w 1833003"/>
              <a:gd name="connsiteY426" fmla="*/ 2703715 h 2761199"/>
              <a:gd name="connsiteX427" fmla="*/ 480984 w 1833003"/>
              <a:gd name="connsiteY427" fmla="*/ 2669790 h 2761199"/>
              <a:gd name="connsiteX428" fmla="*/ 518678 w 1833003"/>
              <a:gd name="connsiteY428" fmla="*/ 2708050 h 2761199"/>
              <a:gd name="connsiteX429" fmla="*/ 478347 w 1833003"/>
              <a:gd name="connsiteY429" fmla="*/ 2744048 h 2761199"/>
              <a:gd name="connsiteX430" fmla="*/ 703001 w 1833003"/>
              <a:gd name="connsiteY430" fmla="*/ 2746500 h 2761199"/>
              <a:gd name="connsiteX431" fmla="*/ 663423 w 1833003"/>
              <a:gd name="connsiteY431" fmla="*/ 2706920 h 2761199"/>
              <a:gd name="connsiteX432" fmla="*/ 703001 w 1833003"/>
              <a:gd name="connsiteY432" fmla="*/ 2667342 h 2761199"/>
              <a:gd name="connsiteX433" fmla="*/ 743334 w 1833003"/>
              <a:gd name="connsiteY433" fmla="*/ 2706920 h 2761199"/>
              <a:gd name="connsiteX434" fmla="*/ 703001 w 1833003"/>
              <a:gd name="connsiteY434" fmla="*/ 2746500 h 2761199"/>
              <a:gd name="connsiteX435" fmla="*/ 929730 w 1833003"/>
              <a:gd name="connsiteY435" fmla="*/ 2748761 h 2761199"/>
              <a:gd name="connsiteX436" fmla="*/ 890528 w 1833003"/>
              <a:gd name="connsiteY436" fmla="*/ 2703529 h 2761199"/>
              <a:gd name="connsiteX437" fmla="*/ 936327 w 1833003"/>
              <a:gd name="connsiteY437" fmla="*/ 2664893 h 2761199"/>
              <a:gd name="connsiteX438" fmla="*/ 974963 w 1833003"/>
              <a:gd name="connsiteY438" fmla="*/ 2710125 h 2761199"/>
              <a:gd name="connsiteX439" fmla="*/ 929730 w 1833003"/>
              <a:gd name="connsiteY439" fmla="*/ 2748761 h 2761199"/>
              <a:gd name="connsiteX440" fmla="*/ 1155517 w 1833003"/>
              <a:gd name="connsiteY440" fmla="*/ 2753283 h 2761199"/>
              <a:gd name="connsiteX441" fmla="*/ 1108777 w 1833003"/>
              <a:gd name="connsiteY441" fmla="*/ 2706166 h 2761199"/>
              <a:gd name="connsiteX442" fmla="*/ 1153066 w 1833003"/>
              <a:gd name="connsiteY442" fmla="*/ 2660368 h 2761199"/>
              <a:gd name="connsiteX443" fmla="*/ 1202822 w 1833003"/>
              <a:gd name="connsiteY443" fmla="*/ 2705600 h 2761199"/>
              <a:gd name="connsiteX444" fmla="*/ 1155517 w 1833003"/>
              <a:gd name="connsiteY444" fmla="*/ 2753283 h 2761199"/>
              <a:gd name="connsiteX445" fmla="*/ 1377912 w 1833003"/>
              <a:gd name="connsiteY445" fmla="*/ 2755546 h 2761199"/>
              <a:gd name="connsiteX446" fmla="*/ 1329097 w 1833003"/>
              <a:gd name="connsiteY446" fmla="*/ 2705224 h 2761199"/>
              <a:gd name="connsiteX447" fmla="*/ 1377158 w 1833003"/>
              <a:gd name="connsiteY447" fmla="*/ 2658296 h 2761199"/>
              <a:gd name="connsiteX448" fmla="*/ 1426158 w 1833003"/>
              <a:gd name="connsiteY448" fmla="*/ 2708428 h 2761199"/>
              <a:gd name="connsiteX449" fmla="*/ 1377912 w 1833003"/>
              <a:gd name="connsiteY449" fmla="*/ 2755546 h 2761199"/>
              <a:gd name="connsiteX450" fmla="*/ 1599174 w 1833003"/>
              <a:gd name="connsiteY450" fmla="*/ 2757430 h 2761199"/>
              <a:gd name="connsiteX451" fmla="*/ 1549418 w 1833003"/>
              <a:gd name="connsiteY451" fmla="*/ 2707484 h 2761199"/>
              <a:gd name="connsiteX452" fmla="*/ 1602001 w 1833003"/>
              <a:gd name="connsiteY452" fmla="*/ 2656786 h 2761199"/>
              <a:gd name="connsiteX453" fmla="*/ 1649684 w 1833003"/>
              <a:gd name="connsiteY453" fmla="*/ 2708238 h 2761199"/>
              <a:gd name="connsiteX454" fmla="*/ 1599174 w 1833003"/>
              <a:gd name="connsiteY454" fmla="*/ 2757430 h 2761199"/>
              <a:gd name="connsiteX455" fmla="*/ 1829295 w 1833003"/>
              <a:gd name="connsiteY455" fmla="*/ 2761199 h 2761199"/>
              <a:gd name="connsiteX456" fmla="*/ 1775579 w 1833003"/>
              <a:gd name="connsiteY456" fmla="*/ 2704282 h 2761199"/>
              <a:gd name="connsiteX457" fmla="*/ 1830615 w 1833003"/>
              <a:gd name="connsiteY457" fmla="*/ 2652641 h 2761199"/>
              <a:gd name="connsiteX458" fmla="*/ 1833003 w 1833003"/>
              <a:gd name="connsiteY458" fmla="*/ 2653210 h 2761199"/>
              <a:gd name="connsiteX459" fmla="*/ 1833003 w 1833003"/>
              <a:gd name="connsiteY459" fmla="*/ 2760449 h 27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1833003" h="2761199">
                <a:moveTo>
                  <a:pt x="1830049" y="32347"/>
                </a:moveTo>
                <a:cubicBezTo>
                  <a:pt x="1819118" y="31405"/>
                  <a:pt x="1813273" y="25562"/>
                  <a:pt x="1814029" y="14820"/>
                </a:cubicBezTo>
                <a:cubicBezTo>
                  <a:pt x="1814783" y="3888"/>
                  <a:pt x="1821944" y="-823"/>
                  <a:pt x="1832310" y="118"/>
                </a:cubicBezTo>
                <a:lnTo>
                  <a:pt x="1833003" y="896"/>
                </a:lnTo>
                <a:lnTo>
                  <a:pt x="1833003" y="31243"/>
                </a:lnTo>
                <a:close/>
                <a:moveTo>
                  <a:pt x="1377158" y="255873"/>
                </a:moveTo>
                <a:cubicBezTo>
                  <a:pt x="1366415" y="255685"/>
                  <a:pt x="1360948" y="249654"/>
                  <a:pt x="1360006" y="238912"/>
                </a:cubicBezTo>
                <a:cubicBezTo>
                  <a:pt x="1360194" y="228357"/>
                  <a:pt x="1365474" y="221949"/>
                  <a:pt x="1376028" y="221194"/>
                </a:cubicBezTo>
                <a:cubicBezTo>
                  <a:pt x="1386582" y="220441"/>
                  <a:pt x="1393931" y="225342"/>
                  <a:pt x="1394875" y="236084"/>
                </a:cubicBezTo>
                <a:cubicBezTo>
                  <a:pt x="1395817" y="248146"/>
                  <a:pt x="1390161" y="256061"/>
                  <a:pt x="1377158" y="255873"/>
                </a:cubicBezTo>
                <a:close/>
                <a:moveTo>
                  <a:pt x="1598986" y="260394"/>
                </a:moveTo>
                <a:cubicBezTo>
                  <a:pt x="1585794" y="259640"/>
                  <a:pt x="1577124" y="250784"/>
                  <a:pt x="1577877" y="237402"/>
                </a:cubicBezTo>
                <a:cubicBezTo>
                  <a:pt x="1578631" y="224208"/>
                  <a:pt x="1587490" y="215539"/>
                  <a:pt x="1600872" y="216294"/>
                </a:cubicBezTo>
                <a:cubicBezTo>
                  <a:pt x="1614063" y="217047"/>
                  <a:pt x="1621038" y="226094"/>
                  <a:pt x="1622544" y="239098"/>
                </a:cubicBezTo>
                <a:cubicBezTo>
                  <a:pt x="1619719" y="252102"/>
                  <a:pt x="1612556" y="261148"/>
                  <a:pt x="1598986" y="260394"/>
                </a:cubicBezTo>
                <a:close/>
                <a:moveTo>
                  <a:pt x="1827599" y="261338"/>
                </a:moveTo>
                <a:cubicBezTo>
                  <a:pt x="1814593" y="260019"/>
                  <a:pt x="1806114" y="251348"/>
                  <a:pt x="1806866" y="237778"/>
                </a:cubicBezTo>
                <a:cubicBezTo>
                  <a:pt x="1807810" y="222700"/>
                  <a:pt x="1817233" y="214032"/>
                  <a:pt x="1832498" y="215351"/>
                </a:cubicBezTo>
                <a:lnTo>
                  <a:pt x="1833003" y="215594"/>
                </a:lnTo>
                <a:lnTo>
                  <a:pt x="1833003" y="259787"/>
                </a:lnTo>
                <a:close/>
                <a:moveTo>
                  <a:pt x="931238" y="477138"/>
                </a:moveTo>
                <a:cubicBezTo>
                  <a:pt x="920119" y="475441"/>
                  <a:pt x="915596" y="468279"/>
                  <a:pt x="917102" y="458101"/>
                </a:cubicBezTo>
                <a:cubicBezTo>
                  <a:pt x="918610" y="447358"/>
                  <a:pt x="926526" y="443213"/>
                  <a:pt x="936705" y="445096"/>
                </a:cubicBezTo>
                <a:cubicBezTo>
                  <a:pt x="945373" y="446604"/>
                  <a:pt x="949709" y="452823"/>
                  <a:pt x="949143" y="461682"/>
                </a:cubicBezTo>
                <a:cubicBezTo>
                  <a:pt x="948389" y="472614"/>
                  <a:pt x="941792" y="477138"/>
                  <a:pt x="931238" y="477138"/>
                </a:cubicBezTo>
                <a:close/>
                <a:moveTo>
                  <a:pt x="1154386" y="482789"/>
                </a:moveTo>
                <a:cubicBezTo>
                  <a:pt x="1141192" y="482035"/>
                  <a:pt x="1132523" y="473178"/>
                  <a:pt x="1133277" y="459796"/>
                </a:cubicBezTo>
                <a:cubicBezTo>
                  <a:pt x="1134031" y="446602"/>
                  <a:pt x="1142889" y="437934"/>
                  <a:pt x="1156269" y="438688"/>
                </a:cubicBezTo>
                <a:cubicBezTo>
                  <a:pt x="1169651" y="439253"/>
                  <a:pt x="1176624" y="448488"/>
                  <a:pt x="1177944" y="461492"/>
                </a:cubicBezTo>
                <a:cubicBezTo>
                  <a:pt x="1175116" y="474496"/>
                  <a:pt x="1167955" y="483544"/>
                  <a:pt x="1154386" y="482789"/>
                </a:cubicBezTo>
                <a:close/>
                <a:moveTo>
                  <a:pt x="1375650" y="484486"/>
                </a:moveTo>
                <a:cubicBezTo>
                  <a:pt x="1359816" y="483542"/>
                  <a:pt x="1352280" y="473178"/>
                  <a:pt x="1353599" y="457910"/>
                </a:cubicBezTo>
                <a:cubicBezTo>
                  <a:pt x="1354729" y="444153"/>
                  <a:pt x="1363588" y="436614"/>
                  <a:pt x="1377346" y="436614"/>
                </a:cubicBezTo>
                <a:cubicBezTo>
                  <a:pt x="1393555" y="436614"/>
                  <a:pt x="1400528" y="446414"/>
                  <a:pt x="1401848" y="459042"/>
                </a:cubicBezTo>
                <a:cubicBezTo>
                  <a:pt x="1399962" y="476948"/>
                  <a:pt x="1391294" y="485428"/>
                  <a:pt x="1375650" y="484486"/>
                </a:cubicBezTo>
                <a:close/>
                <a:moveTo>
                  <a:pt x="1599362" y="486748"/>
                </a:moveTo>
                <a:cubicBezTo>
                  <a:pt x="1581645" y="485430"/>
                  <a:pt x="1572976" y="475440"/>
                  <a:pt x="1574108" y="458290"/>
                </a:cubicBezTo>
                <a:cubicBezTo>
                  <a:pt x="1575050" y="442647"/>
                  <a:pt x="1584848" y="434542"/>
                  <a:pt x="1600304" y="434918"/>
                </a:cubicBezTo>
                <a:cubicBezTo>
                  <a:pt x="1618019" y="435484"/>
                  <a:pt x="1626690" y="446039"/>
                  <a:pt x="1625560" y="463190"/>
                </a:cubicBezTo>
                <a:cubicBezTo>
                  <a:pt x="1624428" y="478643"/>
                  <a:pt x="1614627" y="486182"/>
                  <a:pt x="1599362" y="486748"/>
                </a:cubicBezTo>
                <a:close/>
                <a:moveTo>
                  <a:pt x="1833003" y="488992"/>
                </a:moveTo>
                <a:lnTo>
                  <a:pt x="1810966" y="482861"/>
                </a:lnTo>
                <a:cubicBezTo>
                  <a:pt x="1805548" y="478079"/>
                  <a:pt x="1802249" y="470823"/>
                  <a:pt x="1801589" y="461872"/>
                </a:cubicBezTo>
                <a:cubicBezTo>
                  <a:pt x="1800460" y="445475"/>
                  <a:pt x="1811202" y="434166"/>
                  <a:pt x="1827033" y="432469"/>
                </a:cubicBezTo>
                <a:lnTo>
                  <a:pt x="1833003" y="434205"/>
                </a:lnTo>
                <a:close/>
                <a:moveTo>
                  <a:pt x="703001" y="708198"/>
                </a:moveTo>
                <a:cubicBezTo>
                  <a:pt x="689997" y="708010"/>
                  <a:pt x="684532" y="700095"/>
                  <a:pt x="685661" y="688033"/>
                </a:cubicBezTo>
                <a:cubicBezTo>
                  <a:pt x="686793" y="677291"/>
                  <a:pt x="694330" y="672578"/>
                  <a:pt x="704698" y="673520"/>
                </a:cubicBezTo>
                <a:cubicBezTo>
                  <a:pt x="715439" y="674463"/>
                  <a:pt x="720528" y="681058"/>
                  <a:pt x="720340" y="691613"/>
                </a:cubicBezTo>
                <a:cubicBezTo>
                  <a:pt x="719398" y="702169"/>
                  <a:pt x="713743" y="708388"/>
                  <a:pt x="703001" y="708198"/>
                </a:cubicBezTo>
                <a:close/>
                <a:moveTo>
                  <a:pt x="936705" y="713665"/>
                </a:moveTo>
                <a:cubicBezTo>
                  <a:pt x="921625" y="715927"/>
                  <a:pt x="911259" y="707634"/>
                  <a:pt x="910129" y="692557"/>
                </a:cubicBezTo>
                <a:cubicBezTo>
                  <a:pt x="908997" y="677291"/>
                  <a:pt x="918044" y="668056"/>
                  <a:pt x="933311" y="667679"/>
                </a:cubicBezTo>
                <a:cubicBezTo>
                  <a:pt x="947069" y="667303"/>
                  <a:pt x="953476" y="676915"/>
                  <a:pt x="956682" y="686904"/>
                </a:cubicBezTo>
                <a:cubicBezTo>
                  <a:pt x="956494" y="702547"/>
                  <a:pt x="949709" y="711782"/>
                  <a:pt x="936705" y="713665"/>
                </a:cubicBezTo>
                <a:close/>
                <a:moveTo>
                  <a:pt x="1153820" y="716491"/>
                </a:moveTo>
                <a:cubicBezTo>
                  <a:pt x="1138366" y="715927"/>
                  <a:pt x="1129508" y="706693"/>
                  <a:pt x="1129508" y="691237"/>
                </a:cubicBezTo>
                <a:cubicBezTo>
                  <a:pt x="1129320" y="673710"/>
                  <a:pt x="1139310" y="664475"/>
                  <a:pt x="1156647" y="665039"/>
                </a:cubicBezTo>
                <a:cubicBezTo>
                  <a:pt x="1172291" y="665605"/>
                  <a:pt x="1180207" y="674839"/>
                  <a:pt x="1181337" y="690861"/>
                </a:cubicBezTo>
                <a:cubicBezTo>
                  <a:pt x="1180207" y="707446"/>
                  <a:pt x="1171349" y="717057"/>
                  <a:pt x="1153820" y="716491"/>
                </a:cubicBezTo>
                <a:close/>
                <a:moveTo>
                  <a:pt x="1374896" y="720450"/>
                </a:moveTo>
                <a:cubicBezTo>
                  <a:pt x="1358875" y="719132"/>
                  <a:pt x="1347756" y="707824"/>
                  <a:pt x="1347945" y="691237"/>
                </a:cubicBezTo>
                <a:cubicBezTo>
                  <a:pt x="1348132" y="672768"/>
                  <a:pt x="1360194" y="663156"/>
                  <a:pt x="1377912" y="660706"/>
                </a:cubicBezTo>
                <a:cubicBezTo>
                  <a:pt x="1396005" y="664097"/>
                  <a:pt x="1408255" y="674087"/>
                  <a:pt x="1406935" y="692557"/>
                </a:cubicBezTo>
                <a:cubicBezTo>
                  <a:pt x="1405803" y="710462"/>
                  <a:pt x="1393365" y="721958"/>
                  <a:pt x="1374896" y="720450"/>
                </a:cubicBezTo>
                <a:close/>
                <a:moveTo>
                  <a:pt x="1600116" y="722714"/>
                </a:moveTo>
                <a:cubicBezTo>
                  <a:pt x="1580703" y="720262"/>
                  <a:pt x="1567887" y="709896"/>
                  <a:pt x="1568641" y="689541"/>
                </a:cubicBezTo>
                <a:cubicBezTo>
                  <a:pt x="1569207" y="671450"/>
                  <a:pt x="1580891" y="659764"/>
                  <a:pt x="1599172" y="659764"/>
                </a:cubicBezTo>
                <a:cubicBezTo>
                  <a:pt x="1619529" y="659576"/>
                  <a:pt x="1631401" y="672014"/>
                  <a:pt x="1631025" y="692181"/>
                </a:cubicBezTo>
                <a:cubicBezTo>
                  <a:pt x="1630459" y="710462"/>
                  <a:pt x="1618397" y="720074"/>
                  <a:pt x="1600116" y="722714"/>
                </a:cubicBezTo>
                <a:close/>
                <a:moveTo>
                  <a:pt x="1830990" y="723088"/>
                </a:moveTo>
                <a:cubicBezTo>
                  <a:pt x="1808940" y="723466"/>
                  <a:pt x="1796690" y="710838"/>
                  <a:pt x="1797634" y="688975"/>
                </a:cubicBezTo>
                <a:cubicBezTo>
                  <a:pt x="1798386" y="668999"/>
                  <a:pt x="1810826" y="658066"/>
                  <a:pt x="1830804" y="658444"/>
                </a:cubicBezTo>
                <a:lnTo>
                  <a:pt x="1833003" y="659304"/>
                </a:lnTo>
                <a:lnTo>
                  <a:pt x="1833003" y="722302"/>
                </a:lnTo>
                <a:close/>
                <a:moveTo>
                  <a:pt x="477215" y="930216"/>
                </a:moveTo>
                <a:cubicBezTo>
                  <a:pt x="466471" y="928896"/>
                  <a:pt x="462137" y="920792"/>
                  <a:pt x="463267" y="910615"/>
                </a:cubicBezTo>
                <a:cubicBezTo>
                  <a:pt x="464585" y="899873"/>
                  <a:pt x="471748" y="895350"/>
                  <a:pt x="482114" y="895538"/>
                </a:cubicBezTo>
                <a:cubicBezTo>
                  <a:pt x="492668" y="897046"/>
                  <a:pt x="498511" y="902889"/>
                  <a:pt x="497946" y="913631"/>
                </a:cubicBezTo>
                <a:cubicBezTo>
                  <a:pt x="497380" y="926635"/>
                  <a:pt x="489087" y="931912"/>
                  <a:pt x="477215" y="930216"/>
                </a:cubicBezTo>
                <a:close/>
                <a:moveTo>
                  <a:pt x="702059" y="937001"/>
                </a:moveTo>
                <a:cubicBezTo>
                  <a:pt x="686037" y="936435"/>
                  <a:pt x="679442" y="926447"/>
                  <a:pt x="678123" y="913065"/>
                </a:cubicBezTo>
                <a:cubicBezTo>
                  <a:pt x="680762" y="895538"/>
                  <a:pt x="689997" y="887621"/>
                  <a:pt x="705450" y="889129"/>
                </a:cubicBezTo>
                <a:cubicBezTo>
                  <a:pt x="721284" y="890639"/>
                  <a:pt x="728444" y="901381"/>
                  <a:pt x="726559" y="916646"/>
                </a:cubicBezTo>
                <a:cubicBezTo>
                  <a:pt x="724863" y="930404"/>
                  <a:pt x="715816" y="937567"/>
                  <a:pt x="702059" y="937001"/>
                </a:cubicBezTo>
                <a:close/>
                <a:moveTo>
                  <a:pt x="934441" y="942090"/>
                </a:moveTo>
                <a:cubicBezTo>
                  <a:pt x="918610" y="941149"/>
                  <a:pt x="907113" y="932856"/>
                  <a:pt x="905040" y="916836"/>
                </a:cubicBezTo>
                <a:cubicBezTo>
                  <a:pt x="902778" y="898365"/>
                  <a:pt x="913709" y="886115"/>
                  <a:pt x="931426" y="884796"/>
                </a:cubicBezTo>
                <a:cubicBezTo>
                  <a:pt x="949519" y="883478"/>
                  <a:pt x="961205" y="895162"/>
                  <a:pt x="961581" y="913255"/>
                </a:cubicBezTo>
                <a:cubicBezTo>
                  <a:pt x="961769" y="929464"/>
                  <a:pt x="950839" y="938887"/>
                  <a:pt x="934441" y="942090"/>
                </a:cubicBezTo>
                <a:close/>
                <a:moveTo>
                  <a:pt x="1154386" y="943598"/>
                </a:moveTo>
                <a:cubicBezTo>
                  <a:pt x="1134783" y="942468"/>
                  <a:pt x="1122723" y="929462"/>
                  <a:pt x="1125172" y="909486"/>
                </a:cubicBezTo>
                <a:cubicBezTo>
                  <a:pt x="1127246" y="891768"/>
                  <a:pt x="1139872" y="880838"/>
                  <a:pt x="1158155" y="882722"/>
                </a:cubicBezTo>
                <a:cubicBezTo>
                  <a:pt x="1176058" y="884420"/>
                  <a:pt x="1184729" y="897234"/>
                  <a:pt x="1186613" y="913821"/>
                </a:cubicBezTo>
                <a:cubicBezTo>
                  <a:pt x="1182467" y="932478"/>
                  <a:pt x="1172667" y="944730"/>
                  <a:pt x="1154386" y="943598"/>
                </a:cubicBezTo>
                <a:close/>
                <a:moveTo>
                  <a:pt x="1374518" y="945296"/>
                </a:moveTo>
                <a:cubicBezTo>
                  <a:pt x="1354539" y="943788"/>
                  <a:pt x="1344175" y="930594"/>
                  <a:pt x="1345305" y="910805"/>
                </a:cubicBezTo>
                <a:cubicBezTo>
                  <a:pt x="1346437" y="890827"/>
                  <a:pt x="1359063" y="881216"/>
                  <a:pt x="1379042" y="880084"/>
                </a:cubicBezTo>
                <a:cubicBezTo>
                  <a:pt x="1398454" y="882534"/>
                  <a:pt x="1410328" y="893088"/>
                  <a:pt x="1409950" y="913255"/>
                </a:cubicBezTo>
                <a:cubicBezTo>
                  <a:pt x="1409572" y="935495"/>
                  <a:pt x="1396193" y="946992"/>
                  <a:pt x="1374518" y="945296"/>
                </a:cubicBezTo>
                <a:close/>
                <a:moveTo>
                  <a:pt x="1601059" y="947933"/>
                </a:moveTo>
                <a:cubicBezTo>
                  <a:pt x="1579385" y="948499"/>
                  <a:pt x="1565815" y="935871"/>
                  <a:pt x="1565061" y="914197"/>
                </a:cubicBezTo>
                <a:cubicBezTo>
                  <a:pt x="1564307" y="892712"/>
                  <a:pt x="1577124" y="880462"/>
                  <a:pt x="1599362" y="877823"/>
                </a:cubicBezTo>
                <a:cubicBezTo>
                  <a:pt x="1620282" y="879143"/>
                  <a:pt x="1634042" y="890263"/>
                  <a:pt x="1634796" y="911935"/>
                </a:cubicBezTo>
                <a:cubicBezTo>
                  <a:pt x="1635362" y="933610"/>
                  <a:pt x="1622732" y="947180"/>
                  <a:pt x="1601059" y="947933"/>
                </a:cubicBezTo>
                <a:close/>
                <a:moveTo>
                  <a:pt x="1829673" y="950195"/>
                </a:moveTo>
                <a:cubicBezTo>
                  <a:pt x="1808564" y="950383"/>
                  <a:pt x="1794428" y="936247"/>
                  <a:pt x="1792920" y="915705"/>
                </a:cubicBezTo>
                <a:cubicBezTo>
                  <a:pt x="1791225" y="892712"/>
                  <a:pt x="1806114" y="879896"/>
                  <a:pt x="1828543" y="874995"/>
                </a:cubicBezTo>
                <a:lnTo>
                  <a:pt x="1833003" y="876788"/>
                </a:lnTo>
                <a:lnTo>
                  <a:pt x="1833003" y="948930"/>
                </a:lnTo>
                <a:close/>
                <a:moveTo>
                  <a:pt x="260852" y="1152610"/>
                </a:moveTo>
                <a:cubicBezTo>
                  <a:pt x="248790" y="1153552"/>
                  <a:pt x="240873" y="1147899"/>
                  <a:pt x="241063" y="1134895"/>
                </a:cubicBezTo>
                <a:cubicBezTo>
                  <a:pt x="241063" y="1124151"/>
                  <a:pt x="247282" y="1118686"/>
                  <a:pt x="258024" y="1117744"/>
                </a:cubicBezTo>
                <a:cubicBezTo>
                  <a:pt x="268579" y="1117932"/>
                  <a:pt x="274988" y="1123209"/>
                  <a:pt x="275742" y="1133763"/>
                </a:cubicBezTo>
                <a:cubicBezTo>
                  <a:pt x="276495" y="1144318"/>
                  <a:pt x="271594" y="1151669"/>
                  <a:pt x="260852" y="1152610"/>
                </a:cubicBezTo>
                <a:close/>
                <a:moveTo>
                  <a:pt x="478535" y="1158454"/>
                </a:moveTo>
                <a:cubicBezTo>
                  <a:pt x="465529" y="1157510"/>
                  <a:pt x="457048" y="1148651"/>
                  <a:pt x="457612" y="1135271"/>
                </a:cubicBezTo>
                <a:cubicBezTo>
                  <a:pt x="458178" y="1120004"/>
                  <a:pt x="467603" y="1111335"/>
                  <a:pt x="482868" y="1112277"/>
                </a:cubicBezTo>
                <a:cubicBezTo>
                  <a:pt x="496250" y="1113031"/>
                  <a:pt x="502281" y="1122831"/>
                  <a:pt x="504543" y="1133951"/>
                </a:cubicBezTo>
                <a:cubicBezTo>
                  <a:pt x="502093" y="1150537"/>
                  <a:pt x="493800" y="1159771"/>
                  <a:pt x="478535" y="1158454"/>
                </a:cubicBezTo>
                <a:close/>
                <a:moveTo>
                  <a:pt x="702059" y="1164296"/>
                </a:moveTo>
                <a:cubicBezTo>
                  <a:pt x="684343" y="1161093"/>
                  <a:pt x="672847" y="1150727"/>
                  <a:pt x="674543" y="1132634"/>
                </a:cubicBezTo>
                <a:cubicBezTo>
                  <a:pt x="676051" y="1116802"/>
                  <a:pt x="687357" y="1106060"/>
                  <a:pt x="703754" y="1107002"/>
                </a:cubicBezTo>
                <a:cubicBezTo>
                  <a:pt x="721660" y="1107944"/>
                  <a:pt x="732780" y="1120006"/>
                  <a:pt x="731272" y="1138099"/>
                </a:cubicBezTo>
                <a:cubicBezTo>
                  <a:pt x="729952" y="1153930"/>
                  <a:pt x="718456" y="1162789"/>
                  <a:pt x="702059" y="1164296"/>
                </a:cubicBezTo>
                <a:close/>
                <a:moveTo>
                  <a:pt x="933497" y="1166370"/>
                </a:moveTo>
                <a:cubicBezTo>
                  <a:pt x="913145" y="1166370"/>
                  <a:pt x="901459" y="1153932"/>
                  <a:pt x="901834" y="1133766"/>
                </a:cubicBezTo>
                <a:cubicBezTo>
                  <a:pt x="902400" y="1115107"/>
                  <a:pt x="915594" y="1106814"/>
                  <a:pt x="930484" y="1103044"/>
                </a:cubicBezTo>
                <a:cubicBezTo>
                  <a:pt x="952344" y="1105872"/>
                  <a:pt x="964974" y="1116426"/>
                  <a:pt x="964218" y="1136781"/>
                </a:cubicBezTo>
                <a:cubicBezTo>
                  <a:pt x="963464" y="1154874"/>
                  <a:pt x="951780" y="1166370"/>
                  <a:pt x="933497" y="1166370"/>
                </a:cubicBezTo>
                <a:close/>
                <a:moveTo>
                  <a:pt x="1152690" y="1169008"/>
                </a:moveTo>
                <a:cubicBezTo>
                  <a:pt x="1132901" y="1167878"/>
                  <a:pt x="1121593" y="1155250"/>
                  <a:pt x="1121593" y="1135461"/>
                </a:cubicBezTo>
                <a:cubicBezTo>
                  <a:pt x="1121593" y="1113599"/>
                  <a:pt x="1134597" y="1102479"/>
                  <a:pt x="1155895" y="1100971"/>
                </a:cubicBezTo>
                <a:cubicBezTo>
                  <a:pt x="1177756" y="1103232"/>
                  <a:pt x="1190008" y="1115295"/>
                  <a:pt x="1189064" y="1136969"/>
                </a:cubicBezTo>
                <a:cubicBezTo>
                  <a:pt x="1188122" y="1158831"/>
                  <a:pt x="1174176" y="1170328"/>
                  <a:pt x="1152690" y="1169008"/>
                </a:cubicBezTo>
                <a:close/>
                <a:moveTo>
                  <a:pt x="1375272" y="1172399"/>
                </a:moveTo>
                <a:cubicBezTo>
                  <a:pt x="1354541" y="1171269"/>
                  <a:pt x="1340594" y="1157134"/>
                  <a:pt x="1340406" y="1136025"/>
                </a:cubicBezTo>
                <a:cubicBezTo>
                  <a:pt x="1340218" y="1112655"/>
                  <a:pt x="1356049" y="1101347"/>
                  <a:pt x="1376592" y="1097011"/>
                </a:cubicBezTo>
                <a:cubicBezTo>
                  <a:pt x="1400338" y="1101159"/>
                  <a:pt x="1415606" y="1113597"/>
                  <a:pt x="1414662" y="1136591"/>
                </a:cubicBezTo>
                <a:cubicBezTo>
                  <a:pt x="1413532" y="1159207"/>
                  <a:pt x="1398266" y="1173719"/>
                  <a:pt x="1375272" y="1172399"/>
                </a:cubicBezTo>
                <a:close/>
                <a:moveTo>
                  <a:pt x="1600492" y="1174663"/>
                </a:moveTo>
                <a:cubicBezTo>
                  <a:pt x="1576933" y="1171647"/>
                  <a:pt x="1560914" y="1159209"/>
                  <a:pt x="1561290" y="1134517"/>
                </a:cubicBezTo>
                <a:cubicBezTo>
                  <a:pt x="1561668" y="1111903"/>
                  <a:pt x="1576180" y="1097201"/>
                  <a:pt x="1598608" y="1096823"/>
                </a:cubicBezTo>
                <a:cubicBezTo>
                  <a:pt x="1623110" y="1096448"/>
                  <a:pt x="1638186" y="1111525"/>
                  <a:pt x="1638186" y="1136027"/>
                </a:cubicBezTo>
                <a:cubicBezTo>
                  <a:pt x="1638186" y="1158831"/>
                  <a:pt x="1622920" y="1170894"/>
                  <a:pt x="1600492" y="1174663"/>
                </a:cubicBezTo>
                <a:close/>
                <a:moveTo>
                  <a:pt x="1831368" y="1174851"/>
                </a:moveTo>
                <a:cubicBezTo>
                  <a:pt x="1806678" y="1175605"/>
                  <a:pt x="1791413" y="1161469"/>
                  <a:pt x="1790471" y="1136779"/>
                </a:cubicBezTo>
                <a:cubicBezTo>
                  <a:pt x="1789529" y="1112091"/>
                  <a:pt x="1803851" y="1097013"/>
                  <a:pt x="1828543" y="1095882"/>
                </a:cubicBezTo>
                <a:lnTo>
                  <a:pt x="1833003" y="1097351"/>
                </a:lnTo>
                <a:lnTo>
                  <a:pt x="1833003" y="1174173"/>
                </a:lnTo>
                <a:close/>
                <a:moveTo>
                  <a:pt x="259532" y="1380660"/>
                </a:moveTo>
                <a:cubicBezTo>
                  <a:pt x="244831" y="1377456"/>
                  <a:pt x="235784" y="1370293"/>
                  <a:pt x="236538" y="1356723"/>
                </a:cubicBezTo>
                <a:cubicBezTo>
                  <a:pt x="237292" y="1343532"/>
                  <a:pt x="246150" y="1334861"/>
                  <a:pt x="259532" y="1335615"/>
                </a:cubicBezTo>
                <a:cubicBezTo>
                  <a:pt x="272536" y="1336369"/>
                  <a:pt x="281205" y="1345039"/>
                  <a:pt x="280641" y="1358609"/>
                </a:cubicBezTo>
                <a:cubicBezTo>
                  <a:pt x="280075" y="1372179"/>
                  <a:pt x="270086" y="1378020"/>
                  <a:pt x="259532" y="1380660"/>
                </a:cubicBezTo>
                <a:close/>
                <a:moveTo>
                  <a:pt x="479287" y="1383297"/>
                </a:moveTo>
                <a:cubicBezTo>
                  <a:pt x="461383" y="1382543"/>
                  <a:pt x="453467" y="1371047"/>
                  <a:pt x="454975" y="1354272"/>
                </a:cubicBezTo>
                <a:cubicBezTo>
                  <a:pt x="456482" y="1338630"/>
                  <a:pt x="467037" y="1331844"/>
                  <a:pt x="480418" y="1331468"/>
                </a:cubicBezTo>
                <a:cubicBezTo>
                  <a:pt x="497568" y="1333163"/>
                  <a:pt x="506426" y="1341646"/>
                  <a:pt x="506426" y="1357099"/>
                </a:cubicBezTo>
                <a:cubicBezTo>
                  <a:pt x="506616" y="1374627"/>
                  <a:pt x="496626" y="1384051"/>
                  <a:pt x="479287" y="1383297"/>
                </a:cubicBezTo>
                <a:close/>
                <a:moveTo>
                  <a:pt x="703942" y="1388764"/>
                </a:moveTo>
                <a:cubicBezTo>
                  <a:pt x="683778" y="1389140"/>
                  <a:pt x="671716" y="1377078"/>
                  <a:pt x="671716" y="1356723"/>
                </a:cubicBezTo>
                <a:cubicBezTo>
                  <a:pt x="671716" y="1337877"/>
                  <a:pt x="684907" y="1329584"/>
                  <a:pt x="699609" y="1325626"/>
                </a:cubicBezTo>
                <a:cubicBezTo>
                  <a:pt x="721660" y="1328076"/>
                  <a:pt x="734475" y="1338066"/>
                  <a:pt x="734099" y="1358609"/>
                </a:cubicBezTo>
                <a:cubicBezTo>
                  <a:pt x="733722" y="1376702"/>
                  <a:pt x="722225" y="1388386"/>
                  <a:pt x="703942" y="1388764"/>
                </a:cubicBezTo>
                <a:close/>
                <a:moveTo>
                  <a:pt x="930294" y="1391402"/>
                </a:moveTo>
                <a:cubicBezTo>
                  <a:pt x="910505" y="1390272"/>
                  <a:pt x="899197" y="1377644"/>
                  <a:pt x="899197" y="1357855"/>
                </a:cubicBezTo>
                <a:cubicBezTo>
                  <a:pt x="899385" y="1335805"/>
                  <a:pt x="912201" y="1324685"/>
                  <a:pt x="933499" y="1323365"/>
                </a:cubicBezTo>
                <a:cubicBezTo>
                  <a:pt x="955362" y="1325627"/>
                  <a:pt x="967800" y="1337689"/>
                  <a:pt x="966670" y="1359363"/>
                </a:cubicBezTo>
                <a:cubicBezTo>
                  <a:pt x="965728" y="1381226"/>
                  <a:pt x="951780" y="1392722"/>
                  <a:pt x="930294" y="1391402"/>
                </a:cubicBezTo>
                <a:close/>
                <a:moveTo>
                  <a:pt x="1155893" y="1394606"/>
                </a:moveTo>
                <a:cubicBezTo>
                  <a:pt x="1133089" y="1394983"/>
                  <a:pt x="1118388" y="1379906"/>
                  <a:pt x="1118199" y="1357102"/>
                </a:cubicBezTo>
                <a:cubicBezTo>
                  <a:pt x="1118199" y="1336181"/>
                  <a:pt x="1132335" y="1321857"/>
                  <a:pt x="1152878" y="1320537"/>
                </a:cubicBezTo>
                <a:cubicBezTo>
                  <a:pt x="1175870" y="1319030"/>
                  <a:pt x="1188686" y="1333919"/>
                  <a:pt x="1193399" y="1356346"/>
                </a:cubicBezTo>
                <a:cubicBezTo>
                  <a:pt x="1190760" y="1378586"/>
                  <a:pt x="1178698" y="1394418"/>
                  <a:pt x="1155893" y="1394606"/>
                </a:cubicBezTo>
                <a:close/>
                <a:moveTo>
                  <a:pt x="1376968" y="1396679"/>
                </a:moveTo>
                <a:cubicBezTo>
                  <a:pt x="1352278" y="1396113"/>
                  <a:pt x="1337766" y="1380660"/>
                  <a:pt x="1338520" y="1355970"/>
                </a:cubicBezTo>
                <a:cubicBezTo>
                  <a:pt x="1339086" y="1333353"/>
                  <a:pt x="1353597" y="1319030"/>
                  <a:pt x="1376214" y="1318464"/>
                </a:cubicBezTo>
                <a:cubicBezTo>
                  <a:pt x="1401092" y="1317710"/>
                  <a:pt x="1413908" y="1333165"/>
                  <a:pt x="1417677" y="1357290"/>
                </a:cubicBezTo>
                <a:cubicBezTo>
                  <a:pt x="1414474" y="1381414"/>
                  <a:pt x="1401846" y="1397245"/>
                  <a:pt x="1376968" y="1396679"/>
                </a:cubicBezTo>
                <a:close/>
                <a:moveTo>
                  <a:pt x="1599550" y="1397809"/>
                </a:moveTo>
                <a:cubicBezTo>
                  <a:pt x="1574484" y="1397809"/>
                  <a:pt x="1560160" y="1383485"/>
                  <a:pt x="1559594" y="1358419"/>
                </a:cubicBezTo>
                <a:cubicBezTo>
                  <a:pt x="1559028" y="1333163"/>
                  <a:pt x="1573352" y="1319972"/>
                  <a:pt x="1597478" y="1317144"/>
                </a:cubicBezTo>
                <a:cubicBezTo>
                  <a:pt x="1622732" y="1318086"/>
                  <a:pt x="1638751" y="1329772"/>
                  <a:pt x="1639883" y="1355026"/>
                </a:cubicBezTo>
                <a:cubicBezTo>
                  <a:pt x="1641013" y="1381790"/>
                  <a:pt x="1626877" y="1397621"/>
                  <a:pt x="1599550" y="1397809"/>
                </a:cubicBezTo>
                <a:close/>
                <a:moveTo>
                  <a:pt x="1829107" y="1399507"/>
                </a:moveTo>
                <a:cubicBezTo>
                  <a:pt x="1802157" y="1398941"/>
                  <a:pt x="1787455" y="1383487"/>
                  <a:pt x="1788022" y="1356724"/>
                </a:cubicBezTo>
                <a:cubicBezTo>
                  <a:pt x="1788399" y="1329772"/>
                  <a:pt x="1804041" y="1315260"/>
                  <a:pt x="1830804" y="1315638"/>
                </a:cubicBezTo>
                <a:lnTo>
                  <a:pt x="1833003" y="1316479"/>
                </a:lnTo>
                <a:lnTo>
                  <a:pt x="1833003" y="1398198"/>
                </a:lnTo>
                <a:close/>
                <a:moveTo>
                  <a:pt x="31295" y="1607953"/>
                </a:moveTo>
                <a:cubicBezTo>
                  <a:pt x="17725" y="1609839"/>
                  <a:pt x="8491" y="1601546"/>
                  <a:pt x="7925" y="1587976"/>
                </a:cubicBezTo>
                <a:cubicBezTo>
                  <a:pt x="7359" y="1576102"/>
                  <a:pt x="15652" y="1569505"/>
                  <a:pt x="27337" y="1567056"/>
                </a:cubicBezTo>
                <a:cubicBezTo>
                  <a:pt x="38834" y="1567809"/>
                  <a:pt x="46938" y="1574406"/>
                  <a:pt x="48446" y="1585715"/>
                </a:cubicBezTo>
                <a:cubicBezTo>
                  <a:pt x="50142" y="1597587"/>
                  <a:pt x="42603" y="1606257"/>
                  <a:pt x="31295" y="1607953"/>
                </a:cubicBezTo>
                <a:close/>
                <a:moveTo>
                  <a:pt x="256329" y="1612476"/>
                </a:moveTo>
                <a:cubicBezTo>
                  <a:pt x="240873" y="1611722"/>
                  <a:pt x="233146" y="1601922"/>
                  <a:pt x="233712" y="1586656"/>
                </a:cubicBezTo>
                <a:cubicBezTo>
                  <a:pt x="234278" y="1571013"/>
                  <a:pt x="243323" y="1563474"/>
                  <a:pt x="258590" y="1562720"/>
                </a:cubicBezTo>
                <a:cubicBezTo>
                  <a:pt x="274044" y="1563662"/>
                  <a:pt x="283092" y="1571579"/>
                  <a:pt x="283278" y="1587032"/>
                </a:cubicBezTo>
                <a:cubicBezTo>
                  <a:pt x="283468" y="1604562"/>
                  <a:pt x="273480" y="1613418"/>
                  <a:pt x="256329" y="1612476"/>
                </a:cubicBezTo>
                <a:close/>
                <a:moveTo>
                  <a:pt x="481550" y="1617943"/>
                </a:moveTo>
                <a:cubicBezTo>
                  <a:pt x="461571" y="1618319"/>
                  <a:pt x="449322" y="1605691"/>
                  <a:pt x="450265" y="1585715"/>
                </a:cubicBezTo>
                <a:cubicBezTo>
                  <a:pt x="451207" y="1567998"/>
                  <a:pt x="463269" y="1556691"/>
                  <a:pt x="481550" y="1557255"/>
                </a:cubicBezTo>
                <a:cubicBezTo>
                  <a:pt x="499831" y="1557821"/>
                  <a:pt x="509256" y="1570071"/>
                  <a:pt x="511705" y="1587598"/>
                </a:cubicBezTo>
                <a:cubicBezTo>
                  <a:pt x="509256" y="1605315"/>
                  <a:pt x="499643" y="1617753"/>
                  <a:pt x="481550" y="1617943"/>
                </a:cubicBezTo>
                <a:close/>
                <a:moveTo>
                  <a:pt x="701117" y="1620015"/>
                </a:moveTo>
                <a:cubicBezTo>
                  <a:pt x="681140" y="1619261"/>
                  <a:pt x="670208" y="1607011"/>
                  <a:pt x="670586" y="1587032"/>
                </a:cubicBezTo>
                <a:cubicBezTo>
                  <a:pt x="670962" y="1566868"/>
                  <a:pt x="683024" y="1556689"/>
                  <a:pt x="702813" y="1554994"/>
                </a:cubicBezTo>
                <a:cubicBezTo>
                  <a:pt x="722415" y="1556501"/>
                  <a:pt x="734853" y="1566490"/>
                  <a:pt x="735229" y="1586656"/>
                </a:cubicBezTo>
                <a:cubicBezTo>
                  <a:pt x="735607" y="1608519"/>
                  <a:pt x="722979" y="1620769"/>
                  <a:pt x="701117" y="1620015"/>
                </a:cubicBezTo>
                <a:close/>
                <a:moveTo>
                  <a:pt x="933311" y="1624916"/>
                </a:moveTo>
                <a:cubicBezTo>
                  <a:pt x="910505" y="1624916"/>
                  <a:pt x="895805" y="1609839"/>
                  <a:pt x="895993" y="1587035"/>
                </a:cubicBezTo>
                <a:cubicBezTo>
                  <a:pt x="896181" y="1565926"/>
                  <a:pt x="910317" y="1551790"/>
                  <a:pt x="931048" y="1550660"/>
                </a:cubicBezTo>
                <a:cubicBezTo>
                  <a:pt x="954042" y="1549341"/>
                  <a:pt x="966670" y="1564418"/>
                  <a:pt x="971193" y="1587035"/>
                </a:cubicBezTo>
                <a:cubicBezTo>
                  <a:pt x="968178" y="1609273"/>
                  <a:pt x="956304" y="1624916"/>
                  <a:pt x="933311" y="1624916"/>
                </a:cubicBezTo>
                <a:close/>
                <a:moveTo>
                  <a:pt x="1155893" y="1626802"/>
                </a:moveTo>
                <a:cubicBezTo>
                  <a:pt x="1131203" y="1627178"/>
                  <a:pt x="1116314" y="1612100"/>
                  <a:pt x="1116126" y="1587410"/>
                </a:cubicBezTo>
                <a:cubicBezTo>
                  <a:pt x="1115938" y="1564606"/>
                  <a:pt x="1130262" y="1550282"/>
                  <a:pt x="1152688" y="1548587"/>
                </a:cubicBezTo>
                <a:cubicBezTo>
                  <a:pt x="1177944" y="1546701"/>
                  <a:pt x="1190006" y="1563098"/>
                  <a:pt x="1195471" y="1583641"/>
                </a:cubicBezTo>
                <a:cubicBezTo>
                  <a:pt x="1192834" y="1610405"/>
                  <a:pt x="1180771" y="1626424"/>
                  <a:pt x="1155893" y="1626802"/>
                </a:cubicBezTo>
                <a:close/>
                <a:moveTo>
                  <a:pt x="1375838" y="1628308"/>
                </a:moveTo>
                <a:cubicBezTo>
                  <a:pt x="1348320" y="1627366"/>
                  <a:pt x="1335316" y="1610593"/>
                  <a:pt x="1337012" y="1584019"/>
                </a:cubicBezTo>
                <a:cubicBezTo>
                  <a:pt x="1338708" y="1558575"/>
                  <a:pt x="1354729" y="1547267"/>
                  <a:pt x="1379983" y="1546513"/>
                </a:cubicBezTo>
                <a:cubicBezTo>
                  <a:pt x="1404107" y="1548963"/>
                  <a:pt x="1418431" y="1562157"/>
                  <a:pt x="1418243" y="1587410"/>
                </a:cubicBezTo>
                <a:cubicBezTo>
                  <a:pt x="1418055" y="1614738"/>
                  <a:pt x="1402788" y="1629252"/>
                  <a:pt x="1375838" y="1628308"/>
                </a:cubicBezTo>
                <a:close/>
                <a:moveTo>
                  <a:pt x="1596912" y="1631323"/>
                </a:moveTo>
                <a:cubicBezTo>
                  <a:pt x="1571468" y="1629816"/>
                  <a:pt x="1555071" y="1612476"/>
                  <a:pt x="1556013" y="1586845"/>
                </a:cubicBezTo>
                <a:cubicBezTo>
                  <a:pt x="1556957" y="1559329"/>
                  <a:pt x="1575050" y="1542556"/>
                  <a:pt x="1602565" y="1544061"/>
                </a:cubicBezTo>
                <a:cubicBezTo>
                  <a:pt x="1628009" y="1545381"/>
                  <a:pt x="1641579" y="1563286"/>
                  <a:pt x="1644217" y="1587787"/>
                </a:cubicBezTo>
                <a:cubicBezTo>
                  <a:pt x="1640071" y="1615870"/>
                  <a:pt x="1624428" y="1632831"/>
                  <a:pt x="1596912" y="1631323"/>
                </a:cubicBezTo>
                <a:close/>
                <a:moveTo>
                  <a:pt x="1829861" y="1633585"/>
                </a:moveTo>
                <a:cubicBezTo>
                  <a:pt x="1805171" y="1634905"/>
                  <a:pt x="1780859" y="1608897"/>
                  <a:pt x="1784252" y="1584773"/>
                </a:cubicBezTo>
                <a:cubicBezTo>
                  <a:pt x="1788022" y="1558009"/>
                  <a:pt x="1804795" y="1541046"/>
                  <a:pt x="1832122" y="1542366"/>
                </a:cubicBezTo>
                <a:lnTo>
                  <a:pt x="1833003" y="1542752"/>
                </a:lnTo>
                <a:lnTo>
                  <a:pt x="1833003" y="1632316"/>
                </a:lnTo>
                <a:close/>
                <a:moveTo>
                  <a:pt x="25642" y="1833175"/>
                </a:moveTo>
                <a:cubicBezTo>
                  <a:pt x="12826" y="1831667"/>
                  <a:pt x="4345" y="1822809"/>
                  <a:pt x="5287" y="1809239"/>
                </a:cubicBezTo>
                <a:cubicBezTo>
                  <a:pt x="6231" y="1793973"/>
                  <a:pt x="16029" y="1785492"/>
                  <a:pt x="31107" y="1787000"/>
                </a:cubicBezTo>
                <a:cubicBezTo>
                  <a:pt x="43925" y="1788320"/>
                  <a:pt x="51086" y="1797366"/>
                  <a:pt x="52028" y="1811312"/>
                </a:cubicBezTo>
                <a:cubicBezTo>
                  <a:pt x="49390" y="1825824"/>
                  <a:pt x="40907" y="1834871"/>
                  <a:pt x="25642" y="1833175"/>
                </a:cubicBezTo>
                <a:close/>
                <a:moveTo>
                  <a:pt x="261606" y="1838264"/>
                </a:moveTo>
                <a:cubicBezTo>
                  <a:pt x="243323" y="1840148"/>
                  <a:pt x="231263" y="1829217"/>
                  <a:pt x="229943" y="1811312"/>
                </a:cubicBezTo>
                <a:cubicBezTo>
                  <a:pt x="228811" y="1794915"/>
                  <a:pt x="239365" y="1783419"/>
                  <a:pt x="255197" y="1781723"/>
                </a:cubicBezTo>
                <a:cubicBezTo>
                  <a:pt x="273480" y="1779649"/>
                  <a:pt x="283844" y="1791146"/>
                  <a:pt x="287426" y="1808863"/>
                </a:cubicBezTo>
                <a:cubicBezTo>
                  <a:pt x="286106" y="1825070"/>
                  <a:pt x="277625" y="1836566"/>
                  <a:pt x="261606" y="1838264"/>
                </a:cubicBezTo>
                <a:close/>
                <a:moveTo>
                  <a:pt x="478909" y="1841655"/>
                </a:moveTo>
                <a:cubicBezTo>
                  <a:pt x="459120" y="1840524"/>
                  <a:pt x="448002" y="1828086"/>
                  <a:pt x="448944" y="1808295"/>
                </a:cubicBezTo>
                <a:cubicBezTo>
                  <a:pt x="449885" y="1788318"/>
                  <a:pt x="462701" y="1778706"/>
                  <a:pt x="482490" y="1777764"/>
                </a:cubicBezTo>
                <a:cubicBezTo>
                  <a:pt x="501527" y="1780967"/>
                  <a:pt x="513399" y="1791712"/>
                  <a:pt x="512269" y="1811688"/>
                </a:cubicBezTo>
                <a:cubicBezTo>
                  <a:pt x="511138" y="1831477"/>
                  <a:pt x="498888" y="1842597"/>
                  <a:pt x="478909" y="1841655"/>
                </a:cubicBezTo>
                <a:close/>
                <a:moveTo>
                  <a:pt x="706394" y="1845991"/>
                </a:moveTo>
                <a:cubicBezTo>
                  <a:pt x="683212" y="1848062"/>
                  <a:pt x="667946" y="1834117"/>
                  <a:pt x="666816" y="1811500"/>
                </a:cubicBezTo>
                <a:cubicBezTo>
                  <a:pt x="665685" y="1788696"/>
                  <a:pt x="680386" y="1773994"/>
                  <a:pt x="703378" y="1773806"/>
                </a:cubicBezTo>
                <a:cubicBezTo>
                  <a:pt x="724299" y="1773618"/>
                  <a:pt x="736173" y="1787752"/>
                  <a:pt x="739943" y="1809051"/>
                </a:cubicBezTo>
                <a:cubicBezTo>
                  <a:pt x="738057" y="1829405"/>
                  <a:pt x="727315" y="1844105"/>
                  <a:pt x="706394" y="1845991"/>
                </a:cubicBezTo>
                <a:close/>
                <a:moveTo>
                  <a:pt x="930862" y="1849196"/>
                </a:moveTo>
                <a:cubicBezTo>
                  <a:pt x="908245" y="1847876"/>
                  <a:pt x="893922" y="1833553"/>
                  <a:pt x="893922" y="1810748"/>
                </a:cubicBezTo>
                <a:cubicBezTo>
                  <a:pt x="893922" y="1786058"/>
                  <a:pt x="908621" y="1770981"/>
                  <a:pt x="933313" y="1770981"/>
                </a:cubicBezTo>
                <a:cubicBezTo>
                  <a:pt x="958189" y="1770981"/>
                  <a:pt x="970439" y="1787000"/>
                  <a:pt x="973079" y="1811502"/>
                </a:cubicBezTo>
                <a:cubicBezTo>
                  <a:pt x="968932" y="1835249"/>
                  <a:pt x="955740" y="1850516"/>
                  <a:pt x="930862" y="1849196"/>
                </a:cubicBezTo>
                <a:close/>
                <a:moveTo>
                  <a:pt x="1154762" y="1850702"/>
                </a:moveTo>
                <a:cubicBezTo>
                  <a:pt x="1129696" y="1850514"/>
                  <a:pt x="1115184" y="1836566"/>
                  <a:pt x="1114618" y="1811500"/>
                </a:cubicBezTo>
                <a:cubicBezTo>
                  <a:pt x="1114052" y="1784549"/>
                  <a:pt x="1128564" y="1769283"/>
                  <a:pt x="1155703" y="1769283"/>
                </a:cubicBezTo>
                <a:cubicBezTo>
                  <a:pt x="1180959" y="1769095"/>
                  <a:pt x="1193963" y="1783795"/>
                  <a:pt x="1196413" y="1808485"/>
                </a:cubicBezTo>
                <a:cubicBezTo>
                  <a:pt x="1195093" y="1835059"/>
                  <a:pt x="1182089" y="1850890"/>
                  <a:pt x="1154762" y="1850702"/>
                </a:cubicBezTo>
                <a:close/>
                <a:moveTo>
                  <a:pt x="1374896" y="1853718"/>
                </a:moveTo>
                <a:cubicBezTo>
                  <a:pt x="1349640" y="1852400"/>
                  <a:pt x="1333055" y="1835059"/>
                  <a:pt x="1333809" y="1809429"/>
                </a:cubicBezTo>
                <a:cubicBezTo>
                  <a:pt x="1334563" y="1781911"/>
                  <a:pt x="1352468" y="1764948"/>
                  <a:pt x="1379983" y="1766268"/>
                </a:cubicBezTo>
                <a:cubicBezTo>
                  <a:pt x="1405427" y="1767587"/>
                  <a:pt x="1419375" y="1784927"/>
                  <a:pt x="1421824" y="1810746"/>
                </a:cubicBezTo>
                <a:cubicBezTo>
                  <a:pt x="1417867" y="1837886"/>
                  <a:pt x="1402412" y="1855037"/>
                  <a:pt x="1374896" y="1853718"/>
                </a:cubicBezTo>
                <a:close/>
                <a:moveTo>
                  <a:pt x="1597290" y="1855981"/>
                </a:moveTo>
                <a:cubicBezTo>
                  <a:pt x="1570526" y="1854661"/>
                  <a:pt x="1552997" y="1836568"/>
                  <a:pt x="1553753" y="1809429"/>
                </a:cubicBezTo>
                <a:cubicBezTo>
                  <a:pt x="1554695" y="1780593"/>
                  <a:pt x="1573354" y="1762876"/>
                  <a:pt x="1602379" y="1764008"/>
                </a:cubicBezTo>
                <a:cubicBezTo>
                  <a:pt x="1629517" y="1764950"/>
                  <a:pt x="1643087" y="1784173"/>
                  <a:pt x="1647232" y="1809051"/>
                </a:cubicBezTo>
                <a:cubicBezTo>
                  <a:pt x="1642145" y="1838830"/>
                  <a:pt x="1626501" y="1857489"/>
                  <a:pt x="1597290" y="1855981"/>
                </a:cubicBezTo>
                <a:close/>
                <a:moveTo>
                  <a:pt x="1829861" y="1857489"/>
                </a:moveTo>
                <a:cubicBezTo>
                  <a:pt x="1800460" y="1856357"/>
                  <a:pt x="1783308" y="1840148"/>
                  <a:pt x="1782556" y="1810746"/>
                </a:cubicBezTo>
                <a:cubicBezTo>
                  <a:pt x="1781800" y="1781157"/>
                  <a:pt x="1799705" y="1765892"/>
                  <a:pt x="1827787" y="1761368"/>
                </a:cubicBezTo>
                <a:lnTo>
                  <a:pt x="1833003" y="1763243"/>
                </a:lnTo>
                <a:lnTo>
                  <a:pt x="1833003" y="1856929"/>
                </a:lnTo>
                <a:close/>
                <a:moveTo>
                  <a:pt x="28091" y="2056511"/>
                </a:moveTo>
                <a:cubicBezTo>
                  <a:pt x="12448" y="2055191"/>
                  <a:pt x="3591" y="2046898"/>
                  <a:pt x="4343" y="2031067"/>
                </a:cubicBezTo>
                <a:cubicBezTo>
                  <a:pt x="5099" y="2015235"/>
                  <a:pt x="14898" y="2007321"/>
                  <a:pt x="30353" y="2008263"/>
                </a:cubicBezTo>
                <a:cubicBezTo>
                  <a:pt x="44111" y="2009204"/>
                  <a:pt x="52028" y="2017687"/>
                  <a:pt x="52216" y="2031445"/>
                </a:cubicBezTo>
                <a:cubicBezTo>
                  <a:pt x="52591" y="2047276"/>
                  <a:pt x="43735" y="2055381"/>
                  <a:pt x="28091" y="2056511"/>
                </a:cubicBezTo>
                <a:close/>
                <a:moveTo>
                  <a:pt x="258590" y="2062544"/>
                </a:moveTo>
                <a:cubicBezTo>
                  <a:pt x="238613" y="2061978"/>
                  <a:pt x="226551" y="2049162"/>
                  <a:pt x="228247" y="2029183"/>
                </a:cubicBezTo>
                <a:cubicBezTo>
                  <a:pt x="229755" y="2011656"/>
                  <a:pt x="242193" y="2000536"/>
                  <a:pt x="260476" y="2001668"/>
                </a:cubicBezTo>
                <a:cubicBezTo>
                  <a:pt x="278569" y="2002987"/>
                  <a:pt x="287050" y="2015803"/>
                  <a:pt x="290065" y="2031447"/>
                </a:cubicBezTo>
                <a:cubicBezTo>
                  <a:pt x="286484" y="2050858"/>
                  <a:pt x="276683" y="2062920"/>
                  <a:pt x="258590" y="2062544"/>
                </a:cubicBezTo>
                <a:close/>
                <a:moveTo>
                  <a:pt x="483810" y="2065935"/>
                </a:moveTo>
                <a:cubicBezTo>
                  <a:pt x="462137" y="2067443"/>
                  <a:pt x="448190" y="2056323"/>
                  <a:pt x="446870" y="2034460"/>
                </a:cubicBezTo>
                <a:cubicBezTo>
                  <a:pt x="445552" y="2012786"/>
                  <a:pt x="457800" y="2000536"/>
                  <a:pt x="479852" y="1998086"/>
                </a:cubicBezTo>
                <a:cubicBezTo>
                  <a:pt x="500961" y="1999216"/>
                  <a:pt x="514153" y="2009960"/>
                  <a:pt x="514531" y="2032011"/>
                </a:cubicBezTo>
                <a:cubicBezTo>
                  <a:pt x="514719" y="2051800"/>
                  <a:pt x="503599" y="2064428"/>
                  <a:pt x="483810" y="2065935"/>
                </a:cubicBezTo>
                <a:close/>
                <a:moveTo>
                  <a:pt x="702625" y="2071023"/>
                </a:moveTo>
                <a:cubicBezTo>
                  <a:pt x="680574" y="2067631"/>
                  <a:pt x="665119" y="2055569"/>
                  <a:pt x="665119" y="2032953"/>
                </a:cubicBezTo>
                <a:cubicBezTo>
                  <a:pt x="665119" y="2008639"/>
                  <a:pt x="680950" y="1993185"/>
                  <a:pt x="705262" y="1994505"/>
                </a:cubicBezTo>
                <a:cubicBezTo>
                  <a:pt x="727313" y="1995635"/>
                  <a:pt x="741636" y="2010900"/>
                  <a:pt x="740884" y="2033517"/>
                </a:cubicBezTo>
                <a:cubicBezTo>
                  <a:pt x="739943" y="2055945"/>
                  <a:pt x="724863" y="2068007"/>
                  <a:pt x="702625" y="2071023"/>
                </a:cubicBezTo>
                <a:close/>
                <a:moveTo>
                  <a:pt x="934065" y="2072908"/>
                </a:moveTo>
                <a:cubicBezTo>
                  <a:pt x="909187" y="2071213"/>
                  <a:pt x="893544" y="2059150"/>
                  <a:pt x="892980" y="2033895"/>
                </a:cubicBezTo>
                <a:cubicBezTo>
                  <a:pt x="892224" y="2006943"/>
                  <a:pt x="907116" y="1991677"/>
                  <a:pt x="934255" y="1992053"/>
                </a:cubicBezTo>
                <a:cubicBezTo>
                  <a:pt x="959319" y="1992619"/>
                  <a:pt x="973267" y="2007321"/>
                  <a:pt x="973267" y="2032387"/>
                </a:cubicBezTo>
                <a:cubicBezTo>
                  <a:pt x="973267" y="2057643"/>
                  <a:pt x="958567" y="2070457"/>
                  <a:pt x="934065" y="2072908"/>
                </a:cubicBezTo>
                <a:close/>
                <a:moveTo>
                  <a:pt x="1154952" y="2074038"/>
                </a:moveTo>
                <a:cubicBezTo>
                  <a:pt x="1128188" y="2073850"/>
                  <a:pt x="1113112" y="2058585"/>
                  <a:pt x="1113300" y="2031821"/>
                </a:cubicBezTo>
                <a:cubicBezTo>
                  <a:pt x="1113488" y="2005059"/>
                  <a:pt x="1128754" y="1990170"/>
                  <a:pt x="1155517" y="1990170"/>
                </a:cubicBezTo>
                <a:cubicBezTo>
                  <a:pt x="1182845" y="1990170"/>
                  <a:pt x="1195849" y="2006189"/>
                  <a:pt x="1197735" y="2030879"/>
                </a:cubicBezTo>
                <a:cubicBezTo>
                  <a:pt x="1195661" y="2058960"/>
                  <a:pt x="1181901" y="2074226"/>
                  <a:pt x="1154952" y="2074038"/>
                </a:cubicBezTo>
                <a:close/>
                <a:moveTo>
                  <a:pt x="1376968" y="2078185"/>
                </a:moveTo>
                <a:cubicBezTo>
                  <a:pt x="1349828" y="2077997"/>
                  <a:pt x="1332113" y="2060470"/>
                  <a:pt x="1331545" y="2033519"/>
                </a:cubicBezTo>
                <a:cubicBezTo>
                  <a:pt x="1330981" y="2004493"/>
                  <a:pt x="1349074" y="1986212"/>
                  <a:pt x="1378100" y="1986212"/>
                </a:cubicBezTo>
                <a:cubicBezTo>
                  <a:pt x="1405427" y="1986212"/>
                  <a:pt x="1420127" y="2004305"/>
                  <a:pt x="1424650" y="2031257"/>
                </a:cubicBezTo>
                <a:cubicBezTo>
                  <a:pt x="1421259" y="2059338"/>
                  <a:pt x="1406181" y="2078373"/>
                  <a:pt x="1376968" y="2078185"/>
                </a:cubicBezTo>
                <a:close/>
                <a:moveTo>
                  <a:pt x="1601811" y="2080635"/>
                </a:moveTo>
                <a:cubicBezTo>
                  <a:pt x="1572600" y="2078373"/>
                  <a:pt x="1554695" y="2064050"/>
                  <a:pt x="1552243" y="2034648"/>
                </a:cubicBezTo>
                <a:cubicBezTo>
                  <a:pt x="1549984" y="2006755"/>
                  <a:pt x="1572410" y="1983197"/>
                  <a:pt x="1600304" y="1984516"/>
                </a:cubicBezTo>
                <a:cubicBezTo>
                  <a:pt x="1629517" y="1985836"/>
                  <a:pt x="1646668" y="2002232"/>
                  <a:pt x="1647232" y="2031633"/>
                </a:cubicBezTo>
                <a:cubicBezTo>
                  <a:pt x="1647798" y="2061412"/>
                  <a:pt x="1629705" y="2076490"/>
                  <a:pt x="1601811" y="2080635"/>
                </a:cubicBezTo>
                <a:close/>
                <a:moveTo>
                  <a:pt x="1830615" y="2081201"/>
                </a:moveTo>
                <a:cubicBezTo>
                  <a:pt x="1799140" y="2080447"/>
                  <a:pt x="1781237" y="2063296"/>
                  <a:pt x="1781237" y="2031821"/>
                </a:cubicBezTo>
                <a:cubicBezTo>
                  <a:pt x="1781237" y="2002232"/>
                  <a:pt x="1798010" y="1985458"/>
                  <a:pt x="1827411" y="1983197"/>
                </a:cubicBezTo>
                <a:lnTo>
                  <a:pt x="1833003" y="1983909"/>
                </a:lnTo>
                <a:lnTo>
                  <a:pt x="1833003" y="2080767"/>
                </a:lnTo>
                <a:close/>
                <a:moveTo>
                  <a:pt x="29599" y="2287198"/>
                </a:moveTo>
                <a:cubicBezTo>
                  <a:pt x="12258" y="2287576"/>
                  <a:pt x="2836" y="2278151"/>
                  <a:pt x="3589" y="2260812"/>
                </a:cubicBezTo>
                <a:cubicBezTo>
                  <a:pt x="4155" y="2245358"/>
                  <a:pt x="13578" y="2237442"/>
                  <a:pt x="28843" y="2237632"/>
                </a:cubicBezTo>
                <a:cubicBezTo>
                  <a:pt x="44487" y="2237820"/>
                  <a:pt x="52216" y="2246676"/>
                  <a:pt x="53345" y="2262320"/>
                </a:cubicBezTo>
                <a:cubicBezTo>
                  <a:pt x="52591" y="2277397"/>
                  <a:pt x="45053" y="2286822"/>
                  <a:pt x="29599" y="2287198"/>
                </a:cubicBezTo>
                <a:close/>
                <a:moveTo>
                  <a:pt x="257458" y="2293607"/>
                </a:moveTo>
                <a:cubicBezTo>
                  <a:pt x="239365" y="2293229"/>
                  <a:pt x="227681" y="2281733"/>
                  <a:pt x="227303" y="2263451"/>
                </a:cubicBezTo>
                <a:cubicBezTo>
                  <a:pt x="226927" y="2243285"/>
                  <a:pt x="238989" y="2231223"/>
                  <a:pt x="259344" y="2231223"/>
                </a:cubicBezTo>
                <a:cubicBezTo>
                  <a:pt x="278191" y="2231223"/>
                  <a:pt x="286484" y="2244417"/>
                  <a:pt x="290441" y="2259116"/>
                </a:cubicBezTo>
                <a:cubicBezTo>
                  <a:pt x="287991" y="2281167"/>
                  <a:pt x="278003" y="2293983"/>
                  <a:pt x="257458" y="2293607"/>
                </a:cubicBezTo>
                <a:close/>
                <a:moveTo>
                  <a:pt x="481738" y="2297376"/>
                </a:moveTo>
                <a:cubicBezTo>
                  <a:pt x="460064" y="2297940"/>
                  <a:pt x="446496" y="2285314"/>
                  <a:pt x="445740" y="2263639"/>
                </a:cubicBezTo>
                <a:cubicBezTo>
                  <a:pt x="445176" y="2241965"/>
                  <a:pt x="457802" y="2228395"/>
                  <a:pt x="479477" y="2227641"/>
                </a:cubicBezTo>
                <a:cubicBezTo>
                  <a:pt x="501151" y="2226887"/>
                  <a:pt x="513213" y="2239703"/>
                  <a:pt x="515851" y="2261754"/>
                </a:cubicBezTo>
                <a:cubicBezTo>
                  <a:pt x="514533" y="2282862"/>
                  <a:pt x="503413" y="2296620"/>
                  <a:pt x="481738" y="2297376"/>
                </a:cubicBezTo>
                <a:close/>
                <a:moveTo>
                  <a:pt x="699231" y="2300767"/>
                </a:moveTo>
                <a:cubicBezTo>
                  <a:pt x="677181" y="2298506"/>
                  <a:pt x="662857" y="2283428"/>
                  <a:pt x="664555" y="2260624"/>
                </a:cubicBezTo>
                <a:cubicBezTo>
                  <a:pt x="666250" y="2236312"/>
                  <a:pt x="682082" y="2221798"/>
                  <a:pt x="706772" y="2224062"/>
                </a:cubicBezTo>
                <a:cubicBezTo>
                  <a:pt x="729010" y="2226133"/>
                  <a:pt x="740506" y="2241777"/>
                  <a:pt x="742392" y="2264581"/>
                </a:cubicBezTo>
                <a:cubicBezTo>
                  <a:pt x="737303" y="2287764"/>
                  <a:pt x="724109" y="2303219"/>
                  <a:pt x="699231" y="2300767"/>
                </a:cubicBezTo>
                <a:close/>
                <a:moveTo>
                  <a:pt x="932933" y="2302841"/>
                </a:moveTo>
                <a:cubicBezTo>
                  <a:pt x="907867" y="2302841"/>
                  <a:pt x="893166" y="2289081"/>
                  <a:pt x="892412" y="2264015"/>
                </a:cubicBezTo>
                <a:cubicBezTo>
                  <a:pt x="891658" y="2237064"/>
                  <a:pt x="906172" y="2221798"/>
                  <a:pt x="933311" y="2221610"/>
                </a:cubicBezTo>
                <a:cubicBezTo>
                  <a:pt x="958565" y="2221422"/>
                  <a:pt x="971569" y="2235934"/>
                  <a:pt x="974397" y="2260246"/>
                </a:cubicBezTo>
                <a:cubicBezTo>
                  <a:pt x="973267" y="2287010"/>
                  <a:pt x="960449" y="2302841"/>
                  <a:pt x="932933" y="2302841"/>
                </a:cubicBezTo>
                <a:close/>
                <a:moveTo>
                  <a:pt x="1154762" y="2306798"/>
                </a:moveTo>
                <a:cubicBezTo>
                  <a:pt x="1127434" y="2306423"/>
                  <a:pt x="1110095" y="2288329"/>
                  <a:pt x="1110849" y="2260812"/>
                </a:cubicBezTo>
                <a:cubicBezTo>
                  <a:pt x="1111602" y="2235370"/>
                  <a:pt x="1128564" y="2218407"/>
                  <a:pt x="1154008" y="2217841"/>
                </a:cubicBezTo>
                <a:cubicBezTo>
                  <a:pt x="1181713" y="2217087"/>
                  <a:pt x="1196413" y="2235182"/>
                  <a:pt x="1200748" y="2261378"/>
                </a:cubicBezTo>
                <a:cubicBezTo>
                  <a:pt x="1197169" y="2289083"/>
                  <a:pt x="1182279" y="2307176"/>
                  <a:pt x="1154762" y="2306798"/>
                </a:cubicBezTo>
                <a:close/>
                <a:moveTo>
                  <a:pt x="1376402" y="2309248"/>
                </a:moveTo>
                <a:cubicBezTo>
                  <a:pt x="1347378" y="2308494"/>
                  <a:pt x="1329851" y="2290213"/>
                  <a:pt x="1330605" y="2261190"/>
                </a:cubicBezTo>
                <a:cubicBezTo>
                  <a:pt x="1331359" y="2232352"/>
                  <a:pt x="1349640" y="2214825"/>
                  <a:pt x="1378664" y="2215391"/>
                </a:cubicBezTo>
                <a:cubicBezTo>
                  <a:pt x="1408065" y="2215955"/>
                  <a:pt x="1422578" y="2234992"/>
                  <a:pt x="1425594" y="2263451"/>
                </a:cubicBezTo>
                <a:cubicBezTo>
                  <a:pt x="1421071" y="2291721"/>
                  <a:pt x="1405803" y="2310190"/>
                  <a:pt x="1376402" y="2309248"/>
                </a:cubicBezTo>
                <a:close/>
                <a:moveTo>
                  <a:pt x="1597666" y="2311322"/>
                </a:moveTo>
                <a:cubicBezTo>
                  <a:pt x="1569397" y="2310380"/>
                  <a:pt x="1548476" y="2287764"/>
                  <a:pt x="1550738" y="2259304"/>
                </a:cubicBezTo>
                <a:cubicBezTo>
                  <a:pt x="1553187" y="2229903"/>
                  <a:pt x="1570151" y="2214071"/>
                  <a:pt x="1599740" y="2213318"/>
                </a:cubicBezTo>
                <a:cubicBezTo>
                  <a:pt x="1628387" y="2212754"/>
                  <a:pt x="1649496" y="2234616"/>
                  <a:pt x="1648742" y="2263074"/>
                </a:cubicBezTo>
                <a:cubicBezTo>
                  <a:pt x="1648176" y="2291721"/>
                  <a:pt x="1626313" y="2312266"/>
                  <a:pt x="1597666" y="2311322"/>
                </a:cubicBezTo>
                <a:close/>
                <a:moveTo>
                  <a:pt x="1830615" y="2314903"/>
                </a:moveTo>
                <a:cubicBezTo>
                  <a:pt x="1802533" y="2315281"/>
                  <a:pt x="1776147" y="2290025"/>
                  <a:pt x="1777655" y="2262132"/>
                </a:cubicBezTo>
                <a:cubicBezTo>
                  <a:pt x="1779351" y="2231789"/>
                  <a:pt x="1797256" y="2213508"/>
                  <a:pt x="1827223" y="2210114"/>
                </a:cubicBezTo>
                <a:lnTo>
                  <a:pt x="1833003" y="2210879"/>
                </a:lnTo>
                <a:lnTo>
                  <a:pt x="1833003" y="2314342"/>
                </a:lnTo>
                <a:close/>
                <a:moveTo>
                  <a:pt x="27715" y="2510724"/>
                </a:moveTo>
                <a:cubicBezTo>
                  <a:pt x="9998" y="2509404"/>
                  <a:pt x="1330" y="2499415"/>
                  <a:pt x="2461" y="2482264"/>
                </a:cubicBezTo>
                <a:cubicBezTo>
                  <a:pt x="3403" y="2466623"/>
                  <a:pt x="13204" y="2458518"/>
                  <a:pt x="28657" y="2458894"/>
                </a:cubicBezTo>
                <a:cubicBezTo>
                  <a:pt x="46372" y="2459460"/>
                  <a:pt x="55043" y="2470014"/>
                  <a:pt x="53913" y="2487165"/>
                </a:cubicBezTo>
                <a:cubicBezTo>
                  <a:pt x="52969" y="2502619"/>
                  <a:pt x="42981" y="2510158"/>
                  <a:pt x="27715" y="2510724"/>
                </a:cubicBezTo>
                <a:close/>
                <a:moveTo>
                  <a:pt x="257083" y="2516943"/>
                </a:moveTo>
                <a:cubicBezTo>
                  <a:pt x="237858" y="2513927"/>
                  <a:pt x="225795" y="2503561"/>
                  <a:pt x="226737" y="2483394"/>
                </a:cubicBezTo>
                <a:cubicBezTo>
                  <a:pt x="227681" y="2463417"/>
                  <a:pt x="239741" y="2452109"/>
                  <a:pt x="259720" y="2452863"/>
                </a:cubicBezTo>
                <a:cubicBezTo>
                  <a:pt x="279697" y="2453617"/>
                  <a:pt x="291007" y="2465867"/>
                  <a:pt x="290251" y="2485846"/>
                </a:cubicBezTo>
                <a:cubicBezTo>
                  <a:pt x="289497" y="2505822"/>
                  <a:pt x="276871" y="2515623"/>
                  <a:pt x="257083" y="2516943"/>
                </a:cubicBezTo>
                <a:close/>
                <a:moveTo>
                  <a:pt x="479475" y="2520712"/>
                </a:moveTo>
                <a:cubicBezTo>
                  <a:pt x="458556" y="2520336"/>
                  <a:pt x="446870" y="2506200"/>
                  <a:pt x="443854" y="2485092"/>
                </a:cubicBezTo>
                <a:cubicBezTo>
                  <a:pt x="445928" y="2464547"/>
                  <a:pt x="457236" y="2449847"/>
                  <a:pt x="477967" y="2448528"/>
                </a:cubicBezTo>
                <a:cubicBezTo>
                  <a:pt x="500773" y="2447020"/>
                  <a:pt x="516227" y="2460968"/>
                  <a:pt x="516793" y="2483772"/>
                </a:cubicBezTo>
                <a:cubicBezTo>
                  <a:pt x="517169" y="2506576"/>
                  <a:pt x="502469" y="2521088"/>
                  <a:pt x="479475" y="2520712"/>
                </a:cubicBezTo>
                <a:close/>
                <a:moveTo>
                  <a:pt x="704698" y="2524669"/>
                </a:moveTo>
                <a:cubicBezTo>
                  <a:pt x="680384" y="2522218"/>
                  <a:pt x="664177" y="2510158"/>
                  <a:pt x="663987" y="2485280"/>
                </a:cubicBezTo>
                <a:cubicBezTo>
                  <a:pt x="663611" y="2460590"/>
                  <a:pt x="678688" y="2445700"/>
                  <a:pt x="703378" y="2445512"/>
                </a:cubicBezTo>
                <a:cubicBezTo>
                  <a:pt x="726183" y="2445324"/>
                  <a:pt x="740506" y="2459648"/>
                  <a:pt x="742014" y="2482074"/>
                </a:cubicBezTo>
                <a:cubicBezTo>
                  <a:pt x="743522" y="2506952"/>
                  <a:pt x="728256" y="2520146"/>
                  <a:pt x="704698" y="2524669"/>
                </a:cubicBezTo>
                <a:close/>
                <a:moveTo>
                  <a:pt x="932180" y="2526555"/>
                </a:moveTo>
                <a:cubicBezTo>
                  <a:pt x="905228" y="2526179"/>
                  <a:pt x="890718" y="2510536"/>
                  <a:pt x="891094" y="2483772"/>
                </a:cubicBezTo>
                <a:cubicBezTo>
                  <a:pt x="891660" y="2456632"/>
                  <a:pt x="907490" y="2443628"/>
                  <a:pt x="933877" y="2442121"/>
                </a:cubicBezTo>
                <a:cubicBezTo>
                  <a:pt x="960451" y="2444382"/>
                  <a:pt x="975529" y="2458706"/>
                  <a:pt x="974963" y="2485470"/>
                </a:cubicBezTo>
                <a:cubicBezTo>
                  <a:pt x="974585" y="2512419"/>
                  <a:pt x="958755" y="2527121"/>
                  <a:pt x="932180" y="2526555"/>
                </a:cubicBezTo>
                <a:close/>
                <a:moveTo>
                  <a:pt x="1156647" y="2530512"/>
                </a:moveTo>
                <a:cubicBezTo>
                  <a:pt x="1127624" y="2531076"/>
                  <a:pt x="1109341" y="2512983"/>
                  <a:pt x="1109341" y="2483960"/>
                </a:cubicBezTo>
                <a:cubicBezTo>
                  <a:pt x="1109341" y="2456820"/>
                  <a:pt x="1127434" y="2442119"/>
                  <a:pt x="1154386" y="2437407"/>
                </a:cubicBezTo>
                <a:cubicBezTo>
                  <a:pt x="1182467" y="2440801"/>
                  <a:pt x="1201502" y="2455878"/>
                  <a:pt x="1201314" y="2485090"/>
                </a:cubicBezTo>
                <a:cubicBezTo>
                  <a:pt x="1201126" y="2512229"/>
                  <a:pt x="1183599" y="2529947"/>
                  <a:pt x="1156647" y="2530512"/>
                </a:cubicBezTo>
                <a:close/>
                <a:moveTo>
                  <a:pt x="1379229" y="2532586"/>
                </a:moveTo>
                <a:cubicBezTo>
                  <a:pt x="1350960" y="2534282"/>
                  <a:pt x="1329097" y="2512419"/>
                  <a:pt x="1329285" y="2484338"/>
                </a:cubicBezTo>
                <a:cubicBezTo>
                  <a:pt x="1329473" y="2456256"/>
                  <a:pt x="1351712" y="2434582"/>
                  <a:pt x="1379795" y="2436468"/>
                </a:cubicBezTo>
                <a:cubicBezTo>
                  <a:pt x="1409197" y="2438539"/>
                  <a:pt x="1423708" y="2456256"/>
                  <a:pt x="1426348" y="2484904"/>
                </a:cubicBezTo>
                <a:cubicBezTo>
                  <a:pt x="1423332" y="2513363"/>
                  <a:pt x="1408819" y="2530890"/>
                  <a:pt x="1379229" y="2532586"/>
                </a:cubicBezTo>
                <a:close/>
                <a:moveTo>
                  <a:pt x="1599174" y="2533904"/>
                </a:moveTo>
                <a:cubicBezTo>
                  <a:pt x="1567701" y="2533528"/>
                  <a:pt x="1550172" y="2515247"/>
                  <a:pt x="1550550" y="2483960"/>
                </a:cubicBezTo>
                <a:cubicBezTo>
                  <a:pt x="1550926" y="2452487"/>
                  <a:pt x="1569019" y="2435146"/>
                  <a:pt x="1600494" y="2435336"/>
                </a:cubicBezTo>
                <a:cubicBezTo>
                  <a:pt x="1632157" y="2435524"/>
                  <a:pt x="1647800" y="2454371"/>
                  <a:pt x="1649872" y="2485280"/>
                </a:cubicBezTo>
                <a:cubicBezTo>
                  <a:pt x="1647046" y="2516189"/>
                  <a:pt x="1630837" y="2534470"/>
                  <a:pt x="1599174" y="2533904"/>
                </a:cubicBezTo>
                <a:close/>
                <a:moveTo>
                  <a:pt x="1828543" y="2538427"/>
                </a:moveTo>
                <a:cubicBezTo>
                  <a:pt x="1800649" y="2537673"/>
                  <a:pt x="1775769" y="2511853"/>
                  <a:pt x="1776147" y="2484148"/>
                </a:cubicBezTo>
                <a:cubicBezTo>
                  <a:pt x="1776525" y="2456254"/>
                  <a:pt x="1801779" y="2431000"/>
                  <a:pt x="1829673" y="2430813"/>
                </a:cubicBezTo>
                <a:lnTo>
                  <a:pt x="1833003" y="2431508"/>
                </a:lnTo>
                <a:lnTo>
                  <a:pt x="1833003" y="2537542"/>
                </a:lnTo>
                <a:close/>
                <a:moveTo>
                  <a:pt x="26584" y="2735191"/>
                </a:moveTo>
                <a:cubicBezTo>
                  <a:pt x="10564" y="2734250"/>
                  <a:pt x="-368" y="2723129"/>
                  <a:pt x="10" y="2706920"/>
                </a:cubicBezTo>
                <a:cubicBezTo>
                  <a:pt x="198" y="2688827"/>
                  <a:pt x="12072" y="2677519"/>
                  <a:pt x="30165" y="2678463"/>
                </a:cubicBezTo>
                <a:cubicBezTo>
                  <a:pt x="46185" y="2679216"/>
                  <a:pt x="55231" y="2690525"/>
                  <a:pt x="57305" y="2707110"/>
                </a:cubicBezTo>
                <a:cubicBezTo>
                  <a:pt x="54665" y="2724449"/>
                  <a:pt x="44865" y="2736133"/>
                  <a:pt x="26584" y="2735191"/>
                </a:cubicBezTo>
                <a:close/>
                <a:moveTo>
                  <a:pt x="259154" y="2738583"/>
                </a:moveTo>
                <a:cubicBezTo>
                  <a:pt x="239365" y="2738961"/>
                  <a:pt x="227303" y="2727653"/>
                  <a:pt x="226737" y="2707674"/>
                </a:cubicBezTo>
                <a:cubicBezTo>
                  <a:pt x="226173" y="2687697"/>
                  <a:pt x="237670" y="2676011"/>
                  <a:pt x="257646" y="2675069"/>
                </a:cubicBezTo>
                <a:cubicBezTo>
                  <a:pt x="278379" y="2674127"/>
                  <a:pt x="287048" y="2687885"/>
                  <a:pt x="291007" y="2703151"/>
                </a:cubicBezTo>
                <a:cubicBezTo>
                  <a:pt x="289121" y="2725579"/>
                  <a:pt x="279321" y="2738207"/>
                  <a:pt x="259154" y="2738583"/>
                </a:cubicBezTo>
                <a:close/>
                <a:moveTo>
                  <a:pt x="478347" y="2744048"/>
                </a:moveTo>
                <a:cubicBezTo>
                  <a:pt x="456106" y="2742352"/>
                  <a:pt x="441595" y="2726897"/>
                  <a:pt x="443666" y="2703715"/>
                </a:cubicBezTo>
                <a:cubicBezTo>
                  <a:pt x="445552" y="2683172"/>
                  <a:pt x="459876" y="2669226"/>
                  <a:pt x="480984" y="2669790"/>
                </a:cubicBezTo>
                <a:cubicBezTo>
                  <a:pt x="503977" y="2670168"/>
                  <a:pt x="515851" y="2685621"/>
                  <a:pt x="518678" y="2708050"/>
                </a:cubicBezTo>
                <a:cubicBezTo>
                  <a:pt x="514155" y="2730478"/>
                  <a:pt x="501339" y="2745744"/>
                  <a:pt x="478347" y="2744048"/>
                </a:cubicBezTo>
                <a:close/>
                <a:moveTo>
                  <a:pt x="703001" y="2746500"/>
                </a:moveTo>
                <a:cubicBezTo>
                  <a:pt x="678123" y="2746312"/>
                  <a:pt x="663423" y="2731798"/>
                  <a:pt x="663423" y="2706920"/>
                </a:cubicBezTo>
                <a:cubicBezTo>
                  <a:pt x="663423" y="2682042"/>
                  <a:pt x="678123" y="2667530"/>
                  <a:pt x="703001" y="2667342"/>
                </a:cubicBezTo>
                <a:cubicBezTo>
                  <a:pt x="728068" y="2667154"/>
                  <a:pt x="740506" y="2682608"/>
                  <a:pt x="743334" y="2706920"/>
                </a:cubicBezTo>
                <a:cubicBezTo>
                  <a:pt x="740506" y="2731232"/>
                  <a:pt x="728068" y="2746688"/>
                  <a:pt x="703001" y="2746500"/>
                </a:cubicBezTo>
                <a:close/>
                <a:moveTo>
                  <a:pt x="929730" y="2748761"/>
                </a:moveTo>
                <a:cubicBezTo>
                  <a:pt x="902590" y="2747066"/>
                  <a:pt x="890906" y="2729726"/>
                  <a:pt x="890528" y="2703529"/>
                </a:cubicBezTo>
                <a:cubicBezTo>
                  <a:pt x="894298" y="2676765"/>
                  <a:pt x="909939" y="2663195"/>
                  <a:pt x="936327" y="2664893"/>
                </a:cubicBezTo>
                <a:cubicBezTo>
                  <a:pt x="963466" y="2666776"/>
                  <a:pt x="976658" y="2683928"/>
                  <a:pt x="974963" y="2710125"/>
                </a:cubicBezTo>
                <a:cubicBezTo>
                  <a:pt x="973267" y="2737265"/>
                  <a:pt x="955926" y="2750457"/>
                  <a:pt x="929730" y="2748761"/>
                </a:cubicBezTo>
                <a:close/>
                <a:moveTo>
                  <a:pt x="1155517" y="2753283"/>
                </a:moveTo>
                <a:cubicBezTo>
                  <a:pt x="1126492" y="2753471"/>
                  <a:pt x="1108587" y="2735189"/>
                  <a:pt x="1108777" y="2706166"/>
                </a:cubicBezTo>
                <a:cubicBezTo>
                  <a:pt x="1108777" y="2679027"/>
                  <a:pt x="1126116" y="2661497"/>
                  <a:pt x="1153066" y="2660368"/>
                </a:cubicBezTo>
                <a:cubicBezTo>
                  <a:pt x="1182467" y="2659048"/>
                  <a:pt x="1198111" y="2677329"/>
                  <a:pt x="1202822" y="2705600"/>
                </a:cubicBezTo>
                <a:cubicBezTo>
                  <a:pt x="1199618" y="2734060"/>
                  <a:pt x="1184919" y="2753283"/>
                  <a:pt x="1155517" y="2753283"/>
                </a:cubicBezTo>
                <a:close/>
                <a:moveTo>
                  <a:pt x="1377912" y="2755546"/>
                </a:moveTo>
                <a:cubicBezTo>
                  <a:pt x="1349076" y="2755734"/>
                  <a:pt x="1327402" y="2734060"/>
                  <a:pt x="1329097" y="2705224"/>
                </a:cubicBezTo>
                <a:cubicBezTo>
                  <a:pt x="1330793" y="2675445"/>
                  <a:pt x="1347378" y="2659238"/>
                  <a:pt x="1377158" y="2658296"/>
                </a:cubicBezTo>
                <a:cubicBezTo>
                  <a:pt x="1405993" y="2657352"/>
                  <a:pt x="1427102" y="2679592"/>
                  <a:pt x="1426158" y="2708428"/>
                </a:cubicBezTo>
                <a:cubicBezTo>
                  <a:pt x="1425406" y="2735567"/>
                  <a:pt x="1405051" y="2755356"/>
                  <a:pt x="1377912" y="2755546"/>
                </a:cubicBezTo>
                <a:close/>
                <a:moveTo>
                  <a:pt x="1599174" y="2757430"/>
                </a:moveTo>
                <a:cubicBezTo>
                  <a:pt x="1568265" y="2754978"/>
                  <a:pt x="1550550" y="2738959"/>
                  <a:pt x="1549418" y="2707484"/>
                </a:cubicBezTo>
                <a:cubicBezTo>
                  <a:pt x="1548286" y="2677329"/>
                  <a:pt x="1571658" y="2654524"/>
                  <a:pt x="1602001" y="2656786"/>
                </a:cubicBezTo>
                <a:cubicBezTo>
                  <a:pt x="1633286" y="2659048"/>
                  <a:pt x="1650438" y="2677141"/>
                  <a:pt x="1649684" y="2708238"/>
                </a:cubicBezTo>
                <a:cubicBezTo>
                  <a:pt x="1649120" y="2739713"/>
                  <a:pt x="1630273" y="2755356"/>
                  <a:pt x="1599174" y="2757430"/>
                </a:cubicBezTo>
                <a:close/>
                <a:moveTo>
                  <a:pt x="1829295" y="2761199"/>
                </a:moveTo>
                <a:cubicBezTo>
                  <a:pt x="1800081" y="2760823"/>
                  <a:pt x="1773886" y="2733118"/>
                  <a:pt x="1775579" y="2704282"/>
                </a:cubicBezTo>
                <a:cubicBezTo>
                  <a:pt x="1777277" y="2676577"/>
                  <a:pt x="1803097" y="2652265"/>
                  <a:pt x="1830615" y="2652641"/>
                </a:cubicBezTo>
                <a:lnTo>
                  <a:pt x="1833003" y="2653210"/>
                </a:lnTo>
                <a:lnTo>
                  <a:pt x="1833003" y="2760449"/>
                </a:lnTo>
                <a:close/>
              </a:path>
            </a:pathLst>
          </a:custGeom>
          <a:solidFill>
            <a:schemeClr val="accent1">
              <a:alpha val="17000"/>
            </a:schemeClr>
          </a:solidFill>
          <a:ln w="13543" cap="flat">
            <a:noFill/>
            <a:prstDash val="solid"/>
            <a:miter/>
          </a:ln>
        </p:spPr>
        <p:txBody>
          <a:bodyPr wrap="square" rtlCol="0" anchor="ctr">
            <a:noAutofit/>
          </a:bodyPr>
          <a:lstStyle/>
          <a:p>
            <a:endParaRPr lang="zh-CN" altLang="en-US" dirty="0"/>
          </a:p>
        </p:txBody>
      </p:sp>
      <p:sp>
        <p:nvSpPr>
          <p:cNvPr id="21" name="椭圆 20">
            <a:extLst>
              <a:ext uri="{FF2B5EF4-FFF2-40B4-BE49-F238E27FC236}">
                <a16:creationId xmlns:a16="http://schemas.microsoft.com/office/drawing/2014/main" id="{D59CCD36-7701-4E41-951F-71B1EE49BA05}"/>
              </a:ext>
            </a:extLst>
          </p:cNvPr>
          <p:cNvSpPr/>
          <p:nvPr userDrawn="1"/>
        </p:nvSpPr>
        <p:spPr>
          <a:xfrm>
            <a:off x="347472" y="329184"/>
            <a:ext cx="493776" cy="493776"/>
          </a:xfrm>
          <a:prstGeom prst="ellipse">
            <a:avLst/>
          </a:prstGeom>
          <a:solidFill>
            <a:schemeClr val="accent1">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椭圆 21">
            <a:extLst>
              <a:ext uri="{FF2B5EF4-FFF2-40B4-BE49-F238E27FC236}">
                <a16:creationId xmlns:a16="http://schemas.microsoft.com/office/drawing/2014/main" id="{4067E77C-80D4-478B-9045-1F7C483CBCAC}"/>
              </a:ext>
            </a:extLst>
          </p:cNvPr>
          <p:cNvSpPr/>
          <p:nvPr userDrawn="1"/>
        </p:nvSpPr>
        <p:spPr>
          <a:xfrm>
            <a:off x="676656" y="329184"/>
            <a:ext cx="493776" cy="493776"/>
          </a:xfrm>
          <a:prstGeom prst="ellipse">
            <a:avLst/>
          </a:prstGeom>
          <a:solidFill>
            <a:schemeClr val="accent1">
              <a:lumMod val="10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标题 22">
            <a:extLst>
              <a:ext uri="{FF2B5EF4-FFF2-40B4-BE49-F238E27FC236}">
                <a16:creationId xmlns:a16="http://schemas.microsoft.com/office/drawing/2014/main" id="{D893150A-B622-4605-8E80-D4A082E6CA53}"/>
              </a:ext>
            </a:extLst>
          </p:cNvPr>
          <p:cNvSpPr>
            <a:spLocks noGrp="1"/>
          </p:cNvSpPr>
          <p:nvPr>
            <p:ph type="title"/>
          </p:nvPr>
        </p:nvSpPr>
        <p:spPr>
          <a:xfrm>
            <a:off x="1170432" y="365125"/>
            <a:ext cx="10515600" cy="625475"/>
          </a:xfrm>
          <a:prstGeom prst="rect">
            <a:avLst/>
          </a:prstGeom>
        </p:spPr>
        <p:txBody>
          <a:bodyPr/>
          <a:lstStyle>
            <a:lvl1pPr>
              <a:defRPr sz="3200">
                <a:gradFill flip="none" rotWithShape="1">
                  <a:gsLst>
                    <a:gs pos="55000">
                      <a:schemeClr val="accent2"/>
                    </a:gs>
                    <a:gs pos="0">
                      <a:schemeClr val="accent1"/>
                    </a:gs>
                    <a:gs pos="98000">
                      <a:schemeClr val="accent1"/>
                    </a:gs>
                  </a:gsLst>
                  <a:lin ang="18900000" scaled="1"/>
                  <a:tileRect/>
                </a:gradFill>
              </a:defRPr>
            </a:lvl1pPr>
          </a:lstStyle>
          <a:p>
            <a:r>
              <a:rPr lang="zh-CN" altLang="en-US" dirty="0"/>
              <a:t>单击此处编辑母版标题样式</a:t>
            </a:r>
          </a:p>
        </p:txBody>
      </p:sp>
      <p:cxnSp>
        <p:nvCxnSpPr>
          <p:cNvPr id="7" name="直接连接符 6">
            <a:extLst>
              <a:ext uri="{FF2B5EF4-FFF2-40B4-BE49-F238E27FC236}">
                <a16:creationId xmlns:a16="http://schemas.microsoft.com/office/drawing/2014/main" id="{5CF11C61-AFDE-4A4C-A240-BD0254483F8B}"/>
              </a:ext>
            </a:extLst>
          </p:cNvPr>
          <p:cNvCxnSpPr>
            <a:cxnSpLocks/>
          </p:cNvCxnSpPr>
          <p:nvPr userDrawn="1"/>
        </p:nvCxnSpPr>
        <p:spPr>
          <a:xfrm>
            <a:off x="653796" y="6528817"/>
            <a:ext cx="10884408" cy="0"/>
          </a:xfrm>
          <a:prstGeom prst="line">
            <a:avLst/>
          </a:prstGeom>
          <a:ln w="120650">
            <a:gradFill>
              <a:gsLst>
                <a:gs pos="0">
                  <a:schemeClr val="accent2">
                    <a:alpha val="0"/>
                  </a:schemeClr>
                </a:gs>
                <a:gs pos="43000">
                  <a:schemeClr val="accent1">
                    <a:lumMod val="60000"/>
                    <a:lumOff val="40000"/>
                  </a:schemeClr>
                </a:gs>
                <a:gs pos="63000">
                  <a:schemeClr val="accent1">
                    <a:lumMod val="60000"/>
                    <a:lumOff val="40000"/>
                  </a:schemeClr>
                </a:gs>
                <a:gs pos="100000">
                  <a:schemeClr val="accent2">
                    <a:alpha val="0"/>
                  </a:schemeClr>
                </a:gs>
              </a:gsLst>
              <a:lin ang="0" scaled="0"/>
            </a:gradFill>
          </a:ln>
        </p:spPr>
        <p:style>
          <a:lnRef idx="1">
            <a:schemeClr val="accent1"/>
          </a:lnRef>
          <a:fillRef idx="0">
            <a:schemeClr val="accent1"/>
          </a:fillRef>
          <a:effectRef idx="0">
            <a:schemeClr val="accent1"/>
          </a:effectRef>
          <a:fontRef idx="minor">
            <a:schemeClr val="tx1"/>
          </a:fontRef>
        </p:style>
      </p:cxnSp>
      <p:pic>
        <p:nvPicPr>
          <p:cNvPr id="24" name="图片 23">
            <a:extLst>
              <a:ext uri="{FF2B5EF4-FFF2-40B4-BE49-F238E27FC236}">
                <a16:creationId xmlns:a16="http://schemas.microsoft.com/office/drawing/2014/main" id="{5D861616-8E04-47A2-B69C-15014D254F36}"/>
              </a:ext>
            </a:extLst>
          </p:cNvPr>
          <p:cNvPicPr>
            <a:picLocks noChangeAspect="1"/>
          </p:cNvPicPr>
          <p:nvPr userDrawn="1"/>
        </p:nvPicPr>
        <p:blipFill rotWithShape="1">
          <a:blip r:embed="rId9">
            <a:duotone>
              <a:prstClr val="black"/>
              <a:schemeClr val="accent1">
                <a:tint val="45000"/>
                <a:satMod val="400000"/>
              </a:schemeClr>
            </a:duotone>
            <a:extLst>
              <a:ext uri="{BEBA8EAE-BF5A-486C-A8C5-ECC9F3942E4B}">
                <a14:imgProps xmlns:a14="http://schemas.microsoft.com/office/drawing/2010/main">
                  <a14:imgLayer r:embed="rId10">
                    <a14:imgEffect>
                      <a14:saturation sat="300000"/>
                    </a14:imgEffect>
                  </a14:imgLayer>
                </a14:imgProps>
              </a:ext>
            </a:extLst>
          </a:blip>
          <a:srcRect l="2790" t="25488" r="6889" b="25488"/>
          <a:stretch/>
        </p:blipFill>
        <p:spPr>
          <a:xfrm>
            <a:off x="3708052" y="6032815"/>
            <a:ext cx="4653976" cy="920120"/>
          </a:xfrm>
          <a:prstGeom prst="rect">
            <a:avLst/>
          </a:prstGeom>
        </p:spPr>
      </p:pic>
    </p:spTree>
    <p:extLst>
      <p:ext uri="{BB962C8B-B14F-4D97-AF65-F5344CB8AC3E}">
        <p14:creationId xmlns:p14="http://schemas.microsoft.com/office/powerpoint/2010/main" val="2039425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面-上">
            <a:extLst>
              <a:ext uri="{FF2B5EF4-FFF2-40B4-BE49-F238E27FC236}">
                <a16:creationId xmlns:a16="http://schemas.microsoft.com/office/drawing/2014/main" id="{05AA5085-99D9-4D91-80B0-EB6E808B8115}"/>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页面-下">
            <a:extLst>
              <a:ext uri="{FF2B5EF4-FFF2-40B4-BE49-F238E27FC236}">
                <a16:creationId xmlns:a16="http://schemas.microsoft.com/office/drawing/2014/main" id="{043DF503-2EF7-4429-BBCD-E8B869699649}"/>
              </a:ext>
            </a:extLst>
          </p:cNvPr>
          <p:cNvSpPr/>
          <p:nvPr userDrawn="1"/>
        </p:nvSpPr>
        <p:spPr>
          <a:xfrm>
            <a:off x="5778500" y="22860000"/>
            <a:ext cx="635000" cy="635000"/>
          </a:xfrm>
          <a:prstGeom prst="ellipse">
            <a:avLst/>
          </a:prstGeom>
          <a:noFill/>
          <a:ln w="12700" cap="flat" cmpd="sng" algn="ctr">
            <a:noFill/>
            <a:prstDash val="solid"/>
            <a:miter lim="800000"/>
          </a:ln>
          <a:effectLst/>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3791605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0" r:id="rId4"/>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zh-CN"/>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userDrawn="1">
          <p15:clr>
            <a:srgbClr val="C35EA4"/>
          </p15:clr>
        </p15:guide>
        <p15:guide id="4" orient="horz" pos="4315" userDrawn="1">
          <p15:clr>
            <a:srgbClr val="C35EA4"/>
          </p15:clr>
        </p15:guide>
        <p15:guide id="5" userDrawn="1">
          <p15:clr>
            <a:srgbClr val="C35EA4"/>
          </p15:clr>
        </p15:guide>
        <p15:guide id="6" pos="7680"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5.jpg"/><Relationship Id="rId5" Type="http://schemas.openxmlformats.org/officeDocument/2006/relationships/slideLayout" Target="../slideLayouts/slideLayout4.xml"/><Relationship Id="rId4" Type="http://schemas.openxmlformats.org/officeDocument/2006/relationships/tags" Target="../tags/tag1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5CF016E1-5D57-4118-AFE9-F3FE6A3EF016}"/>
              </a:ext>
            </a:extLst>
          </p:cNvPr>
          <p:cNvSpPr txBox="1"/>
          <p:nvPr/>
        </p:nvSpPr>
        <p:spPr>
          <a:xfrm>
            <a:off x="5424831" y="3221178"/>
            <a:ext cx="3325090" cy="276999"/>
          </a:xfrm>
          <a:prstGeom prst="rect">
            <a:avLst/>
          </a:prstGeom>
          <a:noFill/>
        </p:spPr>
        <p:txBody>
          <a:bodyPr wrap="square" lIns="0" tIns="0" rIns="0" bIns="0" rtlCol="0" anchor="t">
            <a:spAutoFit/>
          </a:bodyPr>
          <a:lstStyle/>
          <a:p>
            <a:pPr algn="l"/>
            <a:endParaRPr lang="zh-CN" altLang="en-US" dirty="0"/>
          </a:p>
        </p:txBody>
      </p:sp>
      <p:grpSp>
        <p:nvGrpSpPr>
          <p:cNvPr id="8" name="组合 7">
            <a:extLst>
              <a:ext uri="{FF2B5EF4-FFF2-40B4-BE49-F238E27FC236}">
                <a16:creationId xmlns:a16="http://schemas.microsoft.com/office/drawing/2014/main" id="{4B437BB0-2A91-4946-8CCE-33D6947447EE}"/>
              </a:ext>
            </a:extLst>
          </p:cNvPr>
          <p:cNvGrpSpPr/>
          <p:nvPr/>
        </p:nvGrpSpPr>
        <p:grpSpPr>
          <a:xfrm>
            <a:off x="5188178" y="4192643"/>
            <a:ext cx="1815644" cy="477671"/>
            <a:chOff x="5202954" y="4192643"/>
            <a:chExt cx="1815644" cy="477671"/>
          </a:xfrm>
        </p:grpSpPr>
        <p:sp>
          <p:nvSpPr>
            <p:cNvPr id="7" name="矩形: 圆角 6">
              <a:extLst>
                <a:ext uri="{FF2B5EF4-FFF2-40B4-BE49-F238E27FC236}">
                  <a16:creationId xmlns:a16="http://schemas.microsoft.com/office/drawing/2014/main" id="{0054023E-EF14-46DD-93AE-2407424CE523}"/>
                </a:ext>
              </a:extLst>
            </p:cNvPr>
            <p:cNvSpPr/>
            <p:nvPr/>
          </p:nvSpPr>
          <p:spPr>
            <a:xfrm>
              <a:off x="5202954" y="4192643"/>
              <a:ext cx="1815644" cy="477671"/>
            </a:xfrm>
            <a:prstGeom prst="roundRect">
              <a:avLst>
                <a:gd name="adj" fmla="val 50000"/>
              </a:avLst>
            </a:prstGeom>
            <a:gradFill>
              <a:gsLst>
                <a:gs pos="0">
                  <a:schemeClr val="accent1"/>
                </a:gs>
                <a:gs pos="98000">
                  <a:schemeClr val="accent2"/>
                </a:gs>
              </a:gsLst>
              <a:lin ang="16200000" scaled="1"/>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4A61A1E8-1C26-49AE-9497-9C43D39F254E}"/>
                </a:ext>
              </a:extLst>
            </p:cNvPr>
            <p:cNvSpPr txBox="1"/>
            <p:nvPr/>
          </p:nvSpPr>
          <p:spPr>
            <a:xfrm>
              <a:off x="5256845" y="4283007"/>
              <a:ext cx="1707863" cy="276999"/>
            </a:xfrm>
            <a:prstGeom prst="rect">
              <a:avLst/>
            </a:prstGeom>
            <a:noFill/>
          </p:spPr>
          <p:txBody>
            <a:bodyPr wrap="square" lIns="0" tIns="0" rIns="0" bIns="0" rtlCol="0" anchor="t">
              <a:spAutoFit/>
            </a:bodyPr>
            <a:lstStyle/>
            <a:p>
              <a:pPr algn="ctr"/>
              <a:r>
                <a:rPr lang="zh-CN" altLang="en-US" dirty="0">
                  <a:solidFill>
                    <a:schemeClr val="bg1"/>
                  </a:solidFill>
                </a:rPr>
                <a:t>汇报人：斯琪</a:t>
              </a:r>
            </a:p>
          </p:txBody>
        </p:sp>
      </p:grpSp>
      <p:sp>
        <p:nvSpPr>
          <p:cNvPr id="36" name="文本框 35">
            <a:extLst>
              <a:ext uri="{FF2B5EF4-FFF2-40B4-BE49-F238E27FC236}">
                <a16:creationId xmlns:a16="http://schemas.microsoft.com/office/drawing/2014/main" id="{0263BB88-93EB-4BA1-9636-791BBC1145F1}"/>
              </a:ext>
            </a:extLst>
          </p:cNvPr>
          <p:cNvSpPr txBox="1"/>
          <p:nvPr/>
        </p:nvSpPr>
        <p:spPr>
          <a:xfrm>
            <a:off x="187857" y="1332064"/>
            <a:ext cx="7800663" cy="1329595"/>
          </a:xfrm>
          <a:prstGeom prst="rect">
            <a:avLst/>
          </a:prstGeom>
          <a:noFill/>
          <a:effectLst/>
        </p:spPr>
        <p:txBody>
          <a:bodyPr wrap="square" lIns="0" tIns="0" rIns="0" bIns="0" rtlCol="0" anchor="t">
            <a:spAutoFit/>
          </a:bodyPr>
          <a:lstStyle/>
          <a:p>
            <a:pPr algn="ctr"/>
            <a:r>
              <a:rPr lang="zh-CN" altLang="en-US" sz="8640" dirty="0">
                <a:solidFill>
                  <a:schemeClr val="tx1">
                    <a:lumMod val="50000"/>
                    <a:lumOff val="50000"/>
                  </a:schemeClr>
                </a:solidFill>
                <a:latin typeface="+mj-ea"/>
                <a:ea typeface="+mj-ea"/>
              </a:rPr>
              <a:t>绿色</a:t>
            </a:r>
            <a:r>
              <a:rPr lang="zh-CN" altLang="en-US" sz="8640" dirty="0">
                <a:gradFill>
                  <a:gsLst>
                    <a:gs pos="0">
                      <a:schemeClr val="accent1"/>
                    </a:gs>
                    <a:gs pos="100000">
                      <a:schemeClr val="accent2"/>
                    </a:gs>
                  </a:gsLst>
                  <a:lin ang="16200000" scaled="1"/>
                </a:gradFill>
                <a:latin typeface="+mj-ea"/>
                <a:ea typeface="+mj-ea"/>
              </a:rPr>
              <a:t>自然</a:t>
            </a:r>
          </a:p>
        </p:txBody>
      </p:sp>
      <p:grpSp>
        <p:nvGrpSpPr>
          <p:cNvPr id="105" name="组合 104">
            <a:extLst>
              <a:ext uri="{FF2B5EF4-FFF2-40B4-BE49-F238E27FC236}">
                <a16:creationId xmlns:a16="http://schemas.microsoft.com/office/drawing/2014/main" id="{3151EE80-160C-4FBF-A1A0-56029584F684}"/>
              </a:ext>
            </a:extLst>
          </p:cNvPr>
          <p:cNvGrpSpPr/>
          <p:nvPr/>
        </p:nvGrpSpPr>
        <p:grpSpPr>
          <a:xfrm flipH="1">
            <a:off x="6445139" y="1834810"/>
            <a:ext cx="963761" cy="324102"/>
            <a:chOff x="-4662739" y="5426245"/>
            <a:chExt cx="1698608" cy="571223"/>
          </a:xfrm>
        </p:grpSpPr>
        <p:sp>
          <p:nvSpPr>
            <p:cNvPr id="106" name="椭圆 105">
              <a:extLst>
                <a:ext uri="{FF2B5EF4-FFF2-40B4-BE49-F238E27FC236}">
                  <a16:creationId xmlns:a16="http://schemas.microsoft.com/office/drawing/2014/main" id="{5B301542-B4D1-4B88-8858-61F24549B528}"/>
                </a:ext>
              </a:extLst>
            </p:cNvPr>
            <p:cNvSpPr/>
            <p:nvPr userDrawn="1"/>
          </p:nvSpPr>
          <p:spPr>
            <a:xfrm>
              <a:off x="-4662739" y="5426245"/>
              <a:ext cx="571221" cy="5712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07" name="椭圆 106">
              <a:extLst>
                <a:ext uri="{FF2B5EF4-FFF2-40B4-BE49-F238E27FC236}">
                  <a16:creationId xmlns:a16="http://schemas.microsoft.com/office/drawing/2014/main" id="{E96DA88F-667F-4C6D-B54A-75C0D7F95F35}"/>
                </a:ext>
              </a:extLst>
            </p:cNvPr>
            <p:cNvSpPr/>
            <p:nvPr userDrawn="1"/>
          </p:nvSpPr>
          <p:spPr>
            <a:xfrm>
              <a:off x="-4286943" y="5426247"/>
              <a:ext cx="571221" cy="571221"/>
            </a:xfrm>
            <a:prstGeom prst="ellipse">
              <a:avLst/>
            </a:prstGeom>
            <a:solidFill>
              <a:schemeClr val="accent1">
                <a:lumMod val="100000"/>
                <a:alpha val="4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08" name="椭圆 107">
              <a:extLst>
                <a:ext uri="{FF2B5EF4-FFF2-40B4-BE49-F238E27FC236}">
                  <a16:creationId xmlns:a16="http://schemas.microsoft.com/office/drawing/2014/main" id="{7476C66A-11E1-49A6-B989-945962B7A0D9}"/>
                </a:ext>
              </a:extLst>
            </p:cNvPr>
            <p:cNvSpPr/>
            <p:nvPr userDrawn="1"/>
          </p:nvSpPr>
          <p:spPr>
            <a:xfrm>
              <a:off x="-3911146" y="5426247"/>
              <a:ext cx="571221" cy="571221"/>
            </a:xfrm>
            <a:prstGeom prst="ellipse">
              <a:avLst/>
            </a:prstGeom>
            <a:solidFill>
              <a:schemeClr val="accent1">
                <a:lumMod val="10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09" name="椭圆 108">
              <a:extLst>
                <a:ext uri="{FF2B5EF4-FFF2-40B4-BE49-F238E27FC236}">
                  <a16:creationId xmlns:a16="http://schemas.microsoft.com/office/drawing/2014/main" id="{BAAB103C-41A7-42EF-A3EB-348DB838B165}"/>
                </a:ext>
              </a:extLst>
            </p:cNvPr>
            <p:cNvSpPr/>
            <p:nvPr userDrawn="1"/>
          </p:nvSpPr>
          <p:spPr>
            <a:xfrm>
              <a:off x="-3535352" y="5426247"/>
              <a:ext cx="571221" cy="571221"/>
            </a:xfrm>
            <a:prstGeom prst="ellipse">
              <a:avLst/>
            </a:prstGeom>
            <a:solidFill>
              <a:schemeClr val="accent1">
                <a:lumMod val="10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grpSp>
      <p:sp>
        <p:nvSpPr>
          <p:cNvPr id="30" name="文本框 29">
            <a:extLst>
              <a:ext uri="{FF2B5EF4-FFF2-40B4-BE49-F238E27FC236}">
                <a16:creationId xmlns:a16="http://schemas.microsoft.com/office/drawing/2014/main" id="{A29CB2E9-B5EC-45CE-9051-D19514CC8955}"/>
              </a:ext>
            </a:extLst>
          </p:cNvPr>
          <p:cNvSpPr txBox="1"/>
          <p:nvPr/>
        </p:nvSpPr>
        <p:spPr>
          <a:xfrm>
            <a:off x="3653159" y="2591570"/>
            <a:ext cx="7800663" cy="1107996"/>
          </a:xfrm>
          <a:prstGeom prst="rect">
            <a:avLst/>
          </a:prstGeom>
          <a:noFill/>
          <a:effectLst/>
        </p:spPr>
        <p:txBody>
          <a:bodyPr wrap="square" lIns="0" tIns="0" rIns="0" bIns="0" rtlCol="0" anchor="t">
            <a:spAutoFit/>
          </a:bodyPr>
          <a:lstStyle/>
          <a:p>
            <a:pPr algn="ctr"/>
            <a:r>
              <a:rPr lang="zh-CN" altLang="en-US" sz="7200" dirty="0">
                <a:latin typeface="+mj-ea"/>
                <a:ea typeface="+mj-ea"/>
              </a:rPr>
              <a:t>商业计划模板</a:t>
            </a:r>
          </a:p>
        </p:txBody>
      </p:sp>
      <p:grpSp>
        <p:nvGrpSpPr>
          <p:cNvPr id="5" name="组合 4">
            <a:extLst>
              <a:ext uri="{FF2B5EF4-FFF2-40B4-BE49-F238E27FC236}">
                <a16:creationId xmlns:a16="http://schemas.microsoft.com/office/drawing/2014/main" id="{D0B96363-019D-449B-95FE-264C1290F64D}"/>
              </a:ext>
            </a:extLst>
          </p:cNvPr>
          <p:cNvGrpSpPr/>
          <p:nvPr/>
        </p:nvGrpSpPr>
        <p:grpSpPr>
          <a:xfrm>
            <a:off x="3761010" y="3018561"/>
            <a:ext cx="963763" cy="324102"/>
            <a:chOff x="2385871" y="3035575"/>
            <a:chExt cx="963763" cy="324102"/>
          </a:xfrm>
        </p:grpSpPr>
        <p:sp>
          <p:nvSpPr>
            <p:cNvPr id="111" name="椭圆 110">
              <a:extLst>
                <a:ext uri="{FF2B5EF4-FFF2-40B4-BE49-F238E27FC236}">
                  <a16:creationId xmlns:a16="http://schemas.microsoft.com/office/drawing/2014/main" id="{DAB0B290-2D39-43A4-AC07-708155DBC314}"/>
                </a:ext>
              </a:extLst>
            </p:cNvPr>
            <p:cNvSpPr/>
            <p:nvPr userDrawn="1"/>
          </p:nvSpPr>
          <p:spPr>
            <a:xfrm>
              <a:off x="2385871" y="3035576"/>
              <a:ext cx="324101" cy="324101"/>
            </a:xfrm>
            <a:prstGeom prst="ellipse">
              <a:avLst/>
            </a:prstGeom>
            <a:solidFill>
              <a:srgbClr val="46B35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12" name="椭圆 111">
              <a:extLst>
                <a:ext uri="{FF2B5EF4-FFF2-40B4-BE49-F238E27FC236}">
                  <a16:creationId xmlns:a16="http://schemas.microsoft.com/office/drawing/2014/main" id="{EFCA9B0A-AA8B-4356-85D9-259E6CF70EB0}"/>
                </a:ext>
              </a:extLst>
            </p:cNvPr>
            <p:cNvSpPr/>
            <p:nvPr userDrawn="1"/>
          </p:nvSpPr>
          <p:spPr>
            <a:xfrm>
              <a:off x="2599093" y="3035575"/>
              <a:ext cx="324101" cy="324101"/>
            </a:xfrm>
            <a:prstGeom prst="ellipse">
              <a:avLst/>
            </a:prstGeom>
            <a:solidFill>
              <a:schemeClr val="accent1">
                <a:lumMod val="100000"/>
                <a:alpha val="4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13" name="椭圆 112">
              <a:extLst>
                <a:ext uri="{FF2B5EF4-FFF2-40B4-BE49-F238E27FC236}">
                  <a16:creationId xmlns:a16="http://schemas.microsoft.com/office/drawing/2014/main" id="{658D1AB2-14A0-4C8A-B622-FBA6900CE16A}"/>
                </a:ext>
              </a:extLst>
            </p:cNvPr>
            <p:cNvSpPr/>
            <p:nvPr userDrawn="1"/>
          </p:nvSpPr>
          <p:spPr>
            <a:xfrm>
              <a:off x="2812313" y="3035575"/>
              <a:ext cx="324101" cy="324101"/>
            </a:xfrm>
            <a:prstGeom prst="ellipse">
              <a:avLst/>
            </a:prstGeom>
            <a:solidFill>
              <a:schemeClr val="accent1">
                <a:lumMod val="10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14" name="椭圆 113">
              <a:extLst>
                <a:ext uri="{FF2B5EF4-FFF2-40B4-BE49-F238E27FC236}">
                  <a16:creationId xmlns:a16="http://schemas.microsoft.com/office/drawing/2014/main" id="{6ADCC0B2-C5ED-49F5-AC7C-7B1B89CF9241}"/>
                </a:ext>
              </a:extLst>
            </p:cNvPr>
            <p:cNvSpPr/>
            <p:nvPr userDrawn="1"/>
          </p:nvSpPr>
          <p:spPr>
            <a:xfrm>
              <a:off x="3025533" y="3035575"/>
              <a:ext cx="324101" cy="324101"/>
            </a:xfrm>
            <a:prstGeom prst="ellipse">
              <a:avLst/>
            </a:prstGeom>
            <a:solidFill>
              <a:schemeClr val="accent1">
                <a:lumMod val="10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grpSp>
    </p:spTree>
    <p:custDataLst>
      <p:tags r:id="rId2"/>
    </p:custDataLst>
    <p:extLst>
      <p:ext uri="{BB962C8B-B14F-4D97-AF65-F5344CB8AC3E}">
        <p14:creationId xmlns:p14="http://schemas.microsoft.com/office/powerpoint/2010/main" val="289224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F65F0D-A702-4E28-B1EE-60D0BEAC1A76}"/>
              </a:ext>
            </a:extLst>
          </p:cNvPr>
          <p:cNvSpPr>
            <a:spLocks noGrp="1"/>
          </p:cNvSpPr>
          <p:nvPr>
            <p:ph type="title"/>
          </p:nvPr>
        </p:nvSpPr>
        <p:spPr/>
        <p:txBody>
          <a:bodyPr/>
          <a:lstStyle/>
          <a:p>
            <a:r>
              <a:rPr lang="zh-CN" altLang="en-US" dirty="0"/>
              <a:t>市场分析</a:t>
            </a:r>
          </a:p>
        </p:txBody>
      </p:sp>
      <p:pic>
        <p:nvPicPr>
          <p:cNvPr id="23" name="Picture 17+" descr="背景图案&#10;&#10;描述已自动生成">
            <a:extLst>
              <a:ext uri="{FF2B5EF4-FFF2-40B4-BE49-F238E27FC236}">
                <a16:creationId xmlns:a16="http://schemas.microsoft.com/office/drawing/2014/main" id="{940C004D-39B6-4FE4-9D98-DFA4036F28D8}"/>
              </a:ext>
            </a:extLst>
          </p:cNvPr>
          <p:cNvPicPr>
            <a:picLocks noChangeAspect="1"/>
          </p:cNvPicPr>
          <p:nvPr/>
        </p:nvPicPr>
        <p:blipFill rotWithShape="1">
          <a:blip r:embed="rId4">
            <a:alphaModFix amt="65000"/>
            <a:duotone>
              <a:schemeClr val="accent2">
                <a:shade val="45000"/>
                <a:satMod val="135000"/>
              </a:schemeClr>
              <a:prstClr val="white"/>
            </a:duotone>
            <a:extLst>
              <a:ext uri="{28A0092B-C50C-407E-A947-70E740481C1C}">
                <a14:useLocalDpi xmlns:a14="http://schemas.microsoft.com/office/drawing/2010/main" val="0"/>
              </a:ext>
            </a:extLst>
          </a:blip>
          <a:srcRect l="9580" t="26833" r="17947" b="61032"/>
          <a:stretch/>
        </p:blipFill>
        <p:spPr>
          <a:xfrm rot="5400000" flipH="1">
            <a:off x="4453865" y="4806832"/>
            <a:ext cx="3114175" cy="520927"/>
          </a:xfrm>
          <a:prstGeom prst="rect">
            <a:avLst/>
          </a:prstGeom>
          <a:effectLst/>
        </p:spPr>
      </p:pic>
      <p:sp>
        <p:nvSpPr>
          <p:cNvPr id="19" name="矩形: 对角圆角 18">
            <a:extLst>
              <a:ext uri="{FF2B5EF4-FFF2-40B4-BE49-F238E27FC236}">
                <a16:creationId xmlns:a16="http://schemas.microsoft.com/office/drawing/2014/main" id="{488E4D1E-01C9-4C44-8E7B-FAA2ED514C41}"/>
              </a:ext>
            </a:extLst>
          </p:cNvPr>
          <p:cNvSpPr/>
          <p:nvPr/>
        </p:nvSpPr>
        <p:spPr>
          <a:xfrm flipH="1">
            <a:off x="6098837" y="3569848"/>
            <a:ext cx="4141401" cy="2435352"/>
          </a:xfrm>
          <a:prstGeom prst="round2DiagRect">
            <a:avLst>
              <a:gd name="adj1" fmla="val 0"/>
              <a:gd name="adj2" fmla="val 33690"/>
            </a:avLst>
          </a:prstGeom>
          <a:gradFill flip="none" rotWithShape="1">
            <a:gsLst>
              <a:gs pos="64000">
                <a:srgbClr val="F3FBF5"/>
              </a:gs>
              <a:gs pos="0">
                <a:schemeClr val="bg1"/>
              </a:gs>
              <a:gs pos="99000">
                <a:schemeClr val="accent1">
                  <a:lumMod val="40000"/>
                  <a:lumOff val="60000"/>
                  <a:alpha val="35000"/>
                </a:schemeClr>
              </a:gs>
            </a:gsLst>
            <a:lin ang="81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zh-CN" altLang="en-US" sz="1692" dirty="0"/>
          </a:p>
        </p:txBody>
      </p:sp>
      <p:sp>
        <p:nvSpPr>
          <p:cNvPr id="20" name="任意多边形: 形状 19">
            <a:extLst>
              <a:ext uri="{FF2B5EF4-FFF2-40B4-BE49-F238E27FC236}">
                <a16:creationId xmlns:a16="http://schemas.microsoft.com/office/drawing/2014/main" id="{B2912F5E-9F23-450A-8519-B9AE5A72492E}"/>
              </a:ext>
            </a:extLst>
          </p:cNvPr>
          <p:cNvSpPr/>
          <p:nvPr/>
        </p:nvSpPr>
        <p:spPr>
          <a:xfrm flipH="1" flipV="1">
            <a:off x="6098836" y="3569849"/>
            <a:ext cx="1172093" cy="1451057"/>
          </a:xfrm>
          <a:custGeom>
            <a:avLst/>
            <a:gdLst>
              <a:gd name="connsiteX0" fmla="*/ 1246908 w 1246908"/>
              <a:gd name="connsiteY0" fmla="*/ 0 h 1543678"/>
              <a:gd name="connsiteX1" fmla="*/ 1246908 w 1246908"/>
              <a:gd name="connsiteY1" fmla="*/ 1543678 h 1543678"/>
              <a:gd name="connsiteX2" fmla="*/ 0 w 1246908"/>
              <a:gd name="connsiteY2" fmla="*/ 1543678 h 1543678"/>
              <a:gd name="connsiteX3" fmla="*/ 1109748 w 1246908"/>
              <a:gd name="connsiteY3" fmla="*/ 35268 h 1543678"/>
            </a:gdLst>
            <a:ahLst/>
            <a:cxnLst>
              <a:cxn ang="0">
                <a:pos x="connsiteX0" y="connsiteY0"/>
              </a:cxn>
              <a:cxn ang="0">
                <a:pos x="connsiteX1" y="connsiteY1"/>
              </a:cxn>
              <a:cxn ang="0">
                <a:pos x="connsiteX2" y="connsiteY2"/>
              </a:cxn>
              <a:cxn ang="0">
                <a:pos x="connsiteX3" y="connsiteY3"/>
              </a:cxn>
            </a:cxnLst>
            <a:rect l="l" t="t" r="r" b="b"/>
            <a:pathLst>
              <a:path w="1246908" h="1543678">
                <a:moveTo>
                  <a:pt x="1246908" y="0"/>
                </a:moveTo>
                <a:lnTo>
                  <a:pt x="1246908" y="1543678"/>
                </a:lnTo>
                <a:lnTo>
                  <a:pt x="0" y="1543678"/>
                </a:lnTo>
                <a:cubicBezTo>
                  <a:pt x="0" y="834944"/>
                  <a:pt x="466817" y="235240"/>
                  <a:pt x="1109748" y="35268"/>
                </a:cubicBezTo>
                <a:close/>
              </a:path>
            </a:pathLst>
          </a:custGeom>
          <a:gradFill flip="none" rotWithShape="1">
            <a:gsLst>
              <a:gs pos="22000">
                <a:schemeClr val="accent2">
                  <a:lumMod val="60000"/>
                  <a:lumOff val="40000"/>
                </a:schemeClr>
              </a:gs>
              <a:gs pos="98000">
                <a:schemeClr val="accent2"/>
              </a:gs>
            </a:gsLst>
            <a:lin ang="13500000" scaled="1"/>
            <a:tileRect/>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85954" tIns="42977" rIns="85954" bIns="42977" rtlCol="0" anchor="ctr">
            <a:noAutofit/>
          </a:bodyPr>
          <a:lstStyle/>
          <a:p>
            <a:pPr algn="ctr"/>
            <a:endParaRPr lang="zh-CN" altLang="en-US" sz="1692" dirty="0"/>
          </a:p>
        </p:txBody>
      </p:sp>
      <p:sp>
        <p:nvSpPr>
          <p:cNvPr id="15" name="矩形: 对角圆角 14">
            <a:extLst>
              <a:ext uri="{FF2B5EF4-FFF2-40B4-BE49-F238E27FC236}">
                <a16:creationId xmlns:a16="http://schemas.microsoft.com/office/drawing/2014/main" id="{5884AA2B-38D6-4070-A6CC-39D722DE4F99}"/>
              </a:ext>
            </a:extLst>
          </p:cNvPr>
          <p:cNvSpPr/>
          <p:nvPr/>
        </p:nvSpPr>
        <p:spPr>
          <a:xfrm flipH="1">
            <a:off x="6098619" y="1188219"/>
            <a:ext cx="4141401" cy="2435352"/>
          </a:xfrm>
          <a:prstGeom prst="round2DiagRect">
            <a:avLst>
              <a:gd name="adj1" fmla="val 34849"/>
              <a:gd name="adj2" fmla="val 0"/>
            </a:avLst>
          </a:prstGeom>
          <a:gradFill flip="none" rotWithShape="1">
            <a:gsLst>
              <a:gs pos="64000">
                <a:srgbClr val="F3FBF5"/>
              </a:gs>
              <a:gs pos="0">
                <a:schemeClr val="bg1"/>
              </a:gs>
              <a:gs pos="99000">
                <a:schemeClr val="accent1">
                  <a:lumMod val="40000"/>
                  <a:lumOff val="60000"/>
                  <a:alpha val="35000"/>
                </a:schemeClr>
              </a:gs>
            </a:gsLst>
            <a:lin ang="135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zh-CN" altLang="en-US" sz="1692"/>
          </a:p>
        </p:txBody>
      </p:sp>
      <p:sp>
        <p:nvSpPr>
          <p:cNvPr id="60" name="任意多边形: 形状 59">
            <a:extLst>
              <a:ext uri="{FF2B5EF4-FFF2-40B4-BE49-F238E27FC236}">
                <a16:creationId xmlns:a16="http://schemas.microsoft.com/office/drawing/2014/main" id="{BDB5DEA9-589B-4EBD-948C-1467FD5C4A8B}"/>
              </a:ext>
            </a:extLst>
          </p:cNvPr>
          <p:cNvSpPr/>
          <p:nvPr/>
        </p:nvSpPr>
        <p:spPr>
          <a:xfrm flipH="1">
            <a:off x="8354689" y="1188219"/>
            <a:ext cx="1865453" cy="1885305"/>
          </a:xfrm>
          <a:custGeom>
            <a:avLst/>
            <a:gdLst>
              <a:gd name="connsiteX0" fmla="*/ 1822460 w 1984525"/>
              <a:gd name="connsiteY0" fmla="*/ 0 h 2005644"/>
              <a:gd name="connsiteX1" fmla="*/ 881724 w 1984525"/>
              <a:gd name="connsiteY1" fmla="*/ 0 h 2005644"/>
              <a:gd name="connsiteX2" fmla="*/ 49808 w 1984525"/>
              <a:gd name="connsiteY2" fmla="*/ 551431 h 2005644"/>
              <a:gd name="connsiteX3" fmla="*/ 0 w 1984525"/>
              <a:gd name="connsiteY3" fmla="*/ 711886 h 2005644"/>
              <a:gd name="connsiteX4" fmla="*/ 0 w 1984525"/>
              <a:gd name="connsiteY4" fmla="*/ 1859857 h 2005644"/>
              <a:gd name="connsiteX5" fmla="*/ 78863 w 1984525"/>
              <a:gd name="connsiteY5" fmla="*/ 1897847 h 2005644"/>
              <a:gd name="connsiteX6" fmla="*/ 612800 w 1984525"/>
              <a:gd name="connsiteY6" fmla="*/ 2005644 h 2005644"/>
              <a:gd name="connsiteX7" fmla="*/ 1984525 w 1984525"/>
              <a:gd name="connsiteY7" fmla="*/ 633919 h 2005644"/>
              <a:gd name="connsiteX8" fmla="*/ 1876728 w 1984525"/>
              <a:gd name="connsiteY8" fmla="*/ 99982 h 200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4525" h="2005644">
                <a:moveTo>
                  <a:pt x="1822460" y="0"/>
                </a:moveTo>
                <a:lnTo>
                  <a:pt x="881724" y="0"/>
                </a:lnTo>
                <a:cubicBezTo>
                  <a:pt x="507744" y="0"/>
                  <a:pt x="186871" y="227378"/>
                  <a:pt x="49808" y="551431"/>
                </a:cubicBezTo>
                <a:lnTo>
                  <a:pt x="0" y="711886"/>
                </a:lnTo>
                <a:lnTo>
                  <a:pt x="0" y="1859857"/>
                </a:lnTo>
                <a:lnTo>
                  <a:pt x="78863" y="1897847"/>
                </a:lnTo>
                <a:cubicBezTo>
                  <a:pt x="242974" y="1967260"/>
                  <a:pt x="423404" y="2005644"/>
                  <a:pt x="612800" y="2005644"/>
                </a:cubicBezTo>
                <a:cubicBezTo>
                  <a:pt x="1370383" y="2005644"/>
                  <a:pt x="1984525" y="1391502"/>
                  <a:pt x="1984525" y="633919"/>
                </a:cubicBezTo>
                <a:cubicBezTo>
                  <a:pt x="1984525" y="444523"/>
                  <a:pt x="1946141" y="264093"/>
                  <a:pt x="1876728" y="99982"/>
                </a:cubicBezTo>
                <a:close/>
              </a:path>
            </a:pathLst>
          </a:custGeom>
          <a:solidFill>
            <a:schemeClr val="accent1">
              <a:alpha val="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85954" tIns="42977" rIns="85954" bIns="42977" rtlCol="0" anchor="ctr">
            <a:noAutofit/>
          </a:bodyPr>
          <a:lstStyle/>
          <a:p>
            <a:pPr algn="ctr"/>
            <a:endParaRPr lang="zh-CN" altLang="en-US" sz="1692"/>
          </a:p>
        </p:txBody>
      </p:sp>
      <p:sp>
        <p:nvSpPr>
          <p:cNvPr id="16" name="任意多边形: 形状 15">
            <a:extLst>
              <a:ext uri="{FF2B5EF4-FFF2-40B4-BE49-F238E27FC236}">
                <a16:creationId xmlns:a16="http://schemas.microsoft.com/office/drawing/2014/main" id="{E242D57C-FB77-4643-B8A7-E21BD3D522E8}"/>
              </a:ext>
            </a:extLst>
          </p:cNvPr>
          <p:cNvSpPr/>
          <p:nvPr/>
        </p:nvSpPr>
        <p:spPr>
          <a:xfrm rot="16200000" flipH="1" flipV="1">
            <a:off x="6214348" y="2311319"/>
            <a:ext cx="1172093" cy="1451057"/>
          </a:xfrm>
          <a:custGeom>
            <a:avLst/>
            <a:gdLst>
              <a:gd name="connsiteX0" fmla="*/ 1246908 w 1246908"/>
              <a:gd name="connsiteY0" fmla="*/ 0 h 1543678"/>
              <a:gd name="connsiteX1" fmla="*/ 1246908 w 1246908"/>
              <a:gd name="connsiteY1" fmla="*/ 1543678 h 1543678"/>
              <a:gd name="connsiteX2" fmla="*/ 0 w 1246908"/>
              <a:gd name="connsiteY2" fmla="*/ 1543678 h 1543678"/>
              <a:gd name="connsiteX3" fmla="*/ 1109748 w 1246908"/>
              <a:gd name="connsiteY3" fmla="*/ 35268 h 1543678"/>
            </a:gdLst>
            <a:ahLst/>
            <a:cxnLst>
              <a:cxn ang="0">
                <a:pos x="connsiteX0" y="connsiteY0"/>
              </a:cxn>
              <a:cxn ang="0">
                <a:pos x="connsiteX1" y="connsiteY1"/>
              </a:cxn>
              <a:cxn ang="0">
                <a:pos x="connsiteX2" y="connsiteY2"/>
              </a:cxn>
              <a:cxn ang="0">
                <a:pos x="connsiteX3" y="connsiteY3"/>
              </a:cxn>
            </a:cxnLst>
            <a:rect l="l" t="t" r="r" b="b"/>
            <a:pathLst>
              <a:path w="1246908" h="1543678">
                <a:moveTo>
                  <a:pt x="1246908" y="0"/>
                </a:moveTo>
                <a:lnTo>
                  <a:pt x="1246908" y="1543678"/>
                </a:lnTo>
                <a:lnTo>
                  <a:pt x="0" y="1543678"/>
                </a:lnTo>
                <a:cubicBezTo>
                  <a:pt x="0" y="834944"/>
                  <a:pt x="466817" y="235240"/>
                  <a:pt x="1109748" y="35268"/>
                </a:cubicBezTo>
                <a:close/>
              </a:path>
            </a:pathLst>
          </a:custGeom>
          <a:gradFill flip="none" rotWithShape="1">
            <a:gsLst>
              <a:gs pos="22000">
                <a:schemeClr val="accent2">
                  <a:lumMod val="60000"/>
                  <a:lumOff val="40000"/>
                </a:schemeClr>
              </a:gs>
              <a:gs pos="98000">
                <a:schemeClr val="accent2"/>
              </a:gs>
            </a:gsLst>
            <a:lin ang="2700000" scaled="1"/>
            <a:tileRect/>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85954" tIns="42977" rIns="85954" bIns="42977" rtlCol="0" anchor="ctr">
            <a:noAutofit/>
          </a:bodyPr>
          <a:lstStyle/>
          <a:p>
            <a:pPr algn="ctr"/>
            <a:endParaRPr lang="zh-CN" altLang="en-US" sz="1692"/>
          </a:p>
        </p:txBody>
      </p:sp>
      <p:pic>
        <p:nvPicPr>
          <p:cNvPr id="22" name="Picture 8+" descr="背景图案&#10;&#10;描述已自动生成">
            <a:extLst>
              <a:ext uri="{FF2B5EF4-FFF2-40B4-BE49-F238E27FC236}">
                <a16:creationId xmlns:a16="http://schemas.microsoft.com/office/drawing/2014/main" id="{A41BF0C9-2DF7-42AD-BAE0-576BFD319384}"/>
              </a:ext>
            </a:extLst>
          </p:cNvPr>
          <p:cNvPicPr>
            <a:picLocks noChangeAspect="1"/>
          </p:cNvPicPr>
          <p:nvPr/>
        </p:nvPicPr>
        <p:blipFill rotWithShape="1">
          <a:blip r:embed="rId4">
            <a:alphaModFix amt="65000"/>
            <a:duotone>
              <a:schemeClr val="accent2">
                <a:shade val="45000"/>
                <a:satMod val="135000"/>
              </a:schemeClr>
              <a:prstClr val="white"/>
            </a:duotone>
            <a:extLst>
              <a:ext uri="{28A0092B-C50C-407E-A947-70E740481C1C}">
                <a14:useLocalDpi xmlns:a14="http://schemas.microsoft.com/office/drawing/2010/main" val="0"/>
              </a:ext>
            </a:extLst>
          </a:blip>
          <a:srcRect t="26738" b="60939"/>
          <a:stretch/>
        </p:blipFill>
        <p:spPr>
          <a:xfrm flipH="1">
            <a:off x="4980243" y="3497967"/>
            <a:ext cx="6042256" cy="529029"/>
          </a:xfrm>
          <a:prstGeom prst="rect">
            <a:avLst/>
          </a:prstGeom>
          <a:effectLst/>
        </p:spPr>
      </p:pic>
      <p:sp>
        <p:nvSpPr>
          <p:cNvPr id="3" name="矩形: 对角圆角 2">
            <a:extLst>
              <a:ext uri="{FF2B5EF4-FFF2-40B4-BE49-F238E27FC236}">
                <a16:creationId xmlns:a16="http://schemas.microsoft.com/office/drawing/2014/main" id="{F169172A-CF0B-4FE4-9C2F-731B54B0F1F9}"/>
              </a:ext>
            </a:extLst>
          </p:cNvPr>
          <p:cNvSpPr/>
          <p:nvPr/>
        </p:nvSpPr>
        <p:spPr>
          <a:xfrm>
            <a:off x="1920060" y="1205169"/>
            <a:ext cx="4141401" cy="2435352"/>
          </a:xfrm>
          <a:prstGeom prst="round2DiagRect">
            <a:avLst>
              <a:gd name="adj1" fmla="val 35384"/>
              <a:gd name="adj2" fmla="val 0"/>
            </a:avLst>
          </a:prstGeom>
          <a:gradFill flip="none" rotWithShape="1">
            <a:gsLst>
              <a:gs pos="64000">
                <a:srgbClr val="F3FBF5"/>
              </a:gs>
              <a:gs pos="0">
                <a:schemeClr val="bg1"/>
              </a:gs>
              <a:gs pos="99000">
                <a:schemeClr val="accent1">
                  <a:lumMod val="40000"/>
                  <a:lumOff val="60000"/>
                  <a:alpha val="35000"/>
                </a:schemeClr>
              </a:gs>
            </a:gsLst>
            <a:lin ang="135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zh-CN" altLang="en-US" sz="1692"/>
          </a:p>
        </p:txBody>
      </p:sp>
      <p:sp>
        <p:nvSpPr>
          <p:cNvPr id="6" name="任意多边形: 形状 5">
            <a:extLst>
              <a:ext uri="{FF2B5EF4-FFF2-40B4-BE49-F238E27FC236}">
                <a16:creationId xmlns:a16="http://schemas.microsoft.com/office/drawing/2014/main" id="{6330D30F-0B83-4E40-A51C-C80D84608A82}"/>
              </a:ext>
            </a:extLst>
          </p:cNvPr>
          <p:cNvSpPr/>
          <p:nvPr/>
        </p:nvSpPr>
        <p:spPr>
          <a:xfrm>
            <a:off x="4898184" y="2189465"/>
            <a:ext cx="1172093" cy="1451057"/>
          </a:xfrm>
          <a:custGeom>
            <a:avLst/>
            <a:gdLst>
              <a:gd name="connsiteX0" fmla="*/ 1246908 w 1246908"/>
              <a:gd name="connsiteY0" fmla="*/ 0 h 1543678"/>
              <a:gd name="connsiteX1" fmla="*/ 1246908 w 1246908"/>
              <a:gd name="connsiteY1" fmla="*/ 1543678 h 1543678"/>
              <a:gd name="connsiteX2" fmla="*/ 0 w 1246908"/>
              <a:gd name="connsiteY2" fmla="*/ 1543678 h 1543678"/>
              <a:gd name="connsiteX3" fmla="*/ 1109748 w 1246908"/>
              <a:gd name="connsiteY3" fmla="*/ 35268 h 1543678"/>
            </a:gdLst>
            <a:ahLst/>
            <a:cxnLst>
              <a:cxn ang="0">
                <a:pos x="connsiteX0" y="connsiteY0"/>
              </a:cxn>
              <a:cxn ang="0">
                <a:pos x="connsiteX1" y="connsiteY1"/>
              </a:cxn>
              <a:cxn ang="0">
                <a:pos x="connsiteX2" y="connsiteY2"/>
              </a:cxn>
              <a:cxn ang="0">
                <a:pos x="connsiteX3" y="connsiteY3"/>
              </a:cxn>
            </a:cxnLst>
            <a:rect l="l" t="t" r="r" b="b"/>
            <a:pathLst>
              <a:path w="1246908" h="1543678">
                <a:moveTo>
                  <a:pt x="1246908" y="0"/>
                </a:moveTo>
                <a:lnTo>
                  <a:pt x="1246908" y="1543678"/>
                </a:lnTo>
                <a:lnTo>
                  <a:pt x="0" y="1543678"/>
                </a:lnTo>
                <a:cubicBezTo>
                  <a:pt x="0" y="834944"/>
                  <a:pt x="466817" y="235240"/>
                  <a:pt x="1109748" y="35268"/>
                </a:cubicBezTo>
                <a:close/>
              </a:path>
            </a:pathLst>
          </a:custGeom>
          <a:gradFill flip="none" rotWithShape="1">
            <a:gsLst>
              <a:gs pos="22000">
                <a:schemeClr val="accent2">
                  <a:lumMod val="60000"/>
                  <a:lumOff val="40000"/>
                </a:schemeClr>
              </a:gs>
              <a:gs pos="98000">
                <a:schemeClr val="accent2"/>
              </a:gs>
            </a:gsLst>
            <a:lin ang="2700000" scaled="1"/>
            <a:tileRect/>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85954" tIns="42977" rIns="85954" bIns="42977" rtlCol="0" anchor="ctr">
            <a:noAutofit/>
          </a:bodyPr>
          <a:lstStyle/>
          <a:p>
            <a:pPr algn="ctr"/>
            <a:endParaRPr lang="zh-CN" altLang="en-US" sz="1692"/>
          </a:p>
        </p:txBody>
      </p:sp>
      <p:sp>
        <p:nvSpPr>
          <p:cNvPr id="58" name="任意多边形: 形状 57">
            <a:extLst>
              <a:ext uri="{FF2B5EF4-FFF2-40B4-BE49-F238E27FC236}">
                <a16:creationId xmlns:a16="http://schemas.microsoft.com/office/drawing/2014/main" id="{FD42F783-33B5-4A58-B8E3-D9C4FB59DDB3}"/>
              </a:ext>
            </a:extLst>
          </p:cNvPr>
          <p:cNvSpPr/>
          <p:nvPr/>
        </p:nvSpPr>
        <p:spPr>
          <a:xfrm>
            <a:off x="1920059" y="1205169"/>
            <a:ext cx="1865453" cy="1885305"/>
          </a:xfrm>
          <a:custGeom>
            <a:avLst/>
            <a:gdLst>
              <a:gd name="connsiteX0" fmla="*/ 916729 w 1984525"/>
              <a:gd name="connsiteY0" fmla="*/ 0 h 2005644"/>
              <a:gd name="connsiteX1" fmla="*/ 1822460 w 1984525"/>
              <a:gd name="connsiteY1" fmla="*/ 0 h 2005644"/>
              <a:gd name="connsiteX2" fmla="*/ 1876728 w 1984525"/>
              <a:gd name="connsiteY2" fmla="*/ 99982 h 2005644"/>
              <a:gd name="connsiteX3" fmla="*/ 1984525 w 1984525"/>
              <a:gd name="connsiteY3" fmla="*/ 633919 h 2005644"/>
              <a:gd name="connsiteX4" fmla="*/ 612800 w 1984525"/>
              <a:gd name="connsiteY4" fmla="*/ 2005644 h 2005644"/>
              <a:gd name="connsiteX5" fmla="*/ 78863 w 1984525"/>
              <a:gd name="connsiteY5" fmla="*/ 1897847 h 2005644"/>
              <a:gd name="connsiteX6" fmla="*/ 0 w 1984525"/>
              <a:gd name="connsiteY6" fmla="*/ 1859857 h 2005644"/>
              <a:gd name="connsiteX7" fmla="*/ 0 w 1984525"/>
              <a:gd name="connsiteY7" fmla="*/ 916729 h 2005644"/>
              <a:gd name="connsiteX8" fmla="*/ 916729 w 1984525"/>
              <a:gd name="connsiteY8" fmla="*/ 0 h 200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4525" h="2005644">
                <a:moveTo>
                  <a:pt x="916729" y="0"/>
                </a:moveTo>
                <a:lnTo>
                  <a:pt x="1822460" y="0"/>
                </a:lnTo>
                <a:lnTo>
                  <a:pt x="1876728" y="99982"/>
                </a:lnTo>
                <a:cubicBezTo>
                  <a:pt x="1946141" y="264093"/>
                  <a:pt x="1984525" y="444523"/>
                  <a:pt x="1984525" y="633919"/>
                </a:cubicBezTo>
                <a:cubicBezTo>
                  <a:pt x="1984525" y="1391502"/>
                  <a:pt x="1370383" y="2005644"/>
                  <a:pt x="612800" y="2005644"/>
                </a:cubicBezTo>
                <a:cubicBezTo>
                  <a:pt x="423404" y="2005644"/>
                  <a:pt x="242974" y="1967260"/>
                  <a:pt x="78863" y="1897847"/>
                </a:cubicBezTo>
                <a:lnTo>
                  <a:pt x="0" y="1859857"/>
                </a:lnTo>
                <a:lnTo>
                  <a:pt x="0" y="916729"/>
                </a:lnTo>
                <a:cubicBezTo>
                  <a:pt x="0" y="410434"/>
                  <a:pt x="410434" y="0"/>
                  <a:pt x="916729" y="0"/>
                </a:cubicBezTo>
                <a:close/>
              </a:path>
            </a:pathLst>
          </a:custGeom>
          <a:solidFill>
            <a:schemeClr val="accent1">
              <a:alpha val="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85954" tIns="42977" rIns="85954" bIns="42977" rtlCol="0" anchor="ctr">
            <a:noAutofit/>
          </a:bodyPr>
          <a:lstStyle/>
          <a:p>
            <a:pPr algn="ctr"/>
            <a:endParaRPr lang="zh-CN" altLang="en-US" sz="1692" dirty="0"/>
          </a:p>
        </p:txBody>
      </p:sp>
      <p:pic>
        <p:nvPicPr>
          <p:cNvPr id="18" name="图片 17" descr="背景图案&#10;&#10;描述已自动生成">
            <a:extLst>
              <a:ext uri="{FF2B5EF4-FFF2-40B4-BE49-F238E27FC236}">
                <a16:creationId xmlns:a16="http://schemas.microsoft.com/office/drawing/2014/main" id="{8AEF8379-A0C0-4290-A28B-C220B994C960}"/>
              </a:ext>
            </a:extLst>
          </p:cNvPr>
          <p:cNvPicPr>
            <a:picLocks noChangeAspect="1"/>
          </p:cNvPicPr>
          <p:nvPr/>
        </p:nvPicPr>
        <p:blipFill rotWithShape="1">
          <a:blip r:embed="rId4">
            <a:alphaModFix amt="65000"/>
            <a:duotone>
              <a:schemeClr val="accent2">
                <a:shade val="45000"/>
                <a:satMod val="135000"/>
              </a:schemeClr>
              <a:prstClr val="white"/>
            </a:duotone>
            <a:extLst>
              <a:ext uri="{28A0092B-C50C-407E-A947-70E740481C1C}">
                <a14:useLocalDpi xmlns:a14="http://schemas.microsoft.com/office/drawing/2010/main" val="0"/>
              </a:ext>
            </a:extLst>
          </a:blip>
          <a:srcRect l="9580" t="26833" r="17947" b="61032"/>
          <a:stretch/>
        </p:blipFill>
        <p:spPr>
          <a:xfrm rot="5400000" flipV="1">
            <a:off x="4650529" y="2092303"/>
            <a:ext cx="3114175" cy="520927"/>
          </a:xfrm>
          <a:prstGeom prst="rect">
            <a:avLst/>
          </a:prstGeom>
          <a:effectLst/>
        </p:spPr>
      </p:pic>
      <p:sp>
        <p:nvSpPr>
          <p:cNvPr id="10" name="矩形: 对角圆角 9">
            <a:extLst>
              <a:ext uri="{FF2B5EF4-FFF2-40B4-BE49-F238E27FC236}">
                <a16:creationId xmlns:a16="http://schemas.microsoft.com/office/drawing/2014/main" id="{69981BF2-2888-4EA1-BFB0-1CF4D0EBA075}"/>
              </a:ext>
            </a:extLst>
          </p:cNvPr>
          <p:cNvSpPr/>
          <p:nvPr/>
        </p:nvSpPr>
        <p:spPr>
          <a:xfrm>
            <a:off x="1956464" y="3646649"/>
            <a:ext cx="4141401" cy="2435352"/>
          </a:xfrm>
          <a:prstGeom prst="round2DiagRect">
            <a:avLst>
              <a:gd name="adj1" fmla="val 0"/>
              <a:gd name="adj2" fmla="val 36898"/>
            </a:avLst>
          </a:prstGeom>
          <a:gradFill flip="none" rotWithShape="1">
            <a:gsLst>
              <a:gs pos="64000">
                <a:srgbClr val="F3FBF5"/>
              </a:gs>
              <a:gs pos="0">
                <a:schemeClr val="bg1"/>
              </a:gs>
              <a:gs pos="99000">
                <a:schemeClr val="accent1">
                  <a:lumMod val="40000"/>
                  <a:lumOff val="60000"/>
                  <a:alpha val="35000"/>
                </a:schemeClr>
              </a:gs>
            </a:gsLst>
            <a:lin ang="81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zh-CN" altLang="en-US" sz="1692" dirty="0"/>
          </a:p>
        </p:txBody>
      </p:sp>
      <p:sp>
        <p:nvSpPr>
          <p:cNvPr id="11" name="任意多边形: 形状 10">
            <a:extLst>
              <a:ext uri="{FF2B5EF4-FFF2-40B4-BE49-F238E27FC236}">
                <a16:creationId xmlns:a16="http://schemas.microsoft.com/office/drawing/2014/main" id="{86F64384-11DE-42AD-A4FD-58D5C4543244}"/>
              </a:ext>
            </a:extLst>
          </p:cNvPr>
          <p:cNvSpPr/>
          <p:nvPr/>
        </p:nvSpPr>
        <p:spPr>
          <a:xfrm rot="5400000" flipH="1" flipV="1">
            <a:off x="4809058" y="3469580"/>
            <a:ext cx="1172093" cy="1451057"/>
          </a:xfrm>
          <a:custGeom>
            <a:avLst/>
            <a:gdLst>
              <a:gd name="connsiteX0" fmla="*/ 1246908 w 1246908"/>
              <a:gd name="connsiteY0" fmla="*/ 0 h 1543678"/>
              <a:gd name="connsiteX1" fmla="*/ 1246908 w 1246908"/>
              <a:gd name="connsiteY1" fmla="*/ 1543678 h 1543678"/>
              <a:gd name="connsiteX2" fmla="*/ 0 w 1246908"/>
              <a:gd name="connsiteY2" fmla="*/ 1543678 h 1543678"/>
              <a:gd name="connsiteX3" fmla="*/ 1109748 w 1246908"/>
              <a:gd name="connsiteY3" fmla="*/ 35268 h 1543678"/>
            </a:gdLst>
            <a:ahLst/>
            <a:cxnLst>
              <a:cxn ang="0">
                <a:pos x="connsiteX0" y="connsiteY0"/>
              </a:cxn>
              <a:cxn ang="0">
                <a:pos x="connsiteX1" y="connsiteY1"/>
              </a:cxn>
              <a:cxn ang="0">
                <a:pos x="connsiteX2" y="connsiteY2"/>
              </a:cxn>
              <a:cxn ang="0">
                <a:pos x="connsiteX3" y="connsiteY3"/>
              </a:cxn>
            </a:cxnLst>
            <a:rect l="l" t="t" r="r" b="b"/>
            <a:pathLst>
              <a:path w="1246908" h="1543678">
                <a:moveTo>
                  <a:pt x="1246908" y="0"/>
                </a:moveTo>
                <a:lnTo>
                  <a:pt x="1246908" y="1543678"/>
                </a:lnTo>
                <a:lnTo>
                  <a:pt x="0" y="1543678"/>
                </a:lnTo>
                <a:cubicBezTo>
                  <a:pt x="0" y="834944"/>
                  <a:pt x="466817" y="235240"/>
                  <a:pt x="1109748" y="35268"/>
                </a:cubicBezTo>
                <a:close/>
              </a:path>
            </a:pathLst>
          </a:custGeom>
          <a:gradFill flip="none" rotWithShape="1">
            <a:gsLst>
              <a:gs pos="22000">
                <a:schemeClr val="accent2">
                  <a:lumMod val="60000"/>
                  <a:lumOff val="40000"/>
                </a:schemeClr>
              </a:gs>
              <a:gs pos="98000">
                <a:schemeClr val="accent2"/>
              </a:gs>
            </a:gsLst>
            <a:lin ang="5400000" scaled="1"/>
            <a:tileRect/>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85954" tIns="42977" rIns="85954" bIns="42977" rtlCol="0" anchor="ctr">
            <a:noAutofit/>
          </a:bodyPr>
          <a:lstStyle/>
          <a:p>
            <a:pPr algn="ctr"/>
            <a:endParaRPr lang="zh-CN" altLang="en-US" sz="1692"/>
          </a:p>
        </p:txBody>
      </p:sp>
      <p:pic>
        <p:nvPicPr>
          <p:cNvPr id="9" name="图片 8" descr="背景图案&#10;&#10;描述已自动生成">
            <a:extLst>
              <a:ext uri="{FF2B5EF4-FFF2-40B4-BE49-F238E27FC236}">
                <a16:creationId xmlns:a16="http://schemas.microsoft.com/office/drawing/2014/main" id="{1C316CF2-C715-4103-B851-E4661B9EE836}"/>
              </a:ext>
            </a:extLst>
          </p:cNvPr>
          <p:cNvPicPr>
            <a:picLocks noChangeAspect="1"/>
          </p:cNvPicPr>
          <p:nvPr/>
        </p:nvPicPr>
        <p:blipFill rotWithShape="1">
          <a:blip r:embed="rId4">
            <a:alphaModFix amt="65000"/>
            <a:duotone>
              <a:schemeClr val="accent2">
                <a:shade val="45000"/>
                <a:satMod val="135000"/>
              </a:schemeClr>
              <a:prstClr val="white"/>
            </a:duotone>
            <a:extLst>
              <a:ext uri="{28A0092B-C50C-407E-A947-70E740481C1C}">
                <a14:useLocalDpi xmlns:a14="http://schemas.microsoft.com/office/drawing/2010/main" val="0"/>
              </a:ext>
            </a:extLst>
          </a:blip>
          <a:srcRect t="26738" b="60939"/>
          <a:stretch/>
        </p:blipFill>
        <p:spPr>
          <a:xfrm flipV="1">
            <a:off x="1169502" y="3197345"/>
            <a:ext cx="6042256" cy="529029"/>
          </a:xfrm>
          <a:prstGeom prst="rect">
            <a:avLst/>
          </a:prstGeom>
          <a:effectLst/>
        </p:spPr>
      </p:pic>
      <p:sp>
        <p:nvSpPr>
          <p:cNvPr id="24" name="椭圆 23">
            <a:extLst>
              <a:ext uri="{FF2B5EF4-FFF2-40B4-BE49-F238E27FC236}">
                <a16:creationId xmlns:a16="http://schemas.microsoft.com/office/drawing/2014/main" id="{AF058C12-4697-4A7A-BC2D-418BAC367BE7}"/>
              </a:ext>
            </a:extLst>
          </p:cNvPr>
          <p:cNvSpPr/>
          <p:nvPr>
            <p:custDataLst>
              <p:tags r:id="rId2"/>
            </p:custDataLst>
          </p:nvPr>
        </p:nvSpPr>
        <p:spPr>
          <a:xfrm>
            <a:off x="5273040" y="2815972"/>
            <a:ext cx="1569280" cy="1569280"/>
          </a:xfrm>
          <a:prstGeom prst="ellipse">
            <a:avLst/>
          </a:prstGeom>
          <a:gradFill flip="none" rotWithShape="1">
            <a:gsLst>
              <a:gs pos="0">
                <a:srgbClr val="EDF9F1"/>
              </a:gs>
              <a:gs pos="98000">
                <a:srgbClr val="F3FBF5"/>
              </a:gs>
            </a:gsLst>
            <a:path path="circle">
              <a:fillToRect l="50000" t="50000" r="50000" b="50000"/>
            </a:path>
            <a:tileRect/>
          </a:gradFill>
          <a:ln w="12700" cap="flat" cmpd="sng" algn="ctr">
            <a:noFill/>
            <a:prstDash val="solid"/>
            <a:miter lim="800000"/>
          </a:ln>
          <a:effectLst>
            <a:outerShdw blurRad="656590" dist="47752" sx="102000" sy="102000" algn="ctr" rotWithShape="0">
              <a:schemeClr val="accent1">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zh-CN" altLang="en-US" sz="1692"/>
          </a:p>
        </p:txBody>
      </p:sp>
      <p:sp>
        <p:nvSpPr>
          <p:cNvPr id="62" name="任意多边形: 形状 61">
            <a:extLst>
              <a:ext uri="{FF2B5EF4-FFF2-40B4-BE49-F238E27FC236}">
                <a16:creationId xmlns:a16="http://schemas.microsoft.com/office/drawing/2014/main" id="{BF7FEE6B-1916-47F0-BDE9-99CAC1F071AE}"/>
              </a:ext>
            </a:extLst>
          </p:cNvPr>
          <p:cNvSpPr/>
          <p:nvPr/>
        </p:nvSpPr>
        <p:spPr>
          <a:xfrm flipV="1">
            <a:off x="1956463" y="4178416"/>
            <a:ext cx="1854718" cy="1885305"/>
          </a:xfrm>
          <a:custGeom>
            <a:avLst/>
            <a:gdLst>
              <a:gd name="connsiteX0" fmla="*/ 601379 w 1973104"/>
              <a:gd name="connsiteY0" fmla="*/ 2005644 h 2005644"/>
              <a:gd name="connsiteX1" fmla="*/ 1973104 w 1973104"/>
              <a:gd name="connsiteY1" fmla="*/ 633919 h 2005644"/>
              <a:gd name="connsiteX2" fmla="*/ 1865307 w 1973104"/>
              <a:gd name="connsiteY2" fmla="*/ 99982 h 2005644"/>
              <a:gd name="connsiteX3" fmla="*/ 1811039 w 1973104"/>
              <a:gd name="connsiteY3" fmla="*/ 0 h 2005644"/>
              <a:gd name="connsiteX4" fmla="*/ 763204 w 1973104"/>
              <a:gd name="connsiteY4" fmla="*/ 0 h 2005644"/>
              <a:gd name="connsiteX5" fmla="*/ 671682 w 1973104"/>
              <a:gd name="connsiteY5" fmla="*/ 23533 h 2005644"/>
              <a:gd name="connsiteX6" fmla="*/ 0 w 1973104"/>
              <a:gd name="connsiteY6" fmla="*/ 936508 h 2005644"/>
              <a:gd name="connsiteX7" fmla="*/ 0 w 1973104"/>
              <a:gd name="connsiteY7" fmla="*/ 1865359 h 2005644"/>
              <a:gd name="connsiteX8" fmla="*/ 67442 w 1973104"/>
              <a:gd name="connsiteY8" fmla="*/ 1897847 h 2005644"/>
              <a:gd name="connsiteX9" fmla="*/ 601379 w 1973104"/>
              <a:gd name="connsiteY9" fmla="*/ 2005644 h 200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3104" h="2005644">
                <a:moveTo>
                  <a:pt x="601379" y="2005644"/>
                </a:moveTo>
                <a:cubicBezTo>
                  <a:pt x="1358962" y="2005644"/>
                  <a:pt x="1973104" y="1391502"/>
                  <a:pt x="1973104" y="633919"/>
                </a:cubicBezTo>
                <a:cubicBezTo>
                  <a:pt x="1973104" y="444523"/>
                  <a:pt x="1934720" y="264093"/>
                  <a:pt x="1865307" y="99982"/>
                </a:cubicBezTo>
                <a:lnTo>
                  <a:pt x="1811039" y="0"/>
                </a:lnTo>
                <a:lnTo>
                  <a:pt x="763204" y="0"/>
                </a:lnTo>
                <a:lnTo>
                  <a:pt x="671682" y="23533"/>
                </a:lnTo>
                <a:cubicBezTo>
                  <a:pt x="282544" y="144568"/>
                  <a:pt x="0" y="507542"/>
                  <a:pt x="0" y="936508"/>
                </a:cubicBezTo>
                <a:lnTo>
                  <a:pt x="0" y="1865359"/>
                </a:lnTo>
                <a:lnTo>
                  <a:pt x="67442" y="1897847"/>
                </a:lnTo>
                <a:cubicBezTo>
                  <a:pt x="231553" y="1967260"/>
                  <a:pt x="411983" y="2005644"/>
                  <a:pt x="601379" y="2005644"/>
                </a:cubicBezTo>
                <a:close/>
              </a:path>
            </a:pathLst>
          </a:custGeom>
          <a:solidFill>
            <a:schemeClr val="accent1">
              <a:alpha val="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85954" tIns="42977" rIns="85954" bIns="42977" rtlCol="0" anchor="ctr">
            <a:noAutofit/>
          </a:bodyPr>
          <a:lstStyle/>
          <a:p>
            <a:pPr algn="ctr"/>
            <a:endParaRPr lang="zh-CN" altLang="en-US" sz="1692"/>
          </a:p>
        </p:txBody>
      </p:sp>
      <p:sp>
        <p:nvSpPr>
          <p:cNvPr id="64" name="任意多边形: 形状 63">
            <a:extLst>
              <a:ext uri="{FF2B5EF4-FFF2-40B4-BE49-F238E27FC236}">
                <a16:creationId xmlns:a16="http://schemas.microsoft.com/office/drawing/2014/main" id="{54EC4687-E2DE-48C8-934F-F317A0868645}"/>
              </a:ext>
            </a:extLst>
          </p:cNvPr>
          <p:cNvSpPr/>
          <p:nvPr/>
        </p:nvSpPr>
        <p:spPr>
          <a:xfrm flipH="1" flipV="1">
            <a:off x="8374783" y="4119895"/>
            <a:ext cx="1865453" cy="1885305"/>
          </a:xfrm>
          <a:custGeom>
            <a:avLst/>
            <a:gdLst>
              <a:gd name="connsiteX0" fmla="*/ 612800 w 1984525"/>
              <a:gd name="connsiteY0" fmla="*/ 2005644 h 2005644"/>
              <a:gd name="connsiteX1" fmla="*/ 78863 w 1984525"/>
              <a:gd name="connsiteY1" fmla="*/ 1897847 h 2005644"/>
              <a:gd name="connsiteX2" fmla="*/ 0 w 1984525"/>
              <a:gd name="connsiteY2" fmla="*/ 1859857 h 2005644"/>
              <a:gd name="connsiteX3" fmla="*/ 0 w 1984525"/>
              <a:gd name="connsiteY3" fmla="*/ 872841 h 2005644"/>
              <a:gd name="connsiteX4" fmla="*/ 872841 w 1984525"/>
              <a:gd name="connsiteY4" fmla="*/ 0 h 2005644"/>
              <a:gd name="connsiteX5" fmla="*/ 1822460 w 1984525"/>
              <a:gd name="connsiteY5" fmla="*/ 0 h 2005644"/>
              <a:gd name="connsiteX6" fmla="*/ 1876728 w 1984525"/>
              <a:gd name="connsiteY6" fmla="*/ 99982 h 2005644"/>
              <a:gd name="connsiteX7" fmla="*/ 1984525 w 1984525"/>
              <a:gd name="connsiteY7" fmla="*/ 633919 h 2005644"/>
              <a:gd name="connsiteX8" fmla="*/ 612800 w 1984525"/>
              <a:gd name="connsiteY8" fmla="*/ 2005644 h 200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4525" h="2005644">
                <a:moveTo>
                  <a:pt x="612800" y="2005644"/>
                </a:moveTo>
                <a:cubicBezTo>
                  <a:pt x="423404" y="2005644"/>
                  <a:pt x="242974" y="1967260"/>
                  <a:pt x="78863" y="1897847"/>
                </a:cubicBezTo>
                <a:lnTo>
                  <a:pt x="0" y="1859857"/>
                </a:lnTo>
                <a:lnTo>
                  <a:pt x="0" y="872841"/>
                </a:lnTo>
                <a:cubicBezTo>
                  <a:pt x="0" y="390784"/>
                  <a:pt x="390784" y="0"/>
                  <a:pt x="872841" y="0"/>
                </a:cubicBezTo>
                <a:lnTo>
                  <a:pt x="1822460" y="0"/>
                </a:lnTo>
                <a:lnTo>
                  <a:pt x="1876728" y="99982"/>
                </a:lnTo>
                <a:cubicBezTo>
                  <a:pt x="1946141" y="264093"/>
                  <a:pt x="1984525" y="444523"/>
                  <a:pt x="1984525" y="633919"/>
                </a:cubicBezTo>
                <a:cubicBezTo>
                  <a:pt x="1984525" y="1391502"/>
                  <a:pt x="1370383" y="2005644"/>
                  <a:pt x="612800" y="2005644"/>
                </a:cubicBezTo>
                <a:close/>
              </a:path>
            </a:pathLst>
          </a:custGeom>
          <a:solidFill>
            <a:schemeClr val="accent1">
              <a:alpha val="8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85954" tIns="42977" rIns="85954" bIns="42977" rtlCol="0" anchor="ctr">
            <a:noAutofit/>
          </a:bodyPr>
          <a:lstStyle/>
          <a:p>
            <a:pPr algn="ctr"/>
            <a:endParaRPr lang="zh-CN" altLang="en-US" sz="1692"/>
          </a:p>
        </p:txBody>
      </p:sp>
      <p:sp>
        <p:nvSpPr>
          <p:cNvPr id="54" name="python-snake_74904">
            <a:extLst>
              <a:ext uri="{FF2B5EF4-FFF2-40B4-BE49-F238E27FC236}">
                <a16:creationId xmlns:a16="http://schemas.microsoft.com/office/drawing/2014/main" id="{4FFE8691-803E-4A22-822F-C486305ECEAF}"/>
              </a:ext>
            </a:extLst>
          </p:cNvPr>
          <p:cNvSpPr/>
          <p:nvPr/>
        </p:nvSpPr>
        <p:spPr>
          <a:xfrm>
            <a:off x="5723030" y="3247394"/>
            <a:ext cx="669297" cy="706435"/>
          </a:xfrm>
          <a:custGeom>
            <a:avLst/>
            <a:gdLst>
              <a:gd name="connsiteX0" fmla="*/ 373041 w 573556"/>
              <a:gd name="connsiteY0" fmla="*/ 506308 h 605381"/>
              <a:gd name="connsiteX1" fmla="*/ 359303 w 573556"/>
              <a:gd name="connsiteY1" fmla="*/ 520026 h 605381"/>
              <a:gd name="connsiteX2" fmla="*/ 373041 w 573556"/>
              <a:gd name="connsiteY2" fmla="*/ 533744 h 605381"/>
              <a:gd name="connsiteX3" fmla="*/ 386918 w 573556"/>
              <a:gd name="connsiteY3" fmla="*/ 520026 h 605381"/>
              <a:gd name="connsiteX4" fmla="*/ 373041 w 573556"/>
              <a:gd name="connsiteY4" fmla="*/ 506308 h 605381"/>
              <a:gd name="connsiteX5" fmla="*/ 424800 w 573556"/>
              <a:gd name="connsiteY5" fmla="*/ 205487 h 605381"/>
              <a:gd name="connsiteX6" fmla="*/ 479057 w 573556"/>
              <a:gd name="connsiteY6" fmla="*/ 205487 h 605381"/>
              <a:gd name="connsiteX7" fmla="*/ 573556 w 573556"/>
              <a:gd name="connsiteY7" fmla="*/ 299987 h 605381"/>
              <a:gd name="connsiteX8" fmla="*/ 573556 w 573556"/>
              <a:gd name="connsiteY8" fmla="*/ 356521 h 605381"/>
              <a:gd name="connsiteX9" fmla="*/ 479057 w 573556"/>
              <a:gd name="connsiteY9" fmla="*/ 451022 h 605381"/>
              <a:gd name="connsiteX10" fmla="*/ 300190 w 573556"/>
              <a:gd name="connsiteY10" fmla="*/ 451160 h 605381"/>
              <a:gd name="connsiteX11" fmla="*/ 300190 w 573556"/>
              <a:gd name="connsiteY11" fmla="*/ 477764 h 605381"/>
              <a:gd name="connsiteX12" fmla="*/ 422164 w 573556"/>
              <a:gd name="connsiteY12" fmla="*/ 477764 h 605381"/>
              <a:gd name="connsiteX13" fmla="*/ 422164 w 573556"/>
              <a:gd name="connsiteY13" fmla="*/ 511020 h 605381"/>
              <a:gd name="connsiteX14" fmla="*/ 327665 w 573556"/>
              <a:gd name="connsiteY14" fmla="*/ 605381 h 605381"/>
              <a:gd name="connsiteX15" fmla="*/ 270910 w 573556"/>
              <a:gd name="connsiteY15" fmla="*/ 605381 h 605381"/>
              <a:gd name="connsiteX16" fmla="*/ 176273 w 573556"/>
              <a:gd name="connsiteY16" fmla="*/ 511020 h 605381"/>
              <a:gd name="connsiteX17" fmla="*/ 176273 w 573556"/>
              <a:gd name="connsiteY17" fmla="*/ 314537 h 605381"/>
              <a:gd name="connsiteX18" fmla="*/ 424800 w 573556"/>
              <a:gd name="connsiteY18" fmla="*/ 314537 h 605381"/>
              <a:gd name="connsiteX19" fmla="*/ 200515 w 573556"/>
              <a:gd name="connsiteY19" fmla="*/ 71637 h 605381"/>
              <a:gd name="connsiteX20" fmla="*/ 186777 w 573556"/>
              <a:gd name="connsiteY20" fmla="*/ 85355 h 605381"/>
              <a:gd name="connsiteX21" fmla="*/ 200515 w 573556"/>
              <a:gd name="connsiteY21" fmla="*/ 99073 h 605381"/>
              <a:gd name="connsiteX22" fmla="*/ 214253 w 573556"/>
              <a:gd name="connsiteY22" fmla="*/ 85355 h 605381"/>
              <a:gd name="connsiteX23" fmla="*/ 200515 w 573556"/>
              <a:gd name="connsiteY23" fmla="*/ 71637 h 605381"/>
              <a:gd name="connsiteX24" fmla="*/ 245891 w 573556"/>
              <a:gd name="connsiteY24" fmla="*/ 0 h 605381"/>
              <a:gd name="connsiteX25" fmla="*/ 302646 w 573556"/>
              <a:gd name="connsiteY25" fmla="*/ 0 h 605381"/>
              <a:gd name="connsiteX26" fmla="*/ 397283 w 573556"/>
              <a:gd name="connsiteY26" fmla="*/ 94361 h 605381"/>
              <a:gd name="connsiteX27" fmla="*/ 397283 w 573556"/>
              <a:gd name="connsiteY27" fmla="*/ 290845 h 605381"/>
              <a:gd name="connsiteX28" fmla="*/ 148894 w 573556"/>
              <a:gd name="connsiteY28" fmla="*/ 290845 h 605381"/>
              <a:gd name="connsiteX29" fmla="*/ 148894 w 573556"/>
              <a:gd name="connsiteY29" fmla="*/ 399894 h 605381"/>
              <a:gd name="connsiteX30" fmla="*/ 94499 w 573556"/>
              <a:gd name="connsiteY30" fmla="*/ 399894 h 605381"/>
              <a:gd name="connsiteX31" fmla="*/ 0 w 573556"/>
              <a:gd name="connsiteY31" fmla="*/ 305533 h 605381"/>
              <a:gd name="connsiteX32" fmla="*/ 0 w 573556"/>
              <a:gd name="connsiteY32" fmla="*/ 248860 h 605381"/>
              <a:gd name="connsiteX33" fmla="*/ 94499 w 573556"/>
              <a:gd name="connsiteY33" fmla="*/ 154359 h 605381"/>
              <a:gd name="connsiteX34" fmla="*/ 273366 w 573556"/>
              <a:gd name="connsiteY34" fmla="*/ 154359 h 605381"/>
              <a:gd name="connsiteX35" fmla="*/ 273366 w 573556"/>
              <a:gd name="connsiteY35" fmla="*/ 127617 h 605381"/>
              <a:gd name="connsiteX36" fmla="*/ 151392 w 573556"/>
              <a:gd name="connsiteY36" fmla="*/ 127617 h 605381"/>
              <a:gd name="connsiteX37" fmla="*/ 151392 w 573556"/>
              <a:gd name="connsiteY37" fmla="*/ 94361 h 605381"/>
              <a:gd name="connsiteX38" fmla="*/ 245891 w 573556"/>
              <a:gd name="connsiteY38" fmla="*/ 0 h 605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3556" h="605381">
                <a:moveTo>
                  <a:pt x="373041" y="506308"/>
                </a:moveTo>
                <a:cubicBezTo>
                  <a:pt x="365548" y="506308"/>
                  <a:pt x="359303" y="512405"/>
                  <a:pt x="359303" y="520026"/>
                </a:cubicBezTo>
                <a:cubicBezTo>
                  <a:pt x="359303" y="527647"/>
                  <a:pt x="365548" y="533744"/>
                  <a:pt x="373041" y="533744"/>
                </a:cubicBezTo>
                <a:cubicBezTo>
                  <a:pt x="380673" y="533744"/>
                  <a:pt x="386918" y="527647"/>
                  <a:pt x="386918" y="520026"/>
                </a:cubicBezTo>
                <a:cubicBezTo>
                  <a:pt x="386918" y="512405"/>
                  <a:pt x="380673" y="506308"/>
                  <a:pt x="373041" y="506308"/>
                </a:cubicBezTo>
                <a:close/>
                <a:moveTo>
                  <a:pt x="424800" y="205487"/>
                </a:moveTo>
                <a:lnTo>
                  <a:pt x="479057" y="205487"/>
                </a:lnTo>
                <a:cubicBezTo>
                  <a:pt x="531233" y="205487"/>
                  <a:pt x="573556" y="247749"/>
                  <a:pt x="573556" y="299987"/>
                </a:cubicBezTo>
                <a:lnTo>
                  <a:pt x="573556" y="356521"/>
                </a:lnTo>
                <a:cubicBezTo>
                  <a:pt x="573556" y="408760"/>
                  <a:pt x="531233" y="451022"/>
                  <a:pt x="479057" y="451022"/>
                </a:cubicBezTo>
                <a:lnTo>
                  <a:pt x="300190" y="451160"/>
                </a:lnTo>
                <a:lnTo>
                  <a:pt x="300190" y="477764"/>
                </a:lnTo>
                <a:lnTo>
                  <a:pt x="422164" y="477764"/>
                </a:lnTo>
                <a:lnTo>
                  <a:pt x="422164" y="511020"/>
                </a:lnTo>
                <a:cubicBezTo>
                  <a:pt x="422164" y="563119"/>
                  <a:pt x="379841" y="605381"/>
                  <a:pt x="327665" y="605381"/>
                </a:cubicBezTo>
                <a:lnTo>
                  <a:pt x="270910" y="605381"/>
                </a:lnTo>
                <a:cubicBezTo>
                  <a:pt x="218596" y="605381"/>
                  <a:pt x="176273" y="563119"/>
                  <a:pt x="176273" y="511020"/>
                </a:cubicBezTo>
                <a:lnTo>
                  <a:pt x="176273" y="314537"/>
                </a:lnTo>
                <a:lnTo>
                  <a:pt x="424800" y="314537"/>
                </a:lnTo>
                <a:close/>
                <a:moveTo>
                  <a:pt x="200515" y="71637"/>
                </a:moveTo>
                <a:cubicBezTo>
                  <a:pt x="192883" y="71637"/>
                  <a:pt x="186777" y="77872"/>
                  <a:pt x="186777" y="85355"/>
                </a:cubicBezTo>
                <a:cubicBezTo>
                  <a:pt x="186777" y="92976"/>
                  <a:pt x="192883" y="99073"/>
                  <a:pt x="200515" y="99073"/>
                </a:cubicBezTo>
                <a:cubicBezTo>
                  <a:pt x="208147" y="99073"/>
                  <a:pt x="214253" y="92976"/>
                  <a:pt x="214253" y="85355"/>
                </a:cubicBezTo>
                <a:cubicBezTo>
                  <a:pt x="214253" y="77872"/>
                  <a:pt x="208147" y="71637"/>
                  <a:pt x="200515" y="71637"/>
                </a:cubicBezTo>
                <a:close/>
                <a:moveTo>
                  <a:pt x="245891" y="0"/>
                </a:moveTo>
                <a:lnTo>
                  <a:pt x="302646" y="0"/>
                </a:lnTo>
                <a:cubicBezTo>
                  <a:pt x="354960" y="0"/>
                  <a:pt x="397283" y="42262"/>
                  <a:pt x="397283" y="94361"/>
                </a:cubicBezTo>
                <a:lnTo>
                  <a:pt x="397283" y="290845"/>
                </a:lnTo>
                <a:lnTo>
                  <a:pt x="148894" y="290845"/>
                </a:lnTo>
                <a:lnTo>
                  <a:pt x="148894" y="399894"/>
                </a:lnTo>
                <a:lnTo>
                  <a:pt x="94499" y="399894"/>
                </a:lnTo>
                <a:cubicBezTo>
                  <a:pt x="42323" y="399894"/>
                  <a:pt x="0" y="357632"/>
                  <a:pt x="0" y="305533"/>
                </a:cubicBezTo>
                <a:lnTo>
                  <a:pt x="0" y="248860"/>
                </a:lnTo>
                <a:cubicBezTo>
                  <a:pt x="0" y="196621"/>
                  <a:pt x="42323" y="154359"/>
                  <a:pt x="94499" y="154359"/>
                </a:cubicBezTo>
                <a:lnTo>
                  <a:pt x="273366" y="154359"/>
                </a:lnTo>
                <a:lnTo>
                  <a:pt x="273366" y="127617"/>
                </a:lnTo>
                <a:lnTo>
                  <a:pt x="151392" y="127617"/>
                </a:lnTo>
                <a:lnTo>
                  <a:pt x="151392" y="94361"/>
                </a:lnTo>
                <a:cubicBezTo>
                  <a:pt x="151392" y="42262"/>
                  <a:pt x="193715" y="0"/>
                  <a:pt x="245891" y="0"/>
                </a:cubicBezTo>
                <a:close/>
              </a:path>
            </a:pathLst>
          </a:custGeom>
          <a:gradFill flip="none" rotWithShape="1">
            <a:gsLst>
              <a:gs pos="22000">
                <a:schemeClr val="accent2">
                  <a:lumMod val="60000"/>
                  <a:lumOff val="40000"/>
                </a:schemeClr>
              </a:gs>
              <a:gs pos="98000">
                <a:schemeClr val="accent2"/>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85954" tIns="42977" rIns="85954" bIns="42977" rtlCol="0" anchor="ctr"/>
          <a:lstStyle/>
          <a:p>
            <a:pPr algn="ctr"/>
            <a:endParaRPr lang="en-US" sz="1692"/>
          </a:p>
        </p:txBody>
      </p:sp>
      <p:grpSp>
        <p:nvGrpSpPr>
          <p:cNvPr id="44" name="组合 43">
            <a:extLst>
              <a:ext uri="{FF2B5EF4-FFF2-40B4-BE49-F238E27FC236}">
                <a16:creationId xmlns:a16="http://schemas.microsoft.com/office/drawing/2014/main" id="{EEECE280-A08A-4EBB-9B9C-3FEC7517BCBF}"/>
              </a:ext>
            </a:extLst>
          </p:cNvPr>
          <p:cNvGrpSpPr/>
          <p:nvPr/>
        </p:nvGrpSpPr>
        <p:grpSpPr>
          <a:xfrm>
            <a:off x="6683081" y="1672139"/>
            <a:ext cx="3295359" cy="1036013"/>
            <a:chOff x="2449131" y="2096317"/>
            <a:chExt cx="3295359" cy="1036013"/>
          </a:xfrm>
        </p:grpSpPr>
        <p:sp>
          <p:nvSpPr>
            <p:cNvPr id="45" name="文本框 44">
              <a:extLst>
                <a:ext uri="{FF2B5EF4-FFF2-40B4-BE49-F238E27FC236}">
                  <a16:creationId xmlns:a16="http://schemas.microsoft.com/office/drawing/2014/main" id="{5BFDAD38-4DE0-4E24-8532-76C9EDDCC23C}"/>
                </a:ext>
              </a:extLst>
            </p:cNvPr>
            <p:cNvSpPr txBox="1"/>
            <p:nvPr/>
          </p:nvSpPr>
          <p:spPr>
            <a:xfrm>
              <a:off x="4064489" y="2096317"/>
              <a:ext cx="1680001" cy="369332"/>
            </a:xfrm>
            <a:prstGeom prst="rect">
              <a:avLst/>
            </a:prstGeom>
            <a:noFill/>
            <a:effectLst/>
          </p:spPr>
          <p:txBody>
            <a:bodyPr wrap="square" lIns="0" tIns="0" rIns="0" bIns="0" rtlCol="0" anchor="t">
              <a:spAutoFit/>
            </a:bodyPr>
            <a:lstStyle/>
            <a:p>
              <a:pPr algn="l"/>
              <a:r>
                <a:rPr lang="zh-CN" altLang="en-US" sz="2400" dirty="0">
                  <a:solidFill>
                    <a:schemeClr val="accent1"/>
                  </a:solidFill>
                  <a:latin typeface="+mj-ea"/>
                  <a:ea typeface="+mj-ea"/>
                </a:rPr>
                <a:t>关键词标题</a:t>
              </a:r>
            </a:p>
          </p:txBody>
        </p:sp>
        <p:sp>
          <p:nvSpPr>
            <p:cNvPr id="46" name="文本框 45">
              <a:extLst>
                <a:ext uri="{FF2B5EF4-FFF2-40B4-BE49-F238E27FC236}">
                  <a16:creationId xmlns:a16="http://schemas.microsoft.com/office/drawing/2014/main" id="{6AB9E8B8-B276-4B89-827F-616BC80551B1}"/>
                </a:ext>
              </a:extLst>
            </p:cNvPr>
            <p:cNvSpPr txBox="1"/>
            <p:nvPr/>
          </p:nvSpPr>
          <p:spPr>
            <a:xfrm>
              <a:off x="2449131" y="2512609"/>
              <a:ext cx="3157896" cy="619721"/>
            </a:xfrm>
            <a:prstGeom prst="rect">
              <a:avLst/>
            </a:prstGeom>
            <a:noFill/>
            <a:effectLst/>
          </p:spPr>
          <p:txBody>
            <a:bodyPr wrap="square" lIns="0" tIns="0" rIns="0" bIns="0" rtlCol="0" anchor="t">
              <a:spAutoFit/>
            </a:bodyPr>
            <a:lstStyle/>
            <a:p>
              <a:pPr algn="r">
                <a:lnSpc>
                  <a:spcPct val="130000"/>
                </a:lnSpc>
              </a:pPr>
              <a:r>
                <a:rPr lang="zh-CN" altLang="en-US" sz="1600" dirty="0"/>
                <a:t>在这里输入你的正文阐述与关键词标题相关的具体内容</a:t>
              </a:r>
            </a:p>
          </p:txBody>
        </p:sp>
      </p:grpSp>
      <p:grpSp>
        <p:nvGrpSpPr>
          <p:cNvPr id="37" name="组合 36">
            <a:extLst>
              <a:ext uri="{FF2B5EF4-FFF2-40B4-BE49-F238E27FC236}">
                <a16:creationId xmlns:a16="http://schemas.microsoft.com/office/drawing/2014/main" id="{945D3CFC-9C26-4AFD-AED6-8474D0D0ABDD}"/>
              </a:ext>
            </a:extLst>
          </p:cNvPr>
          <p:cNvGrpSpPr/>
          <p:nvPr/>
        </p:nvGrpSpPr>
        <p:grpSpPr>
          <a:xfrm>
            <a:off x="2215428" y="1672139"/>
            <a:ext cx="3157896" cy="1036013"/>
            <a:chOff x="2449131" y="2096317"/>
            <a:chExt cx="3157896" cy="1036013"/>
          </a:xfrm>
        </p:grpSpPr>
        <p:sp>
          <p:nvSpPr>
            <p:cNvPr id="26" name="文本框 25">
              <a:extLst>
                <a:ext uri="{FF2B5EF4-FFF2-40B4-BE49-F238E27FC236}">
                  <a16:creationId xmlns:a16="http://schemas.microsoft.com/office/drawing/2014/main" id="{75D3ED14-DB40-424E-973D-A0CDD311DACD}"/>
                </a:ext>
              </a:extLst>
            </p:cNvPr>
            <p:cNvSpPr txBox="1"/>
            <p:nvPr/>
          </p:nvSpPr>
          <p:spPr>
            <a:xfrm>
              <a:off x="2449132" y="2096317"/>
              <a:ext cx="1680001" cy="369332"/>
            </a:xfrm>
            <a:prstGeom prst="rect">
              <a:avLst/>
            </a:prstGeom>
            <a:noFill/>
            <a:effectLst/>
          </p:spPr>
          <p:txBody>
            <a:bodyPr wrap="square" lIns="0" tIns="0" rIns="0" bIns="0" rtlCol="0" anchor="t">
              <a:spAutoFit/>
            </a:bodyPr>
            <a:lstStyle/>
            <a:p>
              <a:pPr algn="l"/>
              <a:r>
                <a:rPr lang="zh-CN" altLang="en-US" sz="2400" dirty="0">
                  <a:solidFill>
                    <a:schemeClr val="accent1"/>
                  </a:solidFill>
                  <a:latin typeface="+mj-ea"/>
                  <a:ea typeface="+mj-ea"/>
                </a:rPr>
                <a:t>关键词标题</a:t>
              </a:r>
            </a:p>
          </p:txBody>
        </p:sp>
        <p:sp>
          <p:nvSpPr>
            <p:cNvPr id="27" name="文本框 26">
              <a:extLst>
                <a:ext uri="{FF2B5EF4-FFF2-40B4-BE49-F238E27FC236}">
                  <a16:creationId xmlns:a16="http://schemas.microsoft.com/office/drawing/2014/main" id="{71CEC8A8-0DF6-4800-94D8-719BEEFC1774}"/>
                </a:ext>
              </a:extLst>
            </p:cNvPr>
            <p:cNvSpPr txBox="1"/>
            <p:nvPr/>
          </p:nvSpPr>
          <p:spPr>
            <a:xfrm>
              <a:off x="2449131" y="2512609"/>
              <a:ext cx="3157896" cy="619721"/>
            </a:xfrm>
            <a:prstGeom prst="rect">
              <a:avLst/>
            </a:prstGeom>
            <a:noFill/>
            <a:effectLst/>
          </p:spPr>
          <p:txBody>
            <a:bodyPr wrap="square" lIns="0" tIns="0" rIns="0" bIns="0" rtlCol="0" anchor="t">
              <a:spAutoFit/>
            </a:bodyPr>
            <a:lstStyle/>
            <a:p>
              <a:pPr algn="l">
                <a:lnSpc>
                  <a:spcPct val="130000"/>
                </a:lnSpc>
              </a:pPr>
              <a:r>
                <a:rPr lang="zh-CN" altLang="en-US" sz="1600" dirty="0"/>
                <a:t>在这里输入你的正文阐述与关键词标题相关的具体内容</a:t>
              </a:r>
            </a:p>
          </p:txBody>
        </p:sp>
      </p:grpSp>
      <p:grpSp>
        <p:nvGrpSpPr>
          <p:cNvPr id="49" name="组合 48">
            <a:extLst>
              <a:ext uri="{FF2B5EF4-FFF2-40B4-BE49-F238E27FC236}">
                <a16:creationId xmlns:a16="http://schemas.microsoft.com/office/drawing/2014/main" id="{01B04057-D710-44CA-9003-67DD8E6AD602}"/>
              </a:ext>
            </a:extLst>
          </p:cNvPr>
          <p:cNvGrpSpPr/>
          <p:nvPr/>
        </p:nvGrpSpPr>
        <p:grpSpPr>
          <a:xfrm>
            <a:off x="2215428" y="4531139"/>
            <a:ext cx="3157896" cy="1036013"/>
            <a:chOff x="2449131" y="2096317"/>
            <a:chExt cx="3157896" cy="1036013"/>
          </a:xfrm>
        </p:grpSpPr>
        <p:sp>
          <p:nvSpPr>
            <p:cNvPr id="50" name="文本框 49">
              <a:extLst>
                <a:ext uri="{FF2B5EF4-FFF2-40B4-BE49-F238E27FC236}">
                  <a16:creationId xmlns:a16="http://schemas.microsoft.com/office/drawing/2014/main" id="{5B77B971-FB53-486F-B307-30608D9A0293}"/>
                </a:ext>
              </a:extLst>
            </p:cNvPr>
            <p:cNvSpPr txBox="1"/>
            <p:nvPr/>
          </p:nvSpPr>
          <p:spPr>
            <a:xfrm>
              <a:off x="2449132" y="2096317"/>
              <a:ext cx="1680001" cy="369332"/>
            </a:xfrm>
            <a:prstGeom prst="rect">
              <a:avLst/>
            </a:prstGeom>
            <a:noFill/>
            <a:effectLst/>
          </p:spPr>
          <p:txBody>
            <a:bodyPr wrap="square" lIns="0" tIns="0" rIns="0" bIns="0" rtlCol="0" anchor="t">
              <a:spAutoFit/>
            </a:bodyPr>
            <a:lstStyle/>
            <a:p>
              <a:pPr algn="l"/>
              <a:r>
                <a:rPr lang="zh-CN" altLang="en-US" sz="2400" dirty="0">
                  <a:solidFill>
                    <a:schemeClr val="accent1"/>
                  </a:solidFill>
                  <a:latin typeface="+mj-ea"/>
                  <a:ea typeface="+mj-ea"/>
                </a:rPr>
                <a:t>关键词标题</a:t>
              </a:r>
            </a:p>
          </p:txBody>
        </p:sp>
        <p:sp>
          <p:nvSpPr>
            <p:cNvPr id="51" name="文本框 50">
              <a:extLst>
                <a:ext uri="{FF2B5EF4-FFF2-40B4-BE49-F238E27FC236}">
                  <a16:creationId xmlns:a16="http://schemas.microsoft.com/office/drawing/2014/main" id="{4E62482D-ED47-4BEC-9FD9-8C03862FD0F6}"/>
                </a:ext>
              </a:extLst>
            </p:cNvPr>
            <p:cNvSpPr txBox="1"/>
            <p:nvPr/>
          </p:nvSpPr>
          <p:spPr>
            <a:xfrm>
              <a:off x="2449131" y="2512609"/>
              <a:ext cx="3157896" cy="619721"/>
            </a:xfrm>
            <a:prstGeom prst="rect">
              <a:avLst/>
            </a:prstGeom>
            <a:noFill/>
            <a:effectLst/>
          </p:spPr>
          <p:txBody>
            <a:bodyPr wrap="square" lIns="0" tIns="0" rIns="0" bIns="0" rtlCol="0" anchor="t">
              <a:spAutoFit/>
            </a:bodyPr>
            <a:lstStyle/>
            <a:p>
              <a:pPr algn="l">
                <a:lnSpc>
                  <a:spcPct val="130000"/>
                </a:lnSpc>
              </a:pPr>
              <a:r>
                <a:rPr lang="zh-CN" altLang="en-US" sz="1600" dirty="0"/>
                <a:t>在这里输入你的正文阐述与关键词标题相关的具体内容</a:t>
              </a:r>
            </a:p>
          </p:txBody>
        </p:sp>
      </p:grpSp>
      <p:grpSp>
        <p:nvGrpSpPr>
          <p:cNvPr id="52" name="组合 51">
            <a:extLst>
              <a:ext uri="{FF2B5EF4-FFF2-40B4-BE49-F238E27FC236}">
                <a16:creationId xmlns:a16="http://schemas.microsoft.com/office/drawing/2014/main" id="{A74D9D23-6F5E-4E8F-887D-47E949BE8DD3}"/>
              </a:ext>
            </a:extLst>
          </p:cNvPr>
          <p:cNvGrpSpPr/>
          <p:nvPr/>
        </p:nvGrpSpPr>
        <p:grpSpPr>
          <a:xfrm>
            <a:off x="6683081" y="4531139"/>
            <a:ext cx="3295359" cy="1036013"/>
            <a:chOff x="2449131" y="2096317"/>
            <a:chExt cx="3295359" cy="1036013"/>
          </a:xfrm>
        </p:grpSpPr>
        <p:sp>
          <p:nvSpPr>
            <p:cNvPr id="53" name="文本框 52">
              <a:extLst>
                <a:ext uri="{FF2B5EF4-FFF2-40B4-BE49-F238E27FC236}">
                  <a16:creationId xmlns:a16="http://schemas.microsoft.com/office/drawing/2014/main" id="{0FB8F350-977D-4A96-AA59-9BDE607C2278}"/>
                </a:ext>
              </a:extLst>
            </p:cNvPr>
            <p:cNvSpPr txBox="1"/>
            <p:nvPr/>
          </p:nvSpPr>
          <p:spPr>
            <a:xfrm>
              <a:off x="4064489" y="2096317"/>
              <a:ext cx="1680001" cy="369332"/>
            </a:xfrm>
            <a:prstGeom prst="rect">
              <a:avLst/>
            </a:prstGeom>
            <a:noFill/>
            <a:effectLst/>
          </p:spPr>
          <p:txBody>
            <a:bodyPr wrap="square" lIns="0" tIns="0" rIns="0" bIns="0" rtlCol="0" anchor="t">
              <a:spAutoFit/>
            </a:bodyPr>
            <a:lstStyle/>
            <a:p>
              <a:pPr algn="l"/>
              <a:r>
                <a:rPr lang="zh-CN" altLang="en-US" sz="2400" dirty="0">
                  <a:solidFill>
                    <a:schemeClr val="accent1"/>
                  </a:solidFill>
                  <a:latin typeface="+mj-ea"/>
                  <a:ea typeface="+mj-ea"/>
                </a:rPr>
                <a:t>关键词标题</a:t>
              </a:r>
            </a:p>
          </p:txBody>
        </p:sp>
        <p:sp>
          <p:nvSpPr>
            <p:cNvPr id="55" name="文本框 54">
              <a:extLst>
                <a:ext uri="{FF2B5EF4-FFF2-40B4-BE49-F238E27FC236}">
                  <a16:creationId xmlns:a16="http://schemas.microsoft.com/office/drawing/2014/main" id="{C35D4FB7-EC27-4F2A-A38D-9C688E81D581}"/>
                </a:ext>
              </a:extLst>
            </p:cNvPr>
            <p:cNvSpPr txBox="1"/>
            <p:nvPr/>
          </p:nvSpPr>
          <p:spPr>
            <a:xfrm>
              <a:off x="2449131" y="2512609"/>
              <a:ext cx="3157896" cy="619721"/>
            </a:xfrm>
            <a:prstGeom prst="rect">
              <a:avLst/>
            </a:prstGeom>
            <a:noFill/>
            <a:effectLst/>
          </p:spPr>
          <p:txBody>
            <a:bodyPr wrap="square" lIns="0" tIns="0" rIns="0" bIns="0" rtlCol="0" anchor="t">
              <a:spAutoFit/>
            </a:bodyPr>
            <a:lstStyle/>
            <a:p>
              <a:pPr algn="r">
                <a:lnSpc>
                  <a:spcPct val="130000"/>
                </a:lnSpc>
              </a:pPr>
              <a:r>
                <a:rPr lang="zh-CN" altLang="en-US" sz="1600" dirty="0"/>
                <a:t>在这里输入你的正文阐述与关键词标题相关的具体内容</a:t>
              </a:r>
            </a:p>
          </p:txBody>
        </p:sp>
      </p:grpSp>
    </p:spTree>
    <p:custDataLst>
      <p:tags r:id="rId1"/>
    </p:custDataLst>
    <p:extLst>
      <p:ext uri="{BB962C8B-B14F-4D97-AF65-F5344CB8AC3E}">
        <p14:creationId xmlns:p14="http://schemas.microsoft.com/office/powerpoint/2010/main" val="3322477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22AD70-EACE-464D-8CA8-DE44C61598CA}"/>
              </a:ext>
            </a:extLst>
          </p:cNvPr>
          <p:cNvSpPr>
            <a:spLocks noGrp="1"/>
          </p:cNvSpPr>
          <p:nvPr>
            <p:ph type="title"/>
          </p:nvPr>
        </p:nvSpPr>
        <p:spPr/>
        <p:txBody>
          <a:bodyPr/>
          <a:lstStyle/>
          <a:p>
            <a:r>
              <a:rPr lang="zh-CN" altLang="en-US" dirty="0"/>
              <a:t>市场分析</a:t>
            </a:r>
          </a:p>
        </p:txBody>
      </p:sp>
      <p:pic>
        <p:nvPicPr>
          <p:cNvPr id="3" name="图片 2">
            <a:extLst>
              <a:ext uri="{FF2B5EF4-FFF2-40B4-BE49-F238E27FC236}">
                <a16:creationId xmlns:a16="http://schemas.microsoft.com/office/drawing/2014/main" id="{A4D7D416-DED7-4769-B786-01730147D4AE}"/>
              </a:ext>
            </a:extLst>
          </p:cNvPr>
          <p:cNvPicPr>
            <a:picLocks noChangeAspect="1"/>
          </p:cNvPicPr>
          <p:nvPr/>
        </p:nvPicPr>
        <p:blipFill rotWithShape="1">
          <a:blip r:embed="rId2"/>
          <a:srcRect t="90" b="90"/>
          <a:stretch/>
        </p:blipFill>
        <p:spPr>
          <a:xfrm>
            <a:off x="4041448" y="1063178"/>
            <a:ext cx="1980463" cy="2308672"/>
          </a:xfrm>
          <a:prstGeom prst="rect">
            <a:avLst/>
          </a:prstGeom>
        </p:spPr>
      </p:pic>
      <p:pic>
        <p:nvPicPr>
          <p:cNvPr id="4" name="图片 3">
            <a:extLst>
              <a:ext uri="{FF2B5EF4-FFF2-40B4-BE49-F238E27FC236}">
                <a16:creationId xmlns:a16="http://schemas.microsoft.com/office/drawing/2014/main" id="{FA0AD2EF-32C1-4ED9-B5E7-68CE77E82A6C}"/>
              </a:ext>
            </a:extLst>
          </p:cNvPr>
          <p:cNvPicPr>
            <a:picLocks noChangeAspect="1"/>
          </p:cNvPicPr>
          <p:nvPr/>
        </p:nvPicPr>
        <p:blipFill rotWithShape="1">
          <a:blip r:embed="rId3">
            <a:extLst>
              <a:ext uri="{28A0092B-C50C-407E-A947-70E740481C1C}">
                <a14:useLocalDpi xmlns:a14="http://schemas.microsoft.com/office/drawing/2010/main" val="0"/>
              </a:ext>
            </a:extLst>
          </a:blip>
          <a:srcRect b="12571"/>
          <a:stretch/>
        </p:blipFill>
        <p:spPr>
          <a:xfrm>
            <a:off x="1900106" y="3486151"/>
            <a:ext cx="1980463" cy="2308672"/>
          </a:xfrm>
          <a:prstGeom prst="rect">
            <a:avLst/>
          </a:prstGeom>
        </p:spPr>
      </p:pic>
      <p:pic>
        <p:nvPicPr>
          <p:cNvPr id="5" name="图片 4" descr="建筑与房屋的城市空拍图&#10;&#10;描述已自动生成">
            <a:extLst>
              <a:ext uri="{FF2B5EF4-FFF2-40B4-BE49-F238E27FC236}">
                <a16:creationId xmlns:a16="http://schemas.microsoft.com/office/drawing/2014/main" id="{62FDED6A-306C-43BD-9E23-09178F389945}"/>
              </a:ext>
            </a:extLst>
          </p:cNvPr>
          <p:cNvPicPr>
            <a:picLocks noChangeAspect="1"/>
          </p:cNvPicPr>
          <p:nvPr/>
        </p:nvPicPr>
        <p:blipFill rotWithShape="1">
          <a:blip r:embed="rId4">
            <a:extLst>
              <a:ext uri="{28A0092B-C50C-407E-A947-70E740481C1C}">
                <a14:useLocalDpi xmlns:a14="http://schemas.microsoft.com/office/drawing/2010/main" val="0"/>
              </a:ext>
            </a:extLst>
          </a:blip>
          <a:srcRect l="21385" r="21428"/>
          <a:stretch/>
        </p:blipFill>
        <p:spPr>
          <a:xfrm>
            <a:off x="6170090" y="3486151"/>
            <a:ext cx="1980463" cy="2308672"/>
          </a:xfrm>
          <a:prstGeom prst="rect">
            <a:avLst/>
          </a:prstGeom>
        </p:spPr>
      </p:pic>
      <p:pic>
        <p:nvPicPr>
          <p:cNvPr id="6" name="图片 5">
            <a:extLst>
              <a:ext uri="{FF2B5EF4-FFF2-40B4-BE49-F238E27FC236}">
                <a16:creationId xmlns:a16="http://schemas.microsoft.com/office/drawing/2014/main" id="{6B0D3EB6-2453-400F-81B0-42E94E6DB905}"/>
              </a:ext>
            </a:extLst>
          </p:cNvPr>
          <p:cNvPicPr>
            <a:picLocks noChangeAspect="1"/>
          </p:cNvPicPr>
          <p:nvPr/>
        </p:nvPicPr>
        <p:blipFill rotWithShape="1">
          <a:blip r:embed="rId5">
            <a:extLst>
              <a:ext uri="{28A0092B-C50C-407E-A947-70E740481C1C}">
                <a14:useLocalDpi xmlns:a14="http://schemas.microsoft.com/office/drawing/2010/main" val="0"/>
              </a:ext>
            </a:extLst>
          </a:blip>
          <a:srcRect t="11010" b="10988"/>
          <a:stretch/>
        </p:blipFill>
        <p:spPr>
          <a:xfrm>
            <a:off x="8311432" y="1063178"/>
            <a:ext cx="1980463" cy="2308672"/>
          </a:xfrm>
          <a:prstGeom prst="rect">
            <a:avLst/>
          </a:prstGeom>
        </p:spPr>
      </p:pic>
      <p:sp>
        <p:nvSpPr>
          <p:cNvPr id="7" name="对话气泡: 矩形 6">
            <a:extLst>
              <a:ext uri="{FF2B5EF4-FFF2-40B4-BE49-F238E27FC236}">
                <a16:creationId xmlns:a16="http://schemas.microsoft.com/office/drawing/2014/main" id="{C4C75467-870A-4E24-A9CF-4BC656247B44}"/>
              </a:ext>
            </a:extLst>
          </p:cNvPr>
          <p:cNvSpPr/>
          <p:nvPr/>
        </p:nvSpPr>
        <p:spPr>
          <a:xfrm>
            <a:off x="1900106" y="1063178"/>
            <a:ext cx="1980463" cy="2308672"/>
          </a:xfrm>
          <a:prstGeom prst="wedgeRectCallout">
            <a:avLst>
              <a:gd name="adj1" fmla="val 69970"/>
              <a:gd name="adj2" fmla="val -20345"/>
            </a:avLst>
          </a:prstGeom>
          <a:gradFill>
            <a:gsLst>
              <a:gs pos="0">
                <a:schemeClr val="accent1">
                  <a:lumMod val="20000"/>
                  <a:lumOff val="80000"/>
                </a:schemeClr>
              </a:gs>
              <a:gs pos="98000">
                <a:schemeClr val="accent2">
                  <a:lumMod val="20000"/>
                  <a:lumOff val="80000"/>
                </a:schemeClr>
              </a:gs>
            </a:gsLst>
            <a:lin ang="16200000" scaled="1"/>
          </a:gradFill>
          <a:ln w="12700" cap="flat" cmpd="sng" algn="ctr">
            <a:noFill/>
            <a:prstDash val="solid"/>
            <a:miter lim="800000"/>
          </a:ln>
          <a:effectLst>
            <a:outerShdw blurRad="241300" sx="102000" sy="102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对话气泡: 矩形 7">
            <a:extLst>
              <a:ext uri="{FF2B5EF4-FFF2-40B4-BE49-F238E27FC236}">
                <a16:creationId xmlns:a16="http://schemas.microsoft.com/office/drawing/2014/main" id="{9A79F43E-6304-49CE-812C-CC2F2689A673}"/>
              </a:ext>
            </a:extLst>
          </p:cNvPr>
          <p:cNvSpPr/>
          <p:nvPr/>
        </p:nvSpPr>
        <p:spPr>
          <a:xfrm>
            <a:off x="6170089" y="1063178"/>
            <a:ext cx="1980463" cy="2308672"/>
          </a:xfrm>
          <a:prstGeom prst="wedgeRectCallout">
            <a:avLst>
              <a:gd name="adj1" fmla="val 69970"/>
              <a:gd name="adj2" fmla="val -20345"/>
            </a:avLst>
          </a:prstGeom>
          <a:solidFill>
            <a:schemeClr val="accent1"/>
          </a:solidFill>
          <a:ln w="12700" cap="flat" cmpd="sng" algn="ctr">
            <a:noFill/>
            <a:prstDash val="solid"/>
            <a:miter lim="800000"/>
          </a:ln>
          <a:effectLst>
            <a:outerShdw blurRad="241300" sx="102000" sy="102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对话气泡: 矩形 8">
            <a:extLst>
              <a:ext uri="{FF2B5EF4-FFF2-40B4-BE49-F238E27FC236}">
                <a16:creationId xmlns:a16="http://schemas.microsoft.com/office/drawing/2014/main" id="{1A9710A3-F9FF-4C4A-9F2F-324028461F8D}"/>
              </a:ext>
            </a:extLst>
          </p:cNvPr>
          <p:cNvSpPr/>
          <p:nvPr/>
        </p:nvSpPr>
        <p:spPr>
          <a:xfrm flipH="1">
            <a:off x="4028748" y="3486151"/>
            <a:ext cx="1980463" cy="2308672"/>
          </a:xfrm>
          <a:prstGeom prst="wedgeRectCallout">
            <a:avLst>
              <a:gd name="adj1" fmla="val 69970"/>
              <a:gd name="adj2" fmla="val -20345"/>
            </a:avLst>
          </a:prstGeom>
          <a:solidFill>
            <a:schemeClr val="accent1"/>
          </a:solidFill>
          <a:ln w="12700" cap="flat" cmpd="sng" algn="ctr">
            <a:noFill/>
            <a:prstDash val="solid"/>
            <a:miter lim="800000"/>
          </a:ln>
          <a:effectLst>
            <a:outerShdw blurRad="241300" sx="102000" sy="102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对话气泡: 矩形 9">
            <a:extLst>
              <a:ext uri="{FF2B5EF4-FFF2-40B4-BE49-F238E27FC236}">
                <a16:creationId xmlns:a16="http://schemas.microsoft.com/office/drawing/2014/main" id="{4AE8F4AB-55A1-48AE-8C46-14D596ECC090}"/>
              </a:ext>
            </a:extLst>
          </p:cNvPr>
          <p:cNvSpPr/>
          <p:nvPr/>
        </p:nvSpPr>
        <p:spPr>
          <a:xfrm flipH="1">
            <a:off x="8298732" y="3486151"/>
            <a:ext cx="1980463" cy="2308672"/>
          </a:xfrm>
          <a:prstGeom prst="wedgeRectCallout">
            <a:avLst>
              <a:gd name="adj1" fmla="val 69970"/>
              <a:gd name="adj2" fmla="val -20345"/>
            </a:avLst>
          </a:prstGeom>
          <a:gradFill>
            <a:gsLst>
              <a:gs pos="0">
                <a:schemeClr val="accent1">
                  <a:lumMod val="20000"/>
                  <a:lumOff val="80000"/>
                </a:schemeClr>
              </a:gs>
              <a:gs pos="98000">
                <a:schemeClr val="accent2">
                  <a:lumMod val="20000"/>
                  <a:lumOff val="80000"/>
                </a:schemeClr>
              </a:gs>
            </a:gsLst>
            <a:lin ang="16200000" scaled="1"/>
          </a:gradFill>
          <a:ln w="12700" cap="flat" cmpd="sng" algn="ctr">
            <a:noFill/>
            <a:prstDash val="solid"/>
            <a:miter lim="800000"/>
          </a:ln>
          <a:effectLst>
            <a:outerShdw blurRad="241300" sx="102000" sy="102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D65F58C3-D4D1-4BEC-AC26-FBC7BBE04D83}"/>
              </a:ext>
            </a:extLst>
          </p:cNvPr>
          <p:cNvSpPr txBox="1"/>
          <p:nvPr/>
        </p:nvSpPr>
        <p:spPr>
          <a:xfrm>
            <a:off x="2249137" y="1762710"/>
            <a:ext cx="1282402" cy="307777"/>
          </a:xfrm>
          <a:prstGeom prst="rect">
            <a:avLst/>
          </a:prstGeom>
          <a:noFill/>
        </p:spPr>
        <p:txBody>
          <a:bodyPr wrap="none" lIns="0" tIns="0" rIns="0" bIns="0" rtlCol="0" anchor="t">
            <a:spAutoFit/>
          </a:bodyPr>
          <a:lstStyle/>
          <a:p>
            <a:pPr algn="ctr"/>
            <a:r>
              <a:rPr lang="zh-CN" altLang="en-US" sz="2000" dirty="0">
                <a:solidFill>
                  <a:schemeClr val="accent1"/>
                </a:solidFill>
                <a:latin typeface="+mj-ea"/>
                <a:ea typeface="+mj-ea"/>
              </a:rPr>
              <a:t>关键词标题</a:t>
            </a:r>
          </a:p>
        </p:txBody>
      </p:sp>
      <p:sp>
        <p:nvSpPr>
          <p:cNvPr id="12" name="文本框 11">
            <a:extLst>
              <a:ext uri="{FF2B5EF4-FFF2-40B4-BE49-F238E27FC236}">
                <a16:creationId xmlns:a16="http://schemas.microsoft.com/office/drawing/2014/main" id="{9CA09359-C33E-4F67-9A01-74FA167A5571}"/>
              </a:ext>
            </a:extLst>
          </p:cNvPr>
          <p:cNvSpPr txBox="1"/>
          <p:nvPr/>
        </p:nvSpPr>
        <p:spPr>
          <a:xfrm>
            <a:off x="2255380" y="2093102"/>
            <a:ext cx="1269913" cy="1102353"/>
          </a:xfrm>
          <a:prstGeom prst="rect">
            <a:avLst/>
          </a:prstGeom>
          <a:noFill/>
        </p:spPr>
        <p:txBody>
          <a:bodyPr wrap="square" lIns="0" tIns="0" rIns="0" bIns="0" rtlCol="0" anchor="t">
            <a:spAutoFit/>
          </a:bodyPr>
          <a:lstStyle/>
          <a:p>
            <a:pPr algn="ct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13" name="文本框 12">
            <a:extLst>
              <a:ext uri="{FF2B5EF4-FFF2-40B4-BE49-F238E27FC236}">
                <a16:creationId xmlns:a16="http://schemas.microsoft.com/office/drawing/2014/main" id="{743E4E74-18C4-41A5-B245-CA1638C6AD0C}"/>
              </a:ext>
            </a:extLst>
          </p:cNvPr>
          <p:cNvSpPr txBox="1"/>
          <p:nvPr/>
        </p:nvSpPr>
        <p:spPr>
          <a:xfrm>
            <a:off x="4357337" y="4137610"/>
            <a:ext cx="1282402" cy="307777"/>
          </a:xfrm>
          <a:prstGeom prst="rect">
            <a:avLst/>
          </a:prstGeom>
          <a:noFill/>
        </p:spPr>
        <p:txBody>
          <a:bodyPr wrap="none" lIns="0" tIns="0" rIns="0" bIns="0" rtlCol="0" anchor="t">
            <a:spAutoFit/>
          </a:bodyPr>
          <a:lstStyle/>
          <a:p>
            <a:pPr algn="ctr"/>
            <a:r>
              <a:rPr lang="zh-CN" altLang="en-US" sz="2000" dirty="0">
                <a:solidFill>
                  <a:schemeClr val="bg1"/>
                </a:solidFill>
                <a:latin typeface="+mj-ea"/>
                <a:ea typeface="+mj-ea"/>
              </a:rPr>
              <a:t>关键词标题</a:t>
            </a:r>
          </a:p>
        </p:txBody>
      </p:sp>
      <p:sp>
        <p:nvSpPr>
          <p:cNvPr id="14" name="文本框 13">
            <a:extLst>
              <a:ext uri="{FF2B5EF4-FFF2-40B4-BE49-F238E27FC236}">
                <a16:creationId xmlns:a16="http://schemas.microsoft.com/office/drawing/2014/main" id="{EED2683E-602C-4C49-B88B-9C6E2787E0F6}"/>
              </a:ext>
            </a:extLst>
          </p:cNvPr>
          <p:cNvSpPr txBox="1"/>
          <p:nvPr/>
        </p:nvSpPr>
        <p:spPr>
          <a:xfrm>
            <a:off x="4363580" y="4468002"/>
            <a:ext cx="1269913" cy="1102353"/>
          </a:xfrm>
          <a:prstGeom prst="rect">
            <a:avLst/>
          </a:prstGeom>
          <a:noFill/>
        </p:spPr>
        <p:txBody>
          <a:bodyPr wrap="square" lIns="0" tIns="0" rIns="0" bIns="0" rtlCol="0" anchor="t">
            <a:spAutoFit/>
          </a:bodyPr>
          <a:lstStyle/>
          <a:p>
            <a:pPr algn="ctr">
              <a:lnSpc>
                <a:spcPct val="130000"/>
              </a:lnSpc>
            </a:pPr>
            <a:r>
              <a:rPr lang="zh-CN" altLang="en-US" sz="1400" dirty="0">
                <a:solidFill>
                  <a:schemeClr val="bg1"/>
                </a:solidFill>
                <a:latin typeface="+mn-ea"/>
              </a:rPr>
              <a:t>在这里输入你的正文阐述与关键词标题相关的具体内容</a:t>
            </a:r>
            <a:endParaRPr lang="zh-CN" altLang="en-US" sz="1400" b="0" dirty="0">
              <a:solidFill>
                <a:schemeClr val="bg1"/>
              </a:solidFill>
              <a:effectLst/>
              <a:latin typeface="+mn-ea"/>
            </a:endParaRPr>
          </a:p>
        </p:txBody>
      </p:sp>
      <p:sp>
        <p:nvSpPr>
          <p:cNvPr id="15" name="文本框 14">
            <a:extLst>
              <a:ext uri="{FF2B5EF4-FFF2-40B4-BE49-F238E27FC236}">
                <a16:creationId xmlns:a16="http://schemas.microsoft.com/office/drawing/2014/main" id="{9022EA03-E5BF-4EF4-B205-84090E3A0DF7}"/>
              </a:ext>
            </a:extLst>
          </p:cNvPr>
          <p:cNvSpPr txBox="1"/>
          <p:nvPr/>
        </p:nvSpPr>
        <p:spPr>
          <a:xfrm>
            <a:off x="6503637" y="1762710"/>
            <a:ext cx="1282402" cy="307777"/>
          </a:xfrm>
          <a:prstGeom prst="rect">
            <a:avLst/>
          </a:prstGeom>
          <a:noFill/>
        </p:spPr>
        <p:txBody>
          <a:bodyPr wrap="none" lIns="0" tIns="0" rIns="0" bIns="0" rtlCol="0" anchor="t">
            <a:spAutoFit/>
          </a:bodyPr>
          <a:lstStyle/>
          <a:p>
            <a:pPr algn="ctr"/>
            <a:r>
              <a:rPr lang="zh-CN" altLang="en-US" sz="2000" dirty="0">
                <a:solidFill>
                  <a:schemeClr val="bg1"/>
                </a:solidFill>
                <a:latin typeface="+mj-ea"/>
                <a:ea typeface="+mj-ea"/>
              </a:rPr>
              <a:t>关键词标题</a:t>
            </a:r>
          </a:p>
        </p:txBody>
      </p:sp>
      <p:sp>
        <p:nvSpPr>
          <p:cNvPr id="16" name="文本框 15">
            <a:extLst>
              <a:ext uri="{FF2B5EF4-FFF2-40B4-BE49-F238E27FC236}">
                <a16:creationId xmlns:a16="http://schemas.microsoft.com/office/drawing/2014/main" id="{94EF1FCC-AB62-481D-B700-F858AEF9E12C}"/>
              </a:ext>
            </a:extLst>
          </p:cNvPr>
          <p:cNvSpPr txBox="1"/>
          <p:nvPr/>
        </p:nvSpPr>
        <p:spPr>
          <a:xfrm>
            <a:off x="6509880" y="2093102"/>
            <a:ext cx="1269913" cy="1102353"/>
          </a:xfrm>
          <a:prstGeom prst="rect">
            <a:avLst/>
          </a:prstGeom>
          <a:noFill/>
        </p:spPr>
        <p:txBody>
          <a:bodyPr wrap="square" lIns="0" tIns="0" rIns="0" bIns="0" rtlCol="0" anchor="t">
            <a:spAutoFit/>
          </a:bodyPr>
          <a:lstStyle/>
          <a:p>
            <a:pPr algn="ctr">
              <a:lnSpc>
                <a:spcPct val="130000"/>
              </a:lnSpc>
            </a:pPr>
            <a:r>
              <a:rPr lang="zh-CN" altLang="en-US" sz="1400" dirty="0">
                <a:solidFill>
                  <a:schemeClr val="bg1"/>
                </a:solidFill>
                <a:latin typeface="+mn-ea"/>
              </a:rPr>
              <a:t>在这里输入你的正文阐述与关键词标题相关的具体内容</a:t>
            </a:r>
            <a:endParaRPr lang="zh-CN" altLang="en-US" sz="1400" b="0" dirty="0">
              <a:solidFill>
                <a:schemeClr val="bg1"/>
              </a:solidFill>
              <a:effectLst/>
              <a:latin typeface="+mn-ea"/>
            </a:endParaRPr>
          </a:p>
        </p:txBody>
      </p:sp>
      <p:sp>
        <p:nvSpPr>
          <p:cNvPr id="17" name="文本框 16">
            <a:extLst>
              <a:ext uri="{FF2B5EF4-FFF2-40B4-BE49-F238E27FC236}">
                <a16:creationId xmlns:a16="http://schemas.microsoft.com/office/drawing/2014/main" id="{8C02FAF8-405F-4B9B-B22B-A96675853B83}"/>
              </a:ext>
            </a:extLst>
          </p:cNvPr>
          <p:cNvSpPr txBox="1"/>
          <p:nvPr/>
        </p:nvSpPr>
        <p:spPr>
          <a:xfrm>
            <a:off x="8688037" y="4137610"/>
            <a:ext cx="1282402" cy="307777"/>
          </a:xfrm>
          <a:prstGeom prst="rect">
            <a:avLst/>
          </a:prstGeom>
          <a:noFill/>
        </p:spPr>
        <p:txBody>
          <a:bodyPr wrap="none" lIns="0" tIns="0" rIns="0" bIns="0" rtlCol="0" anchor="t">
            <a:spAutoFit/>
          </a:bodyPr>
          <a:lstStyle/>
          <a:p>
            <a:pPr algn="ctr"/>
            <a:r>
              <a:rPr lang="zh-CN" altLang="en-US" sz="2000" dirty="0">
                <a:solidFill>
                  <a:schemeClr val="accent1"/>
                </a:solidFill>
                <a:latin typeface="+mj-ea"/>
                <a:ea typeface="+mj-ea"/>
              </a:rPr>
              <a:t>关键词标题</a:t>
            </a:r>
          </a:p>
        </p:txBody>
      </p:sp>
      <p:sp>
        <p:nvSpPr>
          <p:cNvPr id="18" name="文本框 17">
            <a:extLst>
              <a:ext uri="{FF2B5EF4-FFF2-40B4-BE49-F238E27FC236}">
                <a16:creationId xmlns:a16="http://schemas.microsoft.com/office/drawing/2014/main" id="{B1544429-AA1A-448F-8D6A-232760AFE058}"/>
              </a:ext>
            </a:extLst>
          </p:cNvPr>
          <p:cNvSpPr txBox="1"/>
          <p:nvPr/>
        </p:nvSpPr>
        <p:spPr>
          <a:xfrm>
            <a:off x="8694280" y="4468002"/>
            <a:ext cx="1269913" cy="1102353"/>
          </a:xfrm>
          <a:prstGeom prst="rect">
            <a:avLst/>
          </a:prstGeom>
          <a:noFill/>
        </p:spPr>
        <p:txBody>
          <a:bodyPr wrap="square" lIns="0" tIns="0" rIns="0" bIns="0" rtlCol="0" anchor="t">
            <a:spAutoFit/>
          </a:bodyPr>
          <a:lstStyle/>
          <a:p>
            <a:pPr algn="ct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Tree>
    <p:extLst>
      <p:ext uri="{BB962C8B-B14F-4D97-AF65-F5344CB8AC3E}">
        <p14:creationId xmlns:p14="http://schemas.microsoft.com/office/powerpoint/2010/main" val="2911250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图片包含 烟, 未来, 蒸汽, 火车&#10;&#10;描述已自动生成">
            <a:extLst>
              <a:ext uri="{FF2B5EF4-FFF2-40B4-BE49-F238E27FC236}">
                <a16:creationId xmlns:a16="http://schemas.microsoft.com/office/drawing/2014/main" id="{B8CBCA00-73AF-456E-BA91-B31938760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2063" y="5104428"/>
            <a:ext cx="6169306" cy="2163649"/>
          </a:xfrm>
          <a:prstGeom prst="rect">
            <a:avLst/>
          </a:prstGeom>
        </p:spPr>
      </p:pic>
      <p:pic>
        <p:nvPicPr>
          <p:cNvPr id="8" name="图片 7" descr="黑暗中有许多云&#10;&#10;中度可信度描述已自动生成">
            <a:extLst>
              <a:ext uri="{FF2B5EF4-FFF2-40B4-BE49-F238E27FC236}">
                <a16:creationId xmlns:a16="http://schemas.microsoft.com/office/drawing/2014/main" id="{48008ADC-6045-4C75-964F-8981D80CA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57" y="4005085"/>
            <a:ext cx="6366076" cy="2436590"/>
          </a:xfrm>
          <a:prstGeom prst="rect">
            <a:avLst/>
          </a:prstGeom>
        </p:spPr>
      </p:pic>
      <p:pic>
        <p:nvPicPr>
          <p:cNvPr id="10" name="图片 9" descr="图片包含 烟, 飞行, 游戏机, 黑暗&#10;&#10;描述已自动生成">
            <a:extLst>
              <a:ext uri="{FF2B5EF4-FFF2-40B4-BE49-F238E27FC236}">
                <a16:creationId xmlns:a16="http://schemas.microsoft.com/office/drawing/2014/main" id="{56501B53-B186-4B02-90E5-81144B3DC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470" y="3396962"/>
            <a:ext cx="9752381" cy="4253968"/>
          </a:xfrm>
          <a:prstGeom prst="rect">
            <a:avLst/>
          </a:prstGeom>
        </p:spPr>
      </p:pic>
      <p:pic>
        <p:nvPicPr>
          <p:cNvPr id="14" name="Picture 5">
            <a:extLst>
              <a:ext uri="{FF2B5EF4-FFF2-40B4-BE49-F238E27FC236}">
                <a16:creationId xmlns:a16="http://schemas.microsoft.com/office/drawing/2014/main" id="{C07C3477-7277-45AE-B390-FE8D91FFE36A}"/>
              </a:ext>
            </a:extLst>
          </p:cNvPr>
          <p:cNvPicPr>
            <a:picLocks noChangeAspect="1"/>
          </p:cNvPicPr>
          <p:nvPr/>
        </p:nvPicPr>
        <p:blipFill>
          <a:blip r:embed="rId6">
            <a:alphaModFix amt="24000"/>
            <a:extLst>
              <a:ext uri="{BEBA8EAE-BF5A-486C-A8C5-ECC9F3942E4B}">
                <a14:imgProps xmlns:a14="http://schemas.microsoft.com/office/drawing/2010/main">
                  <a14:imgLayer r:embed="rId7">
                    <a14:imgEffect>
                      <a14:sharpenSoften amount="47000"/>
                    </a14:imgEffect>
                    <a14:imgEffect>
                      <a14:brightnessContrast bright="20000" contrast="-9000"/>
                    </a14:imgEffect>
                  </a14:imgLayer>
                </a14:imgProps>
              </a:ext>
            </a:extLst>
          </a:blip>
          <a:stretch>
            <a:fillRect/>
          </a:stretch>
        </p:blipFill>
        <p:spPr>
          <a:xfrm>
            <a:off x="1123990" y="1941845"/>
            <a:ext cx="9944021" cy="3833420"/>
          </a:xfrm>
          <a:prstGeom prst="rect">
            <a:avLst/>
          </a:prstGeom>
        </p:spPr>
      </p:pic>
      <p:sp>
        <p:nvSpPr>
          <p:cNvPr id="2" name="标题 1">
            <a:extLst>
              <a:ext uri="{FF2B5EF4-FFF2-40B4-BE49-F238E27FC236}">
                <a16:creationId xmlns:a16="http://schemas.microsoft.com/office/drawing/2014/main" id="{46FD1651-5A9E-41AE-A89E-A15F25CB981E}"/>
              </a:ext>
            </a:extLst>
          </p:cNvPr>
          <p:cNvSpPr>
            <a:spLocks noGrp="1"/>
          </p:cNvSpPr>
          <p:nvPr>
            <p:ph type="title"/>
          </p:nvPr>
        </p:nvSpPr>
        <p:spPr/>
        <p:txBody>
          <a:bodyPr/>
          <a:lstStyle/>
          <a:p>
            <a:r>
              <a:rPr lang="zh-CN" altLang="en-US" dirty="0"/>
              <a:t>市场分析</a:t>
            </a:r>
          </a:p>
        </p:txBody>
      </p:sp>
      <p:grpSp>
        <p:nvGrpSpPr>
          <p:cNvPr id="67" name="Group 48">
            <a:extLst>
              <a:ext uri="{FF2B5EF4-FFF2-40B4-BE49-F238E27FC236}">
                <a16:creationId xmlns:a16="http://schemas.microsoft.com/office/drawing/2014/main" id="{2A37C9AD-DA35-4D9C-B33B-45175B78BFA1}"/>
              </a:ext>
            </a:extLst>
          </p:cNvPr>
          <p:cNvGrpSpPr/>
          <p:nvPr/>
        </p:nvGrpSpPr>
        <p:grpSpPr>
          <a:xfrm>
            <a:off x="6455827" y="2064198"/>
            <a:ext cx="2330333" cy="2959252"/>
            <a:chOff x="1335531" y="1515032"/>
            <a:chExt cx="2330333" cy="2959252"/>
          </a:xfrm>
        </p:grpSpPr>
        <p:sp>
          <p:nvSpPr>
            <p:cNvPr id="68" name="矩形: 圆角 20">
              <a:extLst>
                <a:ext uri="{FF2B5EF4-FFF2-40B4-BE49-F238E27FC236}">
                  <a16:creationId xmlns:a16="http://schemas.microsoft.com/office/drawing/2014/main" id="{1FA45D1D-F7EF-412E-A92B-541662955896}"/>
                </a:ext>
              </a:extLst>
            </p:cNvPr>
            <p:cNvSpPr/>
            <p:nvPr/>
          </p:nvSpPr>
          <p:spPr>
            <a:xfrm>
              <a:off x="1337827" y="1515032"/>
              <a:ext cx="2328037" cy="2959252"/>
            </a:xfrm>
            <a:custGeom>
              <a:avLst/>
              <a:gdLst>
                <a:gd name="connsiteX0" fmla="*/ 0 w 2290762"/>
                <a:gd name="connsiteY0" fmla="*/ 178611 h 3124200"/>
                <a:gd name="connsiteX1" fmla="*/ 178611 w 2290762"/>
                <a:gd name="connsiteY1" fmla="*/ 0 h 3124200"/>
                <a:gd name="connsiteX2" fmla="*/ 2112151 w 2290762"/>
                <a:gd name="connsiteY2" fmla="*/ 0 h 3124200"/>
                <a:gd name="connsiteX3" fmla="*/ 2290762 w 2290762"/>
                <a:gd name="connsiteY3" fmla="*/ 178611 h 3124200"/>
                <a:gd name="connsiteX4" fmla="*/ 2290762 w 2290762"/>
                <a:gd name="connsiteY4" fmla="*/ 2945589 h 3124200"/>
                <a:gd name="connsiteX5" fmla="*/ 2112151 w 2290762"/>
                <a:gd name="connsiteY5" fmla="*/ 3124200 h 3124200"/>
                <a:gd name="connsiteX6" fmla="*/ 178611 w 2290762"/>
                <a:gd name="connsiteY6" fmla="*/ 3124200 h 3124200"/>
                <a:gd name="connsiteX7" fmla="*/ 0 w 2290762"/>
                <a:gd name="connsiteY7" fmla="*/ 2945589 h 3124200"/>
                <a:gd name="connsiteX8" fmla="*/ 0 w 2290762"/>
                <a:gd name="connsiteY8" fmla="*/ 178611 h 3124200"/>
                <a:gd name="connsiteX0" fmla="*/ 0 w 2290762"/>
                <a:gd name="connsiteY0" fmla="*/ 178611 h 3124200"/>
                <a:gd name="connsiteX1" fmla="*/ 178611 w 2290762"/>
                <a:gd name="connsiteY1" fmla="*/ 0 h 3124200"/>
                <a:gd name="connsiteX2" fmla="*/ 2112151 w 2290762"/>
                <a:gd name="connsiteY2" fmla="*/ 0 h 3124200"/>
                <a:gd name="connsiteX3" fmla="*/ 2290762 w 2290762"/>
                <a:gd name="connsiteY3" fmla="*/ 178611 h 3124200"/>
                <a:gd name="connsiteX4" fmla="*/ 2290762 w 2290762"/>
                <a:gd name="connsiteY4" fmla="*/ 2945589 h 3124200"/>
                <a:gd name="connsiteX5" fmla="*/ 2112151 w 2290762"/>
                <a:gd name="connsiteY5" fmla="*/ 3124200 h 3124200"/>
                <a:gd name="connsiteX6" fmla="*/ 178611 w 2290762"/>
                <a:gd name="connsiteY6" fmla="*/ 3124200 h 3124200"/>
                <a:gd name="connsiteX7" fmla="*/ 0 w 2290762"/>
                <a:gd name="connsiteY7" fmla="*/ 2945589 h 3124200"/>
                <a:gd name="connsiteX8" fmla="*/ 4420 w 2290762"/>
                <a:gd name="connsiteY8" fmla="*/ 1168326 h 3124200"/>
                <a:gd name="connsiteX9" fmla="*/ 0 w 2290762"/>
                <a:gd name="connsiteY9" fmla="*/ 178611 h 3124200"/>
                <a:gd name="connsiteX0" fmla="*/ 11991 w 2302753"/>
                <a:gd name="connsiteY0" fmla="*/ 178611 h 3124200"/>
                <a:gd name="connsiteX1" fmla="*/ 190602 w 2302753"/>
                <a:gd name="connsiteY1" fmla="*/ 0 h 3124200"/>
                <a:gd name="connsiteX2" fmla="*/ 2124142 w 2302753"/>
                <a:gd name="connsiteY2" fmla="*/ 0 h 3124200"/>
                <a:gd name="connsiteX3" fmla="*/ 2302753 w 2302753"/>
                <a:gd name="connsiteY3" fmla="*/ 178611 h 3124200"/>
                <a:gd name="connsiteX4" fmla="*/ 2302753 w 2302753"/>
                <a:gd name="connsiteY4" fmla="*/ 2945589 h 3124200"/>
                <a:gd name="connsiteX5" fmla="*/ 2124142 w 2302753"/>
                <a:gd name="connsiteY5" fmla="*/ 3124200 h 3124200"/>
                <a:gd name="connsiteX6" fmla="*/ 190602 w 2302753"/>
                <a:gd name="connsiteY6" fmla="*/ 3124200 h 3124200"/>
                <a:gd name="connsiteX7" fmla="*/ 11991 w 2302753"/>
                <a:gd name="connsiteY7" fmla="*/ 2945589 h 3124200"/>
                <a:gd name="connsiteX8" fmla="*/ 16411 w 2302753"/>
                <a:gd name="connsiteY8" fmla="*/ 2105875 h 3124200"/>
                <a:gd name="connsiteX9" fmla="*/ 16411 w 2302753"/>
                <a:gd name="connsiteY9" fmla="*/ 1168326 h 3124200"/>
                <a:gd name="connsiteX10" fmla="*/ 11991 w 2302753"/>
                <a:gd name="connsiteY10" fmla="*/ 178611 h 3124200"/>
                <a:gd name="connsiteX0" fmla="*/ 16411 w 2302753"/>
                <a:gd name="connsiteY0" fmla="*/ 1168326 h 3124200"/>
                <a:gd name="connsiteX1" fmla="*/ 11991 w 2302753"/>
                <a:gd name="connsiteY1" fmla="*/ 178611 h 3124200"/>
                <a:gd name="connsiteX2" fmla="*/ 190602 w 2302753"/>
                <a:gd name="connsiteY2" fmla="*/ 0 h 3124200"/>
                <a:gd name="connsiteX3" fmla="*/ 2124142 w 2302753"/>
                <a:gd name="connsiteY3" fmla="*/ 0 h 3124200"/>
                <a:gd name="connsiteX4" fmla="*/ 2302753 w 2302753"/>
                <a:gd name="connsiteY4" fmla="*/ 178611 h 3124200"/>
                <a:gd name="connsiteX5" fmla="*/ 2302753 w 2302753"/>
                <a:gd name="connsiteY5" fmla="*/ 2945589 h 3124200"/>
                <a:gd name="connsiteX6" fmla="*/ 2124142 w 2302753"/>
                <a:gd name="connsiteY6" fmla="*/ 3124200 h 3124200"/>
                <a:gd name="connsiteX7" fmla="*/ 190602 w 2302753"/>
                <a:gd name="connsiteY7" fmla="*/ 3124200 h 3124200"/>
                <a:gd name="connsiteX8" fmla="*/ 11991 w 2302753"/>
                <a:gd name="connsiteY8" fmla="*/ 2945589 h 3124200"/>
                <a:gd name="connsiteX9" fmla="*/ 16411 w 2302753"/>
                <a:gd name="connsiteY9" fmla="*/ 2105875 h 3124200"/>
                <a:gd name="connsiteX10" fmla="*/ 107851 w 2302753"/>
                <a:gd name="connsiteY10" fmla="*/ 1259766 h 3124200"/>
                <a:gd name="connsiteX0" fmla="*/ 16411 w 2302753"/>
                <a:gd name="connsiteY0" fmla="*/ 1168326 h 3124200"/>
                <a:gd name="connsiteX1" fmla="*/ 11991 w 2302753"/>
                <a:gd name="connsiteY1" fmla="*/ 178611 h 3124200"/>
                <a:gd name="connsiteX2" fmla="*/ 190602 w 2302753"/>
                <a:gd name="connsiteY2" fmla="*/ 0 h 3124200"/>
                <a:gd name="connsiteX3" fmla="*/ 2124142 w 2302753"/>
                <a:gd name="connsiteY3" fmla="*/ 0 h 3124200"/>
                <a:gd name="connsiteX4" fmla="*/ 2302753 w 2302753"/>
                <a:gd name="connsiteY4" fmla="*/ 178611 h 3124200"/>
                <a:gd name="connsiteX5" fmla="*/ 2302753 w 2302753"/>
                <a:gd name="connsiteY5" fmla="*/ 2945589 h 3124200"/>
                <a:gd name="connsiteX6" fmla="*/ 2124142 w 2302753"/>
                <a:gd name="connsiteY6" fmla="*/ 3124200 h 3124200"/>
                <a:gd name="connsiteX7" fmla="*/ 190602 w 2302753"/>
                <a:gd name="connsiteY7" fmla="*/ 3124200 h 3124200"/>
                <a:gd name="connsiteX8" fmla="*/ 11991 w 2302753"/>
                <a:gd name="connsiteY8" fmla="*/ 2945589 h 3124200"/>
                <a:gd name="connsiteX9" fmla="*/ 16411 w 2302753"/>
                <a:gd name="connsiteY9" fmla="*/ 2105875 h 3124200"/>
                <a:gd name="connsiteX0" fmla="*/ 16411 w 2302753"/>
                <a:gd name="connsiteY0" fmla="*/ 1330371 h 3124200"/>
                <a:gd name="connsiteX1" fmla="*/ 11991 w 2302753"/>
                <a:gd name="connsiteY1" fmla="*/ 178611 h 3124200"/>
                <a:gd name="connsiteX2" fmla="*/ 190602 w 2302753"/>
                <a:gd name="connsiteY2" fmla="*/ 0 h 3124200"/>
                <a:gd name="connsiteX3" fmla="*/ 2124142 w 2302753"/>
                <a:gd name="connsiteY3" fmla="*/ 0 h 3124200"/>
                <a:gd name="connsiteX4" fmla="*/ 2302753 w 2302753"/>
                <a:gd name="connsiteY4" fmla="*/ 178611 h 3124200"/>
                <a:gd name="connsiteX5" fmla="*/ 2302753 w 2302753"/>
                <a:gd name="connsiteY5" fmla="*/ 2945589 h 3124200"/>
                <a:gd name="connsiteX6" fmla="*/ 2124142 w 2302753"/>
                <a:gd name="connsiteY6" fmla="*/ 3124200 h 3124200"/>
                <a:gd name="connsiteX7" fmla="*/ 190602 w 2302753"/>
                <a:gd name="connsiteY7" fmla="*/ 3124200 h 3124200"/>
                <a:gd name="connsiteX8" fmla="*/ 11991 w 2302753"/>
                <a:gd name="connsiteY8" fmla="*/ 2945589 h 3124200"/>
                <a:gd name="connsiteX9" fmla="*/ 16411 w 2302753"/>
                <a:gd name="connsiteY9" fmla="*/ 2105875 h 3124200"/>
                <a:gd name="connsiteX0" fmla="*/ 16411 w 2302753"/>
                <a:gd name="connsiteY0" fmla="*/ 1330371 h 3124200"/>
                <a:gd name="connsiteX1" fmla="*/ 11991 w 2302753"/>
                <a:gd name="connsiteY1" fmla="*/ 178611 h 3124200"/>
                <a:gd name="connsiteX2" fmla="*/ 190602 w 2302753"/>
                <a:gd name="connsiteY2" fmla="*/ 0 h 3124200"/>
                <a:gd name="connsiteX3" fmla="*/ 2124142 w 2302753"/>
                <a:gd name="connsiteY3" fmla="*/ 0 h 3124200"/>
                <a:gd name="connsiteX4" fmla="*/ 2302753 w 2302753"/>
                <a:gd name="connsiteY4" fmla="*/ 178611 h 3124200"/>
                <a:gd name="connsiteX5" fmla="*/ 2302753 w 2302753"/>
                <a:gd name="connsiteY5" fmla="*/ 2945589 h 3124200"/>
                <a:gd name="connsiteX6" fmla="*/ 2124142 w 2302753"/>
                <a:gd name="connsiteY6" fmla="*/ 3124200 h 3124200"/>
                <a:gd name="connsiteX7" fmla="*/ 190602 w 2302753"/>
                <a:gd name="connsiteY7" fmla="*/ 3124200 h 3124200"/>
                <a:gd name="connsiteX8" fmla="*/ 11991 w 2302753"/>
                <a:gd name="connsiteY8" fmla="*/ 2945589 h 3124200"/>
                <a:gd name="connsiteX9" fmla="*/ 16411 w 2302753"/>
                <a:gd name="connsiteY9" fmla="*/ 189753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2753" h="3124200">
                  <a:moveTo>
                    <a:pt x="16411" y="1330371"/>
                  </a:moveTo>
                  <a:cubicBezTo>
                    <a:pt x="14938" y="1000466"/>
                    <a:pt x="13464" y="508516"/>
                    <a:pt x="11991" y="178611"/>
                  </a:cubicBezTo>
                  <a:cubicBezTo>
                    <a:pt x="11991" y="79967"/>
                    <a:pt x="91958" y="0"/>
                    <a:pt x="190602" y="0"/>
                  </a:cubicBezTo>
                  <a:lnTo>
                    <a:pt x="2124142" y="0"/>
                  </a:lnTo>
                  <a:cubicBezTo>
                    <a:pt x="2222786" y="0"/>
                    <a:pt x="2302753" y="79967"/>
                    <a:pt x="2302753" y="178611"/>
                  </a:cubicBezTo>
                  <a:lnTo>
                    <a:pt x="2302753" y="2945589"/>
                  </a:lnTo>
                  <a:cubicBezTo>
                    <a:pt x="2302753" y="3044233"/>
                    <a:pt x="2222786" y="3124200"/>
                    <a:pt x="2124142" y="3124200"/>
                  </a:cubicBezTo>
                  <a:lnTo>
                    <a:pt x="190602" y="3124200"/>
                  </a:lnTo>
                  <a:cubicBezTo>
                    <a:pt x="91958" y="3124200"/>
                    <a:pt x="11991" y="3044233"/>
                    <a:pt x="11991" y="2945589"/>
                  </a:cubicBezTo>
                  <a:cubicBezTo>
                    <a:pt x="-17041" y="2775868"/>
                    <a:pt x="15674" y="2193740"/>
                    <a:pt x="16411" y="1897530"/>
                  </a:cubicBezTo>
                </a:path>
              </a:pathLst>
            </a:custGeom>
            <a:noFill/>
            <a:ln w="38100">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9" name="等腰三角形 68">
              <a:extLst>
                <a:ext uri="{FF2B5EF4-FFF2-40B4-BE49-F238E27FC236}">
                  <a16:creationId xmlns:a16="http://schemas.microsoft.com/office/drawing/2014/main" id="{B0D04136-86D2-49CA-AE83-06AAB69FB611}"/>
                </a:ext>
              </a:extLst>
            </p:cNvPr>
            <p:cNvSpPr/>
            <p:nvPr/>
          </p:nvSpPr>
          <p:spPr>
            <a:xfrm rot="5400000">
              <a:off x="1220505" y="2899091"/>
              <a:ext cx="481013" cy="250962"/>
            </a:xfrm>
            <a:prstGeom prst="triangle">
              <a:avLst>
                <a:gd name="adj" fmla="val 473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61" name="Group 42">
            <a:extLst>
              <a:ext uri="{FF2B5EF4-FFF2-40B4-BE49-F238E27FC236}">
                <a16:creationId xmlns:a16="http://schemas.microsoft.com/office/drawing/2014/main" id="{D05BF183-81D8-4270-9A4D-D6EF4480B6FB}"/>
              </a:ext>
            </a:extLst>
          </p:cNvPr>
          <p:cNvGrpSpPr/>
          <p:nvPr/>
        </p:nvGrpSpPr>
        <p:grpSpPr>
          <a:xfrm>
            <a:off x="3862435" y="2064198"/>
            <a:ext cx="2330333" cy="2959252"/>
            <a:chOff x="1335531" y="1515032"/>
            <a:chExt cx="2330333" cy="2959252"/>
          </a:xfrm>
        </p:grpSpPr>
        <p:sp>
          <p:nvSpPr>
            <p:cNvPr id="62" name="矩形: 圆角 20">
              <a:extLst>
                <a:ext uri="{FF2B5EF4-FFF2-40B4-BE49-F238E27FC236}">
                  <a16:creationId xmlns:a16="http://schemas.microsoft.com/office/drawing/2014/main" id="{B878EFED-3D84-455F-B160-B389EE2E2A82}"/>
                </a:ext>
              </a:extLst>
            </p:cNvPr>
            <p:cNvSpPr/>
            <p:nvPr/>
          </p:nvSpPr>
          <p:spPr>
            <a:xfrm>
              <a:off x="1337827" y="1515032"/>
              <a:ext cx="2328037" cy="2959252"/>
            </a:xfrm>
            <a:custGeom>
              <a:avLst/>
              <a:gdLst>
                <a:gd name="connsiteX0" fmla="*/ 0 w 2290762"/>
                <a:gd name="connsiteY0" fmla="*/ 178611 h 3124200"/>
                <a:gd name="connsiteX1" fmla="*/ 178611 w 2290762"/>
                <a:gd name="connsiteY1" fmla="*/ 0 h 3124200"/>
                <a:gd name="connsiteX2" fmla="*/ 2112151 w 2290762"/>
                <a:gd name="connsiteY2" fmla="*/ 0 h 3124200"/>
                <a:gd name="connsiteX3" fmla="*/ 2290762 w 2290762"/>
                <a:gd name="connsiteY3" fmla="*/ 178611 h 3124200"/>
                <a:gd name="connsiteX4" fmla="*/ 2290762 w 2290762"/>
                <a:gd name="connsiteY4" fmla="*/ 2945589 h 3124200"/>
                <a:gd name="connsiteX5" fmla="*/ 2112151 w 2290762"/>
                <a:gd name="connsiteY5" fmla="*/ 3124200 h 3124200"/>
                <a:gd name="connsiteX6" fmla="*/ 178611 w 2290762"/>
                <a:gd name="connsiteY6" fmla="*/ 3124200 h 3124200"/>
                <a:gd name="connsiteX7" fmla="*/ 0 w 2290762"/>
                <a:gd name="connsiteY7" fmla="*/ 2945589 h 3124200"/>
                <a:gd name="connsiteX8" fmla="*/ 0 w 2290762"/>
                <a:gd name="connsiteY8" fmla="*/ 178611 h 3124200"/>
                <a:gd name="connsiteX0" fmla="*/ 0 w 2290762"/>
                <a:gd name="connsiteY0" fmla="*/ 178611 h 3124200"/>
                <a:gd name="connsiteX1" fmla="*/ 178611 w 2290762"/>
                <a:gd name="connsiteY1" fmla="*/ 0 h 3124200"/>
                <a:gd name="connsiteX2" fmla="*/ 2112151 w 2290762"/>
                <a:gd name="connsiteY2" fmla="*/ 0 h 3124200"/>
                <a:gd name="connsiteX3" fmla="*/ 2290762 w 2290762"/>
                <a:gd name="connsiteY3" fmla="*/ 178611 h 3124200"/>
                <a:gd name="connsiteX4" fmla="*/ 2290762 w 2290762"/>
                <a:gd name="connsiteY4" fmla="*/ 2945589 h 3124200"/>
                <a:gd name="connsiteX5" fmla="*/ 2112151 w 2290762"/>
                <a:gd name="connsiteY5" fmla="*/ 3124200 h 3124200"/>
                <a:gd name="connsiteX6" fmla="*/ 178611 w 2290762"/>
                <a:gd name="connsiteY6" fmla="*/ 3124200 h 3124200"/>
                <a:gd name="connsiteX7" fmla="*/ 0 w 2290762"/>
                <a:gd name="connsiteY7" fmla="*/ 2945589 h 3124200"/>
                <a:gd name="connsiteX8" fmla="*/ 4420 w 2290762"/>
                <a:gd name="connsiteY8" fmla="*/ 1168326 h 3124200"/>
                <a:gd name="connsiteX9" fmla="*/ 0 w 2290762"/>
                <a:gd name="connsiteY9" fmla="*/ 178611 h 3124200"/>
                <a:gd name="connsiteX0" fmla="*/ 11991 w 2302753"/>
                <a:gd name="connsiteY0" fmla="*/ 178611 h 3124200"/>
                <a:gd name="connsiteX1" fmla="*/ 190602 w 2302753"/>
                <a:gd name="connsiteY1" fmla="*/ 0 h 3124200"/>
                <a:gd name="connsiteX2" fmla="*/ 2124142 w 2302753"/>
                <a:gd name="connsiteY2" fmla="*/ 0 h 3124200"/>
                <a:gd name="connsiteX3" fmla="*/ 2302753 w 2302753"/>
                <a:gd name="connsiteY3" fmla="*/ 178611 h 3124200"/>
                <a:gd name="connsiteX4" fmla="*/ 2302753 w 2302753"/>
                <a:gd name="connsiteY4" fmla="*/ 2945589 h 3124200"/>
                <a:gd name="connsiteX5" fmla="*/ 2124142 w 2302753"/>
                <a:gd name="connsiteY5" fmla="*/ 3124200 h 3124200"/>
                <a:gd name="connsiteX6" fmla="*/ 190602 w 2302753"/>
                <a:gd name="connsiteY6" fmla="*/ 3124200 h 3124200"/>
                <a:gd name="connsiteX7" fmla="*/ 11991 w 2302753"/>
                <a:gd name="connsiteY7" fmla="*/ 2945589 h 3124200"/>
                <a:gd name="connsiteX8" fmla="*/ 16411 w 2302753"/>
                <a:gd name="connsiteY8" fmla="*/ 2105875 h 3124200"/>
                <a:gd name="connsiteX9" fmla="*/ 16411 w 2302753"/>
                <a:gd name="connsiteY9" fmla="*/ 1168326 h 3124200"/>
                <a:gd name="connsiteX10" fmla="*/ 11991 w 2302753"/>
                <a:gd name="connsiteY10" fmla="*/ 178611 h 3124200"/>
                <a:gd name="connsiteX0" fmla="*/ 16411 w 2302753"/>
                <a:gd name="connsiteY0" fmla="*/ 1168326 h 3124200"/>
                <a:gd name="connsiteX1" fmla="*/ 11991 w 2302753"/>
                <a:gd name="connsiteY1" fmla="*/ 178611 h 3124200"/>
                <a:gd name="connsiteX2" fmla="*/ 190602 w 2302753"/>
                <a:gd name="connsiteY2" fmla="*/ 0 h 3124200"/>
                <a:gd name="connsiteX3" fmla="*/ 2124142 w 2302753"/>
                <a:gd name="connsiteY3" fmla="*/ 0 h 3124200"/>
                <a:gd name="connsiteX4" fmla="*/ 2302753 w 2302753"/>
                <a:gd name="connsiteY4" fmla="*/ 178611 h 3124200"/>
                <a:gd name="connsiteX5" fmla="*/ 2302753 w 2302753"/>
                <a:gd name="connsiteY5" fmla="*/ 2945589 h 3124200"/>
                <a:gd name="connsiteX6" fmla="*/ 2124142 w 2302753"/>
                <a:gd name="connsiteY6" fmla="*/ 3124200 h 3124200"/>
                <a:gd name="connsiteX7" fmla="*/ 190602 w 2302753"/>
                <a:gd name="connsiteY7" fmla="*/ 3124200 h 3124200"/>
                <a:gd name="connsiteX8" fmla="*/ 11991 w 2302753"/>
                <a:gd name="connsiteY8" fmla="*/ 2945589 h 3124200"/>
                <a:gd name="connsiteX9" fmla="*/ 16411 w 2302753"/>
                <a:gd name="connsiteY9" fmla="*/ 2105875 h 3124200"/>
                <a:gd name="connsiteX10" fmla="*/ 107851 w 2302753"/>
                <a:gd name="connsiteY10" fmla="*/ 1259766 h 3124200"/>
                <a:gd name="connsiteX0" fmla="*/ 16411 w 2302753"/>
                <a:gd name="connsiteY0" fmla="*/ 1168326 h 3124200"/>
                <a:gd name="connsiteX1" fmla="*/ 11991 w 2302753"/>
                <a:gd name="connsiteY1" fmla="*/ 178611 h 3124200"/>
                <a:gd name="connsiteX2" fmla="*/ 190602 w 2302753"/>
                <a:gd name="connsiteY2" fmla="*/ 0 h 3124200"/>
                <a:gd name="connsiteX3" fmla="*/ 2124142 w 2302753"/>
                <a:gd name="connsiteY3" fmla="*/ 0 h 3124200"/>
                <a:gd name="connsiteX4" fmla="*/ 2302753 w 2302753"/>
                <a:gd name="connsiteY4" fmla="*/ 178611 h 3124200"/>
                <a:gd name="connsiteX5" fmla="*/ 2302753 w 2302753"/>
                <a:gd name="connsiteY5" fmla="*/ 2945589 h 3124200"/>
                <a:gd name="connsiteX6" fmla="*/ 2124142 w 2302753"/>
                <a:gd name="connsiteY6" fmla="*/ 3124200 h 3124200"/>
                <a:gd name="connsiteX7" fmla="*/ 190602 w 2302753"/>
                <a:gd name="connsiteY7" fmla="*/ 3124200 h 3124200"/>
                <a:gd name="connsiteX8" fmla="*/ 11991 w 2302753"/>
                <a:gd name="connsiteY8" fmla="*/ 2945589 h 3124200"/>
                <a:gd name="connsiteX9" fmla="*/ 16411 w 2302753"/>
                <a:gd name="connsiteY9" fmla="*/ 2105875 h 3124200"/>
                <a:gd name="connsiteX0" fmla="*/ 16411 w 2302753"/>
                <a:gd name="connsiteY0" fmla="*/ 1330371 h 3124200"/>
                <a:gd name="connsiteX1" fmla="*/ 11991 w 2302753"/>
                <a:gd name="connsiteY1" fmla="*/ 178611 h 3124200"/>
                <a:gd name="connsiteX2" fmla="*/ 190602 w 2302753"/>
                <a:gd name="connsiteY2" fmla="*/ 0 h 3124200"/>
                <a:gd name="connsiteX3" fmla="*/ 2124142 w 2302753"/>
                <a:gd name="connsiteY3" fmla="*/ 0 h 3124200"/>
                <a:gd name="connsiteX4" fmla="*/ 2302753 w 2302753"/>
                <a:gd name="connsiteY4" fmla="*/ 178611 h 3124200"/>
                <a:gd name="connsiteX5" fmla="*/ 2302753 w 2302753"/>
                <a:gd name="connsiteY5" fmla="*/ 2945589 h 3124200"/>
                <a:gd name="connsiteX6" fmla="*/ 2124142 w 2302753"/>
                <a:gd name="connsiteY6" fmla="*/ 3124200 h 3124200"/>
                <a:gd name="connsiteX7" fmla="*/ 190602 w 2302753"/>
                <a:gd name="connsiteY7" fmla="*/ 3124200 h 3124200"/>
                <a:gd name="connsiteX8" fmla="*/ 11991 w 2302753"/>
                <a:gd name="connsiteY8" fmla="*/ 2945589 h 3124200"/>
                <a:gd name="connsiteX9" fmla="*/ 16411 w 2302753"/>
                <a:gd name="connsiteY9" fmla="*/ 2105875 h 3124200"/>
                <a:gd name="connsiteX0" fmla="*/ 16411 w 2302753"/>
                <a:gd name="connsiteY0" fmla="*/ 1330371 h 3124200"/>
                <a:gd name="connsiteX1" fmla="*/ 11991 w 2302753"/>
                <a:gd name="connsiteY1" fmla="*/ 178611 h 3124200"/>
                <a:gd name="connsiteX2" fmla="*/ 190602 w 2302753"/>
                <a:gd name="connsiteY2" fmla="*/ 0 h 3124200"/>
                <a:gd name="connsiteX3" fmla="*/ 2124142 w 2302753"/>
                <a:gd name="connsiteY3" fmla="*/ 0 h 3124200"/>
                <a:gd name="connsiteX4" fmla="*/ 2302753 w 2302753"/>
                <a:gd name="connsiteY4" fmla="*/ 178611 h 3124200"/>
                <a:gd name="connsiteX5" fmla="*/ 2302753 w 2302753"/>
                <a:gd name="connsiteY5" fmla="*/ 2945589 h 3124200"/>
                <a:gd name="connsiteX6" fmla="*/ 2124142 w 2302753"/>
                <a:gd name="connsiteY6" fmla="*/ 3124200 h 3124200"/>
                <a:gd name="connsiteX7" fmla="*/ 190602 w 2302753"/>
                <a:gd name="connsiteY7" fmla="*/ 3124200 h 3124200"/>
                <a:gd name="connsiteX8" fmla="*/ 11991 w 2302753"/>
                <a:gd name="connsiteY8" fmla="*/ 2945589 h 3124200"/>
                <a:gd name="connsiteX9" fmla="*/ 16411 w 2302753"/>
                <a:gd name="connsiteY9" fmla="*/ 189753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2753" h="3124200">
                  <a:moveTo>
                    <a:pt x="16411" y="1330371"/>
                  </a:moveTo>
                  <a:cubicBezTo>
                    <a:pt x="14938" y="1000466"/>
                    <a:pt x="13464" y="508516"/>
                    <a:pt x="11991" y="178611"/>
                  </a:cubicBezTo>
                  <a:cubicBezTo>
                    <a:pt x="11991" y="79967"/>
                    <a:pt x="91958" y="0"/>
                    <a:pt x="190602" y="0"/>
                  </a:cubicBezTo>
                  <a:lnTo>
                    <a:pt x="2124142" y="0"/>
                  </a:lnTo>
                  <a:cubicBezTo>
                    <a:pt x="2222786" y="0"/>
                    <a:pt x="2302753" y="79967"/>
                    <a:pt x="2302753" y="178611"/>
                  </a:cubicBezTo>
                  <a:lnTo>
                    <a:pt x="2302753" y="2945589"/>
                  </a:lnTo>
                  <a:cubicBezTo>
                    <a:pt x="2302753" y="3044233"/>
                    <a:pt x="2222786" y="3124200"/>
                    <a:pt x="2124142" y="3124200"/>
                  </a:cubicBezTo>
                  <a:lnTo>
                    <a:pt x="190602" y="3124200"/>
                  </a:lnTo>
                  <a:cubicBezTo>
                    <a:pt x="91958" y="3124200"/>
                    <a:pt x="11991" y="3044233"/>
                    <a:pt x="11991" y="2945589"/>
                  </a:cubicBezTo>
                  <a:cubicBezTo>
                    <a:pt x="-17041" y="2775868"/>
                    <a:pt x="15674" y="2193740"/>
                    <a:pt x="16411" y="1897530"/>
                  </a:cubicBezTo>
                </a:path>
              </a:pathLst>
            </a:custGeom>
            <a:noFill/>
            <a:ln w="38100">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63" name="等腰三角形 62">
              <a:extLst>
                <a:ext uri="{FF2B5EF4-FFF2-40B4-BE49-F238E27FC236}">
                  <a16:creationId xmlns:a16="http://schemas.microsoft.com/office/drawing/2014/main" id="{1691756D-1A3C-4815-8B11-45C855D55E8F}"/>
                </a:ext>
              </a:extLst>
            </p:cNvPr>
            <p:cNvSpPr/>
            <p:nvPr/>
          </p:nvSpPr>
          <p:spPr>
            <a:xfrm rot="5400000">
              <a:off x="1220505" y="2899091"/>
              <a:ext cx="481013" cy="250962"/>
            </a:xfrm>
            <a:prstGeom prst="triangle">
              <a:avLst>
                <a:gd name="adj" fmla="val 473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56" name="矩形: 圆角 20">
            <a:extLst>
              <a:ext uri="{FF2B5EF4-FFF2-40B4-BE49-F238E27FC236}">
                <a16:creationId xmlns:a16="http://schemas.microsoft.com/office/drawing/2014/main" id="{BCB71F5A-7836-40B9-AD18-E91EF6DB07A8}"/>
              </a:ext>
            </a:extLst>
          </p:cNvPr>
          <p:cNvSpPr/>
          <p:nvPr/>
        </p:nvSpPr>
        <p:spPr>
          <a:xfrm>
            <a:off x="1271338" y="2064198"/>
            <a:ext cx="2328037" cy="2959252"/>
          </a:xfrm>
          <a:custGeom>
            <a:avLst/>
            <a:gdLst>
              <a:gd name="connsiteX0" fmla="*/ 0 w 2290762"/>
              <a:gd name="connsiteY0" fmla="*/ 178611 h 3124200"/>
              <a:gd name="connsiteX1" fmla="*/ 178611 w 2290762"/>
              <a:gd name="connsiteY1" fmla="*/ 0 h 3124200"/>
              <a:gd name="connsiteX2" fmla="*/ 2112151 w 2290762"/>
              <a:gd name="connsiteY2" fmla="*/ 0 h 3124200"/>
              <a:gd name="connsiteX3" fmla="*/ 2290762 w 2290762"/>
              <a:gd name="connsiteY3" fmla="*/ 178611 h 3124200"/>
              <a:gd name="connsiteX4" fmla="*/ 2290762 w 2290762"/>
              <a:gd name="connsiteY4" fmla="*/ 2945589 h 3124200"/>
              <a:gd name="connsiteX5" fmla="*/ 2112151 w 2290762"/>
              <a:gd name="connsiteY5" fmla="*/ 3124200 h 3124200"/>
              <a:gd name="connsiteX6" fmla="*/ 178611 w 2290762"/>
              <a:gd name="connsiteY6" fmla="*/ 3124200 h 3124200"/>
              <a:gd name="connsiteX7" fmla="*/ 0 w 2290762"/>
              <a:gd name="connsiteY7" fmla="*/ 2945589 h 3124200"/>
              <a:gd name="connsiteX8" fmla="*/ 0 w 2290762"/>
              <a:gd name="connsiteY8" fmla="*/ 178611 h 3124200"/>
              <a:gd name="connsiteX0" fmla="*/ 0 w 2290762"/>
              <a:gd name="connsiteY0" fmla="*/ 178611 h 3124200"/>
              <a:gd name="connsiteX1" fmla="*/ 178611 w 2290762"/>
              <a:gd name="connsiteY1" fmla="*/ 0 h 3124200"/>
              <a:gd name="connsiteX2" fmla="*/ 2112151 w 2290762"/>
              <a:gd name="connsiteY2" fmla="*/ 0 h 3124200"/>
              <a:gd name="connsiteX3" fmla="*/ 2290762 w 2290762"/>
              <a:gd name="connsiteY3" fmla="*/ 178611 h 3124200"/>
              <a:gd name="connsiteX4" fmla="*/ 2290762 w 2290762"/>
              <a:gd name="connsiteY4" fmla="*/ 2945589 h 3124200"/>
              <a:gd name="connsiteX5" fmla="*/ 2112151 w 2290762"/>
              <a:gd name="connsiteY5" fmla="*/ 3124200 h 3124200"/>
              <a:gd name="connsiteX6" fmla="*/ 178611 w 2290762"/>
              <a:gd name="connsiteY6" fmla="*/ 3124200 h 3124200"/>
              <a:gd name="connsiteX7" fmla="*/ 0 w 2290762"/>
              <a:gd name="connsiteY7" fmla="*/ 2945589 h 3124200"/>
              <a:gd name="connsiteX8" fmla="*/ 4420 w 2290762"/>
              <a:gd name="connsiteY8" fmla="*/ 1168326 h 3124200"/>
              <a:gd name="connsiteX9" fmla="*/ 0 w 2290762"/>
              <a:gd name="connsiteY9" fmla="*/ 178611 h 3124200"/>
              <a:gd name="connsiteX0" fmla="*/ 11991 w 2302753"/>
              <a:gd name="connsiteY0" fmla="*/ 178611 h 3124200"/>
              <a:gd name="connsiteX1" fmla="*/ 190602 w 2302753"/>
              <a:gd name="connsiteY1" fmla="*/ 0 h 3124200"/>
              <a:gd name="connsiteX2" fmla="*/ 2124142 w 2302753"/>
              <a:gd name="connsiteY2" fmla="*/ 0 h 3124200"/>
              <a:gd name="connsiteX3" fmla="*/ 2302753 w 2302753"/>
              <a:gd name="connsiteY3" fmla="*/ 178611 h 3124200"/>
              <a:gd name="connsiteX4" fmla="*/ 2302753 w 2302753"/>
              <a:gd name="connsiteY4" fmla="*/ 2945589 h 3124200"/>
              <a:gd name="connsiteX5" fmla="*/ 2124142 w 2302753"/>
              <a:gd name="connsiteY5" fmla="*/ 3124200 h 3124200"/>
              <a:gd name="connsiteX6" fmla="*/ 190602 w 2302753"/>
              <a:gd name="connsiteY6" fmla="*/ 3124200 h 3124200"/>
              <a:gd name="connsiteX7" fmla="*/ 11991 w 2302753"/>
              <a:gd name="connsiteY7" fmla="*/ 2945589 h 3124200"/>
              <a:gd name="connsiteX8" fmla="*/ 16411 w 2302753"/>
              <a:gd name="connsiteY8" fmla="*/ 2105875 h 3124200"/>
              <a:gd name="connsiteX9" fmla="*/ 16411 w 2302753"/>
              <a:gd name="connsiteY9" fmla="*/ 1168326 h 3124200"/>
              <a:gd name="connsiteX10" fmla="*/ 11991 w 2302753"/>
              <a:gd name="connsiteY10" fmla="*/ 178611 h 3124200"/>
              <a:gd name="connsiteX0" fmla="*/ 16411 w 2302753"/>
              <a:gd name="connsiteY0" fmla="*/ 1168326 h 3124200"/>
              <a:gd name="connsiteX1" fmla="*/ 11991 w 2302753"/>
              <a:gd name="connsiteY1" fmla="*/ 178611 h 3124200"/>
              <a:gd name="connsiteX2" fmla="*/ 190602 w 2302753"/>
              <a:gd name="connsiteY2" fmla="*/ 0 h 3124200"/>
              <a:gd name="connsiteX3" fmla="*/ 2124142 w 2302753"/>
              <a:gd name="connsiteY3" fmla="*/ 0 h 3124200"/>
              <a:gd name="connsiteX4" fmla="*/ 2302753 w 2302753"/>
              <a:gd name="connsiteY4" fmla="*/ 178611 h 3124200"/>
              <a:gd name="connsiteX5" fmla="*/ 2302753 w 2302753"/>
              <a:gd name="connsiteY5" fmla="*/ 2945589 h 3124200"/>
              <a:gd name="connsiteX6" fmla="*/ 2124142 w 2302753"/>
              <a:gd name="connsiteY6" fmla="*/ 3124200 h 3124200"/>
              <a:gd name="connsiteX7" fmla="*/ 190602 w 2302753"/>
              <a:gd name="connsiteY7" fmla="*/ 3124200 h 3124200"/>
              <a:gd name="connsiteX8" fmla="*/ 11991 w 2302753"/>
              <a:gd name="connsiteY8" fmla="*/ 2945589 h 3124200"/>
              <a:gd name="connsiteX9" fmla="*/ 16411 w 2302753"/>
              <a:gd name="connsiteY9" fmla="*/ 2105875 h 3124200"/>
              <a:gd name="connsiteX10" fmla="*/ 107851 w 2302753"/>
              <a:gd name="connsiteY10" fmla="*/ 1259766 h 3124200"/>
              <a:gd name="connsiteX0" fmla="*/ 16411 w 2302753"/>
              <a:gd name="connsiteY0" fmla="*/ 1168326 h 3124200"/>
              <a:gd name="connsiteX1" fmla="*/ 11991 w 2302753"/>
              <a:gd name="connsiteY1" fmla="*/ 178611 h 3124200"/>
              <a:gd name="connsiteX2" fmla="*/ 190602 w 2302753"/>
              <a:gd name="connsiteY2" fmla="*/ 0 h 3124200"/>
              <a:gd name="connsiteX3" fmla="*/ 2124142 w 2302753"/>
              <a:gd name="connsiteY3" fmla="*/ 0 h 3124200"/>
              <a:gd name="connsiteX4" fmla="*/ 2302753 w 2302753"/>
              <a:gd name="connsiteY4" fmla="*/ 178611 h 3124200"/>
              <a:gd name="connsiteX5" fmla="*/ 2302753 w 2302753"/>
              <a:gd name="connsiteY5" fmla="*/ 2945589 h 3124200"/>
              <a:gd name="connsiteX6" fmla="*/ 2124142 w 2302753"/>
              <a:gd name="connsiteY6" fmla="*/ 3124200 h 3124200"/>
              <a:gd name="connsiteX7" fmla="*/ 190602 w 2302753"/>
              <a:gd name="connsiteY7" fmla="*/ 3124200 h 3124200"/>
              <a:gd name="connsiteX8" fmla="*/ 11991 w 2302753"/>
              <a:gd name="connsiteY8" fmla="*/ 2945589 h 3124200"/>
              <a:gd name="connsiteX9" fmla="*/ 16411 w 2302753"/>
              <a:gd name="connsiteY9" fmla="*/ 2105875 h 3124200"/>
              <a:gd name="connsiteX0" fmla="*/ 16411 w 2302753"/>
              <a:gd name="connsiteY0" fmla="*/ 1330371 h 3124200"/>
              <a:gd name="connsiteX1" fmla="*/ 11991 w 2302753"/>
              <a:gd name="connsiteY1" fmla="*/ 178611 h 3124200"/>
              <a:gd name="connsiteX2" fmla="*/ 190602 w 2302753"/>
              <a:gd name="connsiteY2" fmla="*/ 0 h 3124200"/>
              <a:gd name="connsiteX3" fmla="*/ 2124142 w 2302753"/>
              <a:gd name="connsiteY3" fmla="*/ 0 h 3124200"/>
              <a:gd name="connsiteX4" fmla="*/ 2302753 w 2302753"/>
              <a:gd name="connsiteY4" fmla="*/ 178611 h 3124200"/>
              <a:gd name="connsiteX5" fmla="*/ 2302753 w 2302753"/>
              <a:gd name="connsiteY5" fmla="*/ 2945589 h 3124200"/>
              <a:gd name="connsiteX6" fmla="*/ 2124142 w 2302753"/>
              <a:gd name="connsiteY6" fmla="*/ 3124200 h 3124200"/>
              <a:gd name="connsiteX7" fmla="*/ 190602 w 2302753"/>
              <a:gd name="connsiteY7" fmla="*/ 3124200 h 3124200"/>
              <a:gd name="connsiteX8" fmla="*/ 11991 w 2302753"/>
              <a:gd name="connsiteY8" fmla="*/ 2945589 h 3124200"/>
              <a:gd name="connsiteX9" fmla="*/ 16411 w 2302753"/>
              <a:gd name="connsiteY9" fmla="*/ 2105875 h 3124200"/>
              <a:gd name="connsiteX0" fmla="*/ 16411 w 2302753"/>
              <a:gd name="connsiteY0" fmla="*/ 1330371 h 3124200"/>
              <a:gd name="connsiteX1" fmla="*/ 11991 w 2302753"/>
              <a:gd name="connsiteY1" fmla="*/ 178611 h 3124200"/>
              <a:gd name="connsiteX2" fmla="*/ 190602 w 2302753"/>
              <a:gd name="connsiteY2" fmla="*/ 0 h 3124200"/>
              <a:gd name="connsiteX3" fmla="*/ 2124142 w 2302753"/>
              <a:gd name="connsiteY3" fmla="*/ 0 h 3124200"/>
              <a:gd name="connsiteX4" fmla="*/ 2302753 w 2302753"/>
              <a:gd name="connsiteY4" fmla="*/ 178611 h 3124200"/>
              <a:gd name="connsiteX5" fmla="*/ 2302753 w 2302753"/>
              <a:gd name="connsiteY5" fmla="*/ 2945589 h 3124200"/>
              <a:gd name="connsiteX6" fmla="*/ 2124142 w 2302753"/>
              <a:gd name="connsiteY6" fmla="*/ 3124200 h 3124200"/>
              <a:gd name="connsiteX7" fmla="*/ 190602 w 2302753"/>
              <a:gd name="connsiteY7" fmla="*/ 3124200 h 3124200"/>
              <a:gd name="connsiteX8" fmla="*/ 11991 w 2302753"/>
              <a:gd name="connsiteY8" fmla="*/ 2945589 h 3124200"/>
              <a:gd name="connsiteX9" fmla="*/ 16411 w 2302753"/>
              <a:gd name="connsiteY9" fmla="*/ 189753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2753" h="3124200">
                <a:moveTo>
                  <a:pt x="16411" y="1330371"/>
                </a:moveTo>
                <a:cubicBezTo>
                  <a:pt x="14938" y="1000466"/>
                  <a:pt x="13464" y="508516"/>
                  <a:pt x="11991" y="178611"/>
                </a:cubicBezTo>
                <a:cubicBezTo>
                  <a:pt x="11991" y="79967"/>
                  <a:pt x="91958" y="0"/>
                  <a:pt x="190602" y="0"/>
                </a:cubicBezTo>
                <a:lnTo>
                  <a:pt x="2124142" y="0"/>
                </a:lnTo>
                <a:cubicBezTo>
                  <a:pt x="2222786" y="0"/>
                  <a:pt x="2302753" y="79967"/>
                  <a:pt x="2302753" y="178611"/>
                </a:cubicBezTo>
                <a:lnTo>
                  <a:pt x="2302753" y="2945589"/>
                </a:lnTo>
                <a:cubicBezTo>
                  <a:pt x="2302753" y="3044233"/>
                  <a:pt x="2222786" y="3124200"/>
                  <a:pt x="2124142" y="3124200"/>
                </a:cubicBezTo>
                <a:lnTo>
                  <a:pt x="190602" y="3124200"/>
                </a:lnTo>
                <a:cubicBezTo>
                  <a:pt x="91958" y="3124200"/>
                  <a:pt x="11991" y="3044233"/>
                  <a:pt x="11991" y="2945589"/>
                </a:cubicBezTo>
                <a:cubicBezTo>
                  <a:pt x="-17041" y="2775868"/>
                  <a:pt x="15674" y="2193740"/>
                  <a:pt x="16411" y="1897530"/>
                </a:cubicBezTo>
              </a:path>
            </a:pathLst>
          </a:custGeom>
          <a:noFill/>
          <a:ln w="38100">
            <a:gradFill>
              <a:gsLst>
                <a:gs pos="0">
                  <a:schemeClr val="accent1"/>
                </a:gs>
                <a:gs pos="100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7" name="等腰三角形 56">
            <a:extLst>
              <a:ext uri="{FF2B5EF4-FFF2-40B4-BE49-F238E27FC236}">
                <a16:creationId xmlns:a16="http://schemas.microsoft.com/office/drawing/2014/main" id="{A01B3F9A-6A27-4176-A6AC-C37B64C1F179}"/>
              </a:ext>
            </a:extLst>
          </p:cNvPr>
          <p:cNvSpPr/>
          <p:nvPr/>
        </p:nvSpPr>
        <p:spPr>
          <a:xfrm rot="5400000">
            <a:off x="1154016" y="3448257"/>
            <a:ext cx="481013" cy="250962"/>
          </a:xfrm>
          <a:prstGeom prst="triangle">
            <a:avLst>
              <a:gd name="adj" fmla="val 473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图形 21">
            <a:extLst>
              <a:ext uri="{FF2B5EF4-FFF2-40B4-BE49-F238E27FC236}">
                <a16:creationId xmlns:a16="http://schemas.microsoft.com/office/drawing/2014/main" id="{5F1CF711-611D-4D44-9FE5-821E2B623EEB}"/>
              </a:ext>
            </a:extLst>
          </p:cNvPr>
          <p:cNvSpPr>
            <a:spLocks noChangeAspect="1"/>
          </p:cNvSpPr>
          <p:nvPr/>
        </p:nvSpPr>
        <p:spPr>
          <a:xfrm>
            <a:off x="2066632" y="2422265"/>
            <a:ext cx="737448" cy="51120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0088" h="415983">
                <a:moveTo>
                  <a:pt x="347817" y="339772"/>
                </a:moveTo>
                <a:lnTo>
                  <a:pt x="450603" y="339772"/>
                </a:lnTo>
                <a:lnTo>
                  <a:pt x="450603" y="345879"/>
                </a:lnTo>
                <a:lnTo>
                  <a:pt x="497302" y="345879"/>
                </a:lnTo>
                <a:lnTo>
                  <a:pt x="497302" y="339772"/>
                </a:lnTo>
                <a:lnTo>
                  <a:pt x="600088" y="339772"/>
                </a:lnTo>
                <a:cubicBezTo>
                  <a:pt x="600088" y="348462"/>
                  <a:pt x="595160" y="355508"/>
                  <a:pt x="588824" y="355508"/>
                </a:cubicBezTo>
                <a:lnTo>
                  <a:pt x="358847" y="355508"/>
                </a:lnTo>
                <a:cubicBezTo>
                  <a:pt x="352745" y="355508"/>
                  <a:pt x="347817" y="348462"/>
                  <a:pt x="347817" y="339772"/>
                </a:cubicBezTo>
                <a:close/>
                <a:moveTo>
                  <a:pt x="0" y="339772"/>
                </a:moveTo>
                <a:lnTo>
                  <a:pt x="102786" y="339772"/>
                </a:lnTo>
                <a:lnTo>
                  <a:pt x="102786" y="345879"/>
                </a:lnTo>
                <a:lnTo>
                  <a:pt x="149485" y="345879"/>
                </a:lnTo>
                <a:lnTo>
                  <a:pt x="149485" y="339772"/>
                </a:lnTo>
                <a:lnTo>
                  <a:pt x="252271" y="339772"/>
                </a:lnTo>
                <a:cubicBezTo>
                  <a:pt x="252271" y="348462"/>
                  <a:pt x="247343" y="355508"/>
                  <a:pt x="241007" y="355508"/>
                </a:cubicBezTo>
                <a:lnTo>
                  <a:pt x="11264" y="355508"/>
                </a:lnTo>
                <a:cubicBezTo>
                  <a:pt x="4928" y="355508"/>
                  <a:pt x="0" y="348462"/>
                  <a:pt x="0" y="339772"/>
                </a:cubicBezTo>
                <a:close/>
                <a:moveTo>
                  <a:pt x="383677" y="200406"/>
                </a:moveTo>
                <a:lnTo>
                  <a:pt x="564157" y="200406"/>
                </a:lnTo>
                <a:cubicBezTo>
                  <a:pt x="572606" y="200406"/>
                  <a:pt x="579412" y="207202"/>
                  <a:pt x="579412" y="215637"/>
                </a:cubicBezTo>
                <a:lnTo>
                  <a:pt x="579412" y="320378"/>
                </a:lnTo>
                <a:cubicBezTo>
                  <a:pt x="579412" y="328814"/>
                  <a:pt x="572606" y="335609"/>
                  <a:pt x="564157" y="335609"/>
                </a:cubicBezTo>
                <a:lnTo>
                  <a:pt x="383677" y="335609"/>
                </a:lnTo>
                <a:cubicBezTo>
                  <a:pt x="375228" y="335609"/>
                  <a:pt x="368422" y="328814"/>
                  <a:pt x="368422" y="320378"/>
                </a:cubicBezTo>
                <a:lnTo>
                  <a:pt x="368422" y="215637"/>
                </a:lnTo>
                <a:cubicBezTo>
                  <a:pt x="368422" y="207202"/>
                  <a:pt x="375228" y="200406"/>
                  <a:pt x="383677" y="200406"/>
                </a:cubicBezTo>
                <a:close/>
                <a:moveTo>
                  <a:pt x="294283" y="200406"/>
                </a:moveTo>
                <a:lnTo>
                  <a:pt x="305783" y="200406"/>
                </a:lnTo>
                <a:lnTo>
                  <a:pt x="305783" y="385756"/>
                </a:lnTo>
                <a:lnTo>
                  <a:pt x="343097" y="385756"/>
                </a:lnTo>
                <a:lnTo>
                  <a:pt x="343097" y="395129"/>
                </a:lnTo>
                <a:lnTo>
                  <a:pt x="470530" y="395129"/>
                </a:lnTo>
                <a:lnTo>
                  <a:pt x="470530" y="406610"/>
                </a:lnTo>
                <a:lnTo>
                  <a:pt x="343097" y="406610"/>
                </a:lnTo>
                <a:lnTo>
                  <a:pt x="343097" y="415983"/>
                </a:lnTo>
                <a:lnTo>
                  <a:pt x="256969" y="415983"/>
                </a:lnTo>
                <a:lnTo>
                  <a:pt x="256969" y="406610"/>
                </a:lnTo>
                <a:lnTo>
                  <a:pt x="129770" y="406610"/>
                </a:lnTo>
                <a:lnTo>
                  <a:pt x="129770" y="395129"/>
                </a:lnTo>
                <a:lnTo>
                  <a:pt x="256969" y="395129"/>
                </a:lnTo>
                <a:lnTo>
                  <a:pt x="256969" y="385756"/>
                </a:lnTo>
                <a:lnTo>
                  <a:pt x="294283" y="385756"/>
                </a:lnTo>
                <a:close/>
                <a:moveTo>
                  <a:pt x="35926" y="200406"/>
                </a:moveTo>
                <a:lnTo>
                  <a:pt x="216346" y="200406"/>
                </a:lnTo>
                <a:cubicBezTo>
                  <a:pt x="224792" y="200406"/>
                  <a:pt x="231596" y="207202"/>
                  <a:pt x="231596" y="215637"/>
                </a:cubicBezTo>
                <a:lnTo>
                  <a:pt x="231596" y="320378"/>
                </a:lnTo>
                <a:cubicBezTo>
                  <a:pt x="231596" y="328814"/>
                  <a:pt x="224792" y="335609"/>
                  <a:pt x="216346" y="335609"/>
                </a:cubicBezTo>
                <a:lnTo>
                  <a:pt x="35926" y="335609"/>
                </a:lnTo>
                <a:cubicBezTo>
                  <a:pt x="27480" y="335609"/>
                  <a:pt x="20676" y="328814"/>
                  <a:pt x="20676" y="320378"/>
                </a:cubicBezTo>
                <a:lnTo>
                  <a:pt x="20676" y="215637"/>
                </a:lnTo>
                <a:cubicBezTo>
                  <a:pt x="20676" y="207202"/>
                  <a:pt x="27480" y="200406"/>
                  <a:pt x="35926" y="200406"/>
                </a:cubicBezTo>
                <a:close/>
                <a:moveTo>
                  <a:pt x="173873" y="139437"/>
                </a:moveTo>
                <a:lnTo>
                  <a:pt x="276659" y="139437"/>
                </a:lnTo>
                <a:lnTo>
                  <a:pt x="276659" y="145543"/>
                </a:lnTo>
                <a:lnTo>
                  <a:pt x="323358" y="145543"/>
                </a:lnTo>
                <a:lnTo>
                  <a:pt x="323358" y="139437"/>
                </a:lnTo>
                <a:lnTo>
                  <a:pt x="426144" y="139437"/>
                </a:lnTo>
                <a:cubicBezTo>
                  <a:pt x="426144" y="148127"/>
                  <a:pt x="421216" y="155173"/>
                  <a:pt x="414880" y="155173"/>
                </a:cubicBezTo>
                <a:lnTo>
                  <a:pt x="185137" y="155173"/>
                </a:lnTo>
                <a:cubicBezTo>
                  <a:pt x="178801" y="155173"/>
                  <a:pt x="173873" y="148127"/>
                  <a:pt x="173873" y="139437"/>
                </a:cubicBezTo>
                <a:close/>
                <a:moveTo>
                  <a:pt x="209803" y="0"/>
                </a:moveTo>
                <a:lnTo>
                  <a:pt x="390263" y="0"/>
                </a:lnTo>
                <a:cubicBezTo>
                  <a:pt x="398711" y="0"/>
                  <a:pt x="405751" y="6795"/>
                  <a:pt x="405751" y="15231"/>
                </a:cubicBezTo>
                <a:lnTo>
                  <a:pt x="405751" y="119972"/>
                </a:lnTo>
                <a:cubicBezTo>
                  <a:pt x="405751" y="128407"/>
                  <a:pt x="398711" y="135203"/>
                  <a:pt x="390263" y="135203"/>
                </a:cubicBezTo>
                <a:lnTo>
                  <a:pt x="209803" y="135203"/>
                </a:lnTo>
                <a:cubicBezTo>
                  <a:pt x="201355" y="135203"/>
                  <a:pt x="194549" y="128407"/>
                  <a:pt x="194549" y="119972"/>
                </a:cubicBezTo>
                <a:lnTo>
                  <a:pt x="194549" y="15231"/>
                </a:lnTo>
                <a:cubicBezTo>
                  <a:pt x="194549" y="6795"/>
                  <a:pt x="201355" y="0"/>
                  <a:pt x="209803" y="0"/>
                </a:cubicBezTo>
                <a:close/>
              </a:path>
            </a:pathLst>
          </a:custGeom>
          <a:solidFill>
            <a:schemeClr val="accent1"/>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9" name="文本框 22">
            <a:extLst>
              <a:ext uri="{FF2B5EF4-FFF2-40B4-BE49-F238E27FC236}">
                <a16:creationId xmlns:a16="http://schemas.microsoft.com/office/drawing/2014/main" id="{E403F63D-081F-49F3-A3C0-708504934B19}"/>
              </a:ext>
            </a:extLst>
          </p:cNvPr>
          <p:cNvSpPr txBox="1"/>
          <p:nvPr/>
        </p:nvSpPr>
        <p:spPr>
          <a:xfrm>
            <a:off x="1496668" y="3111203"/>
            <a:ext cx="1877376" cy="369332"/>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0" dirty="0">
                <a:solidFill>
                  <a:schemeClr val="accent1"/>
                </a:solidFill>
                <a:latin typeface="+mj-ea"/>
                <a:ea typeface="+mj-ea"/>
              </a:rPr>
              <a:t>关键词标题</a:t>
            </a:r>
          </a:p>
        </p:txBody>
      </p:sp>
      <p:sp>
        <p:nvSpPr>
          <p:cNvPr id="60" name="文本框 23">
            <a:extLst>
              <a:ext uri="{FF2B5EF4-FFF2-40B4-BE49-F238E27FC236}">
                <a16:creationId xmlns:a16="http://schemas.microsoft.com/office/drawing/2014/main" id="{F8964090-BDAC-4ED5-A699-076AC72A869A}"/>
              </a:ext>
            </a:extLst>
          </p:cNvPr>
          <p:cNvSpPr txBox="1"/>
          <p:nvPr/>
        </p:nvSpPr>
        <p:spPr>
          <a:xfrm>
            <a:off x="1547150" y="3669296"/>
            <a:ext cx="1776413" cy="125989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dirty="0">
                <a:solidFill>
                  <a:schemeClr val="tx1"/>
                </a:solidFill>
              </a:rPr>
              <a:t>顶部“开始”面板中可以对字体、字号、颜色、行距等</a:t>
            </a:r>
            <a:endParaRPr lang="en-US" altLang="zh-CN" sz="1600" dirty="0">
              <a:solidFill>
                <a:schemeClr val="tx1"/>
              </a:solidFill>
            </a:endParaRPr>
          </a:p>
          <a:p>
            <a:pPr algn="ctr">
              <a:lnSpc>
                <a:spcPct val="130000"/>
              </a:lnSpc>
            </a:pPr>
            <a:r>
              <a:rPr lang="zh-CN" altLang="en-US" sz="1600" dirty="0">
                <a:solidFill>
                  <a:schemeClr val="tx1"/>
                </a:solidFill>
              </a:rPr>
              <a:t>进行修改</a:t>
            </a:r>
          </a:p>
        </p:txBody>
      </p:sp>
      <p:sp>
        <p:nvSpPr>
          <p:cNvPr id="37" name="图形 21">
            <a:extLst>
              <a:ext uri="{FF2B5EF4-FFF2-40B4-BE49-F238E27FC236}">
                <a16:creationId xmlns:a16="http://schemas.microsoft.com/office/drawing/2014/main" id="{3FB2A224-2D7D-4C45-9B17-2E4DDB1B4308}"/>
              </a:ext>
            </a:extLst>
          </p:cNvPr>
          <p:cNvSpPr>
            <a:spLocks noChangeAspect="1"/>
          </p:cNvSpPr>
          <p:nvPr/>
        </p:nvSpPr>
        <p:spPr>
          <a:xfrm>
            <a:off x="4761919" y="2396503"/>
            <a:ext cx="531365" cy="562724"/>
          </a:xfrm>
          <a:custGeom>
            <a:avLst/>
            <a:gdLst>
              <a:gd name="connsiteX0" fmla="*/ 435703 w 572779"/>
              <a:gd name="connsiteY0" fmla="*/ 160183 h 606580"/>
              <a:gd name="connsiteX1" fmla="*/ 479697 w 572779"/>
              <a:gd name="connsiteY1" fmla="*/ 160183 h 606580"/>
              <a:gd name="connsiteX2" fmla="*/ 479581 w 572779"/>
              <a:gd name="connsiteY2" fmla="*/ 160472 h 606580"/>
              <a:gd name="connsiteX3" fmla="*/ 479812 w 572779"/>
              <a:gd name="connsiteY3" fmla="*/ 160472 h 606580"/>
              <a:gd name="connsiteX4" fmla="*/ 478713 w 572779"/>
              <a:gd name="connsiteY4" fmla="*/ 162726 h 606580"/>
              <a:gd name="connsiteX5" fmla="*/ 469682 w 572779"/>
              <a:gd name="connsiteY5" fmla="*/ 187227 h 606580"/>
              <a:gd name="connsiteX6" fmla="*/ 474776 w 572779"/>
              <a:gd name="connsiteY6" fmla="*/ 242470 h 606580"/>
              <a:gd name="connsiteX7" fmla="*/ 494284 w 572779"/>
              <a:gd name="connsiteY7" fmla="*/ 242470 h 606580"/>
              <a:gd name="connsiteX8" fmla="*/ 510840 w 572779"/>
              <a:gd name="connsiteY8" fmla="*/ 160183 h 606580"/>
              <a:gd name="connsiteX9" fmla="*/ 527338 w 572779"/>
              <a:gd name="connsiteY9" fmla="*/ 160183 h 606580"/>
              <a:gd name="connsiteX10" fmla="*/ 572779 w 572779"/>
              <a:gd name="connsiteY10" fmla="*/ 205430 h 606580"/>
              <a:gd name="connsiteX11" fmla="*/ 572779 w 572779"/>
              <a:gd name="connsiteY11" fmla="*/ 337413 h 606580"/>
              <a:gd name="connsiteX12" fmla="*/ 527396 w 572779"/>
              <a:gd name="connsiteY12" fmla="*/ 382717 h 606580"/>
              <a:gd name="connsiteX13" fmla="*/ 521607 w 572779"/>
              <a:gd name="connsiteY13" fmla="*/ 382717 h 606580"/>
              <a:gd name="connsiteX14" fmla="*/ 521607 w 572779"/>
              <a:gd name="connsiteY14" fmla="*/ 574624 h 606580"/>
              <a:gd name="connsiteX15" fmla="*/ 489595 w 572779"/>
              <a:gd name="connsiteY15" fmla="*/ 606580 h 606580"/>
              <a:gd name="connsiteX16" fmla="*/ 457815 w 572779"/>
              <a:gd name="connsiteY16" fmla="*/ 578149 h 606580"/>
              <a:gd name="connsiteX17" fmla="*/ 425978 w 572779"/>
              <a:gd name="connsiteY17" fmla="*/ 606580 h 606580"/>
              <a:gd name="connsiteX18" fmla="*/ 393966 w 572779"/>
              <a:gd name="connsiteY18" fmla="*/ 574624 h 606580"/>
              <a:gd name="connsiteX19" fmla="*/ 393966 w 572779"/>
              <a:gd name="connsiteY19" fmla="*/ 392541 h 606580"/>
              <a:gd name="connsiteX20" fmla="*/ 422967 w 572779"/>
              <a:gd name="connsiteY20" fmla="*/ 337528 h 606580"/>
              <a:gd name="connsiteX21" fmla="*/ 422967 w 572779"/>
              <a:gd name="connsiteY21" fmla="*/ 242528 h 606580"/>
              <a:gd name="connsiteX22" fmla="*/ 440739 w 572779"/>
              <a:gd name="connsiteY22" fmla="*/ 242528 h 606580"/>
              <a:gd name="connsiteX23" fmla="*/ 445833 w 572779"/>
              <a:gd name="connsiteY23" fmla="*/ 186996 h 606580"/>
              <a:gd name="connsiteX24" fmla="*/ 445196 w 572779"/>
              <a:gd name="connsiteY24" fmla="*/ 183991 h 606580"/>
              <a:gd name="connsiteX25" fmla="*/ 436860 w 572779"/>
              <a:gd name="connsiteY25" fmla="*/ 162726 h 606580"/>
              <a:gd name="connsiteX26" fmla="*/ 435818 w 572779"/>
              <a:gd name="connsiteY26" fmla="*/ 160472 h 606580"/>
              <a:gd name="connsiteX27" fmla="*/ 435876 w 572779"/>
              <a:gd name="connsiteY27" fmla="*/ 160472 h 606580"/>
              <a:gd name="connsiteX28" fmla="*/ 435703 w 572779"/>
              <a:gd name="connsiteY28" fmla="*/ 160183 h 606580"/>
              <a:gd name="connsiteX29" fmla="*/ 264349 w 572779"/>
              <a:gd name="connsiteY29" fmla="*/ 160183 h 606580"/>
              <a:gd name="connsiteX30" fmla="*/ 308327 w 572779"/>
              <a:gd name="connsiteY30" fmla="*/ 160183 h 606580"/>
              <a:gd name="connsiteX31" fmla="*/ 308154 w 572779"/>
              <a:gd name="connsiteY31" fmla="*/ 160472 h 606580"/>
              <a:gd name="connsiteX32" fmla="*/ 308385 w 572779"/>
              <a:gd name="connsiteY32" fmla="*/ 160472 h 606580"/>
              <a:gd name="connsiteX33" fmla="*/ 307344 w 572779"/>
              <a:gd name="connsiteY33" fmla="*/ 162726 h 606580"/>
              <a:gd name="connsiteX34" fmla="*/ 298316 w 572779"/>
              <a:gd name="connsiteY34" fmla="*/ 187227 h 606580"/>
              <a:gd name="connsiteX35" fmla="*/ 303409 w 572779"/>
              <a:gd name="connsiteY35" fmla="*/ 242470 h 606580"/>
              <a:gd name="connsiteX36" fmla="*/ 322910 w 572779"/>
              <a:gd name="connsiteY36" fmla="*/ 242470 h 606580"/>
              <a:gd name="connsiteX37" fmla="*/ 339401 w 572779"/>
              <a:gd name="connsiteY37" fmla="*/ 160183 h 606580"/>
              <a:gd name="connsiteX38" fmla="*/ 355951 w 572779"/>
              <a:gd name="connsiteY38" fmla="*/ 160183 h 606580"/>
              <a:gd name="connsiteX39" fmla="*/ 401376 w 572779"/>
              <a:gd name="connsiteY39" fmla="*/ 205430 h 606580"/>
              <a:gd name="connsiteX40" fmla="*/ 401376 w 572779"/>
              <a:gd name="connsiteY40" fmla="*/ 337413 h 606580"/>
              <a:gd name="connsiteX41" fmla="*/ 356009 w 572779"/>
              <a:gd name="connsiteY41" fmla="*/ 382717 h 606580"/>
              <a:gd name="connsiteX42" fmla="*/ 350222 w 572779"/>
              <a:gd name="connsiteY42" fmla="*/ 382717 h 606580"/>
              <a:gd name="connsiteX43" fmla="*/ 350222 w 572779"/>
              <a:gd name="connsiteY43" fmla="*/ 574624 h 606580"/>
              <a:gd name="connsiteX44" fmla="*/ 318222 w 572779"/>
              <a:gd name="connsiteY44" fmla="*/ 606580 h 606580"/>
              <a:gd name="connsiteX45" fmla="*/ 286396 w 572779"/>
              <a:gd name="connsiteY45" fmla="*/ 578149 h 606580"/>
              <a:gd name="connsiteX46" fmla="*/ 254628 w 572779"/>
              <a:gd name="connsiteY46" fmla="*/ 606580 h 606580"/>
              <a:gd name="connsiteX47" fmla="*/ 222628 w 572779"/>
              <a:gd name="connsiteY47" fmla="*/ 574624 h 606580"/>
              <a:gd name="connsiteX48" fmla="*/ 222628 w 572779"/>
              <a:gd name="connsiteY48" fmla="*/ 382833 h 606580"/>
              <a:gd name="connsiteX49" fmla="*/ 216841 w 572779"/>
              <a:gd name="connsiteY49" fmla="*/ 382833 h 606580"/>
              <a:gd name="connsiteX50" fmla="*/ 171474 w 572779"/>
              <a:gd name="connsiteY50" fmla="*/ 337528 h 606580"/>
              <a:gd name="connsiteX51" fmla="*/ 171474 w 572779"/>
              <a:gd name="connsiteY51" fmla="*/ 205545 h 606580"/>
              <a:gd name="connsiteX52" fmla="*/ 216841 w 572779"/>
              <a:gd name="connsiteY52" fmla="*/ 160241 h 606580"/>
              <a:gd name="connsiteX53" fmla="*/ 233333 w 572779"/>
              <a:gd name="connsiteY53" fmla="*/ 160241 h 606580"/>
              <a:gd name="connsiteX54" fmla="*/ 249825 w 572779"/>
              <a:gd name="connsiteY54" fmla="*/ 242528 h 606580"/>
              <a:gd name="connsiteX55" fmla="*/ 269383 w 572779"/>
              <a:gd name="connsiteY55" fmla="*/ 242528 h 606580"/>
              <a:gd name="connsiteX56" fmla="*/ 274476 w 572779"/>
              <a:gd name="connsiteY56" fmla="*/ 186996 h 606580"/>
              <a:gd name="connsiteX57" fmla="*/ 273839 w 572779"/>
              <a:gd name="connsiteY57" fmla="*/ 183991 h 606580"/>
              <a:gd name="connsiteX58" fmla="*/ 265506 w 572779"/>
              <a:gd name="connsiteY58" fmla="*/ 162726 h 606580"/>
              <a:gd name="connsiteX59" fmla="*/ 264407 w 572779"/>
              <a:gd name="connsiteY59" fmla="*/ 160472 h 606580"/>
              <a:gd name="connsiteX60" fmla="*/ 264523 w 572779"/>
              <a:gd name="connsiteY60" fmla="*/ 160472 h 606580"/>
              <a:gd name="connsiteX61" fmla="*/ 264349 w 572779"/>
              <a:gd name="connsiteY61" fmla="*/ 160183 h 606580"/>
              <a:gd name="connsiteX62" fmla="*/ 92987 w 572779"/>
              <a:gd name="connsiteY62" fmla="*/ 160183 h 606580"/>
              <a:gd name="connsiteX63" fmla="*/ 136964 w 572779"/>
              <a:gd name="connsiteY63" fmla="*/ 160183 h 606580"/>
              <a:gd name="connsiteX64" fmla="*/ 136791 w 572779"/>
              <a:gd name="connsiteY64" fmla="*/ 160472 h 606580"/>
              <a:gd name="connsiteX65" fmla="*/ 137022 w 572779"/>
              <a:gd name="connsiteY65" fmla="*/ 160472 h 606580"/>
              <a:gd name="connsiteX66" fmla="*/ 135923 w 572779"/>
              <a:gd name="connsiteY66" fmla="*/ 162726 h 606580"/>
              <a:gd name="connsiteX67" fmla="*/ 126896 w 572779"/>
              <a:gd name="connsiteY67" fmla="*/ 187227 h 606580"/>
              <a:gd name="connsiteX68" fmla="*/ 131988 w 572779"/>
              <a:gd name="connsiteY68" fmla="*/ 242470 h 606580"/>
              <a:gd name="connsiteX69" fmla="*/ 149752 w 572779"/>
              <a:gd name="connsiteY69" fmla="*/ 242470 h 606580"/>
              <a:gd name="connsiteX70" fmla="*/ 149752 w 572779"/>
              <a:gd name="connsiteY70" fmla="*/ 337471 h 606580"/>
              <a:gd name="connsiteX71" fmla="*/ 178742 w 572779"/>
              <a:gd name="connsiteY71" fmla="*/ 392483 h 606580"/>
              <a:gd name="connsiteX72" fmla="*/ 178742 w 572779"/>
              <a:gd name="connsiteY72" fmla="*/ 574624 h 606580"/>
              <a:gd name="connsiteX73" fmla="*/ 146743 w 572779"/>
              <a:gd name="connsiteY73" fmla="*/ 606580 h 606580"/>
              <a:gd name="connsiteX74" fmla="*/ 114976 w 572779"/>
              <a:gd name="connsiteY74" fmla="*/ 578149 h 606580"/>
              <a:gd name="connsiteX75" fmla="*/ 83151 w 572779"/>
              <a:gd name="connsiteY75" fmla="*/ 606580 h 606580"/>
              <a:gd name="connsiteX76" fmla="*/ 51152 w 572779"/>
              <a:gd name="connsiteY76" fmla="*/ 574624 h 606580"/>
              <a:gd name="connsiteX77" fmla="*/ 51152 w 572779"/>
              <a:gd name="connsiteY77" fmla="*/ 382833 h 606580"/>
              <a:gd name="connsiteX78" fmla="*/ 45365 w 572779"/>
              <a:gd name="connsiteY78" fmla="*/ 382833 h 606580"/>
              <a:gd name="connsiteX79" fmla="*/ 0 w 572779"/>
              <a:gd name="connsiteY79" fmla="*/ 337528 h 606580"/>
              <a:gd name="connsiteX80" fmla="*/ 0 w 572779"/>
              <a:gd name="connsiteY80" fmla="*/ 205545 h 606580"/>
              <a:gd name="connsiteX81" fmla="*/ 45365 w 572779"/>
              <a:gd name="connsiteY81" fmla="*/ 160241 h 606580"/>
              <a:gd name="connsiteX82" fmla="*/ 61972 w 572779"/>
              <a:gd name="connsiteY82" fmla="*/ 160241 h 606580"/>
              <a:gd name="connsiteX83" fmla="*/ 78464 w 572779"/>
              <a:gd name="connsiteY83" fmla="*/ 242528 h 606580"/>
              <a:gd name="connsiteX84" fmla="*/ 97964 w 572779"/>
              <a:gd name="connsiteY84" fmla="*/ 242528 h 606580"/>
              <a:gd name="connsiteX85" fmla="*/ 103056 w 572779"/>
              <a:gd name="connsiteY85" fmla="*/ 186996 h 606580"/>
              <a:gd name="connsiteX86" fmla="*/ 102477 w 572779"/>
              <a:gd name="connsiteY86" fmla="*/ 183991 h 606580"/>
              <a:gd name="connsiteX87" fmla="*/ 94145 w 572779"/>
              <a:gd name="connsiteY87" fmla="*/ 162726 h 606580"/>
              <a:gd name="connsiteX88" fmla="*/ 93045 w 572779"/>
              <a:gd name="connsiteY88" fmla="*/ 160472 h 606580"/>
              <a:gd name="connsiteX89" fmla="*/ 93103 w 572779"/>
              <a:gd name="connsiteY89" fmla="*/ 160472 h 606580"/>
              <a:gd name="connsiteX90" fmla="*/ 92987 w 572779"/>
              <a:gd name="connsiteY90" fmla="*/ 160183 h 606580"/>
              <a:gd name="connsiteX91" fmla="*/ 457411 w 572779"/>
              <a:gd name="connsiteY91" fmla="*/ 751 h 606580"/>
              <a:gd name="connsiteX92" fmla="*/ 458047 w 572779"/>
              <a:gd name="connsiteY92" fmla="*/ 751 h 606580"/>
              <a:gd name="connsiteX93" fmla="*/ 521621 w 572779"/>
              <a:gd name="connsiteY93" fmla="*/ 49915 h 606580"/>
              <a:gd name="connsiteX94" fmla="*/ 523761 w 572779"/>
              <a:gd name="connsiteY94" fmla="*/ 66553 h 606580"/>
              <a:gd name="connsiteX95" fmla="*/ 458105 w 572779"/>
              <a:gd name="connsiteY95" fmla="*/ 132124 h 606580"/>
              <a:gd name="connsiteX96" fmla="*/ 457469 w 572779"/>
              <a:gd name="connsiteY96" fmla="*/ 132124 h 606580"/>
              <a:gd name="connsiteX97" fmla="*/ 393895 w 572779"/>
              <a:gd name="connsiteY97" fmla="*/ 82960 h 606580"/>
              <a:gd name="connsiteX98" fmla="*/ 391755 w 572779"/>
              <a:gd name="connsiteY98" fmla="*/ 66322 h 606580"/>
              <a:gd name="connsiteX99" fmla="*/ 457411 w 572779"/>
              <a:gd name="connsiteY99" fmla="*/ 751 h 606580"/>
              <a:gd name="connsiteX100" fmla="*/ 285868 w 572779"/>
              <a:gd name="connsiteY100" fmla="*/ 751 h 606580"/>
              <a:gd name="connsiteX101" fmla="*/ 286621 w 572779"/>
              <a:gd name="connsiteY101" fmla="*/ 751 h 606580"/>
              <a:gd name="connsiteX102" fmla="*/ 350227 w 572779"/>
              <a:gd name="connsiteY102" fmla="*/ 49915 h 606580"/>
              <a:gd name="connsiteX103" fmla="*/ 352369 w 572779"/>
              <a:gd name="connsiteY103" fmla="*/ 66553 h 606580"/>
              <a:gd name="connsiteX104" fmla="*/ 286736 w 572779"/>
              <a:gd name="connsiteY104" fmla="*/ 132124 h 606580"/>
              <a:gd name="connsiteX105" fmla="*/ 286100 w 572779"/>
              <a:gd name="connsiteY105" fmla="*/ 132124 h 606580"/>
              <a:gd name="connsiteX106" fmla="*/ 222493 w 572779"/>
              <a:gd name="connsiteY106" fmla="*/ 82845 h 606580"/>
              <a:gd name="connsiteX107" fmla="*/ 220351 w 572779"/>
              <a:gd name="connsiteY107" fmla="*/ 66264 h 606580"/>
              <a:gd name="connsiteX108" fmla="*/ 285868 w 572779"/>
              <a:gd name="connsiteY108" fmla="*/ 751 h 606580"/>
              <a:gd name="connsiteX109" fmla="*/ 114639 w 572779"/>
              <a:gd name="connsiteY109" fmla="*/ 751 h 606580"/>
              <a:gd name="connsiteX110" fmla="*/ 115275 w 572779"/>
              <a:gd name="connsiteY110" fmla="*/ 751 h 606580"/>
              <a:gd name="connsiteX111" fmla="*/ 178882 w 572779"/>
              <a:gd name="connsiteY111" fmla="*/ 49915 h 606580"/>
              <a:gd name="connsiteX112" fmla="*/ 181024 w 572779"/>
              <a:gd name="connsiteY112" fmla="*/ 66553 h 606580"/>
              <a:gd name="connsiteX113" fmla="*/ 115333 w 572779"/>
              <a:gd name="connsiteY113" fmla="*/ 132124 h 606580"/>
              <a:gd name="connsiteX114" fmla="*/ 114754 w 572779"/>
              <a:gd name="connsiteY114" fmla="*/ 132124 h 606580"/>
              <a:gd name="connsiteX115" fmla="*/ 51148 w 572779"/>
              <a:gd name="connsiteY115" fmla="*/ 82960 h 606580"/>
              <a:gd name="connsiteX116" fmla="*/ 49006 w 572779"/>
              <a:gd name="connsiteY116" fmla="*/ 66322 h 606580"/>
              <a:gd name="connsiteX117" fmla="*/ 114639 w 572779"/>
              <a:gd name="connsiteY117" fmla="*/ 751 h 606580"/>
              <a:gd name="connsiteX118" fmla="*/ 457410 w 572779"/>
              <a:gd name="connsiteY118" fmla="*/ 423 h 606580"/>
              <a:gd name="connsiteX119" fmla="*/ 391355 w 572779"/>
              <a:gd name="connsiteY119" fmla="*/ 66356 h 606580"/>
              <a:gd name="connsiteX120" fmla="*/ 393497 w 572779"/>
              <a:gd name="connsiteY120" fmla="*/ 83056 h 606580"/>
              <a:gd name="connsiteX121" fmla="*/ 457468 w 572779"/>
              <a:gd name="connsiteY121" fmla="*/ 132521 h 606580"/>
              <a:gd name="connsiteX122" fmla="*/ 457815 w 572779"/>
              <a:gd name="connsiteY122" fmla="*/ 132521 h 606580"/>
              <a:gd name="connsiteX123" fmla="*/ 458104 w 572779"/>
              <a:gd name="connsiteY123" fmla="*/ 132521 h 606580"/>
              <a:gd name="connsiteX124" fmla="*/ 524159 w 572779"/>
              <a:gd name="connsiteY124" fmla="*/ 66587 h 606580"/>
              <a:gd name="connsiteX125" fmla="*/ 522017 w 572779"/>
              <a:gd name="connsiteY125" fmla="*/ 49887 h 606580"/>
              <a:gd name="connsiteX126" fmla="*/ 458046 w 572779"/>
              <a:gd name="connsiteY126" fmla="*/ 423 h 606580"/>
              <a:gd name="connsiteX127" fmla="*/ 457699 w 572779"/>
              <a:gd name="connsiteY127" fmla="*/ 423 h 606580"/>
              <a:gd name="connsiteX128" fmla="*/ 114646 w 572779"/>
              <a:gd name="connsiteY128" fmla="*/ 423 h 606580"/>
              <a:gd name="connsiteX129" fmla="*/ 48620 w 572779"/>
              <a:gd name="connsiteY129" fmla="*/ 66356 h 606580"/>
              <a:gd name="connsiteX130" fmla="*/ 50761 w 572779"/>
              <a:gd name="connsiteY130" fmla="*/ 83056 h 606580"/>
              <a:gd name="connsiteX131" fmla="*/ 114762 w 572779"/>
              <a:gd name="connsiteY131" fmla="*/ 132521 h 606580"/>
              <a:gd name="connsiteX132" fmla="*/ 115051 w 572779"/>
              <a:gd name="connsiteY132" fmla="*/ 132521 h 606580"/>
              <a:gd name="connsiteX133" fmla="*/ 115340 w 572779"/>
              <a:gd name="connsiteY133" fmla="*/ 132521 h 606580"/>
              <a:gd name="connsiteX134" fmla="*/ 181424 w 572779"/>
              <a:gd name="connsiteY134" fmla="*/ 66587 h 606580"/>
              <a:gd name="connsiteX135" fmla="*/ 179225 w 572779"/>
              <a:gd name="connsiteY135" fmla="*/ 49887 h 606580"/>
              <a:gd name="connsiteX136" fmla="*/ 115282 w 572779"/>
              <a:gd name="connsiteY136" fmla="*/ 423 h 606580"/>
              <a:gd name="connsiteX137" fmla="*/ 114993 w 572779"/>
              <a:gd name="connsiteY137" fmla="*/ 423 h 606580"/>
              <a:gd name="connsiteX138" fmla="*/ 286036 w 572779"/>
              <a:gd name="connsiteY138" fmla="*/ 397 h 606580"/>
              <a:gd name="connsiteX139" fmla="*/ 219952 w 572779"/>
              <a:gd name="connsiteY139" fmla="*/ 66286 h 606580"/>
              <a:gd name="connsiteX140" fmla="*/ 222151 w 572779"/>
              <a:gd name="connsiteY140" fmla="*/ 82990 h 606580"/>
              <a:gd name="connsiteX141" fmla="*/ 286094 w 572779"/>
              <a:gd name="connsiteY141" fmla="*/ 132522 h 606580"/>
              <a:gd name="connsiteX142" fmla="*/ 286383 w 572779"/>
              <a:gd name="connsiteY142" fmla="*/ 132522 h 606580"/>
              <a:gd name="connsiteX143" fmla="*/ 286730 w 572779"/>
              <a:gd name="connsiteY143" fmla="*/ 132522 h 606580"/>
              <a:gd name="connsiteX144" fmla="*/ 352756 w 572779"/>
              <a:gd name="connsiteY144" fmla="*/ 66575 h 606580"/>
              <a:gd name="connsiteX145" fmla="*/ 350615 w 572779"/>
              <a:gd name="connsiteY145" fmla="*/ 49872 h 606580"/>
              <a:gd name="connsiteX146" fmla="*/ 286614 w 572779"/>
              <a:gd name="connsiteY146" fmla="*/ 397 h 606580"/>
              <a:gd name="connsiteX147" fmla="*/ 286325 w 572779"/>
              <a:gd name="connsiteY147" fmla="*/ 397 h 606580"/>
              <a:gd name="connsiteX148" fmla="*/ 457411 w 572779"/>
              <a:gd name="connsiteY148" fmla="*/ 0 h 606580"/>
              <a:gd name="connsiteX149" fmla="*/ 458047 w 572779"/>
              <a:gd name="connsiteY149" fmla="*/ 0 h 606580"/>
              <a:gd name="connsiteX150" fmla="*/ 522315 w 572779"/>
              <a:gd name="connsiteY150" fmla="*/ 49741 h 606580"/>
              <a:gd name="connsiteX151" fmla="*/ 524513 w 572779"/>
              <a:gd name="connsiteY151" fmla="*/ 66553 h 606580"/>
              <a:gd name="connsiteX152" fmla="*/ 458105 w 572779"/>
              <a:gd name="connsiteY152" fmla="*/ 132875 h 606580"/>
              <a:gd name="connsiteX153" fmla="*/ 457469 w 572779"/>
              <a:gd name="connsiteY153" fmla="*/ 132875 h 606580"/>
              <a:gd name="connsiteX154" fmla="*/ 393201 w 572779"/>
              <a:gd name="connsiteY154" fmla="*/ 83133 h 606580"/>
              <a:gd name="connsiteX155" fmla="*/ 391003 w 572779"/>
              <a:gd name="connsiteY155" fmla="*/ 66322 h 606580"/>
              <a:gd name="connsiteX156" fmla="*/ 457411 w 572779"/>
              <a:gd name="connsiteY156" fmla="*/ 0 h 606580"/>
              <a:gd name="connsiteX157" fmla="*/ 285868 w 572779"/>
              <a:gd name="connsiteY157" fmla="*/ 0 h 606580"/>
              <a:gd name="connsiteX158" fmla="*/ 286621 w 572779"/>
              <a:gd name="connsiteY158" fmla="*/ 0 h 606580"/>
              <a:gd name="connsiteX159" fmla="*/ 350980 w 572779"/>
              <a:gd name="connsiteY159" fmla="*/ 49741 h 606580"/>
              <a:gd name="connsiteX160" fmla="*/ 353179 w 572779"/>
              <a:gd name="connsiteY160" fmla="*/ 66553 h 606580"/>
              <a:gd name="connsiteX161" fmla="*/ 286736 w 572779"/>
              <a:gd name="connsiteY161" fmla="*/ 132875 h 606580"/>
              <a:gd name="connsiteX162" fmla="*/ 286100 w 572779"/>
              <a:gd name="connsiteY162" fmla="*/ 132875 h 606580"/>
              <a:gd name="connsiteX163" fmla="*/ 221740 w 572779"/>
              <a:gd name="connsiteY163" fmla="*/ 83076 h 606580"/>
              <a:gd name="connsiteX164" fmla="*/ 219599 w 572779"/>
              <a:gd name="connsiteY164" fmla="*/ 66264 h 606580"/>
              <a:gd name="connsiteX165" fmla="*/ 285868 w 572779"/>
              <a:gd name="connsiteY165" fmla="*/ 0 h 606580"/>
              <a:gd name="connsiteX166" fmla="*/ 114639 w 572779"/>
              <a:gd name="connsiteY166" fmla="*/ 0 h 606580"/>
              <a:gd name="connsiteX167" fmla="*/ 115275 w 572779"/>
              <a:gd name="connsiteY167" fmla="*/ 0 h 606580"/>
              <a:gd name="connsiteX168" fmla="*/ 179635 w 572779"/>
              <a:gd name="connsiteY168" fmla="*/ 49741 h 606580"/>
              <a:gd name="connsiteX169" fmla="*/ 181776 w 572779"/>
              <a:gd name="connsiteY169" fmla="*/ 66553 h 606580"/>
              <a:gd name="connsiteX170" fmla="*/ 115333 w 572779"/>
              <a:gd name="connsiteY170" fmla="*/ 132875 h 606580"/>
              <a:gd name="connsiteX171" fmla="*/ 114754 w 572779"/>
              <a:gd name="connsiteY171" fmla="*/ 132875 h 606580"/>
              <a:gd name="connsiteX172" fmla="*/ 50395 w 572779"/>
              <a:gd name="connsiteY172" fmla="*/ 83133 h 606580"/>
              <a:gd name="connsiteX173" fmla="*/ 48196 w 572779"/>
              <a:gd name="connsiteY173" fmla="*/ 66322 h 606580"/>
              <a:gd name="connsiteX174" fmla="*/ 114639 w 572779"/>
              <a:gd name="connsiteY174" fmla="*/ 0 h 606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72779" h="606580">
                <a:moveTo>
                  <a:pt x="435703" y="160183"/>
                </a:moveTo>
                <a:lnTo>
                  <a:pt x="479697" y="160183"/>
                </a:lnTo>
                <a:cubicBezTo>
                  <a:pt x="479639" y="160241"/>
                  <a:pt x="479639" y="160414"/>
                  <a:pt x="479581" y="160472"/>
                </a:cubicBezTo>
                <a:lnTo>
                  <a:pt x="479812" y="160472"/>
                </a:lnTo>
                <a:cubicBezTo>
                  <a:pt x="479407" y="161281"/>
                  <a:pt x="478713" y="162726"/>
                  <a:pt x="478713" y="162726"/>
                </a:cubicBezTo>
                <a:cubicBezTo>
                  <a:pt x="474834" y="170989"/>
                  <a:pt x="471245" y="178848"/>
                  <a:pt x="469682" y="187227"/>
                </a:cubicBezTo>
                <a:lnTo>
                  <a:pt x="474776" y="242470"/>
                </a:lnTo>
                <a:lnTo>
                  <a:pt x="494284" y="242470"/>
                </a:lnTo>
                <a:lnTo>
                  <a:pt x="510840" y="160183"/>
                </a:lnTo>
                <a:lnTo>
                  <a:pt x="527338" y="160183"/>
                </a:lnTo>
                <a:cubicBezTo>
                  <a:pt x="552345" y="160183"/>
                  <a:pt x="572663" y="180466"/>
                  <a:pt x="572779" y="205430"/>
                </a:cubicBezTo>
                <a:lnTo>
                  <a:pt x="572779" y="337413"/>
                </a:lnTo>
                <a:cubicBezTo>
                  <a:pt x="572779" y="362434"/>
                  <a:pt x="552519" y="382717"/>
                  <a:pt x="527396" y="382717"/>
                </a:cubicBezTo>
                <a:lnTo>
                  <a:pt x="521607" y="382717"/>
                </a:lnTo>
                <a:lnTo>
                  <a:pt x="521607" y="574624"/>
                </a:lnTo>
                <a:cubicBezTo>
                  <a:pt x="521607" y="592249"/>
                  <a:pt x="507251" y="606580"/>
                  <a:pt x="489595" y="606580"/>
                </a:cubicBezTo>
                <a:cubicBezTo>
                  <a:pt x="473155" y="606580"/>
                  <a:pt x="459552" y="594098"/>
                  <a:pt x="457815" y="578149"/>
                </a:cubicBezTo>
                <a:cubicBezTo>
                  <a:pt x="456021" y="594214"/>
                  <a:pt x="442417" y="606580"/>
                  <a:pt x="425978" y="606580"/>
                </a:cubicBezTo>
                <a:cubicBezTo>
                  <a:pt x="408322" y="606580"/>
                  <a:pt x="393966" y="592249"/>
                  <a:pt x="393966" y="574624"/>
                </a:cubicBezTo>
                <a:lnTo>
                  <a:pt x="393966" y="392541"/>
                </a:lnTo>
                <a:cubicBezTo>
                  <a:pt x="411506" y="380521"/>
                  <a:pt x="422967" y="360354"/>
                  <a:pt x="422967" y="337528"/>
                </a:cubicBezTo>
                <a:lnTo>
                  <a:pt x="422967" y="242528"/>
                </a:lnTo>
                <a:lnTo>
                  <a:pt x="440739" y="242528"/>
                </a:lnTo>
                <a:lnTo>
                  <a:pt x="445833" y="186996"/>
                </a:lnTo>
                <a:cubicBezTo>
                  <a:pt x="445659" y="186013"/>
                  <a:pt x="445428" y="184973"/>
                  <a:pt x="445196" y="183991"/>
                </a:cubicBezTo>
                <a:cubicBezTo>
                  <a:pt x="443459" y="176768"/>
                  <a:pt x="440276" y="169891"/>
                  <a:pt x="436860" y="162726"/>
                </a:cubicBezTo>
                <a:cubicBezTo>
                  <a:pt x="436860" y="162726"/>
                  <a:pt x="436166" y="161281"/>
                  <a:pt x="435818" y="160472"/>
                </a:cubicBezTo>
                <a:lnTo>
                  <a:pt x="435876" y="160472"/>
                </a:lnTo>
                <a:cubicBezTo>
                  <a:pt x="435818" y="160356"/>
                  <a:pt x="435818" y="160241"/>
                  <a:pt x="435703" y="160183"/>
                </a:cubicBezTo>
                <a:close/>
                <a:moveTo>
                  <a:pt x="264349" y="160183"/>
                </a:moveTo>
                <a:lnTo>
                  <a:pt x="308327" y="160183"/>
                </a:lnTo>
                <a:cubicBezTo>
                  <a:pt x="308269" y="160241"/>
                  <a:pt x="308269" y="160414"/>
                  <a:pt x="308154" y="160472"/>
                </a:cubicBezTo>
                <a:lnTo>
                  <a:pt x="308385" y="160472"/>
                </a:lnTo>
                <a:cubicBezTo>
                  <a:pt x="308038" y="161281"/>
                  <a:pt x="307344" y="162726"/>
                  <a:pt x="307344" y="162726"/>
                </a:cubicBezTo>
                <a:cubicBezTo>
                  <a:pt x="303467" y="170989"/>
                  <a:pt x="299821" y="178848"/>
                  <a:pt x="298316" y="187227"/>
                </a:cubicBezTo>
                <a:lnTo>
                  <a:pt x="303409" y="242470"/>
                </a:lnTo>
                <a:lnTo>
                  <a:pt x="322910" y="242470"/>
                </a:lnTo>
                <a:lnTo>
                  <a:pt x="339401" y="160183"/>
                </a:lnTo>
                <a:lnTo>
                  <a:pt x="355951" y="160183"/>
                </a:lnTo>
                <a:cubicBezTo>
                  <a:pt x="380949" y="160183"/>
                  <a:pt x="401202" y="180466"/>
                  <a:pt x="401376" y="205430"/>
                </a:cubicBezTo>
                <a:lnTo>
                  <a:pt x="401376" y="337413"/>
                </a:lnTo>
                <a:cubicBezTo>
                  <a:pt x="401376" y="362434"/>
                  <a:pt x="381065" y="382717"/>
                  <a:pt x="356009" y="382717"/>
                </a:cubicBezTo>
                <a:lnTo>
                  <a:pt x="350222" y="382717"/>
                </a:lnTo>
                <a:lnTo>
                  <a:pt x="350222" y="574624"/>
                </a:lnTo>
                <a:cubicBezTo>
                  <a:pt x="350222" y="592249"/>
                  <a:pt x="335872" y="606580"/>
                  <a:pt x="318222" y="606580"/>
                </a:cubicBezTo>
                <a:cubicBezTo>
                  <a:pt x="301788" y="606580"/>
                  <a:pt x="288190" y="594098"/>
                  <a:pt x="286396" y="578149"/>
                </a:cubicBezTo>
                <a:cubicBezTo>
                  <a:pt x="284660" y="594214"/>
                  <a:pt x="271062" y="606580"/>
                  <a:pt x="254628" y="606580"/>
                </a:cubicBezTo>
                <a:cubicBezTo>
                  <a:pt x="236978" y="606580"/>
                  <a:pt x="222628" y="592249"/>
                  <a:pt x="222628" y="574624"/>
                </a:cubicBezTo>
                <a:lnTo>
                  <a:pt x="222628" y="382833"/>
                </a:lnTo>
                <a:lnTo>
                  <a:pt x="216841" y="382833"/>
                </a:lnTo>
                <a:cubicBezTo>
                  <a:pt x="191727" y="382833"/>
                  <a:pt x="171474" y="362608"/>
                  <a:pt x="171474" y="337528"/>
                </a:cubicBezTo>
                <a:lnTo>
                  <a:pt x="171474" y="205545"/>
                </a:lnTo>
                <a:cubicBezTo>
                  <a:pt x="171474" y="180524"/>
                  <a:pt x="191727" y="160241"/>
                  <a:pt x="216841" y="160241"/>
                </a:cubicBezTo>
                <a:lnTo>
                  <a:pt x="233333" y="160241"/>
                </a:lnTo>
                <a:lnTo>
                  <a:pt x="249825" y="242528"/>
                </a:lnTo>
                <a:lnTo>
                  <a:pt x="269383" y="242528"/>
                </a:lnTo>
                <a:lnTo>
                  <a:pt x="274476" y="186996"/>
                </a:lnTo>
                <a:cubicBezTo>
                  <a:pt x="274302" y="186013"/>
                  <a:pt x="274071" y="184973"/>
                  <a:pt x="273839" y="183991"/>
                </a:cubicBezTo>
                <a:cubicBezTo>
                  <a:pt x="272045" y="176768"/>
                  <a:pt x="268921" y="169891"/>
                  <a:pt x="265506" y="162726"/>
                </a:cubicBezTo>
                <a:cubicBezTo>
                  <a:pt x="265506" y="162726"/>
                  <a:pt x="264812" y="161281"/>
                  <a:pt x="264407" y="160472"/>
                </a:cubicBezTo>
                <a:lnTo>
                  <a:pt x="264523" y="160472"/>
                </a:lnTo>
                <a:cubicBezTo>
                  <a:pt x="264407" y="160356"/>
                  <a:pt x="264407" y="160241"/>
                  <a:pt x="264349" y="160183"/>
                </a:cubicBezTo>
                <a:close/>
                <a:moveTo>
                  <a:pt x="92987" y="160183"/>
                </a:moveTo>
                <a:lnTo>
                  <a:pt x="136964" y="160183"/>
                </a:lnTo>
                <a:cubicBezTo>
                  <a:pt x="136848" y="160241"/>
                  <a:pt x="136848" y="160414"/>
                  <a:pt x="136791" y="160472"/>
                </a:cubicBezTo>
                <a:lnTo>
                  <a:pt x="137022" y="160472"/>
                </a:lnTo>
                <a:cubicBezTo>
                  <a:pt x="136617" y="161281"/>
                  <a:pt x="135923" y="162726"/>
                  <a:pt x="135923" y="162726"/>
                </a:cubicBezTo>
                <a:cubicBezTo>
                  <a:pt x="132104" y="170989"/>
                  <a:pt x="128458" y="178848"/>
                  <a:pt x="126896" y="187227"/>
                </a:cubicBezTo>
                <a:lnTo>
                  <a:pt x="131988" y="242470"/>
                </a:lnTo>
                <a:lnTo>
                  <a:pt x="149752" y="242470"/>
                </a:lnTo>
                <a:lnTo>
                  <a:pt x="149752" y="337471"/>
                </a:lnTo>
                <a:cubicBezTo>
                  <a:pt x="149752" y="360296"/>
                  <a:pt x="161267" y="380406"/>
                  <a:pt x="178742" y="392483"/>
                </a:cubicBezTo>
                <a:lnTo>
                  <a:pt x="178742" y="574624"/>
                </a:lnTo>
                <a:cubicBezTo>
                  <a:pt x="178742" y="592249"/>
                  <a:pt x="164392" y="606580"/>
                  <a:pt x="146743" y="606580"/>
                </a:cubicBezTo>
                <a:cubicBezTo>
                  <a:pt x="130310" y="606580"/>
                  <a:pt x="116712" y="594098"/>
                  <a:pt x="114976" y="578149"/>
                </a:cubicBezTo>
                <a:cubicBezTo>
                  <a:pt x="113182" y="594214"/>
                  <a:pt x="99584" y="606580"/>
                  <a:pt x="83151" y="606580"/>
                </a:cubicBezTo>
                <a:cubicBezTo>
                  <a:pt x="65502" y="606580"/>
                  <a:pt x="51152" y="592249"/>
                  <a:pt x="51152" y="574624"/>
                </a:cubicBezTo>
                <a:lnTo>
                  <a:pt x="51152" y="382833"/>
                </a:lnTo>
                <a:lnTo>
                  <a:pt x="45365" y="382833"/>
                </a:lnTo>
                <a:cubicBezTo>
                  <a:pt x="20310" y="382833"/>
                  <a:pt x="0" y="362608"/>
                  <a:pt x="0" y="337528"/>
                </a:cubicBezTo>
                <a:lnTo>
                  <a:pt x="0" y="205545"/>
                </a:lnTo>
                <a:cubicBezTo>
                  <a:pt x="0" y="180524"/>
                  <a:pt x="20310" y="160241"/>
                  <a:pt x="45365" y="160241"/>
                </a:cubicBezTo>
                <a:lnTo>
                  <a:pt x="61972" y="160241"/>
                </a:lnTo>
                <a:lnTo>
                  <a:pt x="78464" y="242528"/>
                </a:lnTo>
                <a:lnTo>
                  <a:pt x="97964" y="242528"/>
                </a:lnTo>
                <a:lnTo>
                  <a:pt x="103056" y="186996"/>
                </a:lnTo>
                <a:cubicBezTo>
                  <a:pt x="102940" y="186013"/>
                  <a:pt x="102709" y="184973"/>
                  <a:pt x="102477" y="183991"/>
                </a:cubicBezTo>
                <a:cubicBezTo>
                  <a:pt x="100683" y="176768"/>
                  <a:pt x="97501" y="169891"/>
                  <a:pt x="94145" y="162726"/>
                </a:cubicBezTo>
                <a:cubicBezTo>
                  <a:pt x="94145" y="162726"/>
                  <a:pt x="93450" y="161281"/>
                  <a:pt x="93045" y="160472"/>
                </a:cubicBezTo>
                <a:lnTo>
                  <a:pt x="93103" y="160472"/>
                </a:lnTo>
                <a:cubicBezTo>
                  <a:pt x="93045" y="160356"/>
                  <a:pt x="93045" y="160241"/>
                  <a:pt x="92987" y="160183"/>
                </a:cubicBezTo>
                <a:close/>
                <a:moveTo>
                  <a:pt x="457411" y="751"/>
                </a:moveTo>
                <a:lnTo>
                  <a:pt x="458047" y="751"/>
                </a:lnTo>
                <a:cubicBezTo>
                  <a:pt x="488012" y="751"/>
                  <a:pt x="514158" y="20971"/>
                  <a:pt x="521621" y="49915"/>
                </a:cubicBezTo>
                <a:cubicBezTo>
                  <a:pt x="523009" y="55403"/>
                  <a:pt x="523761" y="61007"/>
                  <a:pt x="523761" y="66553"/>
                </a:cubicBezTo>
                <a:cubicBezTo>
                  <a:pt x="523761" y="102718"/>
                  <a:pt x="494317" y="132124"/>
                  <a:pt x="458105" y="132124"/>
                </a:cubicBezTo>
                <a:lnTo>
                  <a:pt x="457469" y="132124"/>
                </a:lnTo>
                <a:cubicBezTo>
                  <a:pt x="427504" y="132124"/>
                  <a:pt x="401358" y="111904"/>
                  <a:pt x="393895" y="82960"/>
                </a:cubicBezTo>
                <a:cubicBezTo>
                  <a:pt x="392507" y="77472"/>
                  <a:pt x="391755" y="71868"/>
                  <a:pt x="391755" y="66322"/>
                </a:cubicBezTo>
                <a:cubicBezTo>
                  <a:pt x="391755" y="30157"/>
                  <a:pt x="421199" y="751"/>
                  <a:pt x="457411" y="751"/>
                </a:cubicBezTo>
                <a:close/>
                <a:moveTo>
                  <a:pt x="285868" y="751"/>
                </a:moveTo>
                <a:lnTo>
                  <a:pt x="286621" y="751"/>
                </a:lnTo>
                <a:cubicBezTo>
                  <a:pt x="316601" y="751"/>
                  <a:pt x="342761" y="20971"/>
                  <a:pt x="350227" y="49915"/>
                </a:cubicBezTo>
                <a:cubicBezTo>
                  <a:pt x="351674" y="55403"/>
                  <a:pt x="352369" y="61007"/>
                  <a:pt x="352369" y="66553"/>
                </a:cubicBezTo>
                <a:cubicBezTo>
                  <a:pt x="352369" y="102718"/>
                  <a:pt x="322909" y="132124"/>
                  <a:pt x="286736" y="132124"/>
                </a:cubicBezTo>
                <a:lnTo>
                  <a:pt x="286100" y="132124"/>
                </a:lnTo>
                <a:cubicBezTo>
                  <a:pt x="256119" y="132124"/>
                  <a:pt x="229959" y="111846"/>
                  <a:pt x="222493" y="82845"/>
                </a:cubicBezTo>
                <a:cubicBezTo>
                  <a:pt x="221046" y="77414"/>
                  <a:pt x="220351" y="71810"/>
                  <a:pt x="220351" y="66264"/>
                </a:cubicBezTo>
                <a:cubicBezTo>
                  <a:pt x="220351" y="30157"/>
                  <a:pt x="249753" y="751"/>
                  <a:pt x="285868" y="751"/>
                </a:cubicBezTo>
                <a:close/>
                <a:moveTo>
                  <a:pt x="114639" y="751"/>
                </a:moveTo>
                <a:lnTo>
                  <a:pt x="115275" y="751"/>
                </a:lnTo>
                <a:cubicBezTo>
                  <a:pt x="145256" y="751"/>
                  <a:pt x="171416" y="20971"/>
                  <a:pt x="178882" y="49915"/>
                </a:cubicBezTo>
                <a:cubicBezTo>
                  <a:pt x="180329" y="55403"/>
                  <a:pt x="181024" y="61007"/>
                  <a:pt x="181024" y="66553"/>
                </a:cubicBezTo>
                <a:cubicBezTo>
                  <a:pt x="181024" y="102718"/>
                  <a:pt x="151564" y="132124"/>
                  <a:pt x="115333" y="132124"/>
                </a:cubicBezTo>
                <a:lnTo>
                  <a:pt x="114754" y="132124"/>
                </a:lnTo>
                <a:cubicBezTo>
                  <a:pt x="84774" y="132124"/>
                  <a:pt x="58614" y="111904"/>
                  <a:pt x="51148" y="82960"/>
                </a:cubicBezTo>
                <a:cubicBezTo>
                  <a:pt x="49701" y="77472"/>
                  <a:pt x="49006" y="71868"/>
                  <a:pt x="49006" y="66322"/>
                </a:cubicBezTo>
                <a:cubicBezTo>
                  <a:pt x="49006" y="30157"/>
                  <a:pt x="78466" y="751"/>
                  <a:pt x="114639" y="751"/>
                </a:cubicBezTo>
                <a:close/>
                <a:moveTo>
                  <a:pt x="457410" y="423"/>
                </a:moveTo>
                <a:cubicBezTo>
                  <a:pt x="420880" y="423"/>
                  <a:pt x="391355" y="29894"/>
                  <a:pt x="391355" y="66356"/>
                </a:cubicBezTo>
                <a:cubicBezTo>
                  <a:pt x="391355" y="72135"/>
                  <a:pt x="392108" y="77740"/>
                  <a:pt x="393497" y="83056"/>
                </a:cubicBezTo>
                <a:cubicBezTo>
                  <a:pt x="400849" y="111487"/>
                  <a:pt x="426669" y="132521"/>
                  <a:pt x="457468" y="132521"/>
                </a:cubicBezTo>
                <a:lnTo>
                  <a:pt x="457815" y="132521"/>
                </a:lnTo>
                <a:lnTo>
                  <a:pt x="458104" y="132521"/>
                </a:lnTo>
                <a:cubicBezTo>
                  <a:pt x="494634" y="132521"/>
                  <a:pt x="524159" y="103050"/>
                  <a:pt x="524159" y="66587"/>
                </a:cubicBezTo>
                <a:cubicBezTo>
                  <a:pt x="524159" y="60809"/>
                  <a:pt x="523406" y="55204"/>
                  <a:pt x="522017" y="49887"/>
                </a:cubicBezTo>
                <a:cubicBezTo>
                  <a:pt x="514665" y="21457"/>
                  <a:pt x="488845" y="423"/>
                  <a:pt x="458046" y="423"/>
                </a:cubicBezTo>
                <a:lnTo>
                  <a:pt x="457699" y="423"/>
                </a:lnTo>
                <a:close/>
                <a:moveTo>
                  <a:pt x="114646" y="423"/>
                </a:moveTo>
                <a:cubicBezTo>
                  <a:pt x="78190" y="423"/>
                  <a:pt x="48620" y="29894"/>
                  <a:pt x="48620" y="66356"/>
                </a:cubicBezTo>
                <a:cubicBezTo>
                  <a:pt x="48620" y="72135"/>
                  <a:pt x="49372" y="77740"/>
                  <a:pt x="50761" y="83056"/>
                </a:cubicBezTo>
                <a:cubicBezTo>
                  <a:pt x="58110" y="111487"/>
                  <a:pt x="83977" y="132521"/>
                  <a:pt x="114762" y="132521"/>
                </a:cubicBezTo>
                <a:lnTo>
                  <a:pt x="115051" y="132521"/>
                </a:lnTo>
                <a:lnTo>
                  <a:pt x="115340" y="132521"/>
                </a:lnTo>
                <a:cubicBezTo>
                  <a:pt x="151854" y="132521"/>
                  <a:pt x="181424" y="103050"/>
                  <a:pt x="181424" y="66587"/>
                </a:cubicBezTo>
                <a:cubicBezTo>
                  <a:pt x="181424" y="60809"/>
                  <a:pt x="180614" y="55204"/>
                  <a:pt x="179225" y="49887"/>
                </a:cubicBezTo>
                <a:cubicBezTo>
                  <a:pt x="171934" y="21457"/>
                  <a:pt x="146067" y="423"/>
                  <a:pt x="115282" y="423"/>
                </a:cubicBezTo>
                <a:lnTo>
                  <a:pt x="114993" y="423"/>
                </a:lnTo>
                <a:close/>
                <a:moveTo>
                  <a:pt x="286036" y="397"/>
                </a:moveTo>
                <a:cubicBezTo>
                  <a:pt x="249522" y="282"/>
                  <a:pt x="219952" y="29874"/>
                  <a:pt x="219952" y="66286"/>
                </a:cubicBezTo>
                <a:cubicBezTo>
                  <a:pt x="219952" y="72066"/>
                  <a:pt x="220762" y="77672"/>
                  <a:pt x="222151" y="82990"/>
                </a:cubicBezTo>
                <a:cubicBezTo>
                  <a:pt x="229442" y="111484"/>
                  <a:pt x="255309" y="132522"/>
                  <a:pt x="286094" y="132522"/>
                </a:cubicBezTo>
                <a:lnTo>
                  <a:pt x="286383" y="132522"/>
                </a:lnTo>
                <a:lnTo>
                  <a:pt x="286730" y="132522"/>
                </a:lnTo>
                <a:cubicBezTo>
                  <a:pt x="323186" y="132522"/>
                  <a:pt x="352756" y="103045"/>
                  <a:pt x="352756" y="66575"/>
                </a:cubicBezTo>
                <a:cubicBezTo>
                  <a:pt x="352756" y="60796"/>
                  <a:pt x="352004" y="55189"/>
                  <a:pt x="350615" y="49872"/>
                </a:cubicBezTo>
                <a:cubicBezTo>
                  <a:pt x="343266" y="21436"/>
                  <a:pt x="317399" y="397"/>
                  <a:pt x="286614" y="397"/>
                </a:cubicBezTo>
                <a:lnTo>
                  <a:pt x="286325" y="397"/>
                </a:lnTo>
                <a:close/>
                <a:moveTo>
                  <a:pt x="457411" y="0"/>
                </a:moveTo>
                <a:lnTo>
                  <a:pt x="458047" y="0"/>
                </a:lnTo>
                <a:cubicBezTo>
                  <a:pt x="488359" y="0"/>
                  <a:pt x="514795" y="20451"/>
                  <a:pt x="522315" y="49741"/>
                </a:cubicBezTo>
                <a:cubicBezTo>
                  <a:pt x="523761" y="55230"/>
                  <a:pt x="524513" y="60891"/>
                  <a:pt x="524513" y="66553"/>
                </a:cubicBezTo>
                <a:cubicBezTo>
                  <a:pt x="524513" y="103122"/>
                  <a:pt x="494722" y="132875"/>
                  <a:pt x="458105" y="132875"/>
                </a:cubicBezTo>
                <a:lnTo>
                  <a:pt x="457469" y="132875"/>
                </a:lnTo>
                <a:cubicBezTo>
                  <a:pt x="427157" y="132875"/>
                  <a:pt x="400721" y="112424"/>
                  <a:pt x="393201" y="83133"/>
                </a:cubicBezTo>
                <a:cubicBezTo>
                  <a:pt x="391755" y="77645"/>
                  <a:pt x="391003" y="71983"/>
                  <a:pt x="391003" y="66322"/>
                </a:cubicBezTo>
                <a:cubicBezTo>
                  <a:pt x="391003" y="29752"/>
                  <a:pt x="420794" y="0"/>
                  <a:pt x="457411" y="0"/>
                </a:cubicBezTo>
                <a:close/>
                <a:moveTo>
                  <a:pt x="285868" y="0"/>
                </a:moveTo>
                <a:lnTo>
                  <a:pt x="286621" y="0"/>
                </a:lnTo>
                <a:cubicBezTo>
                  <a:pt x="316948" y="0"/>
                  <a:pt x="343456" y="20451"/>
                  <a:pt x="350980" y="49741"/>
                </a:cubicBezTo>
                <a:cubicBezTo>
                  <a:pt x="352427" y="55287"/>
                  <a:pt x="353179" y="60891"/>
                  <a:pt x="353179" y="66553"/>
                </a:cubicBezTo>
                <a:cubicBezTo>
                  <a:pt x="353179" y="103122"/>
                  <a:pt x="323372" y="132875"/>
                  <a:pt x="286736" y="132875"/>
                </a:cubicBezTo>
                <a:lnTo>
                  <a:pt x="286100" y="132875"/>
                </a:lnTo>
                <a:cubicBezTo>
                  <a:pt x="255772" y="132875"/>
                  <a:pt x="229322" y="112366"/>
                  <a:pt x="221740" y="83076"/>
                </a:cubicBezTo>
                <a:cubicBezTo>
                  <a:pt x="220294" y="77530"/>
                  <a:pt x="219599" y="71868"/>
                  <a:pt x="219599" y="66264"/>
                </a:cubicBezTo>
                <a:cubicBezTo>
                  <a:pt x="219599" y="29695"/>
                  <a:pt x="249348" y="0"/>
                  <a:pt x="285868" y="0"/>
                </a:cubicBezTo>
                <a:close/>
                <a:moveTo>
                  <a:pt x="114639" y="0"/>
                </a:moveTo>
                <a:lnTo>
                  <a:pt x="115275" y="0"/>
                </a:lnTo>
                <a:cubicBezTo>
                  <a:pt x="145603" y="0"/>
                  <a:pt x="172053" y="20451"/>
                  <a:pt x="179635" y="49741"/>
                </a:cubicBezTo>
                <a:cubicBezTo>
                  <a:pt x="181081" y="55230"/>
                  <a:pt x="181776" y="60891"/>
                  <a:pt x="181776" y="66553"/>
                </a:cubicBezTo>
                <a:cubicBezTo>
                  <a:pt x="181776" y="103122"/>
                  <a:pt x="151969" y="132875"/>
                  <a:pt x="115333" y="132875"/>
                </a:cubicBezTo>
                <a:lnTo>
                  <a:pt x="114754" y="132875"/>
                </a:lnTo>
                <a:cubicBezTo>
                  <a:pt x="84427" y="132875"/>
                  <a:pt x="57919" y="112424"/>
                  <a:pt x="50395" y="83133"/>
                </a:cubicBezTo>
                <a:cubicBezTo>
                  <a:pt x="48948" y="77645"/>
                  <a:pt x="48196" y="71983"/>
                  <a:pt x="48196" y="66322"/>
                </a:cubicBezTo>
                <a:cubicBezTo>
                  <a:pt x="48196" y="29752"/>
                  <a:pt x="78003" y="0"/>
                  <a:pt x="114639" y="0"/>
                </a:cubicBezTo>
                <a:close/>
              </a:path>
            </a:pathLst>
          </a:custGeom>
          <a:solidFill>
            <a:schemeClr val="accent1"/>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文本框 22">
            <a:extLst>
              <a:ext uri="{FF2B5EF4-FFF2-40B4-BE49-F238E27FC236}">
                <a16:creationId xmlns:a16="http://schemas.microsoft.com/office/drawing/2014/main" id="{AF19128E-19B1-4647-AD0A-5E670D45DF67}"/>
              </a:ext>
            </a:extLst>
          </p:cNvPr>
          <p:cNvSpPr txBox="1"/>
          <p:nvPr/>
        </p:nvSpPr>
        <p:spPr>
          <a:xfrm>
            <a:off x="4088913" y="3074551"/>
            <a:ext cx="1877376" cy="369332"/>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0" dirty="0">
                <a:solidFill>
                  <a:schemeClr val="accent1"/>
                </a:solidFill>
                <a:latin typeface="+mj-ea"/>
                <a:ea typeface="+mj-ea"/>
              </a:rPr>
              <a:t>关键词标题</a:t>
            </a:r>
          </a:p>
        </p:txBody>
      </p:sp>
      <p:sp>
        <p:nvSpPr>
          <p:cNvPr id="32" name="文本框 23">
            <a:extLst>
              <a:ext uri="{FF2B5EF4-FFF2-40B4-BE49-F238E27FC236}">
                <a16:creationId xmlns:a16="http://schemas.microsoft.com/office/drawing/2014/main" id="{4E08D656-79B2-4DD8-AEB0-D3C9C510F182}"/>
              </a:ext>
            </a:extLst>
          </p:cNvPr>
          <p:cNvSpPr txBox="1"/>
          <p:nvPr/>
        </p:nvSpPr>
        <p:spPr>
          <a:xfrm>
            <a:off x="4139395" y="3632644"/>
            <a:ext cx="1776413" cy="125989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dirty="0">
                <a:solidFill>
                  <a:schemeClr val="tx1"/>
                </a:solidFill>
              </a:rPr>
              <a:t>顶部“开始”面板中可以对字体、字号、颜色、行距等</a:t>
            </a:r>
            <a:endParaRPr lang="en-US" altLang="zh-CN" sz="1600" dirty="0">
              <a:solidFill>
                <a:schemeClr val="tx1"/>
              </a:solidFill>
            </a:endParaRPr>
          </a:p>
          <a:p>
            <a:pPr algn="ctr">
              <a:lnSpc>
                <a:spcPct val="130000"/>
              </a:lnSpc>
            </a:pPr>
            <a:r>
              <a:rPr lang="zh-CN" altLang="en-US" sz="1600" dirty="0">
                <a:solidFill>
                  <a:schemeClr val="tx1"/>
                </a:solidFill>
              </a:rPr>
              <a:t>进行修改</a:t>
            </a:r>
          </a:p>
        </p:txBody>
      </p:sp>
      <p:sp>
        <p:nvSpPr>
          <p:cNvPr id="38" name="图形 21">
            <a:extLst>
              <a:ext uri="{FF2B5EF4-FFF2-40B4-BE49-F238E27FC236}">
                <a16:creationId xmlns:a16="http://schemas.microsoft.com/office/drawing/2014/main" id="{12AC9C3A-49EC-42AA-86DE-5B3D6A4AEDC7}"/>
              </a:ext>
            </a:extLst>
          </p:cNvPr>
          <p:cNvSpPr>
            <a:spLocks noChangeAspect="1"/>
          </p:cNvSpPr>
          <p:nvPr/>
        </p:nvSpPr>
        <p:spPr>
          <a:xfrm>
            <a:off x="7339631" y="2396503"/>
            <a:ext cx="562724" cy="559120"/>
          </a:xfrm>
          <a:custGeom>
            <a:avLst/>
            <a:gdLst>
              <a:gd name="connsiteX0" fmla="*/ 121763 h 600884"/>
              <a:gd name="connsiteY0" fmla="*/ 121763 h 600884"/>
              <a:gd name="connsiteX1" fmla="*/ 121763 h 600884"/>
              <a:gd name="connsiteY1" fmla="*/ 121763 h 600884"/>
              <a:gd name="connsiteX2" fmla="*/ 121763 h 600884"/>
              <a:gd name="connsiteY2" fmla="*/ 121763 h 600884"/>
              <a:gd name="connsiteX3" fmla="*/ 121763 h 600884"/>
              <a:gd name="connsiteY3" fmla="*/ 121763 h 600884"/>
              <a:gd name="connsiteX4" fmla="*/ 121763 h 600884"/>
              <a:gd name="connsiteY4" fmla="*/ 121763 h 600884"/>
              <a:gd name="connsiteX5" fmla="*/ 121763 h 600884"/>
              <a:gd name="connsiteY5" fmla="*/ 121763 h 600884"/>
              <a:gd name="connsiteX6" fmla="*/ 121763 h 600884"/>
              <a:gd name="connsiteY6" fmla="*/ 121763 h 600884"/>
              <a:gd name="connsiteX7" fmla="*/ 121763 h 600884"/>
              <a:gd name="connsiteY7" fmla="*/ 121763 h 600884"/>
              <a:gd name="connsiteX8" fmla="*/ 121763 h 600884"/>
              <a:gd name="connsiteY8" fmla="*/ 121763 h 600884"/>
              <a:gd name="connsiteX9" fmla="*/ 121763 h 600884"/>
              <a:gd name="connsiteY9" fmla="*/ 121763 h 600884"/>
              <a:gd name="connsiteX10" fmla="*/ 121763 h 600884"/>
              <a:gd name="connsiteY10" fmla="*/ 121763 h 600884"/>
              <a:gd name="connsiteX11" fmla="*/ 121763 h 600884"/>
              <a:gd name="connsiteY11" fmla="*/ 121763 h 600884"/>
              <a:gd name="connsiteX12" fmla="*/ 121763 h 600884"/>
              <a:gd name="connsiteY12" fmla="*/ 121763 h 600884"/>
              <a:gd name="connsiteX13" fmla="*/ 121763 h 600884"/>
              <a:gd name="connsiteY13" fmla="*/ 121763 h 600884"/>
              <a:gd name="connsiteX14" fmla="*/ 121763 h 600884"/>
              <a:gd name="connsiteY14" fmla="*/ 121763 h 600884"/>
              <a:gd name="connsiteX15" fmla="*/ 121763 h 600884"/>
              <a:gd name="connsiteY15" fmla="*/ 121763 h 600884"/>
              <a:gd name="connsiteX16" fmla="*/ 121763 h 600884"/>
              <a:gd name="connsiteY16" fmla="*/ 121763 h 600884"/>
              <a:gd name="connsiteX17" fmla="*/ 121763 h 600884"/>
              <a:gd name="connsiteY17" fmla="*/ 121763 h 600884"/>
              <a:gd name="connsiteX18" fmla="*/ 121763 h 600884"/>
              <a:gd name="connsiteY18" fmla="*/ 121763 h 600884"/>
              <a:gd name="connsiteX19" fmla="*/ 121763 h 600884"/>
              <a:gd name="connsiteY19" fmla="*/ 121763 h 600884"/>
              <a:gd name="connsiteX20" fmla="*/ 121763 h 600884"/>
              <a:gd name="connsiteY20" fmla="*/ 121763 h 600884"/>
              <a:gd name="connsiteX21" fmla="*/ 121763 h 600884"/>
              <a:gd name="connsiteY21" fmla="*/ 121763 h 600884"/>
              <a:gd name="connsiteX22" fmla="*/ 121763 h 600884"/>
              <a:gd name="connsiteY22" fmla="*/ 121763 h 600884"/>
              <a:gd name="connsiteX23" fmla="*/ 121763 h 600884"/>
              <a:gd name="connsiteY23" fmla="*/ 121763 h 600884"/>
              <a:gd name="connsiteX24" fmla="*/ 121763 h 600884"/>
              <a:gd name="connsiteY24" fmla="*/ 121763 h 600884"/>
              <a:gd name="connsiteX25" fmla="*/ 121763 h 600884"/>
              <a:gd name="connsiteY25" fmla="*/ 121763 h 600884"/>
              <a:gd name="connsiteX26" fmla="*/ 121763 h 600884"/>
              <a:gd name="connsiteY26" fmla="*/ 121763 h 600884"/>
              <a:gd name="connsiteX27" fmla="*/ 121763 h 600884"/>
              <a:gd name="connsiteY27" fmla="*/ 121763 h 600884"/>
              <a:gd name="connsiteX28" fmla="*/ 121763 h 600884"/>
              <a:gd name="connsiteY28" fmla="*/ 121763 h 600884"/>
              <a:gd name="connsiteX29" fmla="*/ 121763 h 600884"/>
              <a:gd name="connsiteY29" fmla="*/ 121763 h 600884"/>
              <a:gd name="connsiteX30" fmla="*/ 121763 h 600884"/>
              <a:gd name="connsiteY30" fmla="*/ 121763 h 600884"/>
              <a:gd name="connsiteX31" fmla="*/ 121763 h 600884"/>
              <a:gd name="connsiteY31" fmla="*/ 121763 h 600884"/>
              <a:gd name="connsiteX32" fmla="*/ 121763 h 600884"/>
              <a:gd name="connsiteY32" fmla="*/ 121763 h 600884"/>
              <a:gd name="connsiteX33" fmla="*/ 121763 h 600884"/>
              <a:gd name="connsiteY33" fmla="*/ 121763 h 600884"/>
              <a:gd name="connsiteX34" fmla="*/ 121763 h 600884"/>
              <a:gd name="connsiteY34" fmla="*/ 121763 h 600884"/>
              <a:gd name="connsiteX35" fmla="*/ 121763 h 600884"/>
              <a:gd name="connsiteY35" fmla="*/ 121763 h 600884"/>
              <a:gd name="connsiteX36" fmla="*/ 121763 h 600884"/>
              <a:gd name="connsiteY36" fmla="*/ 121763 h 600884"/>
              <a:gd name="connsiteX37" fmla="*/ 121763 h 600884"/>
              <a:gd name="connsiteY37" fmla="*/ 121763 h 600884"/>
              <a:gd name="connsiteX38" fmla="*/ 121763 h 600884"/>
              <a:gd name="connsiteY38" fmla="*/ 121763 h 600884"/>
              <a:gd name="connsiteX39" fmla="*/ 121763 h 600884"/>
              <a:gd name="connsiteY39" fmla="*/ 121763 h 600884"/>
              <a:gd name="connsiteX40" fmla="*/ 121763 h 600884"/>
              <a:gd name="connsiteY40" fmla="*/ 121763 h 600884"/>
              <a:gd name="connsiteX41" fmla="*/ 121763 h 600884"/>
              <a:gd name="connsiteY41" fmla="*/ 121763 h 600884"/>
              <a:gd name="connsiteX42" fmla="*/ 121763 h 600884"/>
              <a:gd name="connsiteY42" fmla="*/ 121763 h 600884"/>
              <a:gd name="connsiteX43" fmla="*/ 121763 h 600884"/>
              <a:gd name="connsiteY43" fmla="*/ 121763 h 600884"/>
              <a:gd name="connsiteX44" fmla="*/ 121763 h 600884"/>
              <a:gd name="connsiteY44" fmla="*/ 121763 h 600884"/>
              <a:gd name="connsiteX45" fmla="*/ 121763 h 600884"/>
              <a:gd name="connsiteY45" fmla="*/ 121763 h 600884"/>
              <a:gd name="connsiteX46" fmla="*/ 121763 h 600884"/>
              <a:gd name="connsiteY46" fmla="*/ 121763 h 600884"/>
              <a:gd name="connsiteX47" fmla="*/ 121763 h 600884"/>
              <a:gd name="connsiteY47" fmla="*/ 121763 h 600884"/>
              <a:gd name="connsiteX48" fmla="*/ 121763 h 600884"/>
              <a:gd name="connsiteY48" fmla="*/ 121763 h 600884"/>
              <a:gd name="connsiteX49" fmla="*/ 121763 h 600884"/>
              <a:gd name="connsiteY49" fmla="*/ 121763 h 600884"/>
              <a:gd name="connsiteX50" fmla="*/ 121763 h 600884"/>
              <a:gd name="connsiteY50" fmla="*/ 121763 h 600884"/>
              <a:gd name="connsiteX51" fmla="*/ 121763 h 600884"/>
              <a:gd name="connsiteY51" fmla="*/ 121763 h 600884"/>
              <a:gd name="connsiteX52" fmla="*/ 121763 h 600884"/>
              <a:gd name="connsiteY52" fmla="*/ 121763 h 600884"/>
              <a:gd name="connsiteX53" fmla="*/ 121763 h 600884"/>
              <a:gd name="connsiteY53" fmla="*/ 121763 h 600884"/>
              <a:gd name="connsiteX54" fmla="*/ 121763 h 600884"/>
              <a:gd name="connsiteY54" fmla="*/ 121763 h 600884"/>
              <a:gd name="connsiteX55" fmla="*/ 121763 h 600884"/>
              <a:gd name="connsiteY55" fmla="*/ 121763 h 600884"/>
              <a:gd name="connsiteX56" fmla="*/ 121763 h 600884"/>
              <a:gd name="connsiteY56" fmla="*/ 121763 h 600884"/>
              <a:gd name="connsiteX57" fmla="*/ 121763 h 600884"/>
              <a:gd name="connsiteY57" fmla="*/ 121763 h 600884"/>
              <a:gd name="connsiteX58" fmla="*/ 121763 h 600884"/>
              <a:gd name="connsiteY58" fmla="*/ 121763 h 600884"/>
              <a:gd name="connsiteX59" fmla="*/ 121763 h 600884"/>
              <a:gd name="connsiteY59" fmla="*/ 121763 h 600884"/>
              <a:gd name="connsiteX60" fmla="*/ 121763 h 600884"/>
              <a:gd name="connsiteY60" fmla="*/ 121763 h 600884"/>
              <a:gd name="connsiteX61" fmla="*/ 121763 h 600884"/>
              <a:gd name="connsiteY61" fmla="*/ 121763 h 600884"/>
              <a:gd name="connsiteX62" fmla="*/ 121763 h 600884"/>
              <a:gd name="connsiteY62" fmla="*/ 121763 h 600884"/>
              <a:gd name="connsiteX63" fmla="*/ 121763 h 600884"/>
              <a:gd name="connsiteY63" fmla="*/ 121763 h 600884"/>
              <a:gd name="connsiteX64" fmla="*/ 121763 h 600884"/>
              <a:gd name="connsiteY64" fmla="*/ 121763 h 600884"/>
              <a:gd name="connsiteX65" fmla="*/ 121763 h 600884"/>
              <a:gd name="connsiteY65" fmla="*/ 121763 h 600884"/>
              <a:gd name="connsiteX66" fmla="*/ 121763 h 600884"/>
              <a:gd name="connsiteY66" fmla="*/ 121763 h 6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97103" h="593280">
                <a:moveTo>
                  <a:pt x="278165" y="429549"/>
                </a:moveTo>
                <a:cubicBezTo>
                  <a:pt x="269227" y="429549"/>
                  <a:pt x="262276" y="436488"/>
                  <a:pt x="262276" y="445410"/>
                </a:cubicBezTo>
                <a:lnTo>
                  <a:pt x="262276" y="537605"/>
                </a:lnTo>
                <a:cubicBezTo>
                  <a:pt x="262276" y="545536"/>
                  <a:pt x="269227" y="552475"/>
                  <a:pt x="278165" y="552475"/>
                </a:cubicBezTo>
                <a:lnTo>
                  <a:pt x="311929" y="552475"/>
                </a:lnTo>
                <a:cubicBezTo>
                  <a:pt x="319874" y="552475"/>
                  <a:pt x="327819" y="545536"/>
                  <a:pt x="327819" y="537605"/>
                </a:cubicBezTo>
                <a:lnTo>
                  <a:pt x="327819" y="444419"/>
                </a:lnTo>
                <a:cubicBezTo>
                  <a:pt x="327819" y="436488"/>
                  <a:pt x="320867" y="429549"/>
                  <a:pt x="311929" y="429549"/>
                </a:cubicBezTo>
                <a:close/>
                <a:moveTo>
                  <a:pt x="295047" y="380973"/>
                </a:moveTo>
                <a:cubicBezTo>
                  <a:pt x="413223" y="380973"/>
                  <a:pt x="509551" y="475150"/>
                  <a:pt x="512530" y="593120"/>
                </a:cubicBezTo>
                <a:lnTo>
                  <a:pt x="77564" y="593120"/>
                </a:lnTo>
                <a:cubicBezTo>
                  <a:pt x="79550" y="475150"/>
                  <a:pt x="175878" y="380973"/>
                  <a:pt x="295047" y="380973"/>
                </a:cubicBezTo>
                <a:close/>
                <a:moveTo>
                  <a:pt x="480872" y="258870"/>
                </a:moveTo>
                <a:cubicBezTo>
                  <a:pt x="472925" y="258870"/>
                  <a:pt x="465971" y="265812"/>
                  <a:pt x="465971" y="273747"/>
                </a:cubicBezTo>
                <a:lnTo>
                  <a:pt x="465971" y="310445"/>
                </a:lnTo>
                <a:cubicBezTo>
                  <a:pt x="465971" y="318380"/>
                  <a:pt x="472925" y="325323"/>
                  <a:pt x="480872" y="325323"/>
                </a:cubicBezTo>
                <a:lnTo>
                  <a:pt x="517629" y="325323"/>
                </a:lnTo>
                <a:cubicBezTo>
                  <a:pt x="525577" y="325323"/>
                  <a:pt x="532531" y="318380"/>
                  <a:pt x="532531" y="310445"/>
                </a:cubicBezTo>
                <a:lnTo>
                  <a:pt x="532531" y="273747"/>
                </a:lnTo>
                <a:cubicBezTo>
                  <a:pt x="532531" y="265812"/>
                  <a:pt x="525577" y="258870"/>
                  <a:pt x="517629" y="258870"/>
                </a:cubicBezTo>
                <a:close/>
                <a:moveTo>
                  <a:pt x="288138" y="155766"/>
                </a:moveTo>
                <a:cubicBezTo>
                  <a:pt x="311982" y="155766"/>
                  <a:pt x="330858" y="174609"/>
                  <a:pt x="330858" y="197419"/>
                </a:cubicBezTo>
                <a:cubicBezTo>
                  <a:pt x="330858" y="206345"/>
                  <a:pt x="327878" y="214279"/>
                  <a:pt x="322911" y="221221"/>
                </a:cubicBezTo>
                <a:cubicBezTo>
                  <a:pt x="343774" y="224196"/>
                  <a:pt x="358676" y="243039"/>
                  <a:pt x="358676" y="263866"/>
                </a:cubicBezTo>
                <a:lnTo>
                  <a:pt x="358676" y="343205"/>
                </a:lnTo>
                <a:cubicBezTo>
                  <a:pt x="339800" y="337255"/>
                  <a:pt x="317943" y="335271"/>
                  <a:pt x="296086" y="335271"/>
                </a:cubicBezTo>
                <a:cubicBezTo>
                  <a:pt x="269262" y="335271"/>
                  <a:pt x="242438" y="339238"/>
                  <a:pt x="216607" y="348164"/>
                </a:cubicBezTo>
                <a:lnTo>
                  <a:pt x="216607" y="263866"/>
                </a:lnTo>
                <a:cubicBezTo>
                  <a:pt x="216607" y="243039"/>
                  <a:pt x="232503" y="224196"/>
                  <a:pt x="253366" y="221221"/>
                </a:cubicBezTo>
                <a:cubicBezTo>
                  <a:pt x="249392" y="214279"/>
                  <a:pt x="246412" y="206345"/>
                  <a:pt x="246412" y="197419"/>
                </a:cubicBezTo>
                <a:cubicBezTo>
                  <a:pt x="246412" y="174609"/>
                  <a:pt x="265288" y="155766"/>
                  <a:pt x="288138" y="155766"/>
                </a:cubicBezTo>
                <a:close/>
                <a:moveTo>
                  <a:pt x="480872" y="146791"/>
                </a:moveTo>
                <a:cubicBezTo>
                  <a:pt x="472925" y="146791"/>
                  <a:pt x="465971" y="153734"/>
                  <a:pt x="465971" y="162661"/>
                </a:cubicBezTo>
                <a:lnTo>
                  <a:pt x="465971" y="198367"/>
                </a:lnTo>
                <a:cubicBezTo>
                  <a:pt x="465971" y="207294"/>
                  <a:pt x="472925" y="214237"/>
                  <a:pt x="480872" y="214237"/>
                </a:cubicBezTo>
                <a:lnTo>
                  <a:pt x="517629" y="214237"/>
                </a:lnTo>
                <a:cubicBezTo>
                  <a:pt x="525577" y="214237"/>
                  <a:pt x="532531" y="207294"/>
                  <a:pt x="532531" y="198367"/>
                </a:cubicBezTo>
                <a:lnTo>
                  <a:pt x="532531" y="162661"/>
                </a:lnTo>
                <a:cubicBezTo>
                  <a:pt x="532531" y="153734"/>
                  <a:pt x="525577" y="146791"/>
                  <a:pt x="517629" y="146791"/>
                </a:cubicBezTo>
                <a:close/>
                <a:moveTo>
                  <a:pt x="452063" y="65460"/>
                </a:moveTo>
                <a:lnTo>
                  <a:pt x="547432" y="65460"/>
                </a:lnTo>
                <a:cubicBezTo>
                  <a:pt x="574254" y="65460"/>
                  <a:pt x="597103" y="87281"/>
                  <a:pt x="597103" y="115052"/>
                </a:cubicBezTo>
                <a:lnTo>
                  <a:pt x="597103" y="579235"/>
                </a:lnTo>
                <a:cubicBezTo>
                  <a:pt x="597103" y="587170"/>
                  <a:pt x="590149" y="593121"/>
                  <a:pt x="582202" y="593121"/>
                </a:cubicBezTo>
                <a:lnTo>
                  <a:pt x="553392" y="593121"/>
                </a:lnTo>
                <a:lnTo>
                  <a:pt x="553392" y="585186"/>
                </a:lnTo>
                <a:cubicBezTo>
                  <a:pt x="552399" y="536586"/>
                  <a:pt x="536504" y="489969"/>
                  <a:pt x="511669" y="451287"/>
                </a:cubicBezTo>
                <a:cubicBezTo>
                  <a:pt x="483853" y="410622"/>
                  <a:pt x="446103" y="376899"/>
                  <a:pt x="400405" y="357062"/>
                </a:cubicBezTo>
                <a:lnTo>
                  <a:pt x="400405" y="117036"/>
                </a:lnTo>
                <a:cubicBezTo>
                  <a:pt x="400405" y="88272"/>
                  <a:pt x="423254" y="65460"/>
                  <a:pt x="452063" y="65460"/>
                </a:cubicBezTo>
                <a:close/>
                <a:moveTo>
                  <a:pt x="81490" y="0"/>
                </a:moveTo>
                <a:lnTo>
                  <a:pt x="150060" y="0"/>
                </a:lnTo>
                <a:lnTo>
                  <a:pt x="151054" y="0"/>
                </a:lnTo>
                <a:cubicBezTo>
                  <a:pt x="159998" y="0"/>
                  <a:pt x="167948" y="7937"/>
                  <a:pt x="168942" y="17858"/>
                </a:cubicBezTo>
                <a:lnTo>
                  <a:pt x="190805" y="358151"/>
                </a:lnTo>
                <a:cubicBezTo>
                  <a:pt x="161986" y="372040"/>
                  <a:pt x="135154" y="389898"/>
                  <a:pt x="113291" y="413709"/>
                </a:cubicBezTo>
                <a:cubicBezTo>
                  <a:pt x="69564" y="458353"/>
                  <a:pt x="41738" y="518872"/>
                  <a:pt x="40745" y="585343"/>
                </a:cubicBezTo>
                <a:lnTo>
                  <a:pt x="40745" y="593280"/>
                </a:lnTo>
                <a:lnTo>
                  <a:pt x="38757" y="593280"/>
                </a:lnTo>
                <a:lnTo>
                  <a:pt x="25838" y="593280"/>
                </a:lnTo>
                <a:lnTo>
                  <a:pt x="13913" y="593280"/>
                </a:lnTo>
                <a:cubicBezTo>
                  <a:pt x="5963" y="593280"/>
                  <a:pt x="0" y="587327"/>
                  <a:pt x="0" y="579391"/>
                </a:cubicBezTo>
                <a:lnTo>
                  <a:pt x="0" y="427598"/>
                </a:lnTo>
                <a:cubicBezTo>
                  <a:pt x="0" y="419661"/>
                  <a:pt x="5963" y="412717"/>
                  <a:pt x="13913" y="412717"/>
                </a:cubicBezTo>
                <a:lnTo>
                  <a:pt x="37763" y="412717"/>
                </a:lnTo>
                <a:lnTo>
                  <a:pt x="63602" y="17858"/>
                </a:lnTo>
                <a:cubicBezTo>
                  <a:pt x="64595" y="7937"/>
                  <a:pt x="71552" y="0"/>
                  <a:pt x="81490" y="0"/>
                </a:cubicBezTo>
                <a:close/>
              </a:path>
            </a:pathLst>
          </a:custGeom>
          <a:solidFill>
            <a:schemeClr val="accent1"/>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文本框 22">
            <a:extLst>
              <a:ext uri="{FF2B5EF4-FFF2-40B4-BE49-F238E27FC236}">
                <a16:creationId xmlns:a16="http://schemas.microsoft.com/office/drawing/2014/main" id="{530DABBB-2DF3-497E-B187-7327A7F699DD}"/>
              </a:ext>
            </a:extLst>
          </p:cNvPr>
          <p:cNvSpPr txBox="1"/>
          <p:nvPr/>
        </p:nvSpPr>
        <p:spPr>
          <a:xfrm>
            <a:off x="6682305" y="3053523"/>
            <a:ext cx="1877376" cy="369332"/>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0" dirty="0">
                <a:solidFill>
                  <a:schemeClr val="accent1"/>
                </a:solidFill>
                <a:latin typeface="+mj-ea"/>
                <a:ea typeface="+mj-ea"/>
              </a:rPr>
              <a:t>关键词标题</a:t>
            </a:r>
          </a:p>
        </p:txBody>
      </p:sp>
      <p:sp>
        <p:nvSpPr>
          <p:cNvPr id="35" name="文本框 23">
            <a:extLst>
              <a:ext uri="{FF2B5EF4-FFF2-40B4-BE49-F238E27FC236}">
                <a16:creationId xmlns:a16="http://schemas.microsoft.com/office/drawing/2014/main" id="{63ECA68E-E63F-4B62-83E3-4615AC6F9627}"/>
              </a:ext>
            </a:extLst>
          </p:cNvPr>
          <p:cNvSpPr txBox="1"/>
          <p:nvPr/>
        </p:nvSpPr>
        <p:spPr>
          <a:xfrm>
            <a:off x="6732787" y="3611616"/>
            <a:ext cx="1776413" cy="125989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dirty="0">
                <a:solidFill>
                  <a:schemeClr val="tx1"/>
                </a:solidFill>
              </a:rPr>
              <a:t>顶部“开始”面板中可以对字体、字号、颜色、行距等</a:t>
            </a:r>
            <a:endParaRPr lang="en-US" altLang="zh-CN" sz="1600" dirty="0">
              <a:solidFill>
                <a:schemeClr val="tx1"/>
              </a:solidFill>
            </a:endParaRPr>
          </a:p>
          <a:p>
            <a:pPr algn="ctr">
              <a:lnSpc>
                <a:spcPct val="130000"/>
              </a:lnSpc>
            </a:pPr>
            <a:r>
              <a:rPr lang="zh-CN" altLang="en-US" sz="1600" dirty="0">
                <a:solidFill>
                  <a:schemeClr val="tx1"/>
                </a:solidFill>
              </a:rPr>
              <a:t>进行修改</a:t>
            </a:r>
          </a:p>
        </p:txBody>
      </p:sp>
      <p:sp>
        <p:nvSpPr>
          <p:cNvPr id="77" name="任意多边形: 形状 76">
            <a:extLst>
              <a:ext uri="{FF2B5EF4-FFF2-40B4-BE49-F238E27FC236}">
                <a16:creationId xmlns:a16="http://schemas.microsoft.com/office/drawing/2014/main" id="{CE3A08CC-48EC-40DE-9B85-FE62BBBD4C77}"/>
              </a:ext>
            </a:extLst>
          </p:cNvPr>
          <p:cNvSpPr/>
          <p:nvPr/>
        </p:nvSpPr>
        <p:spPr>
          <a:xfrm>
            <a:off x="823982" y="4017818"/>
            <a:ext cx="9407236" cy="1122218"/>
          </a:xfrm>
          <a:custGeom>
            <a:avLst/>
            <a:gdLst>
              <a:gd name="connsiteX0" fmla="*/ 0 w 9407236"/>
              <a:gd name="connsiteY0" fmla="*/ 1122218 h 1122218"/>
              <a:gd name="connsiteX1" fmla="*/ 6968836 w 9407236"/>
              <a:gd name="connsiteY1" fmla="*/ 1122218 h 1122218"/>
              <a:gd name="connsiteX2" fmla="*/ 7481454 w 9407236"/>
              <a:gd name="connsiteY2" fmla="*/ 1122218 h 1122218"/>
              <a:gd name="connsiteX3" fmla="*/ 8063345 w 9407236"/>
              <a:gd name="connsiteY3" fmla="*/ 540327 h 1122218"/>
              <a:gd name="connsiteX4" fmla="*/ 8866909 w 9407236"/>
              <a:gd name="connsiteY4" fmla="*/ 540327 h 1122218"/>
              <a:gd name="connsiteX5" fmla="*/ 9407236 w 9407236"/>
              <a:gd name="connsiteY5" fmla="*/ 0 h 11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7236" h="1122218">
                <a:moveTo>
                  <a:pt x="0" y="1122218"/>
                </a:moveTo>
                <a:lnTo>
                  <a:pt x="6968836" y="1122218"/>
                </a:lnTo>
                <a:lnTo>
                  <a:pt x="7481454" y="1122218"/>
                </a:lnTo>
                <a:lnTo>
                  <a:pt x="8063345" y="540327"/>
                </a:lnTo>
                <a:lnTo>
                  <a:pt x="8866909" y="540327"/>
                </a:lnTo>
                <a:lnTo>
                  <a:pt x="9407236" y="0"/>
                </a:lnTo>
              </a:path>
            </a:pathLst>
          </a:custGeom>
          <a:noFill/>
          <a:ln w="190500" cap="flat" cmpd="sng" algn="ctr">
            <a:gradFill>
              <a:gsLst>
                <a:gs pos="0">
                  <a:schemeClr val="accent1">
                    <a:lumMod val="20000"/>
                    <a:lumOff val="80000"/>
                    <a:alpha val="0"/>
                  </a:schemeClr>
                </a:gs>
                <a:gs pos="63000">
                  <a:schemeClr val="accent1">
                    <a:lumMod val="45000"/>
                    <a:lumOff val="55000"/>
                  </a:schemeClr>
                </a:gs>
                <a:gs pos="100000">
                  <a:schemeClr val="accent1"/>
                </a:gs>
              </a:gsLst>
              <a:lin ang="0" scaled="0"/>
            </a:gradFill>
            <a:prstDash val="solid"/>
            <a:miter lim="800000"/>
            <a:tailEnd type="triangle"/>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piggy-bank-interface-symbol-for-economy_40346">
            <a:extLst>
              <a:ext uri="{FF2B5EF4-FFF2-40B4-BE49-F238E27FC236}">
                <a16:creationId xmlns:a16="http://schemas.microsoft.com/office/drawing/2014/main" id="{3ECC2796-9629-4CE3-BF8D-76D552440ECA}"/>
              </a:ext>
            </a:extLst>
          </p:cNvPr>
          <p:cNvSpPr/>
          <p:nvPr/>
        </p:nvSpPr>
        <p:spPr>
          <a:xfrm>
            <a:off x="9169820" y="2481146"/>
            <a:ext cx="1645014" cy="1518180"/>
          </a:xfrm>
          <a:custGeom>
            <a:avLst/>
            <a:gdLst>
              <a:gd name="connsiteX0" fmla="*/ 135079 w 601030"/>
              <a:gd name="connsiteY0" fmla="*/ 233552 h 554690"/>
              <a:gd name="connsiteX1" fmla="*/ 117858 w 601030"/>
              <a:gd name="connsiteY1" fmla="*/ 252189 h 554690"/>
              <a:gd name="connsiteX2" fmla="*/ 135079 w 601030"/>
              <a:gd name="connsiteY2" fmla="*/ 270826 h 554690"/>
              <a:gd name="connsiteX3" fmla="*/ 153735 w 601030"/>
              <a:gd name="connsiteY3" fmla="*/ 252189 h 554690"/>
              <a:gd name="connsiteX4" fmla="*/ 135079 w 601030"/>
              <a:gd name="connsiteY4" fmla="*/ 233552 h 554690"/>
              <a:gd name="connsiteX5" fmla="*/ 548381 w 601030"/>
              <a:gd name="connsiteY5" fmla="*/ 222083 h 554690"/>
              <a:gd name="connsiteX6" fmla="*/ 534030 w 601030"/>
              <a:gd name="connsiteY6" fmla="*/ 240720 h 554690"/>
              <a:gd name="connsiteX7" fmla="*/ 545511 w 601030"/>
              <a:gd name="connsiteY7" fmla="*/ 256490 h 554690"/>
              <a:gd name="connsiteX8" fmla="*/ 556992 w 601030"/>
              <a:gd name="connsiteY8" fmla="*/ 252189 h 554690"/>
              <a:gd name="connsiteX9" fmla="*/ 548381 w 601030"/>
              <a:gd name="connsiteY9" fmla="*/ 222083 h 554690"/>
              <a:gd name="connsiteX10" fmla="*/ 73371 w 601030"/>
              <a:gd name="connsiteY10" fmla="*/ 70118 h 554690"/>
              <a:gd name="connsiteX11" fmla="*/ 189612 w 601030"/>
              <a:gd name="connsiteY11" fmla="*/ 134631 h 554690"/>
              <a:gd name="connsiteX12" fmla="*/ 267106 w 601030"/>
              <a:gd name="connsiteY12" fmla="*/ 120295 h 554690"/>
              <a:gd name="connsiteX13" fmla="*/ 282892 w 601030"/>
              <a:gd name="connsiteY13" fmla="*/ 150401 h 554690"/>
              <a:gd name="connsiteX14" fmla="*/ 222619 w 601030"/>
              <a:gd name="connsiteY14" fmla="*/ 171906 h 554690"/>
              <a:gd name="connsiteX15" fmla="*/ 224054 w 601030"/>
              <a:gd name="connsiteY15" fmla="*/ 186242 h 554690"/>
              <a:gd name="connsiteX16" fmla="*/ 236970 w 601030"/>
              <a:gd name="connsiteY16" fmla="*/ 184808 h 554690"/>
              <a:gd name="connsiteX17" fmla="*/ 291502 w 601030"/>
              <a:gd name="connsiteY17" fmla="*/ 169039 h 554690"/>
              <a:gd name="connsiteX18" fmla="*/ 346035 w 601030"/>
              <a:gd name="connsiteY18" fmla="*/ 184808 h 554690"/>
              <a:gd name="connsiteX19" fmla="*/ 353211 w 601030"/>
              <a:gd name="connsiteY19" fmla="*/ 187676 h 554690"/>
              <a:gd name="connsiteX20" fmla="*/ 358951 w 601030"/>
              <a:gd name="connsiteY20" fmla="*/ 186242 h 554690"/>
              <a:gd name="connsiteX21" fmla="*/ 360386 w 601030"/>
              <a:gd name="connsiteY21" fmla="*/ 171906 h 554690"/>
              <a:gd name="connsiteX22" fmla="*/ 356081 w 601030"/>
              <a:gd name="connsiteY22" fmla="*/ 169039 h 554690"/>
              <a:gd name="connsiteX23" fmla="*/ 389088 w 601030"/>
              <a:gd name="connsiteY23" fmla="*/ 140366 h 554690"/>
              <a:gd name="connsiteX24" fmla="*/ 488108 w 601030"/>
              <a:gd name="connsiteY24" fmla="*/ 214915 h 554690"/>
              <a:gd name="connsiteX25" fmla="*/ 536900 w 601030"/>
              <a:gd name="connsiteY25" fmla="*/ 203446 h 554690"/>
              <a:gd name="connsiteX26" fmla="*/ 549816 w 601030"/>
              <a:gd name="connsiteY26" fmla="*/ 210614 h 554690"/>
              <a:gd name="connsiteX27" fmla="*/ 571342 w 601030"/>
              <a:gd name="connsiteY27" fmla="*/ 206313 h 554690"/>
              <a:gd name="connsiteX28" fmla="*/ 598609 w 601030"/>
              <a:gd name="connsiteY28" fmla="*/ 224950 h 554690"/>
              <a:gd name="connsiteX29" fmla="*/ 594304 w 601030"/>
              <a:gd name="connsiteY29" fmla="*/ 253623 h 554690"/>
              <a:gd name="connsiteX30" fmla="*/ 588563 w 601030"/>
              <a:gd name="connsiteY30" fmla="*/ 253623 h 554690"/>
              <a:gd name="connsiteX31" fmla="*/ 587128 w 601030"/>
              <a:gd name="connsiteY31" fmla="*/ 247888 h 554690"/>
              <a:gd name="connsiteX32" fmla="*/ 588563 w 601030"/>
              <a:gd name="connsiteY32" fmla="*/ 229251 h 554690"/>
              <a:gd name="connsiteX33" fmla="*/ 571342 w 601030"/>
              <a:gd name="connsiteY33" fmla="*/ 216348 h 554690"/>
              <a:gd name="connsiteX34" fmla="*/ 556992 w 601030"/>
              <a:gd name="connsiteY34" fmla="*/ 217782 h 554690"/>
              <a:gd name="connsiteX35" fmla="*/ 565602 w 601030"/>
              <a:gd name="connsiteY35" fmla="*/ 255056 h 554690"/>
              <a:gd name="connsiteX36" fmla="*/ 549816 w 601030"/>
              <a:gd name="connsiteY36" fmla="*/ 266525 h 554690"/>
              <a:gd name="connsiteX37" fmla="*/ 542641 w 601030"/>
              <a:gd name="connsiteY37" fmla="*/ 265092 h 554690"/>
              <a:gd name="connsiteX38" fmla="*/ 523985 w 601030"/>
              <a:gd name="connsiteY38" fmla="*/ 239286 h 554690"/>
              <a:gd name="connsiteX39" fmla="*/ 541206 w 601030"/>
              <a:gd name="connsiteY39" fmla="*/ 216348 h 554690"/>
              <a:gd name="connsiteX40" fmla="*/ 534030 w 601030"/>
              <a:gd name="connsiteY40" fmla="*/ 212048 h 554690"/>
              <a:gd name="connsiteX41" fmla="*/ 493848 w 601030"/>
              <a:gd name="connsiteY41" fmla="*/ 223517 h 554690"/>
              <a:gd name="connsiteX42" fmla="*/ 521115 w 601030"/>
              <a:gd name="connsiteY42" fmla="*/ 310968 h 554690"/>
              <a:gd name="connsiteX43" fmla="*/ 463712 w 601030"/>
              <a:gd name="connsiteY43" fmla="*/ 435694 h 554690"/>
              <a:gd name="connsiteX44" fmla="*/ 463712 w 601030"/>
              <a:gd name="connsiteY44" fmla="*/ 554685 h 554690"/>
              <a:gd name="connsiteX45" fmla="*/ 368997 w 601030"/>
              <a:gd name="connsiteY45" fmla="*/ 514544 h 554690"/>
              <a:gd name="connsiteX46" fmla="*/ 368997 w 601030"/>
              <a:gd name="connsiteY46" fmla="*/ 488738 h 554690"/>
              <a:gd name="connsiteX47" fmla="*/ 282892 w 601030"/>
              <a:gd name="connsiteY47" fmla="*/ 503075 h 554690"/>
              <a:gd name="connsiteX48" fmla="*/ 214008 w 601030"/>
              <a:gd name="connsiteY48" fmla="*/ 494473 h 554690"/>
              <a:gd name="connsiteX49" fmla="*/ 214008 w 601030"/>
              <a:gd name="connsiteY49" fmla="*/ 514544 h 554690"/>
              <a:gd name="connsiteX50" fmla="*/ 119293 w 601030"/>
              <a:gd name="connsiteY50" fmla="*/ 554685 h 554690"/>
              <a:gd name="connsiteX51" fmla="*/ 119293 w 601030"/>
              <a:gd name="connsiteY51" fmla="*/ 451464 h 554690"/>
              <a:gd name="connsiteX52" fmla="*/ 51845 w 601030"/>
              <a:gd name="connsiteY52" fmla="*/ 364012 h 554690"/>
              <a:gd name="connsiteX53" fmla="*/ 37494 w 601030"/>
              <a:gd name="connsiteY53" fmla="*/ 364012 h 554690"/>
              <a:gd name="connsiteX54" fmla="*/ 14533 w 601030"/>
              <a:gd name="connsiteY54" fmla="*/ 345375 h 554690"/>
              <a:gd name="connsiteX55" fmla="*/ 182 w 601030"/>
              <a:gd name="connsiteY55" fmla="*/ 276561 h 554690"/>
              <a:gd name="connsiteX56" fmla="*/ 15968 w 601030"/>
              <a:gd name="connsiteY56" fmla="*/ 260791 h 554690"/>
              <a:gd name="connsiteX57" fmla="*/ 50410 w 601030"/>
              <a:gd name="connsiteY57" fmla="*/ 266525 h 554690"/>
              <a:gd name="connsiteX58" fmla="*/ 100637 w 601030"/>
              <a:gd name="connsiteY58" fmla="*/ 186242 h 554690"/>
              <a:gd name="connsiteX59" fmla="*/ 73371 w 601030"/>
              <a:gd name="connsiteY59" fmla="*/ 70118 h 554690"/>
              <a:gd name="connsiteX60" fmla="*/ 332441 w 601030"/>
              <a:gd name="connsiteY60" fmla="*/ 58624 h 554690"/>
              <a:gd name="connsiteX61" fmla="*/ 380604 w 601030"/>
              <a:gd name="connsiteY61" fmla="*/ 105983 h 554690"/>
              <a:gd name="connsiteX62" fmla="*/ 332441 w 601030"/>
              <a:gd name="connsiteY62" fmla="*/ 153342 h 554690"/>
              <a:gd name="connsiteX63" fmla="*/ 284278 w 601030"/>
              <a:gd name="connsiteY63" fmla="*/ 105983 h 554690"/>
              <a:gd name="connsiteX64" fmla="*/ 332441 w 601030"/>
              <a:gd name="connsiteY64" fmla="*/ 58624 h 554690"/>
              <a:gd name="connsiteX65" fmla="*/ 400605 w 601030"/>
              <a:gd name="connsiteY65" fmla="*/ 30116 h 554690"/>
              <a:gd name="connsiteX66" fmla="*/ 424974 w 601030"/>
              <a:gd name="connsiteY66" fmla="*/ 55175 h 554690"/>
              <a:gd name="connsiteX67" fmla="*/ 400605 w 601030"/>
              <a:gd name="connsiteY67" fmla="*/ 80234 h 554690"/>
              <a:gd name="connsiteX68" fmla="*/ 376236 w 601030"/>
              <a:gd name="connsiteY68" fmla="*/ 55175 h 554690"/>
              <a:gd name="connsiteX69" fmla="*/ 400605 w 601030"/>
              <a:gd name="connsiteY69" fmla="*/ 30116 h 554690"/>
              <a:gd name="connsiteX70" fmla="*/ 265657 w 601030"/>
              <a:gd name="connsiteY70" fmla="*/ 0 h 554690"/>
              <a:gd name="connsiteX71" fmla="*/ 301521 w 601030"/>
              <a:gd name="connsiteY71" fmla="*/ 35059 h 554690"/>
              <a:gd name="connsiteX72" fmla="*/ 265657 w 601030"/>
              <a:gd name="connsiteY72" fmla="*/ 70118 h 554690"/>
              <a:gd name="connsiteX73" fmla="*/ 229793 w 601030"/>
              <a:gd name="connsiteY73" fmla="*/ 35059 h 554690"/>
              <a:gd name="connsiteX74" fmla="*/ 265657 w 601030"/>
              <a:gd name="connsiteY74" fmla="*/ 0 h 55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601030" h="554690">
                <a:moveTo>
                  <a:pt x="135079" y="233552"/>
                </a:moveTo>
                <a:cubicBezTo>
                  <a:pt x="125034" y="233552"/>
                  <a:pt x="117858" y="242154"/>
                  <a:pt x="117858" y="252189"/>
                </a:cubicBezTo>
                <a:cubicBezTo>
                  <a:pt x="117858" y="262225"/>
                  <a:pt x="125034" y="270826"/>
                  <a:pt x="135079" y="270826"/>
                </a:cubicBezTo>
                <a:cubicBezTo>
                  <a:pt x="145125" y="270826"/>
                  <a:pt x="153735" y="262225"/>
                  <a:pt x="153735" y="252189"/>
                </a:cubicBezTo>
                <a:cubicBezTo>
                  <a:pt x="153735" y="242154"/>
                  <a:pt x="145125" y="233552"/>
                  <a:pt x="135079" y="233552"/>
                </a:cubicBezTo>
                <a:close/>
                <a:moveTo>
                  <a:pt x="548381" y="222083"/>
                </a:moveTo>
                <a:cubicBezTo>
                  <a:pt x="541206" y="227817"/>
                  <a:pt x="535465" y="234986"/>
                  <a:pt x="534030" y="240720"/>
                </a:cubicBezTo>
                <a:cubicBezTo>
                  <a:pt x="532595" y="247888"/>
                  <a:pt x="536900" y="252189"/>
                  <a:pt x="545511" y="256490"/>
                </a:cubicBezTo>
                <a:cubicBezTo>
                  <a:pt x="554121" y="257924"/>
                  <a:pt x="555556" y="255056"/>
                  <a:pt x="556992" y="252189"/>
                </a:cubicBezTo>
                <a:cubicBezTo>
                  <a:pt x="558427" y="245021"/>
                  <a:pt x="555556" y="232118"/>
                  <a:pt x="548381" y="222083"/>
                </a:cubicBezTo>
                <a:close/>
                <a:moveTo>
                  <a:pt x="73371" y="70118"/>
                </a:moveTo>
                <a:cubicBezTo>
                  <a:pt x="104943" y="77286"/>
                  <a:pt x="166651" y="104525"/>
                  <a:pt x="189612" y="134631"/>
                </a:cubicBezTo>
                <a:cubicBezTo>
                  <a:pt x="214008" y="127463"/>
                  <a:pt x="239840" y="121729"/>
                  <a:pt x="267106" y="120295"/>
                </a:cubicBezTo>
                <a:cubicBezTo>
                  <a:pt x="269976" y="131764"/>
                  <a:pt x="275717" y="141800"/>
                  <a:pt x="282892" y="150401"/>
                </a:cubicBezTo>
                <a:cubicBezTo>
                  <a:pt x="241275" y="153269"/>
                  <a:pt x="224054" y="171906"/>
                  <a:pt x="222619" y="171906"/>
                </a:cubicBezTo>
                <a:cubicBezTo>
                  <a:pt x="219749" y="176207"/>
                  <a:pt x="219749" y="181941"/>
                  <a:pt x="224054" y="186242"/>
                </a:cubicBezTo>
                <a:cubicBezTo>
                  <a:pt x="226924" y="189109"/>
                  <a:pt x="234099" y="189109"/>
                  <a:pt x="236970" y="184808"/>
                </a:cubicBezTo>
                <a:cubicBezTo>
                  <a:pt x="238405" y="184808"/>
                  <a:pt x="252755" y="169039"/>
                  <a:pt x="291502" y="169039"/>
                </a:cubicBezTo>
                <a:cubicBezTo>
                  <a:pt x="330250" y="169039"/>
                  <a:pt x="344600" y="184808"/>
                  <a:pt x="346035" y="184808"/>
                </a:cubicBezTo>
                <a:cubicBezTo>
                  <a:pt x="347470" y="187676"/>
                  <a:pt x="350341" y="187676"/>
                  <a:pt x="353211" y="187676"/>
                </a:cubicBezTo>
                <a:cubicBezTo>
                  <a:pt x="354646" y="187676"/>
                  <a:pt x="357516" y="187676"/>
                  <a:pt x="358951" y="186242"/>
                </a:cubicBezTo>
                <a:cubicBezTo>
                  <a:pt x="363256" y="181941"/>
                  <a:pt x="363256" y="176207"/>
                  <a:pt x="360386" y="171906"/>
                </a:cubicBezTo>
                <a:cubicBezTo>
                  <a:pt x="360386" y="171906"/>
                  <a:pt x="358951" y="170472"/>
                  <a:pt x="356081" y="169039"/>
                </a:cubicBezTo>
                <a:cubicBezTo>
                  <a:pt x="370432" y="163304"/>
                  <a:pt x="381912" y="153269"/>
                  <a:pt x="389088" y="140366"/>
                </a:cubicBezTo>
                <a:cubicBezTo>
                  <a:pt x="430705" y="157570"/>
                  <a:pt x="465147" y="183375"/>
                  <a:pt x="488108" y="214915"/>
                </a:cubicBezTo>
                <a:cubicBezTo>
                  <a:pt x="499589" y="203446"/>
                  <a:pt x="525420" y="199145"/>
                  <a:pt x="536900" y="203446"/>
                </a:cubicBezTo>
                <a:cubicBezTo>
                  <a:pt x="541206" y="204879"/>
                  <a:pt x="545511" y="207747"/>
                  <a:pt x="549816" y="210614"/>
                </a:cubicBezTo>
                <a:cubicBezTo>
                  <a:pt x="556992" y="207747"/>
                  <a:pt x="564167" y="206313"/>
                  <a:pt x="571342" y="206313"/>
                </a:cubicBezTo>
                <a:cubicBezTo>
                  <a:pt x="582823" y="206313"/>
                  <a:pt x="592868" y="213481"/>
                  <a:pt x="598609" y="224950"/>
                </a:cubicBezTo>
                <a:cubicBezTo>
                  <a:pt x="602914" y="234986"/>
                  <a:pt x="601479" y="246455"/>
                  <a:pt x="594304" y="253623"/>
                </a:cubicBezTo>
                <a:cubicBezTo>
                  <a:pt x="592868" y="255056"/>
                  <a:pt x="589998" y="256490"/>
                  <a:pt x="588563" y="253623"/>
                </a:cubicBezTo>
                <a:cubicBezTo>
                  <a:pt x="585693" y="252189"/>
                  <a:pt x="585693" y="249322"/>
                  <a:pt x="587128" y="247888"/>
                </a:cubicBezTo>
                <a:cubicBezTo>
                  <a:pt x="591433" y="242154"/>
                  <a:pt x="591433" y="234986"/>
                  <a:pt x="588563" y="229251"/>
                </a:cubicBezTo>
                <a:cubicBezTo>
                  <a:pt x="587128" y="223517"/>
                  <a:pt x="579953" y="216348"/>
                  <a:pt x="571342" y="216348"/>
                </a:cubicBezTo>
                <a:cubicBezTo>
                  <a:pt x="565602" y="214915"/>
                  <a:pt x="561297" y="216348"/>
                  <a:pt x="556992" y="217782"/>
                </a:cubicBezTo>
                <a:cubicBezTo>
                  <a:pt x="565602" y="229251"/>
                  <a:pt x="568472" y="245021"/>
                  <a:pt x="565602" y="255056"/>
                </a:cubicBezTo>
                <a:cubicBezTo>
                  <a:pt x="562732" y="262225"/>
                  <a:pt x="558427" y="266525"/>
                  <a:pt x="549816" y="266525"/>
                </a:cubicBezTo>
                <a:cubicBezTo>
                  <a:pt x="548381" y="266525"/>
                  <a:pt x="545511" y="266525"/>
                  <a:pt x="542641" y="265092"/>
                </a:cubicBezTo>
                <a:cubicBezTo>
                  <a:pt x="522550" y="257924"/>
                  <a:pt x="523985" y="245021"/>
                  <a:pt x="523985" y="239286"/>
                </a:cubicBezTo>
                <a:cubicBezTo>
                  <a:pt x="525420" y="230685"/>
                  <a:pt x="532595" y="222083"/>
                  <a:pt x="541206" y="216348"/>
                </a:cubicBezTo>
                <a:cubicBezTo>
                  <a:pt x="538336" y="214915"/>
                  <a:pt x="536900" y="213481"/>
                  <a:pt x="534030" y="212048"/>
                </a:cubicBezTo>
                <a:cubicBezTo>
                  <a:pt x="523985" y="209180"/>
                  <a:pt x="501024" y="213481"/>
                  <a:pt x="493848" y="223517"/>
                </a:cubicBezTo>
                <a:cubicBezTo>
                  <a:pt x="511069" y="249322"/>
                  <a:pt x="521115" y="279428"/>
                  <a:pt x="521115" y="310968"/>
                </a:cubicBezTo>
                <a:cubicBezTo>
                  <a:pt x="521115" y="358278"/>
                  <a:pt x="499589" y="402720"/>
                  <a:pt x="463712" y="435694"/>
                </a:cubicBezTo>
                <a:lnTo>
                  <a:pt x="463712" y="554685"/>
                </a:lnTo>
                <a:cubicBezTo>
                  <a:pt x="412049" y="554685"/>
                  <a:pt x="368997" y="556119"/>
                  <a:pt x="368997" y="514544"/>
                </a:cubicBezTo>
                <a:lnTo>
                  <a:pt x="368997" y="488738"/>
                </a:lnTo>
                <a:cubicBezTo>
                  <a:pt x="341730" y="497340"/>
                  <a:pt x="313029" y="503075"/>
                  <a:pt x="282892" y="503075"/>
                </a:cubicBezTo>
                <a:cubicBezTo>
                  <a:pt x="258496" y="503075"/>
                  <a:pt x="235535" y="500207"/>
                  <a:pt x="214008" y="494473"/>
                </a:cubicBezTo>
                <a:lnTo>
                  <a:pt x="214008" y="514544"/>
                </a:lnTo>
                <a:cubicBezTo>
                  <a:pt x="214008" y="556119"/>
                  <a:pt x="172391" y="554685"/>
                  <a:pt x="119293" y="554685"/>
                </a:cubicBezTo>
                <a:lnTo>
                  <a:pt x="119293" y="451464"/>
                </a:lnTo>
                <a:cubicBezTo>
                  <a:pt x="87722" y="428526"/>
                  <a:pt x="64760" y="398420"/>
                  <a:pt x="51845" y="364012"/>
                </a:cubicBezTo>
                <a:lnTo>
                  <a:pt x="37494" y="364012"/>
                </a:lnTo>
                <a:cubicBezTo>
                  <a:pt x="26013" y="364012"/>
                  <a:pt x="15968" y="355411"/>
                  <a:pt x="14533" y="345375"/>
                </a:cubicBezTo>
                <a:lnTo>
                  <a:pt x="182" y="276561"/>
                </a:lnTo>
                <a:cubicBezTo>
                  <a:pt x="-1253" y="266525"/>
                  <a:pt x="5922" y="259357"/>
                  <a:pt x="15968" y="260791"/>
                </a:cubicBezTo>
                <a:lnTo>
                  <a:pt x="50410" y="266525"/>
                </a:lnTo>
                <a:cubicBezTo>
                  <a:pt x="59020" y="236419"/>
                  <a:pt x="76241" y="209180"/>
                  <a:pt x="100637" y="186242"/>
                </a:cubicBezTo>
                <a:cubicBezTo>
                  <a:pt x="102072" y="151835"/>
                  <a:pt x="73371" y="136065"/>
                  <a:pt x="73371" y="70118"/>
                </a:cubicBezTo>
                <a:close/>
                <a:moveTo>
                  <a:pt x="332441" y="58624"/>
                </a:moveTo>
                <a:cubicBezTo>
                  <a:pt x="359041" y="58624"/>
                  <a:pt x="380604" y="79827"/>
                  <a:pt x="380604" y="105983"/>
                </a:cubicBezTo>
                <a:cubicBezTo>
                  <a:pt x="380604" y="132139"/>
                  <a:pt x="359041" y="153342"/>
                  <a:pt x="332441" y="153342"/>
                </a:cubicBezTo>
                <a:cubicBezTo>
                  <a:pt x="305841" y="153342"/>
                  <a:pt x="284278" y="132139"/>
                  <a:pt x="284278" y="105983"/>
                </a:cubicBezTo>
                <a:cubicBezTo>
                  <a:pt x="284278" y="79827"/>
                  <a:pt x="305841" y="58624"/>
                  <a:pt x="332441" y="58624"/>
                </a:cubicBezTo>
                <a:close/>
                <a:moveTo>
                  <a:pt x="400605" y="30116"/>
                </a:moveTo>
                <a:cubicBezTo>
                  <a:pt x="414064" y="30116"/>
                  <a:pt x="424974" y="41335"/>
                  <a:pt x="424974" y="55175"/>
                </a:cubicBezTo>
                <a:cubicBezTo>
                  <a:pt x="424974" y="69015"/>
                  <a:pt x="414064" y="80234"/>
                  <a:pt x="400605" y="80234"/>
                </a:cubicBezTo>
                <a:cubicBezTo>
                  <a:pt x="387146" y="80234"/>
                  <a:pt x="376236" y="69015"/>
                  <a:pt x="376236" y="55175"/>
                </a:cubicBezTo>
                <a:cubicBezTo>
                  <a:pt x="376236" y="41335"/>
                  <a:pt x="387146" y="30116"/>
                  <a:pt x="400605" y="30116"/>
                </a:cubicBezTo>
                <a:close/>
                <a:moveTo>
                  <a:pt x="265657" y="0"/>
                </a:moveTo>
                <a:cubicBezTo>
                  <a:pt x="285464" y="0"/>
                  <a:pt x="301521" y="15696"/>
                  <a:pt x="301521" y="35059"/>
                </a:cubicBezTo>
                <a:cubicBezTo>
                  <a:pt x="301521" y="54422"/>
                  <a:pt x="285464" y="70118"/>
                  <a:pt x="265657" y="70118"/>
                </a:cubicBezTo>
                <a:cubicBezTo>
                  <a:pt x="245850" y="70118"/>
                  <a:pt x="229793" y="54422"/>
                  <a:pt x="229793" y="35059"/>
                </a:cubicBezTo>
                <a:cubicBezTo>
                  <a:pt x="229793" y="15696"/>
                  <a:pt x="245850" y="0"/>
                  <a:pt x="265657" y="0"/>
                </a:cubicBezTo>
                <a:close/>
              </a:path>
            </a:pathLst>
          </a:custGeom>
          <a:gradFill>
            <a:gsLst>
              <a:gs pos="61000">
                <a:schemeClr val="accent1">
                  <a:lumMod val="60000"/>
                  <a:lumOff val="40000"/>
                </a:schemeClr>
              </a:gs>
              <a:gs pos="0">
                <a:schemeClr val="accent1"/>
              </a:gs>
              <a:gs pos="98000">
                <a:schemeClr val="accent1">
                  <a:lumMod val="20000"/>
                  <a:lumOff val="80000"/>
                </a:schemeClr>
              </a:gs>
            </a:gsLst>
            <a:lin ang="16200000" scaled="1"/>
          </a:gradFill>
          <a:ln>
            <a:noFill/>
          </a:ln>
          <a:effectLst>
            <a:outerShdw blurRad="1066800" dist="114300" dir="5400000" algn="t" rotWithShape="0">
              <a:schemeClr val="accent1">
                <a:lumMod val="7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椭圆 79">
            <a:extLst>
              <a:ext uri="{FF2B5EF4-FFF2-40B4-BE49-F238E27FC236}">
                <a16:creationId xmlns:a16="http://schemas.microsoft.com/office/drawing/2014/main" id="{474058C7-4C0F-4E06-8964-9C1B743A5E82}"/>
              </a:ext>
            </a:extLst>
          </p:cNvPr>
          <p:cNvSpPr/>
          <p:nvPr/>
        </p:nvSpPr>
        <p:spPr>
          <a:xfrm>
            <a:off x="9716054" y="3152285"/>
            <a:ext cx="490728" cy="490728"/>
          </a:xfrm>
          <a:prstGeom prst="ellipse">
            <a:avLst/>
          </a:prstGeom>
          <a:gradFill flip="none" rotWithShape="1">
            <a:gsLst>
              <a:gs pos="0">
                <a:srgbClr val="F6FAF7"/>
              </a:gs>
              <a:gs pos="98000">
                <a:schemeClr val="accent1">
                  <a:lumMod val="20000"/>
                  <a:lumOff val="80000"/>
                </a:scheme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solidFill>
                <a:latin typeface="Aharoni" panose="020B0604020202020204" pitchFamily="2" charset="-79"/>
                <a:cs typeface="Aharoni" panose="020B0604020202020204" pitchFamily="2" charset="-79"/>
              </a:rPr>
              <a:t>¥</a:t>
            </a:r>
            <a:endParaRPr lang="zh-CN" altLang="en-US" sz="3600" b="1" dirty="0">
              <a:solidFill>
                <a:schemeClr val="accent1"/>
              </a:solidFill>
              <a:latin typeface="Aharoni" panose="020B0604020202020204" pitchFamily="2" charset="-79"/>
              <a:cs typeface="Aharoni" panose="020B0604020202020204" pitchFamily="2" charset="-79"/>
            </a:endParaRPr>
          </a:p>
        </p:txBody>
      </p:sp>
      <p:sp>
        <p:nvSpPr>
          <p:cNvPr id="81" name="文本框 80">
            <a:extLst>
              <a:ext uri="{FF2B5EF4-FFF2-40B4-BE49-F238E27FC236}">
                <a16:creationId xmlns:a16="http://schemas.microsoft.com/office/drawing/2014/main" id="{B26B5B52-95DE-4B80-8042-3DA82B5252BA}"/>
              </a:ext>
            </a:extLst>
          </p:cNvPr>
          <p:cNvSpPr txBox="1"/>
          <p:nvPr/>
        </p:nvSpPr>
        <p:spPr>
          <a:xfrm>
            <a:off x="9320770" y="4834435"/>
            <a:ext cx="1367582" cy="369332"/>
          </a:xfrm>
          <a:prstGeom prst="rect">
            <a:avLst/>
          </a:prstGeom>
          <a:noFill/>
        </p:spPr>
        <p:txBody>
          <a:bodyPr wrap="square" lIns="0" tIns="0" rIns="0" bIns="0" rtlCol="0" anchor="t">
            <a:spAutoFit/>
          </a:bodyPr>
          <a:lstStyle/>
          <a:p>
            <a:pPr algn="ctr"/>
            <a:r>
              <a:rPr lang="zh-CN" altLang="en-US" sz="2400" dirty="0">
                <a:solidFill>
                  <a:schemeClr val="accent1"/>
                </a:solidFill>
                <a:latin typeface="+mj-ea"/>
                <a:ea typeface="+mj-ea"/>
              </a:rPr>
              <a:t>走向成功</a:t>
            </a:r>
          </a:p>
        </p:txBody>
      </p:sp>
    </p:spTree>
    <p:custDataLst>
      <p:tags r:id="rId1"/>
    </p:custDataLst>
    <p:extLst>
      <p:ext uri="{BB962C8B-B14F-4D97-AF65-F5344CB8AC3E}">
        <p14:creationId xmlns:p14="http://schemas.microsoft.com/office/powerpoint/2010/main" val="119703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243B4F-0699-4351-A833-359C9ACAE64A}"/>
              </a:ext>
            </a:extLst>
          </p:cNvPr>
          <p:cNvSpPr>
            <a:spLocks noGrp="1"/>
          </p:cNvSpPr>
          <p:nvPr>
            <p:ph type="title"/>
          </p:nvPr>
        </p:nvSpPr>
        <p:spPr/>
        <p:txBody>
          <a:bodyPr/>
          <a:lstStyle/>
          <a:p>
            <a:r>
              <a:rPr lang="zh-CN" altLang="en-US" dirty="0"/>
              <a:t>市场分析</a:t>
            </a:r>
          </a:p>
        </p:txBody>
      </p:sp>
      <p:sp>
        <p:nvSpPr>
          <p:cNvPr id="4" name="矩形: 圆角 3">
            <a:extLst>
              <a:ext uri="{FF2B5EF4-FFF2-40B4-BE49-F238E27FC236}">
                <a16:creationId xmlns:a16="http://schemas.microsoft.com/office/drawing/2014/main" id="{784D5D55-B3F9-4A40-AA07-4387A80B286D}"/>
              </a:ext>
            </a:extLst>
          </p:cNvPr>
          <p:cNvSpPr/>
          <p:nvPr/>
        </p:nvSpPr>
        <p:spPr>
          <a:xfrm>
            <a:off x="995568" y="2164972"/>
            <a:ext cx="2824340" cy="3104821"/>
          </a:xfrm>
          <a:prstGeom prst="roundRect">
            <a:avLst>
              <a:gd name="adj" fmla="val 8509"/>
            </a:avLst>
          </a:prstGeom>
          <a:solidFill>
            <a:schemeClr val="bg1"/>
          </a:solidFill>
          <a:ln>
            <a:solidFill>
              <a:schemeClr val="accent1"/>
            </a:solidFill>
          </a:ln>
          <a:effectLst>
            <a:outerShdw blurRad="1397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grpSp>
        <p:nvGrpSpPr>
          <p:cNvPr id="5" name="组合 4">
            <a:extLst>
              <a:ext uri="{FF2B5EF4-FFF2-40B4-BE49-F238E27FC236}">
                <a16:creationId xmlns:a16="http://schemas.microsoft.com/office/drawing/2014/main" id="{7C7B137E-E200-4880-902F-E1328302327A}"/>
              </a:ext>
            </a:extLst>
          </p:cNvPr>
          <p:cNvGrpSpPr/>
          <p:nvPr/>
        </p:nvGrpSpPr>
        <p:grpSpPr>
          <a:xfrm>
            <a:off x="1298279" y="2101949"/>
            <a:ext cx="555667" cy="757933"/>
            <a:chOff x="8475383" y="4005329"/>
            <a:chExt cx="916033" cy="1249474"/>
          </a:xfrm>
          <a:effectLst/>
        </p:grpSpPr>
        <p:sp>
          <p:nvSpPr>
            <p:cNvPr id="10" name="任意多边形: 形状 9">
              <a:extLst>
                <a:ext uri="{FF2B5EF4-FFF2-40B4-BE49-F238E27FC236}">
                  <a16:creationId xmlns:a16="http://schemas.microsoft.com/office/drawing/2014/main" id="{B337C488-DD96-4082-97A7-754B1F992D5C}"/>
                </a:ext>
              </a:extLst>
            </p:cNvPr>
            <p:cNvSpPr/>
            <p:nvPr/>
          </p:nvSpPr>
          <p:spPr>
            <a:xfrm>
              <a:off x="8521168" y="4005329"/>
              <a:ext cx="824400" cy="1249474"/>
            </a:xfrm>
            <a:custGeom>
              <a:avLst/>
              <a:gdLst>
                <a:gd name="connsiteX0" fmla="*/ 0 w 824400"/>
                <a:gd name="connsiteY0" fmla="*/ 0 h 1540855"/>
                <a:gd name="connsiteX1" fmla="*/ 824400 w 824400"/>
                <a:gd name="connsiteY1" fmla="*/ 0 h 1540855"/>
                <a:gd name="connsiteX2" fmla="*/ 824400 w 824400"/>
                <a:gd name="connsiteY2" fmla="*/ 1540855 h 1540855"/>
                <a:gd name="connsiteX3" fmla="*/ 782386 w 824400"/>
                <a:gd name="connsiteY3" fmla="*/ 1504188 h 1540855"/>
                <a:gd name="connsiteX4" fmla="*/ 740722 w 824400"/>
                <a:gd name="connsiteY4" fmla="*/ 1540549 h 1540855"/>
                <a:gd name="connsiteX5" fmla="*/ 699058 w 824400"/>
                <a:gd name="connsiteY5" fmla="*/ 1504188 h 1540855"/>
                <a:gd name="connsiteX6" fmla="*/ 660068 w 824400"/>
                <a:gd name="connsiteY6" fmla="*/ 1538215 h 1540855"/>
                <a:gd name="connsiteX7" fmla="*/ 621079 w 824400"/>
                <a:gd name="connsiteY7" fmla="*/ 1504188 h 1540855"/>
                <a:gd name="connsiteX8" fmla="*/ 579415 w 824400"/>
                <a:gd name="connsiteY8" fmla="*/ 1540548 h 1540855"/>
                <a:gd name="connsiteX9" fmla="*/ 537752 w 824400"/>
                <a:gd name="connsiteY9" fmla="*/ 1504188 h 1540855"/>
                <a:gd name="connsiteX10" fmla="*/ 496088 w 824400"/>
                <a:gd name="connsiteY10" fmla="*/ 1540549 h 1540855"/>
                <a:gd name="connsiteX11" fmla="*/ 454424 w 824400"/>
                <a:gd name="connsiteY11" fmla="*/ 1504188 h 1540855"/>
                <a:gd name="connsiteX12" fmla="*/ 412760 w 824400"/>
                <a:gd name="connsiteY12" fmla="*/ 1540549 h 1540855"/>
                <a:gd name="connsiteX13" fmla="*/ 371096 w 824400"/>
                <a:gd name="connsiteY13" fmla="*/ 1504188 h 1540855"/>
                <a:gd name="connsiteX14" fmla="*/ 330066 w 824400"/>
                <a:gd name="connsiteY14" fmla="*/ 1539995 h 1540855"/>
                <a:gd name="connsiteX15" fmla="*/ 289037 w 824400"/>
                <a:gd name="connsiteY15" fmla="*/ 1504188 h 1540855"/>
                <a:gd name="connsiteX16" fmla="*/ 247373 w 824400"/>
                <a:gd name="connsiteY16" fmla="*/ 1540548 h 1540855"/>
                <a:gd name="connsiteX17" fmla="*/ 205710 w 824400"/>
                <a:gd name="connsiteY17" fmla="*/ 1504188 h 1540855"/>
                <a:gd name="connsiteX18" fmla="*/ 164046 w 824400"/>
                <a:gd name="connsiteY18" fmla="*/ 1540549 h 1540855"/>
                <a:gd name="connsiteX19" fmla="*/ 122382 w 824400"/>
                <a:gd name="connsiteY19" fmla="*/ 1504188 h 1540855"/>
                <a:gd name="connsiteX20" fmla="*/ 80718 w 824400"/>
                <a:gd name="connsiteY20" fmla="*/ 1540549 h 1540855"/>
                <a:gd name="connsiteX21" fmla="*/ 39054 w 824400"/>
                <a:gd name="connsiteY21" fmla="*/ 1504188 h 1540855"/>
                <a:gd name="connsiteX22" fmla="*/ 0 w 824400"/>
                <a:gd name="connsiteY22" fmla="*/ 1538271 h 154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4400" h="1540855">
                  <a:moveTo>
                    <a:pt x="0" y="0"/>
                  </a:moveTo>
                  <a:lnTo>
                    <a:pt x="824400" y="0"/>
                  </a:lnTo>
                  <a:lnTo>
                    <a:pt x="824400" y="1540855"/>
                  </a:lnTo>
                  <a:lnTo>
                    <a:pt x="782386" y="1504188"/>
                  </a:lnTo>
                  <a:lnTo>
                    <a:pt x="740722" y="1540549"/>
                  </a:lnTo>
                  <a:lnTo>
                    <a:pt x="699058" y="1504188"/>
                  </a:lnTo>
                  <a:lnTo>
                    <a:pt x="660068" y="1538215"/>
                  </a:lnTo>
                  <a:lnTo>
                    <a:pt x="621079" y="1504188"/>
                  </a:lnTo>
                  <a:lnTo>
                    <a:pt x="579415" y="1540548"/>
                  </a:lnTo>
                  <a:lnTo>
                    <a:pt x="537752" y="1504188"/>
                  </a:lnTo>
                  <a:lnTo>
                    <a:pt x="496088" y="1540549"/>
                  </a:lnTo>
                  <a:lnTo>
                    <a:pt x="454424" y="1504188"/>
                  </a:lnTo>
                  <a:lnTo>
                    <a:pt x="412760" y="1540549"/>
                  </a:lnTo>
                  <a:lnTo>
                    <a:pt x="371096" y="1504188"/>
                  </a:lnTo>
                  <a:lnTo>
                    <a:pt x="330066" y="1539995"/>
                  </a:lnTo>
                  <a:lnTo>
                    <a:pt x="289037" y="1504188"/>
                  </a:lnTo>
                  <a:lnTo>
                    <a:pt x="247373" y="1540548"/>
                  </a:lnTo>
                  <a:lnTo>
                    <a:pt x="205710" y="1504188"/>
                  </a:lnTo>
                  <a:lnTo>
                    <a:pt x="164046" y="1540549"/>
                  </a:lnTo>
                  <a:lnTo>
                    <a:pt x="122382" y="1504188"/>
                  </a:lnTo>
                  <a:lnTo>
                    <a:pt x="80718" y="1540549"/>
                  </a:lnTo>
                  <a:lnTo>
                    <a:pt x="39054" y="1504188"/>
                  </a:lnTo>
                  <a:lnTo>
                    <a:pt x="0" y="1538271"/>
                  </a:lnTo>
                  <a:close/>
                </a:path>
              </a:pathLst>
            </a:custGeom>
            <a:gradFill flip="none" rotWithShape="0">
              <a:gsLst>
                <a:gs pos="5000">
                  <a:schemeClr val="accent1"/>
                </a:gs>
                <a:gs pos="100000">
                  <a:schemeClr val="accent2">
                    <a:lumMod val="60000"/>
                    <a:lumOff val="40000"/>
                  </a:schemeClr>
                </a:gs>
              </a:gsLst>
              <a:lin ang="2700000" scaled="1"/>
              <a:tileRect/>
            </a:gradFill>
            <a:ln>
              <a:noFill/>
            </a:ln>
            <a:effectLst>
              <a:outerShdw blurRad="254000" dist="152400" dir="5400000" sx="102000" sy="102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a:p>
          </p:txBody>
        </p:sp>
        <p:sp>
          <p:nvSpPr>
            <p:cNvPr id="11" name="等腰三角形 10">
              <a:extLst>
                <a:ext uri="{FF2B5EF4-FFF2-40B4-BE49-F238E27FC236}">
                  <a16:creationId xmlns:a16="http://schemas.microsoft.com/office/drawing/2014/main" id="{02DC65C9-B37B-4F0D-9D1F-2D8FB2C72182}"/>
                </a:ext>
              </a:extLst>
            </p:cNvPr>
            <p:cNvSpPr/>
            <p:nvPr/>
          </p:nvSpPr>
          <p:spPr>
            <a:xfrm flipH="1">
              <a:off x="9345697" y="4005329"/>
              <a:ext cx="45719" cy="101600"/>
            </a:xfrm>
            <a:prstGeom prst="triangle">
              <a:avLst>
                <a:gd name="adj" fmla="val 100000"/>
              </a:avLst>
            </a:prstGeom>
            <a:solidFill>
              <a:schemeClr val="accent1">
                <a:lumMod val="75000"/>
              </a:schemeClr>
            </a:solidFill>
            <a:ln>
              <a:noFill/>
            </a:ln>
            <a:effectLst>
              <a:outerShdw blurRad="127000" dir="18900000" sy="23000" kx="-12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a:p>
          </p:txBody>
        </p:sp>
        <p:sp>
          <p:nvSpPr>
            <p:cNvPr id="12" name="等腰三角形 11">
              <a:extLst>
                <a:ext uri="{FF2B5EF4-FFF2-40B4-BE49-F238E27FC236}">
                  <a16:creationId xmlns:a16="http://schemas.microsoft.com/office/drawing/2014/main" id="{862C9BF3-CD0A-4C0B-81F3-130C8FFAB7C4}"/>
                </a:ext>
              </a:extLst>
            </p:cNvPr>
            <p:cNvSpPr/>
            <p:nvPr/>
          </p:nvSpPr>
          <p:spPr>
            <a:xfrm>
              <a:off x="8475383" y="4005329"/>
              <a:ext cx="45719" cy="101600"/>
            </a:xfrm>
            <a:prstGeom prst="triangle">
              <a:avLst>
                <a:gd name="adj" fmla="val 100000"/>
              </a:avLst>
            </a:prstGeom>
            <a:solidFill>
              <a:schemeClr val="accent1">
                <a:lumMod val="75000"/>
              </a:schemeClr>
            </a:solidFill>
            <a:ln>
              <a:noFill/>
            </a:ln>
            <a:effectLst>
              <a:outerShdw blurRad="127000" dir="18900000" sy="23000" kx="-12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a:p>
          </p:txBody>
        </p:sp>
      </p:grpSp>
      <p:sp>
        <p:nvSpPr>
          <p:cNvPr id="6" name="文本框 5">
            <a:extLst>
              <a:ext uri="{FF2B5EF4-FFF2-40B4-BE49-F238E27FC236}">
                <a16:creationId xmlns:a16="http://schemas.microsoft.com/office/drawing/2014/main" id="{2553B6D9-1CCB-4DBF-BF10-5EE77C248474}"/>
              </a:ext>
            </a:extLst>
          </p:cNvPr>
          <p:cNvSpPr txBox="1"/>
          <p:nvPr/>
        </p:nvSpPr>
        <p:spPr>
          <a:xfrm>
            <a:off x="1997295" y="2506385"/>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7" name="文本框 6">
            <a:extLst>
              <a:ext uri="{FF2B5EF4-FFF2-40B4-BE49-F238E27FC236}">
                <a16:creationId xmlns:a16="http://schemas.microsoft.com/office/drawing/2014/main" id="{BCA47CFE-0BA8-40A2-82D1-EFF520675B03}"/>
              </a:ext>
            </a:extLst>
          </p:cNvPr>
          <p:cNvSpPr txBox="1"/>
          <p:nvPr/>
        </p:nvSpPr>
        <p:spPr>
          <a:xfrm>
            <a:off x="1458272" y="2480915"/>
            <a:ext cx="235642" cy="276999"/>
          </a:xfrm>
          <a:prstGeom prst="rect">
            <a:avLst/>
          </a:prstGeom>
          <a:noFill/>
        </p:spPr>
        <p:txBody>
          <a:bodyPr wrap="none" lIns="0" tIns="0" rIns="0" bIns="0" rtlCol="0" anchor="t">
            <a:spAutoFit/>
          </a:bodyPr>
          <a:lstStyle/>
          <a:p>
            <a:pPr algn="ctr"/>
            <a:r>
              <a:rPr lang="en-US" altLang="zh-CN" dirty="0">
                <a:solidFill>
                  <a:schemeClr val="bg1"/>
                </a:solidFill>
              </a:rPr>
              <a:t>01</a:t>
            </a:r>
            <a:endParaRPr lang="zh-CN" altLang="en-US" dirty="0">
              <a:solidFill>
                <a:schemeClr val="bg1"/>
              </a:solidFill>
            </a:endParaRPr>
          </a:p>
        </p:txBody>
      </p:sp>
      <p:sp>
        <p:nvSpPr>
          <p:cNvPr id="8" name="文本框 7">
            <a:extLst>
              <a:ext uri="{FF2B5EF4-FFF2-40B4-BE49-F238E27FC236}">
                <a16:creationId xmlns:a16="http://schemas.microsoft.com/office/drawing/2014/main" id="{872C2C24-50A9-4B60-B605-9B37877C111B}"/>
              </a:ext>
            </a:extLst>
          </p:cNvPr>
          <p:cNvSpPr txBox="1"/>
          <p:nvPr/>
        </p:nvSpPr>
        <p:spPr>
          <a:xfrm>
            <a:off x="1312145" y="3247015"/>
            <a:ext cx="2224033" cy="1579984"/>
          </a:xfrm>
          <a:prstGeom prst="rect">
            <a:avLst/>
          </a:prstGeom>
          <a:noFill/>
        </p:spPr>
        <p:txBody>
          <a:bodyPr wrap="square" lIns="0" tIns="0" rIns="0" bIns="0" rtlCol="0" anchor="t">
            <a:spAutoFit/>
          </a:bodyPr>
          <a:lstStyle/>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在这里输入你的正文，阐述与关键词标题相关的具体内容，若字数太多酌情先删减文案，再缩小字号</a:t>
            </a:r>
          </a:p>
        </p:txBody>
      </p:sp>
      <p:sp>
        <p:nvSpPr>
          <p:cNvPr id="14" name="矩形: 圆角 13">
            <a:extLst>
              <a:ext uri="{FF2B5EF4-FFF2-40B4-BE49-F238E27FC236}">
                <a16:creationId xmlns:a16="http://schemas.microsoft.com/office/drawing/2014/main" id="{8C4E9F17-4D44-4860-8751-2D393CB6F3DE}"/>
              </a:ext>
            </a:extLst>
          </p:cNvPr>
          <p:cNvSpPr/>
          <p:nvPr/>
        </p:nvSpPr>
        <p:spPr>
          <a:xfrm>
            <a:off x="4538868" y="2164972"/>
            <a:ext cx="2824340" cy="3104821"/>
          </a:xfrm>
          <a:prstGeom prst="roundRect">
            <a:avLst>
              <a:gd name="adj" fmla="val 8509"/>
            </a:avLst>
          </a:prstGeom>
          <a:solidFill>
            <a:schemeClr val="bg1"/>
          </a:solidFill>
          <a:ln>
            <a:solidFill>
              <a:schemeClr val="accent1"/>
            </a:solidFill>
          </a:ln>
          <a:effectLst>
            <a:outerShdw blurRad="1397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grpSp>
        <p:nvGrpSpPr>
          <p:cNvPr id="15" name="组合 14">
            <a:extLst>
              <a:ext uri="{FF2B5EF4-FFF2-40B4-BE49-F238E27FC236}">
                <a16:creationId xmlns:a16="http://schemas.microsoft.com/office/drawing/2014/main" id="{05B48B6E-5839-4803-9C81-F9E84AAFA6F6}"/>
              </a:ext>
            </a:extLst>
          </p:cNvPr>
          <p:cNvGrpSpPr/>
          <p:nvPr/>
        </p:nvGrpSpPr>
        <p:grpSpPr>
          <a:xfrm>
            <a:off x="4841579" y="2101949"/>
            <a:ext cx="555667" cy="757933"/>
            <a:chOff x="8475383" y="4005329"/>
            <a:chExt cx="916033" cy="1249474"/>
          </a:xfrm>
          <a:effectLst/>
        </p:grpSpPr>
        <p:sp>
          <p:nvSpPr>
            <p:cNvPr id="20" name="任意多边形: 形状 19">
              <a:extLst>
                <a:ext uri="{FF2B5EF4-FFF2-40B4-BE49-F238E27FC236}">
                  <a16:creationId xmlns:a16="http://schemas.microsoft.com/office/drawing/2014/main" id="{60E300BF-AF5A-440F-8B51-9241EC8AF45B}"/>
                </a:ext>
              </a:extLst>
            </p:cNvPr>
            <p:cNvSpPr/>
            <p:nvPr/>
          </p:nvSpPr>
          <p:spPr>
            <a:xfrm>
              <a:off x="8521168" y="4005329"/>
              <a:ext cx="824400" cy="1249474"/>
            </a:xfrm>
            <a:custGeom>
              <a:avLst/>
              <a:gdLst>
                <a:gd name="connsiteX0" fmla="*/ 0 w 824400"/>
                <a:gd name="connsiteY0" fmla="*/ 0 h 1540855"/>
                <a:gd name="connsiteX1" fmla="*/ 824400 w 824400"/>
                <a:gd name="connsiteY1" fmla="*/ 0 h 1540855"/>
                <a:gd name="connsiteX2" fmla="*/ 824400 w 824400"/>
                <a:gd name="connsiteY2" fmla="*/ 1540855 h 1540855"/>
                <a:gd name="connsiteX3" fmla="*/ 782386 w 824400"/>
                <a:gd name="connsiteY3" fmla="*/ 1504188 h 1540855"/>
                <a:gd name="connsiteX4" fmla="*/ 740722 w 824400"/>
                <a:gd name="connsiteY4" fmla="*/ 1540549 h 1540855"/>
                <a:gd name="connsiteX5" fmla="*/ 699058 w 824400"/>
                <a:gd name="connsiteY5" fmla="*/ 1504188 h 1540855"/>
                <a:gd name="connsiteX6" fmla="*/ 660068 w 824400"/>
                <a:gd name="connsiteY6" fmla="*/ 1538215 h 1540855"/>
                <a:gd name="connsiteX7" fmla="*/ 621079 w 824400"/>
                <a:gd name="connsiteY7" fmla="*/ 1504188 h 1540855"/>
                <a:gd name="connsiteX8" fmla="*/ 579415 w 824400"/>
                <a:gd name="connsiteY8" fmla="*/ 1540548 h 1540855"/>
                <a:gd name="connsiteX9" fmla="*/ 537752 w 824400"/>
                <a:gd name="connsiteY9" fmla="*/ 1504188 h 1540855"/>
                <a:gd name="connsiteX10" fmla="*/ 496088 w 824400"/>
                <a:gd name="connsiteY10" fmla="*/ 1540549 h 1540855"/>
                <a:gd name="connsiteX11" fmla="*/ 454424 w 824400"/>
                <a:gd name="connsiteY11" fmla="*/ 1504188 h 1540855"/>
                <a:gd name="connsiteX12" fmla="*/ 412760 w 824400"/>
                <a:gd name="connsiteY12" fmla="*/ 1540549 h 1540855"/>
                <a:gd name="connsiteX13" fmla="*/ 371096 w 824400"/>
                <a:gd name="connsiteY13" fmla="*/ 1504188 h 1540855"/>
                <a:gd name="connsiteX14" fmla="*/ 330066 w 824400"/>
                <a:gd name="connsiteY14" fmla="*/ 1539995 h 1540855"/>
                <a:gd name="connsiteX15" fmla="*/ 289037 w 824400"/>
                <a:gd name="connsiteY15" fmla="*/ 1504188 h 1540855"/>
                <a:gd name="connsiteX16" fmla="*/ 247373 w 824400"/>
                <a:gd name="connsiteY16" fmla="*/ 1540548 h 1540855"/>
                <a:gd name="connsiteX17" fmla="*/ 205710 w 824400"/>
                <a:gd name="connsiteY17" fmla="*/ 1504188 h 1540855"/>
                <a:gd name="connsiteX18" fmla="*/ 164046 w 824400"/>
                <a:gd name="connsiteY18" fmla="*/ 1540549 h 1540855"/>
                <a:gd name="connsiteX19" fmla="*/ 122382 w 824400"/>
                <a:gd name="connsiteY19" fmla="*/ 1504188 h 1540855"/>
                <a:gd name="connsiteX20" fmla="*/ 80718 w 824400"/>
                <a:gd name="connsiteY20" fmla="*/ 1540549 h 1540855"/>
                <a:gd name="connsiteX21" fmla="*/ 39054 w 824400"/>
                <a:gd name="connsiteY21" fmla="*/ 1504188 h 1540855"/>
                <a:gd name="connsiteX22" fmla="*/ 0 w 824400"/>
                <a:gd name="connsiteY22" fmla="*/ 1538271 h 154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4400" h="1540855">
                  <a:moveTo>
                    <a:pt x="0" y="0"/>
                  </a:moveTo>
                  <a:lnTo>
                    <a:pt x="824400" y="0"/>
                  </a:lnTo>
                  <a:lnTo>
                    <a:pt x="824400" y="1540855"/>
                  </a:lnTo>
                  <a:lnTo>
                    <a:pt x="782386" y="1504188"/>
                  </a:lnTo>
                  <a:lnTo>
                    <a:pt x="740722" y="1540549"/>
                  </a:lnTo>
                  <a:lnTo>
                    <a:pt x="699058" y="1504188"/>
                  </a:lnTo>
                  <a:lnTo>
                    <a:pt x="660068" y="1538215"/>
                  </a:lnTo>
                  <a:lnTo>
                    <a:pt x="621079" y="1504188"/>
                  </a:lnTo>
                  <a:lnTo>
                    <a:pt x="579415" y="1540548"/>
                  </a:lnTo>
                  <a:lnTo>
                    <a:pt x="537752" y="1504188"/>
                  </a:lnTo>
                  <a:lnTo>
                    <a:pt x="496088" y="1540549"/>
                  </a:lnTo>
                  <a:lnTo>
                    <a:pt x="454424" y="1504188"/>
                  </a:lnTo>
                  <a:lnTo>
                    <a:pt x="412760" y="1540549"/>
                  </a:lnTo>
                  <a:lnTo>
                    <a:pt x="371096" y="1504188"/>
                  </a:lnTo>
                  <a:lnTo>
                    <a:pt x="330066" y="1539995"/>
                  </a:lnTo>
                  <a:lnTo>
                    <a:pt x="289037" y="1504188"/>
                  </a:lnTo>
                  <a:lnTo>
                    <a:pt x="247373" y="1540548"/>
                  </a:lnTo>
                  <a:lnTo>
                    <a:pt x="205710" y="1504188"/>
                  </a:lnTo>
                  <a:lnTo>
                    <a:pt x="164046" y="1540549"/>
                  </a:lnTo>
                  <a:lnTo>
                    <a:pt x="122382" y="1504188"/>
                  </a:lnTo>
                  <a:lnTo>
                    <a:pt x="80718" y="1540549"/>
                  </a:lnTo>
                  <a:lnTo>
                    <a:pt x="39054" y="1504188"/>
                  </a:lnTo>
                  <a:lnTo>
                    <a:pt x="0" y="1538271"/>
                  </a:lnTo>
                  <a:close/>
                </a:path>
              </a:pathLst>
            </a:custGeom>
            <a:gradFill flip="none" rotWithShape="0">
              <a:gsLst>
                <a:gs pos="5000">
                  <a:schemeClr val="accent1"/>
                </a:gs>
                <a:gs pos="100000">
                  <a:schemeClr val="accent2">
                    <a:lumMod val="60000"/>
                    <a:lumOff val="40000"/>
                  </a:schemeClr>
                </a:gs>
              </a:gsLst>
              <a:lin ang="2700000" scaled="1"/>
              <a:tileRect/>
            </a:gradFill>
            <a:ln>
              <a:noFill/>
            </a:ln>
            <a:effectLst>
              <a:outerShdw blurRad="254000" dist="152400" dir="5400000" sx="102000" sy="102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a:p>
          </p:txBody>
        </p:sp>
        <p:sp>
          <p:nvSpPr>
            <p:cNvPr id="21" name="等腰三角形 20">
              <a:extLst>
                <a:ext uri="{FF2B5EF4-FFF2-40B4-BE49-F238E27FC236}">
                  <a16:creationId xmlns:a16="http://schemas.microsoft.com/office/drawing/2014/main" id="{307E9330-0173-4553-B00B-2567B2FACAB4}"/>
                </a:ext>
              </a:extLst>
            </p:cNvPr>
            <p:cNvSpPr/>
            <p:nvPr/>
          </p:nvSpPr>
          <p:spPr>
            <a:xfrm flipH="1">
              <a:off x="9345697" y="4005329"/>
              <a:ext cx="45719" cy="101600"/>
            </a:xfrm>
            <a:prstGeom prst="triangle">
              <a:avLst>
                <a:gd name="adj" fmla="val 100000"/>
              </a:avLst>
            </a:prstGeom>
            <a:solidFill>
              <a:schemeClr val="accent1">
                <a:lumMod val="75000"/>
              </a:schemeClr>
            </a:solidFill>
            <a:ln>
              <a:noFill/>
            </a:ln>
            <a:effectLst>
              <a:outerShdw blurRad="127000" dir="18900000" sy="23000" kx="-12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a:p>
          </p:txBody>
        </p:sp>
        <p:sp>
          <p:nvSpPr>
            <p:cNvPr id="22" name="等腰三角形 21">
              <a:extLst>
                <a:ext uri="{FF2B5EF4-FFF2-40B4-BE49-F238E27FC236}">
                  <a16:creationId xmlns:a16="http://schemas.microsoft.com/office/drawing/2014/main" id="{A3D7BD6A-C2FE-4D65-B17D-55BFBA86164D}"/>
                </a:ext>
              </a:extLst>
            </p:cNvPr>
            <p:cNvSpPr/>
            <p:nvPr/>
          </p:nvSpPr>
          <p:spPr>
            <a:xfrm>
              <a:off x="8475383" y="4005329"/>
              <a:ext cx="45719" cy="101600"/>
            </a:xfrm>
            <a:prstGeom prst="triangle">
              <a:avLst>
                <a:gd name="adj" fmla="val 100000"/>
              </a:avLst>
            </a:prstGeom>
            <a:solidFill>
              <a:schemeClr val="accent1">
                <a:lumMod val="75000"/>
              </a:schemeClr>
            </a:solidFill>
            <a:ln>
              <a:noFill/>
            </a:ln>
            <a:effectLst>
              <a:outerShdw blurRad="127000" dir="18900000" sy="23000" kx="-12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a:p>
          </p:txBody>
        </p:sp>
      </p:grpSp>
      <p:sp>
        <p:nvSpPr>
          <p:cNvPr id="16" name="文本框 15">
            <a:extLst>
              <a:ext uri="{FF2B5EF4-FFF2-40B4-BE49-F238E27FC236}">
                <a16:creationId xmlns:a16="http://schemas.microsoft.com/office/drawing/2014/main" id="{25DCBF8A-CD5B-43E4-B726-EC2A9A14C0E5}"/>
              </a:ext>
            </a:extLst>
          </p:cNvPr>
          <p:cNvSpPr txBox="1"/>
          <p:nvPr/>
        </p:nvSpPr>
        <p:spPr>
          <a:xfrm>
            <a:off x="5540595" y="2506385"/>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17" name="文本框 16">
            <a:extLst>
              <a:ext uri="{FF2B5EF4-FFF2-40B4-BE49-F238E27FC236}">
                <a16:creationId xmlns:a16="http://schemas.microsoft.com/office/drawing/2014/main" id="{1F1DB972-7E0D-4B09-88D4-DD59EFED1DFD}"/>
              </a:ext>
            </a:extLst>
          </p:cNvPr>
          <p:cNvSpPr txBox="1"/>
          <p:nvPr/>
        </p:nvSpPr>
        <p:spPr>
          <a:xfrm>
            <a:off x="4978329" y="2480915"/>
            <a:ext cx="282129" cy="276999"/>
          </a:xfrm>
          <a:prstGeom prst="rect">
            <a:avLst/>
          </a:prstGeom>
          <a:noFill/>
        </p:spPr>
        <p:txBody>
          <a:bodyPr wrap="none" lIns="0" tIns="0" rIns="0" bIns="0" rtlCol="0" anchor="t">
            <a:spAutoFit/>
          </a:bodyPr>
          <a:lstStyle/>
          <a:p>
            <a:pPr algn="ctr"/>
            <a:r>
              <a:rPr lang="en-US" altLang="zh-CN" dirty="0">
                <a:solidFill>
                  <a:schemeClr val="bg1"/>
                </a:solidFill>
              </a:rPr>
              <a:t>02</a:t>
            </a:r>
            <a:endParaRPr lang="zh-CN" altLang="en-US" dirty="0">
              <a:solidFill>
                <a:schemeClr val="bg1"/>
              </a:solidFill>
            </a:endParaRPr>
          </a:p>
        </p:txBody>
      </p:sp>
      <p:sp>
        <p:nvSpPr>
          <p:cNvPr id="18" name="文本框 17">
            <a:extLst>
              <a:ext uri="{FF2B5EF4-FFF2-40B4-BE49-F238E27FC236}">
                <a16:creationId xmlns:a16="http://schemas.microsoft.com/office/drawing/2014/main" id="{F167FEAC-C8A1-4842-94A0-DD472CA9B4F7}"/>
              </a:ext>
            </a:extLst>
          </p:cNvPr>
          <p:cNvSpPr txBox="1"/>
          <p:nvPr/>
        </p:nvSpPr>
        <p:spPr>
          <a:xfrm>
            <a:off x="4855445" y="3247015"/>
            <a:ext cx="2224033" cy="1579984"/>
          </a:xfrm>
          <a:prstGeom prst="rect">
            <a:avLst/>
          </a:prstGeom>
          <a:noFill/>
        </p:spPr>
        <p:txBody>
          <a:bodyPr wrap="square" lIns="0" tIns="0" rIns="0" bIns="0" rtlCol="0" anchor="t">
            <a:spAutoFit/>
          </a:bodyPr>
          <a:lstStyle/>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在这里输入你的正文，阐述与关键词标题相关的具体内容，若字数太多酌情先删减文案，再缩小字号</a:t>
            </a:r>
          </a:p>
        </p:txBody>
      </p:sp>
      <p:sp>
        <p:nvSpPr>
          <p:cNvPr id="24" name="矩形: 圆角 23">
            <a:extLst>
              <a:ext uri="{FF2B5EF4-FFF2-40B4-BE49-F238E27FC236}">
                <a16:creationId xmlns:a16="http://schemas.microsoft.com/office/drawing/2014/main" id="{E20910FE-F4B0-40FE-894E-788812306ED0}"/>
              </a:ext>
            </a:extLst>
          </p:cNvPr>
          <p:cNvSpPr/>
          <p:nvPr/>
        </p:nvSpPr>
        <p:spPr>
          <a:xfrm>
            <a:off x="8082168" y="2164972"/>
            <a:ext cx="2824340" cy="3104821"/>
          </a:xfrm>
          <a:prstGeom prst="roundRect">
            <a:avLst>
              <a:gd name="adj" fmla="val 8509"/>
            </a:avLst>
          </a:prstGeom>
          <a:solidFill>
            <a:schemeClr val="bg1"/>
          </a:solidFill>
          <a:ln>
            <a:solidFill>
              <a:schemeClr val="accent1"/>
            </a:solidFill>
          </a:ln>
          <a:effectLst>
            <a:outerShdw blurRad="139700" algn="ctr"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grpSp>
        <p:nvGrpSpPr>
          <p:cNvPr id="25" name="组合 24">
            <a:extLst>
              <a:ext uri="{FF2B5EF4-FFF2-40B4-BE49-F238E27FC236}">
                <a16:creationId xmlns:a16="http://schemas.microsoft.com/office/drawing/2014/main" id="{0EAAF3B0-B0A5-491B-8656-B417E66EFFD1}"/>
              </a:ext>
            </a:extLst>
          </p:cNvPr>
          <p:cNvGrpSpPr/>
          <p:nvPr/>
        </p:nvGrpSpPr>
        <p:grpSpPr>
          <a:xfrm>
            <a:off x="8384879" y="2101949"/>
            <a:ext cx="555667" cy="757933"/>
            <a:chOff x="8475383" y="4005329"/>
            <a:chExt cx="916033" cy="1249474"/>
          </a:xfrm>
          <a:effectLst/>
        </p:grpSpPr>
        <p:sp>
          <p:nvSpPr>
            <p:cNvPr id="30" name="任意多边形: 形状 29">
              <a:extLst>
                <a:ext uri="{FF2B5EF4-FFF2-40B4-BE49-F238E27FC236}">
                  <a16:creationId xmlns:a16="http://schemas.microsoft.com/office/drawing/2014/main" id="{90466A72-5C9F-4157-B2AF-943FFBB88E45}"/>
                </a:ext>
              </a:extLst>
            </p:cNvPr>
            <p:cNvSpPr/>
            <p:nvPr/>
          </p:nvSpPr>
          <p:spPr>
            <a:xfrm>
              <a:off x="8521168" y="4005329"/>
              <a:ext cx="824400" cy="1249474"/>
            </a:xfrm>
            <a:custGeom>
              <a:avLst/>
              <a:gdLst>
                <a:gd name="connsiteX0" fmla="*/ 0 w 824400"/>
                <a:gd name="connsiteY0" fmla="*/ 0 h 1540855"/>
                <a:gd name="connsiteX1" fmla="*/ 824400 w 824400"/>
                <a:gd name="connsiteY1" fmla="*/ 0 h 1540855"/>
                <a:gd name="connsiteX2" fmla="*/ 824400 w 824400"/>
                <a:gd name="connsiteY2" fmla="*/ 1540855 h 1540855"/>
                <a:gd name="connsiteX3" fmla="*/ 782386 w 824400"/>
                <a:gd name="connsiteY3" fmla="*/ 1504188 h 1540855"/>
                <a:gd name="connsiteX4" fmla="*/ 740722 w 824400"/>
                <a:gd name="connsiteY4" fmla="*/ 1540549 h 1540855"/>
                <a:gd name="connsiteX5" fmla="*/ 699058 w 824400"/>
                <a:gd name="connsiteY5" fmla="*/ 1504188 h 1540855"/>
                <a:gd name="connsiteX6" fmla="*/ 660068 w 824400"/>
                <a:gd name="connsiteY6" fmla="*/ 1538215 h 1540855"/>
                <a:gd name="connsiteX7" fmla="*/ 621079 w 824400"/>
                <a:gd name="connsiteY7" fmla="*/ 1504188 h 1540855"/>
                <a:gd name="connsiteX8" fmla="*/ 579415 w 824400"/>
                <a:gd name="connsiteY8" fmla="*/ 1540548 h 1540855"/>
                <a:gd name="connsiteX9" fmla="*/ 537752 w 824400"/>
                <a:gd name="connsiteY9" fmla="*/ 1504188 h 1540855"/>
                <a:gd name="connsiteX10" fmla="*/ 496088 w 824400"/>
                <a:gd name="connsiteY10" fmla="*/ 1540549 h 1540855"/>
                <a:gd name="connsiteX11" fmla="*/ 454424 w 824400"/>
                <a:gd name="connsiteY11" fmla="*/ 1504188 h 1540855"/>
                <a:gd name="connsiteX12" fmla="*/ 412760 w 824400"/>
                <a:gd name="connsiteY12" fmla="*/ 1540549 h 1540855"/>
                <a:gd name="connsiteX13" fmla="*/ 371096 w 824400"/>
                <a:gd name="connsiteY13" fmla="*/ 1504188 h 1540855"/>
                <a:gd name="connsiteX14" fmla="*/ 330066 w 824400"/>
                <a:gd name="connsiteY14" fmla="*/ 1539995 h 1540855"/>
                <a:gd name="connsiteX15" fmla="*/ 289037 w 824400"/>
                <a:gd name="connsiteY15" fmla="*/ 1504188 h 1540855"/>
                <a:gd name="connsiteX16" fmla="*/ 247373 w 824400"/>
                <a:gd name="connsiteY16" fmla="*/ 1540548 h 1540855"/>
                <a:gd name="connsiteX17" fmla="*/ 205710 w 824400"/>
                <a:gd name="connsiteY17" fmla="*/ 1504188 h 1540855"/>
                <a:gd name="connsiteX18" fmla="*/ 164046 w 824400"/>
                <a:gd name="connsiteY18" fmla="*/ 1540549 h 1540855"/>
                <a:gd name="connsiteX19" fmla="*/ 122382 w 824400"/>
                <a:gd name="connsiteY19" fmla="*/ 1504188 h 1540855"/>
                <a:gd name="connsiteX20" fmla="*/ 80718 w 824400"/>
                <a:gd name="connsiteY20" fmla="*/ 1540549 h 1540855"/>
                <a:gd name="connsiteX21" fmla="*/ 39054 w 824400"/>
                <a:gd name="connsiteY21" fmla="*/ 1504188 h 1540855"/>
                <a:gd name="connsiteX22" fmla="*/ 0 w 824400"/>
                <a:gd name="connsiteY22" fmla="*/ 1538271 h 154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24400" h="1540855">
                  <a:moveTo>
                    <a:pt x="0" y="0"/>
                  </a:moveTo>
                  <a:lnTo>
                    <a:pt x="824400" y="0"/>
                  </a:lnTo>
                  <a:lnTo>
                    <a:pt x="824400" y="1540855"/>
                  </a:lnTo>
                  <a:lnTo>
                    <a:pt x="782386" y="1504188"/>
                  </a:lnTo>
                  <a:lnTo>
                    <a:pt x="740722" y="1540549"/>
                  </a:lnTo>
                  <a:lnTo>
                    <a:pt x="699058" y="1504188"/>
                  </a:lnTo>
                  <a:lnTo>
                    <a:pt x="660068" y="1538215"/>
                  </a:lnTo>
                  <a:lnTo>
                    <a:pt x="621079" y="1504188"/>
                  </a:lnTo>
                  <a:lnTo>
                    <a:pt x="579415" y="1540548"/>
                  </a:lnTo>
                  <a:lnTo>
                    <a:pt x="537752" y="1504188"/>
                  </a:lnTo>
                  <a:lnTo>
                    <a:pt x="496088" y="1540549"/>
                  </a:lnTo>
                  <a:lnTo>
                    <a:pt x="454424" y="1504188"/>
                  </a:lnTo>
                  <a:lnTo>
                    <a:pt x="412760" y="1540549"/>
                  </a:lnTo>
                  <a:lnTo>
                    <a:pt x="371096" y="1504188"/>
                  </a:lnTo>
                  <a:lnTo>
                    <a:pt x="330066" y="1539995"/>
                  </a:lnTo>
                  <a:lnTo>
                    <a:pt x="289037" y="1504188"/>
                  </a:lnTo>
                  <a:lnTo>
                    <a:pt x="247373" y="1540548"/>
                  </a:lnTo>
                  <a:lnTo>
                    <a:pt x="205710" y="1504188"/>
                  </a:lnTo>
                  <a:lnTo>
                    <a:pt x="164046" y="1540549"/>
                  </a:lnTo>
                  <a:lnTo>
                    <a:pt x="122382" y="1504188"/>
                  </a:lnTo>
                  <a:lnTo>
                    <a:pt x="80718" y="1540549"/>
                  </a:lnTo>
                  <a:lnTo>
                    <a:pt x="39054" y="1504188"/>
                  </a:lnTo>
                  <a:lnTo>
                    <a:pt x="0" y="1538271"/>
                  </a:lnTo>
                  <a:close/>
                </a:path>
              </a:pathLst>
            </a:custGeom>
            <a:gradFill flip="none" rotWithShape="0">
              <a:gsLst>
                <a:gs pos="5000">
                  <a:schemeClr val="accent1"/>
                </a:gs>
                <a:gs pos="100000">
                  <a:schemeClr val="accent2">
                    <a:lumMod val="60000"/>
                    <a:lumOff val="40000"/>
                  </a:schemeClr>
                </a:gs>
              </a:gsLst>
              <a:lin ang="2700000" scaled="1"/>
              <a:tileRect/>
            </a:gradFill>
            <a:ln>
              <a:noFill/>
            </a:ln>
            <a:effectLst>
              <a:outerShdw blurRad="254000" dist="152400" dir="5400000" sx="102000" sy="102000" algn="ctr"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dirty="0"/>
            </a:p>
          </p:txBody>
        </p:sp>
        <p:sp>
          <p:nvSpPr>
            <p:cNvPr id="31" name="等腰三角形 30">
              <a:extLst>
                <a:ext uri="{FF2B5EF4-FFF2-40B4-BE49-F238E27FC236}">
                  <a16:creationId xmlns:a16="http://schemas.microsoft.com/office/drawing/2014/main" id="{9D4BE95F-9057-4F08-AA5F-E168781824ED}"/>
                </a:ext>
              </a:extLst>
            </p:cNvPr>
            <p:cNvSpPr/>
            <p:nvPr/>
          </p:nvSpPr>
          <p:spPr>
            <a:xfrm flipH="1">
              <a:off x="9345697" y="4005329"/>
              <a:ext cx="45719" cy="101600"/>
            </a:xfrm>
            <a:prstGeom prst="triangle">
              <a:avLst>
                <a:gd name="adj" fmla="val 100000"/>
              </a:avLst>
            </a:prstGeom>
            <a:solidFill>
              <a:schemeClr val="accent1">
                <a:lumMod val="75000"/>
              </a:schemeClr>
            </a:solidFill>
            <a:ln>
              <a:noFill/>
            </a:ln>
            <a:effectLst>
              <a:outerShdw blurRad="127000" dir="18900000" sy="23000" kx="-12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a:p>
          </p:txBody>
        </p:sp>
        <p:sp>
          <p:nvSpPr>
            <p:cNvPr id="32" name="等腰三角形 31">
              <a:extLst>
                <a:ext uri="{FF2B5EF4-FFF2-40B4-BE49-F238E27FC236}">
                  <a16:creationId xmlns:a16="http://schemas.microsoft.com/office/drawing/2014/main" id="{16F6AA21-C59C-4BB7-8940-2B33CA09A3C2}"/>
                </a:ext>
              </a:extLst>
            </p:cNvPr>
            <p:cNvSpPr/>
            <p:nvPr/>
          </p:nvSpPr>
          <p:spPr>
            <a:xfrm>
              <a:off x="8475383" y="4005329"/>
              <a:ext cx="45719" cy="101600"/>
            </a:xfrm>
            <a:prstGeom prst="triangle">
              <a:avLst>
                <a:gd name="adj" fmla="val 100000"/>
              </a:avLst>
            </a:prstGeom>
            <a:solidFill>
              <a:schemeClr val="accent1">
                <a:lumMod val="75000"/>
              </a:schemeClr>
            </a:solidFill>
            <a:ln>
              <a:noFill/>
            </a:ln>
            <a:effectLst>
              <a:outerShdw blurRad="127000" dir="18900000" sy="23000" kx="-1200000" algn="b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ctr" defTabSz="457200"/>
              <a:endParaRPr lang="zh-CN" altLang="en-US"/>
            </a:p>
          </p:txBody>
        </p:sp>
      </p:grpSp>
      <p:sp>
        <p:nvSpPr>
          <p:cNvPr id="26" name="文本框 25">
            <a:extLst>
              <a:ext uri="{FF2B5EF4-FFF2-40B4-BE49-F238E27FC236}">
                <a16:creationId xmlns:a16="http://schemas.microsoft.com/office/drawing/2014/main" id="{129E6F64-2AC3-49FD-86BE-14007AA42677}"/>
              </a:ext>
            </a:extLst>
          </p:cNvPr>
          <p:cNvSpPr txBox="1"/>
          <p:nvPr/>
        </p:nvSpPr>
        <p:spPr>
          <a:xfrm>
            <a:off x="9083895" y="2506385"/>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27" name="文本框 26">
            <a:extLst>
              <a:ext uri="{FF2B5EF4-FFF2-40B4-BE49-F238E27FC236}">
                <a16:creationId xmlns:a16="http://schemas.microsoft.com/office/drawing/2014/main" id="{7BFF4856-6368-461F-B721-391BA58A6F40}"/>
              </a:ext>
            </a:extLst>
          </p:cNvPr>
          <p:cNvSpPr txBox="1"/>
          <p:nvPr/>
        </p:nvSpPr>
        <p:spPr>
          <a:xfrm>
            <a:off x="8521629" y="2480915"/>
            <a:ext cx="282129" cy="276999"/>
          </a:xfrm>
          <a:prstGeom prst="rect">
            <a:avLst/>
          </a:prstGeom>
          <a:noFill/>
        </p:spPr>
        <p:txBody>
          <a:bodyPr wrap="none" lIns="0" tIns="0" rIns="0" bIns="0" rtlCol="0" anchor="t">
            <a:spAutoFit/>
          </a:bodyPr>
          <a:lstStyle/>
          <a:p>
            <a:pPr algn="ctr"/>
            <a:r>
              <a:rPr lang="en-US" altLang="zh-CN" dirty="0">
                <a:solidFill>
                  <a:schemeClr val="bg1"/>
                </a:solidFill>
              </a:rPr>
              <a:t>03</a:t>
            </a:r>
            <a:endParaRPr lang="zh-CN" altLang="en-US" dirty="0">
              <a:solidFill>
                <a:schemeClr val="bg1"/>
              </a:solidFill>
            </a:endParaRPr>
          </a:p>
        </p:txBody>
      </p:sp>
      <p:sp>
        <p:nvSpPr>
          <p:cNvPr id="28" name="文本框 27">
            <a:extLst>
              <a:ext uri="{FF2B5EF4-FFF2-40B4-BE49-F238E27FC236}">
                <a16:creationId xmlns:a16="http://schemas.microsoft.com/office/drawing/2014/main" id="{40B0BE09-C91B-4D9D-98C3-842A7DDAA278}"/>
              </a:ext>
            </a:extLst>
          </p:cNvPr>
          <p:cNvSpPr txBox="1"/>
          <p:nvPr/>
        </p:nvSpPr>
        <p:spPr>
          <a:xfrm>
            <a:off x="8398745" y="3247015"/>
            <a:ext cx="2224033" cy="1579984"/>
          </a:xfrm>
          <a:prstGeom prst="rect">
            <a:avLst/>
          </a:prstGeom>
          <a:noFill/>
        </p:spPr>
        <p:txBody>
          <a:bodyPr wrap="square" lIns="0" tIns="0" rIns="0" bIns="0" rtlCol="0" anchor="t">
            <a:spAutoFit/>
          </a:bodyPr>
          <a:lstStyle/>
          <a:p>
            <a:pPr>
              <a:lnSpc>
                <a:spcPct val="130000"/>
              </a:lnSpc>
            </a:pPr>
            <a:r>
              <a:rPr lang="zh-CN" altLang="en-US" sz="1600" b="0" dirty="0">
                <a:solidFill>
                  <a:schemeClr val="tx1">
                    <a:lumMod val="75000"/>
                    <a:lumOff val="25000"/>
                  </a:schemeClr>
                </a:solidFill>
                <a:effectLst/>
                <a:latin typeface="+mn-ea"/>
              </a:rPr>
              <a:t>在这里输入你的正文，阐述与关键词标题相关的具体内容，若字数太多酌情先删减文案，再缩小字号</a:t>
            </a:r>
          </a:p>
        </p:txBody>
      </p:sp>
    </p:spTree>
    <p:extLst>
      <p:ext uri="{BB962C8B-B14F-4D97-AF65-F5344CB8AC3E}">
        <p14:creationId xmlns:p14="http://schemas.microsoft.com/office/powerpoint/2010/main" val="4143874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95B2C5-2DD9-433C-BB0B-3D1D114308D1}"/>
              </a:ext>
            </a:extLst>
          </p:cNvPr>
          <p:cNvSpPr>
            <a:spLocks noGrp="1"/>
          </p:cNvSpPr>
          <p:nvPr>
            <p:ph type="title"/>
          </p:nvPr>
        </p:nvSpPr>
        <p:spPr/>
        <p:txBody>
          <a:bodyPr/>
          <a:lstStyle/>
          <a:p>
            <a:r>
              <a:rPr lang="zh-CN" altLang="en-US" dirty="0"/>
              <a:t>市场分析</a:t>
            </a:r>
          </a:p>
        </p:txBody>
      </p:sp>
      <p:pic>
        <p:nvPicPr>
          <p:cNvPr id="3" name="图片 2" descr="山上覆盖着雪&#10;&#10;描述已自动生成">
            <a:extLst>
              <a:ext uri="{FF2B5EF4-FFF2-40B4-BE49-F238E27FC236}">
                <a16:creationId xmlns:a16="http://schemas.microsoft.com/office/drawing/2014/main" id="{16D35AC4-23A7-47A5-B569-055C929B0D0A}"/>
              </a:ext>
            </a:extLst>
          </p:cNvPr>
          <p:cNvPicPr>
            <a:picLocks noChangeAspect="1"/>
          </p:cNvPicPr>
          <p:nvPr/>
        </p:nvPicPr>
        <p:blipFill rotWithShape="1">
          <a:blip r:embed="rId2">
            <a:extLst>
              <a:ext uri="{28A0092B-C50C-407E-A947-70E740481C1C}">
                <a14:useLocalDpi xmlns:a14="http://schemas.microsoft.com/office/drawing/2010/main" val="0"/>
              </a:ext>
            </a:extLst>
          </a:blip>
          <a:srcRect l="14859" t="7765" r="35564" b="24346"/>
          <a:stretch/>
        </p:blipFill>
        <p:spPr>
          <a:xfrm>
            <a:off x="4962659" y="998112"/>
            <a:ext cx="2266682" cy="4655713"/>
          </a:xfrm>
          <a:prstGeom prst="roundRect">
            <a:avLst/>
          </a:prstGeom>
        </p:spPr>
      </p:pic>
      <p:pic>
        <p:nvPicPr>
          <p:cNvPr id="4" name="图片 3" descr="图片包含 形状&#10;&#10;描述已自动生成">
            <a:extLst>
              <a:ext uri="{FF2B5EF4-FFF2-40B4-BE49-F238E27FC236}">
                <a16:creationId xmlns:a16="http://schemas.microsoft.com/office/drawing/2014/main" id="{F62A53F8-7D59-4FFD-8709-447BB6417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9345" y="998114"/>
            <a:ext cx="3213310" cy="4861774"/>
          </a:xfrm>
          <a:prstGeom prst="rect">
            <a:avLst/>
          </a:prstGeom>
        </p:spPr>
      </p:pic>
      <p:sp>
        <p:nvSpPr>
          <p:cNvPr id="14" name="椭圆 13">
            <a:extLst>
              <a:ext uri="{FF2B5EF4-FFF2-40B4-BE49-F238E27FC236}">
                <a16:creationId xmlns:a16="http://schemas.microsoft.com/office/drawing/2014/main" id="{AAA70CAA-EFE2-48E7-A461-84D3C059AD94}"/>
              </a:ext>
            </a:extLst>
          </p:cNvPr>
          <p:cNvSpPr/>
          <p:nvPr/>
        </p:nvSpPr>
        <p:spPr>
          <a:xfrm>
            <a:off x="7702655" y="1283862"/>
            <a:ext cx="695325" cy="695325"/>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5" name="文本框 14">
            <a:extLst>
              <a:ext uri="{FF2B5EF4-FFF2-40B4-BE49-F238E27FC236}">
                <a16:creationId xmlns:a16="http://schemas.microsoft.com/office/drawing/2014/main" id="{B3F94ED8-6078-477D-A835-2318A02D8CE3}"/>
              </a:ext>
            </a:extLst>
          </p:cNvPr>
          <p:cNvSpPr txBox="1"/>
          <p:nvPr/>
        </p:nvSpPr>
        <p:spPr>
          <a:xfrm>
            <a:off x="8692981" y="1283862"/>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16" name="文本框 15">
            <a:extLst>
              <a:ext uri="{FF2B5EF4-FFF2-40B4-BE49-F238E27FC236}">
                <a16:creationId xmlns:a16="http://schemas.microsoft.com/office/drawing/2014/main" id="{6BA979C5-F39F-4C2A-9D3E-08F0AC1B984C}"/>
              </a:ext>
            </a:extLst>
          </p:cNvPr>
          <p:cNvSpPr txBox="1"/>
          <p:nvPr/>
        </p:nvSpPr>
        <p:spPr>
          <a:xfrm>
            <a:off x="8692981" y="1688968"/>
            <a:ext cx="2719438" cy="542200"/>
          </a:xfrm>
          <a:prstGeom prst="rect">
            <a:avLst/>
          </a:prstGeom>
          <a:noFill/>
        </p:spPr>
        <p:txBody>
          <a:bodyPr wrap="square" lIns="0" tIns="0" rIns="0" bIns="0" rtlCol="0" anchor="t">
            <a:spAutoFit/>
          </a:body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23" name="任意多边形: 形状 22">
            <a:extLst>
              <a:ext uri="{FF2B5EF4-FFF2-40B4-BE49-F238E27FC236}">
                <a16:creationId xmlns:a16="http://schemas.microsoft.com/office/drawing/2014/main" id="{D45DB244-2EC7-491F-9AD2-C7329DB87190}"/>
              </a:ext>
            </a:extLst>
          </p:cNvPr>
          <p:cNvSpPr/>
          <p:nvPr/>
        </p:nvSpPr>
        <p:spPr>
          <a:xfrm>
            <a:off x="7865545" y="1446811"/>
            <a:ext cx="369543" cy="369427"/>
          </a:xfrm>
          <a:custGeom>
            <a:avLst/>
            <a:gdLst>
              <a:gd name="connsiteX0" fmla="*/ 366248 w 455927"/>
              <a:gd name="connsiteY0" fmla="*/ -282 h 455784"/>
              <a:gd name="connsiteX1" fmla="*/ 88312 w 455927"/>
              <a:gd name="connsiteY1" fmla="*/ -282 h 455784"/>
              <a:gd name="connsiteX2" fmla="*/ -725 w 455927"/>
              <a:gd name="connsiteY2" fmla="*/ 88612 h 455784"/>
              <a:gd name="connsiteX3" fmla="*/ -725 w 455927"/>
              <a:gd name="connsiteY3" fmla="*/ 88672 h 455784"/>
              <a:gd name="connsiteX4" fmla="*/ -725 w 455927"/>
              <a:gd name="connsiteY4" fmla="*/ 366549 h 455784"/>
              <a:gd name="connsiteX5" fmla="*/ 88312 w 455927"/>
              <a:gd name="connsiteY5" fmla="*/ 455503 h 455784"/>
              <a:gd name="connsiteX6" fmla="*/ 366248 w 455927"/>
              <a:gd name="connsiteY6" fmla="*/ 455503 h 455784"/>
              <a:gd name="connsiteX7" fmla="*/ 455202 w 455927"/>
              <a:gd name="connsiteY7" fmla="*/ 366549 h 455784"/>
              <a:gd name="connsiteX8" fmla="*/ 455202 w 455927"/>
              <a:gd name="connsiteY8" fmla="*/ 88612 h 455784"/>
              <a:gd name="connsiteX9" fmla="*/ 366248 w 455927"/>
              <a:gd name="connsiteY9" fmla="*/ -282 h 455784"/>
              <a:gd name="connsiteX10" fmla="*/ 166106 w 455927"/>
              <a:gd name="connsiteY10" fmla="*/ 222963 h 455784"/>
              <a:gd name="connsiteX11" fmla="*/ 294580 w 455927"/>
              <a:gd name="connsiteY11" fmla="*/ 94453 h 455784"/>
              <a:gd name="connsiteX12" fmla="*/ 306333 w 455927"/>
              <a:gd name="connsiteY12" fmla="*/ 94440 h 455784"/>
              <a:gd name="connsiteX13" fmla="*/ 306345 w 455927"/>
              <a:gd name="connsiteY13" fmla="*/ 94453 h 455784"/>
              <a:gd name="connsiteX14" fmla="*/ 306689 w 455927"/>
              <a:gd name="connsiteY14" fmla="*/ 94750 h 455784"/>
              <a:gd name="connsiteX15" fmla="*/ 322810 w 455927"/>
              <a:gd name="connsiteY15" fmla="*/ 78569 h 455784"/>
              <a:gd name="connsiteX16" fmla="*/ 334528 w 455927"/>
              <a:gd name="connsiteY16" fmla="*/ 78569 h 455784"/>
              <a:gd name="connsiteX17" fmla="*/ 364931 w 455927"/>
              <a:gd name="connsiteY17" fmla="*/ 109008 h 455784"/>
              <a:gd name="connsiteX18" fmla="*/ 365002 w 455927"/>
              <a:gd name="connsiteY18" fmla="*/ 120658 h 455784"/>
              <a:gd name="connsiteX19" fmla="*/ 364931 w 455927"/>
              <a:gd name="connsiteY19" fmla="*/ 120725 h 455784"/>
              <a:gd name="connsiteX20" fmla="*/ 348643 w 455927"/>
              <a:gd name="connsiteY20" fmla="*/ 136751 h 455784"/>
              <a:gd name="connsiteX21" fmla="*/ 349308 w 455927"/>
              <a:gd name="connsiteY21" fmla="*/ 137416 h 455784"/>
              <a:gd name="connsiteX22" fmla="*/ 349308 w 455927"/>
              <a:gd name="connsiteY22" fmla="*/ 149169 h 455784"/>
              <a:gd name="connsiteX23" fmla="*/ 220774 w 455927"/>
              <a:gd name="connsiteY23" fmla="*/ 277619 h 455784"/>
              <a:gd name="connsiteX24" fmla="*/ 209176 w 455927"/>
              <a:gd name="connsiteY24" fmla="*/ 277747 h 455784"/>
              <a:gd name="connsiteX25" fmla="*/ 209045 w 455927"/>
              <a:gd name="connsiteY25" fmla="*/ 277619 h 455784"/>
              <a:gd name="connsiteX26" fmla="*/ 166106 w 455927"/>
              <a:gd name="connsiteY26" fmla="*/ 234775 h 455784"/>
              <a:gd name="connsiteX27" fmla="*/ 166106 w 455927"/>
              <a:gd name="connsiteY27" fmla="*/ 223022 h 455784"/>
              <a:gd name="connsiteX28" fmla="*/ 166106 w 455927"/>
              <a:gd name="connsiteY28" fmla="*/ 223022 h 455784"/>
              <a:gd name="connsiteX29" fmla="*/ 104374 w 455927"/>
              <a:gd name="connsiteY29" fmla="*/ 339126 h 455784"/>
              <a:gd name="connsiteX30" fmla="*/ 145402 w 455927"/>
              <a:gd name="connsiteY30" fmla="*/ 254956 h 455784"/>
              <a:gd name="connsiteX31" fmla="*/ 154899 w 455927"/>
              <a:gd name="connsiteY31" fmla="*/ 253401 h 455784"/>
              <a:gd name="connsiteX32" fmla="*/ 192615 w 455927"/>
              <a:gd name="connsiteY32" fmla="*/ 291153 h 455784"/>
              <a:gd name="connsiteX33" fmla="*/ 191119 w 455927"/>
              <a:gd name="connsiteY33" fmla="*/ 300769 h 455784"/>
              <a:gd name="connsiteX34" fmla="*/ 108018 w 455927"/>
              <a:gd name="connsiteY34" fmla="*/ 342770 h 455784"/>
              <a:gd name="connsiteX35" fmla="*/ 104291 w 455927"/>
              <a:gd name="connsiteY35" fmla="*/ 339102 h 455784"/>
              <a:gd name="connsiteX36" fmla="*/ 370772 w 455927"/>
              <a:gd name="connsiteY36" fmla="*/ 379002 h 455784"/>
              <a:gd name="connsiteX37" fmla="*/ 83955 w 455927"/>
              <a:gd name="connsiteY37" fmla="*/ 379002 h 455784"/>
              <a:gd name="connsiteX38" fmla="*/ 71407 w 455927"/>
              <a:gd name="connsiteY38" fmla="*/ 366454 h 455784"/>
              <a:gd name="connsiteX39" fmla="*/ 83955 w 455927"/>
              <a:gd name="connsiteY39" fmla="*/ 353906 h 455784"/>
              <a:gd name="connsiteX40" fmla="*/ 370760 w 455927"/>
              <a:gd name="connsiteY40" fmla="*/ 353906 h 455784"/>
              <a:gd name="connsiteX41" fmla="*/ 383308 w 455927"/>
              <a:gd name="connsiteY41" fmla="*/ 366454 h 455784"/>
              <a:gd name="connsiteX42" fmla="*/ 370760 w 455927"/>
              <a:gd name="connsiteY42" fmla="*/ 379002 h 45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927" h="455784">
                <a:moveTo>
                  <a:pt x="366248" y="-282"/>
                </a:moveTo>
                <a:lnTo>
                  <a:pt x="88312" y="-282"/>
                </a:lnTo>
                <a:cubicBezTo>
                  <a:pt x="39175" y="-321"/>
                  <a:pt x="-689" y="39478"/>
                  <a:pt x="-725" y="88612"/>
                </a:cubicBezTo>
                <a:cubicBezTo>
                  <a:pt x="-725" y="88632"/>
                  <a:pt x="-725" y="88651"/>
                  <a:pt x="-725" y="88672"/>
                </a:cubicBezTo>
                <a:lnTo>
                  <a:pt x="-725" y="366549"/>
                </a:lnTo>
                <a:cubicBezTo>
                  <a:pt x="-677" y="415690"/>
                  <a:pt x="39175" y="455503"/>
                  <a:pt x="88312" y="455503"/>
                </a:cubicBezTo>
                <a:lnTo>
                  <a:pt x="366248" y="455503"/>
                </a:lnTo>
                <a:cubicBezTo>
                  <a:pt x="415373" y="455503"/>
                  <a:pt x="455202" y="415677"/>
                  <a:pt x="455202" y="366549"/>
                </a:cubicBezTo>
                <a:lnTo>
                  <a:pt x="455202" y="88612"/>
                </a:lnTo>
                <a:cubicBezTo>
                  <a:pt x="455166" y="39510"/>
                  <a:pt x="415349" y="-275"/>
                  <a:pt x="366248" y="-282"/>
                </a:cubicBezTo>
                <a:close/>
                <a:moveTo>
                  <a:pt x="166106" y="222963"/>
                </a:moveTo>
                <a:lnTo>
                  <a:pt x="294580" y="94453"/>
                </a:lnTo>
                <a:cubicBezTo>
                  <a:pt x="297821" y="91204"/>
                  <a:pt x="303080" y="91199"/>
                  <a:pt x="306333" y="94440"/>
                </a:cubicBezTo>
                <a:cubicBezTo>
                  <a:pt x="306333" y="94445"/>
                  <a:pt x="306345" y="94448"/>
                  <a:pt x="306345" y="94453"/>
                </a:cubicBezTo>
                <a:lnTo>
                  <a:pt x="306689" y="94750"/>
                </a:lnTo>
                <a:lnTo>
                  <a:pt x="322810" y="78569"/>
                </a:lnTo>
                <a:cubicBezTo>
                  <a:pt x="326051" y="75347"/>
                  <a:pt x="331287" y="75347"/>
                  <a:pt x="334528" y="78569"/>
                </a:cubicBezTo>
                <a:lnTo>
                  <a:pt x="364931" y="109008"/>
                </a:lnTo>
                <a:cubicBezTo>
                  <a:pt x="368172" y="112207"/>
                  <a:pt x="368195" y="117423"/>
                  <a:pt x="365002" y="120658"/>
                </a:cubicBezTo>
                <a:cubicBezTo>
                  <a:pt x="364978" y="120681"/>
                  <a:pt x="364954" y="120703"/>
                  <a:pt x="364931" y="120725"/>
                </a:cubicBezTo>
                <a:lnTo>
                  <a:pt x="348643" y="136751"/>
                </a:lnTo>
                <a:lnTo>
                  <a:pt x="349308" y="137416"/>
                </a:lnTo>
                <a:cubicBezTo>
                  <a:pt x="352501" y="140683"/>
                  <a:pt x="352501" y="145902"/>
                  <a:pt x="349308" y="149169"/>
                </a:cubicBezTo>
                <a:lnTo>
                  <a:pt x="220774" y="277619"/>
                </a:lnTo>
                <a:cubicBezTo>
                  <a:pt x="217605" y="280858"/>
                  <a:pt x="212417" y="280916"/>
                  <a:pt x="209176" y="277747"/>
                </a:cubicBezTo>
                <a:cubicBezTo>
                  <a:pt x="209128" y="277706"/>
                  <a:pt x="209093" y="277663"/>
                  <a:pt x="209045" y="277619"/>
                </a:cubicBezTo>
                <a:lnTo>
                  <a:pt x="166106" y="234775"/>
                </a:lnTo>
                <a:cubicBezTo>
                  <a:pt x="162865" y="231529"/>
                  <a:pt x="162865" y="226268"/>
                  <a:pt x="166106" y="223022"/>
                </a:cubicBezTo>
                <a:cubicBezTo>
                  <a:pt x="166106" y="223022"/>
                  <a:pt x="166106" y="223022"/>
                  <a:pt x="166106" y="223022"/>
                </a:cubicBezTo>
                <a:close/>
                <a:moveTo>
                  <a:pt x="104374" y="339126"/>
                </a:moveTo>
                <a:lnTo>
                  <a:pt x="145402" y="254956"/>
                </a:lnTo>
                <a:cubicBezTo>
                  <a:pt x="147396" y="250861"/>
                  <a:pt x="151682" y="250208"/>
                  <a:pt x="154899" y="253401"/>
                </a:cubicBezTo>
                <a:lnTo>
                  <a:pt x="192615" y="291153"/>
                </a:lnTo>
                <a:cubicBezTo>
                  <a:pt x="195868" y="294382"/>
                  <a:pt x="195203" y="298703"/>
                  <a:pt x="191119" y="300769"/>
                </a:cubicBezTo>
                <a:lnTo>
                  <a:pt x="108018" y="342770"/>
                </a:lnTo>
                <a:cubicBezTo>
                  <a:pt x="103947" y="344895"/>
                  <a:pt x="102296" y="343221"/>
                  <a:pt x="104291" y="339102"/>
                </a:cubicBezTo>
                <a:close/>
                <a:moveTo>
                  <a:pt x="370772" y="379002"/>
                </a:moveTo>
                <a:lnTo>
                  <a:pt x="83955" y="379002"/>
                </a:lnTo>
                <a:cubicBezTo>
                  <a:pt x="77022" y="379002"/>
                  <a:pt x="71407" y="373385"/>
                  <a:pt x="71407" y="366454"/>
                </a:cubicBezTo>
                <a:cubicBezTo>
                  <a:pt x="71407" y="359523"/>
                  <a:pt x="77022" y="353906"/>
                  <a:pt x="83955" y="353906"/>
                </a:cubicBezTo>
                <a:lnTo>
                  <a:pt x="370760" y="353906"/>
                </a:lnTo>
                <a:cubicBezTo>
                  <a:pt x="377693" y="353906"/>
                  <a:pt x="383308" y="359523"/>
                  <a:pt x="383308" y="366454"/>
                </a:cubicBezTo>
                <a:cubicBezTo>
                  <a:pt x="383308" y="373385"/>
                  <a:pt x="377693" y="379002"/>
                  <a:pt x="370760" y="379002"/>
                </a:cubicBezTo>
                <a:close/>
              </a:path>
            </a:pathLst>
          </a:custGeom>
          <a:solidFill>
            <a:schemeClr val="bg1"/>
          </a:solidFill>
          <a:ln w="1185" cap="flat">
            <a:noFill/>
            <a:prstDash val="solid"/>
            <a:miter/>
          </a:ln>
        </p:spPr>
        <p:txBody>
          <a:bodyPr rtlCol="0" anchor="ctr"/>
          <a:lstStyle/>
          <a:p>
            <a:endParaRPr lang="zh-CN" altLang="en-US"/>
          </a:p>
        </p:txBody>
      </p:sp>
      <p:sp>
        <p:nvSpPr>
          <p:cNvPr id="5" name="椭圆 4">
            <a:extLst>
              <a:ext uri="{FF2B5EF4-FFF2-40B4-BE49-F238E27FC236}">
                <a16:creationId xmlns:a16="http://schemas.microsoft.com/office/drawing/2014/main" id="{B0A28166-4F84-4793-8DF9-4E4B90FA2333}"/>
              </a:ext>
            </a:extLst>
          </p:cNvPr>
          <p:cNvSpPr/>
          <p:nvPr/>
        </p:nvSpPr>
        <p:spPr>
          <a:xfrm>
            <a:off x="3876674" y="1283862"/>
            <a:ext cx="695325" cy="695325"/>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EC08BCA1-583E-4209-9A2F-C17CFCA1B093}"/>
              </a:ext>
            </a:extLst>
          </p:cNvPr>
          <p:cNvSpPr txBox="1"/>
          <p:nvPr/>
        </p:nvSpPr>
        <p:spPr>
          <a:xfrm>
            <a:off x="2031455" y="1283862"/>
            <a:ext cx="1538883" cy="369332"/>
          </a:xfrm>
          <a:prstGeom prst="rect">
            <a:avLst/>
          </a:prstGeom>
          <a:noFill/>
        </p:spPr>
        <p:txBody>
          <a:bodyPr wrap="none" lIns="0" tIns="0" rIns="0" bIns="0" rtlCol="0" anchor="t">
            <a:spAutoFit/>
          </a:bodyPr>
          <a:lstStyle/>
          <a:p>
            <a:pPr algn="r"/>
            <a:r>
              <a:rPr lang="zh-CN" altLang="en-US" sz="2400" dirty="0">
                <a:solidFill>
                  <a:schemeClr val="accent1"/>
                </a:solidFill>
                <a:latin typeface="+mj-ea"/>
                <a:ea typeface="+mj-ea"/>
              </a:rPr>
              <a:t>关键词标题</a:t>
            </a:r>
          </a:p>
        </p:txBody>
      </p:sp>
      <p:sp>
        <p:nvSpPr>
          <p:cNvPr id="7" name="文本框 6">
            <a:extLst>
              <a:ext uri="{FF2B5EF4-FFF2-40B4-BE49-F238E27FC236}">
                <a16:creationId xmlns:a16="http://schemas.microsoft.com/office/drawing/2014/main" id="{1805F065-3AF9-4EE5-AD93-E5F21D45315D}"/>
              </a:ext>
            </a:extLst>
          </p:cNvPr>
          <p:cNvSpPr txBox="1"/>
          <p:nvPr/>
        </p:nvSpPr>
        <p:spPr>
          <a:xfrm>
            <a:off x="850900" y="1688968"/>
            <a:ext cx="2719438" cy="542200"/>
          </a:xfrm>
          <a:prstGeom prst="rect">
            <a:avLst/>
          </a:prstGeom>
          <a:noFill/>
        </p:spPr>
        <p:txBody>
          <a:bodyPr wrap="square" lIns="0" tIns="0" rIns="0" bIns="0" rtlCol="0" anchor="t">
            <a:spAutoFit/>
          </a:bodyPr>
          <a:lstStyle/>
          <a:p>
            <a:pPr algn="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grpSp>
        <p:nvGrpSpPr>
          <p:cNvPr id="24" name="组合 23">
            <a:extLst>
              <a:ext uri="{FF2B5EF4-FFF2-40B4-BE49-F238E27FC236}">
                <a16:creationId xmlns:a16="http://schemas.microsoft.com/office/drawing/2014/main" id="{F1D2C863-30E5-4778-9739-5970690E99D2}"/>
              </a:ext>
            </a:extLst>
          </p:cNvPr>
          <p:cNvGrpSpPr/>
          <p:nvPr/>
        </p:nvGrpSpPr>
        <p:grpSpPr>
          <a:xfrm>
            <a:off x="4040331" y="1459301"/>
            <a:ext cx="368012" cy="344447"/>
            <a:chOff x="3615251" y="796519"/>
            <a:chExt cx="454038" cy="424965"/>
          </a:xfrm>
          <a:solidFill>
            <a:schemeClr val="bg1"/>
          </a:solidFill>
        </p:grpSpPr>
        <p:sp>
          <p:nvSpPr>
            <p:cNvPr id="25" name="任意多边形: 形状 24">
              <a:extLst>
                <a:ext uri="{FF2B5EF4-FFF2-40B4-BE49-F238E27FC236}">
                  <a16:creationId xmlns:a16="http://schemas.microsoft.com/office/drawing/2014/main" id="{16304C7E-943E-42DC-B9FD-0F5C079E758E}"/>
                </a:ext>
              </a:extLst>
            </p:cNvPr>
            <p:cNvSpPr/>
            <p:nvPr/>
          </p:nvSpPr>
          <p:spPr>
            <a:xfrm>
              <a:off x="3615251" y="796519"/>
              <a:ext cx="454038" cy="266824"/>
            </a:xfrm>
            <a:custGeom>
              <a:avLst/>
              <a:gdLst>
                <a:gd name="connsiteX0" fmla="*/ 433704 w 454038"/>
                <a:gd name="connsiteY0" fmla="*/ 125318 h 266824"/>
                <a:gd name="connsiteX1" fmla="*/ 433704 w 454038"/>
                <a:gd name="connsiteY1" fmla="*/ 209607 h 266824"/>
                <a:gd name="connsiteX2" fmla="*/ 451013 w 454038"/>
                <a:gd name="connsiteY2" fmla="*/ 232922 h 266824"/>
                <a:gd name="connsiteX3" fmla="*/ 417500 w 454038"/>
                <a:gd name="connsiteY3" fmla="*/ 266542 h 266824"/>
                <a:gd name="connsiteX4" fmla="*/ 386705 w 454038"/>
                <a:gd name="connsiteY4" fmla="*/ 232922 h 266824"/>
                <a:gd name="connsiteX5" fmla="*/ 405177 w 454038"/>
                <a:gd name="connsiteY5" fmla="*/ 209179 h 266824"/>
                <a:gd name="connsiteX6" fmla="*/ 405177 w 454038"/>
                <a:gd name="connsiteY6" fmla="*/ 139196 h 266824"/>
                <a:gd name="connsiteX7" fmla="*/ 257412 w 454038"/>
                <a:gd name="connsiteY7" fmla="*/ 211850 h 266824"/>
                <a:gd name="connsiteX8" fmla="*/ 197769 w 454038"/>
                <a:gd name="connsiteY8" fmla="*/ 213643 h 266824"/>
                <a:gd name="connsiteX9" fmla="*/ 25738 w 454038"/>
                <a:gd name="connsiteY9" fmla="*/ 132489 h 266824"/>
                <a:gd name="connsiteX10" fmla="*/ 26498 w 454038"/>
                <a:gd name="connsiteY10" fmla="*/ 85406 h 266824"/>
                <a:gd name="connsiteX11" fmla="*/ 192700 w 454038"/>
                <a:gd name="connsiteY11" fmla="*/ 11886 h 266824"/>
                <a:gd name="connsiteX12" fmla="*/ 254266 w 454038"/>
                <a:gd name="connsiteY12" fmla="*/ 6959 h 266824"/>
                <a:gd name="connsiteX13" fmla="*/ 431686 w 454038"/>
                <a:gd name="connsiteY13" fmla="*/ 89455 h 266824"/>
                <a:gd name="connsiteX14" fmla="*/ 433609 w 454038"/>
                <a:gd name="connsiteY14" fmla="*/ 125318 h 26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4038" h="266824">
                  <a:moveTo>
                    <a:pt x="433704" y="125318"/>
                  </a:moveTo>
                  <a:lnTo>
                    <a:pt x="433704" y="209607"/>
                  </a:lnTo>
                  <a:lnTo>
                    <a:pt x="451013" y="232922"/>
                  </a:lnTo>
                  <a:lnTo>
                    <a:pt x="417500" y="266542"/>
                  </a:lnTo>
                  <a:lnTo>
                    <a:pt x="386705" y="232922"/>
                  </a:lnTo>
                  <a:lnTo>
                    <a:pt x="405177" y="209179"/>
                  </a:lnTo>
                  <a:lnTo>
                    <a:pt x="405177" y="139196"/>
                  </a:lnTo>
                  <a:cubicBezTo>
                    <a:pt x="306275" y="185840"/>
                    <a:pt x="279339" y="200644"/>
                    <a:pt x="257412" y="211850"/>
                  </a:cubicBezTo>
                  <a:cubicBezTo>
                    <a:pt x="235485" y="223057"/>
                    <a:pt x="219696" y="223057"/>
                    <a:pt x="197769" y="213643"/>
                  </a:cubicBezTo>
                  <a:cubicBezTo>
                    <a:pt x="176198" y="204229"/>
                    <a:pt x="77296" y="160743"/>
                    <a:pt x="25738" y="132489"/>
                  </a:cubicBezTo>
                  <a:cubicBezTo>
                    <a:pt x="-8511" y="113661"/>
                    <a:pt x="-10826" y="101552"/>
                    <a:pt x="26498" y="85406"/>
                  </a:cubicBezTo>
                  <a:cubicBezTo>
                    <a:pt x="74993" y="64346"/>
                    <a:pt x="150413" y="30275"/>
                    <a:pt x="192700" y="11886"/>
                  </a:cubicBezTo>
                  <a:cubicBezTo>
                    <a:pt x="217713" y="228"/>
                    <a:pt x="231176" y="-6040"/>
                    <a:pt x="254266" y="6959"/>
                  </a:cubicBezTo>
                  <a:cubicBezTo>
                    <a:pt x="295448" y="26678"/>
                    <a:pt x="384734" y="67029"/>
                    <a:pt x="431686" y="89455"/>
                  </a:cubicBezTo>
                  <a:cubicBezTo>
                    <a:pt x="472477" y="110064"/>
                    <a:pt x="445160" y="116759"/>
                    <a:pt x="433609" y="125318"/>
                  </a:cubicBezTo>
                  <a:close/>
                </a:path>
              </a:pathLst>
            </a:custGeom>
            <a:grpFill/>
            <a:ln w="1185" cap="flat">
              <a:noFill/>
              <a:prstDash val="solid"/>
              <a:miter/>
            </a:ln>
          </p:spPr>
          <p:txBody>
            <a:bodyPr rtlCol="0" anchor="ctr"/>
            <a:lstStyle/>
            <a:p>
              <a:endParaRPr lang="zh-CN" altLang="en-US"/>
            </a:p>
          </p:txBody>
        </p:sp>
        <p:sp>
          <p:nvSpPr>
            <p:cNvPr id="26" name="任意多边形: 形状 25">
              <a:extLst>
                <a:ext uri="{FF2B5EF4-FFF2-40B4-BE49-F238E27FC236}">
                  <a16:creationId xmlns:a16="http://schemas.microsoft.com/office/drawing/2014/main" id="{CB11F2D0-DB04-40B3-8F1E-2FDEAFBCFDA6}"/>
                </a:ext>
              </a:extLst>
            </p:cNvPr>
            <p:cNvSpPr/>
            <p:nvPr/>
          </p:nvSpPr>
          <p:spPr>
            <a:xfrm>
              <a:off x="3690257" y="995462"/>
              <a:ext cx="300374" cy="226022"/>
            </a:xfrm>
            <a:custGeom>
              <a:avLst/>
              <a:gdLst>
                <a:gd name="connsiteX0" fmla="*/ 193268 w 300374"/>
                <a:gd name="connsiteY0" fmla="*/ 54909 h 226022"/>
                <a:gd name="connsiteX1" fmla="*/ 299649 w 300374"/>
                <a:gd name="connsiteY1" fmla="*/ -282 h 226022"/>
                <a:gd name="connsiteX2" fmla="*/ 299649 w 300374"/>
                <a:gd name="connsiteY2" fmla="*/ 161171 h 226022"/>
                <a:gd name="connsiteX3" fmla="*/ 153487 w 300374"/>
                <a:gd name="connsiteY3" fmla="*/ 225741 h 226022"/>
                <a:gd name="connsiteX4" fmla="*/ -725 w 300374"/>
                <a:gd name="connsiteY4" fmla="*/ 161171 h 226022"/>
                <a:gd name="connsiteX5" fmla="*/ -725 w 300374"/>
                <a:gd name="connsiteY5" fmla="*/ 10129 h 226022"/>
                <a:gd name="connsiteX6" fmla="*/ 109229 w 300374"/>
                <a:gd name="connsiteY6" fmla="*/ 54375 h 226022"/>
                <a:gd name="connsiteX7" fmla="*/ 193268 w 300374"/>
                <a:gd name="connsiteY7" fmla="*/ 54909 h 22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374" h="226022">
                  <a:moveTo>
                    <a:pt x="193268" y="54909"/>
                  </a:moveTo>
                  <a:cubicBezTo>
                    <a:pt x="220976" y="41850"/>
                    <a:pt x="258562" y="20018"/>
                    <a:pt x="299649" y="-282"/>
                  </a:cubicBezTo>
                  <a:lnTo>
                    <a:pt x="299649" y="161171"/>
                  </a:lnTo>
                  <a:cubicBezTo>
                    <a:pt x="299649" y="161171"/>
                    <a:pt x="246904" y="225741"/>
                    <a:pt x="153487" y="225741"/>
                  </a:cubicBezTo>
                  <a:cubicBezTo>
                    <a:pt x="53374" y="225741"/>
                    <a:pt x="-725" y="161171"/>
                    <a:pt x="-725" y="161171"/>
                  </a:cubicBezTo>
                  <a:lnTo>
                    <a:pt x="-725" y="10129"/>
                  </a:lnTo>
                  <a:cubicBezTo>
                    <a:pt x="31019" y="24708"/>
                    <a:pt x="66326" y="37719"/>
                    <a:pt x="109229" y="54375"/>
                  </a:cubicBezTo>
                  <a:cubicBezTo>
                    <a:pt x="135608" y="65843"/>
                    <a:pt x="169133" y="69487"/>
                    <a:pt x="193268" y="54909"/>
                  </a:cubicBezTo>
                  <a:close/>
                </a:path>
              </a:pathLst>
            </a:custGeom>
            <a:grpFill/>
            <a:ln w="1185" cap="flat">
              <a:noFill/>
              <a:prstDash val="solid"/>
              <a:miter/>
            </a:ln>
          </p:spPr>
          <p:txBody>
            <a:bodyPr rtlCol="0" anchor="ctr"/>
            <a:lstStyle/>
            <a:p>
              <a:endParaRPr lang="zh-CN" altLang="en-US"/>
            </a:p>
          </p:txBody>
        </p:sp>
      </p:grpSp>
      <p:sp>
        <p:nvSpPr>
          <p:cNvPr id="17" name="椭圆 16">
            <a:extLst>
              <a:ext uri="{FF2B5EF4-FFF2-40B4-BE49-F238E27FC236}">
                <a16:creationId xmlns:a16="http://schemas.microsoft.com/office/drawing/2014/main" id="{403050EE-4834-455B-A824-DFAF135FFB8D}"/>
              </a:ext>
            </a:extLst>
          </p:cNvPr>
          <p:cNvSpPr/>
          <p:nvPr/>
        </p:nvSpPr>
        <p:spPr>
          <a:xfrm>
            <a:off x="7702655" y="2995191"/>
            <a:ext cx="695325" cy="695325"/>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18" name="文本框 17">
            <a:extLst>
              <a:ext uri="{FF2B5EF4-FFF2-40B4-BE49-F238E27FC236}">
                <a16:creationId xmlns:a16="http://schemas.microsoft.com/office/drawing/2014/main" id="{1785F4C7-CBBA-4A09-9BCE-AE7176559F0D}"/>
              </a:ext>
            </a:extLst>
          </p:cNvPr>
          <p:cNvSpPr txBox="1"/>
          <p:nvPr/>
        </p:nvSpPr>
        <p:spPr>
          <a:xfrm>
            <a:off x="8692981" y="2995191"/>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19" name="文本框 18">
            <a:extLst>
              <a:ext uri="{FF2B5EF4-FFF2-40B4-BE49-F238E27FC236}">
                <a16:creationId xmlns:a16="http://schemas.microsoft.com/office/drawing/2014/main" id="{F994A914-DABB-4450-9241-7AE1F0AEB2A9}"/>
              </a:ext>
            </a:extLst>
          </p:cNvPr>
          <p:cNvSpPr txBox="1"/>
          <p:nvPr/>
        </p:nvSpPr>
        <p:spPr>
          <a:xfrm>
            <a:off x="8692981" y="3400297"/>
            <a:ext cx="2719438" cy="542200"/>
          </a:xfrm>
          <a:prstGeom prst="rect">
            <a:avLst/>
          </a:prstGeom>
          <a:noFill/>
        </p:spPr>
        <p:txBody>
          <a:bodyPr wrap="square" lIns="0" tIns="0" rIns="0" bIns="0" rtlCol="0" anchor="t">
            <a:spAutoFit/>
          </a:body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27" name="任意多边形: 形状 26">
            <a:extLst>
              <a:ext uri="{FF2B5EF4-FFF2-40B4-BE49-F238E27FC236}">
                <a16:creationId xmlns:a16="http://schemas.microsoft.com/office/drawing/2014/main" id="{2AC29413-A9DF-47FC-B3C3-681EF85E3415}"/>
              </a:ext>
            </a:extLst>
          </p:cNvPr>
          <p:cNvSpPr/>
          <p:nvPr/>
        </p:nvSpPr>
        <p:spPr>
          <a:xfrm>
            <a:off x="7878393" y="3157096"/>
            <a:ext cx="343849" cy="371515"/>
          </a:xfrm>
          <a:custGeom>
            <a:avLst/>
            <a:gdLst>
              <a:gd name="connsiteX0" fmla="*/ 396316 w 424226"/>
              <a:gd name="connsiteY0" fmla="*/ 389331 h 458360"/>
              <a:gd name="connsiteX1" fmla="*/ 423502 w 424226"/>
              <a:gd name="connsiteY1" fmla="*/ 343031 h 458360"/>
              <a:gd name="connsiteX2" fmla="*/ 408140 w 424226"/>
              <a:gd name="connsiteY2" fmla="*/ 41114 h 458360"/>
              <a:gd name="connsiteX3" fmla="*/ 364738 w 424226"/>
              <a:gd name="connsiteY3" fmla="*/ -282 h 458360"/>
              <a:gd name="connsiteX4" fmla="*/ 285495 w 424226"/>
              <a:gd name="connsiteY4" fmla="*/ -282 h 458360"/>
              <a:gd name="connsiteX5" fmla="*/ 285495 w 424226"/>
              <a:gd name="connsiteY5" fmla="*/ 244153 h 458360"/>
              <a:gd name="connsiteX6" fmla="*/ 224380 w 424226"/>
              <a:gd name="connsiteY6" fmla="*/ 183051 h 458360"/>
              <a:gd name="connsiteX7" fmla="*/ 163278 w 424226"/>
              <a:gd name="connsiteY7" fmla="*/ 244153 h 458360"/>
              <a:gd name="connsiteX8" fmla="*/ 163278 w 424226"/>
              <a:gd name="connsiteY8" fmla="*/ -282 h 458360"/>
              <a:gd name="connsiteX9" fmla="*/ 61336 w 424226"/>
              <a:gd name="connsiteY9" fmla="*/ -282 h 458360"/>
              <a:gd name="connsiteX10" fmla="*/ 17970 w 424226"/>
              <a:gd name="connsiteY10" fmla="*/ 41114 h 458360"/>
              <a:gd name="connsiteX11" fmla="*/ -657 w 424226"/>
              <a:gd name="connsiteY11" fmla="*/ 407340 h 458360"/>
              <a:gd name="connsiteX12" fmla="*/ 43185 w 424226"/>
              <a:gd name="connsiteY12" fmla="*/ 458079 h 458360"/>
              <a:gd name="connsiteX13" fmla="*/ 382961 w 424226"/>
              <a:gd name="connsiteY13" fmla="*/ 458079 h 458360"/>
              <a:gd name="connsiteX14" fmla="*/ 420949 w 424226"/>
              <a:gd name="connsiteY14" fmla="*/ 434205 h 458360"/>
              <a:gd name="connsiteX15" fmla="*/ 396316 w 424226"/>
              <a:gd name="connsiteY15" fmla="*/ 389331 h 458360"/>
              <a:gd name="connsiteX16" fmla="*/ 365759 w 424226"/>
              <a:gd name="connsiteY16" fmla="*/ 381685 h 458360"/>
              <a:gd name="connsiteX17" fmla="*/ 381037 w 424226"/>
              <a:gd name="connsiteY17" fmla="*/ 427521 h 458360"/>
              <a:gd name="connsiteX18" fmla="*/ 75499 w 424226"/>
              <a:gd name="connsiteY18" fmla="*/ 427521 h 458360"/>
              <a:gd name="connsiteX19" fmla="*/ 29663 w 424226"/>
              <a:gd name="connsiteY19" fmla="*/ 381685 h 458360"/>
              <a:gd name="connsiteX20" fmla="*/ 75499 w 424226"/>
              <a:gd name="connsiteY20" fmla="*/ 335849 h 458360"/>
              <a:gd name="connsiteX21" fmla="*/ 381037 w 424226"/>
              <a:gd name="connsiteY21" fmla="*/ 335849 h 458360"/>
              <a:gd name="connsiteX22" fmla="*/ 365806 w 424226"/>
              <a:gd name="connsiteY22" fmla="*/ 381685 h 45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4226" h="458360">
                <a:moveTo>
                  <a:pt x="396316" y="389331"/>
                </a:moveTo>
                <a:cubicBezTo>
                  <a:pt x="396364" y="370122"/>
                  <a:pt x="406751" y="352434"/>
                  <a:pt x="423502" y="343031"/>
                </a:cubicBezTo>
                <a:lnTo>
                  <a:pt x="408140" y="41114"/>
                </a:lnTo>
                <a:cubicBezTo>
                  <a:pt x="406858" y="18024"/>
                  <a:pt x="387863" y="-92"/>
                  <a:pt x="364738" y="-282"/>
                </a:cubicBezTo>
                <a:lnTo>
                  <a:pt x="285495" y="-282"/>
                </a:lnTo>
                <a:lnTo>
                  <a:pt x="285495" y="244153"/>
                </a:lnTo>
                <a:lnTo>
                  <a:pt x="224380" y="183051"/>
                </a:lnTo>
                <a:lnTo>
                  <a:pt x="163278" y="244153"/>
                </a:lnTo>
                <a:lnTo>
                  <a:pt x="163278" y="-282"/>
                </a:lnTo>
                <a:lnTo>
                  <a:pt x="61336" y="-282"/>
                </a:lnTo>
                <a:cubicBezTo>
                  <a:pt x="38228" y="-68"/>
                  <a:pt x="19252" y="18036"/>
                  <a:pt x="17970" y="41114"/>
                </a:cubicBezTo>
                <a:lnTo>
                  <a:pt x="-657" y="407340"/>
                </a:lnTo>
                <a:cubicBezTo>
                  <a:pt x="-2034" y="435226"/>
                  <a:pt x="17602" y="458079"/>
                  <a:pt x="43185" y="458079"/>
                </a:cubicBezTo>
                <a:lnTo>
                  <a:pt x="382961" y="458079"/>
                </a:lnTo>
                <a:cubicBezTo>
                  <a:pt x="399486" y="458079"/>
                  <a:pt x="413423" y="448463"/>
                  <a:pt x="420949" y="434205"/>
                </a:cubicBezTo>
                <a:cubicBezTo>
                  <a:pt x="405635" y="424423"/>
                  <a:pt x="396352" y="407506"/>
                  <a:pt x="396316" y="389331"/>
                </a:cubicBezTo>
                <a:close/>
                <a:moveTo>
                  <a:pt x="365759" y="381685"/>
                </a:moveTo>
                <a:cubicBezTo>
                  <a:pt x="365759" y="395670"/>
                  <a:pt x="364417" y="419876"/>
                  <a:pt x="381037" y="427521"/>
                </a:cubicBezTo>
                <a:lnTo>
                  <a:pt x="75499" y="427521"/>
                </a:lnTo>
                <a:cubicBezTo>
                  <a:pt x="50184" y="427521"/>
                  <a:pt x="29663" y="406995"/>
                  <a:pt x="29663" y="381685"/>
                </a:cubicBezTo>
                <a:cubicBezTo>
                  <a:pt x="29663" y="356375"/>
                  <a:pt x="50184" y="335849"/>
                  <a:pt x="75499" y="335849"/>
                </a:cubicBezTo>
                <a:lnTo>
                  <a:pt x="381037" y="335849"/>
                </a:lnTo>
                <a:cubicBezTo>
                  <a:pt x="364405" y="346011"/>
                  <a:pt x="365806" y="367736"/>
                  <a:pt x="365806" y="381685"/>
                </a:cubicBezTo>
                <a:close/>
              </a:path>
            </a:pathLst>
          </a:custGeom>
          <a:solidFill>
            <a:schemeClr val="bg1"/>
          </a:solidFill>
          <a:ln w="1185" cap="flat">
            <a:noFill/>
            <a:prstDash val="solid"/>
            <a:miter/>
          </a:ln>
        </p:spPr>
        <p:txBody>
          <a:bodyPr rtlCol="0" anchor="ctr"/>
          <a:lstStyle/>
          <a:p>
            <a:endParaRPr lang="zh-CN" altLang="en-US"/>
          </a:p>
        </p:txBody>
      </p:sp>
      <p:sp>
        <p:nvSpPr>
          <p:cNvPr id="8" name="椭圆 7">
            <a:extLst>
              <a:ext uri="{FF2B5EF4-FFF2-40B4-BE49-F238E27FC236}">
                <a16:creationId xmlns:a16="http://schemas.microsoft.com/office/drawing/2014/main" id="{75956FDF-9F5E-4767-A2D1-67EF2529730C}"/>
              </a:ext>
            </a:extLst>
          </p:cNvPr>
          <p:cNvSpPr/>
          <p:nvPr/>
        </p:nvSpPr>
        <p:spPr>
          <a:xfrm>
            <a:off x="3876674" y="2995191"/>
            <a:ext cx="695325" cy="695325"/>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077EB0B9-93EE-4F28-8126-4D10F0FEF118}"/>
              </a:ext>
            </a:extLst>
          </p:cNvPr>
          <p:cNvSpPr txBox="1"/>
          <p:nvPr/>
        </p:nvSpPr>
        <p:spPr>
          <a:xfrm>
            <a:off x="2031455" y="2995191"/>
            <a:ext cx="1538883" cy="369332"/>
          </a:xfrm>
          <a:prstGeom prst="rect">
            <a:avLst/>
          </a:prstGeom>
          <a:noFill/>
        </p:spPr>
        <p:txBody>
          <a:bodyPr wrap="none" lIns="0" tIns="0" rIns="0" bIns="0" rtlCol="0" anchor="t">
            <a:spAutoFit/>
          </a:bodyPr>
          <a:lstStyle/>
          <a:p>
            <a:pPr algn="r"/>
            <a:r>
              <a:rPr lang="zh-CN" altLang="en-US" sz="2400" dirty="0">
                <a:solidFill>
                  <a:schemeClr val="accent1"/>
                </a:solidFill>
                <a:latin typeface="+mj-ea"/>
                <a:ea typeface="+mj-ea"/>
              </a:rPr>
              <a:t>关键词标题</a:t>
            </a:r>
          </a:p>
        </p:txBody>
      </p:sp>
      <p:sp>
        <p:nvSpPr>
          <p:cNvPr id="10" name="文本框 9">
            <a:extLst>
              <a:ext uri="{FF2B5EF4-FFF2-40B4-BE49-F238E27FC236}">
                <a16:creationId xmlns:a16="http://schemas.microsoft.com/office/drawing/2014/main" id="{000D0350-C460-4C82-B7C4-8E80B5BE1C10}"/>
              </a:ext>
            </a:extLst>
          </p:cNvPr>
          <p:cNvSpPr txBox="1"/>
          <p:nvPr/>
        </p:nvSpPr>
        <p:spPr>
          <a:xfrm>
            <a:off x="850900" y="3400297"/>
            <a:ext cx="2719438" cy="542200"/>
          </a:xfrm>
          <a:prstGeom prst="rect">
            <a:avLst/>
          </a:prstGeom>
          <a:noFill/>
        </p:spPr>
        <p:txBody>
          <a:bodyPr wrap="square" lIns="0" tIns="0" rIns="0" bIns="0" rtlCol="0" anchor="t">
            <a:spAutoFit/>
          </a:bodyPr>
          <a:lstStyle/>
          <a:p>
            <a:pPr algn="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28" name="任意多边形: 形状 27">
            <a:extLst>
              <a:ext uri="{FF2B5EF4-FFF2-40B4-BE49-F238E27FC236}">
                <a16:creationId xmlns:a16="http://schemas.microsoft.com/office/drawing/2014/main" id="{6D75A085-0A67-4E82-87DE-6E1D9736B4D6}"/>
              </a:ext>
            </a:extLst>
          </p:cNvPr>
          <p:cNvSpPr/>
          <p:nvPr/>
        </p:nvSpPr>
        <p:spPr>
          <a:xfrm>
            <a:off x="4039709" y="3158226"/>
            <a:ext cx="369254" cy="369255"/>
          </a:xfrm>
          <a:custGeom>
            <a:avLst/>
            <a:gdLst>
              <a:gd name="connsiteX0" fmla="*/ 380114 w 455570"/>
              <a:gd name="connsiteY0" fmla="*/ 179501 h 455571"/>
              <a:gd name="connsiteX1" fmla="*/ 374772 w 455570"/>
              <a:gd name="connsiteY1" fmla="*/ 192833 h 455571"/>
              <a:gd name="connsiteX2" fmla="*/ 213723 w 455570"/>
              <a:gd name="connsiteY2" fmla="*/ 353882 h 455571"/>
              <a:gd name="connsiteX3" fmla="*/ 200071 w 455570"/>
              <a:gd name="connsiteY3" fmla="*/ 359533 h 455571"/>
              <a:gd name="connsiteX4" fmla="*/ 186727 w 455570"/>
              <a:gd name="connsiteY4" fmla="*/ 353882 h 455571"/>
              <a:gd name="connsiteX5" fmla="*/ 79349 w 455570"/>
              <a:gd name="connsiteY5" fmla="*/ 246504 h 455571"/>
              <a:gd name="connsiteX6" fmla="*/ 74006 w 455570"/>
              <a:gd name="connsiteY6" fmla="*/ 233160 h 455571"/>
              <a:gd name="connsiteX7" fmla="*/ 79349 w 455570"/>
              <a:gd name="connsiteY7" fmla="*/ 219508 h 455571"/>
              <a:gd name="connsiteX8" fmla="*/ 106345 w 455570"/>
              <a:gd name="connsiteY8" fmla="*/ 192833 h 455571"/>
              <a:gd name="connsiteX9" fmla="*/ 132604 w 455570"/>
              <a:gd name="connsiteY9" fmla="*/ 192417 h 455571"/>
              <a:gd name="connsiteX10" fmla="*/ 133020 w 455570"/>
              <a:gd name="connsiteY10" fmla="*/ 192833 h 455571"/>
              <a:gd name="connsiteX11" fmla="*/ 200023 w 455570"/>
              <a:gd name="connsiteY11" fmla="*/ 259836 h 455571"/>
              <a:gd name="connsiteX12" fmla="*/ 321006 w 455570"/>
              <a:gd name="connsiteY12" fmla="*/ 139126 h 455571"/>
              <a:gd name="connsiteX13" fmla="*/ 347230 w 455570"/>
              <a:gd name="connsiteY13" fmla="*/ 138675 h 455571"/>
              <a:gd name="connsiteX14" fmla="*/ 347681 w 455570"/>
              <a:gd name="connsiteY14" fmla="*/ 139126 h 455571"/>
              <a:gd name="connsiteX15" fmla="*/ 374665 w 455570"/>
              <a:gd name="connsiteY15" fmla="*/ 165801 h 455571"/>
              <a:gd name="connsiteX16" fmla="*/ 380114 w 455570"/>
              <a:gd name="connsiteY16" fmla="*/ 179501 h 455571"/>
              <a:gd name="connsiteX17" fmla="*/ 424277 w 455570"/>
              <a:gd name="connsiteY17" fmla="*/ 113163 h 455571"/>
              <a:gd name="connsiteX18" fmla="*/ 341389 w 455570"/>
              <a:gd name="connsiteY18" fmla="*/ 30287 h 455571"/>
              <a:gd name="connsiteX19" fmla="*/ 227055 w 455570"/>
              <a:gd name="connsiteY19" fmla="*/ -282 h 455571"/>
              <a:gd name="connsiteX20" fmla="*/ 112720 w 455570"/>
              <a:gd name="connsiteY20" fmla="*/ 30287 h 455571"/>
              <a:gd name="connsiteX21" fmla="*/ 29844 w 455570"/>
              <a:gd name="connsiteY21" fmla="*/ 113163 h 455571"/>
              <a:gd name="connsiteX22" fmla="*/ -725 w 455570"/>
              <a:gd name="connsiteY22" fmla="*/ 227498 h 455571"/>
              <a:gd name="connsiteX23" fmla="*/ 29844 w 455570"/>
              <a:gd name="connsiteY23" fmla="*/ 341833 h 455571"/>
              <a:gd name="connsiteX24" fmla="*/ 112720 w 455570"/>
              <a:gd name="connsiteY24" fmla="*/ 424720 h 455571"/>
              <a:gd name="connsiteX25" fmla="*/ 227055 w 455570"/>
              <a:gd name="connsiteY25" fmla="*/ 455289 h 455571"/>
              <a:gd name="connsiteX26" fmla="*/ 341389 w 455570"/>
              <a:gd name="connsiteY26" fmla="*/ 424720 h 455571"/>
              <a:gd name="connsiteX27" fmla="*/ 424277 w 455570"/>
              <a:gd name="connsiteY27" fmla="*/ 341833 h 455571"/>
              <a:gd name="connsiteX28" fmla="*/ 454846 w 455570"/>
              <a:gd name="connsiteY28" fmla="*/ 227498 h 455571"/>
              <a:gd name="connsiteX29" fmla="*/ 424277 w 455570"/>
              <a:gd name="connsiteY29" fmla="*/ 113163 h 4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5570" h="455571">
                <a:moveTo>
                  <a:pt x="380114" y="179501"/>
                </a:moveTo>
                <a:cubicBezTo>
                  <a:pt x="380269" y="184499"/>
                  <a:pt x="378334" y="189331"/>
                  <a:pt x="374772" y="192833"/>
                </a:cubicBezTo>
                <a:lnTo>
                  <a:pt x="213723" y="353882"/>
                </a:lnTo>
                <a:cubicBezTo>
                  <a:pt x="210149" y="357562"/>
                  <a:pt x="205211" y="359604"/>
                  <a:pt x="200071" y="359533"/>
                </a:cubicBezTo>
                <a:cubicBezTo>
                  <a:pt x="195025" y="359592"/>
                  <a:pt x="190193" y="357539"/>
                  <a:pt x="186727" y="353882"/>
                </a:cubicBezTo>
                <a:lnTo>
                  <a:pt x="79349" y="246504"/>
                </a:lnTo>
                <a:cubicBezTo>
                  <a:pt x="75799" y="242990"/>
                  <a:pt x="73864" y="238158"/>
                  <a:pt x="74006" y="233160"/>
                </a:cubicBezTo>
                <a:cubicBezTo>
                  <a:pt x="73828" y="228068"/>
                  <a:pt x="75763" y="223129"/>
                  <a:pt x="79349" y="219508"/>
                </a:cubicBezTo>
                <a:lnTo>
                  <a:pt x="106345" y="192833"/>
                </a:lnTo>
                <a:cubicBezTo>
                  <a:pt x="113479" y="185472"/>
                  <a:pt x="125232" y="185282"/>
                  <a:pt x="132604" y="192417"/>
                </a:cubicBezTo>
                <a:cubicBezTo>
                  <a:pt x="132747" y="192548"/>
                  <a:pt x="132877" y="192690"/>
                  <a:pt x="133020" y="192833"/>
                </a:cubicBezTo>
                <a:lnTo>
                  <a:pt x="200023" y="259836"/>
                </a:lnTo>
                <a:lnTo>
                  <a:pt x="321006" y="139126"/>
                </a:lnTo>
                <a:cubicBezTo>
                  <a:pt x="328117" y="131766"/>
                  <a:pt x="339858" y="131552"/>
                  <a:pt x="347230" y="138675"/>
                </a:cubicBezTo>
                <a:cubicBezTo>
                  <a:pt x="347385" y="138817"/>
                  <a:pt x="347527" y="138972"/>
                  <a:pt x="347681" y="139126"/>
                </a:cubicBezTo>
                <a:lnTo>
                  <a:pt x="374665" y="165801"/>
                </a:lnTo>
                <a:cubicBezTo>
                  <a:pt x="378334" y="169398"/>
                  <a:pt x="380316" y="174373"/>
                  <a:pt x="380114" y="179501"/>
                </a:cubicBezTo>
                <a:close/>
                <a:moveTo>
                  <a:pt x="424277" y="113163"/>
                </a:moveTo>
                <a:cubicBezTo>
                  <a:pt x="404392" y="78747"/>
                  <a:pt x="375805" y="50161"/>
                  <a:pt x="341389" y="30287"/>
                </a:cubicBezTo>
                <a:cubicBezTo>
                  <a:pt x="306523" y="9940"/>
                  <a:pt x="268415" y="-246"/>
                  <a:pt x="227055" y="-282"/>
                </a:cubicBezTo>
                <a:cubicBezTo>
                  <a:pt x="185694" y="-317"/>
                  <a:pt x="147586" y="9880"/>
                  <a:pt x="112720" y="30287"/>
                </a:cubicBezTo>
                <a:cubicBezTo>
                  <a:pt x="78304" y="50172"/>
                  <a:pt x="49729" y="78747"/>
                  <a:pt x="29844" y="113163"/>
                </a:cubicBezTo>
                <a:cubicBezTo>
                  <a:pt x="9496" y="148041"/>
                  <a:pt x="-689" y="186149"/>
                  <a:pt x="-725" y="227498"/>
                </a:cubicBezTo>
                <a:cubicBezTo>
                  <a:pt x="-761" y="268846"/>
                  <a:pt x="9437" y="306954"/>
                  <a:pt x="29844" y="341833"/>
                </a:cubicBezTo>
                <a:cubicBezTo>
                  <a:pt x="49729" y="376248"/>
                  <a:pt x="78304" y="404835"/>
                  <a:pt x="112720" y="424720"/>
                </a:cubicBezTo>
                <a:cubicBezTo>
                  <a:pt x="147598" y="445068"/>
                  <a:pt x="185706" y="455254"/>
                  <a:pt x="227055" y="455289"/>
                </a:cubicBezTo>
                <a:cubicBezTo>
                  <a:pt x="268403" y="455325"/>
                  <a:pt x="306511" y="445127"/>
                  <a:pt x="341389" y="424720"/>
                </a:cubicBezTo>
                <a:cubicBezTo>
                  <a:pt x="375805" y="404835"/>
                  <a:pt x="404392" y="376248"/>
                  <a:pt x="424277" y="341833"/>
                </a:cubicBezTo>
                <a:cubicBezTo>
                  <a:pt x="444625" y="306966"/>
                  <a:pt x="454810" y="268858"/>
                  <a:pt x="454846" y="227498"/>
                </a:cubicBezTo>
                <a:cubicBezTo>
                  <a:pt x="454881" y="186137"/>
                  <a:pt x="444684" y="148030"/>
                  <a:pt x="424277" y="113163"/>
                </a:cubicBezTo>
                <a:close/>
              </a:path>
            </a:pathLst>
          </a:custGeom>
          <a:solidFill>
            <a:schemeClr val="bg1"/>
          </a:solidFill>
          <a:ln w="1185" cap="flat">
            <a:noFill/>
            <a:prstDash val="solid"/>
            <a:miter/>
          </a:ln>
        </p:spPr>
        <p:txBody>
          <a:bodyPr rtlCol="0" anchor="ctr"/>
          <a:lstStyle/>
          <a:p>
            <a:endParaRPr lang="zh-CN" altLang="en-US"/>
          </a:p>
        </p:txBody>
      </p:sp>
      <p:sp>
        <p:nvSpPr>
          <p:cNvPr id="11" name="椭圆 10">
            <a:extLst>
              <a:ext uri="{FF2B5EF4-FFF2-40B4-BE49-F238E27FC236}">
                <a16:creationId xmlns:a16="http://schemas.microsoft.com/office/drawing/2014/main" id="{54EB4098-84F6-4454-8DF1-BBDBA80D6A13}"/>
              </a:ext>
            </a:extLst>
          </p:cNvPr>
          <p:cNvSpPr/>
          <p:nvPr/>
        </p:nvSpPr>
        <p:spPr>
          <a:xfrm>
            <a:off x="3876674" y="4706519"/>
            <a:ext cx="695325" cy="695325"/>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A4B1A0D6-95AE-40F1-9A1A-6F65474EA841}"/>
              </a:ext>
            </a:extLst>
          </p:cNvPr>
          <p:cNvSpPr txBox="1"/>
          <p:nvPr/>
        </p:nvSpPr>
        <p:spPr>
          <a:xfrm>
            <a:off x="2031455" y="4706519"/>
            <a:ext cx="1538883" cy="369332"/>
          </a:xfrm>
          <a:prstGeom prst="rect">
            <a:avLst/>
          </a:prstGeom>
          <a:noFill/>
        </p:spPr>
        <p:txBody>
          <a:bodyPr wrap="none" lIns="0" tIns="0" rIns="0" bIns="0" rtlCol="0" anchor="t">
            <a:spAutoFit/>
          </a:bodyPr>
          <a:lstStyle/>
          <a:p>
            <a:pPr algn="r"/>
            <a:r>
              <a:rPr lang="zh-CN" altLang="en-US" sz="2400" dirty="0">
                <a:solidFill>
                  <a:schemeClr val="accent1"/>
                </a:solidFill>
                <a:latin typeface="+mj-ea"/>
                <a:ea typeface="+mj-ea"/>
              </a:rPr>
              <a:t>关键词标题</a:t>
            </a:r>
          </a:p>
        </p:txBody>
      </p:sp>
      <p:sp>
        <p:nvSpPr>
          <p:cNvPr id="13" name="文本框 12">
            <a:extLst>
              <a:ext uri="{FF2B5EF4-FFF2-40B4-BE49-F238E27FC236}">
                <a16:creationId xmlns:a16="http://schemas.microsoft.com/office/drawing/2014/main" id="{0148648D-8C16-4E90-8205-B1314ADC6CB7}"/>
              </a:ext>
            </a:extLst>
          </p:cNvPr>
          <p:cNvSpPr txBox="1"/>
          <p:nvPr/>
        </p:nvSpPr>
        <p:spPr>
          <a:xfrm>
            <a:off x="850900" y="5111625"/>
            <a:ext cx="2719438" cy="542200"/>
          </a:xfrm>
          <a:prstGeom prst="rect">
            <a:avLst/>
          </a:prstGeom>
          <a:noFill/>
        </p:spPr>
        <p:txBody>
          <a:bodyPr wrap="square" lIns="0" tIns="0" rIns="0" bIns="0" rtlCol="0" anchor="t">
            <a:spAutoFit/>
          </a:bodyPr>
          <a:lstStyle/>
          <a:p>
            <a:pPr algn="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29" name="任意多边形: 形状 28">
            <a:extLst>
              <a:ext uri="{FF2B5EF4-FFF2-40B4-BE49-F238E27FC236}">
                <a16:creationId xmlns:a16="http://schemas.microsoft.com/office/drawing/2014/main" id="{43E63E79-3779-44BF-97E2-7F87525697D3}"/>
              </a:ext>
            </a:extLst>
          </p:cNvPr>
          <p:cNvSpPr/>
          <p:nvPr/>
        </p:nvSpPr>
        <p:spPr>
          <a:xfrm>
            <a:off x="4040313" y="4867143"/>
            <a:ext cx="368047" cy="374076"/>
          </a:xfrm>
          <a:custGeom>
            <a:avLst/>
            <a:gdLst>
              <a:gd name="connsiteX0" fmla="*/ 202350 w 454081"/>
              <a:gd name="connsiteY0" fmla="*/ 177223 h 461520"/>
              <a:gd name="connsiteX1" fmla="*/ 154246 w 454081"/>
              <a:gd name="connsiteY1" fmla="*/ 131209 h 461520"/>
              <a:gd name="connsiteX2" fmla="*/ 154246 w 454081"/>
              <a:gd name="connsiteY2" fmla="*/ -280 h 461520"/>
              <a:gd name="connsiteX3" fmla="*/ 23315 w 454081"/>
              <a:gd name="connsiteY3" fmla="*/ -280 h 461520"/>
              <a:gd name="connsiteX4" fmla="*/ -725 w 454081"/>
              <a:gd name="connsiteY4" fmla="*/ 23166 h 461520"/>
              <a:gd name="connsiteX5" fmla="*/ -725 w 454081"/>
              <a:gd name="connsiteY5" fmla="*/ 23392 h 461520"/>
              <a:gd name="connsiteX6" fmla="*/ -725 w 454081"/>
              <a:gd name="connsiteY6" fmla="*/ 424413 h 461520"/>
              <a:gd name="connsiteX7" fmla="*/ 23089 w 454081"/>
              <a:gd name="connsiteY7" fmla="*/ 448085 h 461520"/>
              <a:gd name="connsiteX8" fmla="*/ 23315 w 454081"/>
              <a:gd name="connsiteY8" fmla="*/ 448085 h 461520"/>
              <a:gd name="connsiteX9" fmla="*/ 68747 w 454081"/>
              <a:gd name="connsiteY9" fmla="*/ 448085 h 461520"/>
              <a:gd name="connsiteX10" fmla="*/ 135549 w 454081"/>
              <a:gd name="connsiteY10" fmla="*/ 381022 h 461520"/>
              <a:gd name="connsiteX11" fmla="*/ 349308 w 454081"/>
              <a:gd name="connsiteY11" fmla="*/ 178541 h 461520"/>
              <a:gd name="connsiteX12" fmla="*/ 202338 w 454081"/>
              <a:gd name="connsiteY12" fmla="*/ 178541 h 461520"/>
              <a:gd name="connsiteX13" fmla="*/ 202350 w 454081"/>
              <a:gd name="connsiteY13" fmla="*/ 153552 h 461520"/>
              <a:gd name="connsiteX14" fmla="*/ 357321 w 454081"/>
              <a:gd name="connsiteY14" fmla="*/ 153552 h 461520"/>
              <a:gd name="connsiteX15" fmla="*/ 178298 w 454081"/>
              <a:gd name="connsiteY15" fmla="*/ -280 h 461520"/>
              <a:gd name="connsiteX16" fmla="*/ 178298 w 454081"/>
              <a:gd name="connsiteY16" fmla="*/ 131257 h 461520"/>
              <a:gd name="connsiteX17" fmla="*/ 202350 w 454081"/>
              <a:gd name="connsiteY17" fmla="*/ 153599 h 461520"/>
              <a:gd name="connsiteX18" fmla="*/ 331940 w 454081"/>
              <a:gd name="connsiteY18" fmla="*/ 446779 h 461520"/>
              <a:gd name="connsiteX19" fmla="*/ 355979 w 454081"/>
              <a:gd name="connsiteY19" fmla="*/ 423333 h 461520"/>
              <a:gd name="connsiteX20" fmla="*/ 355979 w 454081"/>
              <a:gd name="connsiteY20" fmla="*/ 423107 h 461520"/>
              <a:gd name="connsiteX21" fmla="*/ 355979 w 454081"/>
              <a:gd name="connsiteY21" fmla="*/ 344221 h 461520"/>
              <a:gd name="connsiteX22" fmla="*/ 249136 w 454081"/>
              <a:gd name="connsiteY22" fmla="*/ 445461 h 461520"/>
              <a:gd name="connsiteX23" fmla="*/ 331975 w 454081"/>
              <a:gd name="connsiteY23" fmla="*/ 445461 h 461520"/>
              <a:gd name="connsiteX24" fmla="*/ 448162 w 454081"/>
              <a:gd name="connsiteY24" fmla="*/ 199590 h 461520"/>
              <a:gd name="connsiteX25" fmla="*/ 421451 w 454081"/>
              <a:gd name="connsiteY25" fmla="*/ 173294 h 461520"/>
              <a:gd name="connsiteX26" fmla="*/ 394728 w 454081"/>
              <a:gd name="connsiteY26" fmla="*/ 173294 h 461520"/>
              <a:gd name="connsiteX27" fmla="*/ 354650 w 454081"/>
              <a:gd name="connsiteY27" fmla="*/ 211426 h 461520"/>
              <a:gd name="connsiteX28" fmla="*/ 409425 w 454081"/>
              <a:gd name="connsiteY28" fmla="*/ 262699 h 461520"/>
              <a:gd name="connsiteX29" fmla="*/ 449504 w 454081"/>
              <a:gd name="connsiteY29" fmla="*/ 224567 h 461520"/>
              <a:gd name="connsiteX30" fmla="*/ 448162 w 454081"/>
              <a:gd name="connsiteY30" fmla="*/ 199637 h 461520"/>
              <a:gd name="connsiteX31" fmla="*/ 176956 w 454081"/>
              <a:gd name="connsiteY31" fmla="*/ 379717 h 461520"/>
              <a:gd name="connsiteX32" fmla="*/ 231732 w 454081"/>
              <a:gd name="connsiteY32" fmla="*/ 431002 h 461520"/>
              <a:gd name="connsiteX33" fmla="*/ 394728 w 454081"/>
              <a:gd name="connsiteY33" fmla="*/ 277158 h 461520"/>
              <a:gd name="connsiteX34" fmla="*/ 339953 w 454081"/>
              <a:gd name="connsiteY34" fmla="*/ 225885 h 461520"/>
              <a:gd name="connsiteX35" fmla="*/ 144903 w 454081"/>
              <a:gd name="connsiteY35" fmla="*/ 461239 h 461520"/>
              <a:gd name="connsiteX36" fmla="*/ 217047 w 454081"/>
              <a:gd name="connsiteY36" fmla="*/ 444144 h 461520"/>
              <a:gd name="connsiteX37" fmla="*/ 162212 w 454081"/>
              <a:gd name="connsiteY37" fmla="*/ 392859 h 46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4081" h="461520">
                <a:moveTo>
                  <a:pt x="202350" y="177223"/>
                </a:moveTo>
                <a:cubicBezTo>
                  <a:pt x="175627" y="177223"/>
                  <a:pt x="154246" y="156187"/>
                  <a:pt x="154246" y="131209"/>
                </a:cubicBezTo>
                <a:lnTo>
                  <a:pt x="154246" y="-280"/>
                </a:lnTo>
                <a:lnTo>
                  <a:pt x="23315" y="-280"/>
                </a:lnTo>
                <a:cubicBezTo>
                  <a:pt x="10209" y="-446"/>
                  <a:pt x="-559" y="10048"/>
                  <a:pt x="-725" y="23166"/>
                </a:cubicBezTo>
                <a:cubicBezTo>
                  <a:pt x="-725" y="23238"/>
                  <a:pt x="-725" y="23321"/>
                  <a:pt x="-725" y="23392"/>
                </a:cubicBezTo>
                <a:lnTo>
                  <a:pt x="-725" y="424413"/>
                </a:lnTo>
                <a:cubicBezTo>
                  <a:pt x="-689" y="437531"/>
                  <a:pt x="9971" y="448120"/>
                  <a:pt x="23089" y="448085"/>
                </a:cubicBezTo>
                <a:cubicBezTo>
                  <a:pt x="23161" y="448085"/>
                  <a:pt x="23244" y="448085"/>
                  <a:pt x="23315" y="448085"/>
                </a:cubicBezTo>
                <a:lnTo>
                  <a:pt x="68747" y="448085"/>
                </a:lnTo>
                <a:lnTo>
                  <a:pt x="135549" y="381022"/>
                </a:lnTo>
                <a:lnTo>
                  <a:pt x="349308" y="178541"/>
                </a:lnTo>
                <a:lnTo>
                  <a:pt x="202338" y="178541"/>
                </a:lnTo>
                <a:close/>
                <a:moveTo>
                  <a:pt x="202350" y="153552"/>
                </a:moveTo>
                <a:lnTo>
                  <a:pt x="357321" y="153552"/>
                </a:lnTo>
                <a:lnTo>
                  <a:pt x="178298" y="-280"/>
                </a:lnTo>
                <a:lnTo>
                  <a:pt x="178298" y="131257"/>
                </a:lnTo>
                <a:cubicBezTo>
                  <a:pt x="178298" y="144399"/>
                  <a:pt x="188982" y="153599"/>
                  <a:pt x="202350" y="153599"/>
                </a:cubicBezTo>
                <a:close/>
                <a:moveTo>
                  <a:pt x="331940" y="446779"/>
                </a:moveTo>
                <a:cubicBezTo>
                  <a:pt x="345046" y="446945"/>
                  <a:pt x="355813" y="436451"/>
                  <a:pt x="355979" y="423333"/>
                </a:cubicBezTo>
                <a:cubicBezTo>
                  <a:pt x="355979" y="423261"/>
                  <a:pt x="355979" y="423178"/>
                  <a:pt x="355979" y="423107"/>
                </a:cubicBezTo>
                <a:lnTo>
                  <a:pt x="355979" y="344221"/>
                </a:lnTo>
                <a:lnTo>
                  <a:pt x="249136" y="445461"/>
                </a:lnTo>
                <a:lnTo>
                  <a:pt x="331975" y="445461"/>
                </a:lnTo>
                <a:close/>
                <a:moveTo>
                  <a:pt x="448162" y="199590"/>
                </a:moveTo>
                <a:lnTo>
                  <a:pt x="421451" y="173294"/>
                </a:lnTo>
                <a:cubicBezTo>
                  <a:pt x="413426" y="166717"/>
                  <a:pt x="401412" y="166717"/>
                  <a:pt x="394728" y="173294"/>
                </a:cubicBezTo>
                <a:lnTo>
                  <a:pt x="354650" y="211426"/>
                </a:lnTo>
                <a:lnTo>
                  <a:pt x="409425" y="262699"/>
                </a:lnTo>
                <a:lnTo>
                  <a:pt x="449504" y="224567"/>
                </a:lnTo>
                <a:cubicBezTo>
                  <a:pt x="454846" y="217991"/>
                  <a:pt x="454846" y="207472"/>
                  <a:pt x="448162" y="199637"/>
                </a:cubicBezTo>
                <a:close/>
                <a:moveTo>
                  <a:pt x="176956" y="379717"/>
                </a:moveTo>
                <a:lnTo>
                  <a:pt x="231732" y="431002"/>
                </a:lnTo>
                <a:lnTo>
                  <a:pt x="394728" y="277158"/>
                </a:lnTo>
                <a:lnTo>
                  <a:pt x="339953" y="225885"/>
                </a:lnTo>
                <a:close/>
                <a:moveTo>
                  <a:pt x="144903" y="461239"/>
                </a:moveTo>
                <a:lnTo>
                  <a:pt x="217047" y="444144"/>
                </a:lnTo>
                <a:lnTo>
                  <a:pt x="162212" y="392859"/>
                </a:lnTo>
                <a:close/>
              </a:path>
            </a:pathLst>
          </a:custGeom>
          <a:solidFill>
            <a:schemeClr val="bg1"/>
          </a:solidFill>
          <a:ln w="1185" cap="flat">
            <a:noFill/>
            <a:prstDash val="solid"/>
            <a:miter/>
          </a:ln>
        </p:spPr>
        <p:txBody>
          <a:bodyPr rtlCol="0" anchor="ctr"/>
          <a:lstStyle/>
          <a:p>
            <a:endParaRPr lang="zh-CN" altLang="en-US"/>
          </a:p>
        </p:txBody>
      </p:sp>
      <p:sp>
        <p:nvSpPr>
          <p:cNvPr id="20" name="椭圆 19">
            <a:extLst>
              <a:ext uri="{FF2B5EF4-FFF2-40B4-BE49-F238E27FC236}">
                <a16:creationId xmlns:a16="http://schemas.microsoft.com/office/drawing/2014/main" id="{1C3F9D22-DACE-40D4-8D36-DB318C643C06}"/>
              </a:ext>
            </a:extLst>
          </p:cNvPr>
          <p:cNvSpPr/>
          <p:nvPr/>
        </p:nvSpPr>
        <p:spPr>
          <a:xfrm>
            <a:off x="7720461" y="4706519"/>
            <a:ext cx="695325" cy="695325"/>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p>
        </p:txBody>
      </p:sp>
      <p:sp>
        <p:nvSpPr>
          <p:cNvPr id="21" name="文本框 20">
            <a:extLst>
              <a:ext uri="{FF2B5EF4-FFF2-40B4-BE49-F238E27FC236}">
                <a16:creationId xmlns:a16="http://schemas.microsoft.com/office/drawing/2014/main" id="{7277AF64-E49E-4543-AFC7-3F8F970C135C}"/>
              </a:ext>
            </a:extLst>
          </p:cNvPr>
          <p:cNvSpPr txBox="1"/>
          <p:nvPr/>
        </p:nvSpPr>
        <p:spPr>
          <a:xfrm>
            <a:off x="8710787" y="4706519"/>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22" name="文本框 21">
            <a:extLst>
              <a:ext uri="{FF2B5EF4-FFF2-40B4-BE49-F238E27FC236}">
                <a16:creationId xmlns:a16="http://schemas.microsoft.com/office/drawing/2014/main" id="{D96EBB2C-A9A4-4F7B-A4F2-9BF15FB80595}"/>
              </a:ext>
            </a:extLst>
          </p:cNvPr>
          <p:cNvSpPr txBox="1"/>
          <p:nvPr/>
        </p:nvSpPr>
        <p:spPr>
          <a:xfrm>
            <a:off x="8710787" y="5111625"/>
            <a:ext cx="2719438" cy="542200"/>
          </a:xfrm>
          <a:prstGeom prst="rect">
            <a:avLst/>
          </a:prstGeom>
          <a:noFill/>
        </p:spPr>
        <p:txBody>
          <a:bodyPr wrap="square" lIns="0" tIns="0" rIns="0" bIns="0" rtlCol="0" anchor="t">
            <a:spAutoFit/>
          </a:body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30" name="任意多边形: 形状 29">
            <a:extLst>
              <a:ext uri="{FF2B5EF4-FFF2-40B4-BE49-F238E27FC236}">
                <a16:creationId xmlns:a16="http://schemas.microsoft.com/office/drawing/2014/main" id="{CD159069-7B46-441C-8A03-6BF7547DDCEB}"/>
              </a:ext>
            </a:extLst>
          </p:cNvPr>
          <p:cNvSpPr/>
          <p:nvPr/>
        </p:nvSpPr>
        <p:spPr>
          <a:xfrm>
            <a:off x="7884209" y="4870266"/>
            <a:ext cx="367830" cy="367830"/>
          </a:xfrm>
          <a:custGeom>
            <a:avLst/>
            <a:gdLst>
              <a:gd name="connsiteX0" fmla="*/ 226401 w 453813"/>
              <a:gd name="connsiteY0" fmla="*/ 241660 h 453813"/>
              <a:gd name="connsiteX1" fmla="*/ 343847 w 453813"/>
              <a:gd name="connsiteY1" fmla="*/ 241660 h 453813"/>
              <a:gd name="connsiteX2" fmla="*/ 357808 w 453813"/>
              <a:gd name="connsiteY2" fmla="*/ 227699 h 453813"/>
              <a:gd name="connsiteX3" fmla="*/ 343847 w 453813"/>
              <a:gd name="connsiteY3" fmla="*/ 213738 h 453813"/>
              <a:gd name="connsiteX4" fmla="*/ 240362 w 453813"/>
              <a:gd name="connsiteY4" fmla="*/ 213738 h 453813"/>
              <a:gd name="connsiteX5" fmla="*/ 240362 w 453813"/>
              <a:gd name="connsiteY5" fmla="*/ 76171 h 453813"/>
              <a:gd name="connsiteX6" fmla="*/ 226817 w 453813"/>
              <a:gd name="connsiteY6" fmla="*/ 61806 h 453813"/>
              <a:gd name="connsiteX7" fmla="*/ 212452 w 453813"/>
              <a:gd name="connsiteY7" fmla="*/ 75352 h 453813"/>
              <a:gd name="connsiteX8" fmla="*/ 212452 w 453813"/>
              <a:gd name="connsiteY8" fmla="*/ 76171 h 453813"/>
              <a:gd name="connsiteX9" fmla="*/ 212452 w 453813"/>
              <a:gd name="connsiteY9" fmla="*/ 241660 h 453813"/>
              <a:gd name="connsiteX10" fmla="*/ 226188 w 453813"/>
              <a:gd name="connsiteY10" fmla="*/ 453496 h 453813"/>
              <a:gd name="connsiteX11" fmla="*/ -725 w 453813"/>
              <a:gd name="connsiteY11" fmla="*/ 226595 h 453813"/>
              <a:gd name="connsiteX12" fmla="*/ 226188 w 453813"/>
              <a:gd name="connsiteY12" fmla="*/ -282 h 453813"/>
              <a:gd name="connsiteX13" fmla="*/ 453089 w 453813"/>
              <a:gd name="connsiteY13" fmla="*/ 226631 h 453813"/>
              <a:gd name="connsiteX14" fmla="*/ 226188 w 453813"/>
              <a:gd name="connsiteY14" fmla="*/ 453532 h 4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13" h="453813">
                <a:moveTo>
                  <a:pt x="226401" y="241660"/>
                </a:moveTo>
                <a:lnTo>
                  <a:pt x="343847" y="241660"/>
                </a:lnTo>
                <a:cubicBezTo>
                  <a:pt x="351551" y="241660"/>
                  <a:pt x="357808" y="235404"/>
                  <a:pt x="357808" y="227699"/>
                </a:cubicBezTo>
                <a:cubicBezTo>
                  <a:pt x="357808" y="219995"/>
                  <a:pt x="351551" y="213738"/>
                  <a:pt x="343847" y="213738"/>
                </a:cubicBezTo>
                <a:lnTo>
                  <a:pt x="240362" y="213738"/>
                </a:lnTo>
                <a:lnTo>
                  <a:pt x="240362" y="76171"/>
                </a:lnTo>
                <a:cubicBezTo>
                  <a:pt x="240588" y="68466"/>
                  <a:pt x="234522" y="62032"/>
                  <a:pt x="226817" y="61806"/>
                </a:cubicBezTo>
                <a:cubicBezTo>
                  <a:pt x="219112" y="61581"/>
                  <a:pt x="212678" y="67647"/>
                  <a:pt x="212452" y="75352"/>
                </a:cubicBezTo>
                <a:cubicBezTo>
                  <a:pt x="212440" y="75625"/>
                  <a:pt x="212440" y="75898"/>
                  <a:pt x="212452" y="76171"/>
                </a:cubicBezTo>
                <a:lnTo>
                  <a:pt x="212452" y="241660"/>
                </a:lnTo>
                <a:close/>
                <a:moveTo>
                  <a:pt x="226188" y="453496"/>
                </a:moveTo>
                <a:cubicBezTo>
                  <a:pt x="100872" y="453496"/>
                  <a:pt x="-725" y="351911"/>
                  <a:pt x="-725" y="226595"/>
                </a:cubicBezTo>
                <a:cubicBezTo>
                  <a:pt x="-725" y="101279"/>
                  <a:pt x="100872" y="-282"/>
                  <a:pt x="226188" y="-282"/>
                </a:cubicBezTo>
                <a:cubicBezTo>
                  <a:pt x="351504" y="-282"/>
                  <a:pt x="453089" y="101303"/>
                  <a:pt x="453089" y="226631"/>
                </a:cubicBezTo>
                <a:cubicBezTo>
                  <a:pt x="453089" y="351959"/>
                  <a:pt x="351504" y="453532"/>
                  <a:pt x="226188" y="453532"/>
                </a:cubicBezTo>
                <a:close/>
              </a:path>
            </a:pathLst>
          </a:custGeom>
          <a:solidFill>
            <a:schemeClr val="bg1"/>
          </a:solidFill>
          <a:ln w="1185" cap="flat">
            <a:noFill/>
            <a:prstDash val="solid"/>
            <a:miter/>
          </a:ln>
        </p:spPr>
        <p:txBody>
          <a:bodyPr rtlCol="0" anchor="ctr"/>
          <a:lstStyle/>
          <a:p>
            <a:endParaRPr lang="zh-CN" altLang="en-US"/>
          </a:p>
        </p:txBody>
      </p:sp>
    </p:spTree>
    <p:extLst>
      <p:ext uri="{BB962C8B-B14F-4D97-AF65-F5344CB8AC3E}">
        <p14:creationId xmlns:p14="http://schemas.microsoft.com/office/powerpoint/2010/main" val="4223133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1461A434-441A-406F-A221-D82732FDA013}"/>
              </a:ext>
            </a:extLst>
          </p:cNvPr>
          <p:cNvSpPr/>
          <p:nvPr/>
        </p:nvSpPr>
        <p:spPr>
          <a:xfrm>
            <a:off x="1988734" y="2301318"/>
            <a:ext cx="2432116" cy="2432116"/>
          </a:xfrm>
          <a:prstGeom prst="ellipse">
            <a:avLst/>
          </a:prstGeom>
          <a:gradFill>
            <a:gsLst>
              <a:gs pos="0">
                <a:schemeClr val="accent1"/>
              </a:gs>
              <a:gs pos="98000">
                <a:schemeClr val="accent2"/>
              </a:gs>
            </a:gsLst>
            <a:lin ang="162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8000" dirty="0">
                <a:latin typeface="+mj-lt"/>
              </a:rPr>
              <a:t>03</a:t>
            </a:r>
            <a:endParaRPr kumimoji="1" lang="zh-CN" altLang="en-US" sz="8000" dirty="0">
              <a:latin typeface="+mj-lt"/>
            </a:endParaRPr>
          </a:p>
        </p:txBody>
      </p:sp>
      <p:sp>
        <p:nvSpPr>
          <p:cNvPr id="4" name="椭圆 3">
            <a:extLst>
              <a:ext uri="{FF2B5EF4-FFF2-40B4-BE49-F238E27FC236}">
                <a16:creationId xmlns:a16="http://schemas.microsoft.com/office/drawing/2014/main" id="{497CFC10-DF50-49CA-AF3B-481D2C8A73E8}"/>
              </a:ext>
            </a:extLst>
          </p:cNvPr>
          <p:cNvSpPr/>
          <p:nvPr/>
        </p:nvSpPr>
        <p:spPr>
          <a:xfrm>
            <a:off x="1887397" y="2124566"/>
            <a:ext cx="843698" cy="843698"/>
          </a:xfrm>
          <a:prstGeom prst="ellipse">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2851F5AA-495D-476A-BDBF-24788C435B99}"/>
              </a:ext>
            </a:extLst>
          </p:cNvPr>
          <p:cNvSpPr txBox="1"/>
          <p:nvPr/>
        </p:nvSpPr>
        <p:spPr>
          <a:xfrm>
            <a:off x="5174994" y="2546415"/>
            <a:ext cx="1360950" cy="276999"/>
          </a:xfrm>
          <a:prstGeom prst="rect">
            <a:avLst/>
          </a:prstGeom>
          <a:noFill/>
        </p:spPr>
        <p:txBody>
          <a:bodyPr wrap="none" lIns="0" tIns="0" rIns="0" bIns="0" rtlCol="0" anchor="t">
            <a:spAutoFit/>
          </a:bodyPr>
          <a:lstStyle/>
          <a:p>
            <a:pPr algn="l"/>
            <a:r>
              <a:rPr kumimoji="1" lang="en-US" altLang="zh-CN" dirty="0">
                <a:solidFill>
                  <a:schemeClr val="accent1">
                    <a:lumMod val="100000"/>
                  </a:schemeClr>
                </a:solidFill>
              </a:rPr>
              <a:t>PART</a:t>
            </a:r>
            <a:r>
              <a:rPr kumimoji="1" lang="zh-CN" altLang="en-US" dirty="0">
                <a:solidFill>
                  <a:schemeClr val="accent1">
                    <a:lumMod val="100000"/>
                  </a:schemeClr>
                </a:solidFill>
              </a:rPr>
              <a:t> </a:t>
            </a:r>
            <a:r>
              <a:rPr kumimoji="1" lang="en-US" altLang="zh-CN" dirty="0">
                <a:solidFill>
                  <a:schemeClr val="accent1">
                    <a:lumMod val="100000"/>
                  </a:schemeClr>
                </a:solidFill>
              </a:rPr>
              <a:t>THREE</a:t>
            </a:r>
            <a:endParaRPr kumimoji="1" lang="zh-CN" altLang="en-US" dirty="0">
              <a:solidFill>
                <a:schemeClr val="accent1">
                  <a:lumMod val="100000"/>
                </a:schemeClr>
              </a:solidFill>
            </a:endParaRPr>
          </a:p>
        </p:txBody>
      </p:sp>
      <p:cxnSp>
        <p:nvCxnSpPr>
          <p:cNvPr id="6" name="直线连接符 5">
            <a:extLst>
              <a:ext uri="{FF2B5EF4-FFF2-40B4-BE49-F238E27FC236}">
                <a16:creationId xmlns:a16="http://schemas.microsoft.com/office/drawing/2014/main" id="{FF23182B-CF0D-4FB7-AECA-4B1177AA6118}"/>
              </a:ext>
            </a:extLst>
          </p:cNvPr>
          <p:cNvCxnSpPr>
            <a:cxnSpLocks/>
          </p:cNvCxnSpPr>
          <p:nvPr/>
        </p:nvCxnSpPr>
        <p:spPr>
          <a:xfrm>
            <a:off x="6663690" y="2684914"/>
            <a:ext cx="353579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直线连接符 6">
            <a:extLst>
              <a:ext uri="{FF2B5EF4-FFF2-40B4-BE49-F238E27FC236}">
                <a16:creationId xmlns:a16="http://schemas.microsoft.com/office/drawing/2014/main" id="{6661BA8E-8D36-44E8-8859-9919EB9609DE}"/>
              </a:ext>
            </a:extLst>
          </p:cNvPr>
          <p:cNvCxnSpPr>
            <a:cxnSpLocks/>
          </p:cNvCxnSpPr>
          <p:nvPr/>
        </p:nvCxnSpPr>
        <p:spPr>
          <a:xfrm>
            <a:off x="5258909" y="4607201"/>
            <a:ext cx="502448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70005E0F-A018-4A99-88F4-6C8DDBD38546}"/>
              </a:ext>
            </a:extLst>
          </p:cNvPr>
          <p:cNvSpPr txBox="1"/>
          <p:nvPr/>
        </p:nvSpPr>
        <p:spPr>
          <a:xfrm>
            <a:off x="5206347" y="2823414"/>
            <a:ext cx="5129610" cy="1231106"/>
          </a:xfrm>
          <a:prstGeom prst="rect">
            <a:avLst/>
          </a:prstGeom>
          <a:noFill/>
        </p:spPr>
        <p:txBody>
          <a:bodyPr wrap="square" lIns="0" tIns="0" rIns="0" bIns="0" rtlCol="0" anchor="t">
            <a:spAutoFit/>
          </a:bodyPr>
          <a:lstStyle/>
          <a:p>
            <a:pPr algn="dist"/>
            <a:r>
              <a:rPr lang="zh-CN" altLang="en-US" sz="8000" dirty="0">
                <a:solidFill>
                  <a:schemeClr val="accent1"/>
                </a:solidFill>
                <a:latin typeface="+mj-ea"/>
                <a:ea typeface="+mj-ea"/>
              </a:rPr>
              <a:t>产品方案</a:t>
            </a:r>
          </a:p>
        </p:txBody>
      </p:sp>
      <p:sp>
        <p:nvSpPr>
          <p:cNvPr id="9" name="文本框 8">
            <a:extLst>
              <a:ext uri="{FF2B5EF4-FFF2-40B4-BE49-F238E27FC236}">
                <a16:creationId xmlns:a16="http://schemas.microsoft.com/office/drawing/2014/main" id="{40E2F883-E424-440B-9F40-7674CAB31579}"/>
              </a:ext>
            </a:extLst>
          </p:cNvPr>
          <p:cNvSpPr txBox="1"/>
          <p:nvPr/>
        </p:nvSpPr>
        <p:spPr>
          <a:xfrm>
            <a:off x="5172932" y="3854465"/>
            <a:ext cx="5196440" cy="677108"/>
          </a:xfrm>
          <a:prstGeom prst="rect">
            <a:avLst/>
          </a:prstGeom>
          <a:noFill/>
        </p:spPr>
        <p:txBody>
          <a:bodyPr wrap="square" lIns="0" tIns="0" rIns="0" bIns="0" rtlCol="0" anchor="t">
            <a:spAutoFit/>
          </a:bodyPr>
          <a:lstStyle/>
          <a:p>
            <a:pPr algn="dist"/>
            <a:r>
              <a:rPr lang="en-US" altLang="zh-CN" sz="4400" dirty="0">
                <a:solidFill>
                  <a:schemeClr val="accent1"/>
                </a:solidFill>
                <a:ea typeface="+mj-ea"/>
              </a:rPr>
              <a:t>Product</a:t>
            </a:r>
          </a:p>
        </p:txBody>
      </p:sp>
    </p:spTree>
    <p:extLst>
      <p:ext uri="{BB962C8B-B14F-4D97-AF65-F5344CB8AC3E}">
        <p14:creationId xmlns:p14="http://schemas.microsoft.com/office/powerpoint/2010/main" val="2821109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任意多边形: 形状 48">
            <a:extLst>
              <a:ext uri="{FF2B5EF4-FFF2-40B4-BE49-F238E27FC236}">
                <a16:creationId xmlns:a16="http://schemas.microsoft.com/office/drawing/2014/main" id="{FAA1F496-3C15-46D5-8B13-D05ECA171B7F}"/>
              </a:ext>
            </a:extLst>
          </p:cNvPr>
          <p:cNvSpPr/>
          <p:nvPr/>
        </p:nvSpPr>
        <p:spPr>
          <a:xfrm>
            <a:off x="5532930" y="4925041"/>
            <a:ext cx="1248970" cy="893599"/>
          </a:xfrm>
          <a:custGeom>
            <a:avLst/>
            <a:gdLst>
              <a:gd name="connsiteX0" fmla="*/ 65541 w 895671"/>
              <a:gd name="connsiteY0" fmla="*/ 0 h 640825"/>
              <a:gd name="connsiteX1" fmla="*/ 111879 w 895671"/>
              <a:gd name="connsiteY1" fmla="*/ 19203 h 640825"/>
              <a:gd name="connsiteX2" fmla="*/ 366744 w 895671"/>
              <a:gd name="connsiteY2" fmla="*/ 274066 h 640825"/>
              <a:gd name="connsiteX3" fmla="*/ 366744 w 895671"/>
              <a:gd name="connsiteY3" fmla="*/ 366744 h 640825"/>
              <a:gd name="connsiteX4" fmla="*/ 111879 w 895671"/>
              <a:gd name="connsiteY4" fmla="*/ 621607 h 640825"/>
              <a:gd name="connsiteX5" fmla="*/ 65541 w 895671"/>
              <a:gd name="connsiteY5" fmla="*/ 640825 h 640825"/>
              <a:gd name="connsiteX6" fmla="*/ 19203 w 895671"/>
              <a:gd name="connsiteY6" fmla="*/ 621607 h 640825"/>
              <a:gd name="connsiteX7" fmla="*/ 19203 w 895671"/>
              <a:gd name="connsiteY7" fmla="*/ 528928 h 640825"/>
              <a:gd name="connsiteX8" fmla="*/ 227727 w 895671"/>
              <a:gd name="connsiteY8" fmla="*/ 320404 h 640825"/>
              <a:gd name="connsiteX9" fmla="*/ 19203 w 895671"/>
              <a:gd name="connsiteY9" fmla="*/ 111880 h 640825"/>
              <a:gd name="connsiteX10" fmla="*/ 19203 w 895671"/>
              <a:gd name="connsiteY10" fmla="*/ 19203 h 640825"/>
              <a:gd name="connsiteX11" fmla="*/ 65541 w 895671"/>
              <a:gd name="connsiteY11" fmla="*/ 0 h 640825"/>
              <a:gd name="connsiteX12" fmla="*/ 575268 w 895671"/>
              <a:gd name="connsiteY12" fmla="*/ 0 h 640825"/>
              <a:gd name="connsiteX13" fmla="*/ 621606 w 895671"/>
              <a:gd name="connsiteY13" fmla="*/ 19203 h 640825"/>
              <a:gd name="connsiteX14" fmla="*/ 876468 w 895671"/>
              <a:gd name="connsiteY14" fmla="*/ 274066 h 640825"/>
              <a:gd name="connsiteX15" fmla="*/ 876468 w 895671"/>
              <a:gd name="connsiteY15" fmla="*/ 366744 h 640825"/>
              <a:gd name="connsiteX16" fmla="*/ 621606 w 895671"/>
              <a:gd name="connsiteY16" fmla="*/ 621607 h 640825"/>
              <a:gd name="connsiteX17" fmla="*/ 575267 w 895671"/>
              <a:gd name="connsiteY17" fmla="*/ 640825 h 640825"/>
              <a:gd name="connsiteX18" fmla="*/ 528929 w 895671"/>
              <a:gd name="connsiteY18" fmla="*/ 621607 h 640825"/>
              <a:gd name="connsiteX19" fmla="*/ 528929 w 895671"/>
              <a:gd name="connsiteY19" fmla="*/ 528928 h 640825"/>
              <a:gd name="connsiteX20" fmla="*/ 737453 w 895671"/>
              <a:gd name="connsiteY20" fmla="*/ 320404 h 640825"/>
              <a:gd name="connsiteX21" fmla="*/ 528929 w 895671"/>
              <a:gd name="connsiteY21" fmla="*/ 111880 h 640825"/>
              <a:gd name="connsiteX22" fmla="*/ 528929 w 895671"/>
              <a:gd name="connsiteY22" fmla="*/ 19203 h 640825"/>
              <a:gd name="connsiteX23" fmla="*/ 575268 w 895671"/>
              <a:gd name="connsiteY23" fmla="*/ 0 h 640825"/>
              <a:gd name="connsiteX24" fmla="*/ 320404 w 895671"/>
              <a:gd name="connsiteY24" fmla="*/ 0 h 640825"/>
              <a:gd name="connsiteX25" fmla="*/ 366744 w 895671"/>
              <a:gd name="connsiteY25" fmla="*/ 19203 h 640825"/>
              <a:gd name="connsiteX26" fmla="*/ 621607 w 895671"/>
              <a:gd name="connsiteY26" fmla="*/ 274066 h 640825"/>
              <a:gd name="connsiteX27" fmla="*/ 621607 w 895671"/>
              <a:gd name="connsiteY27" fmla="*/ 366744 h 640825"/>
              <a:gd name="connsiteX28" fmla="*/ 366744 w 895671"/>
              <a:gd name="connsiteY28" fmla="*/ 621607 h 640825"/>
              <a:gd name="connsiteX29" fmla="*/ 320404 w 895671"/>
              <a:gd name="connsiteY29" fmla="*/ 640825 h 640825"/>
              <a:gd name="connsiteX30" fmla="*/ 274066 w 895671"/>
              <a:gd name="connsiteY30" fmla="*/ 621607 h 640825"/>
              <a:gd name="connsiteX31" fmla="*/ 274066 w 895671"/>
              <a:gd name="connsiteY31" fmla="*/ 528928 h 640825"/>
              <a:gd name="connsiteX32" fmla="*/ 482590 w 895671"/>
              <a:gd name="connsiteY32" fmla="*/ 320404 h 640825"/>
              <a:gd name="connsiteX33" fmla="*/ 274066 w 895671"/>
              <a:gd name="connsiteY33" fmla="*/ 111880 h 640825"/>
              <a:gd name="connsiteX34" fmla="*/ 274066 w 895671"/>
              <a:gd name="connsiteY34" fmla="*/ 19203 h 640825"/>
              <a:gd name="connsiteX35" fmla="*/ 320404 w 895671"/>
              <a:gd name="connsiteY35" fmla="*/ 0 h 64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5671" h="640825">
                <a:moveTo>
                  <a:pt x="65541" y="0"/>
                </a:moveTo>
                <a:cubicBezTo>
                  <a:pt x="82309" y="0"/>
                  <a:pt x="99077" y="6401"/>
                  <a:pt x="111879" y="19203"/>
                </a:cubicBezTo>
                <a:lnTo>
                  <a:pt x="366744" y="274066"/>
                </a:lnTo>
                <a:cubicBezTo>
                  <a:pt x="392348" y="299670"/>
                  <a:pt x="392348" y="341204"/>
                  <a:pt x="366744" y="366744"/>
                </a:cubicBezTo>
                <a:lnTo>
                  <a:pt x="111879" y="621607"/>
                </a:lnTo>
                <a:cubicBezTo>
                  <a:pt x="99111" y="634441"/>
                  <a:pt x="82326" y="640825"/>
                  <a:pt x="65541" y="640825"/>
                </a:cubicBezTo>
                <a:cubicBezTo>
                  <a:pt x="48756" y="640825"/>
                  <a:pt x="31973" y="634375"/>
                  <a:pt x="19203" y="621607"/>
                </a:cubicBezTo>
                <a:cubicBezTo>
                  <a:pt x="-6402" y="596002"/>
                  <a:pt x="-6402" y="554533"/>
                  <a:pt x="19203" y="528928"/>
                </a:cubicBezTo>
                <a:lnTo>
                  <a:pt x="227727" y="320404"/>
                </a:lnTo>
                <a:lnTo>
                  <a:pt x="19203" y="111880"/>
                </a:lnTo>
                <a:cubicBezTo>
                  <a:pt x="-6402" y="86275"/>
                  <a:pt x="-6402" y="44808"/>
                  <a:pt x="19203" y="19203"/>
                </a:cubicBezTo>
                <a:cubicBezTo>
                  <a:pt x="32005" y="6401"/>
                  <a:pt x="48773" y="0"/>
                  <a:pt x="65541" y="0"/>
                </a:cubicBezTo>
                <a:close/>
                <a:moveTo>
                  <a:pt x="575268" y="0"/>
                </a:moveTo>
                <a:cubicBezTo>
                  <a:pt x="592036" y="0"/>
                  <a:pt x="608803" y="6401"/>
                  <a:pt x="621606" y="19203"/>
                </a:cubicBezTo>
                <a:lnTo>
                  <a:pt x="876468" y="274066"/>
                </a:lnTo>
                <a:cubicBezTo>
                  <a:pt x="902073" y="299670"/>
                  <a:pt x="902073" y="341138"/>
                  <a:pt x="876468" y="366744"/>
                </a:cubicBezTo>
                <a:lnTo>
                  <a:pt x="621606" y="621607"/>
                </a:lnTo>
                <a:cubicBezTo>
                  <a:pt x="608836" y="634441"/>
                  <a:pt x="592053" y="640825"/>
                  <a:pt x="575267" y="640825"/>
                </a:cubicBezTo>
                <a:cubicBezTo>
                  <a:pt x="558482" y="640825"/>
                  <a:pt x="541697" y="634375"/>
                  <a:pt x="528929" y="621607"/>
                </a:cubicBezTo>
                <a:cubicBezTo>
                  <a:pt x="503324" y="596002"/>
                  <a:pt x="503324" y="554533"/>
                  <a:pt x="528929" y="528928"/>
                </a:cubicBezTo>
                <a:lnTo>
                  <a:pt x="737453" y="320404"/>
                </a:lnTo>
                <a:lnTo>
                  <a:pt x="528929" y="111880"/>
                </a:lnTo>
                <a:cubicBezTo>
                  <a:pt x="503324" y="86275"/>
                  <a:pt x="503324" y="44808"/>
                  <a:pt x="528929" y="19203"/>
                </a:cubicBezTo>
                <a:cubicBezTo>
                  <a:pt x="541732" y="6401"/>
                  <a:pt x="558500" y="0"/>
                  <a:pt x="575268" y="0"/>
                </a:cubicBezTo>
                <a:close/>
                <a:moveTo>
                  <a:pt x="320404" y="0"/>
                </a:moveTo>
                <a:cubicBezTo>
                  <a:pt x="337173" y="0"/>
                  <a:pt x="353941" y="6401"/>
                  <a:pt x="366744" y="19203"/>
                </a:cubicBezTo>
                <a:lnTo>
                  <a:pt x="621607" y="274066"/>
                </a:lnTo>
                <a:cubicBezTo>
                  <a:pt x="647212" y="299670"/>
                  <a:pt x="647212" y="341204"/>
                  <a:pt x="621607" y="366744"/>
                </a:cubicBezTo>
                <a:lnTo>
                  <a:pt x="366744" y="621607"/>
                </a:lnTo>
                <a:cubicBezTo>
                  <a:pt x="353974" y="634441"/>
                  <a:pt x="337189" y="640825"/>
                  <a:pt x="320404" y="640825"/>
                </a:cubicBezTo>
                <a:cubicBezTo>
                  <a:pt x="303619" y="640825"/>
                  <a:pt x="286836" y="634375"/>
                  <a:pt x="274066" y="621607"/>
                </a:cubicBezTo>
                <a:cubicBezTo>
                  <a:pt x="248461" y="596002"/>
                  <a:pt x="248461" y="554533"/>
                  <a:pt x="274066" y="528928"/>
                </a:cubicBezTo>
                <a:lnTo>
                  <a:pt x="482590" y="320404"/>
                </a:lnTo>
                <a:lnTo>
                  <a:pt x="274066" y="111880"/>
                </a:lnTo>
                <a:cubicBezTo>
                  <a:pt x="248461" y="86275"/>
                  <a:pt x="248461" y="44808"/>
                  <a:pt x="274066" y="19203"/>
                </a:cubicBezTo>
                <a:cubicBezTo>
                  <a:pt x="286868" y="6401"/>
                  <a:pt x="303636" y="0"/>
                  <a:pt x="320404" y="0"/>
                </a:cubicBezTo>
                <a:close/>
              </a:path>
            </a:pathLst>
          </a:custGeom>
          <a:gradFill>
            <a:gsLst>
              <a:gs pos="44000">
                <a:schemeClr val="accent2">
                  <a:alpha val="0"/>
                </a:schemeClr>
              </a:gs>
              <a:gs pos="100000">
                <a:schemeClr val="accent2"/>
              </a:gs>
            </a:gsLst>
            <a:lin ang="0" scaled="0"/>
          </a:gradFill>
          <a:ln w="3575" cap="flat">
            <a:gradFill>
              <a:gsLst>
                <a:gs pos="0">
                  <a:schemeClr val="accent1">
                    <a:alpha val="0"/>
                  </a:schemeClr>
                </a:gs>
                <a:gs pos="100000">
                  <a:schemeClr val="accent1"/>
                </a:gs>
              </a:gsLst>
              <a:lin ang="0" scaled="0"/>
            </a:gradFill>
            <a:prstDash val="solid"/>
            <a:miter/>
          </a:ln>
        </p:spPr>
        <p:txBody>
          <a:bodyPr wrap="square" rtlCol="0" anchor="ctr">
            <a:noAutofit/>
          </a:bodyPr>
          <a:lstStyle/>
          <a:p>
            <a:endParaRPr lang="zh-CN" altLang="en-US"/>
          </a:p>
        </p:txBody>
      </p:sp>
      <p:sp>
        <p:nvSpPr>
          <p:cNvPr id="2" name="标题 1">
            <a:extLst>
              <a:ext uri="{FF2B5EF4-FFF2-40B4-BE49-F238E27FC236}">
                <a16:creationId xmlns:a16="http://schemas.microsoft.com/office/drawing/2014/main" id="{DA57A6F7-C381-404B-88E4-51F35868C817}"/>
              </a:ext>
            </a:extLst>
          </p:cNvPr>
          <p:cNvSpPr>
            <a:spLocks noGrp="1"/>
          </p:cNvSpPr>
          <p:nvPr>
            <p:ph type="title"/>
          </p:nvPr>
        </p:nvSpPr>
        <p:spPr/>
        <p:txBody>
          <a:bodyPr/>
          <a:lstStyle/>
          <a:p>
            <a:r>
              <a:rPr lang="zh-CN" altLang="en-US" dirty="0"/>
              <a:t>产品方案</a:t>
            </a:r>
          </a:p>
        </p:txBody>
      </p:sp>
      <p:grpSp>
        <p:nvGrpSpPr>
          <p:cNvPr id="6" name="组合 5">
            <a:extLst>
              <a:ext uri="{FF2B5EF4-FFF2-40B4-BE49-F238E27FC236}">
                <a16:creationId xmlns:a16="http://schemas.microsoft.com/office/drawing/2014/main" id="{4D48C0D7-BC40-47F9-9EB1-DE25F539CBEC}"/>
              </a:ext>
            </a:extLst>
          </p:cNvPr>
          <p:cNvGrpSpPr/>
          <p:nvPr/>
        </p:nvGrpSpPr>
        <p:grpSpPr>
          <a:xfrm>
            <a:off x="6744477" y="1936948"/>
            <a:ext cx="505069" cy="480000"/>
            <a:chOff x="4895147" y="1459816"/>
            <a:chExt cx="378802" cy="360000"/>
          </a:xfrm>
          <a:solidFill>
            <a:schemeClr val="accent3"/>
          </a:solidFill>
        </p:grpSpPr>
        <p:sp>
          <p:nvSpPr>
            <p:cNvPr id="7" name="矩形 6">
              <a:extLst>
                <a:ext uri="{FF2B5EF4-FFF2-40B4-BE49-F238E27FC236}">
                  <a16:creationId xmlns:a16="http://schemas.microsoft.com/office/drawing/2014/main" id="{12085514-F4AD-4004-96AF-5796A3A63E0F}"/>
                </a:ext>
              </a:extLst>
            </p:cNvPr>
            <p:cNvSpPr/>
            <p:nvPr/>
          </p:nvSpPr>
          <p:spPr>
            <a:xfrm>
              <a:off x="4913949" y="1459816"/>
              <a:ext cx="360000" cy="36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字魂59号-创粗黑" panose="020F0502020204030204"/>
                <a:ea typeface="字魂59号-创粗黑" panose="020F0502020204030204"/>
                <a:cs typeface="+mn-ea"/>
                <a:sym typeface="+mn-lt"/>
              </a:endParaRPr>
            </a:p>
          </p:txBody>
        </p:sp>
        <p:sp>
          <p:nvSpPr>
            <p:cNvPr id="8" name="TextBox 18">
              <a:extLst>
                <a:ext uri="{FF2B5EF4-FFF2-40B4-BE49-F238E27FC236}">
                  <a16:creationId xmlns:a16="http://schemas.microsoft.com/office/drawing/2014/main" id="{186A9836-C3EE-4716-83EE-BDF20B0D0C03}"/>
                </a:ext>
              </a:extLst>
            </p:cNvPr>
            <p:cNvSpPr txBox="1"/>
            <p:nvPr/>
          </p:nvSpPr>
          <p:spPr>
            <a:xfrm>
              <a:off x="4895147" y="1482091"/>
              <a:ext cx="366927" cy="30008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bg1"/>
                  </a:solidFill>
                  <a:effectLst/>
                  <a:uLnTx/>
                  <a:uFillTx/>
                  <a:latin typeface="+mj-ea"/>
                  <a:ea typeface="+mj-ea"/>
                  <a:cs typeface="+mn-ea"/>
                  <a:sym typeface="+mn-lt"/>
                </a:rPr>
                <a:t>01</a:t>
              </a:r>
              <a:endParaRPr kumimoji="0" lang="zh-CN" altLang="en-US" sz="2000" b="0" i="0" u="none" strike="noStrike" kern="1200" cap="none" spc="0" normalizeH="0" baseline="0" noProof="0" dirty="0">
                <a:ln>
                  <a:noFill/>
                </a:ln>
                <a:solidFill>
                  <a:schemeClr val="bg1"/>
                </a:solidFill>
                <a:effectLst/>
                <a:uLnTx/>
                <a:uFillTx/>
                <a:latin typeface="+mj-ea"/>
                <a:ea typeface="+mj-ea"/>
                <a:cs typeface="+mn-ea"/>
                <a:sym typeface="+mn-lt"/>
              </a:endParaRPr>
            </a:p>
          </p:txBody>
        </p:sp>
      </p:grpSp>
      <p:grpSp>
        <p:nvGrpSpPr>
          <p:cNvPr id="9" name="组合 8">
            <a:extLst>
              <a:ext uri="{FF2B5EF4-FFF2-40B4-BE49-F238E27FC236}">
                <a16:creationId xmlns:a16="http://schemas.microsoft.com/office/drawing/2014/main" id="{151B2523-0D7F-4BBF-8E4C-D44A6A314508}"/>
              </a:ext>
            </a:extLst>
          </p:cNvPr>
          <p:cNvGrpSpPr/>
          <p:nvPr/>
        </p:nvGrpSpPr>
        <p:grpSpPr>
          <a:xfrm>
            <a:off x="6744481" y="3469443"/>
            <a:ext cx="530916" cy="480000"/>
            <a:chOff x="4895147" y="1459816"/>
            <a:chExt cx="398187" cy="360000"/>
          </a:xfrm>
        </p:grpSpPr>
        <p:sp>
          <p:nvSpPr>
            <p:cNvPr id="10" name="矩形 9">
              <a:extLst>
                <a:ext uri="{FF2B5EF4-FFF2-40B4-BE49-F238E27FC236}">
                  <a16:creationId xmlns:a16="http://schemas.microsoft.com/office/drawing/2014/main" id="{19F5DB06-8CCA-40A5-BD94-1FD2C0624B6E}"/>
                </a:ext>
              </a:extLst>
            </p:cNvPr>
            <p:cNvSpPr/>
            <p:nvPr/>
          </p:nvSpPr>
          <p:spPr>
            <a:xfrm>
              <a:off x="4913949" y="1459816"/>
              <a:ext cx="360000" cy="36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字魂59号-创粗黑" panose="020F0502020204030204"/>
                <a:ea typeface="字魂59号-创粗黑" panose="020F0502020204030204"/>
                <a:cs typeface="+mn-ea"/>
                <a:sym typeface="+mn-lt"/>
              </a:endParaRPr>
            </a:p>
          </p:txBody>
        </p:sp>
        <p:sp>
          <p:nvSpPr>
            <p:cNvPr id="11" name="TextBox 18">
              <a:extLst>
                <a:ext uri="{FF2B5EF4-FFF2-40B4-BE49-F238E27FC236}">
                  <a16:creationId xmlns:a16="http://schemas.microsoft.com/office/drawing/2014/main" id="{54364D15-19AC-4A6F-BF78-59D1419865AA}"/>
                </a:ext>
              </a:extLst>
            </p:cNvPr>
            <p:cNvSpPr txBox="1"/>
            <p:nvPr/>
          </p:nvSpPr>
          <p:spPr>
            <a:xfrm>
              <a:off x="4895147" y="1482091"/>
              <a:ext cx="398187" cy="30008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bg1"/>
                  </a:solidFill>
                  <a:effectLst/>
                  <a:uLnTx/>
                  <a:uFillTx/>
                  <a:latin typeface="+mj-ea"/>
                  <a:ea typeface="+mj-ea"/>
                  <a:cs typeface="+mn-ea"/>
                  <a:sym typeface="+mn-lt"/>
                </a:rPr>
                <a:t>03</a:t>
              </a:r>
              <a:endParaRPr kumimoji="0" lang="zh-CN" altLang="en-US" sz="2000" b="0" i="0" u="none" strike="noStrike" kern="1200" cap="none" spc="0" normalizeH="0" baseline="0" noProof="0" dirty="0">
                <a:ln>
                  <a:noFill/>
                </a:ln>
                <a:solidFill>
                  <a:schemeClr val="bg1"/>
                </a:solidFill>
                <a:effectLst/>
                <a:uLnTx/>
                <a:uFillTx/>
                <a:latin typeface="+mj-ea"/>
                <a:ea typeface="+mj-ea"/>
                <a:cs typeface="+mn-ea"/>
                <a:sym typeface="+mn-lt"/>
              </a:endParaRPr>
            </a:p>
          </p:txBody>
        </p:sp>
      </p:grpSp>
      <p:grpSp>
        <p:nvGrpSpPr>
          <p:cNvPr id="12" name="组合 11">
            <a:extLst>
              <a:ext uri="{FF2B5EF4-FFF2-40B4-BE49-F238E27FC236}">
                <a16:creationId xmlns:a16="http://schemas.microsoft.com/office/drawing/2014/main" id="{09B6D1CF-F75E-45F6-BD9F-0C894250E511}"/>
              </a:ext>
            </a:extLst>
          </p:cNvPr>
          <p:cNvGrpSpPr/>
          <p:nvPr/>
        </p:nvGrpSpPr>
        <p:grpSpPr>
          <a:xfrm>
            <a:off x="6744481" y="4972238"/>
            <a:ext cx="530916" cy="480000"/>
            <a:chOff x="4895147" y="1459816"/>
            <a:chExt cx="398187" cy="360000"/>
          </a:xfrm>
          <a:solidFill>
            <a:schemeClr val="accent1">
              <a:lumMod val="60000"/>
              <a:lumOff val="40000"/>
            </a:schemeClr>
          </a:solidFill>
        </p:grpSpPr>
        <p:sp>
          <p:nvSpPr>
            <p:cNvPr id="13" name="矩形 12">
              <a:extLst>
                <a:ext uri="{FF2B5EF4-FFF2-40B4-BE49-F238E27FC236}">
                  <a16:creationId xmlns:a16="http://schemas.microsoft.com/office/drawing/2014/main" id="{3742356C-6F60-40D3-BF43-6D2D00C8B8E5}"/>
                </a:ext>
              </a:extLst>
            </p:cNvPr>
            <p:cNvSpPr/>
            <p:nvPr/>
          </p:nvSpPr>
          <p:spPr>
            <a:xfrm>
              <a:off x="4913949" y="1459816"/>
              <a:ext cx="360000" cy="36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字魂59号-创粗黑" panose="020F0502020204030204"/>
                <a:ea typeface="字魂59号-创粗黑" panose="020F0502020204030204"/>
                <a:cs typeface="+mn-ea"/>
                <a:sym typeface="+mn-lt"/>
              </a:endParaRPr>
            </a:p>
          </p:txBody>
        </p:sp>
        <p:sp>
          <p:nvSpPr>
            <p:cNvPr id="14" name="TextBox 18">
              <a:extLst>
                <a:ext uri="{FF2B5EF4-FFF2-40B4-BE49-F238E27FC236}">
                  <a16:creationId xmlns:a16="http://schemas.microsoft.com/office/drawing/2014/main" id="{C77C0F0C-1F1D-40DF-AF2A-E90CBC865B32}"/>
                </a:ext>
              </a:extLst>
            </p:cNvPr>
            <p:cNvSpPr txBox="1"/>
            <p:nvPr/>
          </p:nvSpPr>
          <p:spPr>
            <a:xfrm>
              <a:off x="4895147" y="1482091"/>
              <a:ext cx="398187" cy="30008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bg1"/>
                  </a:solidFill>
                  <a:effectLst/>
                  <a:uLnTx/>
                  <a:uFillTx/>
                  <a:latin typeface="+mj-ea"/>
                  <a:ea typeface="+mj-ea"/>
                  <a:cs typeface="+mn-ea"/>
                  <a:sym typeface="+mn-lt"/>
                </a:rPr>
                <a:t>05</a:t>
              </a:r>
              <a:endParaRPr kumimoji="0" lang="zh-CN" altLang="en-US" sz="2000" b="0" i="0" u="none" strike="noStrike" kern="1200" cap="none" spc="0" normalizeH="0" baseline="0" noProof="0" dirty="0">
                <a:ln>
                  <a:noFill/>
                </a:ln>
                <a:solidFill>
                  <a:schemeClr val="bg1"/>
                </a:solidFill>
                <a:effectLst/>
                <a:uLnTx/>
                <a:uFillTx/>
                <a:latin typeface="+mj-ea"/>
                <a:ea typeface="+mj-ea"/>
                <a:cs typeface="+mn-ea"/>
                <a:sym typeface="+mn-lt"/>
              </a:endParaRPr>
            </a:p>
          </p:txBody>
        </p:sp>
      </p:grpSp>
      <p:grpSp>
        <p:nvGrpSpPr>
          <p:cNvPr id="15" name="组合 14">
            <a:extLst>
              <a:ext uri="{FF2B5EF4-FFF2-40B4-BE49-F238E27FC236}">
                <a16:creationId xmlns:a16="http://schemas.microsoft.com/office/drawing/2014/main" id="{50E06FCF-D67B-4811-9C1C-4FF89A184065}"/>
              </a:ext>
            </a:extLst>
          </p:cNvPr>
          <p:cNvGrpSpPr/>
          <p:nvPr/>
        </p:nvGrpSpPr>
        <p:grpSpPr>
          <a:xfrm>
            <a:off x="4939628" y="2383401"/>
            <a:ext cx="530916" cy="480000"/>
            <a:chOff x="4895147" y="1459816"/>
            <a:chExt cx="398187" cy="360000"/>
          </a:xfrm>
        </p:grpSpPr>
        <p:sp>
          <p:nvSpPr>
            <p:cNvPr id="16" name="矩形 15">
              <a:extLst>
                <a:ext uri="{FF2B5EF4-FFF2-40B4-BE49-F238E27FC236}">
                  <a16:creationId xmlns:a16="http://schemas.microsoft.com/office/drawing/2014/main" id="{567CEDC5-A71F-4A95-8688-3BC86DC83728}"/>
                </a:ext>
              </a:extLst>
            </p:cNvPr>
            <p:cNvSpPr/>
            <p:nvPr/>
          </p:nvSpPr>
          <p:spPr>
            <a:xfrm>
              <a:off x="4913949" y="1459816"/>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字魂59号-创粗黑" panose="020F0502020204030204"/>
                <a:ea typeface="字魂59号-创粗黑" panose="020F0502020204030204"/>
                <a:cs typeface="+mn-ea"/>
                <a:sym typeface="+mn-lt"/>
              </a:endParaRPr>
            </a:p>
          </p:txBody>
        </p:sp>
        <p:sp>
          <p:nvSpPr>
            <p:cNvPr id="17" name="TextBox 18">
              <a:extLst>
                <a:ext uri="{FF2B5EF4-FFF2-40B4-BE49-F238E27FC236}">
                  <a16:creationId xmlns:a16="http://schemas.microsoft.com/office/drawing/2014/main" id="{6B84CB85-CEF4-4C5C-872C-17DE871F934D}"/>
                </a:ext>
              </a:extLst>
            </p:cNvPr>
            <p:cNvSpPr txBox="1"/>
            <p:nvPr/>
          </p:nvSpPr>
          <p:spPr>
            <a:xfrm>
              <a:off x="4895147" y="1482091"/>
              <a:ext cx="398187" cy="30008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bg1"/>
                  </a:solidFill>
                  <a:effectLst/>
                  <a:uLnTx/>
                  <a:uFillTx/>
                  <a:latin typeface="+mj-ea"/>
                  <a:ea typeface="+mj-ea"/>
                  <a:cs typeface="+mn-ea"/>
                  <a:sym typeface="+mn-lt"/>
                </a:rPr>
                <a:t>02</a:t>
              </a:r>
              <a:endParaRPr kumimoji="0" lang="zh-CN" altLang="en-US" sz="2000" b="0" i="0" u="none" strike="noStrike" kern="1200" cap="none" spc="0" normalizeH="0" baseline="0" noProof="0" dirty="0">
                <a:ln>
                  <a:noFill/>
                </a:ln>
                <a:solidFill>
                  <a:schemeClr val="bg1"/>
                </a:solidFill>
                <a:effectLst/>
                <a:uLnTx/>
                <a:uFillTx/>
                <a:latin typeface="+mj-ea"/>
                <a:ea typeface="+mj-ea"/>
                <a:cs typeface="+mn-ea"/>
                <a:sym typeface="+mn-lt"/>
              </a:endParaRPr>
            </a:p>
          </p:txBody>
        </p:sp>
      </p:grpSp>
      <p:grpSp>
        <p:nvGrpSpPr>
          <p:cNvPr id="18" name="组合 17">
            <a:extLst>
              <a:ext uri="{FF2B5EF4-FFF2-40B4-BE49-F238E27FC236}">
                <a16:creationId xmlns:a16="http://schemas.microsoft.com/office/drawing/2014/main" id="{DB0A587C-59AF-4157-83D5-DC5C69C0EAC3}"/>
              </a:ext>
            </a:extLst>
          </p:cNvPr>
          <p:cNvGrpSpPr/>
          <p:nvPr/>
        </p:nvGrpSpPr>
        <p:grpSpPr>
          <a:xfrm>
            <a:off x="4939628" y="4521938"/>
            <a:ext cx="530916" cy="480000"/>
            <a:chOff x="4895147" y="1459816"/>
            <a:chExt cx="398187" cy="360000"/>
          </a:xfrm>
        </p:grpSpPr>
        <p:sp>
          <p:nvSpPr>
            <p:cNvPr id="19" name="矩形 18">
              <a:extLst>
                <a:ext uri="{FF2B5EF4-FFF2-40B4-BE49-F238E27FC236}">
                  <a16:creationId xmlns:a16="http://schemas.microsoft.com/office/drawing/2014/main" id="{20C31EAB-01F8-4012-A4F3-ABAA6EE8621A}"/>
                </a:ext>
              </a:extLst>
            </p:cNvPr>
            <p:cNvSpPr/>
            <p:nvPr/>
          </p:nvSpPr>
          <p:spPr>
            <a:xfrm>
              <a:off x="4913949" y="1459816"/>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字魂59号-创粗黑" panose="020F0502020204030204"/>
                <a:ea typeface="字魂59号-创粗黑" panose="020F0502020204030204"/>
                <a:cs typeface="+mn-ea"/>
                <a:sym typeface="+mn-lt"/>
              </a:endParaRPr>
            </a:p>
          </p:txBody>
        </p:sp>
        <p:sp>
          <p:nvSpPr>
            <p:cNvPr id="20" name="TextBox 18">
              <a:extLst>
                <a:ext uri="{FF2B5EF4-FFF2-40B4-BE49-F238E27FC236}">
                  <a16:creationId xmlns:a16="http://schemas.microsoft.com/office/drawing/2014/main" id="{E807B1E2-DE99-47AC-B555-BFEDB3A6F949}"/>
                </a:ext>
              </a:extLst>
            </p:cNvPr>
            <p:cNvSpPr txBox="1"/>
            <p:nvPr/>
          </p:nvSpPr>
          <p:spPr>
            <a:xfrm>
              <a:off x="4895147" y="1482091"/>
              <a:ext cx="398187" cy="30008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chemeClr val="bg1"/>
                  </a:solidFill>
                  <a:effectLst/>
                  <a:uLnTx/>
                  <a:uFillTx/>
                  <a:latin typeface="+mj-ea"/>
                  <a:ea typeface="+mj-ea"/>
                  <a:cs typeface="+mn-ea"/>
                  <a:sym typeface="+mn-lt"/>
                </a:rPr>
                <a:t>04</a:t>
              </a:r>
              <a:endParaRPr kumimoji="0" lang="zh-CN" altLang="en-US" sz="2000" b="0" i="0" u="none" strike="noStrike" kern="1200" cap="none" spc="0" normalizeH="0" baseline="0" noProof="0" dirty="0">
                <a:ln>
                  <a:noFill/>
                </a:ln>
                <a:solidFill>
                  <a:schemeClr val="bg1"/>
                </a:solidFill>
                <a:effectLst/>
                <a:uLnTx/>
                <a:uFillTx/>
                <a:latin typeface="+mj-ea"/>
                <a:ea typeface="+mj-ea"/>
                <a:cs typeface="+mn-ea"/>
                <a:sym typeface="+mn-lt"/>
              </a:endParaRPr>
            </a:p>
          </p:txBody>
        </p:sp>
      </p:grpSp>
      <p:grpSp>
        <p:nvGrpSpPr>
          <p:cNvPr id="21" name="组合 20">
            <a:extLst>
              <a:ext uri="{FF2B5EF4-FFF2-40B4-BE49-F238E27FC236}">
                <a16:creationId xmlns:a16="http://schemas.microsoft.com/office/drawing/2014/main" id="{A2F14B58-635D-491E-BB65-688C186D1CAB}"/>
              </a:ext>
            </a:extLst>
          </p:cNvPr>
          <p:cNvGrpSpPr/>
          <p:nvPr/>
        </p:nvGrpSpPr>
        <p:grpSpPr>
          <a:xfrm>
            <a:off x="7360939" y="1782199"/>
            <a:ext cx="3773688" cy="1038290"/>
            <a:chOff x="2777191" y="2115752"/>
            <a:chExt cx="3773688" cy="1038290"/>
          </a:xfrm>
        </p:grpSpPr>
        <p:sp>
          <p:nvSpPr>
            <p:cNvPr id="24" name="文本框 53+">
              <a:extLst>
                <a:ext uri="{FF2B5EF4-FFF2-40B4-BE49-F238E27FC236}">
                  <a16:creationId xmlns:a16="http://schemas.microsoft.com/office/drawing/2014/main" id="{3BB1EFDB-327F-457A-8A08-25CB28B2D4EF}"/>
                </a:ext>
              </a:extLst>
            </p:cNvPr>
            <p:cNvSpPr txBox="1"/>
            <p:nvPr/>
          </p:nvSpPr>
          <p:spPr>
            <a:xfrm>
              <a:off x="2777192" y="2115752"/>
              <a:ext cx="1467068"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000" dirty="0">
                  <a:solidFill>
                    <a:schemeClr val="accent2"/>
                  </a:solidFill>
                  <a:latin typeface="+mj-ea"/>
                  <a:ea typeface="+mj-ea"/>
                  <a:cs typeface="+mn-ea"/>
                  <a:sym typeface="+mn-lt"/>
                </a:rPr>
                <a:t>关键词标题</a:t>
              </a:r>
            </a:p>
          </p:txBody>
        </p:sp>
        <p:sp>
          <p:nvSpPr>
            <p:cNvPr id="23" name="文本框 38">
              <a:extLst>
                <a:ext uri="{FF2B5EF4-FFF2-40B4-BE49-F238E27FC236}">
                  <a16:creationId xmlns:a16="http://schemas.microsoft.com/office/drawing/2014/main" id="{73A78A28-0EF0-46EF-BA02-04E345FF0C11}"/>
                </a:ext>
              </a:extLst>
            </p:cNvPr>
            <p:cNvSpPr txBox="1"/>
            <p:nvPr/>
          </p:nvSpPr>
          <p:spPr>
            <a:xfrm>
              <a:off x="2777191" y="2519509"/>
              <a:ext cx="3773688" cy="6345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effectLst/>
                  <a:uLnTx/>
                  <a:uFillTx/>
                  <a:latin typeface="OPPOSans R"/>
                  <a:ea typeface="OPPOSans R"/>
                  <a:cs typeface="+mn-cs"/>
                </a:rPr>
                <a:t>在这里输入你的正文，阐述与关键词标题相关的具体内容，若字数太多酌情先删减文案</a:t>
              </a:r>
            </a:p>
          </p:txBody>
        </p:sp>
      </p:grpSp>
      <p:grpSp>
        <p:nvGrpSpPr>
          <p:cNvPr id="26" name="组合 25">
            <a:extLst>
              <a:ext uri="{FF2B5EF4-FFF2-40B4-BE49-F238E27FC236}">
                <a16:creationId xmlns:a16="http://schemas.microsoft.com/office/drawing/2014/main" id="{EE86EAC7-A414-4ACF-A5B7-68C82AAABB7F}"/>
              </a:ext>
            </a:extLst>
          </p:cNvPr>
          <p:cNvGrpSpPr/>
          <p:nvPr/>
        </p:nvGrpSpPr>
        <p:grpSpPr>
          <a:xfrm>
            <a:off x="953679" y="2228109"/>
            <a:ext cx="3764781" cy="1038290"/>
            <a:chOff x="324113" y="3384059"/>
            <a:chExt cx="3764781" cy="1038290"/>
          </a:xfrm>
        </p:grpSpPr>
        <p:sp>
          <p:nvSpPr>
            <p:cNvPr id="29" name="文本框 53+">
              <a:extLst>
                <a:ext uri="{FF2B5EF4-FFF2-40B4-BE49-F238E27FC236}">
                  <a16:creationId xmlns:a16="http://schemas.microsoft.com/office/drawing/2014/main" id="{43860C12-AF84-45AC-B153-6F6283CB9C3A}"/>
                </a:ext>
              </a:extLst>
            </p:cNvPr>
            <p:cNvSpPr txBox="1"/>
            <p:nvPr/>
          </p:nvSpPr>
          <p:spPr>
            <a:xfrm>
              <a:off x="2593766" y="3384059"/>
              <a:ext cx="1467068"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zh-CN" altLang="en-US" sz="2000" dirty="0">
                  <a:solidFill>
                    <a:schemeClr val="accent2"/>
                  </a:solidFill>
                  <a:latin typeface="+mj-ea"/>
                  <a:ea typeface="+mj-ea"/>
                  <a:cs typeface="+mn-ea"/>
                  <a:sym typeface="+mn-lt"/>
                </a:rPr>
                <a:t>关键词标题</a:t>
              </a:r>
            </a:p>
          </p:txBody>
        </p:sp>
        <p:sp>
          <p:nvSpPr>
            <p:cNvPr id="28" name="文本框 38">
              <a:extLst>
                <a:ext uri="{FF2B5EF4-FFF2-40B4-BE49-F238E27FC236}">
                  <a16:creationId xmlns:a16="http://schemas.microsoft.com/office/drawing/2014/main" id="{04DB75CC-DAA2-4A64-BE80-F3A2AE2191EF}"/>
                </a:ext>
              </a:extLst>
            </p:cNvPr>
            <p:cNvSpPr txBox="1"/>
            <p:nvPr/>
          </p:nvSpPr>
          <p:spPr>
            <a:xfrm>
              <a:off x="324113" y="3787816"/>
              <a:ext cx="3764781" cy="6345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effectLst/>
                  <a:uLnTx/>
                  <a:uFillTx/>
                  <a:latin typeface="OPPOSans R"/>
                  <a:ea typeface="OPPOSans R"/>
                  <a:cs typeface="+mn-cs"/>
                </a:rPr>
                <a:t>在这里输入你的正文，阐述与关键词标题相关的具体内容，若字数太多酌情先删减文案</a:t>
              </a:r>
            </a:p>
          </p:txBody>
        </p:sp>
      </p:grpSp>
      <p:grpSp>
        <p:nvGrpSpPr>
          <p:cNvPr id="31" name="组合 30">
            <a:extLst>
              <a:ext uri="{FF2B5EF4-FFF2-40B4-BE49-F238E27FC236}">
                <a16:creationId xmlns:a16="http://schemas.microsoft.com/office/drawing/2014/main" id="{66F35AFB-4E23-4AFB-B22E-C1BFDDF8B0A3}"/>
              </a:ext>
            </a:extLst>
          </p:cNvPr>
          <p:cNvGrpSpPr/>
          <p:nvPr/>
        </p:nvGrpSpPr>
        <p:grpSpPr>
          <a:xfrm>
            <a:off x="953679" y="4460275"/>
            <a:ext cx="3764781" cy="1038290"/>
            <a:chOff x="324113" y="3384059"/>
            <a:chExt cx="3764781" cy="1038290"/>
          </a:xfrm>
        </p:grpSpPr>
        <p:sp>
          <p:nvSpPr>
            <p:cNvPr id="34" name="文本框 53+">
              <a:extLst>
                <a:ext uri="{FF2B5EF4-FFF2-40B4-BE49-F238E27FC236}">
                  <a16:creationId xmlns:a16="http://schemas.microsoft.com/office/drawing/2014/main" id="{7B11A480-816D-487C-885C-808539C01270}"/>
                </a:ext>
              </a:extLst>
            </p:cNvPr>
            <p:cNvSpPr txBox="1"/>
            <p:nvPr/>
          </p:nvSpPr>
          <p:spPr>
            <a:xfrm>
              <a:off x="2593766" y="3384059"/>
              <a:ext cx="1467068"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kumimoji="1" lang="zh-CN" altLang="en-US" sz="2000" dirty="0">
                  <a:solidFill>
                    <a:schemeClr val="accent2"/>
                  </a:solidFill>
                  <a:latin typeface="+mj-ea"/>
                  <a:ea typeface="+mj-ea"/>
                  <a:cs typeface="+mn-ea"/>
                  <a:sym typeface="+mn-lt"/>
                </a:rPr>
                <a:t>关键词标题</a:t>
              </a:r>
            </a:p>
          </p:txBody>
        </p:sp>
        <p:sp>
          <p:nvSpPr>
            <p:cNvPr id="33" name="文本框 38">
              <a:extLst>
                <a:ext uri="{FF2B5EF4-FFF2-40B4-BE49-F238E27FC236}">
                  <a16:creationId xmlns:a16="http://schemas.microsoft.com/office/drawing/2014/main" id="{86FFC13F-7800-4EFF-8050-B120A5731643}"/>
                </a:ext>
              </a:extLst>
            </p:cNvPr>
            <p:cNvSpPr txBox="1"/>
            <p:nvPr/>
          </p:nvSpPr>
          <p:spPr>
            <a:xfrm>
              <a:off x="324113" y="3787816"/>
              <a:ext cx="3764781" cy="6345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effectLst/>
                  <a:uLnTx/>
                  <a:uFillTx/>
                  <a:latin typeface="OPPOSans R"/>
                  <a:ea typeface="OPPOSans R"/>
                  <a:cs typeface="+mn-cs"/>
                </a:rPr>
                <a:t>在这里输入你的正文，阐述与关键词标题相关的具体内容，若字数太多酌情先删减文案</a:t>
              </a:r>
            </a:p>
          </p:txBody>
        </p:sp>
      </p:grpSp>
      <p:grpSp>
        <p:nvGrpSpPr>
          <p:cNvPr id="36" name="组合 35">
            <a:extLst>
              <a:ext uri="{FF2B5EF4-FFF2-40B4-BE49-F238E27FC236}">
                <a16:creationId xmlns:a16="http://schemas.microsoft.com/office/drawing/2014/main" id="{B919388B-D0F7-4D85-A60C-59785EC0449F}"/>
              </a:ext>
            </a:extLst>
          </p:cNvPr>
          <p:cNvGrpSpPr/>
          <p:nvPr/>
        </p:nvGrpSpPr>
        <p:grpSpPr>
          <a:xfrm>
            <a:off x="7360940" y="3314376"/>
            <a:ext cx="3877382" cy="1038290"/>
            <a:chOff x="2777192" y="2115752"/>
            <a:chExt cx="3877382" cy="1038290"/>
          </a:xfrm>
        </p:grpSpPr>
        <p:sp>
          <p:nvSpPr>
            <p:cNvPr id="39" name="文本框 53+">
              <a:extLst>
                <a:ext uri="{FF2B5EF4-FFF2-40B4-BE49-F238E27FC236}">
                  <a16:creationId xmlns:a16="http://schemas.microsoft.com/office/drawing/2014/main" id="{304697AE-2D76-499D-A53E-F5F36DABD8D4}"/>
                </a:ext>
              </a:extLst>
            </p:cNvPr>
            <p:cNvSpPr txBox="1"/>
            <p:nvPr/>
          </p:nvSpPr>
          <p:spPr>
            <a:xfrm>
              <a:off x="2777192" y="2115752"/>
              <a:ext cx="1467068"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000" dirty="0">
                  <a:solidFill>
                    <a:schemeClr val="accent2"/>
                  </a:solidFill>
                  <a:latin typeface="+mj-ea"/>
                  <a:ea typeface="+mj-ea"/>
                  <a:cs typeface="+mn-ea"/>
                  <a:sym typeface="+mn-lt"/>
                </a:rPr>
                <a:t>关键词标题</a:t>
              </a:r>
            </a:p>
          </p:txBody>
        </p:sp>
        <p:sp>
          <p:nvSpPr>
            <p:cNvPr id="38" name="文本框 38">
              <a:extLst>
                <a:ext uri="{FF2B5EF4-FFF2-40B4-BE49-F238E27FC236}">
                  <a16:creationId xmlns:a16="http://schemas.microsoft.com/office/drawing/2014/main" id="{187990E7-427D-4DAE-BDEA-504C83B12B62}"/>
                </a:ext>
              </a:extLst>
            </p:cNvPr>
            <p:cNvSpPr txBox="1"/>
            <p:nvPr/>
          </p:nvSpPr>
          <p:spPr>
            <a:xfrm>
              <a:off x="2777192" y="2519509"/>
              <a:ext cx="3877382" cy="6345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effectLst/>
                  <a:uLnTx/>
                  <a:uFillTx/>
                  <a:latin typeface="OPPOSans R"/>
                  <a:ea typeface="OPPOSans R"/>
                  <a:cs typeface="+mn-cs"/>
                </a:rPr>
                <a:t>在这里输入你的正文，阐述与关键词标题相关的具体内容，若字数太多酌情先删减文案</a:t>
              </a:r>
            </a:p>
          </p:txBody>
        </p:sp>
      </p:grpSp>
      <p:grpSp>
        <p:nvGrpSpPr>
          <p:cNvPr id="41" name="组合 40">
            <a:extLst>
              <a:ext uri="{FF2B5EF4-FFF2-40B4-BE49-F238E27FC236}">
                <a16:creationId xmlns:a16="http://schemas.microsoft.com/office/drawing/2014/main" id="{41C7CFFA-D18A-49CE-A343-563D64E04F48}"/>
              </a:ext>
            </a:extLst>
          </p:cNvPr>
          <p:cNvGrpSpPr/>
          <p:nvPr/>
        </p:nvGrpSpPr>
        <p:grpSpPr>
          <a:xfrm>
            <a:off x="7360939" y="4832104"/>
            <a:ext cx="3773687" cy="1038290"/>
            <a:chOff x="2777191" y="2115752"/>
            <a:chExt cx="3773687" cy="1038290"/>
          </a:xfrm>
        </p:grpSpPr>
        <p:sp>
          <p:nvSpPr>
            <p:cNvPr id="44" name="文本框 53+">
              <a:extLst>
                <a:ext uri="{FF2B5EF4-FFF2-40B4-BE49-F238E27FC236}">
                  <a16:creationId xmlns:a16="http://schemas.microsoft.com/office/drawing/2014/main" id="{D7EB9437-E7F3-4D2C-8B84-15E9A9B932A2}"/>
                </a:ext>
              </a:extLst>
            </p:cNvPr>
            <p:cNvSpPr txBox="1"/>
            <p:nvPr/>
          </p:nvSpPr>
          <p:spPr>
            <a:xfrm>
              <a:off x="2777192" y="2115752"/>
              <a:ext cx="1467068"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2000" dirty="0">
                  <a:solidFill>
                    <a:schemeClr val="accent2"/>
                  </a:solidFill>
                  <a:latin typeface="+mj-ea"/>
                  <a:ea typeface="+mj-ea"/>
                  <a:cs typeface="+mn-ea"/>
                  <a:sym typeface="+mn-lt"/>
                </a:rPr>
                <a:t>关键词标题</a:t>
              </a:r>
            </a:p>
          </p:txBody>
        </p:sp>
        <p:sp>
          <p:nvSpPr>
            <p:cNvPr id="43" name="文本框 38">
              <a:extLst>
                <a:ext uri="{FF2B5EF4-FFF2-40B4-BE49-F238E27FC236}">
                  <a16:creationId xmlns:a16="http://schemas.microsoft.com/office/drawing/2014/main" id="{2E7661CF-57E4-42ED-8A91-E0698E5198A9}"/>
                </a:ext>
              </a:extLst>
            </p:cNvPr>
            <p:cNvSpPr txBox="1"/>
            <p:nvPr/>
          </p:nvSpPr>
          <p:spPr>
            <a:xfrm>
              <a:off x="2777191" y="2519509"/>
              <a:ext cx="3773687" cy="6345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effectLst/>
                  <a:uLnTx/>
                  <a:uFillTx/>
                  <a:latin typeface="OPPOSans R"/>
                  <a:ea typeface="OPPOSans R"/>
                  <a:cs typeface="+mn-cs"/>
                </a:rPr>
                <a:t>在这里输入你的正文，阐述与关键词标题相关的具体内容，若字数太多酌情先删减文案</a:t>
              </a:r>
            </a:p>
          </p:txBody>
        </p:sp>
      </p:grpSp>
      <p:sp>
        <p:nvSpPr>
          <p:cNvPr id="46" name="任意多边形: 形状 45">
            <a:extLst>
              <a:ext uri="{FF2B5EF4-FFF2-40B4-BE49-F238E27FC236}">
                <a16:creationId xmlns:a16="http://schemas.microsoft.com/office/drawing/2014/main" id="{D8AB323C-F9E7-4F1D-80B2-985DF4E917AC}"/>
              </a:ext>
            </a:extLst>
          </p:cNvPr>
          <p:cNvSpPr/>
          <p:nvPr/>
        </p:nvSpPr>
        <p:spPr>
          <a:xfrm flipH="1">
            <a:off x="5409462" y="1782199"/>
            <a:ext cx="1248970" cy="893599"/>
          </a:xfrm>
          <a:custGeom>
            <a:avLst/>
            <a:gdLst>
              <a:gd name="connsiteX0" fmla="*/ 65541 w 895671"/>
              <a:gd name="connsiteY0" fmla="*/ 0 h 640825"/>
              <a:gd name="connsiteX1" fmla="*/ 111879 w 895671"/>
              <a:gd name="connsiteY1" fmla="*/ 19203 h 640825"/>
              <a:gd name="connsiteX2" fmla="*/ 366744 w 895671"/>
              <a:gd name="connsiteY2" fmla="*/ 274066 h 640825"/>
              <a:gd name="connsiteX3" fmla="*/ 366744 w 895671"/>
              <a:gd name="connsiteY3" fmla="*/ 366744 h 640825"/>
              <a:gd name="connsiteX4" fmla="*/ 111879 w 895671"/>
              <a:gd name="connsiteY4" fmla="*/ 621607 h 640825"/>
              <a:gd name="connsiteX5" fmla="*/ 65541 w 895671"/>
              <a:gd name="connsiteY5" fmla="*/ 640825 h 640825"/>
              <a:gd name="connsiteX6" fmla="*/ 19203 w 895671"/>
              <a:gd name="connsiteY6" fmla="*/ 621607 h 640825"/>
              <a:gd name="connsiteX7" fmla="*/ 19203 w 895671"/>
              <a:gd name="connsiteY7" fmla="*/ 528928 h 640825"/>
              <a:gd name="connsiteX8" fmla="*/ 227727 w 895671"/>
              <a:gd name="connsiteY8" fmla="*/ 320404 h 640825"/>
              <a:gd name="connsiteX9" fmla="*/ 19203 w 895671"/>
              <a:gd name="connsiteY9" fmla="*/ 111880 h 640825"/>
              <a:gd name="connsiteX10" fmla="*/ 19203 w 895671"/>
              <a:gd name="connsiteY10" fmla="*/ 19203 h 640825"/>
              <a:gd name="connsiteX11" fmla="*/ 65541 w 895671"/>
              <a:gd name="connsiteY11" fmla="*/ 0 h 640825"/>
              <a:gd name="connsiteX12" fmla="*/ 575268 w 895671"/>
              <a:gd name="connsiteY12" fmla="*/ 0 h 640825"/>
              <a:gd name="connsiteX13" fmla="*/ 621606 w 895671"/>
              <a:gd name="connsiteY13" fmla="*/ 19203 h 640825"/>
              <a:gd name="connsiteX14" fmla="*/ 876468 w 895671"/>
              <a:gd name="connsiteY14" fmla="*/ 274066 h 640825"/>
              <a:gd name="connsiteX15" fmla="*/ 876468 w 895671"/>
              <a:gd name="connsiteY15" fmla="*/ 366744 h 640825"/>
              <a:gd name="connsiteX16" fmla="*/ 621606 w 895671"/>
              <a:gd name="connsiteY16" fmla="*/ 621607 h 640825"/>
              <a:gd name="connsiteX17" fmla="*/ 575267 w 895671"/>
              <a:gd name="connsiteY17" fmla="*/ 640825 h 640825"/>
              <a:gd name="connsiteX18" fmla="*/ 528929 w 895671"/>
              <a:gd name="connsiteY18" fmla="*/ 621607 h 640825"/>
              <a:gd name="connsiteX19" fmla="*/ 528929 w 895671"/>
              <a:gd name="connsiteY19" fmla="*/ 528928 h 640825"/>
              <a:gd name="connsiteX20" fmla="*/ 737453 w 895671"/>
              <a:gd name="connsiteY20" fmla="*/ 320404 h 640825"/>
              <a:gd name="connsiteX21" fmla="*/ 528929 w 895671"/>
              <a:gd name="connsiteY21" fmla="*/ 111880 h 640825"/>
              <a:gd name="connsiteX22" fmla="*/ 528929 w 895671"/>
              <a:gd name="connsiteY22" fmla="*/ 19203 h 640825"/>
              <a:gd name="connsiteX23" fmla="*/ 575268 w 895671"/>
              <a:gd name="connsiteY23" fmla="*/ 0 h 640825"/>
              <a:gd name="connsiteX24" fmla="*/ 320404 w 895671"/>
              <a:gd name="connsiteY24" fmla="*/ 0 h 640825"/>
              <a:gd name="connsiteX25" fmla="*/ 366744 w 895671"/>
              <a:gd name="connsiteY25" fmla="*/ 19203 h 640825"/>
              <a:gd name="connsiteX26" fmla="*/ 621607 w 895671"/>
              <a:gd name="connsiteY26" fmla="*/ 274066 h 640825"/>
              <a:gd name="connsiteX27" fmla="*/ 621607 w 895671"/>
              <a:gd name="connsiteY27" fmla="*/ 366744 h 640825"/>
              <a:gd name="connsiteX28" fmla="*/ 366744 w 895671"/>
              <a:gd name="connsiteY28" fmla="*/ 621607 h 640825"/>
              <a:gd name="connsiteX29" fmla="*/ 320404 w 895671"/>
              <a:gd name="connsiteY29" fmla="*/ 640825 h 640825"/>
              <a:gd name="connsiteX30" fmla="*/ 274066 w 895671"/>
              <a:gd name="connsiteY30" fmla="*/ 621607 h 640825"/>
              <a:gd name="connsiteX31" fmla="*/ 274066 w 895671"/>
              <a:gd name="connsiteY31" fmla="*/ 528928 h 640825"/>
              <a:gd name="connsiteX32" fmla="*/ 482590 w 895671"/>
              <a:gd name="connsiteY32" fmla="*/ 320404 h 640825"/>
              <a:gd name="connsiteX33" fmla="*/ 274066 w 895671"/>
              <a:gd name="connsiteY33" fmla="*/ 111880 h 640825"/>
              <a:gd name="connsiteX34" fmla="*/ 274066 w 895671"/>
              <a:gd name="connsiteY34" fmla="*/ 19203 h 640825"/>
              <a:gd name="connsiteX35" fmla="*/ 320404 w 895671"/>
              <a:gd name="connsiteY35" fmla="*/ 0 h 64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5671" h="640825">
                <a:moveTo>
                  <a:pt x="65541" y="0"/>
                </a:moveTo>
                <a:cubicBezTo>
                  <a:pt x="82309" y="0"/>
                  <a:pt x="99077" y="6401"/>
                  <a:pt x="111879" y="19203"/>
                </a:cubicBezTo>
                <a:lnTo>
                  <a:pt x="366744" y="274066"/>
                </a:lnTo>
                <a:cubicBezTo>
                  <a:pt x="392348" y="299670"/>
                  <a:pt x="392348" y="341204"/>
                  <a:pt x="366744" y="366744"/>
                </a:cubicBezTo>
                <a:lnTo>
                  <a:pt x="111879" y="621607"/>
                </a:lnTo>
                <a:cubicBezTo>
                  <a:pt x="99111" y="634441"/>
                  <a:pt x="82326" y="640825"/>
                  <a:pt x="65541" y="640825"/>
                </a:cubicBezTo>
                <a:cubicBezTo>
                  <a:pt x="48756" y="640825"/>
                  <a:pt x="31973" y="634375"/>
                  <a:pt x="19203" y="621607"/>
                </a:cubicBezTo>
                <a:cubicBezTo>
                  <a:pt x="-6402" y="596002"/>
                  <a:pt x="-6402" y="554533"/>
                  <a:pt x="19203" y="528928"/>
                </a:cubicBezTo>
                <a:lnTo>
                  <a:pt x="227727" y="320404"/>
                </a:lnTo>
                <a:lnTo>
                  <a:pt x="19203" y="111880"/>
                </a:lnTo>
                <a:cubicBezTo>
                  <a:pt x="-6402" y="86275"/>
                  <a:pt x="-6402" y="44808"/>
                  <a:pt x="19203" y="19203"/>
                </a:cubicBezTo>
                <a:cubicBezTo>
                  <a:pt x="32005" y="6401"/>
                  <a:pt x="48773" y="0"/>
                  <a:pt x="65541" y="0"/>
                </a:cubicBezTo>
                <a:close/>
                <a:moveTo>
                  <a:pt x="575268" y="0"/>
                </a:moveTo>
                <a:cubicBezTo>
                  <a:pt x="592036" y="0"/>
                  <a:pt x="608803" y="6401"/>
                  <a:pt x="621606" y="19203"/>
                </a:cubicBezTo>
                <a:lnTo>
                  <a:pt x="876468" y="274066"/>
                </a:lnTo>
                <a:cubicBezTo>
                  <a:pt x="902073" y="299670"/>
                  <a:pt x="902073" y="341138"/>
                  <a:pt x="876468" y="366744"/>
                </a:cubicBezTo>
                <a:lnTo>
                  <a:pt x="621606" y="621607"/>
                </a:lnTo>
                <a:cubicBezTo>
                  <a:pt x="608836" y="634441"/>
                  <a:pt x="592053" y="640825"/>
                  <a:pt x="575267" y="640825"/>
                </a:cubicBezTo>
                <a:cubicBezTo>
                  <a:pt x="558482" y="640825"/>
                  <a:pt x="541697" y="634375"/>
                  <a:pt x="528929" y="621607"/>
                </a:cubicBezTo>
                <a:cubicBezTo>
                  <a:pt x="503324" y="596002"/>
                  <a:pt x="503324" y="554533"/>
                  <a:pt x="528929" y="528928"/>
                </a:cubicBezTo>
                <a:lnTo>
                  <a:pt x="737453" y="320404"/>
                </a:lnTo>
                <a:lnTo>
                  <a:pt x="528929" y="111880"/>
                </a:lnTo>
                <a:cubicBezTo>
                  <a:pt x="503324" y="86275"/>
                  <a:pt x="503324" y="44808"/>
                  <a:pt x="528929" y="19203"/>
                </a:cubicBezTo>
                <a:cubicBezTo>
                  <a:pt x="541732" y="6401"/>
                  <a:pt x="558500" y="0"/>
                  <a:pt x="575268" y="0"/>
                </a:cubicBezTo>
                <a:close/>
                <a:moveTo>
                  <a:pt x="320404" y="0"/>
                </a:moveTo>
                <a:cubicBezTo>
                  <a:pt x="337173" y="0"/>
                  <a:pt x="353941" y="6401"/>
                  <a:pt x="366744" y="19203"/>
                </a:cubicBezTo>
                <a:lnTo>
                  <a:pt x="621607" y="274066"/>
                </a:lnTo>
                <a:cubicBezTo>
                  <a:pt x="647212" y="299670"/>
                  <a:pt x="647212" y="341204"/>
                  <a:pt x="621607" y="366744"/>
                </a:cubicBezTo>
                <a:lnTo>
                  <a:pt x="366744" y="621607"/>
                </a:lnTo>
                <a:cubicBezTo>
                  <a:pt x="353974" y="634441"/>
                  <a:pt x="337189" y="640825"/>
                  <a:pt x="320404" y="640825"/>
                </a:cubicBezTo>
                <a:cubicBezTo>
                  <a:pt x="303619" y="640825"/>
                  <a:pt x="286836" y="634375"/>
                  <a:pt x="274066" y="621607"/>
                </a:cubicBezTo>
                <a:cubicBezTo>
                  <a:pt x="248461" y="596002"/>
                  <a:pt x="248461" y="554533"/>
                  <a:pt x="274066" y="528928"/>
                </a:cubicBezTo>
                <a:lnTo>
                  <a:pt x="482590" y="320404"/>
                </a:lnTo>
                <a:lnTo>
                  <a:pt x="274066" y="111880"/>
                </a:lnTo>
                <a:cubicBezTo>
                  <a:pt x="248461" y="86275"/>
                  <a:pt x="248461" y="44808"/>
                  <a:pt x="274066" y="19203"/>
                </a:cubicBezTo>
                <a:cubicBezTo>
                  <a:pt x="286868" y="6401"/>
                  <a:pt x="303636" y="0"/>
                  <a:pt x="320404" y="0"/>
                </a:cubicBezTo>
                <a:close/>
              </a:path>
            </a:pathLst>
          </a:custGeom>
          <a:gradFill>
            <a:gsLst>
              <a:gs pos="44000">
                <a:schemeClr val="accent1">
                  <a:alpha val="0"/>
                </a:schemeClr>
              </a:gs>
              <a:gs pos="100000">
                <a:schemeClr val="accent1">
                  <a:alpha val="70000"/>
                </a:schemeClr>
              </a:gs>
            </a:gsLst>
            <a:lin ang="0" scaled="0"/>
          </a:gradFill>
          <a:ln w="3575" cap="flat">
            <a:gradFill>
              <a:gsLst>
                <a:gs pos="0">
                  <a:schemeClr val="accent1">
                    <a:alpha val="0"/>
                  </a:schemeClr>
                </a:gs>
                <a:gs pos="100000">
                  <a:schemeClr val="accent1"/>
                </a:gs>
              </a:gsLst>
              <a:lin ang="0" scaled="0"/>
            </a:gradFill>
            <a:prstDash val="solid"/>
            <a:miter/>
          </a:ln>
        </p:spPr>
        <p:txBody>
          <a:bodyPr wrap="square" rtlCol="0" anchor="ctr">
            <a:noAutofit/>
          </a:bodyPr>
          <a:lstStyle/>
          <a:p>
            <a:endParaRPr lang="zh-CN" altLang="en-US"/>
          </a:p>
        </p:txBody>
      </p:sp>
      <p:sp>
        <p:nvSpPr>
          <p:cNvPr id="47" name="任意多边形: 形状 46">
            <a:extLst>
              <a:ext uri="{FF2B5EF4-FFF2-40B4-BE49-F238E27FC236}">
                <a16:creationId xmlns:a16="http://schemas.microsoft.com/office/drawing/2014/main" id="{56B971ED-D6FB-42D2-9B6B-F45237DA6A7E}"/>
              </a:ext>
            </a:extLst>
          </p:cNvPr>
          <p:cNvSpPr/>
          <p:nvPr/>
        </p:nvSpPr>
        <p:spPr>
          <a:xfrm>
            <a:off x="5532930" y="2842912"/>
            <a:ext cx="1248970" cy="893599"/>
          </a:xfrm>
          <a:custGeom>
            <a:avLst/>
            <a:gdLst>
              <a:gd name="connsiteX0" fmla="*/ 65541 w 895671"/>
              <a:gd name="connsiteY0" fmla="*/ 0 h 640825"/>
              <a:gd name="connsiteX1" fmla="*/ 111879 w 895671"/>
              <a:gd name="connsiteY1" fmla="*/ 19203 h 640825"/>
              <a:gd name="connsiteX2" fmla="*/ 366744 w 895671"/>
              <a:gd name="connsiteY2" fmla="*/ 274066 h 640825"/>
              <a:gd name="connsiteX3" fmla="*/ 366744 w 895671"/>
              <a:gd name="connsiteY3" fmla="*/ 366744 h 640825"/>
              <a:gd name="connsiteX4" fmla="*/ 111879 w 895671"/>
              <a:gd name="connsiteY4" fmla="*/ 621607 h 640825"/>
              <a:gd name="connsiteX5" fmla="*/ 65541 w 895671"/>
              <a:gd name="connsiteY5" fmla="*/ 640825 h 640825"/>
              <a:gd name="connsiteX6" fmla="*/ 19203 w 895671"/>
              <a:gd name="connsiteY6" fmla="*/ 621607 h 640825"/>
              <a:gd name="connsiteX7" fmla="*/ 19203 w 895671"/>
              <a:gd name="connsiteY7" fmla="*/ 528928 h 640825"/>
              <a:gd name="connsiteX8" fmla="*/ 227727 w 895671"/>
              <a:gd name="connsiteY8" fmla="*/ 320404 h 640825"/>
              <a:gd name="connsiteX9" fmla="*/ 19203 w 895671"/>
              <a:gd name="connsiteY9" fmla="*/ 111880 h 640825"/>
              <a:gd name="connsiteX10" fmla="*/ 19203 w 895671"/>
              <a:gd name="connsiteY10" fmla="*/ 19203 h 640825"/>
              <a:gd name="connsiteX11" fmla="*/ 65541 w 895671"/>
              <a:gd name="connsiteY11" fmla="*/ 0 h 640825"/>
              <a:gd name="connsiteX12" fmla="*/ 575268 w 895671"/>
              <a:gd name="connsiteY12" fmla="*/ 0 h 640825"/>
              <a:gd name="connsiteX13" fmla="*/ 621606 w 895671"/>
              <a:gd name="connsiteY13" fmla="*/ 19203 h 640825"/>
              <a:gd name="connsiteX14" fmla="*/ 876468 w 895671"/>
              <a:gd name="connsiteY14" fmla="*/ 274066 h 640825"/>
              <a:gd name="connsiteX15" fmla="*/ 876468 w 895671"/>
              <a:gd name="connsiteY15" fmla="*/ 366744 h 640825"/>
              <a:gd name="connsiteX16" fmla="*/ 621606 w 895671"/>
              <a:gd name="connsiteY16" fmla="*/ 621607 h 640825"/>
              <a:gd name="connsiteX17" fmla="*/ 575267 w 895671"/>
              <a:gd name="connsiteY17" fmla="*/ 640825 h 640825"/>
              <a:gd name="connsiteX18" fmla="*/ 528929 w 895671"/>
              <a:gd name="connsiteY18" fmla="*/ 621607 h 640825"/>
              <a:gd name="connsiteX19" fmla="*/ 528929 w 895671"/>
              <a:gd name="connsiteY19" fmla="*/ 528928 h 640825"/>
              <a:gd name="connsiteX20" fmla="*/ 737453 w 895671"/>
              <a:gd name="connsiteY20" fmla="*/ 320404 h 640825"/>
              <a:gd name="connsiteX21" fmla="*/ 528929 w 895671"/>
              <a:gd name="connsiteY21" fmla="*/ 111880 h 640825"/>
              <a:gd name="connsiteX22" fmla="*/ 528929 w 895671"/>
              <a:gd name="connsiteY22" fmla="*/ 19203 h 640825"/>
              <a:gd name="connsiteX23" fmla="*/ 575268 w 895671"/>
              <a:gd name="connsiteY23" fmla="*/ 0 h 640825"/>
              <a:gd name="connsiteX24" fmla="*/ 320404 w 895671"/>
              <a:gd name="connsiteY24" fmla="*/ 0 h 640825"/>
              <a:gd name="connsiteX25" fmla="*/ 366744 w 895671"/>
              <a:gd name="connsiteY25" fmla="*/ 19203 h 640825"/>
              <a:gd name="connsiteX26" fmla="*/ 621607 w 895671"/>
              <a:gd name="connsiteY26" fmla="*/ 274066 h 640825"/>
              <a:gd name="connsiteX27" fmla="*/ 621607 w 895671"/>
              <a:gd name="connsiteY27" fmla="*/ 366744 h 640825"/>
              <a:gd name="connsiteX28" fmla="*/ 366744 w 895671"/>
              <a:gd name="connsiteY28" fmla="*/ 621607 h 640825"/>
              <a:gd name="connsiteX29" fmla="*/ 320404 w 895671"/>
              <a:gd name="connsiteY29" fmla="*/ 640825 h 640825"/>
              <a:gd name="connsiteX30" fmla="*/ 274066 w 895671"/>
              <a:gd name="connsiteY30" fmla="*/ 621607 h 640825"/>
              <a:gd name="connsiteX31" fmla="*/ 274066 w 895671"/>
              <a:gd name="connsiteY31" fmla="*/ 528928 h 640825"/>
              <a:gd name="connsiteX32" fmla="*/ 482590 w 895671"/>
              <a:gd name="connsiteY32" fmla="*/ 320404 h 640825"/>
              <a:gd name="connsiteX33" fmla="*/ 274066 w 895671"/>
              <a:gd name="connsiteY33" fmla="*/ 111880 h 640825"/>
              <a:gd name="connsiteX34" fmla="*/ 274066 w 895671"/>
              <a:gd name="connsiteY34" fmla="*/ 19203 h 640825"/>
              <a:gd name="connsiteX35" fmla="*/ 320404 w 895671"/>
              <a:gd name="connsiteY35" fmla="*/ 0 h 64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5671" h="640825">
                <a:moveTo>
                  <a:pt x="65541" y="0"/>
                </a:moveTo>
                <a:cubicBezTo>
                  <a:pt x="82309" y="0"/>
                  <a:pt x="99077" y="6401"/>
                  <a:pt x="111879" y="19203"/>
                </a:cubicBezTo>
                <a:lnTo>
                  <a:pt x="366744" y="274066"/>
                </a:lnTo>
                <a:cubicBezTo>
                  <a:pt x="392348" y="299670"/>
                  <a:pt x="392348" y="341204"/>
                  <a:pt x="366744" y="366744"/>
                </a:cubicBezTo>
                <a:lnTo>
                  <a:pt x="111879" y="621607"/>
                </a:lnTo>
                <a:cubicBezTo>
                  <a:pt x="99111" y="634441"/>
                  <a:pt x="82326" y="640825"/>
                  <a:pt x="65541" y="640825"/>
                </a:cubicBezTo>
                <a:cubicBezTo>
                  <a:pt x="48756" y="640825"/>
                  <a:pt x="31973" y="634375"/>
                  <a:pt x="19203" y="621607"/>
                </a:cubicBezTo>
                <a:cubicBezTo>
                  <a:pt x="-6402" y="596002"/>
                  <a:pt x="-6402" y="554533"/>
                  <a:pt x="19203" y="528928"/>
                </a:cubicBezTo>
                <a:lnTo>
                  <a:pt x="227727" y="320404"/>
                </a:lnTo>
                <a:lnTo>
                  <a:pt x="19203" y="111880"/>
                </a:lnTo>
                <a:cubicBezTo>
                  <a:pt x="-6402" y="86275"/>
                  <a:pt x="-6402" y="44808"/>
                  <a:pt x="19203" y="19203"/>
                </a:cubicBezTo>
                <a:cubicBezTo>
                  <a:pt x="32005" y="6401"/>
                  <a:pt x="48773" y="0"/>
                  <a:pt x="65541" y="0"/>
                </a:cubicBezTo>
                <a:close/>
                <a:moveTo>
                  <a:pt x="575268" y="0"/>
                </a:moveTo>
                <a:cubicBezTo>
                  <a:pt x="592036" y="0"/>
                  <a:pt x="608803" y="6401"/>
                  <a:pt x="621606" y="19203"/>
                </a:cubicBezTo>
                <a:lnTo>
                  <a:pt x="876468" y="274066"/>
                </a:lnTo>
                <a:cubicBezTo>
                  <a:pt x="902073" y="299670"/>
                  <a:pt x="902073" y="341138"/>
                  <a:pt x="876468" y="366744"/>
                </a:cubicBezTo>
                <a:lnTo>
                  <a:pt x="621606" y="621607"/>
                </a:lnTo>
                <a:cubicBezTo>
                  <a:pt x="608836" y="634441"/>
                  <a:pt x="592053" y="640825"/>
                  <a:pt x="575267" y="640825"/>
                </a:cubicBezTo>
                <a:cubicBezTo>
                  <a:pt x="558482" y="640825"/>
                  <a:pt x="541697" y="634375"/>
                  <a:pt x="528929" y="621607"/>
                </a:cubicBezTo>
                <a:cubicBezTo>
                  <a:pt x="503324" y="596002"/>
                  <a:pt x="503324" y="554533"/>
                  <a:pt x="528929" y="528928"/>
                </a:cubicBezTo>
                <a:lnTo>
                  <a:pt x="737453" y="320404"/>
                </a:lnTo>
                <a:lnTo>
                  <a:pt x="528929" y="111880"/>
                </a:lnTo>
                <a:cubicBezTo>
                  <a:pt x="503324" y="86275"/>
                  <a:pt x="503324" y="44808"/>
                  <a:pt x="528929" y="19203"/>
                </a:cubicBezTo>
                <a:cubicBezTo>
                  <a:pt x="541732" y="6401"/>
                  <a:pt x="558500" y="0"/>
                  <a:pt x="575268" y="0"/>
                </a:cubicBezTo>
                <a:close/>
                <a:moveTo>
                  <a:pt x="320404" y="0"/>
                </a:moveTo>
                <a:cubicBezTo>
                  <a:pt x="337173" y="0"/>
                  <a:pt x="353941" y="6401"/>
                  <a:pt x="366744" y="19203"/>
                </a:cubicBezTo>
                <a:lnTo>
                  <a:pt x="621607" y="274066"/>
                </a:lnTo>
                <a:cubicBezTo>
                  <a:pt x="647212" y="299670"/>
                  <a:pt x="647212" y="341204"/>
                  <a:pt x="621607" y="366744"/>
                </a:cubicBezTo>
                <a:lnTo>
                  <a:pt x="366744" y="621607"/>
                </a:lnTo>
                <a:cubicBezTo>
                  <a:pt x="353974" y="634441"/>
                  <a:pt x="337189" y="640825"/>
                  <a:pt x="320404" y="640825"/>
                </a:cubicBezTo>
                <a:cubicBezTo>
                  <a:pt x="303619" y="640825"/>
                  <a:pt x="286836" y="634375"/>
                  <a:pt x="274066" y="621607"/>
                </a:cubicBezTo>
                <a:cubicBezTo>
                  <a:pt x="248461" y="596002"/>
                  <a:pt x="248461" y="554533"/>
                  <a:pt x="274066" y="528928"/>
                </a:cubicBezTo>
                <a:lnTo>
                  <a:pt x="482590" y="320404"/>
                </a:lnTo>
                <a:lnTo>
                  <a:pt x="274066" y="111880"/>
                </a:lnTo>
                <a:cubicBezTo>
                  <a:pt x="248461" y="86275"/>
                  <a:pt x="248461" y="44808"/>
                  <a:pt x="274066" y="19203"/>
                </a:cubicBezTo>
                <a:cubicBezTo>
                  <a:pt x="286868" y="6401"/>
                  <a:pt x="303636" y="0"/>
                  <a:pt x="320404" y="0"/>
                </a:cubicBezTo>
                <a:close/>
              </a:path>
            </a:pathLst>
          </a:custGeom>
          <a:gradFill>
            <a:gsLst>
              <a:gs pos="44000">
                <a:schemeClr val="accent1">
                  <a:alpha val="0"/>
                </a:schemeClr>
              </a:gs>
              <a:gs pos="100000">
                <a:schemeClr val="accent1">
                  <a:alpha val="70000"/>
                </a:schemeClr>
              </a:gs>
            </a:gsLst>
            <a:lin ang="0" scaled="0"/>
          </a:gradFill>
          <a:ln w="3575" cap="flat">
            <a:gradFill>
              <a:gsLst>
                <a:gs pos="0">
                  <a:schemeClr val="accent1">
                    <a:alpha val="0"/>
                  </a:schemeClr>
                </a:gs>
                <a:gs pos="100000">
                  <a:schemeClr val="accent1"/>
                </a:gs>
              </a:gsLst>
              <a:lin ang="0" scaled="0"/>
            </a:gradFill>
            <a:prstDash val="solid"/>
            <a:miter/>
          </a:ln>
        </p:spPr>
        <p:txBody>
          <a:bodyPr wrap="square" rtlCol="0" anchor="ctr">
            <a:noAutofit/>
          </a:bodyPr>
          <a:lstStyle/>
          <a:p>
            <a:endParaRPr lang="zh-CN" altLang="en-US"/>
          </a:p>
        </p:txBody>
      </p:sp>
      <p:sp>
        <p:nvSpPr>
          <p:cNvPr id="48" name="任意多边形: 形状 47">
            <a:extLst>
              <a:ext uri="{FF2B5EF4-FFF2-40B4-BE49-F238E27FC236}">
                <a16:creationId xmlns:a16="http://schemas.microsoft.com/office/drawing/2014/main" id="{D62E8CE1-9002-4126-819F-5EEDACFD225B}"/>
              </a:ext>
            </a:extLst>
          </p:cNvPr>
          <p:cNvSpPr/>
          <p:nvPr/>
        </p:nvSpPr>
        <p:spPr>
          <a:xfrm flipH="1">
            <a:off x="5409462" y="3930859"/>
            <a:ext cx="1248970" cy="893599"/>
          </a:xfrm>
          <a:custGeom>
            <a:avLst/>
            <a:gdLst>
              <a:gd name="connsiteX0" fmla="*/ 65541 w 895671"/>
              <a:gd name="connsiteY0" fmla="*/ 0 h 640825"/>
              <a:gd name="connsiteX1" fmla="*/ 111879 w 895671"/>
              <a:gd name="connsiteY1" fmla="*/ 19203 h 640825"/>
              <a:gd name="connsiteX2" fmla="*/ 366744 w 895671"/>
              <a:gd name="connsiteY2" fmla="*/ 274066 h 640825"/>
              <a:gd name="connsiteX3" fmla="*/ 366744 w 895671"/>
              <a:gd name="connsiteY3" fmla="*/ 366744 h 640825"/>
              <a:gd name="connsiteX4" fmla="*/ 111879 w 895671"/>
              <a:gd name="connsiteY4" fmla="*/ 621607 h 640825"/>
              <a:gd name="connsiteX5" fmla="*/ 65541 w 895671"/>
              <a:gd name="connsiteY5" fmla="*/ 640825 h 640825"/>
              <a:gd name="connsiteX6" fmla="*/ 19203 w 895671"/>
              <a:gd name="connsiteY6" fmla="*/ 621607 h 640825"/>
              <a:gd name="connsiteX7" fmla="*/ 19203 w 895671"/>
              <a:gd name="connsiteY7" fmla="*/ 528928 h 640825"/>
              <a:gd name="connsiteX8" fmla="*/ 227727 w 895671"/>
              <a:gd name="connsiteY8" fmla="*/ 320404 h 640825"/>
              <a:gd name="connsiteX9" fmla="*/ 19203 w 895671"/>
              <a:gd name="connsiteY9" fmla="*/ 111880 h 640825"/>
              <a:gd name="connsiteX10" fmla="*/ 19203 w 895671"/>
              <a:gd name="connsiteY10" fmla="*/ 19203 h 640825"/>
              <a:gd name="connsiteX11" fmla="*/ 65541 w 895671"/>
              <a:gd name="connsiteY11" fmla="*/ 0 h 640825"/>
              <a:gd name="connsiteX12" fmla="*/ 575268 w 895671"/>
              <a:gd name="connsiteY12" fmla="*/ 0 h 640825"/>
              <a:gd name="connsiteX13" fmla="*/ 621606 w 895671"/>
              <a:gd name="connsiteY13" fmla="*/ 19203 h 640825"/>
              <a:gd name="connsiteX14" fmla="*/ 876468 w 895671"/>
              <a:gd name="connsiteY14" fmla="*/ 274066 h 640825"/>
              <a:gd name="connsiteX15" fmla="*/ 876468 w 895671"/>
              <a:gd name="connsiteY15" fmla="*/ 366744 h 640825"/>
              <a:gd name="connsiteX16" fmla="*/ 621606 w 895671"/>
              <a:gd name="connsiteY16" fmla="*/ 621607 h 640825"/>
              <a:gd name="connsiteX17" fmla="*/ 575267 w 895671"/>
              <a:gd name="connsiteY17" fmla="*/ 640825 h 640825"/>
              <a:gd name="connsiteX18" fmla="*/ 528929 w 895671"/>
              <a:gd name="connsiteY18" fmla="*/ 621607 h 640825"/>
              <a:gd name="connsiteX19" fmla="*/ 528929 w 895671"/>
              <a:gd name="connsiteY19" fmla="*/ 528928 h 640825"/>
              <a:gd name="connsiteX20" fmla="*/ 737453 w 895671"/>
              <a:gd name="connsiteY20" fmla="*/ 320404 h 640825"/>
              <a:gd name="connsiteX21" fmla="*/ 528929 w 895671"/>
              <a:gd name="connsiteY21" fmla="*/ 111880 h 640825"/>
              <a:gd name="connsiteX22" fmla="*/ 528929 w 895671"/>
              <a:gd name="connsiteY22" fmla="*/ 19203 h 640825"/>
              <a:gd name="connsiteX23" fmla="*/ 575268 w 895671"/>
              <a:gd name="connsiteY23" fmla="*/ 0 h 640825"/>
              <a:gd name="connsiteX24" fmla="*/ 320404 w 895671"/>
              <a:gd name="connsiteY24" fmla="*/ 0 h 640825"/>
              <a:gd name="connsiteX25" fmla="*/ 366744 w 895671"/>
              <a:gd name="connsiteY25" fmla="*/ 19203 h 640825"/>
              <a:gd name="connsiteX26" fmla="*/ 621607 w 895671"/>
              <a:gd name="connsiteY26" fmla="*/ 274066 h 640825"/>
              <a:gd name="connsiteX27" fmla="*/ 621607 w 895671"/>
              <a:gd name="connsiteY27" fmla="*/ 366744 h 640825"/>
              <a:gd name="connsiteX28" fmla="*/ 366744 w 895671"/>
              <a:gd name="connsiteY28" fmla="*/ 621607 h 640825"/>
              <a:gd name="connsiteX29" fmla="*/ 320404 w 895671"/>
              <a:gd name="connsiteY29" fmla="*/ 640825 h 640825"/>
              <a:gd name="connsiteX30" fmla="*/ 274066 w 895671"/>
              <a:gd name="connsiteY30" fmla="*/ 621607 h 640825"/>
              <a:gd name="connsiteX31" fmla="*/ 274066 w 895671"/>
              <a:gd name="connsiteY31" fmla="*/ 528928 h 640825"/>
              <a:gd name="connsiteX32" fmla="*/ 482590 w 895671"/>
              <a:gd name="connsiteY32" fmla="*/ 320404 h 640825"/>
              <a:gd name="connsiteX33" fmla="*/ 274066 w 895671"/>
              <a:gd name="connsiteY33" fmla="*/ 111880 h 640825"/>
              <a:gd name="connsiteX34" fmla="*/ 274066 w 895671"/>
              <a:gd name="connsiteY34" fmla="*/ 19203 h 640825"/>
              <a:gd name="connsiteX35" fmla="*/ 320404 w 895671"/>
              <a:gd name="connsiteY35" fmla="*/ 0 h 64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95671" h="640825">
                <a:moveTo>
                  <a:pt x="65541" y="0"/>
                </a:moveTo>
                <a:cubicBezTo>
                  <a:pt x="82309" y="0"/>
                  <a:pt x="99077" y="6401"/>
                  <a:pt x="111879" y="19203"/>
                </a:cubicBezTo>
                <a:lnTo>
                  <a:pt x="366744" y="274066"/>
                </a:lnTo>
                <a:cubicBezTo>
                  <a:pt x="392348" y="299670"/>
                  <a:pt x="392348" y="341204"/>
                  <a:pt x="366744" y="366744"/>
                </a:cubicBezTo>
                <a:lnTo>
                  <a:pt x="111879" y="621607"/>
                </a:lnTo>
                <a:cubicBezTo>
                  <a:pt x="99111" y="634441"/>
                  <a:pt x="82326" y="640825"/>
                  <a:pt x="65541" y="640825"/>
                </a:cubicBezTo>
                <a:cubicBezTo>
                  <a:pt x="48756" y="640825"/>
                  <a:pt x="31973" y="634375"/>
                  <a:pt x="19203" y="621607"/>
                </a:cubicBezTo>
                <a:cubicBezTo>
                  <a:pt x="-6402" y="596002"/>
                  <a:pt x="-6402" y="554533"/>
                  <a:pt x="19203" y="528928"/>
                </a:cubicBezTo>
                <a:lnTo>
                  <a:pt x="227727" y="320404"/>
                </a:lnTo>
                <a:lnTo>
                  <a:pt x="19203" y="111880"/>
                </a:lnTo>
                <a:cubicBezTo>
                  <a:pt x="-6402" y="86275"/>
                  <a:pt x="-6402" y="44808"/>
                  <a:pt x="19203" y="19203"/>
                </a:cubicBezTo>
                <a:cubicBezTo>
                  <a:pt x="32005" y="6401"/>
                  <a:pt x="48773" y="0"/>
                  <a:pt x="65541" y="0"/>
                </a:cubicBezTo>
                <a:close/>
                <a:moveTo>
                  <a:pt x="575268" y="0"/>
                </a:moveTo>
                <a:cubicBezTo>
                  <a:pt x="592036" y="0"/>
                  <a:pt x="608803" y="6401"/>
                  <a:pt x="621606" y="19203"/>
                </a:cubicBezTo>
                <a:lnTo>
                  <a:pt x="876468" y="274066"/>
                </a:lnTo>
                <a:cubicBezTo>
                  <a:pt x="902073" y="299670"/>
                  <a:pt x="902073" y="341138"/>
                  <a:pt x="876468" y="366744"/>
                </a:cubicBezTo>
                <a:lnTo>
                  <a:pt x="621606" y="621607"/>
                </a:lnTo>
                <a:cubicBezTo>
                  <a:pt x="608836" y="634441"/>
                  <a:pt x="592053" y="640825"/>
                  <a:pt x="575267" y="640825"/>
                </a:cubicBezTo>
                <a:cubicBezTo>
                  <a:pt x="558482" y="640825"/>
                  <a:pt x="541697" y="634375"/>
                  <a:pt x="528929" y="621607"/>
                </a:cubicBezTo>
                <a:cubicBezTo>
                  <a:pt x="503324" y="596002"/>
                  <a:pt x="503324" y="554533"/>
                  <a:pt x="528929" y="528928"/>
                </a:cubicBezTo>
                <a:lnTo>
                  <a:pt x="737453" y="320404"/>
                </a:lnTo>
                <a:lnTo>
                  <a:pt x="528929" y="111880"/>
                </a:lnTo>
                <a:cubicBezTo>
                  <a:pt x="503324" y="86275"/>
                  <a:pt x="503324" y="44808"/>
                  <a:pt x="528929" y="19203"/>
                </a:cubicBezTo>
                <a:cubicBezTo>
                  <a:pt x="541732" y="6401"/>
                  <a:pt x="558500" y="0"/>
                  <a:pt x="575268" y="0"/>
                </a:cubicBezTo>
                <a:close/>
                <a:moveTo>
                  <a:pt x="320404" y="0"/>
                </a:moveTo>
                <a:cubicBezTo>
                  <a:pt x="337173" y="0"/>
                  <a:pt x="353941" y="6401"/>
                  <a:pt x="366744" y="19203"/>
                </a:cubicBezTo>
                <a:lnTo>
                  <a:pt x="621607" y="274066"/>
                </a:lnTo>
                <a:cubicBezTo>
                  <a:pt x="647212" y="299670"/>
                  <a:pt x="647212" y="341204"/>
                  <a:pt x="621607" y="366744"/>
                </a:cubicBezTo>
                <a:lnTo>
                  <a:pt x="366744" y="621607"/>
                </a:lnTo>
                <a:cubicBezTo>
                  <a:pt x="353974" y="634441"/>
                  <a:pt x="337189" y="640825"/>
                  <a:pt x="320404" y="640825"/>
                </a:cubicBezTo>
                <a:cubicBezTo>
                  <a:pt x="303619" y="640825"/>
                  <a:pt x="286836" y="634375"/>
                  <a:pt x="274066" y="621607"/>
                </a:cubicBezTo>
                <a:cubicBezTo>
                  <a:pt x="248461" y="596002"/>
                  <a:pt x="248461" y="554533"/>
                  <a:pt x="274066" y="528928"/>
                </a:cubicBezTo>
                <a:lnTo>
                  <a:pt x="482590" y="320404"/>
                </a:lnTo>
                <a:lnTo>
                  <a:pt x="274066" y="111880"/>
                </a:lnTo>
                <a:cubicBezTo>
                  <a:pt x="248461" y="86275"/>
                  <a:pt x="248461" y="44808"/>
                  <a:pt x="274066" y="19203"/>
                </a:cubicBezTo>
                <a:cubicBezTo>
                  <a:pt x="286868" y="6401"/>
                  <a:pt x="303636" y="0"/>
                  <a:pt x="320404" y="0"/>
                </a:cubicBezTo>
                <a:close/>
              </a:path>
            </a:pathLst>
          </a:custGeom>
          <a:gradFill>
            <a:gsLst>
              <a:gs pos="44000">
                <a:schemeClr val="accent1">
                  <a:alpha val="0"/>
                </a:schemeClr>
              </a:gs>
              <a:gs pos="100000">
                <a:schemeClr val="accent1">
                  <a:alpha val="70000"/>
                </a:schemeClr>
              </a:gs>
            </a:gsLst>
            <a:lin ang="0" scaled="0"/>
          </a:gradFill>
          <a:ln w="3575" cap="flat">
            <a:gradFill>
              <a:gsLst>
                <a:gs pos="0">
                  <a:schemeClr val="accent1">
                    <a:alpha val="0"/>
                  </a:schemeClr>
                </a:gs>
                <a:gs pos="100000">
                  <a:schemeClr val="accent1"/>
                </a:gs>
              </a:gsLst>
              <a:lin ang="0" scaled="0"/>
            </a:gradFill>
            <a:prstDash val="solid"/>
            <a:miter/>
          </a:ln>
        </p:spPr>
        <p:txBody>
          <a:bodyPr wrap="square" rtlCol="0" anchor="ctr">
            <a:noAutofit/>
          </a:bodyPr>
          <a:lstStyle/>
          <a:p>
            <a:endParaRPr lang="zh-CN" altLang="en-US"/>
          </a:p>
        </p:txBody>
      </p:sp>
    </p:spTree>
    <p:extLst>
      <p:ext uri="{BB962C8B-B14F-4D97-AF65-F5344CB8AC3E}">
        <p14:creationId xmlns:p14="http://schemas.microsoft.com/office/powerpoint/2010/main" val="3053009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F73A62-7B3C-4986-85E9-63A1D5DE340E}"/>
              </a:ext>
            </a:extLst>
          </p:cNvPr>
          <p:cNvSpPr>
            <a:spLocks noGrp="1"/>
          </p:cNvSpPr>
          <p:nvPr>
            <p:ph type="title"/>
          </p:nvPr>
        </p:nvSpPr>
        <p:spPr/>
        <p:txBody>
          <a:bodyPr/>
          <a:lstStyle/>
          <a:p>
            <a:r>
              <a:rPr lang="zh-CN" altLang="en-US" dirty="0"/>
              <a:t>产品方案</a:t>
            </a:r>
          </a:p>
        </p:txBody>
      </p:sp>
      <p:sp>
        <p:nvSpPr>
          <p:cNvPr id="12" name="矩形: 对角圆角 11">
            <a:extLst>
              <a:ext uri="{FF2B5EF4-FFF2-40B4-BE49-F238E27FC236}">
                <a16:creationId xmlns:a16="http://schemas.microsoft.com/office/drawing/2014/main" id="{55AE54C7-1FF9-4D9F-80F5-10F38F4D9448}"/>
              </a:ext>
            </a:extLst>
          </p:cNvPr>
          <p:cNvSpPr/>
          <p:nvPr/>
        </p:nvSpPr>
        <p:spPr>
          <a:xfrm>
            <a:off x="2348992" y="1335456"/>
            <a:ext cx="1691640" cy="541875"/>
          </a:xfrm>
          <a:prstGeom prst="round2DiagRect">
            <a:avLst>
              <a:gd name="adj1" fmla="val 50000"/>
              <a:gd name="adj2" fmla="val 0"/>
            </a:avLst>
          </a:prstGeom>
          <a:gradFill>
            <a:gsLst>
              <a:gs pos="96000">
                <a:schemeClr val="accent2">
                  <a:lumMod val="60000"/>
                  <a:lumOff val="40000"/>
                </a:schemeClr>
              </a:gs>
              <a:gs pos="0">
                <a:schemeClr val="accent1"/>
              </a:gs>
            </a:gsLst>
            <a:lin ang="16200000" scaled="1"/>
          </a:gradFill>
          <a:ln w="12700" cap="flat" cmpd="sng" algn="ctr">
            <a:noFill/>
            <a:prstDash val="solid"/>
            <a:miter lim="800000"/>
          </a:ln>
          <a:effectLst>
            <a:outerShdw blurRad="1054100" algn="l"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mj-ea"/>
                <a:ea typeface="+mj-ea"/>
              </a:rPr>
              <a:t>关键词标题</a:t>
            </a:r>
          </a:p>
        </p:txBody>
      </p:sp>
      <p:grpSp>
        <p:nvGrpSpPr>
          <p:cNvPr id="23" name="组合 22">
            <a:extLst>
              <a:ext uri="{FF2B5EF4-FFF2-40B4-BE49-F238E27FC236}">
                <a16:creationId xmlns:a16="http://schemas.microsoft.com/office/drawing/2014/main" id="{D78085E3-3E14-46EF-BEB2-638D02D6A755}"/>
              </a:ext>
            </a:extLst>
          </p:cNvPr>
          <p:cNvGrpSpPr/>
          <p:nvPr/>
        </p:nvGrpSpPr>
        <p:grpSpPr>
          <a:xfrm>
            <a:off x="-38608" y="1803629"/>
            <a:ext cx="6466840" cy="4427050"/>
            <a:chOff x="-38608" y="1803629"/>
            <a:chExt cx="6466840" cy="4427050"/>
          </a:xfrm>
        </p:grpSpPr>
        <p:graphicFrame>
          <p:nvGraphicFramePr>
            <p:cNvPr id="5" name="图表 4">
              <a:extLst>
                <a:ext uri="{FF2B5EF4-FFF2-40B4-BE49-F238E27FC236}">
                  <a16:creationId xmlns:a16="http://schemas.microsoft.com/office/drawing/2014/main" id="{0EA75C89-5101-429F-A591-96D542AB2526}"/>
                </a:ext>
              </a:extLst>
            </p:cNvPr>
            <p:cNvGraphicFramePr/>
            <p:nvPr>
              <p:extLst>
                <p:ext uri="{D42A27DB-BD31-4B8C-83A1-F6EECF244321}">
                  <p14:modId xmlns:p14="http://schemas.microsoft.com/office/powerpoint/2010/main" val="666630395"/>
                </p:ext>
              </p:extLst>
            </p:nvPr>
          </p:nvGraphicFramePr>
          <p:xfrm>
            <a:off x="-38608" y="1803629"/>
            <a:ext cx="6466840" cy="4427050"/>
          </p:xfrm>
          <a:graphic>
            <a:graphicData uri="http://schemas.openxmlformats.org/drawingml/2006/chart">
              <c:chart xmlns:c="http://schemas.openxmlformats.org/drawingml/2006/chart" xmlns:r="http://schemas.openxmlformats.org/officeDocument/2006/relationships" r:id="rId3"/>
            </a:graphicData>
          </a:graphic>
        </p:graphicFrame>
        <p:sp>
          <p:nvSpPr>
            <p:cNvPr id="16" name="任意多边形: 形状 15">
              <a:extLst>
                <a:ext uri="{FF2B5EF4-FFF2-40B4-BE49-F238E27FC236}">
                  <a16:creationId xmlns:a16="http://schemas.microsoft.com/office/drawing/2014/main" id="{2C124AC5-0B3C-44DD-AFBD-9402559DAF8D}"/>
                </a:ext>
              </a:extLst>
            </p:cNvPr>
            <p:cNvSpPr/>
            <p:nvPr/>
          </p:nvSpPr>
          <p:spPr>
            <a:xfrm>
              <a:off x="4159135" y="2613380"/>
              <a:ext cx="1082040" cy="441960"/>
            </a:xfrm>
            <a:custGeom>
              <a:avLst/>
              <a:gdLst>
                <a:gd name="connsiteX0" fmla="*/ 0 w 1082040"/>
                <a:gd name="connsiteY0" fmla="*/ 441960 h 441960"/>
                <a:gd name="connsiteX1" fmla="*/ 441960 w 1082040"/>
                <a:gd name="connsiteY1" fmla="*/ 0 h 441960"/>
                <a:gd name="connsiteX2" fmla="*/ 1082040 w 1082040"/>
                <a:gd name="connsiteY2" fmla="*/ 0 h 441960"/>
              </a:gdLst>
              <a:ahLst/>
              <a:cxnLst>
                <a:cxn ang="0">
                  <a:pos x="connsiteX0" y="connsiteY0"/>
                </a:cxn>
                <a:cxn ang="0">
                  <a:pos x="connsiteX1" y="connsiteY1"/>
                </a:cxn>
                <a:cxn ang="0">
                  <a:pos x="connsiteX2" y="connsiteY2"/>
                </a:cxn>
              </a:cxnLst>
              <a:rect l="l" t="t" r="r" b="b"/>
              <a:pathLst>
                <a:path w="1082040" h="441960">
                  <a:moveTo>
                    <a:pt x="0" y="441960"/>
                  </a:moveTo>
                  <a:lnTo>
                    <a:pt x="441960" y="0"/>
                  </a:lnTo>
                  <a:lnTo>
                    <a:pt x="1082040" y="0"/>
                  </a:lnTo>
                </a:path>
              </a:pathLst>
            </a:custGeom>
            <a:noFill/>
            <a:ln w="12700" cap="flat" cmpd="sng" algn="ctr">
              <a:gradFill>
                <a:gsLst>
                  <a:gs pos="0">
                    <a:schemeClr val="accent1">
                      <a:alpha val="23000"/>
                    </a:schemeClr>
                  </a:gs>
                  <a:gs pos="100000">
                    <a:schemeClr val="accent1"/>
                  </a:gs>
                </a:gsLst>
                <a:lin ang="0" scaled="0"/>
              </a:gra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FFFF08C7-0948-4F6C-AFCD-BAA3DA772094}"/>
                </a:ext>
              </a:extLst>
            </p:cNvPr>
            <p:cNvSpPr txBox="1"/>
            <p:nvPr/>
          </p:nvSpPr>
          <p:spPr>
            <a:xfrm>
              <a:off x="5187511" y="2490269"/>
              <a:ext cx="785552" cy="246221"/>
            </a:xfrm>
            <a:prstGeom prst="rect">
              <a:avLst/>
            </a:prstGeom>
            <a:noFill/>
          </p:spPr>
          <p:txBody>
            <a:bodyPr wrap="square" lIns="0" tIns="0" rIns="0" bIns="0" rtlCol="0" anchor="t">
              <a:spAutoFit/>
            </a:bodyPr>
            <a:lstStyle/>
            <a:p>
              <a:pPr algn="l"/>
              <a:r>
                <a:rPr lang="zh-CN" altLang="en-US" sz="1600" dirty="0">
                  <a:solidFill>
                    <a:schemeClr val="accent1"/>
                  </a:solidFill>
                </a:rPr>
                <a:t>关键词</a:t>
              </a:r>
            </a:p>
          </p:txBody>
        </p:sp>
        <p:sp>
          <p:nvSpPr>
            <p:cNvPr id="18" name="任意多边形: 形状 17">
              <a:extLst>
                <a:ext uri="{FF2B5EF4-FFF2-40B4-BE49-F238E27FC236}">
                  <a16:creationId xmlns:a16="http://schemas.microsoft.com/office/drawing/2014/main" id="{9547138F-F5E9-4D60-972F-B8551E210460}"/>
                </a:ext>
              </a:extLst>
            </p:cNvPr>
            <p:cNvSpPr/>
            <p:nvPr/>
          </p:nvSpPr>
          <p:spPr>
            <a:xfrm>
              <a:off x="1820487" y="5569527"/>
              <a:ext cx="798022" cy="315884"/>
            </a:xfrm>
            <a:custGeom>
              <a:avLst/>
              <a:gdLst>
                <a:gd name="connsiteX0" fmla="*/ 798022 w 798022"/>
                <a:gd name="connsiteY0" fmla="*/ 0 h 315884"/>
                <a:gd name="connsiteX1" fmla="*/ 482138 w 798022"/>
                <a:gd name="connsiteY1" fmla="*/ 315884 h 315884"/>
                <a:gd name="connsiteX2" fmla="*/ 0 w 798022"/>
                <a:gd name="connsiteY2" fmla="*/ 315884 h 315884"/>
              </a:gdLst>
              <a:ahLst/>
              <a:cxnLst>
                <a:cxn ang="0">
                  <a:pos x="connsiteX0" y="connsiteY0"/>
                </a:cxn>
                <a:cxn ang="0">
                  <a:pos x="connsiteX1" y="connsiteY1"/>
                </a:cxn>
                <a:cxn ang="0">
                  <a:pos x="connsiteX2" y="connsiteY2"/>
                </a:cxn>
              </a:cxnLst>
              <a:rect l="l" t="t" r="r" b="b"/>
              <a:pathLst>
                <a:path w="798022" h="315884">
                  <a:moveTo>
                    <a:pt x="798022" y="0"/>
                  </a:moveTo>
                  <a:lnTo>
                    <a:pt x="482138" y="315884"/>
                  </a:lnTo>
                  <a:lnTo>
                    <a:pt x="0" y="315884"/>
                  </a:lnTo>
                </a:path>
              </a:pathLst>
            </a:custGeom>
            <a:noFill/>
            <a:ln w="12700" cap="flat" cmpd="sng" algn="ctr">
              <a:gradFill>
                <a:gsLst>
                  <a:gs pos="0">
                    <a:schemeClr val="accent1">
                      <a:alpha val="23000"/>
                    </a:schemeClr>
                  </a:gs>
                  <a:gs pos="100000">
                    <a:schemeClr val="accent1"/>
                  </a:gs>
                </a:gsLst>
                <a:lin ang="10800000" scaled="0"/>
              </a:gra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EF589344-68F5-45F9-ADE6-89314326CEAB}"/>
                </a:ext>
              </a:extLst>
            </p:cNvPr>
            <p:cNvSpPr txBox="1"/>
            <p:nvPr/>
          </p:nvSpPr>
          <p:spPr>
            <a:xfrm>
              <a:off x="1215606" y="5768098"/>
              <a:ext cx="785552" cy="246221"/>
            </a:xfrm>
            <a:prstGeom prst="rect">
              <a:avLst/>
            </a:prstGeom>
            <a:noFill/>
          </p:spPr>
          <p:txBody>
            <a:bodyPr wrap="square" lIns="0" tIns="0" rIns="0" bIns="0" rtlCol="0" anchor="t">
              <a:spAutoFit/>
            </a:bodyPr>
            <a:lstStyle/>
            <a:p>
              <a:pPr algn="l"/>
              <a:r>
                <a:rPr lang="zh-CN" altLang="en-US" sz="1600" dirty="0">
                  <a:solidFill>
                    <a:schemeClr val="accent1"/>
                  </a:solidFill>
                </a:rPr>
                <a:t>关键词</a:t>
              </a:r>
            </a:p>
          </p:txBody>
        </p:sp>
        <p:sp>
          <p:nvSpPr>
            <p:cNvPr id="21" name="任意多边形: 形状 20">
              <a:extLst>
                <a:ext uri="{FF2B5EF4-FFF2-40B4-BE49-F238E27FC236}">
                  <a16:creationId xmlns:a16="http://schemas.microsoft.com/office/drawing/2014/main" id="{A79D3761-5A29-411F-A73C-909859CF7F81}"/>
                </a:ext>
              </a:extLst>
            </p:cNvPr>
            <p:cNvSpPr/>
            <p:nvPr/>
          </p:nvSpPr>
          <p:spPr>
            <a:xfrm>
              <a:off x="1313411" y="3217025"/>
              <a:ext cx="515389" cy="274320"/>
            </a:xfrm>
            <a:custGeom>
              <a:avLst/>
              <a:gdLst>
                <a:gd name="connsiteX0" fmla="*/ 515389 w 515389"/>
                <a:gd name="connsiteY0" fmla="*/ 274320 h 274320"/>
                <a:gd name="connsiteX1" fmla="*/ 241069 w 515389"/>
                <a:gd name="connsiteY1" fmla="*/ 0 h 274320"/>
                <a:gd name="connsiteX2" fmla="*/ 0 w 515389"/>
                <a:gd name="connsiteY2" fmla="*/ 0 h 274320"/>
              </a:gdLst>
              <a:ahLst/>
              <a:cxnLst>
                <a:cxn ang="0">
                  <a:pos x="connsiteX0" y="connsiteY0"/>
                </a:cxn>
                <a:cxn ang="0">
                  <a:pos x="connsiteX1" y="connsiteY1"/>
                </a:cxn>
                <a:cxn ang="0">
                  <a:pos x="connsiteX2" y="connsiteY2"/>
                </a:cxn>
              </a:cxnLst>
              <a:rect l="l" t="t" r="r" b="b"/>
              <a:pathLst>
                <a:path w="515389" h="274320">
                  <a:moveTo>
                    <a:pt x="515389" y="274320"/>
                  </a:moveTo>
                  <a:lnTo>
                    <a:pt x="241069" y="0"/>
                  </a:lnTo>
                  <a:lnTo>
                    <a:pt x="0" y="0"/>
                  </a:lnTo>
                </a:path>
              </a:pathLst>
            </a:custGeom>
            <a:noFill/>
            <a:ln w="12700" cap="flat" cmpd="sng" algn="ctr">
              <a:gradFill>
                <a:gsLst>
                  <a:gs pos="0">
                    <a:schemeClr val="accent1">
                      <a:alpha val="23000"/>
                    </a:schemeClr>
                  </a:gs>
                  <a:gs pos="100000">
                    <a:schemeClr val="accent1"/>
                  </a:gs>
                </a:gsLst>
                <a:lin ang="10800000" scaled="0"/>
              </a:gra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3FCDC492-24E2-4114-96E7-710547423CAF}"/>
                </a:ext>
              </a:extLst>
            </p:cNvPr>
            <p:cNvSpPr txBox="1"/>
            <p:nvPr/>
          </p:nvSpPr>
          <p:spPr>
            <a:xfrm>
              <a:off x="701686" y="3093914"/>
              <a:ext cx="1127114" cy="246221"/>
            </a:xfrm>
            <a:prstGeom prst="rect">
              <a:avLst/>
            </a:prstGeom>
            <a:noFill/>
          </p:spPr>
          <p:txBody>
            <a:bodyPr wrap="square" lIns="0" tIns="0" rIns="0" bIns="0" rtlCol="0" anchor="t">
              <a:spAutoFit/>
            </a:bodyPr>
            <a:lstStyle/>
            <a:p>
              <a:pPr algn="l"/>
              <a:r>
                <a:rPr lang="zh-CN" altLang="en-US" sz="1600" dirty="0">
                  <a:solidFill>
                    <a:schemeClr val="accent1"/>
                  </a:solidFill>
                </a:rPr>
                <a:t>关键词</a:t>
              </a:r>
            </a:p>
          </p:txBody>
        </p:sp>
      </p:grpSp>
      <p:graphicFrame>
        <p:nvGraphicFramePr>
          <p:cNvPr id="32" name="图表 31">
            <a:extLst>
              <a:ext uri="{FF2B5EF4-FFF2-40B4-BE49-F238E27FC236}">
                <a16:creationId xmlns:a16="http://schemas.microsoft.com/office/drawing/2014/main" id="{5E3FF59F-A039-40AD-9F9E-3091B316EF7D}"/>
              </a:ext>
            </a:extLst>
          </p:cNvPr>
          <p:cNvGraphicFramePr/>
          <p:nvPr>
            <p:extLst>
              <p:ext uri="{D42A27DB-BD31-4B8C-83A1-F6EECF244321}">
                <p14:modId xmlns:p14="http://schemas.microsoft.com/office/powerpoint/2010/main" val="2990518368"/>
              </p:ext>
            </p:extLst>
          </p:nvPr>
        </p:nvGraphicFramePr>
        <p:xfrm>
          <a:off x="5665385" y="1800631"/>
          <a:ext cx="6466840" cy="4427050"/>
        </p:xfrm>
        <a:graphic>
          <a:graphicData uri="http://schemas.openxmlformats.org/drawingml/2006/chart">
            <c:chart xmlns:c="http://schemas.openxmlformats.org/drawingml/2006/chart" xmlns:r="http://schemas.openxmlformats.org/officeDocument/2006/relationships" r:id="rId4"/>
          </a:graphicData>
        </a:graphic>
      </p:graphicFrame>
      <p:sp>
        <p:nvSpPr>
          <p:cNvPr id="26" name="任意多边形: 形状 25">
            <a:extLst>
              <a:ext uri="{FF2B5EF4-FFF2-40B4-BE49-F238E27FC236}">
                <a16:creationId xmlns:a16="http://schemas.microsoft.com/office/drawing/2014/main" id="{2B4509D7-9923-44F3-9265-1B2A7EF146B0}"/>
              </a:ext>
            </a:extLst>
          </p:cNvPr>
          <p:cNvSpPr/>
          <p:nvPr/>
        </p:nvSpPr>
        <p:spPr>
          <a:xfrm>
            <a:off x="9863128" y="2610382"/>
            <a:ext cx="1082040" cy="441960"/>
          </a:xfrm>
          <a:custGeom>
            <a:avLst/>
            <a:gdLst>
              <a:gd name="connsiteX0" fmla="*/ 0 w 1082040"/>
              <a:gd name="connsiteY0" fmla="*/ 441960 h 441960"/>
              <a:gd name="connsiteX1" fmla="*/ 441960 w 1082040"/>
              <a:gd name="connsiteY1" fmla="*/ 0 h 441960"/>
              <a:gd name="connsiteX2" fmla="*/ 1082040 w 1082040"/>
              <a:gd name="connsiteY2" fmla="*/ 0 h 441960"/>
            </a:gdLst>
            <a:ahLst/>
            <a:cxnLst>
              <a:cxn ang="0">
                <a:pos x="connsiteX0" y="connsiteY0"/>
              </a:cxn>
              <a:cxn ang="0">
                <a:pos x="connsiteX1" y="connsiteY1"/>
              </a:cxn>
              <a:cxn ang="0">
                <a:pos x="connsiteX2" y="connsiteY2"/>
              </a:cxn>
            </a:cxnLst>
            <a:rect l="l" t="t" r="r" b="b"/>
            <a:pathLst>
              <a:path w="1082040" h="441960">
                <a:moveTo>
                  <a:pt x="0" y="441960"/>
                </a:moveTo>
                <a:lnTo>
                  <a:pt x="441960" y="0"/>
                </a:lnTo>
                <a:lnTo>
                  <a:pt x="1082040" y="0"/>
                </a:lnTo>
              </a:path>
            </a:pathLst>
          </a:custGeom>
          <a:noFill/>
          <a:ln w="12700" cap="flat" cmpd="sng" algn="ctr">
            <a:gradFill>
              <a:gsLst>
                <a:gs pos="0">
                  <a:schemeClr val="accent1">
                    <a:alpha val="23000"/>
                  </a:schemeClr>
                </a:gs>
                <a:gs pos="100000">
                  <a:schemeClr val="accent1"/>
                </a:gs>
              </a:gsLst>
              <a:lin ang="0" scaled="0"/>
            </a:gra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8687FC89-FBE0-4B4B-8C4E-163D4F2C021A}"/>
              </a:ext>
            </a:extLst>
          </p:cNvPr>
          <p:cNvSpPr txBox="1"/>
          <p:nvPr/>
        </p:nvSpPr>
        <p:spPr>
          <a:xfrm>
            <a:off x="10914654" y="2510421"/>
            <a:ext cx="785552" cy="246221"/>
          </a:xfrm>
          <a:prstGeom prst="rect">
            <a:avLst/>
          </a:prstGeom>
          <a:noFill/>
        </p:spPr>
        <p:txBody>
          <a:bodyPr wrap="square" lIns="0" tIns="0" rIns="0" bIns="0" rtlCol="0" anchor="t">
            <a:spAutoFit/>
          </a:bodyPr>
          <a:lstStyle/>
          <a:p>
            <a:pPr algn="l"/>
            <a:r>
              <a:rPr lang="zh-CN" altLang="en-US" sz="1600" dirty="0">
                <a:solidFill>
                  <a:schemeClr val="accent1"/>
                </a:solidFill>
              </a:rPr>
              <a:t>关键词</a:t>
            </a:r>
          </a:p>
        </p:txBody>
      </p:sp>
      <p:sp>
        <p:nvSpPr>
          <p:cNvPr id="28" name="任意多边形: 形状 27">
            <a:extLst>
              <a:ext uri="{FF2B5EF4-FFF2-40B4-BE49-F238E27FC236}">
                <a16:creationId xmlns:a16="http://schemas.microsoft.com/office/drawing/2014/main" id="{FC8A201B-DA50-46BF-8739-A8C0519C09C8}"/>
              </a:ext>
            </a:extLst>
          </p:cNvPr>
          <p:cNvSpPr/>
          <p:nvPr/>
        </p:nvSpPr>
        <p:spPr>
          <a:xfrm flipH="1">
            <a:off x="8615619" y="5683108"/>
            <a:ext cx="798022" cy="315884"/>
          </a:xfrm>
          <a:custGeom>
            <a:avLst/>
            <a:gdLst>
              <a:gd name="connsiteX0" fmla="*/ 798022 w 798022"/>
              <a:gd name="connsiteY0" fmla="*/ 0 h 315884"/>
              <a:gd name="connsiteX1" fmla="*/ 482138 w 798022"/>
              <a:gd name="connsiteY1" fmla="*/ 315884 h 315884"/>
              <a:gd name="connsiteX2" fmla="*/ 0 w 798022"/>
              <a:gd name="connsiteY2" fmla="*/ 315884 h 315884"/>
            </a:gdLst>
            <a:ahLst/>
            <a:cxnLst>
              <a:cxn ang="0">
                <a:pos x="connsiteX0" y="connsiteY0"/>
              </a:cxn>
              <a:cxn ang="0">
                <a:pos x="connsiteX1" y="connsiteY1"/>
              </a:cxn>
              <a:cxn ang="0">
                <a:pos x="connsiteX2" y="connsiteY2"/>
              </a:cxn>
            </a:cxnLst>
            <a:rect l="l" t="t" r="r" b="b"/>
            <a:pathLst>
              <a:path w="798022" h="315884">
                <a:moveTo>
                  <a:pt x="798022" y="0"/>
                </a:moveTo>
                <a:lnTo>
                  <a:pt x="482138" y="315884"/>
                </a:lnTo>
                <a:lnTo>
                  <a:pt x="0" y="315884"/>
                </a:lnTo>
              </a:path>
            </a:pathLst>
          </a:custGeom>
          <a:noFill/>
          <a:ln w="12700" cap="flat" cmpd="sng" algn="ctr">
            <a:gradFill>
              <a:gsLst>
                <a:gs pos="0">
                  <a:schemeClr val="accent1">
                    <a:alpha val="23000"/>
                  </a:schemeClr>
                </a:gs>
                <a:gs pos="100000">
                  <a:schemeClr val="accent1"/>
                </a:gs>
              </a:gsLst>
              <a:lin ang="10800000" scaled="0"/>
            </a:gra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AF74F282-93F8-454C-9475-7A0E9FC2F9E6}"/>
              </a:ext>
            </a:extLst>
          </p:cNvPr>
          <p:cNvSpPr txBox="1"/>
          <p:nvPr/>
        </p:nvSpPr>
        <p:spPr>
          <a:xfrm>
            <a:off x="9413641" y="5806325"/>
            <a:ext cx="1236634" cy="246221"/>
          </a:xfrm>
          <a:prstGeom prst="rect">
            <a:avLst/>
          </a:prstGeom>
          <a:noFill/>
        </p:spPr>
        <p:txBody>
          <a:bodyPr wrap="square" lIns="0" tIns="0" rIns="0" bIns="0" rtlCol="0" anchor="t">
            <a:spAutoFit/>
          </a:bodyPr>
          <a:lstStyle/>
          <a:p>
            <a:pPr algn="l"/>
            <a:r>
              <a:rPr lang="zh-CN" altLang="en-US" sz="1600" dirty="0">
                <a:solidFill>
                  <a:schemeClr val="accent1"/>
                </a:solidFill>
              </a:rPr>
              <a:t>关键词</a:t>
            </a:r>
          </a:p>
        </p:txBody>
      </p:sp>
      <p:sp>
        <p:nvSpPr>
          <p:cNvPr id="30" name="任意多边形: 形状 29">
            <a:extLst>
              <a:ext uri="{FF2B5EF4-FFF2-40B4-BE49-F238E27FC236}">
                <a16:creationId xmlns:a16="http://schemas.microsoft.com/office/drawing/2014/main" id="{3DA82AA9-2C48-438A-80BC-B5B58368E5B9}"/>
              </a:ext>
            </a:extLst>
          </p:cNvPr>
          <p:cNvSpPr/>
          <p:nvPr/>
        </p:nvSpPr>
        <p:spPr>
          <a:xfrm>
            <a:off x="7119072" y="2751193"/>
            <a:ext cx="515389" cy="274320"/>
          </a:xfrm>
          <a:custGeom>
            <a:avLst/>
            <a:gdLst>
              <a:gd name="connsiteX0" fmla="*/ 515389 w 515389"/>
              <a:gd name="connsiteY0" fmla="*/ 274320 h 274320"/>
              <a:gd name="connsiteX1" fmla="*/ 241069 w 515389"/>
              <a:gd name="connsiteY1" fmla="*/ 0 h 274320"/>
              <a:gd name="connsiteX2" fmla="*/ 0 w 515389"/>
              <a:gd name="connsiteY2" fmla="*/ 0 h 274320"/>
            </a:gdLst>
            <a:ahLst/>
            <a:cxnLst>
              <a:cxn ang="0">
                <a:pos x="connsiteX0" y="connsiteY0"/>
              </a:cxn>
              <a:cxn ang="0">
                <a:pos x="connsiteX1" y="connsiteY1"/>
              </a:cxn>
              <a:cxn ang="0">
                <a:pos x="connsiteX2" y="connsiteY2"/>
              </a:cxn>
            </a:cxnLst>
            <a:rect l="l" t="t" r="r" b="b"/>
            <a:pathLst>
              <a:path w="515389" h="274320">
                <a:moveTo>
                  <a:pt x="515389" y="274320"/>
                </a:moveTo>
                <a:lnTo>
                  <a:pt x="241069" y="0"/>
                </a:lnTo>
                <a:lnTo>
                  <a:pt x="0" y="0"/>
                </a:lnTo>
              </a:path>
            </a:pathLst>
          </a:custGeom>
          <a:noFill/>
          <a:ln w="12700" cap="flat" cmpd="sng" algn="ctr">
            <a:gradFill>
              <a:gsLst>
                <a:gs pos="0">
                  <a:schemeClr val="accent1">
                    <a:alpha val="23000"/>
                  </a:schemeClr>
                </a:gs>
                <a:gs pos="100000">
                  <a:schemeClr val="accent1"/>
                </a:gs>
              </a:gsLst>
              <a:lin ang="10800000" scaled="0"/>
            </a:gra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6C22C59D-4B94-4A88-A21E-F14C1FF007AD}"/>
              </a:ext>
            </a:extLst>
          </p:cNvPr>
          <p:cNvSpPr txBox="1"/>
          <p:nvPr/>
        </p:nvSpPr>
        <p:spPr>
          <a:xfrm>
            <a:off x="6535500" y="2642132"/>
            <a:ext cx="1127114" cy="246221"/>
          </a:xfrm>
          <a:prstGeom prst="rect">
            <a:avLst/>
          </a:prstGeom>
          <a:noFill/>
        </p:spPr>
        <p:txBody>
          <a:bodyPr wrap="square" lIns="0" tIns="0" rIns="0" bIns="0" rtlCol="0" anchor="t">
            <a:spAutoFit/>
          </a:bodyPr>
          <a:lstStyle/>
          <a:p>
            <a:pPr algn="l"/>
            <a:r>
              <a:rPr lang="zh-CN" altLang="en-US" sz="1600" dirty="0">
                <a:solidFill>
                  <a:schemeClr val="accent1"/>
                </a:solidFill>
              </a:rPr>
              <a:t>关键词</a:t>
            </a:r>
          </a:p>
        </p:txBody>
      </p:sp>
      <p:sp>
        <p:nvSpPr>
          <p:cNvPr id="36" name="矩形: 对角圆角 35">
            <a:extLst>
              <a:ext uri="{FF2B5EF4-FFF2-40B4-BE49-F238E27FC236}">
                <a16:creationId xmlns:a16="http://schemas.microsoft.com/office/drawing/2014/main" id="{89DE3DFD-6C17-483F-BC1B-923F70355995}"/>
              </a:ext>
            </a:extLst>
          </p:cNvPr>
          <p:cNvSpPr/>
          <p:nvPr/>
        </p:nvSpPr>
        <p:spPr>
          <a:xfrm>
            <a:off x="8052985" y="1334820"/>
            <a:ext cx="1691640" cy="541875"/>
          </a:xfrm>
          <a:prstGeom prst="round2DiagRect">
            <a:avLst>
              <a:gd name="adj1" fmla="val 50000"/>
              <a:gd name="adj2" fmla="val 0"/>
            </a:avLst>
          </a:prstGeom>
          <a:gradFill>
            <a:gsLst>
              <a:gs pos="96000">
                <a:schemeClr val="accent2">
                  <a:lumMod val="60000"/>
                  <a:lumOff val="40000"/>
                </a:schemeClr>
              </a:gs>
              <a:gs pos="0">
                <a:schemeClr val="accent1"/>
              </a:gs>
            </a:gsLst>
            <a:lin ang="16200000" scaled="1"/>
          </a:gradFill>
          <a:ln w="12700" cap="flat" cmpd="sng" algn="ctr">
            <a:noFill/>
            <a:prstDash val="solid"/>
            <a:miter lim="800000"/>
          </a:ln>
          <a:effectLst>
            <a:outerShdw blurRad="1054100" algn="l" rotWithShape="0">
              <a:schemeClr val="accent1">
                <a:lumMod val="7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latin typeface="+mj-ea"/>
                <a:ea typeface="+mj-ea"/>
              </a:rPr>
              <a:t>关键词标题</a:t>
            </a:r>
          </a:p>
        </p:txBody>
      </p:sp>
      <p:sp>
        <p:nvSpPr>
          <p:cNvPr id="40" name="任意多边形: 形状 39">
            <a:extLst>
              <a:ext uri="{FF2B5EF4-FFF2-40B4-BE49-F238E27FC236}">
                <a16:creationId xmlns:a16="http://schemas.microsoft.com/office/drawing/2014/main" id="{5CF17EC4-AFE3-4B64-A977-D6F8B35441A1}"/>
              </a:ext>
            </a:extLst>
          </p:cNvPr>
          <p:cNvSpPr/>
          <p:nvPr/>
        </p:nvSpPr>
        <p:spPr>
          <a:xfrm>
            <a:off x="6930446" y="3692850"/>
            <a:ext cx="515389" cy="274320"/>
          </a:xfrm>
          <a:custGeom>
            <a:avLst/>
            <a:gdLst>
              <a:gd name="connsiteX0" fmla="*/ 515389 w 515389"/>
              <a:gd name="connsiteY0" fmla="*/ 274320 h 274320"/>
              <a:gd name="connsiteX1" fmla="*/ 241069 w 515389"/>
              <a:gd name="connsiteY1" fmla="*/ 0 h 274320"/>
              <a:gd name="connsiteX2" fmla="*/ 0 w 515389"/>
              <a:gd name="connsiteY2" fmla="*/ 0 h 274320"/>
            </a:gdLst>
            <a:ahLst/>
            <a:cxnLst>
              <a:cxn ang="0">
                <a:pos x="connsiteX0" y="connsiteY0"/>
              </a:cxn>
              <a:cxn ang="0">
                <a:pos x="connsiteX1" y="connsiteY1"/>
              </a:cxn>
              <a:cxn ang="0">
                <a:pos x="connsiteX2" y="connsiteY2"/>
              </a:cxn>
            </a:cxnLst>
            <a:rect l="l" t="t" r="r" b="b"/>
            <a:pathLst>
              <a:path w="515389" h="274320">
                <a:moveTo>
                  <a:pt x="515389" y="274320"/>
                </a:moveTo>
                <a:lnTo>
                  <a:pt x="241069" y="0"/>
                </a:lnTo>
                <a:lnTo>
                  <a:pt x="0" y="0"/>
                </a:lnTo>
              </a:path>
            </a:pathLst>
          </a:custGeom>
          <a:noFill/>
          <a:ln w="12700" cap="flat" cmpd="sng" algn="ctr">
            <a:gradFill>
              <a:gsLst>
                <a:gs pos="0">
                  <a:schemeClr val="accent1">
                    <a:alpha val="23000"/>
                  </a:schemeClr>
                </a:gs>
                <a:gs pos="100000">
                  <a:schemeClr val="accent1"/>
                </a:gs>
              </a:gsLst>
              <a:lin ang="10800000" scaled="0"/>
            </a:gradFill>
            <a:prstDash val="dash"/>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a:extLst>
              <a:ext uri="{FF2B5EF4-FFF2-40B4-BE49-F238E27FC236}">
                <a16:creationId xmlns:a16="http://schemas.microsoft.com/office/drawing/2014/main" id="{80FC4545-1F9C-4DF6-8E1E-041D7C729669}"/>
              </a:ext>
            </a:extLst>
          </p:cNvPr>
          <p:cNvSpPr txBox="1"/>
          <p:nvPr/>
        </p:nvSpPr>
        <p:spPr>
          <a:xfrm>
            <a:off x="6326063" y="3583789"/>
            <a:ext cx="1127114" cy="246221"/>
          </a:xfrm>
          <a:prstGeom prst="rect">
            <a:avLst/>
          </a:prstGeom>
          <a:noFill/>
        </p:spPr>
        <p:txBody>
          <a:bodyPr wrap="square" lIns="0" tIns="0" rIns="0" bIns="0" rtlCol="0" anchor="t">
            <a:spAutoFit/>
          </a:bodyPr>
          <a:lstStyle/>
          <a:p>
            <a:pPr algn="l"/>
            <a:r>
              <a:rPr lang="zh-CN" altLang="en-US" sz="1600" dirty="0">
                <a:solidFill>
                  <a:schemeClr val="accent1"/>
                </a:solidFill>
              </a:rPr>
              <a:t>关键词</a:t>
            </a:r>
          </a:p>
        </p:txBody>
      </p:sp>
      <p:sp>
        <p:nvSpPr>
          <p:cNvPr id="43" name="iconfont-1107-834604">
            <a:extLst>
              <a:ext uri="{FF2B5EF4-FFF2-40B4-BE49-F238E27FC236}">
                <a16:creationId xmlns:a16="http://schemas.microsoft.com/office/drawing/2014/main" id="{C712EDA3-F07E-499A-BCCD-95B19813D539}"/>
              </a:ext>
            </a:extLst>
          </p:cNvPr>
          <p:cNvSpPr/>
          <p:nvPr/>
        </p:nvSpPr>
        <p:spPr>
          <a:xfrm>
            <a:off x="724239" y="1545113"/>
            <a:ext cx="915100" cy="743766"/>
          </a:xfrm>
          <a:custGeom>
            <a:avLst/>
            <a:gdLst>
              <a:gd name="T0" fmla="*/ 7986 w 12529"/>
              <a:gd name="T1" fmla="*/ 5446 h 10182"/>
              <a:gd name="T2" fmla="*/ 4836 w 12529"/>
              <a:gd name="T3" fmla="*/ 5446 h 10182"/>
              <a:gd name="T4" fmla="*/ 4406 w 12529"/>
              <a:gd name="T5" fmla="*/ 5016 h 10182"/>
              <a:gd name="T6" fmla="*/ 4836 w 12529"/>
              <a:gd name="T7" fmla="*/ 4586 h 10182"/>
              <a:gd name="T8" fmla="*/ 7986 w 12529"/>
              <a:gd name="T9" fmla="*/ 4586 h 10182"/>
              <a:gd name="T10" fmla="*/ 8416 w 12529"/>
              <a:gd name="T11" fmla="*/ 5016 h 10182"/>
              <a:gd name="T12" fmla="*/ 7986 w 12529"/>
              <a:gd name="T13" fmla="*/ 5446 h 10182"/>
              <a:gd name="T14" fmla="*/ 7986 w 12529"/>
              <a:gd name="T15" fmla="*/ 6822 h 10182"/>
              <a:gd name="T16" fmla="*/ 4836 w 12529"/>
              <a:gd name="T17" fmla="*/ 6822 h 10182"/>
              <a:gd name="T18" fmla="*/ 4406 w 12529"/>
              <a:gd name="T19" fmla="*/ 6392 h 10182"/>
              <a:gd name="T20" fmla="*/ 4836 w 12529"/>
              <a:gd name="T21" fmla="*/ 5962 h 10182"/>
              <a:gd name="T22" fmla="*/ 7986 w 12529"/>
              <a:gd name="T23" fmla="*/ 5962 h 10182"/>
              <a:gd name="T24" fmla="*/ 8416 w 12529"/>
              <a:gd name="T25" fmla="*/ 6392 h 10182"/>
              <a:gd name="T26" fmla="*/ 7986 w 12529"/>
              <a:gd name="T27" fmla="*/ 6822 h 10182"/>
              <a:gd name="T28" fmla="*/ 6411 w 12529"/>
              <a:gd name="T29" fmla="*/ 8399 h 10182"/>
              <a:gd name="T30" fmla="*/ 5981 w 12529"/>
              <a:gd name="T31" fmla="*/ 7969 h 10182"/>
              <a:gd name="T32" fmla="*/ 5981 w 12529"/>
              <a:gd name="T33" fmla="*/ 5016 h 10182"/>
              <a:gd name="T34" fmla="*/ 6411 w 12529"/>
              <a:gd name="T35" fmla="*/ 4586 h 10182"/>
              <a:gd name="T36" fmla="*/ 6841 w 12529"/>
              <a:gd name="T37" fmla="*/ 5016 h 10182"/>
              <a:gd name="T38" fmla="*/ 6841 w 12529"/>
              <a:gd name="T39" fmla="*/ 7969 h 10182"/>
              <a:gd name="T40" fmla="*/ 6411 w 12529"/>
              <a:gd name="T41" fmla="*/ 8399 h 10182"/>
              <a:gd name="T42" fmla="*/ 6411 w 12529"/>
              <a:gd name="T43" fmla="*/ 5902 h 10182"/>
              <a:gd name="T44" fmla="*/ 4516 w 12529"/>
              <a:gd name="T45" fmla="*/ 3156 h 10182"/>
              <a:gd name="T46" fmla="*/ 4625 w 12529"/>
              <a:gd name="T47" fmla="*/ 2558 h 10182"/>
              <a:gd name="T48" fmla="*/ 5223 w 12529"/>
              <a:gd name="T49" fmla="*/ 2668 h 10182"/>
              <a:gd name="T50" fmla="*/ 6411 w 12529"/>
              <a:gd name="T51" fmla="*/ 4389 h 10182"/>
              <a:gd name="T52" fmla="*/ 7599 w 12529"/>
              <a:gd name="T53" fmla="*/ 2668 h 10182"/>
              <a:gd name="T54" fmla="*/ 8197 w 12529"/>
              <a:gd name="T55" fmla="*/ 2558 h 10182"/>
              <a:gd name="T56" fmla="*/ 8307 w 12529"/>
              <a:gd name="T57" fmla="*/ 3156 h 10182"/>
              <a:gd name="T58" fmla="*/ 6411 w 12529"/>
              <a:gd name="T59" fmla="*/ 5902 h 10182"/>
              <a:gd name="T60" fmla="*/ 11105 w 12529"/>
              <a:gd name="T61" fmla="*/ 5769 h 10182"/>
              <a:gd name="T62" fmla="*/ 8942 w 12529"/>
              <a:gd name="T63" fmla="*/ 3906 h 10182"/>
              <a:gd name="T64" fmla="*/ 8897 w 12529"/>
              <a:gd name="T65" fmla="*/ 3299 h 10182"/>
              <a:gd name="T66" fmla="*/ 9503 w 12529"/>
              <a:gd name="T67" fmla="*/ 3254 h 10182"/>
              <a:gd name="T68" fmla="*/ 10844 w 12529"/>
              <a:gd name="T69" fmla="*/ 4409 h 10182"/>
              <a:gd name="T70" fmla="*/ 11657 w 12529"/>
              <a:gd name="T71" fmla="*/ 2851 h 10182"/>
              <a:gd name="T72" fmla="*/ 12236 w 12529"/>
              <a:gd name="T73" fmla="*/ 2668 h 10182"/>
              <a:gd name="T74" fmla="*/ 12419 w 12529"/>
              <a:gd name="T75" fmla="*/ 3248 h 10182"/>
              <a:gd name="T76" fmla="*/ 11105 w 12529"/>
              <a:gd name="T77" fmla="*/ 5769 h 10182"/>
              <a:gd name="T78" fmla="*/ 0 w 12529"/>
              <a:gd name="T79" fmla="*/ 2471 h 10182"/>
              <a:gd name="T80" fmla="*/ 6326 w 12529"/>
              <a:gd name="T81" fmla="*/ 10182 h 10182"/>
              <a:gd name="T82" fmla="*/ 1235 w 12529"/>
              <a:gd name="T83" fmla="*/ 5091 h 10182"/>
              <a:gd name="T84" fmla="*/ 6326 w 12529"/>
              <a:gd name="T85" fmla="*/ 0 h 10182"/>
              <a:gd name="T86" fmla="*/ 11417 w 12529"/>
              <a:gd name="T87" fmla="*/ 5091 h 10182"/>
              <a:gd name="T88" fmla="*/ 10987 w 12529"/>
              <a:gd name="T89" fmla="*/ 5521 h 10182"/>
              <a:gd name="T90" fmla="*/ 10557 w 12529"/>
              <a:gd name="T91" fmla="*/ 5091 h 10182"/>
              <a:gd name="T92" fmla="*/ 6326 w 12529"/>
              <a:gd name="T93" fmla="*/ 860 h 10182"/>
              <a:gd name="T94" fmla="*/ 2095 w 12529"/>
              <a:gd name="T95" fmla="*/ 5091 h 10182"/>
              <a:gd name="T96" fmla="*/ 6326 w 12529"/>
              <a:gd name="T97" fmla="*/ 9322 h 10182"/>
              <a:gd name="T98" fmla="*/ 9655 w 12529"/>
              <a:gd name="T99" fmla="*/ 7704 h 10182"/>
              <a:gd name="T100" fmla="*/ 10258 w 12529"/>
              <a:gd name="T101" fmla="*/ 7632 h 10182"/>
              <a:gd name="T102" fmla="*/ 10330 w 12529"/>
              <a:gd name="T103" fmla="*/ 8235 h 10182"/>
              <a:gd name="T104" fmla="*/ 6326 w 12529"/>
              <a:gd name="T105" fmla="*/ 10182 h 10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29" h="10182">
                <a:moveTo>
                  <a:pt x="7986" y="5446"/>
                </a:moveTo>
                <a:lnTo>
                  <a:pt x="4836" y="5446"/>
                </a:lnTo>
                <a:cubicBezTo>
                  <a:pt x="4599" y="5446"/>
                  <a:pt x="4406" y="5253"/>
                  <a:pt x="4406" y="5016"/>
                </a:cubicBezTo>
                <a:cubicBezTo>
                  <a:pt x="4406" y="4778"/>
                  <a:pt x="4599" y="4586"/>
                  <a:pt x="4836" y="4586"/>
                </a:cubicBezTo>
                <a:lnTo>
                  <a:pt x="7986" y="4586"/>
                </a:lnTo>
                <a:cubicBezTo>
                  <a:pt x="8224" y="4586"/>
                  <a:pt x="8416" y="4778"/>
                  <a:pt x="8416" y="5016"/>
                </a:cubicBezTo>
                <a:cubicBezTo>
                  <a:pt x="8416" y="5253"/>
                  <a:pt x="8224" y="5446"/>
                  <a:pt x="7986" y="5446"/>
                </a:cubicBezTo>
                <a:close/>
                <a:moveTo>
                  <a:pt x="7986" y="6822"/>
                </a:moveTo>
                <a:lnTo>
                  <a:pt x="4836" y="6822"/>
                </a:lnTo>
                <a:cubicBezTo>
                  <a:pt x="4599" y="6822"/>
                  <a:pt x="4406" y="6629"/>
                  <a:pt x="4406" y="6392"/>
                </a:cubicBezTo>
                <a:cubicBezTo>
                  <a:pt x="4406" y="6154"/>
                  <a:pt x="4599" y="5962"/>
                  <a:pt x="4836" y="5962"/>
                </a:cubicBezTo>
                <a:lnTo>
                  <a:pt x="7986" y="5962"/>
                </a:lnTo>
                <a:cubicBezTo>
                  <a:pt x="8224" y="5962"/>
                  <a:pt x="8416" y="6154"/>
                  <a:pt x="8416" y="6392"/>
                </a:cubicBezTo>
                <a:cubicBezTo>
                  <a:pt x="8416" y="6629"/>
                  <a:pt x="8224" y="6822"/>
                  <a:pt x="7986" y="6822"/>
                </a:cubicBezTo>
                <a:close/>
                <a:moveTo>
                  <a:pt x="6411" y="8399"/>
                </a:moveTo>
                <a:cubicBezTo>
                  <a:pt x="6174" y="8399"/>
                  <a:pt x="5981" y="8206"/>
                  <a:pt x="5981" y="7969"/>
                </a:cubicBezTo>
                <a:lnTo>
                  <a:pt x="5981" y="5016"/>
                </a:lnTo>
                <a:cubicBezTo>
                  <a:pt x="5981" y="4778"/>
                  <a:pt x="6174" y="4586"/>
                  <a:pt x="6411" y="4586"/>
                </a:cubicBezTo>
                <a:cubicBezTo>
                  <a:pt x="6649" y="4586"/>
                  <a:pt x="6841" y="4778"/>
                  <a:pt x="6841" y="5016"/>
                </a:cubicBezTo>
                <a:lnTo>
                  <a:pt x="6841" y="7969"/>
                </a:lnTo>
                <a:cubicBezTo>
                  <a:pt x="6841" y="8206"/>
                  <a:pt x="6649" y="8399"/>
                  <a:pt x="6411" y="8399"/>
                </a:cubicBezTo>
                <a:close/>
                <a:moveTo>
                  <a:pt x="6411" y="5902"/>
                </a:moveTo>
                <a:lnTo>
                  <a:pt x="4516" y="3156"/>
                </a:lnTo>
                <a:cubicBezTo>
                  <a:pt x="4381" y="2961"/>
                  <a:pt x="4430" y="2693"/>
                  <a:pt x="4625" y="2558"/>
                </a:cubicBezTo>
                <a:cubicBezTo>
                  <a:pt x="4820" y="2423"/>
                  <a:pt x="5088" y="2472"/>
                  <a:pt x="5223" y="2668"/>
                </a:cubicBezTo>
                <a:lnTo>
                  <a:pt x="6411" y="4389"/>
                </a:lnTo>
                <a:lnTo>
                  <a:pt x="7599" y="2668"/>
                </a:lnTo>
                <a:cubicBezTo>
                  <a:pt x="7734" y="2472"/>
                  <a:pt x="8001" y="2423"/>
                  <a:pt x="8197" y="2558"/>
                </a:cubicBezTo>
                <a:cubicBezTo>
                  <a:pt x="8392" y="2693"/>
                  <a:pt x="8441" y="2961"/>
                  <a:pt x="8307" y="3156"/>
                </a:cubicBezTo>
                <a:lnTo>
                  <a:pt x="6411" y="5902"/>
                </a:lnTo>
                <a:close/>
                <a:moveTo>
                  <a:pt x="11105" y="5769"/>
                </a:moveTo>
                <a:lnTo>
                  <a:pt x="8942" y="3906"/>
                </a:lnTo>
                <a:cubicBezTo>
                  <a:pt x="8762" y="3751"/>
                  <a:pt x="8742" y="3479"/>
                  <a:pt x="8897" y="3299"/>
                </a:cubicBezTo>
                <a:cubicBezTo>
                  <a:pt x="9052" y="3119"/>
                  <a:pt x="9324" y="3100"/>
                  <a:pt x="9503" y="3254"/>
                </a:cubicBezTo>
                <a:lnTo>
                  <a:pt x="10844" y="4409"/>
                </a:lnTo>
                <a:lnTo>
                  <a:pt x="11657" y="2851"/>
                </a:lnTo>
                <a:cubicBezTo>
                  <a:pt x="11766" y="2640"/>
                  <a:pt x="12026" y="2558"/>
                  <a:pt x="12236" y="2668"/>
                </a:cubicBezTo>
                <a:cubicBezTo>
                  <a:pt x="12447" y="2778"/>
                  <a:pt x="12529" y="3037"/>
                  <a:pt x="12419" y="3248"/>
                </a:cubicBezTo>
                <a:lnTo>
                  <a:pt x="11105" y="5769"/>
                </a:lnTo>
                <a:close/>
                <a:moveTo>
                  <a:pt x="0" y="2471"/>
                </a:moveTo>
                <a:close/>
                <a:moveTo>
                  <a:pt x="6326" y="10182"/>
                </a:moveTo>
                <a:cubicBezTo>
                  <a:pt x="3519" y="10182"/>
                  <a:pt x="1235" y="7898"/>
                  <a:pt x="1235" y="5091"/>
                </a:cubicBezTo>
                <a:cubicBezTo>
                  <a:pt x="1235" y="2284"/>
                  <a:pt x="3519" y="0"/>
                  <a:pt x="6326" y="0"/>
                </a:cubicBezTo>
                <a:cubicBezTo>
                  <a:pt x="9133" y="0"/>
                  <a:pt x="11417" y="2284"/>
                  <a:pt x="11417" y="5091"/>
                </a:cubicBezTo>
                <a:cubicBezTo>
                  <a:pt x="11417" y="5329"/>
                  <a:pt x="11225" y="5521"/>
                  <a:pt x="10987" y="5521"/>
                </a:cubicBezTo>
                <a:cubicBezTo>
                  <a:pt x="10750" y="5521"/>
                  <a:pt x="10557" y="5329"/>
                  <a:pt x="10557" y="5091"/>
                </a:cubicBezTo>
                <a:cubicBezTo>
                  <a:pt x="10557" y="2758"/>
                  <a:pt x="8659" y="860"/>
                  <a:pt x="6326" y="860"/>
                </a:cubicBezTo>
                <a:cubicBezTo>
                  <a:pt x="3993" y="860"/>
                  <a:pt x="2095" y="2758"/>
                  <a:pt x="2095" y="5091"/>
                </a:cubicBezTo>
                <a:cubicBezTo>
                  <a:pt x="2095" y="7424"/>
                  <a:pt x="3993" y="9322"/>
                  <a:pt x="6326" y="9322"/>
                </a:cubicBezTo>
                <a:cubicBezTo>
                  <a:pt x="7633" y="9322"/>
                  <a:pt x="8846" y="8732"/>
                  <a:pt x="9655" y="7704"/>
                </a:cubicBezTo>
                <a:cubicBezTo>
                  <a:pt x="9801" y="7517"/>
                  <a:pt x="10072" y="7485"/>
                  <a:pt x="10258" y="7632"/>
                </a:cubicBezTo>
                <a:cubicBezTo>
                  <a:pt x="10445" y="7778"/>
                  <a:pt x="10477" y="8049"/>
                  <a:pt x="10330" y="8235"/>
                </a:cubicBezTo>
                <a:cubicBezTo>
                  <a:pt x="9358" y="9472"/>
                  <a:pt x="7898" y="10182"/>
                  <a:pt x="6326" y="10182"/>
                </a:cubicBez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confont-1107-834604">
            <a:extLst>
              <a:ext uri="{FF2B5EF4-FFF2-40B4-BE49-F238E27FC236}">
                <a16:creationId xmlns:a16="http://schemas.microsoft.com/office/drawing/2014/main" id="{4F09E717-377E-4A7A-A98F-5205CAB26BC5}"/>
              </a:ext>
            </a:extLst>
          </p:cNvPr>
          <p:cNvSpPr/>
          <p:nvPr/>
        </p:nvSpPr>
        <p:spPr>
          <a:xfrm>
            <a:off x="6326063" y="1558213"/>
            <a:ext cx="1124355" cy="913842"/>
          </a:xfrm>
          <a:custGeom>
            <a:avLst/>
            <a:gdLst>
              <a:gd name="T0" fmla="*/ 7986 w 12529"/>
              <a:gd name="T1" fmla="*/ 5446 h 10182"/>
              <a:gd name="T2" fmla="*/ 4836 w 12529"/>
              <a:gd name="T3" fmla="*/ 5446 h 10182"/>
              <a:gd name="T4" fmla="*/ 4406 w 12529"/>
              <a:gd name="T5" fmla="*/ 5016 h 10182"/>
              <a:gd name="T6" fmla="*/ 4836 w 12529"/>
              <a:gd name="T7" fmla="*/ 4586 h 10182"/>
              <a:gd name="T8" fmla="*/ 7986 w 12529"/>
              <a:gd name="T9" fmla="*/ 4586 h 10182"/>
              <a:gd name="T10" fmla="*/ 8416 w 12529"/>
              <a:gd name="T11" fmla="*/ 5016 h 10182"/>
              <a:gd name="T12" fmla="*/ 7986 w 12529"/>
              <a:gd name="T13" fmla="*/ 5446 h 10182"/>
              <a:gd name="T14" fmla="*/ 7986 w 12529"/>
              <a:gd name="T15" fmla="*/ 6822 h 10182"/>
              <a:gd name="T16" fmla="*/ 4836 w 12529"/>
              <a:gd name="T17" fmla="*/ 6822 h 10182"/>
              <a:gd name="T18" fmla="*/ 4406 w 12529"/>
              <a:gd name="T19" fmla="*/ 6392 h 10182"/>
              <a:gd name="T20" fmla="*/ 4836 w 12529"/>
              <a:gd name="T21" fmla="*/ 5962 h 10182"/>
              <a:gd name="T22" fmla="*/ 7986 w 12529"/>
              <a:gd name="T23" fmla="*/ 5962 h 10182"/>
              <a:gd name="T24" fmla="*/ 8416 w 12529"/>
              <a:gd name="T25" fmla="*/ 6392 h 10182"/>
              <a:gd name="T26" fmla="*/ 7986 w 12529"/>
              <a:gd name="T27" fmla="*/ 6822 h 10182"/>
              <a:gd name="T28" fmla="*/ 6411 w 12529"/>
              <a:gd name="T29" fmla="*/ 8399 h 10182"/>
              <a:gd name="T30" fmla="*/ 5981 w 12529"/>
              <a:gd name="T31" fmla="*/ 7969 h 10182"/>
              <a:gd name="T32" fmla="*/ 5981 w 12529"/>
              <a:gd name="T33" fmla="*/ 5016 h 10182"/>
              <a:gd name="T34" fmla="*/ 6411 w 12529"/>
              <a:gd name="T35" fmla="*/ 4586 h 10182"/>
              <a:gd name="T36" fmla="*/ 6841 w 12529"/>
              <a:gd name="T37" fmla="*/ 5016 h 10182"/>
              <a:gd name="T38" fmla="*/ 6841 w 12529"/>
              <a:gd name="T39" fmla="*/ 7969 h 10182"/>
              <a:gd name="T40" fmla="*/ 6411 w 12529"/>
              <a:gd name="T41" fmla="*/ 8399 h 10182"/>
              <a:gd name="T42" fmla="*/ 6411 w 12529"/>
              <a:gd name="T43" fmla="*/ 5902 h 10182"/>
              <a:gd name="T44" fmla="*/ 4516 w 12529"/>
              <a:gd name="T45" fmla="*/ 3156 h 10182"/>
              <a:gd name="T46" fmla="*/ 4625 w 12529"/>
              <a:gd name="T47" fmla="*/ 2558 h 10182"/>
              <a:gd name="T48" fmla="*/ 5223 w 12529"/>
              <a:gd name="T49" fmla="*/ 2668 h 10182"/>
              <a:gd name="T50" fmla="*/ 6411 w 12529"/>
              <a:gd name="T51" fmla="*/ 4389 h 10182"/>
              <a:gd name="T52" fmla="*/ 7599 w 12529"/>
              <a:gd name="T53" fmla="*/ 2668 h 10182"/>
              <a:gd name="T54" fmla="*/ 8197 w 12529"/>
              <a:gd name="T55" fmla="*/ 2558 h 10182"/>
              <a:gd name="T56" fmla="*/ 8307 w 12529"/>
              <a:gd name="T57" fmla="*/ 3156 h 10182"/>
              <a:gd name="T58" fmla="*/ 6411 w 12529"/>
              <a:gd name="T59" fmla="*/ 5902 h 10182"/>
              <a:gd name="T60" fmla="*/ 11105 w 12529"/>
              <a:gd name="T61" fmla="*/ 5769 h 10182"/>
              <a:gd name="T62" fmla="*/ 8942 w 12529"/>
              <a:gd name="T63" fmla="*/ 3906 h 10182"/>
              <a:gd name="T64" fmla="*/ 8897 w 12529"/>
              <a:gd name="T65" fmla="*/ 3299 h 10182"/>
              <a:gd name="T66" fmla="*/ 9503 w 12529"/>
              <a:gd name="T67" fmla="*/ 3254 h 10182"/>
              <a:gd name="T68" fmla="*/ 10844 w 12529"/>
              <a:gd name="T69" fmla="*/ 4409 h 10182"/>
              <a:gd name="T70" fmla="*/ 11657 w 12529"/>
              <a:gd name="T71" fmla="*/ 2851 h 10182"/>
              <a:gd name="T72" fmla="*/ 12236 w 12529"/>
              <a:gd name="T73" fmla="*/ 2668 h 10182"/>
              <a:gd name="T74" fmla="*/ 12419 w 12529"/>
              <a:gd name="T75" fmla="*/ 3248 h 10182"/>
              <a:gd name="T76" fmla="*/ 11105 w 12529"/>
              <a:gd name="T77" fmla="*/ 5769 h 10182"/>
              <a:gd name="T78" fmla="*/ 0 w 12529"/>
              <a:gd name="T79" fmla="*/ 2471 h 10182"/>
              <a:gd name="T80" fmla="*/ 6326 w 12529"/>
              <a:gd name="T81" fmla="*/ 10182 h 10182"/>
              <a:gd name="T82" fmla="*/ 1235 w 12529"/>
              <a:gd name="T83" fmla="*/ 5091 h 10182"/>
              <a:gd name="T84" fmla="*/ 6326 w 12529"/>
              <a:gd name="T85" fmla="*/ 0 h 10182"/>
              <a:gd name="T86" fmla="*/ 11417 w 12529"/>
              <a:gd name="T87" fmla="*/ 5091 h 10182"/>
              <a:gd name="T88" fmla="*/ 10987 w 12529"/>
              <a:gd name="T89" fmla="*/ 5521 h 10182"/>
              <a:gd name="T90" fmla="*/ 10557 w 12529"/>
              <a:gd name="T91" fmla="*/ 5091 h 10182"/>
              <a:gd name="T92" fmla="*/ 6326 w 12529"/>
              <a:gd name="T93" fmla="*/ 860 h 10182"/>
              <a:gd name="T94" fmla="*/ 2095 w 12529"/>
              <a:gd name="T95" fmla="*/ 5091 h 10182"/>
              <a:gd name="T96" fmla="*/ 6326 w 12529"/>
              <a:gd name="T97" fmla="*/ 9322 h 10182"/>
              <a:gd name="T98" fmla="*/ 9655 w 12529"/>
              <a:gd name="T99" fmla="*/ 7704 h 10182"/>
              <a:gd name="T100" fmla="*/ 10258 w 12529"/>
              <a:gd name="T101" fmla="*/ 7632 h 10182"/>
              <a:gd name="T102" fmla="*/ 10330 w 12529"/>
              <a:gd name="T103" fmla="*/ 8235 h 10182"/>
              <a:gd name="T104" fmla="*/ 6326 w 12529"/>
              <a:gd name="T105" fmla="*/ 10182 h 10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29" h="10182">
                <a:moveTo>
                  <a:pt x="7986" y="5446"/>
                </a:moveTo>
                <a:lnTo>
                  <a:pt x="4836" y="5446"/>
                </a:lnTo>
                <a:cubicBezTo>
                  <a:pt x="4599" y="5446"/>
                  <a:pt x="4406" y="5253"/>
                  <a:pt x="4406" y="5016"/>
                </a:cubicBezTo>
                <a:cubicBezTo>
                  <a:pt x="4406" y="4778"/>
                  <a:pt x="4599" y="4586"/>
                  <a:pt x="4836" y="4586"/>
                </a:cubicBezTo>
                <a:lnTo>
                  <a:pt x="7986" y="4586"/>
                </a:lnTo>
                <a:cubicBezTo>
                  <a:pt x="8224" y="4586"/>
                  <a:pt x="8416" y="4778"/>
                  <a:pt x="8416" y="5016"/>
                </a:cubicBezTo>
                <a:cubicBezTo>
                  <a:pt x="8416" y="5253"/>
                  <a:pt x="8224" y="5446"/>
                  <a:pt x="7986" y="5446"/>
                </a:cubicBezTo>
                <a:close/>
                <a:moveTo>
                  <a:pt x="7986" y="6822"/>
                </a:moveTo>
                <a:lnTo>
                  <a:pt x="4836" y="6822"/>
                </a:lnTo>
                <a:cubicBezTo>
                  <a:pt x="4599" y="6822"/>
                  <a:pt x="4406" y="6629"/>
                  <a:pt x="4406" y="6392"/>
                </a:cubicBezTo>
                <a:cubicBezTo>
                  <a:pt x="4406" y="6154"/>
                  <a:pt x="4599" y="5962"/>
                  <a:pt x="4836" y="5962"/>
                </a:cubicBezTo>
                <a:lnTo>
                  <a:pt x="7986" y="5962"/>
                </a:lnTo>
                <a:cubicBezTo>
                  <a:pt x="8224" y="5962"/>
                  <a:pt x="8416" y="6154"/>
                  <a:pt x="8416" y="6392"/>
                </a:cubicBezTo>
                <a:cubicBezTo>
                  <a:pt x="8416" y="6629"/>
                  <a:pt x="8224" y="6822"/>
                  <a:pt x="7986" y="6822"/>
                </a:cubicBezTo>
                <a:close/>
                <a:moveTo>
                  <a:pt x="6411" y="8399"/>
                </a:moveTo>
                <a:cubicBezTo>
                  <a:pt x="6174" y="8399"/>
                  <a:pt x="5981" y="8206"/>
                  <a:pt x="5981" y="7969"/>
                </a:cubicBezTo>
                <a:lnTo>
                  <a:pt x="5981" y="5016"/>
                </a:lnTo>
                <a:cubicBezTo>
                  <a:pt x="5981" y="4778"/>
                  <a:pt x="6174" y="4586"/>
                  <a:pt x="6411" y="4586"/>
                </a:cubicBezTo>
                <a:cubicBezTo>
                  <a:pt x="6649" y="4586"/>
                  <a:pt x="6841" y="4778"/>
                  <a:pt x="6841" y="5016"/>
                </a:cubicBezTo>
                <a:lnTo>
                  <a:pt x="6841" y="7969"/>
                </a:lnTo>
                <a:cubicBezTo>
                  <a:pt x="6841" y="8206"/>
                  <a:pt x="6649" y="8399"/>
                  <a:pt x="6411" y="8399"/>
                </a:cubicBezTo>
                <a:close/>
                <a:moveTo>
                  <a:pt x="6411" y="5902"/>
                </a:moveTo>
                <a:lnTo>
                  <a:pt x="4516" y="3156"/>
                </a:lnTo>
                <a:cubicBezTo>
                  <a:pt x="4381" y="2961"/>
                  <a:pt x="4430" y="2693"/>
                  <a:pt x="4625" y="2558"/>
                </a:cubicBezTo>
                <a:cubicBezTo>
                  <a:pt x="4820" y="2423"/>
                  <a:pt x="5088" y="2472"/>
                  <a:pt x="5223" y="2668"/>
                </a:cubicBezTo>
                <a:lnTo>
                  <a:pt x="6411" y="4389"/>
                </a:lnTo>
                <a:lnTo>
                  <a:pt x="7599" y="2668"/>
                </a:lnTo>
                <a:cubicBezTo>
                  <a:pt x="7734" y="2472"/>
                  <a:pt x="8001" y="2423"/>
                  <a:pt x="8197" y="2558"/>
                </a:cubicBezTo>
                <a:cubicBezTo>
                  <a:pt x="8392" y="2693"/>
                  <a:pt x="8441" y="2961"/>
                  <a:pt x="8307" y="3156"/>
                </a:cubicBezTo>
                <a:lnTo>
                  <a:pt x="6411" y="5902"/>
                </a:lnTo>
                <a:close/>
                <a:moveTo>
                  <a:pt x="11105" y="5769"/>
                </a:moveTo>
                <a:lnTo>
                  <a:pt x="8942" y="3906"/>
                </a:lnTo>
                <a:cubicBezTo>
                  <a:pt x="8762" y="3751"/>
                  <a:pt x="8742" y="3479"/>
                  <a:pt x="8897" y="3299"/>
                </a:cubicBezTo>
                <a:cubicBezTo>
                  <a:pt x="9052" y="3119"/>
                  <a:pt x="9324" y="3100"/>
                  <a:pt x="9503" y="3254"/>
                </a:cubicBezTo>
                <a:lnTo>
                  <a:pt x="10844" y="4409"/>
                </a:lnTo>
                <a:lnTo>
                  <a:pt x="11657" y="2851"/>
                </a:lnTo>
                <a:cubicBezTo>
                  <a:pt x="11766" y="2640"/>
                  <a:pt x="12026" y="2558"/>
                  <a:pt x="12236" y="2668"/>
                </a:cubicBezTo>
                <a:cubicBezTo>
                  <a:pt x="12447" y="2778"/>
                  <a:pt x="12529" y="3037"/>
                  <a:pt x="12419" y="3248"/>
                </a:cubicBezTo>
                <a:lnTo>
                  <a:pt x="11105" y="5769"/>
                </a:lnTo>
                <a:close/>
                <a:moveTo>
                  <a:pt x="0" y="2471"/>
                </a:moveTo>
                <a:close/>
                <a:moveTo>
                  <a:pt x="6326" y="10182"/>
                </a:moveTo>
                <a:cubicBezTo>
                  <a:pt x="3519" y="10182"/>
                  <a:pt x="1235" y="7898"/>
                  <a:pt x="1235" y="5091"/>
                </a:cubicBezTo>
                <a:cubicBezTo>
                  <a:pt x="1235" y="2284"/>
                  <a:pt x="3519" y="0"/>
                  <a:pt x="6326" y="0"/>
                </a:cubicBezTo>
                <a:cubicBezTo>
                  <a:pt x="9133" y="0"/>
                  <a:pt x="11417" y="2284"/>
                  <a:pt x="11417" y="5091"/>
                </a:cubicBezTo>
                <a:cubicBezTo>
                  <a:pt x="11417" y="5329"/>
                  <a:pt x="11225" y="5521"/>
                  <a:pt x="10987" y="5521"/>
                </a:cubicBezTo>
                <a:cubicBezTo>
                  <a:pt x="10750" y="5521"/>
                  <a:pt x="10557" y="5329"/>
                  <a:pt x="10557" y="5091"/>
                </a:cubicBezTo>
                <a:cubicBezTo>
                  <a:pt x="10557" y="2758"/>
                  <a:pt x="8659" y="860"/>
                  <a:pt x="6326" y="860"/>
                </a:cubicBezTo>
                <a:cubicBezTo>
                  <a:pt x="3993" y="860"/>
                  <a:pt x="2095" y="2758"/>
                  <a:pt x="2095" y="5091"/>
                </a:cubicBezTo>
                <a:cubicBezTo>
                  <a:pt x="2095" y="7424"/>
                  <a:pt x="3993" y="9322"/>
                  <a:pt x="6326" y="9322"/>
                </a:cubicBezTo>
                <a:cubicBezTo>
                  <a:pt x="7633" y="9322"/>
                  <a:pt x="8846" y="8732"/>
                  <a:pt x="9655" y="7704"/>
                </a:cubicBezTo>
                <a:cubicBezTo>
                  <a:pt x="9801" y="7517"/>
                  <a:pt x="10072" y="7485"/>
                  <a:pt x="10258" y="7632"/>
                </a:cubicBezTo>
                <a:cubicBezTo>
                  <a:pt x="10445" y="7778"/>
                  <a:pt x="10477" y="8049"/>
                  <a:pt x="10330" y="8235"/>
                </a:cubicBezTo>
                <a:cubicBezTo>
                  <a:pt x="9358" y="9472"/>
                  <a:pt x="7898" y="10182"/>
                  <a:pt x="6326" y="10182"/>
                </a:cubicBezTo>
                <a:close/>
              </a:path>
            </a:pathLst>
          </a:cu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confont-1107-834604">
            <a:extLst>
              <a:ext uri="{FF2B5EF4-FFF2-40B4-BE49-F238E27FC236}">
                <a16:creationId xmlns:a16="http://schemas.microsoft.com/office/drawing/2014/main" id="{34D807F7-5615-4266-BD02-BB6E867B8C3B}"/>
              </a:ext>
            </a:extLst>
          </p:cNvPr>
          <p:cNvSpPr/>
          <p:nvPr/>
        </p:nvSpPr>
        <p:spPr>
          <a:xfrm>
            <a:off x="5241175" y="999907"/>
            <a:ext cx="595399" cy="483922"/>
          </a:xfrm>
          <a:custGeom>
            <a:avLst/>
            <a:gdLst>
              <a:gd name="T0" fmla="*/ 7986 w 12529"/>
              <a:gd name="T1" fmla="*/ 5446 h 10182"/>
              <a:gd name="T2" fmla="*/ 4836 w 12529"/>
              <a:gd name="T3" fmla="*/ 5446 h 10182"/>
              <a:gd name="T4" fmla="*/ 4406 w 12529"/>
              <a:gd name="T5" fmla="*/ 5016 h 10182"/>
              <a:gd name="T6" fmla="*/ 4836 w 12529"/>
              <a:gd name="T7" fmla="*/ 4586 h 10182"/>
              <a:gd name="T8" fmla="*/ 7986 w 12529"/>
              <a:gd name="T9" fmla="*/ 4586 h 10182"/>
              <a:gd name="T10" fmla="*/ 8416 w 12529"/>
              <a:gd name="T11" fmla="*/ 5016 h 10182"/>
              <a:gd name="T12" fmla="*/ 7986 w 12529"/>
              <a:gd name="T13" fmla="*/ 5446 h 10182"/>
              <a:gd name="T14" fmla="*/ 7986 w 12529"/>
              <a:gd name="T15" fmla="*/ 6822 h 10182"/>
              <a:gd name="T16" fmla="*/ 4836 w 12529"/>
              <a:gd name="T17" fmla="*/ 6822 h 10182"/>
              <a:gd name="T18" fmla="*/ 4406 w 12529"/>
              <a:gd name="T19" fmla="*/ 6392 h 10182"/>
              <a:gd name="T20" fmla="*/ 4836 w 12529"/>
              <a:gd name="T21" fmla="*/ 5962 h 10182"/>
              <a:gd name="T22" fmla="*/ 7986 w 12529"/>
              <a:gd name="T23" fmla="*/ 5962 h 10182"/>
              <a:gd name="T24" fmla="*/ 8416 w 12529"/>
              <a:gd name="T25" fmla="*/ 6392 h 10182"/>
              <a:gd name="T26" fmla="*/ 7986 w 12529"/>
              <a:gd name="T27" fmla="*/ 6822 h 10182"/>
              <a:gd name="T28" fmla="*/ 6411 w 12529"/>
              <a:gd name="T29" fmla="*/ 8399 h 10182"/>
              <a:gd name="T30" fmla="*/ 5981 w 12529"/>
              <a:gd name="T31" fmla="*/ 7969 h 10182"/>
              <a:gd name="T32" fmla="*/ 5981 w 12529"/>
              <a:gd name="T33" fmla="*/ 5016 h 10182"/>
              <a:gd name="T34" fmla="*/ 6411 w 12529"/>
              <a:gd name="T35" fmla="*/ 4586 h 10182"/>
              <a:gd name="T36" fmla="*/ 6841 w 12529"/>
              <a:gd name="T37" fmla="*/ 5016 h 10182"/>
              <a:gd name="T38" fmla="*/ 6841 w 12529"/>
              <a:gd name="T39" fmla="*/ 7969 h 10182"/>
              <a:gd name="T40" fmla="*/ 6411 w 12529"/>
              <a:gd name="T41" fmla="*/ 8399 h 10182"/>
              <a:gd name="T42" fmla="*/ 6411 w 12529"/>
              <a:gd name="T43" fmla="*/ 5902 h 10182"/>
              <a:gd name="T44" fmla="*/ 4516 w 12529"/>
              <a:gd name="T45" fmla="*/ 3156 h 10182"/>
              <a:gd name="T46" fmla="*/ 4625 w 12529"/>
              <a:gd name="T47" fmla="*/ 2558 h 10182"/>
              <a:gd name="T48" fmla="*/ 5223 w 12529"/>
              <a:gd name="T49" fmla="*/ 2668 h 10182"/>
              <a:gd name="T50" fmla="*/ 6411 w 12529"/>
              <a:gd name="T51" fmla="*/ 4389 h 10182"/>
              <a:gd name="T52" fmla="*/ 7599 w 12529"/>
              <a:gd name="T53" fmla="*/ 2668 h 10182"/>
              <a:gd name="T54" fmla="*/ 8197 w 12529"/>
              <a:gd name="T55" fmla="*/ 2558 h 10182"/>
              <a:gd name="T56" fmla="*/ 8307 w 12529"/>
              <a:gd name="T57" fmla="*/ 3156 h 10182"/>
              <a:gd name="T58" fmla="*/ 6411 w 12529"/>
              <a:gd name="T59" fmla="*/ 5902 h 10182"/>
              <a:gd name="T60" fmla="*/ 11105 w 12529"/>
              <a:gd name="T61" fmla="*/ 5769 h 10182"/>
              <a:gd name="T62" fmla="*/ 8942 w 12529"/>
              <a:gd name="T63" fmla="*/ 3906 h 10182"/>
              <a:gd name="T64" fmla="*/ 8897 w 12529"/>
              <a:gd name="T65" fmla="*/ 3299 h 10182"/>
              <a:gd name="T66" fmla="*/ 9503 w 12529"/>
              <a:gd name="T67" fmla="*/ 3254 h 10182"/>
              <a:gd name="T68" fmla="*/ 10844 w 12529"/>
              <a:gd name="T69" fmla="*/ 4409 h 10182"/>
              <a:gd name="T70" fmla="*/ 11657 w 12529"/>
              <a:gd name="T71" fmla="*/ 2851 h 10182"/>
              <a:gd name="T72" fmla="*/ 12236 w 12529"/>
              <a:gd name="T73" fmla="*/ 2668 h 10182"/>
              <a:gd name="T74" fmla="*/ 12419 w 12529"/>
              <a:gd name="T75" fmla="*/ 3248 h 10182"/>
              <a:gd name="T76" fmla="*/ 11105 w 12529"/>
              <a:gd name="T77" fmla="*/ 5769 h 10182"/>
              <a:gd name="T78" fmla="*/ 0 w 12529"/>
              <a:gd name="T79" fmla="*/ 2471 h 10182"/>
              <a:gd name="T80" fmla="*/ 6326 w 12529"/>
              <a:gd name="T81" fmla="*/ 10182 h 10182"/>
              <a:gd name="T82" fmla="*/ 1235 w 12529"/>
              <a:gd name="T83" fmla="*/ 5091 h 10182"/>
              <a:gd name="T84" fmla="*/ 6326 w 12529"/>
              <a:gd name="T85" fmla="*/ 0 h 10182"/>
              <a:gd name="T86" fmla="*/ 11417 w 12529"/>
              <a:gd name="T87" fmla="*/ 5091 h 10182"/>
              <a:gd name="T88" fmla="*/ 10987 w 12529"/>
              <a:gd name="T89" fmla="*/ 5521 h 10182"/>
              <a:gd name="T90" fmla="*/ 10557 w 12529"/>
              <a:gd name="T91" fmla="*/ 5091 h 10182"/>
              <a:gd name="T92" fmla="*/ 6326 w 12529"/>
              <a:gd name="T93" fmla="*/ 860 h 10182"/>
              <a:gd name="T94" fmla="*/ 2095 w 12529"/>
              <a:gd name="T95" fmla="*/ 5091 h 10182"/>
              <a:gd name="T96" fmla="*/ 6326 w 12529"/>
              <a:gd name="T97" fmla="*/ 9322 h 10182"/>
              <a:gd name="T98" fmla="*/ 9655 w 12529"/>
              <a:gd name="T99" fmla="*/ 7704 h 10182"/>
              <a:gd name="T100" fmla="*/ 10258 w 12529"/>
              <a:gd name="T101" fmla="*/ 7632 h 10182"/>
              <a:gd name="T102" fmla="*/ 10330 w 12529"/>
              <a:gd name="T103" fmla="*/ 8235 h 10182"/>
              <a:gd name="T104" fmla="*/ 6326 w 12529"/>
              <a:gd name="T105" fmla="*/ 10182 h 10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29" h="10182">
                <a:moveTo>
                  <a:pt x="7986" y="5446"/>
                </a:moveTo>
                <a:lnTo>
                  <a:pt x="4836" y="5446"/>
                </a:lnTo>
                <a:cubicBezTo>
                  <a:pt x="4599" y="5446"/>
                  <a:pt x="4406" y="5253"/>
                  <a:pt x="4406" y="5016"/>
                </a:cubicBezTo>
                <a:cubicBezTo>
                  <a:pt x="4406" y="4778"/>
                  <a:pt x="4599" y="4586"/>
                  <a:pt x="4836" y="4586"/>
                </a:cubicBezTo>
                <a:lnTo>
                  <a:pt x="7986" y="4586"/>
                </a:lnTo>
                <a:cubicBezTo>
                  <a:pt x="8224" y="4586"/>
                  <a:pt x="8416" y="4778"/>
                  <a:pt x="8416" y="5016"/>
                </a:cubicBezTo>
                <a:cubicBezTo>
                  <a:pt x="8416" y="5253"/>
                  <a:pt x="8224" y="5446"/>
                  <a:pt x="7986" y="5446"/>
                </a:cubicBezTo>
                <a:close/>
                <a:moveTo>
                  <a:pt x="7986" y="6822"/>
                </a:moveTo>
                <a:lnTo>
                  <a:pt x="4836" y="6822"/>
                </a:lnTo>
                <a:cubicBezTo>
                  <a:pt x="4599" y="6822"/>
                  <a:pt x="4406" y="6629"/>
                  <a:pt x="4406" y="6392"/>
                </a:cubicBezTo>
                <a:cubicBezTo>
                  <a:pt x="4406" y="6154"/>
                  <a:pt x="4599" y="5962"/>
                  <a:pt x="4836" y="5962"/>
                </a:cubicBezTo>
                <a:lnTo>
                  <a:pt x="7986" y="5962"/>
                </a:lnTo>
                <a:cubicBezTo>
                  <a:pt x="8224" y="5962"/>
                  <a:pt x="8416" y="6154"/>
                  <a:pt x="8416" y="6392"/>
                </a:cubicBezTo>
                <a:cubicBezTo>
                  <a:pt x="8416" y="6629"/>
                  <a:pt x="8224" y="6822"/>
                  <a:pt x="7986" y="6822"/>
                </a:cubicBezTo>
                <a:close/>
                <a:moveTo>
                  <a:pt x="6411" y="8399"/>
                </a:moveTo>
                <a:cubicBezTo>
                  <a:pt x="6174" y="8399"/>
                  <a:pt x="5981" y="8206"/>
                  <a:pt x="5981" y="7969"/>
                </a:cubicBezTo>
                <a:lnTo>
                  <a:pt x="5981" y="5016"/>
                </a:lnTo>
                <a:cubicBezTo>
                  <a:pt x="5981" y="4778"/>
                  <a:pt x="6174" y="4586"/>
                  <a:pt x="6411" y="4586"/>
                </a:cubicBezTo>
                <a:cubicBezTo>
                  <a:pt x="6649" y="4586"/>
                  <a:pt x="6841" y="4778"/>
                  <a:pt x="6841" y="5016"/>
                </a:cubicBezTo>
                <a:lnTo>
                  <a:pt x="6841" y="7969"/>
                </a:lnTo>
                <a:cubicBezTo>
                  <a:pt x="6841" y="8206"/>
                  <a:pt x="6649" y="8399"/>
                  <a:pt x="6411" y="8399"/>
                </a:cubicBezTo>
                <a:close/>
                <a:moveTo>
                  <a:pt x="6411" y="5902"/>
                </a:moveTo>
                <a:lnTo>
                  <a:pt x="4516" y="3156"/>
                </a:lnTo>
                <a:cubicBezTo>
                  <a:pt x="4381" y="2961"/>
                  <a:pt x="4430" y="2693"/>
                  <a:pt x="4625" y="2558"/>
                </a:cubicBezTo>
                <a:cubicBezTo>
                  <a:pt x="4820" y="2423"/>
                  <a:pt x="5088" y="2472"/>
                  <a:pt x="5223" y="2668"/>
                </a:cubicBezTo>
                <a:lnTo>
                  <a:pt x="6411" y="4389"/>
                </a:lnTo>
                <a:lnTo>
                  <a:pt x="7599" y="2668"/>
                </a:lnTo>
                <a:cubicBezTo>
                  <a:pt x="7734" y="2472"/>
                  <a:pt x="8001" y="2423"/>
                  <a:pt x="8197" y="2558"/>
                </a:cubicBezTo>
                <a:cubicBezTo>
                  <a:pt x="8392" y="2693"/>
                  <a:pt x="8441" y="2961"/>
                  <a:pt x="8307" y="3156"/>
                </a:cubicBezTo>
                <a:lnTo>
                  <a:pt x="6411" y="5902"/>
                </a:lnTo>
                <a:close/>
                <a:moveTo>
                  <a:pt x="11105" y="5769"/>
                </a:moveTo>
                <a:lnTo>
                  <a:pt x="8942" y="3906"/>
                </a:lnTo>
                <a:cubicBezTo>
                  <a:pt x="8762" y="3751"/>
                  <a:pt x="8742" y="3479"/>
                  <a:pt x="8897" y="3299"/>
                </a:cubicBezTo>
                <a:cubicBezTo>
                  <a:pt x="9052" y="3119"/>
                  <a:pt x="9324" y="3100"/>
                  <a:pt x="9503" y="3254"/>
                </a:cubicBezTo>
                <a:lnTo>
                  <a:pt x="10844" y="4409"/>
                </a:lnTo>
                <a:lnTo>
                  <a:pt x="11657" y="2851"/>
                </a:lnTo>
                <a:cubicBezTo>
                  <a:pt x="11766" y="2640"/>
                  <a:pt x="12026" y="2558"/>
                  <a:pt x="12236" y="2668"/>
                </a:cubicBezTo>
                <a:cubicBezTo>
                  <a:pt x="12447" y="2778"/>
                  <a:pt x="12529" y="3037"/>
                  <a:pt x="12419" y="3248"/>
                </a:cubicBezTo>
                <a:lnTo>
                  <a:pt x="11105" y="5769"/>
                </a:lnTo>
                <a:close/>
                <a:moveTo>
                  <a:pt x="0" y="2471"/>
                </a:moveTo>
                <a:close/>
                <a:moveTo>
                  <a:pt x="6326" y="10182"/>
                </a:moveTo>
                <a:cubicBezTo>
                  <a:pt x="3519" y="10182"/>
                  <a:pt x="1235" y="7898"/>
                  <a:pt x="1235" y="5091"/>
                </a:cubicBezTo>
                <a:cubicBezTo>
                  <a:pt x="1235" y="2284"/>
                  <a:pt x="3519" y="0"/>
                  <a:pt x="6326" y="0"/>
                </a:cubicBezTo>
                <a:cubicBezTo>
                  <a:pt x="9133" y="0"/>
                  <a:pt x="11417" y="2284"/>
                  <a:pt x="11417" y="5091"/>
                </a:cubicBezTo>
                <a:cubicBezTo>
                  <a:pt x="11417" y="5329"/>
                  <a:pt x="11225" y="5521"/>
                  <a:pt x="10987" y="5521"/>
                </a:cubicBezTo>
                <a:cubicBezTo>
                  <a:pt x="10750" y="5521"/>
                  <a:pt x="10557" y="5329"/>
                  <a:pt x="10557" y="5091"/>
                </a:cubicBezTo>
                <a:cubicBezTo>
                  <a:pt x="10557" y="2758"/>
                  <a:pt x="8659" y="860"/>
                  <a:pt x="6326" y="860"/>
                </a:cubicBezTo>
                <a:cubicBezTo>
                  <a:pt x="3993" y="860"/>
                  <a:pt x="2095" y="2758"/>
                  <a:pt x="2095" y="5091"/>
                </a:cubicBezTo>
                <a:cubicBezTo>
                  <a:pt x="2095" y="7424"/>
                  <a:pt x="3993" y="9322"/>
                  <a:pt x="6326" y="9322"/>
                </a:cubicBezTo>
                <a:cubicBezTo>
                  <a:pt x="7633" y="9322"/>
                  <a:pt x="8846" y="8732"/>
                  <a:pt x="9655" y="7704"/>
                </a:cubicBezTo>
                <a:cubicBezTo>
                  <a:pt x="9801" y="7517"/>
                  <a:pt x="10072" y="7485"/>
                  <a:pt x="10258" y="7632"/>
                </a:cubicBezTo>
                <a:cubicBezTo>
                  <a:pt x="10445" y="7778"/>
                  <a:pt x="10477" y="8049"/>
                  <a:pt x="10330" y="8235"/>
                </a:cubicBezTo>
                <a:cubicBezTo>
                  <a:pt x="9358" y="9472"/>
                  <a:pt x="7898" y="10182"/>
                  <a:pt x="6326" y="10182"/>
                </a:cubicBezTo>
                <a:close/>
              </a:path>
            </a:pathLst>
          </a:cu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confont-1107-834604">
            <a:extLst>
              <a:ext uri="{FF2B5EF4-FFF2-40B4-BE49-F238E27FC236}">
                <a16:creationId xmlns:a16="http://schemas.microsoft.com/office/drawing/2014/main" id="{286B9EA9-386F-4CBD-8C30-853422E14FD2}"/>
              </a:ext>
            </a:extLst>
          </p:cNvPr>
          <p:cNvSpPr/>
          <p:nvPr/>
        </p:nvSpPr>
        <p:spPr>
          <a:xfrm>
            <a:off x="10352575" y="1797633"/>
            <a:ext cx="595399" cy="483922"/>
          </a:xfrm>
          <a:custGeom>
            <a:avLst/>
            <a:gdLst>
              <a:gd name="T0" fmla="*/ 7986 w 12529"/>
              <a:gd name="T1" fmla="*/ 5446 h 10182"/>
              <a:gd name="T2" fmla="*/ 4836 w 12529"/>
              <a:gd name="T3" fmla="*/ 5446 h 10182"/>
              <a:gd name="T4" fmla="*/ 4406 w 12529"/>
              <a:gd name="T5" fmla="*/ 5016 h 10182"/>
              <a:gd name="T6" fmla="*/ 4836 w 12529"/>
              <a:gd name="T7" fmla="*/ 4586 h 10182"/>
              <a:gd name="T8" fmla="*/ 7986 w 12529"/>
              <a:gd name="T9" fmla="*/ 4586 h 10182"/>
              <a:gd name="T10" fmla="*/ 8416 w 12529"/>
              <a:gd name="T11" fmla="*/ 5016 h 10182"/>
              <a:gd name="T12" fmla="*/ 7986 w 12529"/>
              <a:gd name="T13" fmla="*/ 5446 h 10182"/>
              <a:gd name="T14" fmla="*/ 7986 w 12529"/>
              <a:gd name="T15" fmla="*/ 6822 h 10182"/>
              <a:gd name="T16" fmla="*/ 4836 w 12529"/>
              <a:gd name="T17" fmla="*/ 6822 h 10182"/>
              <a:gd name="T18" fmla="*/ 4406 w 12529"/>
              <a:gd name="T19" fmla="*/ 6392 h 10182"/>
              <a:gd name="T20" fmla="*/ 4836 w 12529"/>
              <a:gd name="T21" fmla="*/ 5962 h 10182"/>
              <a:gd name="T22" fmla="*/ 7986 w 12529"/>
              <a:gd name="T23" fmla="*/ 5962 h 10182"/>
              <a:gd name="T24" fmla="*/ 8416 w 12529"/>
              <a:gd name="T25" fmla="*/ 6392 h 10182"/>
              <a:gd name="T26" fmla="*/ 7986 w 12529"/>
              <a:gd name="T27" fmla="*/ 6822 h 10182"/>
              <a:gd name="T28" fmla="*/ 6411 w 12529"/>
              <a:gd name="T29" fmla="*/ 8399 h 10182"/>
              <a:gd name="T30" fmla="*/ 5981 w 12529"/>
              <a:gd name="T31" fmla="*/ 7969 h 10182"/>
              <a:gd name="T32" fmla="*/ 5981 w 12529"/>
              <a:gd name="T33" fmla="*/ 5016 h 10182"/>
              <a:gd name="T34" fmla="*/ 6411 w 12529"/>
              <a:gd name="T35" fmla="*/ 4586 h 10182"/>
              <a:gd name="T36" fmla="*/ 6841 w 12529"/>
              <a:gd name="T37" fmla="*/ 5016 h 10182"/>
              <a:gd name="T38" fmla="*/ 6841 w 12529"/>
              <a:gd name="T39" fmla="*/ 7969 h 10182"/>
              <a:gd name="T40" fmla="*/ 6411 w 12529"/>
              <a:gd name="T41" fmla="*/ 8399 h 10182"/>
              <a:gd name="T42" fmla="*/ 6411 w 12529"/>
              <a:gd name="T43" fmla="*/ 5902 h 10182"/>
              <a:gd name="T44" fmla="*/ 4516 w 12529"/>
              <a:gd name="T45" fmla="*/ 3156 h 10182"/>
              <a:gd name="T46" fmla="*/ 4625 w 12529"/>
              <a:gd name="T47" fmla="*/ 2558 h 10182"/>
              <a:gd name="T48" fmla="*/ 5223 w 12529"/>
              <a:gd name="T49" fmla="*/ 2668 h 10182"/>
              <a:gd name="T50" fmla="*/ 6411 w 12529"/>
              <a:gd name="T51" fmla="*/ 4389 h 10182"/>
              <a:gd name="T52" fmla="*/ 7599 w 12529"/>
              <a:gd name="T53" fmla="*/ 2668 h 10182"/>
              <a:gd name="T54" fmla="*/ 8197 w 12529"/>
              <a:gd name="T55" fmla="*/ 2558 h 10182"/>
              <a:gd name="T56" fmla="*/ 8307 w 12529"/>
              <a:gd name="T57" fmla="*/ 3156 h 10182"/>
              <a:gd name="T58" fmla="*/ 6411 w 12529"/>
              <a:gd name="T59" fmla="*/ 5902 h 10182"/>
              <a:gd name="T60" fmla="*/ 11105 w 12529"/>
              <a:gd name="T61" fmla="*/ 5769 h 10182"/>
              <a:gd name="T62" fmla="*/ 8942 w 12529"/>
              <a:gd name="T63" fmla="*/ 3906 h 10182"/>
              <a:gd name="T64" fmla="*/ 8897 w 12529"/>
              <a:gd name="T65" fmla="*/ 3299 h 10182"/>
              <a:gd name="T66" fmla="*/ 9503 w 12529"/>
              <a:gd name="T67" fmla="*/ 3254 h 10182"/>
              <a:gd name="T68" fmla="*/ 10844 w 12529"/>
              <a:gd name="T69" fmla="*/ 4409 h 10182"/>
              <a:gd name="T70" fmla="*/ 11657 w 12529"/>
              <a:gd name="T71" fmla="*/ 2851 h 10182"/>
              <a:gd name="T72" fmla="*/ 12236 w 12529"/>
              <a:gd name="T73" fmla="*/ 2668 h 10182"/>
              <a:gd name="T74" fmla="*/ 12419 w 12529"/>
              <a:gd name="T75" fmla="*/ 3248 h 10182"/>
              <a:gd name="T76" fmla="*/ 11105 w 12529"/>
              <a:gd name="T77" fmla="*/ 5769 h 10182"/>
              <a:gd name="T78" fmla="*/ 0 w 12529"/>
              <a:gd name="T79" fmla="*/ 2471 h 10182"/>
              <a:gd name="T80" fmla="*/ 6326 w 12529"/>
              <a:gd name="T81" fmla="*/ 10182 h 10182"/>
              <a:gd name="T82" fmla="*/ 1235 w 12529"/>
              <a:gd name="T83" fmla="*/ 5091 h 10182"/>
              <a:gd name="T84" fmla="*/ 6326 w 12529"/>
              <a:gd name="T85" fmla="*/ 0 h 10182"/>
              <a:gd name="T86" fmla="*/ 11417 w 12529"/>
              <a:gd name="T87" fmla="*/ 5091 h 10182"/>
              <a:gd name="T88" fmla="*/ 10987 w 12529"/>
              <a:gd name="T89" fmla="*/ 5521 h 10182"/>
              <a:gd name="T90" fmla="*/ 10557 w 12529"/>
              <a:gd name="T91" fmla="*/ 5091 h 10182"/>
              <a:gd name="T92" fmla="*/ 6326 w 12529"/>
              <a:gd name="T93" fmla="*/ 860 h 10182"/>
              <a:gd name="T94" fmla="*/ 2095 w 12529"/>
              <a:gd name="T95" fmla="*/ 5091 h 10182"/>
              <a:gd name="T96" fmla="*/ 6326 w 12529"/>
              <a:gd name="T97" fmla="*/ 9322 h 10182"/>
              <a:gd name="T98" fmla="*/ 9655 w 12529"/>
              <a:gd name="T99" fmla="*/ 7704 h 10182"/>
              <a:gd name="T100" fmla="*/ 10258 w 12529"/>
              <a:gd name="T101" fmla="*/ 7632 h 10182"/>
              <a:gd name="T102" fmla="*/ 10330 w 12529"/>
              <a:gd name="T103" fmla="*/ 8235 h 10182"/>
              <a:gd name="T104" fmla="*/ 6326 w 12529"/>
              <a:gd name="T105" fmla="*/ 10182 h 10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29" h="10182">
                <a:moveTo>
                  <a:pt x="7986" y="5446"/>
                </a:moveTo>
                <a:lnTo>
                  <a:pt x="4836" y="5446"/>
                </a:lnTo>
                <a:cubicBezTo>
                  <a:pt x="4599" y="5446"/>
                  <a:pt x="4406" y="5253"/>
                  <a:pt x="4406" y="5016"/>
                </a:cubicBezTo>
                <a:cubicBezTo>
                  <a:pt x="4406" y="4778"/>
                  <a:pt x="4599" y="4586"/>
                  <a:pt x="4836" y="4586"/>
                </a:cubicBezTo>
                <a:lnTo>
                  <a:pt x="7986" y="4586"/>
                </a:lnTo>
                <a:cubicBezTo>
                  <a:pt x="8224" y="4586"/>
                  <a:pt x="8416" y="4778"/>
                  <a:pt x="8416" y="5016"/>
                </a:cubicBezTo>
                <a:cubicBezTo>
                  <a:pt x="8416" y="5253"/>
                  <a:pt x="8224" y="5446"/>
                  <a:pt x="7986" y="5446"/>
                </a:cubicBezTo>
                <a:close/>
                <a:moveTo>
                  <a:pt x="7986" y="6822"/>
                </a:moveTo>
                <a:lnTo>
                  <a:pt x="4836" y="6822"/>
                </a:lnTo>
                <a:cubicBezTo>
                  <a:pt x="4599" y="6822"/>
                  <a:pt x="4406" y="6629"/>
                  <a:pt x="4406" y="6392"/>
                </a:cubicBezTo>
                <a:cubicBezTo>
                  <a:pt x="4406" y="6154"/>
                  <a:pt x="4599" y="5962"/>
                  <a:pt x="4836" y="5962"/>
                </a:cubicBezTo>
                <a:lnTo>
                  <a:pt x="7986" y="5962"/>
                </a:lnTo>
                <a:cubicBezTo>
                  <a:pt x="8224" y="5962"/>
                  <a:pt x="8416" y="6154"/>
                  <a:pt x="8416" y="6392"/>
                </a:cubicBezTo>
                <a:cubicBezTo>
                  <a:pt x="8416" y="6629"/>
                  <a:pt x="8224" y="6822"/>
                  <a:pt x="7986" y="6822"/>
                </a:cubicBezTo>
                <a:close/>
                <a:moveTo>
                  <a:pt x="6411" y="8399"/>
                </a:moveTo>
                <a:cubicBezTo>
                  <a:pt x="6174" y="8399"/>
                  <a:pt x="5981" y="8206"/>
                  <a:pt x="5981" y="7969"/>
                </a:cubicBezTo>
                <a:lnTo>
                  <a:pt x="5981" y="5016"/>
                </a:lnTo>
                <a:cubicBezTo>
                  <a:pt x="5981" y="4778"/>
                  <a:pt x="6174" y="4586"/>
                  <a:pt x="6411" y="4586"/>
                </a:cubicBezTo>
                <a:cubicBezTo>
                  <a:pt x="6649" y="4586"/>
                  <a:pt x="6841" y="4778"/>
                  <a:pt x="6841" y="5016"/>
                </a:cubicBezTo>
                <a:lnTo>
                  <a:pt x="6841" y="7969"/>
                </a:lnTo>
                <a:cubicBezTo>
                  <a:pt x="6841" y="8206"/>
                  <a:pt x="6649" y="8399"/>
                  <a:pt x="6411" y="8399"/>
                </a:cubicBezTo>
                <a:close/>
                <a:moveTo>
                  <a:pt x="6411" y="5902"/>
                </a:moveTo>
                <a:lnTo>
                  <a:pt x="4516" y="3156"/>
                </a:lnTo>
                <a:cubicBezTo>
                  <a:pt x="4381" y="2961"/>
                  <a:pt x="4430" y="2693"/>
                  <a:pt x="4625" y="2558"/>
                </a:cubicBezTo>
                <a:cubicBezTo>
                  <a:pt x="4820" y="2423"/>
                  <a:pt x="5088" y="2472"/>
                  <a:pt x="5223" y="2668"/>
                </a:cubicBezTo>
                <a:lnTo>
                  <a:pt x="6411" y="4389"/>
                </a:lnTo>
                <a:lnTo>
                  <a:pt x="7599" y="2668"/>
                </a:lnTo>
                <a:cubicBezTo>
                  <a:pt x="7734" y="2472"/>
                  <a:pt x="8001" y="2423"/>
                  <a:pt x="8197" y="2558"/>
                </a:cubicBezTo>
                <a:cubicBezTo>
                  <a:pt x="8392" y="2693"/>
                  <a:pt x="8441" y="2961"/>
                  <a:pt x="8307" y="3156"/>
                </a:cubicBezTo>
                <a:lnTo>
                  <a:pt x="6411" y="5902"/>
                </a:lnTo>
                <a:close/>
                <a:moveTo>
                  <a:pt x="11105" y="5769"/>
                </a:moveTo>
                <a:lnTo>
                  <a:pt x="8942" y="3906"/>
                </a:lnTo>
                <a:cubicBezTo>
                  <a:pt x="8762" y="3751"/>
                  <a:pt x="8742" y="3479"/>
                  <a:pt x="8897" y="3299"/>
                </a:cubicBezTo>
                <a:cubicBezTo>
                  <a:pt x="9052" y="3119"/>
                  <a:pt x="9324" y="3100"/>
                  <a:pt x="9503" y="3254"/>
                </a:cubicBezTo>
                <a:lnTo>
                  <a:pt x="10844" y="4409"/>
                </a:lnTo>
                <a:lnTo>
                  <a:pt x="11657" y="2851"/>
                </a:lnTo>
                <a:cubicBezTo>
                  <a:pt x="11766" y="2640"/>
                  <a:pt x="12026" y="2558"/>
                  <a:pt x="12236" y="2668"/>
                </a:cubicBezTo>
                <a:cubicBezTo>
                  <a:pt x="12447" y="2778"/>
                  <a:pt x="12529" y="3037"/>
                  <a:pt x="12419" y="3248"/>
                </a:cubicBezTo>
                <a:lnTo>
                  <a:pt x="11105" y="5769"/>
                </a:lnTo>
                <a:close/>
                <a:moveTo>
                  <a:pt x="0" y="2471"/>
                </a:moveTo>
                <a:close/>
                <a:moveTo>
                  <a:pt x="6326" y="10182"/>
                </a:moveTo>
                <a:cubicBezTo>
                  <a:pt x="3519" y="10182"/>
                  <a:pt x="1235" y="7898"/>
                  <a:pt x="1235" y="5091"/>
                </a:cubicBezTo>
                <a:cubicBezTo>
                  <a:pt x="1235" y="2284"/>
                  <a:pt x="3519" y="0"/>
                  <a:pt x="6326" y="0"/>
                </a:cubicBezTo>
                <a:cubicBezTo>
                  <a:pt x="9133" y="0"/>
                  <a:pt x="11417" y="2284"/>
                  <a:pt x="11417" y="5091"/>
                </a:cubicBezTo>
                <a:cubicBezTo>
                  <a:pt x="11417" y="5329"/>
                  <a:pt x="11225" y="5521"/>
                  <a:pt x="10987" y="5521"/>
                </a:cubicBezTo>
                <a:cubicBezTo>
                  <a:pt x="10750" y="5521"/>
                  <a:pt x="10557" y="5329"/>
                  <a:pt x="10557" y="5091"/>
                </a:cubicBezTo>
                <a:cubicBezTo>
                  <a:pt x="10557" y="2758"/>
                  <a:pt x="8659" y="860"/>
                  <a:pt x="6326" y="860"/>
                </a:cubicBezTo>
                <a:cubicBezTo>
                  <a:pt x="3993" y="860"/>
                  <a:pt x="2095" y="2758"/>
                  <a:pt x="2095" y="5091"/>
                </a:cubicBezTo>
                <a:cubicBezTo>
                  <a:pt x="2095" y="7424"/>
                  <a:pt x="3993" y="9322"/>
                  <a:pt x="6326" y="9322"/>
                </a:cubicBezTo>
                <a:cubicBezTo>
                  <a:pt x="7633" y="9322"/>
                  <a:pt x="8846" y="8732"/>
                  <a:pt x="9655" y="7704"/>
                </a:cubicBezTo>
                <a:cubicBezTo>
                  <a:pt x="9801" y="7517"/>
                  <a:pt x="10072" y="7485"/>
                  <a:pt x="10258" y="7632"/>
                </a:cubicBezTo>
                <a:cubicBezTo>
                  <a:pt x="10445" y="7778"/>
                  <a:pt x="10477" y="8049"/>
                  <a:pt x="10330" y="8235"/>
                </a:cubicBezTo>
                <a:cubicBezTo>
                  <a:pt x="9358" y="9472"/>
                  <a:pt x="7898" y="10182"/>
                  <a:pt x="6326" y="10182"/>
                </a:cubicBezTo>
                <a:close/>
              </a:path>
            </a:pathLst>
          </a:cu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组合 12">
            <a:extLst>
              <a:ext uri="{FF2B5EF4-FFF2-40B4-BE49-F238E27FC236}">
                <a16:creationId xmlns:a16="http://schemas.microsoft.com/office/drawing/2014/main" id="{BFAD9EDB-9A95-47B3-9A93-284B0B8F04C9}"/>
              </a:ext>
            </a:extLst>
          </p:cNvPr>
          <p:cNvGrpSpPr/>
          <p:nvPr/>
        </p:nvGrpSpPr>
        <p:grpSpPr>
          <a:xfrm>
            <a:off x="4965534" y="4872912"/>
            <a:ext cx="2260932" cy="1049726"/>
            <a:chOff x="616876" y="5122257"/>
            <a:chExt cx="2260932" cy="1049726"/>
          </a:xfrm>
        </p:grpSpPr>
        <p:sp>
          <p:nvSpPr>
            <p:cNvPr id="9" name="delivery-truck_324279">
              <a:extLst>
                <a:ext uri="{FF2B5EF4-FFF2-40B4-BE49-F238E27FC236}">
                  <a16:creationId xmlns:a16="http://schemas.microsoft.com/office/drawing/2014/main" id="{764F551B-C900-4A29-AFBB-57D222C3ADC1}"/>
                </a:ext>
              </a:extLst>
            </p:cNvPr>
            <p:cNvSpPr/>
            <p:nvPr/>
          </p:nvSpPr>
          <p:spPr>
            <a:xfrm>
              <a:off x="616876" y="5122257"/>
              <a:ext cx="2260932" cy="1049726"/>
            </a:xfrm>
            <a:custGeom>
              <a:avLst/>
              <a:gdLst>
                <a:gd name="connsiteX0" fmla="*/ 516010 w 607639"/>
                <a:gd name="connsiteY0" fmla="*/ 204005 h 282121"/>
                <a:gd name="connsiteX1" fmla="*/ 555139 w 607639"/>
                <a:gd name="connsiteY1" fmla="*/ 243063 h 282121"/>
                <a:gd name="connsiteX2" fmla="*/ 516010 w 607639"/>
                <a:gd name="connsiteY2" fmla="*/ 282121 h 282121"/>
                <a:gd name="connsiteX3" fmla="*/ 476881 w 607639"/>
                <a:gd name="connsiteY3" fmla="*/ 243063 h 282121"/>
                <a:gd name="connsiteX4" fmla="*/ 516010 w 607639"/>
                <a:gd name="connsiteY4" fmla="*/ 204005 h 282121"/>
                <a:gd name="connsiteX5" fmla="*/ 125007 w 607639"/>
                <a:gd name="connsiteY5" fmla="*/ 204005 h 282121"/>
                <a:gd name="connsiteX6" fmla="*/ 164136 w 607639"/>
                <a:gd name="connsiteY6" fmla="*/ 243063 h 282121"/>
                <a:gd name="connsiteX7" fmla="*/ 125007 w 607639"/>
                <a:gd name="connsiteY7" fmla="*/ 282121 h 282121"/>
                <a:gd name="connsiteX8" fmla="*/ 85878 w 607639"/>
                <a:gd name="connsiteY8" fmla="*/ 243063 h 282121"/>
                <a:gd name="connsiteX9" fmla="*/ 125007 w 607639"/>
                <a:gd name="connsiteY9" fmla="*/ 204005 h 282121"/>
                <a:gd name="connsiteX10" fmla="*/ 443504 w 607639"/>
                <a:gd name="connsiteY10" fmla="*/ 45585 h 282121"/>
                <a:gd name="connsiteX11" fmla="*/ 527172 w 607639"/>
                <a:gd name="connsiteY11" fmla="*/ 45585 h 282121"/>
                <a:gd name="connsiteX12" fmla="*/ 542660 w 607639"/>
                <a:gd name="connsiteY12" fmla="*/ 54559 h 282121"/>
                <a:gd name="connsiteX13" fmla="*/ 576661 w 607639"/>
                <a:gd name="connsiteY13" fmla="*/ 113291 h 282121"/>
                <a:gd name="connsiteX14" fmla="*/ 445818 w 607639"/>
                <a:gd name="connsiteY14" fmla="*/ 113291 h 282121"/>
                <a:gd name="connsiteX15" fmla="*/ 443504 w 607639"/>
                <a:gd name="connsiteY15" fmla="*/ 113469 h 282121"/>
                <a:gd name="connsiteX16" fmla="*/ 24565 w 607639"/>
                <a:gd name="connsiteY16" fmla="*/ 0 h 282121"/>
                <a:gd name="connsiteX17" fmla="*/ 418859 w 607639"/>
                <a:gd name="connsiteY17" fmla="*/ 0 h 282121"/>
                <a:gd name="connsiteX18" fmla="*/ 418859 w 607639"/>
                <a:gd name="connsiteY18" fmla="*/ 198642 h 282121"/>
                <a:gd name="connsiteX19" fmla="*/ 443513 w 607639"/>
                <a:gd name="connsiteY19" fmla="*/ 198642 h 282121"/>
                <a:gd name="connsiteX20" fmla="*/ 443513 w 607639"/>
                <a:gd name="connsiteY20" fmla="*/ 141138 h 282121"/>
                <a:gd name="connsiteX21" fmla="*/ 445827 w 607639"/>
                <a:gd name="connsiteY21" fmla="*/ 141405 h 282121"/>
                <a:gd name="connsiteX22" fmla="*/ 590906 w 607639"/>
                <a:gd name="connsiteY22" fmla="*/ 141405 h 282121"/>
                <a:gd name="connsiteX23" fmla="*/ 590906 w 607639"/>
                <a:gd name="connsiteY23" fmla="*/ 199086 h 282121"/>
                <a:gd name="connsiteX24" fmla="*/ 607639 w 607639"/>
                <a:gd name="connsiteY24" fmla="*/ 219706 h 282121"/>
                <a:gd name="connsiteX25" fmla="*/ 586545 w 607639"/>
                <a:gd name="connsiteY25" fmla="*/ 240770 h 282121"/>
                <a:gd name="connsiteX26" fmla="*/ 576220 w 607639"/>
                <a:gd name="connsiteY26" fmla="*/ 240770 h 282121"/>
                <a:gd name="connsiteX27" fmla="*/ 516053 w 607639"/>
                <a:gd name="connsiteY27" fmla="*/ 182999 h 282121"/>
                <a:gd name="connsiteX28" fmla="*/ 455885 w 607639"/>
                <a:gd name="connsiteY28" fmla="*/ 240770 h 282121"/>
                <a:gd name="connsiteX29" fmla="*/ 420817 w 607639"/>
                <a:gd name="connsiteY29" fmla="*/ 240770 h 282121"/>
                <a:gd name="connsiteX30" fmla="*/ 185131 w 607639"/>
                <a:gd name="connsiteY30" fmla="*/ 240770 h 282121"/>
                <a:gd name="connsiteX31" fmla="*/ 124963 w 607639"/>
                <a:gd name="connsiteY31" fmla="*/ 182999 h 282121"/>
                <a:gd name="connsiteX32" fmla="*/ 64796 w 607639"/>
                <a:gd name="connsiteY32" fmla="*/ 240770 h 282121"/>
                <a:gd name="connsiteX33" fmla="*/ 22696 w 607639"/>
                <a:gd name="connsiteY33" fmla="*/ 240770 h 282121"/>
                <a:gd name="connsiteX34" fmla="*/ 21094 w 607639"/>
                <a:gd name="connsiteY34" fmla="*/ 240770 h 282121"/>
                <a:gd name="connsiteX35" fmla="*/ 0 w 607639"/>
                <a:gd name="connsiteY35" fmla="*/ 219706 h 282121"/>
                <a:gd name="connsiteX36" fmla="*/ 21094 w 607639"/>
                <a:gd name="connsiteY36" fmla="*/ 198642 h 282121"/>
                <a:gd name="connsiteX37" fmla="*/ 24565 w 607639"/>
                <a:gd name="connsiteY37" fmla="*/ 198642 h 28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7639" h="282121">
                  <a:moveTo>
                    <a:pt x="516010" y="204005"/>
                  </a:moveTo>
                  <a:cubicBezTo>
                    <a:pt x="537620" y="204005"/>
                    <a:pt x="555139" y="221492"/>
                    <a:pt x="555139" y="243063"/>
                  </a:cubicBezTo>
                  <a:cubicBezTo>
                    <a:pt x="555139" y="264634"/>
                    <a:pt x="537620" y="282121"/>
                    <a:pt x="516010" y="282121"/>
                  </a:cubicBezTo>
                  <a:cubicBezTo>
                    <a:pt x="494400" y="282121"/>
                    <a:pt x="476881" y="264634"/>
                    <a:pt x="476881" y="243063"/>
                  </a:cubicBezTo>
                  <a:cubicBezTo>
                    <a:pt x="476881" y="221492"/>
                    <a:pt x="494400" y="204005"/>
                    <a:pt x="516010" y="204005"/>
                  </a:cubicBezTo>
                  <a:close/>
                  <a:moveTo>
                    <a:pt x="125007" y="204005"/>
                  </a:moveTo>
                  <a:cubicBezTo>
                    <a:pt x="146617" y="204005"/>
                    <a:pt x="164136" y="221492"/>
                    <a:pt x="164136" y="243063"/>
                  </a:cubicBezTo>
                  <a:cubicBezTo>
                    <a:pt x="164136" y="264634"/>
                    <a:pt x="146617" y="282121"/>
                    <a:pt x="125007" y="282121"/>
                  </a:cubicBezTo>
                  <a:cubicBezTo>
                    <a:pt x="103397" y="282121"/>
                    <a:pt x="85878" y="264634"/>
                    <a:pt x="85878" y="243063"/>
                  </a:cubicBezTo>
                  <a:cubicBezTo>
                    <a:pt x="85878" y="221492"/>
                    <a:pt x="103397" y="204005"/>
                    <a:pt x="125007" y="204005"/>
                  </a:cubicBezTo>
                  <a:close/>
                  <a:moveTo>
                    <a:pt x="443504" y="45585"/>
                  </a:moveTo>
                  <a:lnTo>
                    <a:pt x="527172" y="45585"/>
                  </a:lnTo>
                  <a:cubicBezTo>
                    <a:pt x="533581" y="45585"/>
                    <a:pt x="539544" y="48961"/>
                    <a:pt x="542660" y="54559"/>
                  </a:cubicBezTo>
                  <a:lnTo>
                    <a:pt x="576661" y="113291"/>
                  </a:lnTo>
                  <a:lnTo>
                    <a:pt x="445818" y="113291"/>
                  </a:lnTo>
                  <a:cubicBezTo>
                    <a:pt x="445017" y="113291"/>
                    <a:pt x="444216" y="113380"/>
                    <a:pt x="443504" y="113469"/>
                  </a:cubicBezTo>
                  <a:close/>
                  <a:moveTo>
                    <a:pt x="24565" y="0"/>
                  </a:moveTo>
                  <a:lnTo>
                    <a:pt x="418859" y="0"/>
                  </a:lnTo>
                  <a:lnTo>
                    <a:pt x="418859" y="198642"/>
                  </a:lnTo>
                  <a:lnTo>
                    <a:pt x="443513" y="198642"/>
                  </a:lnTo>
                  <a:lnTo>
                    <a:pt x="443513" y="141138"/>
                  </a:lnTo>
                  <a:cubicBezTo>
                    <a:pt x="444225" y="141316"/>
                    <a:pt x="445026" y="141405"/>
                    <a:pt x="445827" y="141405"/>
                  </a:cubicBezTo>
                  <a:lnTo>
                    <a:pt x="590906" y="141405"/>
                  </a:lnTo>
                  <a:lnTo>
                    <a:pt x="590906" y="199086"/>
                  </a:lnTo>
                  <a:cubicBezTo>
                    <a:pt x="600430" y="201130"/>
                    <a:pt x="607639" y="209574"/>
                    <a:pt x="607639" y="219706"/>
                  </a:cubicBezTo>
                  <a:cubicBezTo>
                    <a:pt x="607639" y="231349"/>
                    <a:pt x="598204" y="240770"/>
                    <a:pt x="586545" y="240770"/>
                  </a:cubicBezTo>
                  <a:lnTo>
                    <a:pt x="576220" y="240770"/>
                  </a:lnTo>
                  <a:cubicBezTo>
                    <a:pt x="574974" y="208685"/>
                    <a:pt x="548450" y="182999"/>
                    <a:pt x="516053" y="182999"/>
                  </a:cubicBezTo>
                  <a:cubicBezTo>
                    <a:pt x="483655" y="182999"/>
                    <a:pt x="457131" y="208685"/>
                    <a:pt x="455885" y="240770"/>
                  </a:cubicBezTo>
                  <a:lnTo>
                    <a:pt x="420817" y="240770"/>
                  </a:lnTo>
                  <a:lnTo>
                    <a:pt x="185131" y="240770"/>
                  </a:lnTo>
                  <a:cubicBezTo>
                    <a:pt x="183885" y="208685"/>
                    <a:pt x="157361" y="182999"/>
                    <a:pt x="124963" y="182999"/>
                  </a:cubicBezTo>
                  <a:cubicBezTo>
                    <a:pt x="92565" y="182999"/>
                    <a:pt x="66042" y="208685"/>
                    <a:pt x="64796" y="240770"/>
                  </a:cubicBezTo>
                  <a:lnTo>
                    <a:pt x="22696" y="240770"/>
                  </a:lnTo>
                  <a:lnTo>
                    <a:pt x="21094" y="240770"/>
                  </a:lnTo>
                  <a:cubicBezTo>
                    <a:pt x="9435" y="240770"/>
                    <a:pt x="0" y="231349"/>
                    <a:pt x="0" y="219706"/>
                  </a:cubicBezTo>
                  <a:cubicBezTo>
                    <a:pt x="0" y="208063"/>
                    <a:pt x="9435" y="198642"/>
                    <a:pt x="21094" y="198642"/>
                  </a:cubicBezTo>
                  <a:lnTo>
                    <a:pt x="24565" y="198642"/>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400" b="1" dirty="0"/>
                <a:t>       </a:t>
              </a:r>
              <a:endParaRPr lang="en-US" sz="4400" b="1" dirty="0"/>
            </a:p>
          </p:txBody>
        </p:sp>
        <p:sp>
          <p:nvSpPr>
            <p:cNvPr id="11" name="椭圆 10">
              <a:extLst>
                <a:ext uri="{FF2B5EF4-FFF2-40B4-BE49-F238E27FC236}">
                  <a16:creationId xmlns:a16="http://schemas.microsoft.com/office/drawing/2014/main" id="{23A84C4F-2589-4D36-96AA-D0040BFB7D26}"/>
                </a:ext>
              </a:extLst>
            </p:cNvPr>
            <p:cNvSpPr/>
            <p:nvPr/>
          </p:nvSpPr>
          <p:spPr>
            <a:xfrm>
              <a:off x="1241374" y="5287859"/>
              <a:ext cx="490728" cy="490728"/>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dirty="0">
                  <a:solidFill>
                    <a:schemeClr val="accent1"/>
                  </a:solidFill>
                  <a:latin typeface="Aharoni" panose="020B0604020202020204" pitchFamily="2" charset="-79"/>
                  <a:cs typeface="Aharoni" panose="020B0604020202020204" pitchFamily="2" charset="-79"/>
                </a:rPr>
                <a:t>¥</a:t>
              </a:r>
              <a:endParaRPr lang="zh-CN" altLang="en-US" sz="3600" b="1" dirty="0">
                <a:solidFill>
                  <a:schemeClr val="accent1"/>
                </a:solidFill>
                <a:latin typeface="Aharoni" panose="020B0604020202020204" pitchFamily="2" charset="-79"/>
                <a:cs typeface="Aharoni" panose="020B0604020202020204" pitchFamily="2" charset="-79"/>
              </a:endParaRPr>
            </a:p>
          </p:txBody>
        </p:sp>
      </p:grpSp>
    </p:spTree>
    <p:custDataLst>
      <p:tags r:id="rId1"/>
    </p:custDataLst>
    <p:extLst>
      <p:ext uri="{BB962C8B-B14F-4D97-AF65-F5344CB8AC3E}">
        <p14:creationId xmlns:p14="http://schemas.microsoft.com/office/powerpoint/2010/main" val="601770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0B4BDE-6B69-499D-9D4B-1A8117B7C94F}"/>
              </a:ext>
            </a:extLst>
          </p:cNvPr>
          <p:cNvSpPr>
            <a:spLocks noGrp="1"/>
          </p:cNvSpPr>
          <p:nvPr>
            <p:ph type="title"/>
          </p:nvPr>
        </p:nvSpPr>
        <p:spPr/>
        <p:txBody>
          <a:bodyPr/>
          <a:lstStyle/>
          <a:p>
            <a:r>
              <a:rPr lang="zh-CN" altLang="en-US" dirty="0"/>
              <a:t>产品方案</a:t>
            </a:r>
          </a:p>
        </p:txBody>
      </p:sp>
      <p:graphicFrame>
        <p:nvGraphicFramePr>
          <p:cNvPr id="3" name="图表 2">
            <a:extLst>
              <a:ext uri="{FF2B5EF4-FFF2-40B4-BE49-F238E27FC236}">
                <a16:creationId xmlns:a16="http://schemas.microsoft.com/office/drawing/2014/main" id="{E1FB2690-AA7A-4360-950F-3837C3D276C3}"/>
              </a:ext>
            </a:extLst>
          </p:cNvPr>
          <p:cNvGraphicFramePr/>
          <p:nvPr>
            <p:extLst>
              <p:ext uri="{D42A27DB-BD31-4B8C-83A1-F6EECF244321}">
                <p14:modId xmlns:p14="http://schemas.microsoft.com/office/powerpoint/2010/main" val="1898276952"/>
              </p:ext>
            </p:extLst>
          </p:nvPr>
        </p:nvGraphicFramePr>
        <p:xfrm>
          <a:off x="296545" y="3429000"/>
          <a:ext cx="11598910" cy="2298700"/>
        </p:xfrm>
        <a:graphic>
          <a:graphicData uri="http://schemas.openxmlformats.org/drawingml/2006/chart">
            <c:chart xmlns:c="http://schemas.openxmlformats.org/drawingml/2006/chart" xmlns:r="http://schemas.openxmlformats.org/officeDocument/2006/relationships" r:id="rId2"/>
          </a:graphicData>
        </a:graphic>
      </p:graphicFrame>
      <p:grpSp>
        <p:nvGrpSpPr>
          <p:cNvPr id="15" name="组合 14">
            <a:extLst>
              <a:ext uri="{FF2B5EF4-FFF2-40B4-BE49-F238E27FC236}">
                <a16:creationId xmlns:a16="http://schemas.microsoft.com/office/drawing/2014/main" id="{A3B33D91-084A-4A92-8440-17CBD22BD09B}"/>
              </a:ext>
            </a:extLst>
          </p:cNvPr>
          <p:cNvGrpSpPr/>
          <p:nvPr/>
        </p:nvGrpSpPr>
        <p:grpSpPr>
          <a:xfrm>
            <a:off x="1003131" y="1601495"/>
            <a:ext cx="10185739" cy="1493197"/>
            <a:chOff x="1170403" y="1601495"/>
            <a:chExt cx="10185739" cy="1493197"/>
          </a:xfrm>
        </p:grpSpPr>
        <p:sp>
          <p:nvSpPr>
            <p:cNvPr id="4" name="矩形 3">
              <a:extLst>
                <a:ext uri="{FF2B5EF4-FFF2-40B4-BE49-F238E27FC236}">
                  <a16:creationId xmlns:a16="http://schemas.microsoft.com/office/drawing/2014/main" id="{BF458B6B-F75D-4249-9119-EA6CF1F992D8}"/>
                </a:ext>
              </a:extLst>
            </p:cNvPr>
            <p:cNvSpPr/>
            <p:nvPr/>
          </p:nvSpPr>
          <p:spPr>
            <a:xfrm>
              <a:off x="2707103" y="1601495"/>
              <a:ext cx="2160268" cy="460382"/>
            </a:xfrm>
            <a:prstGeom prst="rect">
              <a:avLst/>
            </a:prstGeom>
            <a:noFill/>
          </p:spPr>
          <p:txBody>
            <a:bodyPr wrap="square" rtlCol="0">
              <a:spAutoFit/>
            </a:bodyPr>
            <a:lstStyle/>
            <a:p>
              <a:r>
                <a:rPr lang="en-US" altLang="zh-CN" sz="2400" dirty="0">
                  <a:solidFill>
                    <a:schemeClr val="accent1"/>
                  </a:solidFill>
                  <a:latin typeface="+mj-ea"/>
                  <a:ea typeface="+mj-ea"/>
                </a:rPr>
                <a:t>01 </a:t>
              </a:r>
              <a:r>
                <a:rPr lang="zh-CN" altLang="en-US" sz="2400" dirty="0">
                  <a:solidFill>
                    <a:schemeClr val="accent1"/>
                  </a:solidFill>
                  <a:latin typeface="+mj-ea"/>
                  <a:ea typeface="+mj-ea"/>
                </a:rPr>
                <a:t>关键词标题</a:t>
              </a:r>
            </a:p>
          </p:txBody>
        </p:sp>
        <p:sp>
          <p:nvSpPr>
            <p:cNvPr id="5" name="矩形 4">
              <a:extLst>
                <a:ext uri="{FF2B5EF4-FFF2-40B4-BE49-F238E27FC236}">
                  <a16:creationId xmlns:a16="http://schemas.microsoft.com/office/drawing/2014/main" id="{A06B4960-8A8B-4B7E-97A7-17D60BF98574}"/>
                </a:ext>
              </a:extLst>
            </p:cNvPr>
            <p:cNvSpPr/>
            <p:nvPr/>
          </p:nvSpPr>
          <p:spPr>
            <a:xfrm>
              <a:off x="2700752" y="2180083"/>
              <a:ext cx="2922805" cy="914609"/>
            </a:xfrm>
            <a:prstGeom prst="rect">
              <a:avLst/>
            </a:prstGeom>
          </p:spPr>
          <p:txBody>
            <a:bodyPr wrap="square">
              <a:spAutoFit/>
            </a:bodyPr>
            <a:lstStyle/>
            <a:p>
              <a:pPr>
                <a:lnSpc>
                  <a:spcPct val="130000"/>
                </a:lnSpc>
              </a:pPr>
              <a:r>
                <a:rPr lang="zh-CN" altLang="en-US" sz="1400" dirty="0">
                  <a:solidFill>
                    <a:schemeClr val="tx1">
                      <a:lumMod val="75000"/>
                      <a:lumOff val="25000"/>
                    </a:schemeClr>
                  </a:solidFill>
                  <a:latin typeface="+mn-ea"/>
                  <a:cs typeface="等线" panose="02010600030101010101" charset="-122"/>
                </a:rPr>
                <a:t>在这里输入你的正文，阐述与关键词标题相关的具体内容，若字数太多酌情先删减文案，再缩小字号</a:t>
              </a:r>
            </a:p>
          </p:txBody>
        </p:sp>
        <p:sp>
          <p:nvSpPr>
            <p:cNvPr id="6" name="圆角矩形 6">
              <a:extLst>
                <a:ext uri="{FF2B5EF4-FFF2-40B4-BE49-F238E27FC236}">
                  <a16:creationId xmlns:a16="http://schemas.microsoft.com/office/drawing/2014/main" id="{5AB3A563-9B96-4580-9223-28AC5E6E926F}"/>
                </a:ext>
              </a:extLst>
            </p:cNvPr>
            <p:cNvSpPr/>
            <p:nvPr/>
          </p:nvSpPr>
          <p:spPr>
            <a:xfrm>
              <a:off x="1170403" y="1640888"/>
              <a:ext cx="1228725" cy="1228725"/>
            </a:xfrm>
            <a:prstGeom prst="roundRect">
              <a:avLst/>
            </a:prstGeom>
            <a:gradFill>
              <a:gsLst>
                <a:gs pos="0">
                  <a:schemeClr val="accent1"/>
                </a:gs>
                <a:gs pos="98000">
                  <a:schemeClr val="accent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7" name="圆角矩形 7">
              <a:extLst>
                <a:ext uri="{FF2B5EF4-FFF2-40B4-BE49-F238E27FC236}">
                  <a16:creationId xmlns:a16="http://schemas.microsoft.com/office/drawing/2014/main" id="{A751ED93-D928-4C7B-90B4-32EA3FCD6E2F}"/>
                </a:ext>
              </a:extLst>
            </p:cNvPr>
            <p:cNvSpPr/>
            <p:nvPr/>
          </p:nvSpPr>
          <p:spPr>
            <a:xfrm>
              <a:off x="6924138" y="1631363"/>
              <a:ext cx="1228725" cy="1228725"/>
            </a:xfrm>
            <a:prstGeom prst="roundRect">
              <a:avLst/>
            </a:prstGeom>
            <a:gradFill>
              <a:gsLst>
                <a:gs pos="0">
                  <a:schemeClr val="accent1"/>
                </a:gs>
                <a:gs pos="98000">
                  <a:schemeClr val="accent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endParaRPr>
            </a:p>
          </p:txBody>
        </p:sp>
        <p:sp>
          <p:nvSpPr>
            <p:cNvPr id="8" name="出自【趣你的PPT】(微信:qunideppt)：最优质的PPT资源库">
              <a:extLst>
                <a:ext uri="{FF2B5EF4-FFF2-40B4-BE49-F238E27FC236}">
                  <a16:creationId xmlns:a16="http://schemas.microsoft.com/office/drawing/2014/main" id="{B6536119-2811-4DBF-A84F-E0B88E906F53}"/>
                </a:ext>
              </a:extLst>
            </p:cNvPr>
            <p:cNvSpPr>
              <a:spLocks noEditPoints="1"/>
            </p:cNvSpPr>
            <p:nvPr/>
          </p:nvSpPr>
          <p:spPr bwMode="auto">
            <a:xfrm>
              <a:off x="1478378" y="2023793"/>
              <a:ext cx="556895" cy="452755"/>
            </a:xfrm>
            <a:custGeom>
              <a:avLst/>
              <a:gdLst>
                <a:gd name="T0" fmla="*/ 56 w 141"/>
                <a:gd name="T1" fmla="*/ 60 h 114"/>
                <a:gd name="T2" fmla="*/ 18 w 141"/>
                <a:gd name="T3" fmla="*/ 104 h 114"/>
                <a:gd name="T4" fmla="*/ 11 w 141"/>
                <a:gd name="T5" fmla="*/ 107 h 114"/>
                <a:gd name="T6" fmla="*/ 4 w 141"/>
                <a:gd name="T7" fmla="*/ 105 h 114"/>
                <a:gd name="T8" fmla="*/ 3 w 141"/>
                <a:gd name="T9" fmla="*/ 91 h 114"/>
                <a:gd name="T10" fmla="*/ 49 w 141"/>
                <a:gd name="T11" fmla="*/ 38 h 114"/>
                <a:gd name="T12" fmla="*/ 57 w 141"/>
                <a:gd name="T13" fmla="*/ 35 h 114"/>
                <a:gd name="T14" fmla="*/ 64 w 141"/>
                <a:gd name="T15" fmla="*/ 39 h 114"/>
                <a:gd name="T16" fmla="*/ 78 w 141"/>
                <a:gd name="T17" fmla="*/ 54 h 114"/>
                <a:gd name="T18" fmla="*/ 102 w 141"/>
                <a:gd name="T19" fmla="*/ 25 h 114"/>
                <a:gd name="T20" fmla="*/ 79 w 141"/>
                <a:gd name="T21" fmla="*/ 5 h 114"/>
                <a:gd name="T22" fmla="*/ 136 w 141"/>
                <a:gd name="T23" fmla="*/ 0 h 114"/>
                <a:gd name="T24" fmla="*/ 141 w 141"/>
                <a:gd name="T25" fmla="*/ 58 h 114"/>
                <a:gd name="T26" fmla="*/ 117 w 141"/>
                <a:gd name="T27" fmla="*/ 38 h 114"/>
                <a:gd name="T28" fmla="*/ 85 w 141"/>
                <a:gd name="T29" fmla="*/ 76 h 114"/>
                <a:gd name="T30" fmla="*/ 78 w 141"/>
                <a:gd name="T31" fmla="*/ 80 h 114"/>
                <a:gd name="T32" fmla="*/ 70 w 141"/>
                <a:gd name="T33" fmla="*/ 76 h 114"/>
                <a:gd name="T34" fmla="*/ 56 w 141"/>
                <a:gd name="T35" fmla="*/ 60 h 114"/>
                <a:gd name="T36" fmla="*/ 26 w 141"/>
                <a:gd name="T37" fmla="*/ 114 h 114"/>
                <a:gd name="T38" fmla="*/ 57 w 141"/>
                <a:gd name="T39" fmla="*/ 114 h 114"/>
                <a:gd name="T40" fmla="*/ 57 w 141"/>
                <a:gd name="T41" fmla="*/ 77 h 114"/>
                <a:gd name="T42" fmla="*/ 26 w 141"/>
                <a:gd name="T43" fmla="*/ 112 h 114"/>
                <a:gd name="T44" fmla="*/ 26 w 141"/>
                <a:gd name="T45" fmla="*/ 114 h 114"/>
                <a:gd name="T46" fmla="*/ 89 w 141"/>
                <a:gd name="T47" fmla="*/ 89 h 114"/>
                <a:gd name="T48" fmla="*/ 80 w 141"/>
                <a:gd name="T49" fmla="*/ 94 h 114"/>
                <a:gd name="T50" fmla="*/ 65 w 141"/>
                <a:gd name="T51" fmla="*/ 87 h 114"/>
                <a:gd name="T52" fmla="*/ 65 w 141"/>
                <a:gd name="T53" fmla="*/ 114 h 114"/>
                <a:gd name="T54" fmla="*/ 101 w 141"/>
                <a:gd name="T55" fmla="*/ 114 h 114"/>
                <a:gd name="T56" fmla="*/ 102 w 141"/>
                <a:gd name="T57" fmla="*/ 74 h 114"/>
                <a:gd name="T58" fmla="*/ 89 w 141"/>
                <a:gd name="T59" fmla="*/ 89 h 114"/>
                <a:gd name="T60" fmla="*/ 117 w 141"/>
                <a:gd name="T61" fmla="*/ 55 h 114"/>
                <a:gd name="T62" fmla="*/ 110 w 141"/>
                <a:gd name="T63" fmla="*/ 65 h 114"/>
                <a:gd name="T64" fmla="*/ 110 w 141"/>
                <a:gd name="T65" fmla="*/ 114 h 114"/>
                <a:gd name="T66" fmla="*/ 140 w 141"/>
                <a:gd name="T67" fmla="*/ 114 h 114"/>
                <a:gd name="T68" fmla="*/ 140 w 141"/>
                <a:gd name="T69" fmla="*/ 73 h 114"/>
                <a:gd name="T70" fmla="*/ 117 w 141"/>
                <a:gd name="T71" fmla="*/ 5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1" h="114">
                  <a:moveTo>
                    <a:pt x="56" y="60"/>
                  </a:moveTo>
                  <a:cubicBezTo>
                    <a:pt x="18" y="104"/>
                    <a:pt x="18" y="104"/>
                    <a:pt x="18" y="104"/>
                  </a:cubicBezTo>
                  <a:cubicBezTo>
                    <a:pt x="16" y="106"/>
                    <a:pt x="13" y="107"/>
                    <a:pt x="11" y="107"/>
                  </a:cubicBezTo>
                  <a:cubicBezTo>
                    <a:pt x="8" y="107"/>
                    <a:pt x="6" y="106"/>
                    <a:pt x="4" y="105"/>
                  </a:cubicBezTo>
                  <a:cubicBezTo>
                    <a:pt x="0" y="101"/>
                    <a:pt x="0" y="95"/>
                    <a:pt x="3" y="91"/>
                  </a:cubicBezTo>
                  <a:cubicBezTo>
                    <a:pt x="49" y="38"/>
                    <a:pt x="49" y="38"/>
                    <a:pt x="49" y="38"/>
                  </a:cubicBezTo>
                  <a:cubicBezTo>
                    <a:pt x="51" y="36"/>
                    <a:pt x="54" y="35"/>
                    <a:pt x="57" y="35"/>
                  </a:cubicBezTo>
                  <a:cubicBezTo>
                    <a:pt x="60" y="35"/>
                    <a:pt x="62" y="36"/>
                    <a:pt x="64" y="39"/>
                  </a:cubicBezTo>
                  <a:cubicBezTo>
                    <a:pt x="78" y="54"/>
                    <a:pt x="78" y="54"/>
                    <a:pt x="78" y="54"/>
                  </a:cubicBezTo>
                  <a:cubicBezTo>
                    <a:pt x="102" y="25"/>
                    <a:pt x="102" y="25"/>
                    <a:pt x="102" y="25"/>
                  </a:cubicBezTo>
                  <a:cubicBezTo>
                    <a:pt x="79" y="5"/>
                    <a:pt x="79" y="5"/>
                    <a:pt x="79" y="5"/>
                  </a:cubicBezTo>
                  <a:cubicBezTo>
                    <a:pt x="136" y="0"/>
                    <a:pt x="136" y="0"/>
                    <a:pt x="136" y="0"/>
                  </a:cubicBezTo>
                  <a:cubicBezTo>
                    <a:pt x="141" y="58"/>
                    <a:pt x="141" y="58"/>
                    <a:pt x="141" y="58"/>
                  </a:cubicBezTo>
                  <a:cubicBezTo>
                    <a:pt x="117" y="38"/>
                    <a:pt x="117" y="38"/>
                    <a:pt x="117" y="38"/>
                  </a:cubicBezTo>
                  <a:cubicBezTo>
                    <a:pt x="85" y="76"/>
                    <a:pt x="85" y="76"/>
                    <a:pt x="85" y="76"/>
                  </a:cubicBezTo>
                  <a:cubicBezTo>
                    <a:pt x="83" y="78"/>
                    <a:pt x="81" y="80"/>
                    <a:pt x="78" y="80"/>
                  </a:cubicBezTo>
                  <a:cubicBezTo>
                    <a:pt x="75" y="80"/>
                    <a:pt x="72" y="78"/>
                    <a:pt x="70" y="76"/>
                  </a:cubicBezTo>
                  <a:lnTo>
                    <a:pt x="56" y="60"/>
                  </a:lnTo>
                  <a:close/>
                  <a:moveTo>
                    <a:pt x="26" y="114"/>
                  </a:moveTo>
                  <a:cubicBezTo>
                    <a:pt x="57" y="114"/>
                    <a:pt x="57" y="114"/>
                    <a:pt x="57" y="114"/>
                  </a:cubicBezTo>
                  <a:cubicBezTo>
                    <a:pt x="57" y="77"/>
                    <a:pt x="57" y="77"/>
                    <a:pt x="57" y="77"/>
                  </a:cubicBezTo>
                  <a:cubicBezTo>
                    <a:pt x="26" y="112"/>
                    <a:pt x="26" y="112"/>
                    <a:pt x="26" y="112"/>
                  </a:cubicBezTo>
                  <a:lnTo>
                    <a:pt x="26" y="114"/>
                  </a:lnTo>
                  <a:close/>
                  <a:moveTo>
                    <a:pt x="89" y="89"/>
                  </a:moveTo>
                  <a:cubicBezTo>
                    <a:pt x="83" y="94"/>
                    <a:pt x="80" y="94"/>
                    <a:pt x="80" y="94"/>
                  </a:cubicBezTo>
                  <a:cubicBezTo>
                    <a:pt x="76" y="94"/>
                    <a:pt x="69" y="90"/>
                    <a:pt x="65" y="87"/>
                  </a:cubicBezTo>
                  <a:cubicBezTo>
                    <a:pt x="65" y="114"/>
                    <a:pt x="65" y="114"/>
                    <a:pt x="65" y="114"/>
                  </a:cubicBezTo>
                  <a:cubicBezTo>
                    <a:pt x="101" y="114"/>
                    <a:pt x="101" y="114"/>
                    <a:pt x="101" y="114"/>
                  </a:cubicBezTo>
                  <a:cubicBezTo>
                    <a:pt x="102" y="74"/>
                    <a:pt x="102" y="74"/>
                    <a:pt x="102" y="74"/>
                  </a:cubicBezTo>
                  <a:cubicBezTo>
                    <a:pt x="97" y="80"/>
                    <a:pt x="93" y="85"/>
                    <a:pt x="89" y="89"/>
                  </a:cubicBezTo>
                  <a:close/>
                  <a:moveTo>
                    <a:pt x="117" y="55"/>
                  </a:moveTo>
                  <a:cubicBezTo>
                    <a:pt x="110" y="65"/>
                    <a:pt x="110" y="65"/>
                    <a:pt x="110" y="65"/>
                  </a:cubicBezTo>
                  <a:cubicBezTo>
                    <a:pt x="110" y="114"/>
                    <a:pt x="110" y="114"/>
                    <a:pt x="110" y="114"/>
                  </a:cubicBezTo>
                  <a:cubicBezTo>
                    <a:pt x="140" y="114"/>
                    <a:pt x="140" y="114"/>
                    <a:pt x="140" y="114"/>
                  </a:cubicBezTo>
                  <a:cubicBezTo>
                    <a:pt x="140" y="73"/>
                    <a:pt x="140" y="73"/>
                    <a:pt x="140" y="73"/>
                  </a:cubicBezTo>
                  <a:cubicBezTo>
                    <a:pt x="134" y="68"/>
                    <a:pt x="117" y="55"/>
                    <a:pt x="117"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mn-ea"/>
              </a:endParaRPr>
            </a:p>
          </p:txBody>
        </p:sp>
        <p:sp>
          <p:nvSpPr>
            <p:cNvPr id="9" name="出自【趣你的PPT】(微信:qunideppt)：最优质的PPT资源库">
              <a:extLst>
                <a:ext uri="{FF2B5EF4-FFF2-40B4-BE49-F238E27FC236}">
                  <a16:creationId xmlns:a16="http://schemas.microsoft.com/office/drawing/2014/main" id="{CCC6A312-E3BE-4C43-BB75-109E5ADFD392}"/>
                </a:ext>
              </a:extLst>
            </p:cNvPr>
            <p:cNvSpPr>
              <a:spLocks noEditPoints="1"/>
            </p:cNvSpPr>
            <p:nvPr/>
          </p:nvSpPr>
          <p:spPr bwMode="auto">
            <a:xfrm>
              <a:off x="7232113" y="1983788"/>
              <a:ext cx="574675" cy="529590"/>
            </a:xfrm>
            <a:custGeom>
              <a:avLst/>
              <a:gdLst>
                <a:gd name="T0" fmla="*/ 93 w 140"/>
                <a:gd name="T1" fmla="*/ 57 h 129"/>
                <a:gd name="T2" fmla="*/ 75 w 140"/>
                <a:gd name="T3" fmla="*/ 54 h 129"/>
                <a:gd name="T4" fmla="*/ 79 w 140"/>
                <a:gd name="T5" fmla="*/ 38 h 129"/>
                <a:gd name="T6" fmla="*/ 65 w 140"/>
                <a:gd name="T7" fmla="*/ 33 h 129"/>
                <a:gd name="T8" fmla="*/ 50 w 140"/>
                <a:gd name="T9" fmla="*/ 43 h 129"/>
                <a:gd name="T10" fmla="*/ 41 w 140"/>
                <a:gd name="T11" fmla="*/ 30 h 129"/>
                <a:gd name="T12" fmla="*/ 28 w 140"/>
                <a:gd name="T13" fmla="*/ 36 h 129"/>
                <a:gd name="T14" fmla="*/ 24 w 140"/>
                <a:gd name="T15" fmla="*/ 54 h 129"/>
                <a:gd name="T16" fmla="*/ 9 w 140"/>
                <a:gd name="T17" fmla="*/ 50 h 129"/>
                <a:gd name="T18" fmla="*/ 4 w 140"/>
                <a:gd name="T19" fmla="*/ 64 h 129"/>
                <a:gd name="T20" fmla="*/ 14 w 140"/>
                <a:gd name="T21" fmla="*/ 79 h 129"/>
                <a:gd name="T22" fmla="*/ 0 w 140"/>
                <a:gd name="T23" fmla="*/ 88 h 129"/>
                <a:gd name="T24" fmla="*/ 7 w 140"/>
                <a:gd name="T25" fmla="*/ 101 h 129"/>
                <a:gd name="T26" fmla="*/ 25 w 140"/>
                <a:gd name="T27" fmla="*/ 105 h 129"/>
                <a:gd name="T28" fmla="*/ 21 w 140"/>
                <a:gd name="T29" fmla="*/ 120 h 129"/>
                <a:gd name="T30" fmla="*/ 35 w 140"/>
                <a:gd name="T31" fmla="*/ 125 h 129"/>
                <a:gd name="T32" fmla="*/ 50 w 140"/>
                <a:gd name="T33" fmla="*/ 115 h 129"/>
                <a:gd name="T34" fmla="*/ 59 w 140"/>
                <a:gd name="T35" fmla="*/ 129 h 129"/>
                <a:gd name="T36" fmla="*/ 72 w 140"/>
                <a:gd name="T37" fmla="*/ 122 h 129"/>
                <a:gd name="T38" fmla="*/ 75 w 140"/>
                <a:gd name="T39" fmla="*/ 104 h 129"/>
                <a:gd name="T40" fmla="*/ 91 w 140"/>
                <a:gd name="T41" fmla="*/ 108 h 129"/>
                <a:gd name="T42" fmla="*/ 96 w 140"/>
                <a:gd name="T43" fmla="*/ 94 h 129"/>
                <a:gd name="T44" fmla="*/ 86 w 140"/>
                <a:gd name="T45" fmla="*/ 79 h 129"/>
                <a:gd name="T46" fmla="*/ 99 w 140"/>
                <a:gd name="T47" fmla="*/ 70 h 129"/>
                <a:gd name="T48" fmla="*/ 56 w 140"/>
                <a:gd name="T49" fmla="*/ 100 h 129"/>
                <a:gd name="T50" fmla="*/ 44 w 140"/>
                <a:gd name="T51" fmla="*/ 59 h 129"/>
                <a:gd name="T52" fmla="*/ 56 w 140"/>
                <a:gd name="T53" fmla="*/ 100 h 129"/>
                <a:gd name="T54" fmla="*/ 54 w 140"/>
                <a:gd name="T55" fmla="*/ 94 h 129"/>
                <a:gd name="T56" fmla="*/ 45 w 140"/>
                <a:gd name="T57" fmla="*/ 64 h 129"/>
                <a:gd name="T58" fmla="*/ 139 w 140"/>
                <a:gd name="T59" fmla="*/ 41 h 129"/>
                <a:gd name="T60" fmla="*/ 132 w 140"/>
                <a:gd name="T61" fmla="*/ 31 h 129"/>
                <a:gd name="T62" fmla="*/ 137 w 140"/>
                <a:gd name="T63" fmla="*/ 20 h 129"/>
                <a:gd name="T64" fmla="*/ 133 w 140"/>
                <a:gd name="T65" fmla="*/ 11 h 129"/>
                <a:gd name="T66" fmla="*/ 122 w 140"/>
                <a:gd name="T67" fmla="*/ 14 h 129"/>
                <a:gd name="T68" fmla="*/ 111 w 140"/>
                <a:gd name="T69" fmla="*/ 2 h 129"/>
                <a:gd name="T70" fmla="*/ 101 w 140"/>
                <a:gd name="T71" fmla="*/ 1 h 129"/>
                <a:gd name="T72" fmla="*/ 99 w 140"/>
                <a:gd name="T73" fmla="*/ 12 h 129"/>
                <a:gd name="T74" fmla="*/ 82 w 140"/>
                <a:gd name="T75" fmla="*/ 15 h 129"/>
                <a:gd name="T76" fmla="*/ 77 w 140"/>
                <a:gd name="T77" fmla="*/ 23 h 129"/>
                <a:gd name="T78" fmla="*/ 85 w 140"/>
                <a:gd name="T79" fmla="*/ 31 h 129"/>
                <a:gd name="T80" fmla="*/ 86 w 140"/>
                <a:gd name="T81" fmla="*/ 40 h 129"/>
                <a:gd name="T82" fmla="*/ 79 w 140"/>
                <a:gd name="T83" fmla="*/ 50 h 129"/>
                <a:gd name="T84" fmla="*/ 86 w 140"/>
                <a:gd name="T85" fmla="*/ 56 h 129"/>
                <a:gd name="T86" fmla="*/ 103 w 140"/>
                <a:gd name="T87" fmla="*/ 56 h 129"/>
                <a:gd name="T88" fmla="*/ 108 w 140"/>
                <a:gd name="T89" fmla="*/ 67 h 129"/>
                <a:gd name="T90" fmla="*/ 117 w 140"/>
                <a:gd name="T91" fmla="*/ 64 h 129"/>
                <a:gd name="T92" fmla="*/ 126 w 140"/>
                <a:gd name="T93" fmla="*/ 49 h 129"/>
                <a:gd name="T94" fmla="*/ 137 w 140"/>
                <a:gd name="T95" fmla="*/ 50 h 129"/>
                <a:gd name="T96" fmla="*/ 139 w 140"/>
                <a:gd name="T97" fmla="*/ 41 h 129"/>
                <a:gd name="T98" fmla="*/ 96 w 140"/>
                <a:gd name="T99" fmla="*/ 35 h 129"/>
                <a:gd name="T100" fmla="*/ 121 w 140"/>
                <a:gd name="T101" fmla="*/ 3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 h="129">
                  <a:moveTo>
                    <a:pt x="96" y="59"/>
                  </a:moveTo>
                  <a:cubicBezTo>
                    <a:pt x="96" y="58"/>
                    <a:pt x="94" y="57"/>
                    <a:pt x="93" y="57"/>
                  </a:cubicBezTo>
                  <a:cubicBezTo>
                    <a:pt x="80" y="59"/>
                    <a:pt x="80" y="59"/>
                    <a:pt x="80" y="59"/>
                  </a:cubicBezTo>
                  <a:cubicBezTo>
                    <a:pt x="78" y="57"/>
                    <a:pt x="77" y="55"/>
                    <a:pt x="75" y="54"/>
                  </a:cubicBezTo>
                  <a:cubicBezTo>
                    <a:pt x="80" y="41"/>
                    <a:pt x="80" y="41"/>
                    <a:pt x="80" y="41"/>
                  </a:cubicBezTo>
                  <a:cubicBezTo>
                    <a:pt x="80" y="40"/>
                    <a:pt x="80" y="39"/>
                    <a:pt x="79" y="38"/>
                  </a:cubicBezTo>
                  <a:cubicBezTo>
                    <a:pt x="68" y="32"/>
                    <a:pt x="68" y="32"/>
                    <a:pt x="68" y="32"/>
                  </a:cubicBezTo>
                  <a:cubicBezTo>
                    <a:pt x="67" y="32"/>
                    <a:pt x="65" y="32"/>
                    <a:pt x="65" y="33"/>
                  </a:cubicBezTo>
                  <a:cubicBezTo>
                    <a:pt x="57" y="44"/>
                    <a:pt x="57" y="44"/>
                    <a:pt x="57" y="44"/>
                  </a:cubicBezTo>
                  <a:cubicBezTo>
                    <a:pt x="55" y="44"/>
                    <a:pt x="52" y="43"/>
                    <a:pt x="50" y="43"/>
                  </a:cubicBezTo>
                  <a:cubicBezTo>
                    <a:pt x="44" y="31"/>
                    <a:pt x="44" y="31"/>
                    <a:pt x="44" y="31"/>
                  </a:cubicBezTo>
                  <a:cubicBezTo>
                    <a:pt x="44" y="30"/>
                    <a:pt x="42" y="29"/>
                    <a:pt x="41" y="30"/>
                  </a:cubicBezTo>
                  <a:cubicBezTo>
                    <a:pt x="30" y="33"/>
                    <a:pt x="30" y="33"/>
                    <a:pt x="30" y="33"/>
                  </a:cubicBezTo>
                  <a:cubicBezTo>
                    <a:pt x="28" y="33"/>
                    <a:pt x="28" y="35"/>
                    <a:pt x="28" y="36"/>
                  </a:cubicBezTo>
                  <a:cubicBezTo>
                    <a:pt x="30" y="49"/>
                    <a:pt x="30" y="49"/>
                    <a:pt x="30" y="49"/>
                  </a:cubicBezTo>
                  <a:cubicBezTo>
                    <a:pt x="28" y="51"/>
                    <a:pt x="26" y="52"/>
                    <a:pt x="24" y="54"/>
                  </a:cubicBezTo>
                  <a:cubicBezTo>
                    <a:pt x="12" y="49"/>
                    <a:pt x="12" y="49"/>
                    <a:pt x="12" y="49"/>
                  </a:cubicBezTo>
                  <a:cubicBezTo>
                    <a:pt x="11" y="49"/>
                    <a:pt x="9" y="49"/>
                    <a:pt x="9" y="50"/>
                  </a:cubicBezTo>
                  <a:cubicBezTo>
                    <a:pt x="3" y="61"/>
                    <a:pt x="3" y="61"/>
                    <a:pt x="3" y="61"/>
                  </a:cubicBezTo>
                  <a:cubicBezTo>
                    <a:pt x="2" y="62"/>
                    <a:pt x="3" y="64"/>
                    <a:pt x="4" y="64"/>
                  </a:cubicBezTo>
                  <a:cubicBezTo>
                    <a:pt x="15" y="72"/>
                    <a:pt x="15" y="72"/>
                    <a:pt x="15" y="72"/>
                  </a:cubicBezTo>
                  <a:cubicBezTo>
                    <a:pt x="14" y="74"/>
                    <a:pt x="14" y="77"/>
                    <a:pt x="14" y="79"/>
                  </a:cubicBezTo>
                  <a:cubicBezTo>
                    <a:pt x="2" y="85"/>
                    <a:pt x="2" y="85"/>
                    <a:pt x="2" y="85"/>
                  </a:cubicBezTo>
                  <a:cubicBezTo>
                    <a:pt x="1" y="85"/>
                    <a:pt x="0" y="87"/>
                    <a:pt x="0" y="88"/>
                  </a:cubicBezTo>
                  <a:cubicBezTo>
                    <a:pt x="4" y="99"/>
                    <a:pt x="4" y="99"/>
                    <a:pt x="4" y="99"/>
                  </a:cubicBezTo>
                  <a:cubicBezTo>
                    <a:pt x="4" y="101"/>
                    <a:pt x="6" y="101"/>
                    <a:pt x="7" y="101"/>
                  </a:cubicBezTo>
                  <a:cubicBezTo>
                    <a:pt x="20" y="99"/>
                    <a:pt x="20" y="99"/>
                    <a:pt x="20" y="99"/>
                  </a:cubicBezTo>
                  <a:cubicBezTo>
                    <a:pt x="21" y="101"/>
                    <a:pt x="23" y="103"/>
                    <a:pt x="25" y="105"/>
                  </a:cubicBezTo>
                  <a:cubicBezTo>
                    <a:pt x="20" y="117"/>
                    <a:pt x="20" y="117"/>
                    <a:pt x="20" y="117"/>
                  </a:cubicBezTo>
                  <a:cubicBezTo>
                    <a:pt x="19" y="118"/>
                    <a:pt x="20" y="120"/>
                    <a:pt x="21" y="120"/>
                  </a:cubicBezTo>
                  <a:cubicBezTo>
                    <a:pt x="31" y="126"/>
                    <a:pt x="31" y="126"/>
                    <a:pt x="31" y="126"/>
                  </a:cubicBezTo>
                  <a:cubicBezTo>
                    <a:pt x="33" y="127"/>
                    <a:pt x="34" y="126"/>
                    <a:pt x="35" y="125"/>
                  </a:cubicBezTo>
                  <a:cubicBezTo>
                    <a:pt x="43" y="114"/>
                    <a:pt x="43" y="114"/>
                    <a:pt x="43" y="114"/>
                  </a:cubicBezTo>
                  <a:cubicBezTo>
                    <a:pt x="45" y="115"/>
                    <a:pt x="47" y="115"/>
                    <a:pt x="50" y="115"/>
                  </a:cubicBezTo>
                  <a:cubicBezTo>
                    <a:pt x="55" y="127"/>
                    <a:pt x="55" y="127"/>
                    <a:pt x="55" y="127"/>
                  </a:cubicBezTo>
                  <a:cubicBezTo>
                    <a:pt x="56" y="128"/>
                    <a:pt x="57" y="129"/>
                    <a:pt x="59" y="129"/>
                  </a:cubicBezTo>
                  <a:cubicBezTo>
                    <a:pt x="70" y="125"/>
                    <a:pt x="70" y="125"/>
                    <a:pt x="70" y="125"/>
                  </a:cubicBezTo>
                  <a:cubicBezTo>
                    <a:pt x="71" y="125"/>
                    <a:pt x="72" y="123"/>
                    <a:pt x="72" y="122"/>
                  </a:cubicBezTo>
                  <a:cubicBezTo>
                    <a:pt x="70" y="109"/>
                    <a:pt x="70" y="109"/>
                    <a:pt x="70" y="109"/>
                  </a:cubicBezTo>
                  <a:cubicBezTo>
                    <a:pt x="72" y="108"/>
                    <a:pt x="74" y="106"/>
                    <a:pt x="75" y="104"/>
                  </a:cubicBezTo>
                  <a:cubicBezTo>
                    <a:pt x="88" y="109"/>
                    <a:pt x="88" y="109"/>
                    <a:pt x="88" y="109"/>
                  </a:cubicBezTo>
                  <a:cubicBezTo>
                    <a:pt x="89" y="110"/>
                    <a:pt x="90" y="109"/>
                    <a:pt x="91" y="108"/>
                  </a:cubicBezTo>
                  <a:cubicBezTo>
                    <a:pt x="97" y="97"/>
                    <a:pt x="97" y="97"/>
                    <a:pt x="97" y="97"/>
                  </a:cubicBezTo>
                  <a:cubicBezTo>
                    <a:pt x="97" y="96"/>
                    <a:pt x="97" y="95"/>
                    <a:pt x="96" y="94"/>
                  </a:cubicBezTo>
                  <a:cubicBezTo>
                    <a:pt x="85" y="86"/>
                    <a:pt x="85" y="86"/>
                    <a:pt x="85" y="86"/>
                  </a:cubicBezTo>
                  <a:cubicBezTo>
                    <a:pt x="85" y="84"/>
                    <a:pt x="86" y="81"/>
                    <a:pt x="86" y="79"/>
                  </a:cubicBezTo>
                  <a:cubicBezTo>
                    <a:pt x="98" y="74"/>
                    <a:pt x="98" y="74"/>
                    <a:pt x="98" y="74"/>
                  </a:cubicBezTo>
                  <a:cubicBezTo>
                    <a:pt x="99" y="73"/>
                    <a:pt x="100" y="72"/>
                    <a:pt x="99" y="70"/>
                  </a:cubicBezTo>
                  <a:lnTo>
                    <a:pt x="96" y="59"/>
                  </a:lnTo>
                  <a:close/>
                  <a:moveTo>
                    <a:pt x="56" y="100"/>
                  </a:moveTo>
                  <a:cubicBezTo>
                    <a:pt x="45" y="103"/>
                    <a:pt x="33" y="97"/>
                    <a:pt x="29" y="85"/>
                  </a:cubicBezTo>
                  <a:cubicBezTo>
                    <a:pt x="26" y="74"/>
                    <a:pt x="32" y="62"/>
                    <a:pt x="44" y="59"/>
                  </a:cubicBezTo>
                  <a:cubicBezTo>
                    <a:pt x="55" y="55"/>
                    <a:pt x="67" y="62"/>
                    <a:pt x="70" y="73"/>
                  </a:cubicBezTo>
                  <a:cubicBezTo>
                    <a:pt x="74" y="84"/>
                    <a:pt x="67" y="96"/>
                    <a:pt x="56" y="100"/>
                  </a:cubicBezTo>
                  <a:close/>
                  <a:moveTo>
                    <a:pt x="64" y="75"/>
                  </a:moveTo>
                  <a:cubicBezTo>
                    <a:pt x="67" y="83"/>
                    <a:pt x="62" y="91"/>
                    <a:pt x="54" y="94"/>
                  </a:cubicBezTo>
                  <a:cubicBezTo>
                    <a:pt x="46" y="96"/>
                    <a:pt x="38" y="92"/>
                    <a:pt x="35" y="84"/>
                  </a:cubicBezTo>
                  <a:cubicBezTo>
                    <a:pt x="33" y="75"/>
                    <a:pt x="37" y="67"/>
                    <a:pt x="45" y="64"/>
                  </a:cubicBezTo>
                  <a:cubicBezTo>
                    <a:pt x="53" y="62"/>
                    <a:pt x="62" y="67"/>
                    <a:pt x="64" y="75"/>
                  </a:cubicBezTo>
                  <a:close/>
                  <a:moveTo>
                    <a:pt x="139" y="41"/>
                  </a:moveTo>
                  <a:cubicBezTo>
                    <a:pt x="132" y="36"/>
                    <a:pt x="132" y="36"/>
                    <a:pt x="132" y="36"/>
                  </a:cubicBezTo>
                  <a:cubicBezTo>
                    <a:pt x="132" y="34"/>
                    <a:pt x="132" y="33"/>
                    <a:pt x="132" y="31"/>
                  </a:cubicBezTo>
                  <a:cubicBezTo>
                    <a:pt x="131" y="29"/>
                    <a:pt x="131" y="28"/>
                    <a:pt x="131" y="26"/>
                  </a:cubicBezTo>
                  <a:cubicBezTo>
                    <a:pt x="137" y="20"/>
                    <a:pt x="137" y="20"/>
                    <a:pt x="137" y="20"/>
                  </a:cubicBezTo>
                  <a:cubicBezTo>
                    <a:pt x="138" y="19"/>
                    <a:pt x="138" y="18"/>
                    <a:pt x="137" y="17"/>
                  </a:cubicBezTo>
                  <a:cubicBezTo>
                    <a:pt x="133" y="11"/>
                    <a:pt x="133" y="11"/>
                    <a:pt x="133" y="11"/>
                  </a:cubicBezTo>
                  <a:cubicBezTo>
                    <a:pt x="132" y="10"/>
                    <a:pt x="131" y="10"/>
                    <a:pt x="130" y="10"/>
                  </a:cubicBezTo>
                  <a:cubicBezTo>
                    <a:pt x="122" y="14"/>
                    <a:pt x="122" y="14"/>
                    <a:pt x="122" y="14"/>
                  </a:cubicBezTo>
                  <a:cubicBezTo>
                    <a:pt x="119" y="12"/>
                    <a:pt x="116" y="11"/>
                    <a:pt x="113" y="10"/>
                  </a:cubicBezTo>
                  <a:cubicBezTo>
                    <a:pt x="111" y="2"/>
                    <a:pt x="111" y="2"/>
                    <a:pt x="111" y="2"/>
                  </a:cubicBezTo>
                  <a:cubicBezTo>
                    <a:pt x="111" y="1"/>
                    <a:pt x="109" y="0"/>
                    <a:pt x="108" y="0"/>
                  </a:cubicBezTo>
                  <a:cubicBezTo>
                    <a:pt x="101" y="1"/>
                    <a:pt x="101" y="1"/>
                    <a:pt x="101" y="1"/>
                  </a:cubicBezTo>
                  <a:cubicBezTo>
                    <a:pt x="100" y="1"/>
                    <a:pt x="99" y="2"/>
                    <a:pt x="99" y="3"/>
                  </a:cubicBezTo>
                  <a:cubicBezTo>
                    <a:pt x="99" y="12"/>
                    <a:pt x="99" y="12"/>
                    <a:pt x="99" y="12"/>
                  </a:cubicBezTo>
                  <a:cubicBezTo>
                    <a:pt x="96" y="13"/>
                    <a:pt x="93" y="15"/>
                    <a:pt x="91" y="18"/>
                  </a:cubicBezTo>
                  <a:cubicBezTo>
                    <a:pt x="82" y="15"/>
                    <a:pt x="82" y="15"/>
                    <a:pt x="82" y="15"/>
                  </a:cubicBezTo>
                  <a:cubicBezTo>
                    <a:pt x="81" y="15"/>
                    <a:pt x="80" y="16"/>
                    <a:pt x="79" y="17"/>
                  </a:cubicBezTo>
                  <a:cubicBezTo>
                    <a:pt x="77" y="23"/>
                    <a:pt x="77" y="23"/>
                    <a:pt x="77" y="23"/>
                  </a:cubicBezTo>
                  <a:cubicBezTo>
                    <a:pt x="76" y="24"/>
                    <a:pt x="76" y="25"/>
                    <a:pt x="77" y="26"/>
                  </a:cubicBezTo>
                  <a:cubicBezTo>
                    <a:pt x="85" y="31"/>
                    <a:pt x="85" y="31"/>
                    <a:pt x="85" y="31"/>
                  </a:cubicBezTo>
                  <a:cubicBezTo>
                    <a:pt x="85" y="32"/>
                    <a:pt x="85" y="34"/>
                    <a:pt x="85" y="36"/>
                  </a:cubicBezTo>
                  <a:cubicBezTo>
                    <a:pt x="85" y="37"/>
                    <a:pt x="85" y="39"/>
                    <a:pt x="86" y="40"/>
                  </a:cubicBezTo>
                  <a:cubicBezTo>
                    <a:pt x="80" y="47"/>
                    <a:pt x="80" y="47"/>
                    <a:pt x="80" y="47"/>
                  </a:cubicBezTo>
                  <a:cubicBezTo>
                    <a:pt x="79" y="48"/>
                    <a:pt x="79" y="49"/>
                    <a:pt x="79" y="50"/>
                  </a:cubicBezTo>
                  <a:cubicBezTo>
                    <a:pt x="83" y="56"/>
                    <a:pt x="83" y="56"/>
                    <a:pt x="83" y="56"/>
                  </a:cubicBezTo>
                  <a:cubicBezTo>
                    <a:pt x="84" y="57"/>
                    <a:pt x="85" y="57"/>
                    <a:pt x="86" y="56"/>
                  </a:cubicBezTo>
                  <a:cubicBezTo>
                    <a:pt x="94" y="52"/>
                    <a:pt x="94" y="52"/>
                    <a:pt x="94" y="52"/>
                  </a:cubicBezTo>
                  <a:cubicBezTo>
                    <a:pt x="97" y="54"/>
                    <a:pt x="100" y="56"/>
                    <a:pt x="103" y="56"/>
                  </a:cubicBezTo>
                  <a:cubicBezTo>
                    <a:pt x="106" y="65"/>
                    <a:pt x="106" y="65"/>
                    <a:pt x="106" y="65"/>
                  </a:cubicBezTo>
                  <a:cubicBezTo>
                    <a:pt x="106" y="66"/>
                    <a:pt x="107" y="67"/>
                    <a:pt x="108" y="67"/>
                  </a:cubicBezTo>
                  <a:cubicBezTo>
                    <a:pt x="115" y="66"/>
                    <a:pt x="115" y="66"/>
                    <a:pt x="115" y="66"/>
                  </a:cubicBezTo>
                  <a:cubicBezTo>
                    <a:pt x="116" y="66"/>
                    <a:pt x="117" y="65"/>
                    <a:pt x="117" y="64"/>
                  </a:cubicBezTo>
                  <a:cubicBezTo>
                    <a:pt x="118" y="55"/>
                    <a:pt x="118" y="55"/>
                    <a:pt x="118" y="55"/>
                  </a:cubicBezTo>
                  <a:cubicBezTo>
                    <a:pt x="121" y="53"/>
                    <a:pt x="123" y="51"/>
                    <a:pt x="126" y="49"/>
                  </a:cubicBezTo>
                  <a:cubicBezTo>
                    <a:pt x="134" y="51"/>
                    <a:pt x="134" y="51"/>
                    <a:pt x="134" y="51"/>
                  </a:cubicBezTo>
                  <a:cubicBezTo>
                    <a:pt x="135" y="52"/>
                    <a:pt x="137" y="51"/>
                    <a:pt x="137" y="50"/>
                  </a:cubicBezTo>
                  <a:cubicBezTo>
                    <a:pt x="140" y="44"/>
                    <a:pt x="140" y="44"/>
                    <a:pt x="140" y="44"/>
                  </a:cubicBezTo>
                  <a:cubicBezTo>
                    <a:pt x="140" y="43"/>
                    <a:pt x="140" y="41"/>
                    <a:pt x="139" y="41"/>
                  </a:cubicBezTo>
                  <a:close/>
                  <a:moveTo>
                    <a:pt x="110" y="46"/>
                  </a:moveTo>
                  <a:cubicBezTo>
                    <a:pt x="103" y="46"/>
                    <a:pt x="97" y="41"/>
                    <a:pt x="96" y="35"/>
                  </a:cubicBezTo>
                  <a:cubicBezTo>
                    <a:pt x="95" y="28"/>
                    <a:pt x="100" y="22"/>
                    <a:pt x="107" y="21"/>
                  </a:cubicBezTo>
                  <a:cubicBezTo>
                    <a:pt x="114" y="20"/>
                    <a:pt x="120" y="25"/>
                    <a:pt x="121" y="32"/>
                  </a:cubicBezTo>
                  <a:cubicBezTo>
                    <a:pt x="121" y="39"/>
                    <a:pt x="116" y="45"/>
                    <a:pt x="110" y="4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latin typeface="+mn-ea"/>
              </a:endParaRPr>
            </a:p>
          </p:txBody>
        </p:sp>
        <p:cxnSp>
          <p:nvCxnSpPr>
            <p:cNvPr id="10" name="直接连接符 9">
              <a:extLst>
                <a:ext uri="{FF2B5EF4-FFF2-40B4-BE49-F238E27FC236}">
                  <a16:creationId xmlns:a16="http://schemas.microsoft.com/office/drawing/2014/main" id="{263417F8-8AE2-4F31-B70E-C972CFFBC122}"/>
                </a:ext>
              </a:extLst>
            </p:cNvPr>
            <p:cNvCxnSpPr/>
            <p:nvPr/>
          </p:nvCxnSpPr>
          <p:spPr>
            <a:xfrm>
              <a:off x="6322793" y="1663748"/>
              <a:ext cx="0" cy="115062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E2E594A3-931C-4180-8D59-C6A6F39479BC}"/>
                </a:ext>
              </a:extLst>
            </p:cNvPr>
            <p:cNvSpPr/>
            <p:nvPr/>
          </p:nvSpPr>
          <p:spPr>
            <a:xfrm>
              <a:off x="2822355" y="2107596"/>
              <a:ext cx="523875" cy="4571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58A57CDD-D191-4772-93F6-5EF64C669337}"/>
                </a:ext>
              </a:extLst>
            </p:cNvPr>
            <p:cNvSpPr/>
            <p:nvPr/>
          </p:nvSpPr>
          <p:spPr>
            <a:xfrm>
              <a:off x="8439688" y="1601495"/>
              <a:ext cx="2160268" cy="460382"/>
            </a:xfrm>
            <a:prstGeom prst="rect">
              <a:avLst/>
            </a:prstGeom>
            <a:noFill/>
          </p:spPr>
          <p:txBody>
            <a:bodyPr wrap="square" rtlCol="0">
              <a:spAutoFit/>
            </a:bodyPr>
            <a:lstStyle/>
            <a:p>
              <a:r>
                <a:rPr lang="en-US" altLang="zh-CN" sz="2400" dirty="0">
                  <a:solidFill>
                    <a:schemeClr val="accent1"/>
                  </a:solidFill>
                  <a:latin typeface="+mj-ea"/>
                  <a:ea typeface="+mj-ea"/>
                </a:rPr>
                <a:t>02</a:t>
              </a:r>
              <a:r>
                <a:rPr lang="zh-CN" altLang="en-US" sz="2400" dirty="0">
                  <a:solidFill>
                    <a:schemeClr val="accent1"/>
                  </a:solidFill>
                  <a:latin typeface="+mj-ea"/>
                  <a:ea typeface="+mj-ea"/>
                </a:rPr>
                <a:t>关键词标题</a:t>
              </a:r>
            </a:p>
          </p:txBody>
        </p:sp>
        <p:sp>
          <p:nvSpPr>
            <p:cNvPr id="13" name="矩形 12">
              <a:extLst>
                <a:ext uri="{FF2B5EF4-FFF2-40B4-BE49-F238E27FC236}">
                  <a16:creationId xmlns:a16="http://schemas.microsoft.com/office/drawing/2014/main" id="{CF1B8B94-0D6F-492E-9275-55179C34DF9E}"/>
                </a:ext>
              </a:extLst>
            </p:cNvPr>
            <p:cNvSpPr/>
            <p:nvPr/>
          </p:nvSpPr>
          <p:spPr>
            <a:xfrm>
              <a:off x="8433337" y="2180083"/>
              <a:ext cx="2922805" cy="914609"/>
            </a:xfrm>
            <a:prstGeom prst="rect">
              <a:avLst/>
            </a:prstGeom>
          </p:spPr>
          <p:txBody>
            <a:bodyPr wrap="square">
              <a:spAutoFit/>
            </a:bodyPr>
            <a:lstStyle/>
            <a:p>
              <a:pPr>
                <a:lnSpc>
                  <a:spcPct val="130000"/>
                </a:lnSpc>
              </a:pPr>
              <a:r>
                <a:rPr lang="zh-CN" altLang="en-US" sz="1400" dirty="0">
                  <a:solidFill>
                    <a:schemeClr val="tx1">
                      <a:lumMod val="75000"/>
                      <a:lumOff val="25000"/>
                    </a:schemeClr>
                  </a:solidFill>
                  <a:latin typeface="+mn-ea"/>
                  <a:cs typeface="等线" panose="02010600030101010101" charset="-122"/>
                </a:rPr>
                <a:t>在这里输入你的正文，阐述与关键词标题相关的具体内容，若字数太多酌情先删减文案，再缩小字号</a:t>
              </a:r>
            </a:p>
          </p:txBody>
        </p:sp>
        <p:sp>
          <p:nvSpPr>
            <p:cNvPr id="14" name="矩形 13">
              <a:extLst>
                <a:ext uri="{FF2B5EF4-FFF2-40B4-BE49-F238E27FC236}">
                  <a16:creationId xmlns:a16="http://schemas.microsoft.com/office/drawing/2014/main" id="{7DAE1425-3E12-4DEA-B50D-125A38F17964}"/>
                </a:ext>
              </a:extLst>
            </p:cNvPr>
            <p:cNvSpPr/>
            <p:nvPr/>
          </p:nvSpPr>
          <p:spPr>
            <a:xfrm>
              <a:off x="8554940" y="2107596"/>
              <a:ext cx="523875" cy="45719"/>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1491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a:extLst>
              <a:ext uri="{FF2B5EF4-FFF2-40B4-BE49-F238E27FC236}">
                <a16:creationId xmlns:a16="http://schemas.microsoft.com/office/drawing/2014/main" id="{5B40FB11-FA9C-4413-BC5C-00AEE97BC0D9}"/>
              </a:ext>
            </a:extLst>
          </p:cNvPr>
          <p:cNvSpPr>
            <a:spLocks noChangeAspect="1"/>
          </p:cNvSpPr>
          <p:nvPr/>
        </p:nvSpPr>
        <p:spPr>
          <a:xfrm>
            <a:off x="876301" y="1476529"/>
            <a:ext cx="10439398" cy="2411808"/>
          </a:xfrm>
          <a:custGeom>
            <a:avLst/>
            <a:gdLst>
              <a:gd name="connsiteX0" fmla="*/ 1205904 w 11239498"/>
              <a:gd name="connsiteY0" fmla="*/ 0 h 2411808"/>
              <a:gd name="connsiteX1" fmla="*/ 10033594 w 11239498"/>
              <a:gd name="connsiteY1" fmla="*/ 0 h 2411808"/>
              <a:gd name="connsiteX2" fmla="*/ 11239498 w 11239498"/>
              <a:gd name="connsiteY2" fmla="*/ 1205904 h 2411808"/>
              <a:gd name="connsiteX3" fmla="*/ 10033594 w 11239498"/>
              <a:gd name="connsiteY3" fmla="*/ 2411808 h 2411808"/>
              <a:gd name="connsiteX4" fmla="*/ 1205904 w 11239498"/>
              <a:gd name="connsiteY4" fmla="*/ 2411808 h 2411808"/>
              <a:gd name="connsiteX5" fmla="*/ 0 w 11239498"/>
              <a:gd name="connsiteY5" fmla="*/ 1205904 h 2411808"/>
              <a:gd name="connsiteX6" fmla="*/ 1205904 w 11239498"/>
              <a:gd name="connsiteY6" fmla="*/ 0 h 241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9498" h="2411808">
                <a:moveTo>
                  <a:pt x="1205904" y="0"/>
                </a:moveTo>
                <a:lnTo>
                  <a:pt x="10033594" y="0"/>
                </a:lnTo>
                <a:cubicBezTo>
                  <a:pt x="10699596" y="0"/>
                  <a:pt x="11239498" y="539902"/>
                  <a:pt x="11239498" y="1205904"/>
                </a:cubicBezTo>
                <a:cubicBezTo>
                  <a:pt x="11239498" y="1871906"/>
                  <a:pt x="10699596" y="2411808"/>
                  <a:pt x="10033594" y="2411808"/>
                </a:cubicBezTo>
                <a:lnTo>
                  <a:pt x="1205904" y="2411808"/>
                </a:lnTo>
                <a:cubicBezTo>
                  <a:pt x="539902" y="2411808"/>
                  <a:pt x="0" y="1871906"/>
                  <a:pt x="0" y="1205904"/>
                </a:cubicBezTo>
                <a:cubicBezTo>
                  <a:pt x="0" y="539902"/>
                  <a:pt x="539902" y="0"/>
                  <a:pt x="1205904" y="0"/>
                </a:cubicBezTo>
                <a:close/>
              </a:path>
            </a:pathLst>
          </a:custGeom>
          <a:blipFill dpi="0" rotWithShape="1">
            <a:blip r:embed="rId3"/>
            <a:srcRect/>
            <a:stretch>
              <a:fillRect t="-59137" b="-62565"/>
            </a:stretch>
          </a:blipFill>
          <a:ln w="12700" cap="flat" cmpd="sng" algn="ctr">
            <a:noFill/>
            <a:prstDash val="solid"/>
            <a:miter lim="800000"/>
          </a:ln>
          <a:effectLst>
            <a:outerShdw blurRad="368300" sx="102000" sy="102000" algn="ctr" rotWithShape="0">
              <a:schemeClr val="accent1">
                <a:lumMod val="75000"/>
                <a:alpha val="19000"/>
              </a:schemeClr>
            </a:outerShdw>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8EF9DC65-D79C-4F87-AE89-C33A6D275077}"/>
              </a:ext>
            </a:extLst>
          </p:cNvPr>
          <p:cNvSpPr>
            <a:spLocks noGrp="1"/>
          </p:cNvSpPr>
          <p:nvPr>
            <p:ph type="title"/>
          </p:nvPr>
        </p:nvSpPr>
        <p:spPr/>
        <p:txBody>
          <a:bodyPr/>
          <a:lstStyle/>
          <a:p>
            <a:r>
              <a:rPr lang="zh-CN" altLang="en-US" dirty="0"/>
              <a:t>产品方案</a:t>
            </a:r>
          </a:p>
        </p:txBody>
      </p:sp>
      <p:sp>
        <p:nvSpPr>
          <p:cNvPr id="4" name="矩形: 圆角 3">
            <a:extLst>
              <a:ext uri="{FF2B5EF4-FFF2-40B4-BE49-F238E27FC236}">
                <a16:creationId xmlns:a16="http://schemas.microsoft.com/office/drawing/2014/main" id="{14A5BE30-A690-43CB-8926-FE5B40833CC5}"/>
              </a:ext>
            </a:extLst>
          </p:cNvPr>
          <p:cNvSpPr/>
          <p:nvPr/>
        </p:nvSpPr>
        <p:spPr>
          <a:xfrm>
            <a:off x="1541823" y="4341750"/>
            <a:ext cx="1951866" cy="542200"/>
          </a:xfrm>
          <a:prstGeom prst="roundRect">
            <a:avLst>
              <a:gd name="adj" fmla="val 50000"/>
            </a:avLst>
          </a:prstGeom>
          <a:gradFill>
            <a:gsLst>
              <a:gs pos="0">
                <a:schemeClr val="accent1"/>
              </a:gs>
              <a:gs pos="98000">
                <a:schemeClr val="accent2">
                  <a:lumMod val="60000"/>
                  <a:lumOff val="40000"/>
                </a:schemeClr>
              </a:gs>
            </a:gsLst>
            <a:lin ang="16200000" scaled="1"/>
          </a:gradFill>
          <a:ln w="12700" cap="flat" cmpd="sng" algn="ctr">
            <a:noFill/>
            <a:prstDash val="solid"/>
            <a:miter lim="800000"/>
          </a:ln>
          <a:effectLst>
            <a:outerShdw blurRad="749300" dist="38100" dir="16200000" rotWithShape="0">
              <a:schemeClr val="accent2">
                <a:lumMod val="7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关键词标题</a:t>
            </a:r>
          </a:p>
        </p:txBody>
      </p:sp>
      <p:sp>
        <p:nvSpPr>
          <p:cNvPr id="5" name="文本框 4">
            <a:extLst>
              <a:ext uri="{FF2B5EF4-FFF2-40B4-BE49-F238E27FC236}">
                <a16:creationId xmlns:a16="http://schemas.microsoft.com/office/drawing/2014/main" id="{376A0CA4-D836-463C-AABE-A86F3A69B766}"/>
              </a:ext>
            </a:extLst>
          </p:cNvPr>
          <p:cNvSpPr txBox="1"/>
          <p:nvPr/>
        </p:nvSpPr>
        <p:spPr>
          <a:xfrm>
            <a:off x="1238212" y="5048279"/>
            <a:ext cx="2559088" cy="822276"/>
          </a:xfrm>
          <a:prstGeom prst="rect">
            <a:avLst/>
          </a:prstGeom>
          <a:noFill/>
        </p:spPr>
        <p:txBody>
          <a:bodyPr wrap="square" lIns="0" tIns="0" rIns="0" bIns="0" rtlCol="0" anchor="t">
            <a:spAutoFit/>
          </a:bodyPr>
          <a:lstStyle/>
          <a:p>
            <a:pPr algn="ctr">
              <a:lnSpc>
                <a:spcPct val="130000"/>
              </a:lnSpc>
            </a:pPr>
            <a:r>
              <a:rPr lang="zh-CN" altLang="en-US" sz="1400" dirty="0">
                <a:solidFill>
                  <a:schemeClr val="tx1">
                    <a:lumMod val="75000"/>
                    <a:lumOff val="25000"/>
                  </a:schemeClr>
                </a:solidFill>
                <a:latin typeface="+mn-ea"/>
              </a:rPr>
              <a:t>在这里输入你的正文，阐述与关键词标题相关的具体内容在这里输入你的正文</a:t>
            </a:r>
            <a:endParaRPr lang="zh-CN" altLang="en-US" sz="1400" b="0" dirty="0">
              <a:solidFill>
                <a:schemeClr val="tx1">
                  <a:lumMod val="75000"/>
                  <a:lumOff val="25000"/>
                </a:schemeClr>
              </a:solidFill>
              <a:effectLst/>
              <a:latin typeface="+mn-ea"/>
            </a:endParaRPr>
          </a:p>
        </p:txBody>
      </p:sp>
      <p:sp>
        <p:nvSpPr>
          <p:cNvPr id="7" name="文本框 6">
            <a:extLst>
              <a:ext uri="{FF2B5EF4-FFF2-40B4-BE49-F238E27FC236}">
                <a16:creationId xmlns:a16="http://schemas.microsoft.com/office/drawing/2014/main" id="{4AA482C2-310E-4FB5-9D0D-C1F35AFFE412}"/>
              </a:ext>
            </a:extLst>
          </p:cNvPr>
          <p:cNvSpPr txBox="1"/>
          <p:nvPr/>
        </p:nvSpPr>
        <p:spPr>
          <a:xfrm>
            <a:off x="5035512" y="5048279"/>
            <a:ext cx="2559088" cy="822276"/>
          </a:xfrm>
          <a:prstGeom prst="rect">
            <a:avLst/>
          </a:prstGeom>
          <a:noFill/>
        </p:spPr>
        <p:txBody>
          <a:bodyPr wrap="square" lIns="0" tIns="0" rIns="0" bIns="0" rtlCol="0" anchor="t">
            <a:spAutoFit/>
          </a:bodyPr>
          <a:lstStyle/>
          <a:p>
            <a:pPr algn="ctr">
              <a:lnSpc>
                <a:spcPct val="130000"/>
              </a:lnSpc>
            </a:pPr>
            <a:r>
              <a:rPr lang="zh-CN" altLang="en-US" sz="1400" dirty="0">
                <a:solidFill>
                  <a:schemeClr val="tx1">
                    <a:lumMod val="75000"/>
                    <a:lumOff val="25000"/>
                  </a:schemeClr>
                </a:solidFill>
                <a:latin typeface="+mn-ea"/>
              </a:rPr>
              <a:t>在这里输入你的正文，阐述与关键词标题相关的具体内容在这里输入你的正文</a:t>
            </a:r>
            <a:endParaRPr lang="zh-CN" altLang="en-US" sz="1400" b="0" dirty="0">
              <a:solidFill>
                <a:schemeClr val="tx1">
                  <a:lumMod val="75000"/>
                  <a:lumOff val="25000"/>
                </a:schemeClr>
              </a:solidFill>
              <a:effectLst/>
              <a:latin typeface="+mn-ea"/>
            </a:endParaRPr>
          </a:p>
        </p:txBody>
      </p:sp>
      <p:sp>
        <p:nvSpPr>
          <p:cNvPr id="9" name="文本框 8">
            <a:extLst>
              <a:ext uri="{FF2B5EF4-FFF2-40B4-BE49-F238E27FC236}">
                <a16:creationId xmlns:a16="http://schemas.microsoft.com/office/drawing/2014/main" id="{BA6DB4A6-9579-42FD-8BFC-3C3CC23CEFE3}"/>
              </a:ext>
            </a:extLst>
          </p:cNvPr>
          <p:cNvSpPr txBox="1"/>
          <p:nvPr/>
        </p:nvSpPr>
        <p:spPr>
          <a:xfrm>
            <a:off x="8573369" y="5048279"/>
            <a:ext cx="2559088" cy="822276"/>
          </a:xfrm>
          <a:prstGeom prst="rect">
            <a:avLst/>
          </a:prstGeom>
          <a:noFill/>
        </p:spPr>
        <p:txBody>
          <a:bodyPr wrap="square" lIns="0" tIns="0" rIns="0" bIns="0" rtlCol="0" anchor="t">
            <a:spAutoFit/>
          </a:bodyPr>
          <a:lstStyle/>
          <a:p>
            <a:pPr algn="ctr">
              <a:lnSpc>
                <a:spcPct val="130000"/>
              </a:lnSpc>
            </a:pPr>
            <a:r>
              <a:rPr lang="zh-CN" altLang="en-US" sz="1400" dirty="0">
                <a:solidFill>
                  <a:schemeClr val="tx1">
                    <a:lumMod val="75000"/>
                    <a:lumOff val="25000"/>
                  </a:schemeClr>
                </a:solidFill>
                <a:latin typeface="+mn-ea"/>
              </a:rPr>
              <a:t>在这里输入你的正文，阐述与关键词标题相关的具体内容在这里输入你的正文</a:t>
            </a:r>
            <a:endParaRPr lang="zh-CN" altLang="en-US" sz="1400" b="0" dirty="0">
              <a:solidFill>
                <a:schemeClr val="tx1">
                  <a:lumMod val="75000"/>
                  <a:lumOff val="25000"/>
                </a:schemeClr>
              </a:solidFill>
              <a:effectLst/>
              <a:latin typeface="+mn-ea"/>
            </a:endParaRPr>
          </a:p>
        </p:txBody>
      </p:sp>
      <p:cxnSp>
        <p:nvCxnSpPr>
          <p:cNvPr id="10" name="直接连接符 9">
            <a:extLst>
              <a:ext uri="{FF2B5EF4-FFF2-40B4-BE49-F238E27FC236}">
                <a16:creationId xmlns:a16="http://schemas.microsoft.com/office/drawing/2014/main" id="{D5B90290-F945-478F-A1AA-D634302DBA99}"/>
              </a:ext>
            </a:extLst>
          </p:cNvPr>
          <p:cNvCxnSpPr>
            <a:cxnSpLocks/>
          </p:cNvCxnSpPr>
          <p:nvPr/>
        </p:nvCxnSpPr>
        <p:spPr>
          <a:xfrm>
            <a:off x="4344047" y="4358425"/>
            <a:ext cx="0" cy="14867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BD501435-D546-4C3E-B4EC-19A51F4B0A42}"/>
              </a:ext>
            </a:extLst>
          </p:cNvPr>
          <p:cNvCxnSpPr>
            <a:cxnSpLocks/>
          </p:cNvCxnSpPr>
          <p:nvPr/>
        </p:nvCxnSpPr>
        <p:spPr>
          <a:xfrm>
            <a:off x="8078920" y="4358425"/>
            <a:ext cx="0" cy="148675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矩形: 圆角 13">
            <a:extLst>
              <a:ext uri="{FF2B5EF4-FFF2-40B4-BE49-F238E27FC236}">
                <a16:creationId xmlns:a16="http://schemas.microsoft.com/office/drawing/2014/main" id="{FDE9C9E0-A574-4F6A-B2B6-6216A4FE4F7A}"/>
              </a:ext>
            </a:extLst>
          </p:cNvPr>
          <p:cNvSpPr/>
          <p:nvPr/>
        </p:nvSpPr>
        <p:spPr>
          <a:xfrm>
            <a:off x="5339123" y="4341750"/>
            <a:ext cx="1951866" cy="542200"/>
          </a:xfrm>
          <a:prstGeom prst="roundRect">
            <a:avLst>
              <a:gd name="adj" fmla="val 50000"/>
            </a:avLst>
          </a:prstGeom>
          <a:gradFill>
            <a:gsLst>
              <a:gs pos="0">
                <a:schemeClr val="accent1"/>
              </a:gs>
              <a:gs pos="98000">
                <a:schemeClr val="accent2">
                  <a:lumMod val="60000"/>
                  <a:lumOff val="40000"/>
                </a:schemeClr>
              </a:gs>
            </a:gsLst>
            <a:lin ang="16200000" scaled="1"/>
          </a:gradFill>
          <a:ln w="12700" cap="flat" cmpd="sng" algn="ctr">
            <a:noFill/>
            <a:prstDash val="solid"/>
            <a:miter lim="800000"/>
          </a:ln>
          <a:effectLst>
            <a:outerShdw blurRad="749300" dist="38100" dir="16200000" rotWithShape="0">
              <a:schemeClr val="accent2">
                <a:lumMod val="7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关键词标题</a:t>
            </a:r>
          </a:p>
        </p:txBody>
      </p:sp>
      <p:sp>
        <p:nvSpPr>
          <p:cNvPr id="15" name="矩形: 圆角 14">
            <a:extLst>
              <a:ext uri="{FF2B5EF4-FFF2-40B4-BE49-F238E27FC236}">
                <a16:creationId xmlns:a16="http://schemas.microsoft.com/office/drawing/2014/main" id="{369D075A-D4C0-4CA5-9B2B-B864547CA6B2}"/>
              </a:ext>
            </a:extLst>
          </p:cNvPr>
          <p:cNvSpPr/>
          <p:nvPr/>
        </p:nvSpPr>
        <p:spPr>
          <a:xfrm>
            <a:off x="8876980" y="4341750"/>
            <a:ext cx="1951866" cy="542200"/>
          </a:xfrm>
          <a:prstGeom prst="roundRect">
            <a:avLst>
              <a:gd name="adj" fmla="val 50000"/>
            </a:avLst>
          </a:prstGeom>
          <a:gradFill>
            <a:gsLst>
              <a:gs pos="0">
                <a:schemeClr val="accent1"/>
              </a:gs>
              <a:gs pos="98000">
                <a:schemeClr val="accent2">
                  <a:lumMod val="60000"/>
                  <a:lumOff val="40000"/>
                </a:schemeClr>
              </a:gs>
            </a:gsLst>
            <a:lin ang="16200000" scaled="1"/>
          </a:gradFill>
          <a:ln w="12700" cap="flat" cmpd="sng" algn="ctr">
            <a:noFill/>
            <a:prstDash val="solid"/>
            <a:miter lim="800000"/>
          </a:ln>
          <a:effectLst>
            <a:outerShdw blurRad="749300" dist="38100" dir="16200000" rotWithShape="0">
              <a:schemeClr val="accent2">
                <a:lumMod val="75000"/>
                <a:alpha val="1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关键词标题</a:t>
            </a:r>
          </a:p>
        </p:txBody>
      </p:sp>
    </p:spTree>
    <p:custDataLst>
      <p:tags r:id="rId1"/>
    </p:custDataLst>
    <p:extLst>
      <p:ext uri="{BB962C8B-B14F-4D97-AF65-F5344CB8AC3E}">
        <p14:creationId xmlns:p14="http://schemas.microsoft.com/office/powerpoint/2010/main" val="301099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5082DAD2-9D7A-46C9-B45A-F2CC6DEF0E18}"/>
              </a:ext>
            </a:extLst>
          </p:cNvPr>
          <p:cNvSpPr txBox="1"/>
          <p:nvPr/>
        </p:nvSpPr>
        <p:spPr>
          <a:xfrm>
            <a:off x="4874871" y="359873"/>
            <a:ext cx="2442259" cy="1015663"/>
          </a:xfrm>
          <a:prstGeom prst="rect">
            <a:avLst/>
          </a:prstGeom>
          <a:noFill/>
        </p:spPr>
        <p:txBody>
          <a:bodyPr wrap="square" lIns="0" tIns="0" rIns="0" bIns="0" rtlCol="0" anchor="t">
            <a:spAutoFit/>
          </a:bodyPr>
          <a:lstStyle/>
          <a:p>
            <a:pPr algn="dist"/>
            <a:r>
              <a:rPr lang="zh-CN" altLang="en-US" sz="6600" dirty="0">
                <a:solidFill>
                  <a:schemeClr val="accent1"/>
                </a:solidFill>
                <a:latin typeface="+mj-ea"/>
                <a:ea typeface="+mj-ea"/>
              </a:rPr>
              <a:t>目录</a:t>
            </a:r>
          </a:p>
        </p:txBody>
      </p:sp>
      <p:sp>
        <p:nvSpPr>
          <p:cNvPr id="4" name="文本框 3">
            <a:extLst>
              <a:ext uri="{FF2B5EF4-FFF2-40B4-BE49-F238E27FC236}">
                <a16:creationId xmlns:a16="http://schemas.microsoft.com/office/drawing/2014/main" id="{F3DA4BED-ABDE-4E29-8B75-8C3CF61F2F3A}"/>
              </a:ext>
            </a:extLst>
          </p:cNvPr>
          <p:cNvSpPr txBox="1"/>
          <p:nvPr/>
        </p:nvSpPr>
        <p:spPr>
          <a:xfrm>
            <a:off x="4785693" y="1375536"/>
            <a:ext cx="2531437" cy="276999"/>
          </a:xfrm>
          <a:prstGeom prst="rect">
            <a:avLst/>
          </a:prstGeom>
          <a:noFill/>
        </p:spPr>
        <p:txBody>
          <a:bodyPr wrap="square" lIns="0" tIns="0" rIns="0" bIns="0" rtlCol="0" anchor="t">
            <a:spAutoFit/>
          </a:bodyPr>
          <a:lstStyle/>
          <a:p>
            <a:pPr algn="dist"/>
            <a:r>
              <a:rPr lang="en-US" altLang="zh-CN" dirty="0">
                <a:solidFill>
                  <a:schemeClr val="accent1"/>
                </a:solidFill>
              </a:rPr>
              <a:t>CONTENTS</a:t>
            </a:r>
            <a:endParaRPr lang="zh-CN" altLang="en-US" dirty="0">
              <a:solidFill>
                <a:schemeClr val="accent1"/>
              </a:solidFill>
            </a:endParaRPr>
          </a:p>
        </p:txBody>
      </p:sp>
      <p:grpSp>
        <p:nvGrpSpPr>
          <p:cNvPr id="16" name="组合 15">
            <a:extLst>
              <a:ext uri="{FF2B5EF4-FFF2-40B4-BE49-F238E27FC236}">
                <a16:creationId xmlns:a16="http://schemas.microsoft.com/office/drawing/2014/main" id="{86E94811-FB50-4E11-B342-DC64E9B370AB}"/>
              </a:ext>
            </a:extLst>
          </p:cNvPr>
          <p:cNvGrpSpPr/>
          <p:nvPr/>
        </p:nvGrpSpPr>
        <p:grpSpPr>
          <a:xfrm>
            <a:off x="3718833" y="705653"/>
            <a:ext cx="4754334" cy="324102"/>
            <a:chOff x="3690364" y="705653"/>
            <a:chExt cx="4754334" cy="324102"/>
          </a:xfrm>
        </p:grpSpPr>
        <p:grpSp>
          <p:nvGrpSpPr>
            <p:cNvPr id="6" name="组合 5">
              <a:extLst>
                <a:ext uri="{FF2B5EF4-FFF2-40B4-BE49-F238E27FC236}">
                  <a16:creationId xmlns:a16="http://schemas.microsoft.com/office/drawing/2014/main" id="{80495B92-BC1A-4EE5-A683-12B3D08EBA48}"/>
                </a:ext>
              </a:extLst>
            </p:cNvPr>
            <p:cNvGrpSpPr/>
            <p:nvPr/>
          </p:nvGrpSpPr>
          <p:grpSpPr>
            <a:xfrm flipH="1">
              <a:off x="3690364" y="705653"/>
              <a:ext cx="963761" cy="324102"/>
              <a:chOff x="-4662739" y="5426245"/>
              <a:chExt cx="1698608" cy="571223"/>
            </a:xfrm>
          </p:grpSpPr>
          <p:sp>
            <p:nvSpPr>
              <p:cNvPr id="7" name="椭圆 6">
                <a:extLst>
                  <a:ext uri="{FF2B5EF4-FFF2-40B4-BE49-F238E27FC236}">
                    <a16:creationId xmlns:a16="http://schemas.microsoft.com/office/drawing/2014/main" id="{C8F364E4-1A01-4E9C-9DE8-AEC1E92CF5A3}"/>
                  </a:ext>
                </a:extLst>
              </p:cNvPr>
              <p:cNvSpPr/>
              <p:nvPr userDrawn="1"/>
            </p:nvSpPr>
            <p:spPr>
              <a:xfrm>
                <a:off x="-4662739" y="5426245"/>
                <a:ext cx="571221" cy="5712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8" name="椭圆 7">
                <a:extLst>
                  <a:ext uri="{FF2B5EF4-FFF2-40B4-BE49-F238E27FC236}">
                    <a16:creationId xmlns:a16="http://schemas.microsoft.com/office/drawing/2014/main" id="{18F4CDB5-8002-4CF0-9B0D-2B1392F65A9F}"/>
                  </a:ext>
                </a:extLst>
              </p:cNvPr>
              <p:cNvSpPr/>
              <p:nvPr userDrawn="1"/>
            </p:nvSpPr>
            <p:spPr>
              <a:xfrm>
                <a:off x="-4286943" y="5426247"/>
                <a:ext cx="571221" cy="571221"/>
              </a:xfrm>
              <a:prstGeom prst="ellipse">
                <a:avLst/>
              </a:prstGeom>
              <a:solidFill>
                <a:schemeClr val="accent1">
                  <a:lumMod val="100000"/>
                  <a:alpha val="4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9" name="椭圆 8">
                <a:extLst>
                  <a:ext uri="{FF2B5EF4-FFF2-40B4-BE49-F238E27FC236}">
                    <a16:creationId xmlns:a16="http://schemas.microsoft.com/office/drawing/2014/main" id="{CBC343A4-AFB0-44FF-8690-55A982924964}"/>
                  </a:ext>
                </a:extLst>
              </p:cNvPr>
              <p:cNvSpPr/>
              <p:nvPr userDrawn="1"/>
            </p:nvSpPr>
            <p:spPr>
              <a:xfrm>
                <a:off x="-3911146" y="5426247"/>
                <a:ext cx="571221" cy="571221"/>
              </a:xfrm>
              <a:prstGeom prst="ellipse">
                <a:avLst/>
              </a:prstGeom>
              <a:solidFill>
                <a:schemeClr val="accent1">
                  <a:lumMod val="10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0" name="椭圆 9">
                <a:extLst>
                  <a:ext uri="{FF2B5EF4-FFF2-40B4-BE49-F238E27FC236}">
                    <a16:creationId xmlns:a16="http://schemas.microsoft.com/office/drawing/2014/main" id="{A795DFBF-5194-4FDD-B06B-1ADEB2D85063}"/>
                  </a:ext>
                </a:extLst>
              </p:cNvPr>
              <p:cNvSpPr/>
              <p:nvPr userDrawn="1"/>
            </p:nvSpPr>
            <p:spPr>
              <a:xfrm>
                <a:off x="-3535352" y="5426247"/>
                <a:ext cx="571221" cy="571221"/>
              </a:xfrm>
              <a:prstGeom prst="ellipse">
                <a:avLst/>
              </a:prstGeom>
              <a:solidFill>
                <a:schemeClr val="accent1">
                  <a:lumMod val="10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grpSp>
        <p:grpSp>
          <p:nvGrpSpPr>
            <p:cNvPr id="11" name="组合 10">
              <a:extLst>
                <a:ext uri="{FF2B5EF4-FFF2-40B4-BE49-F238E27FC236}">
                  <a16:creationId xmlns:a16="http://schemas.microsoft.com/office/drawing/2014/main" id="{33419B6C-BEC0-4E64-B9D5-DC965FB7037E}"/>
                </a:ext>
              </a:extLst>
            </p:cNvPr>
            <p:cNvGrpSpPr/>
            <p:nvPr/>
          </p:nvGrpSpPr>
          <p:grpSpPr>
            <a:xfrm>
              <a:off x="7480937" y="705653"/>
              <a:ext cx="963761" cy="324102"/>
              <a:chOff x="-4662739" y="5426245"/>
              <a:chExt cx="1698608" cy="571223"/>
            </a:xfrm>
          </p:grpSpPr>
          <p:sp>
            <p:nvSpPr>
              <p:cNvPr id="12" name="椭圆 11">
                <a:extLst>
                  <a:ext uri="{FF2B5EF4-FFF2-40B4-BE49-F238E27FC236}">
                    <a16:creationId xmlns:a16="http://schemas.microsoft.com/office/drawing/2014/main" id="{4E402C5C-2438-470E-B157-B05A3D1F1F3A}"/>
                  </a:ext>
                </a:extLst>
              </p:cNvPr>
              <p:cNvSpPr/>
              <p:nvPr userDrawn="1"/>
            </p:nvSpPr>
            <p:spPr>
              <a:xfrm>
                <a:off x="-4662739" y="5426245"/>
                <a:ext cx="571221" cy="5712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3" name="椭圆 12">
                <a:extLst>
                  <a:ext uri="{FF2B5EF4-FFF2-40B4-BE49-F238E27FC236}">
                    <a16:creationId xmlns:a16="http://schemas.microsoft.com/office/drawing/2014/main" id="{F8ABB10B-6829-4DA3-8067-020D2A15711C}"/>
                  </a:ext>
                </a:extLst>
              </p:cNvPr>
              <p:cNvSpPr/>
              <p:nvPr userDrawn="1"/>
            </p:nvSpPr>
            <p:spPr>
              <a:xfrm>
                <a:off x="-4286943" y="5426247"/>
                <a:ext cx="571221" cy="571221"/>
              </a:xfrm>
              <a:prstGeom prst="ellipse">
                <a:avLst/>
              </a:prstGeom>
              <a:solidFill>
                <a:schemeClr val="accent1">
                  <a:lumMod val="100000"/>
                  <a:alpha val="4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4" name="椭圆 13">
                <a:extLst>
                  <a:ext uri="{FF2B5EF4-FFF2-40B4-BE49-F238E27FC236}">
                    <a16:creationId xmlns:a16="http://schemas.microsoft.com/office/drawing/2014/main" id="{1B1E56E8-C588-42DC-8025-3B1D7A141E71}"/>
                  </a:ext>
                </a:extLst>
              </p:cNvPr>
              <p:cNvSpPr/>
              <p:nvPr userDrawn="1"/>
            </p:nvSpPr>
            <p:spPr>
              <a:xfrm>
                <a:off x="-3911146" y="5426247"/>
                <a:ext cx="571221" cy="571221"/>
              </a:xfrm>
              <a:prstGeom prst="ellipse">
                <a:avLst/>
              </a:prstGeom>
              <a:solidFill>
                <a:schemeClr val="accent1">
                  <a:lumMod val="10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5" name="椭圆 14">
                <a:extLst>
                  <a:ext uri="{FF2B5EF4-FFF2-40B4-BE49-F238E27FC236}">
                    <a16:creationId xmlns:a16="http://schemas.microsoft.com/office/drawing/2014/main" id="{0A5C9AF9-E39D-4F68-BCEF-4AF1780BA4EE}"/>
                  </a:ext>
                </a:extLst>
              </p:cNvPr>
              <p:cNvSpPr/>
              <p:nvPr userDrawn="1"/>
            </p:nvSpPr>
            <p:spPr>
              <a:xfrm>
                <a:off x="-3535352" y="5426247"/>
                <a:ext cx="571221" cy="571221"/>
              </a:xfrm>
              <a:prstGeom prst="ellipse">
                <a:avLst/>
              </a:prstGeom>
              <a:solidFill>
                <a:schemeClr val="accent1">
                  <a:lumMod val="10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grpSp>
      </p:grpSp>
      <p:grpSp>
        <p:nvGrpSpPr>
          <p:cNvPr id="33" name="组合 32">
            <a:extLst>
              <a:ext uri="{FF2B5EF4-FFF2-40B4-BE49-F238E27FC236}">
                <a16:creationId xmlns:a16="http://schemas.microsoft.com/office/drawing/2014/main" id="{56DA7397-1D7A-4C9E-B6D7-E1DB49CE944C}"/>
              </a:ext>
            </a:extLst>
          </p:cNvPr>
          <p:cNvGrpSpPr/>
          <p:nvPr/>
        </p:nvGrpSpPr>
        <p:grpSpPr>
          <a:xfrm>
            <a:off x="1280222" y="2818431"/>
            <a:ext cx="1415006" cy="1720262"/>
            <a:chOff x="1247171" y="2818431"/>
            <a:chExt cx="1415006" cy="1720262"/>
          </a:xfrm>
        </p:grpSpPr>
        <p:sp>
          <p:nvSpPr>
            <p:cNvPr id="17" name="泪滴形 16">
              <a:extLst>
                <a:ext uri="{FF2B5EF4-FFF2-40B4-BE49-F238E27FC236}">
                  <a16:creationId xmlns:a16="http://schemas.microsoft.com/office/drawing/2014/main" id="{461613CE-9C82-4D3F-BE6A-BF73CC61F953}"/>
                </a:ext>
              </a:extLst>
            </p:cNvPr>
            <p:cNvSpPr/>
            <p:nvPr/>
          </p:nvSpPr>
          <p:spPr>
            <a:xfrm>
              <a:off x="1516524" y="2818431"/>
              <a:ext cx="876300" cy="876300"/>
            </a:xfrm>
            <a:prstGeom prst="teardrop">
              <a:avLst/>
            </a:prstGeom>
            <a:gradFill>
              <a:gsLst>
                <a:gs pos="0">
                  <a:schemeClr val="accent1"/>
                </a:gs>
                <a:gs pos="10000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01</a:t>
              </a:r>
              <a:endParaRPr lang="zh-CN" altLang="en-US" sz="2000" dirty="0"/>
            </a:p>
          </p:txBody>
        </p:sp>
        <p:sp>
          <p:nvSpPr>
            <p:cNvPr id="18" name="文本框 17">
              <a:extLst>
                <a:ext uri="{FF2B5EF4-FFF2-40B4-BE49-F238E27FC236}">
                  <a16:creationId xmlns:a16="http://schemas.microsoft.com/office/drawing/2014/main" id="{84798118-F235-47E5-952C-54512D2F7BEF}"/>
                </a:ext>
              </a:extLst>
            </p:cNvPr>
            <p:cNvSpPr txBox="1"/>
            <p:nvPr/>
          </p:nvSpPr>
          <p:spPr>
            <a:xfrm>
              <a:off x="1247171" y="3862067"/>
              <a:ext cx="1415006" cy="369332"/>
            </a:xfrm>
            <a:prstGeom prst="rect">
              <a:avLst/>
            </a:prstGeom>
            <a:noFill/>
          </p:spPr>
          <p:txBody>
            <a:bodyPr wrap="square" lIns="0" tIns="0" rIns="0" bIns="0" rtlCol="0" anchor="t">
              <a:spAutoFit/>
            </a:bodyPr>
            <a:lstStyle/>
            <a:p>
              <a:pPr algn="ctr"/>
              <a:r>
                <a:rPr lang="zh-CN" altLang="en-US" sz="2400" dirty="0">
                  <a:solidFill>
                    <a:schemeClr val="accent1"/>
                  </a:solidFill>
                  <a:latin typeface="+mj-ea"/>
                  <a:ea typeface="+mj-ea"/>
                </a:rPr>
                <a:t>需求分析</a:t>
              </a:r>
            </a:p>
          </p:txBody>
        </p:sp>
        <p:sp>
          <p:nvSpPr>
            <p:cNvPr id="19" name="文本框 18">
              <a:extLst>
                <a:ext uri="{FF2B5EF4-FFF2-40B4-BE49-F238E27FC236}">
                  <a16:creationId xmlns:a16="http://schemas.microsoft.com/office/drawing/2014/main" id="{067265F4-8E52-4A0A-B314-CFC6AFEC5813}"/>
                </a:ext>
              </a:extLst>
            </p:cNvPr>
            <p:cNvSpPr txBox="1"/>
            <p:nvPr/>
          </p:nvSpPr>
          <p:spPr>
            <a:xfrm>
              <a:off x="1247171" y="4323249"/>
              <a:ext cx="1415006" cy="215444"/>
            </a:xfrm>
            <a:prstGeom prst="rect">
              <a:avLst/>
            </a:prstGeom>
            <a:noFill/>
          </p:spPr>
          <p:txBody>
            <a:bodyPr wrap="square" lIns="0" tIns="0" rIns="0" bIns="0" rtlCol="0" anchor="t">
              <a:spAutoFit/>
            </a:bodyPr>
            <a:lstStyle/>
            <a:p>
              <a:pPr algn="ctr"/>
              <a:r>
                <a:rPr lang="en-US" altLang="zh-CN" sz="1400" dirty="0">
                  <a:solidFill>
                    <a:schemeClr val="accent1"/>
                  </a:solidFill>
                </a:rPr>
                <a:t>Requirement</a:t>
              </a:r>
            </a:p>
          </p:txBody>
        </p:sp>
      </p:grpSp>
      <p:grpSp>
        <p:nvGrpSpPr>
          <p:cNvPr id="30" name="组合 29">
            <a:extLst>
              <a:ext uri="{FF2B5EF4-FFF2-40B4-BE49-F238E27FC236}">
                <a16:creationId xmlns:a16="http://schemas.microsoft.com/office/drawing/2014/main" id="{29CE67CF-96BD-4C93-A939-403CF904422A}"/>
              </a:ext>
            </a:extLst>
          </p:cNvPr>
          <p:cNvGrpSpPr/>
          <p:nvPr/>
        </p:nvGrpSpPr>
        <p:grpSpPr>
          <a:xfrm>
            <a:off x="4202878" y="2818431"/>
            <a:ext cx="1231200" cy="1720262"/>
            <a:chOff x="3872709" y="2818431"/>
            <a:chExt cx="1231200" cy="1720262"/>
          </a:xfrm>
        </p:grpSpPr>
        <p:sp>
          <p:nvSpPr>
            <p:cNvPr id="20" name="泪滴形 19">
              <a:extLst>
                <a:ext uri="{FF2B5EF4-FFF2-40B4-BE49-F238E27FC236}">
                  <a16:creationId xmlns:a16="http://schemas.microsoft.com/office/drawing/2014/main" id="{63F3B2E6-FF58-4B9E-A75D-D3F2B21DEA75}"/>
                </a:ext>
              </a:extLst>
            </p:cNvPr>
            <p:cNvSpPr/>
            <p:nvPr/>
          </p:nvSpPr>
          <p:spPr>
            <a:xfrm>
              <a:off x="4050159" y="2818431"/>
              <a:ext cx="876300" cy="876300"/>
            </a:xfrm>
            <a:prstGeom prst="teardrop">
              <a:avLst/>
            </a:prstGeom>
            <a:gradFill>
              <a:gsLst>
                <a:gs pos="0">
                  <a:schemeClr val="accent1"/>
                </a:gs>
                <a:gs pos="100000">
                  <a:schemeClr val="accent2"/>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02</a:t>
              </a:r>
              <a:endParaRPr lang="zh-CN" altLang="en-US" sz="2000" dirty="0"/>
            </a:p>
          </p:txBody>
        </p:sp>
        <p:sp>
          <p:nvSpPr>
            <p:cNvPr id="21" name="文本框 20">
              <a:extLst>
                <a:ext uri="{FF2B5EF4-FFF2-40B4-BE49-F238E27FC236}">
                  <a16:creationId xmlns:a16="http://schemas.microsoft.com/office/drawing/2014/main" id="{3EA545A0-E490-4361-9AA9-6F39B63966FE}"/>
                </a:ext>
              </a:extLst>
            </p:cNvPr>
            <p:cNvSpPr txBox="1"/>
            <p:nvPr/>
          </p:nvSpPr>
          <p:spPr>
            <a:xfrm>
              <a:off x="3872756" y="3862067"/>
              <a:ext cx="1231106" cy="369332"/>
            </a:xfrm>
            <a:prstGeom prst="rect">
              <a:avLst/>
            </a:prstGeom>
            <a:noFill/>
          </p:spPr>
          <p:txBody>
            <a:bodyPr wrap="none" lIns="0" tIns="0" rIns="0" bIns="0" rtlCol="0" anchor="t">
              <a:spAutoFit/>
            </a:bodyPr>
            <a:lstStyle/>
            <a:p>
              <a:pPr algn="ctr"/>
              <a:r>
                <a:rPr lang="zh-CN" altLang="en-US" sz="2400" dirty="0">
                  <a:solidFill>
                    <a:schemeClr val="accent1"/>
                  </a:solidFill>
                  <a:latin typeface="+mj-ea"/>
                  <a:ea typeface="+mj-ea"/>
                </a:rPr>
                <a:t>市场分析</a:t>
              </a:r>
            </a:p>
          </p:txBody>
        </p:sp>
        <p:sp>
          <p:nvSpPr>
            <p:cNvPr id="22" name="文本框 21">
              <a:extLst>
                <a:ext uri="{FF2B5EF4-FFF2-40B4-BE49-F238E27FC236}">
                  <a16:creationId xmlns:a16="http://schemas.microsoft.com/office/drawing/2014/main" id="{3D9A43A3-AD3F-4046-9578-5BCED901D0E8}"/>
                </a:ext>
              </a:extLst>
            </p:cNvPr>
            <p:cNvSpPr txBox="1"/>
            <p:nvPr/>
          </p:nvSpPr>
          <p:spPr>
            <a:xfrm>
              <a:off x="3872709" y="4323249"/>
              <a:ext cx="1231200" cy="215444"/>
            </a:xfrm>
            <a:prstGeom prst="rect">
              <a:avLst/>
            </a:prstGeom>
            <a:noFill/>
          </p:spPr>
          <p:txBody>
            <a:bodyPr wrap="square" lIns="0" tIns="0" rIns="0" bIns="0" rtlCol="0" anchor="t">
              <a:spAutoFit/>
            </a:bodyPr>
            <a:lstStyle/>
            <a:p>
              <a:pPr algn="ctr"/>
              <a:r>
                <a:rPr lang="en-US" altLang="zh-CN" sz="1400" dirty="0">
                  <a:solidFill>
                    <a:schemeClr val="accent1"/>
                  </a:solidFill>
                </a:rPr>
                <a:t>Market</a:t>
              </a:r>
            </a:p>
          </p:txBody>
        </p:sp>
      </p:grpSp>
      <p:grpSp>
        <p:nvGrpSpPr>
          <p:cNvPr id="31" name="组合 30">
            <a:extLst>
              <a:ext uri="{FF2B5EF4-FFF2-40B4-BE49-F238E27FC236}">
                <a16:creationId xmlns:a16="http://schemas.microsoft.com/office/drawing/2014/main" id="{18105404-1D06-4659-8E37-E0EEA3CDEE4C}"/>
              </a:ext>
            </a:extLst>
          </p:cNvPr>
          <p:cNvGrpSpPr/>
          <p:nvPr/>
        </p:nvGrpSpPr>
        <p:grpSpPr>
          <a:xfrm>
            <a:off x="6941728" y="2818431"/>
            <a:ext cx="1231200" cy="1720262"/>
            <a:chOff x="6706953" y="2818431"/>
            <a:chExt cx="1231200" cy="1720262"/>
          </a:xfrm>
        </p:grpSpPr>
        <p:sp>
          <p:nvSpPr>
            <p:cNvPr id="23" name="泪滴形 22">
              <a:extLst>
                <a:ext uri="{FF2B5EF4-FFF2-40B4-BE49-F238E27FC236}">
                  <a16:creationId xmlns:a16="http://schemas.microsoft.com/office/drawing/2014/main" id="{0C9F643F-54AD-49FE-A33A-66162E15BD70}"/>
                </a:ext>
              </a:extLst>
            </p:cNvPr>
            <p:cNvSpPr/>
            <p:nvPr/>
          </p:nvSpPr>
          <p:spPr>
            <a:xfrm>
              <a:off x="6884403" y="2818431"/>
              <a:ext cx="876300" cy="876300"/>
            </a:xfrm>
            <a:prstGeom prst="teardrop">
              <a:avLst/>
            </a:prstGeom>
            <a:gradFill>
              <a:gsLst>
                <a:gs pos="0">
                  <a:schemeClr val="accent1"/>
                </a:gs>
                <a:gs pos="100000">
                  <a:schemeClr val="accent2"/>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03</a:t>
              </a:r>
              <a:endParaRPr lang="zh-CN" altLang="en-US" sz="2000" dirty="0"/>
            </a:p>
          </p:txBody>
        </p:sp>
        <p:sp>
          <p:nvSpPr>
            <p:cNvPr id="24" name="文本框 23">
              <a:extLst>
                <a:ext uri="{FF2B5EF4-FFF2-40B4-BE49-F238E27FC236}">
                  <a16:creationId xmlns:a16="http://schemas.microsoft.com/office/drawing/2014/main" id="{16705DE9-F846-4F33-B1A1-53BE7D019E6C}"/>
                </a:ext>
              </a:extLst>
            </p:cNvPr>
            <p:cNvSpPr txBox="1"/>
            <p:nvPr/>
          </p:nvSpPr>
          <p:spPr>
            <a:xfrm>
              <a:off x="6707000" y="3862067"/>
              <a:ext cx="1231106" cy="369332"/>
            </a:xfrm>
            <a:prstGeom prst="rect">
              <a:avLst/>
            </a:prstGeom>
            <a:noFill/>
          </p:spPr>
          <p:txBody>
            <a:bodyPr wrap="none" lIns="0" tIns="0" rIns="0" bIns="0" rtlCol="0" anchor="t">
              <a:spAutoFit/>
            </a:bodyPr>
            <a:lstStyle/>
            <a:p>
              <a:pPr algn="ctr"/>
              <a:r>
                <a:rPr lang="zh-CN" altLang="en-US" sz="2400" dirty="0">
                  <a:solidFill>
                    <a:schemeClr val="accent1"/>
                  </a:solidFill>
                  <a:latin typeface="+mj-ea"/>
                  <a:ea typeface="+mj-ea"/>
                </a:rPr>
                <a:t>产品方案</a:t>
              </a:r>
            </a:p>
          </p:txBody>
        </p:sp>
        <p:sp>
          <p:nvSpPr>
            <p:cNvPr id="25" name="文本框 24">
              <a:extLst>
                <a:ext uri="{FF2B5EF4-FFF2-40B4-BE49-F238E27FC236}">
                  <a16:creationId xmlns:a16="http://schemas.microsoft.com/office/drawing/2014/main" id="{EACAD51D-5A2F-4A37-BB67-C27179FE11C1}"/>
                </a:ext>
              </a:extLst>
            </p:cNvPr>
            <p:cNvSpPr txBox="1"/>
            <p:nvPr/>
          </p:nvSpPr>
          <p:spPr>
            <a:xfrm>
              <a:off x="6706953" y="4323249"/>
              <a:ext cx="1231200" cy="215444"/>
            </a:xfrm>
            <a:prstGeom prst="rect">
              <a:avLst/>
            </a:prstGeom>
            <a:noFill/>
          </p:spPr>
          <p:txBody>
            <a:bodyPr wrap="square" lIns="0" tIns="0" rIns="0" bIns="0" rtlCol="0" anchor="t">
              <a:spAutoFit/>
            </a:bodyPr>
            <a:lstStyle/>
            <a:p>
              <a:pPr algn="ctr"/>
              <a:r>
                <a:rPr lang="en-US" altLang="zh-CN" sz="1400" dirty="0">
                  <a:solidFill>
                    <a:schemeClr val="accent1"/>
                  </a:solidFill>
                </a:rPr>
                <a:t>Product</a:t>
              </a:r>
            </a:p>
          </p:txBody>
        </p:sp>
      </p:grpSp>
      <p:grpSp>
        <p:nvGrpSpPr>
          <p:cNvPr id="32" name="组合 31">
            <a:extLst>
              <a:ext uri="{FF2B5EF4-FFF2-40B4-BE49-F238E27FC236}">
                <a16:creationId xmlns:a16="http://schemas.microsoft.com/office/drawing/2014/main" id="{B65A5311-FACD-4E58-BC72-332DC0EBB20E}"/>
              </a:ext>
            </a:extLst>
          </p:cNvPr>
          <p:cNvGrpSpPr/>
          <p:nvPr/>
        </p:nvGrpSpPr>
        <p:grpSpPr>
          <a:xfrm>
            <a:off x="9680578" y="2818431"/>
            <a:ext cx="1231200" cy="1720262"/>
            <a:chOff x="9647527" y="2818431"/>
            <a:chExt cx="1231200" cy="1720262"/>
          </a:xfrm>
        </p:grpSpPr>
        <p:sp>
          <p:nvSpPr>
            <p:cNvPr id="26" name="泪滴形 25">
              <a:extLst>
                <a:ext uri="{FF2B5EF4-FFF2-40B4-BE49-F238E27FC236}">
                  <a16:creationId xmlns:a16="http://schemas.microsoft.com/office/drawing/2014/main" id="{F613BDBF-31D6-499A-9FC1-327DA821C272}"/>
                </a:ext>
              </a:extLst>
            </p:cNvPr>
            <p:cNvSpPr/>
            <p:nvPr/>
          </p:nvSpPr>
          <p:spPr>
            <a:xfrm>
              <a:off x="9824977" y="2818431"/>
              <a:ext cx="876300" cy="876300"/>
            </a:xfrm>
            <a:prstGeom prst="teardrop">
              <a:avLst/>
            </a:prstGeom>
            <a:gradFill>
              <a:gsLst>
                <a:gs pos="0">
                  <a:schemeClr val="accent1"/>
                </a:gs>
                <a:gs pos="100000">
                  <a:schemeClr val="accent2"/>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04</a:t>
              </a:r>
              <a:endParaRPr lang="zh-CN" altLang="en-US" sz="2000" dirty="0"/>
            </a:p>
          </p:txBody>
        </p:sp>
        <p:sp>
          <p:nvSpPr>
            <p:cNvPr id="27" name="文本框 26">
              <a:extLst>
                <a:ext uri="{FF2B5EF4-FFF2-40B4-BE49-F238E27FC236}">
                  <a16:creationId xmlns:a16="http://schemas.microsoft.com/office/drawing/2014/main" id="{5A0E40A0-8341-4E20-B19D-ADD75FA1DEC9}"/>
                </a:ext>
              </a:extLst>
            </p:cNvPr>
            <p:cNvSpPr txBox="1"/>
            <p:nvPr/>
          </p:nvSpPr>
          <p:spPr>
            <a:xfrm>
              <a:off x="9647574" y="3862067"/>
              <a:ext cx="1231106" cy="369332"/>
            </a:xfrm>
            <a:prstGeom prst="rect">
              <a:avLst/>
            </a:prstGeom>
            <a:noFill/>
          </p:spPr>
          <p:txBody>
            <a:bodyPr wrap="none" lIns="0" tIns="0" rIns="0" bIns="0" rtlCol="0" anchor="t">
              <a:spAutoFit/>
            </a:bodyPr>
            <a:lstStyle/>
            <a:p>
              <a:pPr algn="ctr"/>
              <a:r>
                <a:rPr lang="zh-CN" altLang="en-US" sz="2400" dirty="0">
                  <a:solidFill>
                    <a:schemeClr val="accent1"/>
                  </a:solidFill>
                  <a:latin typeface="+mj-ea"/>
                  <a:ea typeface="+mj-ea"/>
                </a:rPr>
                <a:t>未来规划</a:t>
              </a:r>
            </a:p>
          </p:txBody>
        </p:sp>
        <p:sp>
          <p:nvSpPr>
            <p:cNvPr id="28" name="文本框 27">
              <a:extLst>
                <a:ext uri="{FF2B5EF4-FFF2-40B4-BE49-F238E27FC236}">
                  <a16:creationId xmlns:a16="http://schemas.microsoft.com/office/drawing/2014/main" id="{89E3E2B5-CACB-4F75-8230-0D62D4917D73}"/>
                </a:ext>
              </a:extLst>
            </p:cNvPr>
            <p:cNvSpPr txBox="1"/>
            <p:nvPr/>
          </p:nvSpPr>
          <p:spPr>
            <a:xfrm>
              <a:off x="9647527" y="4323249"/>
              <a:ext cx="1231200" cy="215444"/>
            </a:xfrm>
            <a:prstGeom prst="rect">
              <a:avLst/>
            </a:prstGeom>
            <a:noFill/>
          </p:spPr>
          <p:txBody>
            <a:bodyPr wrap="square" lIns="0" tIns="0" rIns="0" bIns="0" rtlCol="0" anchor="t">
              <a:spAutoFit/>
            </a:bodyPr>
            <a:lstStyle/>
            <a:p>
              <a:pPr algn="ctr"/>
              <a:r>
                <a:rPr lang="en-US" altLang="zh-CN" sz="1400" dirty="0">
                  <a:solidFill>
                    <a:schemeClr val="accent1"/>
                  </a:solidFill>
                </a:rPr>
                <a:t>Plan</a:t>
              </a:r>
              <a:endParaRPr lang="zh-CN" altLang="en-US" sz="1400" dirty="0">
                <a:solidFill>
                  <a:schemeClr val="accent1"/>
                </a:solidFill>
              </a:endParaRPr>
            </a:p>
          </p:txBody>
        </p:sp>
      </p:grpSp>
    </p:spTree>
    <p:extLst>
      <p:ext uri="{BB962C8B-B14F-4D97-AF65-F5344CB8AC3E}">
        <p14:creationId xmlns:p14="http://schemas.microsoft.com/office/powerpoint/2010/main" val="3228273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圆角 45">
            <a:extLst>
              <a:ext uri="{FF2B5EF4-FFF2-40B4-BE49-F238E27FC236}">
                <a16:creationId xmlns:a16="http://schemas.microsoft.com/office/drawing/2014/main" id="{0CE253F4-0FC2-4D17-A739-A54563A95C93}"/>
              </a:ext>
            </a:extLst>
          </p:cNvPr>
          <p:cNvSpPr/>
          <p:nvPr/>
        </p:nvSpPr>
        <p:spPr>
          <a:xfrm>
            <a:off x="6711553" y="3635077"/>
            <a:ext cx="4331208" cy="1634645"/>
          </a:xfrm>
          <a:prstGeom prst="roundRect">
            <a:avLst>
              <a:gd name="adj" fmla="val 50000"/>
            </a:avLst>
          </a:prstGeom>
          <a:solidFill>
            <a:schemeClr val="bg1"/>
          </a:solidFill>
          <a:ln w="12700" cap="flat" cmpd="sng" algn="ctr">
            <a:noFill/>
            <a:prstDash val="solid"/>
            <a:miter lim="800000"/>
          </a:ln>
          <a:effectLst>
            <a:outerShdw blurRad="228600" sx="102000" sy="102000" algn="ctr"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7" name="组合 46">
            <a:extLst>
              <a:ext uri="{FF2B5EF4-FFF2-40B4-BE49-F238E27FC236}">
                <a16:creationId xmlns:a16="http://schemas.microsoft.com/office/drawing/2014/main" id="{C398F26B-9217-4EF5-8BC7-C7EA6C31078F}"/>
              </a:ext>
            </a:extLst>
          </p:cNvPr>
          <p:cNvGrpSpPr/>
          <p:nvPr/>
        </p:nvGrpSpPr>
        <p:grpSpPr>
          <a:xfrm>
            <a:off x="7626280" y="3862344"/>
            <a:ext cx="2845868" cy="1163217"/>
            <a:chOff x="2063569" y="2042231"/>
            <a:chExt cx="2845868" cy="1163217"/>
          </a:xfrm>
        </p:grpSpPr>
        <p:sp>
          <p:nvSpPr>
            <p:cNvPr id="48" name="文本框 47">
              <a:extLst>
                <a:ext uri="{FF2B5EF4-FFF2-40B4-BE49-F238E27FC236}">
                  <a16:creationId xmlns:a16="http://schemas.microsoft.com/office/drawing/2014/main" id="{A435BABB-A6CE-4725-AD42-224A2BE87ABD}"/>
                </a:ext>
              </a:extLst>
            </p:cNvPr>
            <p:cNvSpPr txBox="1"/>
            <p:nvPr/>
          </p:nvSpPr>
          <p:spPr>
            <a:xfrm>
              <a:off x="3347386" y="2042231"/>
              <a:ext cx="1538884" cy="369332"/>
            </a:xfrm>
            <a:prstGeom prst="rect">
              <a:avLst/>
            </a:prstGeom>
            <a:noFill/>
          </p:spPr>
          <p:txBody>
            <a:bodyPr wrap="none" lIns="0" tIns="0" rIns="0" bIns="0" rtlCol="0" anchor="t">
              <a:spAutoFit/>
            </a:bodyPr>
            <a:lstStyle/>
            <a:p>
              <a:pPr algn="r"/>
              <a:r>
                <a:rPr lang="zh-CN" altLang="en-US" sz="2400" dirty="0">
                  <a:solidFill>
                    <a:schemeClr val="accent1"/>
                  </a:solidFill>
                  <a:latin typeface="+mj-ea"/>
                  <a:ea typeface="+mj-ea"/>
                </a:rPr>
                <a:t>关键词标题</a:t>
              </a:r>
            </a:p>
          </p:txBody>
        </p:sp>
        <p:sp>
          <p:nvSpPr>
            <p:cNvPr id="49" name="文本框 48">
              <a:extLst>
                <a:ext uri="{FF2B5EF4-FFF2-40B4-BE49-F238E27FC236}">
                  <a16:creationId xmlns:a16="http://schemas.microsoft.com/office/drawing/2014/main" id="{3B020CD4-729A-4C3C-B89B-A269249F8673}"/>
                </a:ext>
              </a:extLst>
            </p:cNvPr>
            <p:cNvSpPr txBox="1"/>
            <p:nvPr/>
          </p:nvSpPr>
          <p:spPr>
            <a:xfrm>
              <a:off x="2063569" y="2383172"/>
              <a:ext cx="2845868" cy="822276"/>
            </a:xfrm>
            <a:prstGeom prst="rect">
              <a:avLst/>
            </a:prstGeom>
            <a:noFill/>
          </p:spPr>
          <p:txBody>
            <a:bodyPr wrap="square" lIns="0" tIns="0" rIns="0" bIns="0" rtlCol="0" anchor="t">
              <a:spAutoFit/>
            </a:bodyPr>
            <a:lstStyle/>
            <a:p>
              <a:pPr algn="r">
                <a:lnSpc>
                  <a:spcPct val="130000"/>
                </a:lnSpc>
              </a:pPr>
              <a:r>
                <a:rPr lang="zh-CN" altLang="en-US" sz="1400" b="0" dirty="0">
                  <a:solidFill>
                    <a:schemeClr val="tx1">
                      <a:lumMod val="75000"/>
                      <a:lumOff val="25000"/>
                    </a:schemeClr>
                  </a:solidFill>
                  <a:effectLst/>
                  <a:latin typeface="+mn-ea"/>
                </a:rPr>
                <a:t>在这里输入你的正文，阐述与关键词标题相关的具体内容，若字数太多酌情先删减文案，再缩小字号</a:t>
              </a:r>
            </a:p>
          </p:txBody>
        </p:sp>
      </p:grpSp>
      <p:sp>
        <p:nvSpPr>
          <p:cNvPr id="41" name="矩形: 圆角 40">
            <a:extLst>
              <a:ext uri="{FF2B5EF4-FFF2-40B4-BE49-F238E27FC236}">
                <a16:creationId xmlns:a16="http://schemas.microsoft.com/office/drawing/2014/main" id="{B6A0EF11-EADC-474D-9F4E-897609233F0F}"/>
              </a:ext>
            </a:extLst>
          </p:cNvPr>
          <p:cNvSpPr/>
          <p:nvPr/>
        </p:nvSpPr>
        <p:spPr>
          <a:xfrm>
            <a:off x="6711553" y="1690451"/>
            <a:ext cx="4331208" cy="1634645"/>
          </a:xfrm>
          <a:prstGeom prst="roundRect">
            <a:avLst>
              <a:gd name="adj" fmla="val 50000"/>
            </a:avLst>
          </a:prstGeom>
          <a:solidFill>
            <a:schemeClr val="bg1"/>
          </a:solidFill>
          <a:ln w="12700" cap="flat" cmpd="sng" algn="ctr">
            <a:noFill/>
            <a:prstDash val="solid"/>
            <a:miter lim="800000"/>
          </a:ln>
          <a:effectLst>
            <a:outerShdw blurRad="228600" sx="102000" sy="102000" algn="ctr"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2" name="组合 41">
            <a:extLst>
              <a:ext uri="{FF2B5EF4-FFF2-40B4-BE49-F238E27FC236}">
                <a16:creationId xmlns:a16="http://schemas.microsoft.com/office/drawing/2014/main" id="{BBC3CED3-8816-44BA-BD6A-B24662AA139F}"/>
              </a:ext>
            </a:extLst>
          </p:cNvPr>
          <p:cNvGrpSpPr/>
          <p:nvPr/>
        </p:nvGrpSpPr>
        <p:grpSpPr>
          <a:xfrm>
            <a:off x="7677677" y="1917718"/>
            <a:ext cx="2845868" cy="1163217"/>
            <a:chOff x="2114966" y="2042231"/>
            <a:chExt cx="2845868" cy="1163217"/>
          </a:xfrm>
        </p:grpSpPr>
        <p:sp>
          <p:nvSpPr>
            <p:cNvPr id="43" name="文本框 42">
              <a:extLst>
                <a:ext uri="{FF2B5EF4-FFF2-40B4-BE49-F238E27FC236}">
                  <a16:creationId xmlns:a16="http://schemas.microsoft.com/office/drawing/2014/main" id="{B6D9C32B-1ED0-4974-93FC-6D271D60AD52}"/>
                </a:ext>
              </a:extLst>
            </p:cNvPr>
            <p:cNvSpPr txBox="1"/>
            <p:nvPr/>
          </p:nvSpPr>
          <p:spPr>
            <a:xfrm>
              <a:off x="3398783" y="2042231"/>
              <a:ext cx="1538884" cy="369332"/>
            </a:xfrm>
            <a:prstGeom prst="rect">
              <a:avLst/>
            </a:prstGeom>
            <a:noFill/>
          </p:spPr>
          <p:txBody>
            <a:bodyPr wrap="none" lIns="0" tIns="0" rIns="0" bIns="0" rtlCol="0" anchor="t">
              <a:spAutoFit/>
            </a:bodyPr>
            <a:lstStyle/>
            <a:p>
              <a:pPr algn="r"/>
              <a:r>
                <a:rPr lang="zh-CN" altLang="en-US" sz="2400" dirty="0">
                  <a:solidFill>
                    <a:schemeClr val="accent1"/>
                  </a:solidFill>
                  <a:latin typeface="+mj-ea"/>
                  <a:ea typeface="+mj-ea"/>
                </a:rPr>
                <a:t>关键词标题</a:t>
              </a:r>
            </a:p>
          </p:txBody>
        </p:sp>
        <p:sp>
          <p:nvSpPr>
            <p:cNvPr id="44" name="文本框 43">
              <a:extLst>
                <a:ext uri="{FF2B5EF4-FFF2-40B4-BE49-F238E27FC236}">
                  <a16:creationId xmlns:a16="http://schemas.microsoft.com/office/drawing/2014/main" id="{F2978C5B-F401-4116-A9B8-B62E18843802}"/>
                </a:ext>
              </a:extLst>
            </p:cNvPr>
            <p:cNvSpPr txBox="1"/>
            <p:nvPr/>
          </p:nvSpPr>
          <p:spPr>
            <a:xfrm>
              <a:off x="2114966" y="2383172"/>
              <a:ext cx="2845868" cy="822276"/>
            </a:xfrm>
            <a:prstGeom prst="rect">
              <a:avLst/>
            </a:prstGeom>
            <a:noFill/>
          </p:spPr>
          <p:txBody>
            <a:bodyPr wrap="square" lIns="0" tIns="0" rIns="0" bIns="0" rtlCol="0" anchor="t">
              <a:spAutoFit/>
            </a:bodyPr>
            <a:lstStyle/>
            <a:p>
              <a:pPr algn="r">
                <a:lnSpc>
                  <a:spcPct val="130000"/>
                </a:lnSpc>
              </a:pPr>
              <a:r>
                <a:rPr lang="zh-CN" altLang="en-US" sz="1400" b="0" dirty="0">
                  <a:solidFill>
                    <a:schemeClr val="tx1">
                      <a:lumMod val="75000"/>
                      <a:lumOff val="25000"/>
                    </a:schemeClr>
                  </a:solidFill>
                  <a:effectLst/>
                  <a:latin typeface="+mn-ea"/>
                </a:rPr>
                <a:t>在这里输入你的正文，阐述与关键词标题相关的具体内容，若字数太多酌情先删减文案，再缩小字号</a:t>
              </a:r>
            </a:p>
          </p:txBody>
        </p:sp>
      </p:grpSp>
      <p:sp>
        <p:nvSpPr>
          <p:cNvPr id="32" name="矩形: 圆角 31">
            <a:extLst>
              <a:ext uri="{FF2B5EF4-FFF2-40B4-BE49-F238E27FC236}">
                <a16:creationId xmlns:a16="http://schemas.microsoft.com/office/drawing/2014/main" id="{FC2E7EFC-AB83-4073-9656-00C39DB715FE}"/>
              </a:ext>
            </a:extLst>
          </p:cNvPr>
          <p:cNvSpPr/>
          <p:nvPr/>
        </p:nvSpPr>
        <p:spPr>
          <a:xfrm>
            <a:off x="1134024" y="4040905"/>
            <a:ext cx="4331208" cy="1634645"/>
          </a:xfrm>
          <a:prstGeom prst="roundRect">
            <a:avLst>
              <a:gd name="adj" fmla="val 50000"/>
            </a:avLst>
          </a:prstGeom>
          <a:solidFill>
            <a:schemeClr val="bg1"/>
          </a:solidFill>
          <a:ln w="12700" cap="flat" cmpd="sng" algn="ctr">
            <a:noFill/>
            <a:prstDash val="solid"/>
            <a:miter lim="800000"/>
          </a:ln>
          <a:effectLst>
            <a:outerShdw blurRad="228600" sx="102000" sy="102000" algn="ctr"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3" name="组合 32">
            <a:extLst>
              <a:ext uri="{FF2B5EF4-FFF2-40B4-BE49-F238E27FC236}">
                <a16:creationId xmlns:a16="http://schemas.microsoft.com/office/drawing/2014/main" id="{B90EC564-2695-4775-A402-3BF2F0C45EF1}"/>
              </a:ext>
            </a:extLst>
          </p:cNvPr>
          <p:cNvGrpSpPr/>
          <p:nvPr/>
        </p:nvGrpSpPr>
        <p:grpSpPr>
          <a:xfrm>
            <a:off x="1645834" y="4268172"/>
            <a:ext cx="2884074" cy="1163217"/>
            <a:chOff x="1660652" y="2042231"/>
            <a:chExt cx="2884074" cy="1163217"/>
          </a:xfrm>
        </p:grpSpPr>
        <p:sp>
          <p:nvSpPr>
            <p:cNvPr id="34" name="文本框 33">
              <a:extLst>
                <a:ext uri="{FF2B5EF4-FFF2-40B4-BE49-F238E27FC236}">
                  <a16:creationId xmlns:a16="http://schemas.microsoft.com/office/drawing/2014/main" id="{1B69C199-0233-4E91-9CF1-294A204FEA6D}"/>
                </a:ext>
              </a:extLst>
            </p:cNvPr>
            <p:cNvSpPr txBox="1"/>
            <p:nvPr/>
          </p:nvSpPr>
          <p:spPr>
            <a:xfrm>
              <a:off x="1660652" y="2042231"/>
              <a:ext cx="1538884"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35" name="文本框 34">
              <a:extLst>
                <a:ext uri="{FF2B5EF4-FFF2-40B4-BE49-F238E27FC236}">
                  <a16:creationId xmlns:a16="http://schemas.microsoft.com/office/drawing/2014/main" id="{31A5E6FF-D5C9-4300-85F8-B4BE8C3AD5AC}"/>
                </a:ext>
              </a:extLst>
            </p:cNvPr>
            <p:cNvSpPr txBox="1"/>
            <p:nvPr/>
          </p:nvSpPr>
          <p:spPr>
            <a:xfrm>
              <a:off x="1698858" y="2383172"/>
              <a:ext cx="2845868" cy="822276"/>
            </a:xfrm>
            <a:prstGeom prst="rect">
              <a:avLst/>
            </a:prstGeom>
            <a:noFill/>
          </p:spPr>
          <p:txBody>
            <a:bodyPr wrap="square" lIns="0" tIns="0" rIns="0" bIns="0" rtlCol="0" anchor="t">
              <a:spAutoFit/>
            </a:bodyPr>
            <a:lstStyle/>
            <a:p>
              <a:pPr>
                <a:lnSpc>
                  <a:spcPct val="130000"/>
                </a:lnSpc>
              </a:pPr>
              <a:r>
                <a:rPr lang="zh-CN" altLang="en-US" sz="1400" b="0" dirty="0">
                  <a:solidFill>
                    <a:schemeClr val="tx1">
                      <a:lumMod val="75000"/>
                      <a:lumOff val="25000"/>
                    </a:schemeClr>
                  </a:solidFill>
                  <a:effectLst/>
                  <a:latin typeface="+mn-ea"/>
                </a:rPr>
                <a:t>在这里输入你的正文，阐述与关键词标题相关的具体内容，若字数太多酌情先删减文案，再缩小字号</a:t>
              </a:r>
            </a:p>
          </p:txBody>
        </p:sp>
      </p:grpSp>
      <p:sp>
        <p:nvSpPr>
          <p:cNvPr id="14" name="矩形: 圆角 13">
            <a:extLst>
              <a:ext uri="{FF2B5EF4-FFF2-40B4-BE49-F238E27FC236}">
                <a16:creationId xmlns:a16="http://schemas.microsoft.com/office/drawing/2014/main" id="{E7BAE1A5-3CE8-41B2-821B-87DAF8A6A9F4}"/>
              </a:ext>
            </a:extLst>
          </p:cNvPr>
          <p:cNvSpPr/>
          <p:nvPr/>
        </p:nvSpPr>
        <p:spPr>
          <a:xfrm>
            <a:off x="1134024" y="2160490"/>
            <a:ext cx="4331208" cy="1634645"/>
          </a:xfrm>
          <a:prstGeom prst="roundRect">
            <a:avLst>
              <a:gd name="adj" fmla="val 50000"/>
            </a:avLst>
          </a:prstGeom>
          <a:solidFill>
            <a:schemeClr val="bg1"/>
          </a:solidFill>
          <a:ln w="12700" cap="flat" cmpd="sng" algn="ctr">
            <a:noFill/>
            <a:prstDash val="solid"/>
            <a:miter lim="800000"/>
          </a:ln>
          <a:effectLst>
            <a:outerShdw blurRad="228600" sx="102000" sy="102000" algn="ctr" rotWithShape="0">
              <a:schemeClr val="accent2">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9" name="组合 28">
            <a:extLst>
              <a:ext uri="{FF2B5EF4-FFF2-40B4-BE49-F238E27FC236}">
                <a16:creationId xmlns:a16="http://schemas.microsoft.com/office/drawing/2014/main" id="{7ECABBF7-37C8-4190-82EA-9963A73EA8E0}"/>
              </a:ext>
            </a:extLst>
          </p:cNvPr>
          <p:cNvGrpSpPr/>
          <p:nvPr/>
        </p:nvGrpSpPr>
        <p:grpSpPr>
          <a:xfrm>
            <a:off x="1645834" y="2387757"/>
            <a:ext cx="2884074" cy="1163217"/>
            <a:chOff x="1660652" y="2042231"/>
            <a:chExt cx="2884074" cy="1163217"/>
          </a:xfrm>
        </p:grpSpPr>
        <p:sp>
          <p:nvSpPr>
            <p:cNvPr id="17" name="文本框 16">
              <a:extLst>
                <a:ext uri="{FF2B5EF4-FFF2-40B4-BE49-F238E27FC236}">
                  <a16:creationId xmlns:a16="http://schemas.microsoft.com/office/drawing/2014/main" id="{BA72ECAD-7244-497A-9E26-C11A6C2AA04B}"/>
                </a:ext>
              </a:extLst>
            </p:cNvPr>
            <p:cNvSpPr txBox="1"/>
            <p:nvPr/>
          </p:nvSpPr>
          <p:spPr>
            <a:xfrm>
              <a:off x="1660652" y="2042231"/>
              <a:ext cx="1538884"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18" name="文本框 17">
              <a:extLst>
                <a:ext uri="{FF2B5EF4-FFF2-40B4-BE49-F238E27FC236}">
                  <a16:creationId xmlns:a16="http://schemas.microsoft.com/office/drawing/2014/main" id="{7E89D52C-345D-42B8-9CCC-DD640B02233E}"/>
                </a:ext>
              </a:extLst>
            </p:cNvPr>
            <p:cNvSpPr txBox="1"/>
            <p:nvPr/>
          </p:nvSpPr>
          <p:spPr>
            <a:xfrm>
              <a:off x="1698858" y="2383172"/>
              <a:ext cx="2845868" cy="822276"/>
            </a:xfrm>
            <a:prstGeom prst="rect">
              <a:avLst/>
            </a:prstGeom>
            <a:noFill/>
          </p:spPr>
          <p:txBody>
            <a:bodyPr wrap="square" lIns="0" tIns="0" rIns="0" bIns="0" rtlCol="0" anchor="t">
              <a:spAutoFit/>
            </a:bodyPr>
            <a:lstStyle/>
            <a:p>
              <a:pPr>
                <a:lnSpc>
                  <a:spcPct val="130000"/>
                </a:lnSpc>
              </a:pPr>
              <a:r>
                <a:rPr lang="zh-CN" altLang="en-US" sz="1400" b="0" dirty="0">
                  <a:solidFill>
                    <a:schemeClr val="tx1">
                      <a:lumMod val="75000"/>
                      <a:lumOff val="25000"/>
                    </a:schemeClr>
                  </a:solidFill>
                  <a:effectLst/>
                  <a:latin typeface="+mn-ea"/>
                </a:rPr>
                <a:t>在这里输入你的正文，阐述与关键词标题相关的具体内容，若字数太多酌情先删减文案，再缩小字号</a:t>
              </a:r>
            </a:p>
          </p:txBody>
        </p:sp>
      </p:grpSp>
      <p:sp>
        <p:nvSpPr>
          <p:cNvPr id="37" name="任意多边形: 形状 36">
            <a:extLst>
              <a:ext uri="{FF2B5EF4-FFF2-40B4-BE49-F238E27FC236}">
                <a16:creationId xmlns:a16="http://schemas.microsoft.com/office/drawing/2014/main" id="{04582AD0-BA94-4DFD-9380-9AE663C84BA8}"/>
              </a:ext>
            </a:extLst>
          </p:cNvPr>
          <p:cNvSpPr/>
          <p:nvPr/>
        </p:nvSpPr>
        <p:spPr>
          <a:xfrm>
            <a:off x="4700491" y="1384945"/>
            <a:ext cx="2867026" cy="4651508"/>
          </a:xfrm>
          <a:custGeom>
            <a:avLst/>
            <a:gdLst>
              <a:gd name="connsiteX0" fmla="*/ 1433513 w 2867026"/>
              <a:gd name="connsiteY0" fmla="*/ 0 h 5512933"/>
              <a:gd name="connsiteX1" fmla="*/ 2859625 w 2867026"/>
              <a:gd name="connsiteY1" fmla="*/ 1286945 h 5512933"/>
              <a:gd name="connsiteX2" fmla="*/ 2865764 w 2867026"/>
              <a:gd name="connsiteY2" fmla="*/ 1408513 h 5512933"/>
              <a:gd name="connsiteX3" fmla="*/ 2867025 w 2867026"/>
              <a:gd name="connsiteY3" fmla="*/ 1408513 h 5512933"/>
              <a:gd name="connsiteX4" fmla="*/ 2867025 w 2867026"/>
              <a:gd name="connsiteY4" fmla="*/ 1433494 h 5512933"/>
              <a:gd name="connsiteX5" fmla="*/ 2867026 w 2867026"/>
              <a:gd name="connsiteY5" fmla="*/ 1433513 h 5512933"/>
              <a:gd name="connsiteX6" fmla="*/ 2867025 w 2867026"/>
              <a:gd name="connsiteY6" fmla="*/ 1433533 h 5512933"/>
              <a:gd name="connsiteX7" fmla="*/ 2867025 w 2867026"/>
              <a:gd name="connsiteY7" fmla="*/ 4742524 h 5512933"/>
              <a:gd name="connsiteX8" fmla="*/ 0 w 2867026"/>
              <a:gd name="connsiteY8" fmla="*/ 5291071 h 5512933"/>
              <a:gd name="connsiteX9" fmla="*/ 0 w 2867026"/>
              <a:gd name="connsiteY9" fmla="*/ 1433513 h 5512933"/>
              <a:gd name="connsiteX10" fmla="*/ 0 w 2867026"/>
              <a:gd name="connsiteY10" fmla="*/ 1408513 h 5512933"/>
              <a:gd name="connsiteX11" fmla="*/ 1263 w 2867026"/>
              <a:gd name="connsiteY11" fmla="*/ 1408513 h 5512933"/>
              <a:gd name="connsiteX12" fmla="*/ 7401 w 2867026"/>
              <a:gd name="connsiteY12" fmla="*/ 1286945 h 5512933"/>
              <a:gd name="connsiteX13" fmla="*/ 1433513 w 2867026"/>
              <a:gd name="connsiteY13" fmla="*/ 0 h 551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67026" h="5512933">
                <a:moveTo>
                  <a:pt x="1433513" y="0"/>
                </a:moveTo>
                <a:cubicBezTo>
                  <a:pt x="2175739" y="0"/>
                  <a:pt x="2786215" y="564087"/>
                  <a:pt x="2859625" y="1286945"/>
                </a:cubicBezTo>
                <a:lnTo>
                  <a:pt x="2865764" y="1408513"/>
                </a:lnTo>
                <a:lnTo>
                  <a:pt x="2867025" y="1408513"/>
                </a:lnTo>
                <a:lnTo>
                  <a:pt x="2867025" y="1433494"/>
                </a:lnTo>
                <a:lnTo>
                  <a:pt x="2867026" y="1433513"/>
                </a:lnTo>
                <a:lnTo>
                  <a:pt x="2867025" y="1433533"/>
                </a:lnTo>
                <a:lnTo>
                  <a:pt x="2867025" y="4742524"/>
                </a:lnTo>
                <a:cubicBezTo>
                  <a:pt x="1433513" y="4742524"/>
                  <a:pt x="1433513" y="6012844"/>
                  <a:pt x="0" y="5291071"/>
                </a:cubicBezTo>
                <a:lnTo>
                  <a:pt x="0" y="1433513"/>
                </a:lnTo>
                <a:lnTo>
                  <a:pt x="0" y="1408513"/>
                </a:lnTo>
                <a:lnTo>
                  <a:pt x="1263" y="1408513"/>
                </a:lnTo>
                <a:lnTo>
                  <a:pt x="7401" y="1286945"/>
                </a:lnTo>
                <a:cubicBezTo>
                  <a:pt x="80812" y="564087"/>
                  <a:pt x="691288" y="0"/>
                  <a:pt x="1433513" y="0"/>
                </a:cubicBezTo>
                <a:close/>
              </a:path>
            </a:pathLst>
          </a:custGeom>
          <a:gradFill flip="none" rotWithShape="1">
            <a:gsLst>
              <a:gs pos="0">
                <a:schemeClr val="accent1"/>
              </a:gs>
              <a:gs pos="98000">
                <a:schemeClr val="accent2">
                  <a:lumMod val="60000"/>
                  <a:lumOff val="40000"/>
                </a:scheme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5E6FE615-883A-4421-83C0-59F5EA7C3977}"/>
              </a:ext>
            </a:extLst>
          </p:cNvPr>
          <p:cNvSpPr>
            <a:spLocks noGrp="1"/>
          </p:cNvSpPr>
          <p:nvPr>
            <p:ph type="title"/>
          </p:nvPr>
        </p:nvSpPr>
        <p:spPr/>
        <p:txBody>
          <a:bodyPr/>
          <a:lstStyle/>
          <a:p>
            <a:r>
              <a:rPr lang="zh-CN" altLang="en-US" dirty="0"/>
              <a:t>产品方案</a:t>
            </a:r>
          </a:p>
        </p:txBody>
      </p:sp>
      <p:grpSp>
        <p:nvGrpSpPr>
          <p:cNvPr id="27" name="组合 26">
            <a:extLst>
              <a:ext uri="{FF2B5EF4-FFF2-40B4-BE49-F238E27FC236}">
                <a16:creationId xmlns:a16="http://schemas.microsoft.com/office/drawing/2014/main" id="{B211CD17-B237-4A28-9943-B52991AE94E1}"/>
              </a:ext>
            </a:extLst>
          </p:cNvPr>
          <p:cNvGrpSpPr/>
          <p:nvPr/>
        </p:nvGrpSpPr>
        <p:grpSpPr>
          <a:xfrm>
            <a:off x="806985" y="2636303"/>
            <a:ext cx="683018" cy="683018"/>
            <a:chOff x="889343" y="2151923"/>
            <a:chExt cx="683018" cy="683018"/>
          </a:xfrm>
        </p:grpSpPr>
        <p:sp>
          <p:nvSpPr>
            <p:cNvPr id="15" name="椭圆 14">
              <a:extLst>
                <a:ext uri="{FF2B5EF4-FFF2-40B4-BE49-F238E27FC236}">
                  <a16:creationId xmlns:a16="http://schemas.microsoft.com/office/drawing/2014/main" id="{C6C149AA-D58B-473A-9EBF-5DC15C0EA881}"/>
                </a:ext>
              </a:extLst>
            </p:cNvPr>
            <p:cNvSpPr/>
            <p:nvPr/>
          </p:nvSpPr>
          <p:spPr>
            <a:xfrm>
              <a:off x="889343" y="2151923"/>
              <a:ext cx="683018" cy="683018"/>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lang="zh-CN" altLang="en-US" sz="2520"/>
            </a:p>
          </p:txBody>
        </p:sp>
        <p:sp>
          <p:nvSpPr>
            <p:cNvPr id="16" name="user_209046">
              <a:extLst>
                <a:ext uri="{FF2B5EF4-FFF2-40B4-BE49-F238E27FC236}">
                  <a16:creationId xmlns:a16="http://schemas.microsoft.com/office/drawing/2014/main" id="{63502103-789A-48DE-92AE-D1A550C982B6}"/>
                </a:ext>
              </a:extLst>
            </p:cNvPr>
            <p:cNvSpPr/>
            <p:nvPr/>
          </p:nvSpPr>
          <p:spPr>
            <a:xfrm>
              <a:off x="1062698" y="2287489"/>
              <a:ext cx="365659" cy="329736"/>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lang="en-US" sz="2520" dirty="0"/>
            </a:p>
          </p:txBody>
        </p:sp>
      </p:grpSp>
      <p:sp>
        <p:nvSpPr>
          <p:cNvPr id="21" name="文本框 20">
            <a:extLst>
              <a:ext uri="{FF2B5EF4-FFF2-40B4-BE49-F238E27FC236}">
                <a16:creationId xmlns:a16="http://schemas.microsoft.com/office/drawing/2014/main" id="{91B2FFF5-289B-4546-8213-6238A17DD570}"/>
              </a:ext>
            </a:extLst>
          </p:cNvPr>
          <p:cNvSpPr txBox="1"/>
          <p:nvPr/>
        </p:nvSpPr>
        <p:spPr>
          <a:xfrm>
            <a:off x="5480447" y="2875882"/>
            <a:ext cx="1231106" cy="492443"/>
          </a:xfrm>
          <a:prstGeom prst="rect">
            <a:avLst/>
          </a:prstGeom>
          <a:noFill/>
        </p:spPr>
        <p:txBody>
          <a:bodyPr wrap="none" lIns="0" tIns="0" rIns="0" bIns="0" rtlCol="0" anchor="t">
            <a:spAutoFit/>
          </a:bodyPr>
          <a:lstStyle/>
          <a:p>
            <a:pPr algn="ctr"/>
            <a:r>
              <a:rPr lang="zh-CN" altLang="en-US" sz="3200" dirty="0">
                <a:solidFill>
                  <a:schemeClr val="bg1"/>
                </a:solidFill>
                <a:latin typeface="+mj-ea"/>
                <a:ea typeface="+mj-ea"/>
              </a:rPr>
              <a:t>关键词</a:t>
            </a:r>
          </a:p>
        </p:txBody>
      </p:sp>
      <p:sp>
        <p:nvSpPr>
          <p:cNvPr id="22" name="文本框 21">
            <a:extLst>
              <a:ext uri="{FF2B5EF4-FFF2-40B4-BE49-F238E27FC236}">
                <a16:creationId xmlns:a16="http://schemas.microsoft.com/office/drawing/2014/main" id="{5B21D86A-FE87-4404-87C4-979B5B82D70B}"/>
              </a:ext>
            </a:extLst>
          </p:cNvPr>
          <p:cNvSpPr txBox="1"/>
          <p:nvPr/>
        </p:nvSpPr>
        <p:spPr>
          <a:xfrm>
            <a:off x="4862512" y="3595907"/>
            <a:ext cx="2466975" cy="1263936"/>
          </a:xfrm>
          <a:prstGeom prst="rect">
            <a:avLst/>
          </a:prstGeom>
          <a:noFill/>
        </p:spPr>
        <p:txBody>
          <a:bodyPr wrap="square" lIns="0" tIns="0" rIns="0" bIns="0" rtlCol="0" anchor="t">
            <a:spAutoFit/>
          </a:bodyPr>
          <a:lstStyle/>
          <a:p>
            <a:pPr algn="ctr">
              <a:lnSpc>
                <a:spcPct val="150000"/>
              </a:lnSpc>
            </a:pPr>
            <a:r>
              <a:rPr lang="zh-CN" altLang="en-US" sz="1400" b="0" dirty="0">
                <a:solidFill>
                  <a:schemeClr val="bg1"/>
                </a:solidFill>
                <a:effectLst/>
                <a:latin typeface="+mn-ea"/>
              </a:rPr>
              <a:t>在这里输入你的正文，阐述与关键词标题相关的具体内容，若字数太多酌情先删减文案，再缩小字号</a:t>
            </a:r>
          </a:p>
        </p:txBody>
      </p:sp>
      <p:sp>
        <p:nvSpPr>
          <p:cNvPr id="23" name="矩形 22">
            <a:extLst>
              <a:ext uri="{FF2B5EF4-FFF2-40B4-BE49-F238E27FC236}">
                <a16:creationId xmlns:a16="http://schemas.microsoft.com/office/drawing/2014/main" id="{0709B2E7-01F3-4979-B833-6FF141B83E9D}"/>
              </a:ext>
            </a:extLst>
          </p:cNvPr>
          <p:cNvSpPr/>
          <p:nvPr/>
        </p:nvSpPr>
        <p:spPr>
          <a:xfrm>
            <a:off x="5867400" y="3505929"/>
            <a:ext cx="457200" cy="45719"/>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a:extLst>
              <a:ext uri="{FF2B5EF4-FFF2-40B4-BE49-F238E27FC236}">
                <a16:creationId xmlns:a16="http://schemas.microsoft.com/office/drawing/2014/main" id="{F812D41C-EA07-4844-A8C6-55C3240E4378}"/>
              </a:ext>
            </a:extLst>
          </p:cNvPr>
          <p:cNvGrpSpPr/>
          <p:nvPr/>
        </p:nvGrpSpPr>
        <p:grpSpPr>
          <a:xfrm>
            <a:off x="10734018" y="4110890"/>
            <a:ext cx="683018" cy="683018"/>
            <a:chOff x="10218393" y="3703677"/>
            <a:chExt cx="683018" cy="683018"/>
          </a:xfrm>
        </p:grpSpPr>
        <p:sp>
          <p:nvSpPr>
            <p:cNvPr id="4" name="椭圆 3">
              <a:extLst>
                <a:ext uri="{FF2B5EF4-FFF2-40B4-BE49-F238E27FC236}">
                  <a16:creationId xmlns:a16="http://schemas.microsoft.com/office/drawing/2014/main" id="{64792975-F147-43DD-9AE9-D031DFD6DCD4}"/>
                </a:ext>
              </a:extLst>
            </p:cNvPr>
            <p:cNvSpPr/>
            <p:nvPr/>
          </p:nvSpPr>
          <p:spPr>
            <a:xfrm flipH="1">
              <a:off x="10218393" y="3703677"/>
              <a:ext cx="683018" cy="683018"/>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lang="zh-CN" altLang="en-US" sz="2520"/>
            </a:p>
          </p:txBody>
        </p:sp>
        <p:sp>
          <p:nvSpPr>
            <p:cNvPr id="24" name="user_209046">
              <a:extLst>
                <a:ext uri="{FF2B5EF4-FFF2-40B4-BE49-F238E27FC236}">
                  <a16:creationId xmlns:a16="http://schemas.microsoft.com/office/drawing/2014/main" id="{CB183A19-7975-4635-A665-08CCBA89A8EC}"/>
                </a:ext>
              </a:extLst>
            </p:cNvPr>
            <p:cNvSpPr/>
            <p:nvPr/>
          </p:nvSpPr>
          <p:spPr>
            <a:xfrm>
              <a:off x="10373963" y="3885435"/>
              <a:ext cx="360055" cy="347222"/>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520" dirty="0"/>
            </a:p>
          </p:txBody>
        </p:sp>
      </p:grpSp>
      <p:grpSp>
        <p:nvGrpSpPr>
          <p:cNvPr id="38" name="组合 37">
            <a:extLst>
              <a:ext uri="{FF2B5EF4-FFF2-40B4-BE49-F238E27FC236}">
                <a16:creationId xmlns:a16="http://schemas.microsoft.com/office/drawing/2014/main" id="{9CEEDC9A-26A2-485A-9F00-299DEB74E41A}"/>
              </a:ext>
            </a:extLst>
          </p:cNvPr>
          <p:cNvGrpSpPr/>
          <p:nvPr/>
        </p:nvGrpSpPr>
        <p:grpSpPr>
          <a:xfrm>
            <a:off x="10734018" y="2166264"/>
            <a:ext cx="683018" cy="683018"/>
            <a:chOff x="10619640" y="2151923"/>
            <a:chExt cx="683018" cy="683018"/>
          </a:xfrm>
        </p:grpSpPr>
        <p:sp>
          <p:nvSpPr>
            <p:cNvPr id="7" name="椭圆 6">
              <a:extLst>
                <a:ext uri="{FF2B5EF4-FFF2-40B4-BE49-F238E27FC236}">
                  <a16:creationId xmlns:a16="http://schemas.microsoft.com/office/drawing/2014/main" id="{A9060475-94A6-4F57-9753-7C0AD9EA61EC}"/>
                </a:ext>
              </a:extLst>
            </p:cNvPr>
            <p:cNvSpPr/>
            <p:nvPr/>
          </p:nvSpPr>
          <p:spPr>
            <a:xfrm flipH="1">
              <a:off x="10619640" y="2151923"/>
              <a:ext cx="683018" cy="683018"/>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lang="zh-CN" altLang="en-US" sz="2520"/>
            </a:p>
          </p:txBody>
        </p:sp>
        <p:sp>
          <p:nvSpPr>
            <p:cNvPr id="25" name="user_209046">
              <a:extLst>
                <a:ext uri="{FF2B5EF4-FFF2-40B4-BE49-F238E27FC236}">
                  <a16:creationId xmlns:a16="http://schemas.microsoft.com/office/drawing/2014/main" id="{F3522B81-4CE8-4389-B459-5797550E8A6D}"/>
                </a:ext>
              </a:extLst>
            </p:cNvPr>
            <p:cNvSpPr/>
            <p:nvPr/>
          </p:nvSpPr>
          <p:spPr>
            <a:xfrm>
              <a:off x="10808730" y="2296171"/>
              <a:ext cx="307237" cy="377304"/>
            </a:xfrm>
            <a:custGeom>
              <a:avLst/>
              <a:gdLst>
                <a:gd name="T0" fmla="*/ 4225 w 8450"/>
                <a:gd name="T1" fmla="*/ 0 h 10376"/>
                <a:gd name="T2" fmla="*/ 0 w 8450"/>
                <a:gd name="T3" fmla="*/ 4225 h 10376"/>
                <a:gd name="T4" fmla="*/ 4225 w 8450"/>
                <a:gd name="T5" fmla="*/ 8450 h 10376"/>
                <a:gd name="T6" fmla="*/ 8450 w 8450"/>
                <a:gd name="T7" fmla="*/ 4225 h 10376"/>
                <a:gd name="T8" fmla="*/ 4225 w 8450"/>
                <a:gd name="T9" fmla="*/ 0 h 10376"/>
                <a:gd name="T10" fmla="*/ 4225 w 8450"/>
                <a:gd name="T11" fmla="*/ 6092 h 10376"/>
                <a:gd name="T12" fmla="*/ 2359 w 8450"/>
                <a:gd name="T13" fmla="*/ 4226 h 10376"/>
                <a:gd name="T14" fmla="*/ 4225 w 8450"/>
                <a:gd name="T15" fmla="*/ 2360 h 10376"/>
                <a:gd name="T16" fmla="*/ 6092 w 8450"/>
                <a:gd name="T17" fmla="*/ 4226 h 10376"/>
                <a:gd name="T18" fmla="*/ 4225 w 8450"/>
                <a:gd name="T19" fmla="*/ 6092 h 10376"/>
                <a:gd name="T20" fmla="*/ 6682 w 8450"/>
                <a:gd name="T21" fmla="*/ 8571 h 10376"/>
                <a:gd name="T22" fmla="*/ 6322 w 8450"/>
                <a:gd name="T23" fmla="*/ 8582 h 10376"/>
                <a:gd name="T24" fmla="*/ 4225 w 8450"/>
                <a:gd name="T25" fmla="*/ 9225 h 10376"/>
                <a:gd name="T26" fmla="*/ 2180 w 8450"/>
                <a:gd name="T27" fmla="*/ 8611 h 10376"/>
                <a:gd name="T28" fmla="*/ 1793 w 8450"/>
                <a:gd name="T29" fmla="*/ 8620 h 10376"/>
                <a:gd name="T30" fmla="*/ 1533 w 8450"/>
                <a:gd name="T31" fmla="*/ 8956 h 10376"/>
                <a:gd name="T32" fmla="*/ 1352 w 8450"/>
                <a:gd name="T33" fmla="*/ 9871 h 10376"/>
                <a:gd name="T34" fmla="*/ 1857 w 8450"/>
                <a:gd name="T35" fmla="*/ 10376 h 10376"/>
                <a:gd name="T36" fmla="*/ 6680 w 8450"/>
                <a:gd name="T37" fmla="*/ 10376 h 10376"/>
                <a:gd name="T38" fmla="*/ 7185 w 8450"/>
                <a:gd name="T39" fmla="*/ 9871 h 10376"/>
                <a:gd name="T40" fmla="*/ 7004 w 8450"/>
                <a:gd name="T41" fmla="*/ 8956 h 10376"/>
                <a:gd name="T42" fmla="*/ 6682 w 8450"/>
                <a:gd name="T43" fmla="*/ 8571 h 10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50" h="10376">
                  <a:moveTo>
                    <a:pt x="4225" y="0"/>
                  </a:moveTo>
                  <a:cubicBezTo>
                    <a:pt x="1892" y="0"/>
                    <a:pt x="0" y="1891"/>
                    <a:pt x="0" y="4225"/>
                  </a:cubicBezTo>
                  <a:cubicBezTo>
                    <a:pt x="0" y="6558"/>
                    <a:pt x="1892" y="8450"/>
                    <a:pt x="4225" y="8450"/>
                  </a:cubicBezTo>
                  <a:cubicBezTo>
                    <a:pt x="6559" y="8450"/>
                    <a:pt x="8450" y="6558"/>
                    <a:pt x="8450" y="4225"/>
                  </a:cubicBezTo>
                  <a:cubicBezTo>
                    <a:pt x="8450" y="1892"/>
                    <a:pt x="6559" y="0"/>
                    <a:pt x="4225" y="0"/>
                  </a:cubicBezTo>
                  <a:close/>
                  <a:moveTo>
                    <a:pt x="4225" y="6092"/>
                  </a:moveTo>
                  <a:cubicBezTo>
                    <a:pt x="3194" y="6092"/>
                    <a:pt x="2359" y="5257"/>
                    <a:pt x="2359" y="4226"/>
                  </a:cubicBezTo>
                  <a:cubicBezTo>
                    <a:pt x="2359" y="3194"/>
                    <a:pt x="3194" y="2360"/>
                    <a:pt x="4225" y="2360"/>
                  </a:cubicBezTo>
                  <a:cubicBezTo>
                    <a:pt x="5257" y="2360"/>
                    <a:pt x="6092" y="3195"/>
                    <a:pt x="6092" y="4226"/>
                  </a:cubicBezTo>
                  <a:cubicBezTo>
                    <a:pt x="6092" y="5257"/>
                    <a:pt x="5257" y="6092"/>
                    <a:pt x="4225" y="6092"/>
                  </a:cubicBezTo>
                  <a:close/>
                  <a:moveTo>
                    <a:pt x="6682" y="8571"/>
                  </a:moveTo>
                  <a:cubicBezTo>
                    <a:pt x="6570" y="8507"/>
                    <a:pt x="6432" y="8516"/>
                    <a:pt x="6322" y="8582"/>
                  </a:cubicBezTo>
                  <a:cubicBezTo>
                    <a:pt x="5643" y="8991"/>
                    <a:pt x="5117" y="9225"/>
                    <a:pt x="4225" y="9225"/>
                  </a:cubicBezTo>
                  <a:cubicBezTo>
                    <a:pt x="3355" y="9225"/>
                    <a:pt x="2843" y="9002"/>
                    <a:pt x="2180" y="8611"/>
                  </a:cubicBezTo>
                  <a:cubicBezTo>
                    <a:pt x="2060" y="8539"/>
                    <a:pt x="1909" y="8542"/>
                    <a:pt x="1793" y="8620"/>
                  </a:cubicBezTo>
                  <a:cubicBezTo>
                    <a:pt x="1659" y="8710"/>
                    <a:pt x="1584" y="8811"/>
                    <a:pt x="1533" y="8956"/>
                  </a:cubicBezTo>
                  <a:lnTo>
                    <a:pt x="1352" y="9871"/>
                  </a:lnTo>
                  <a:cubicBezTo>
                    <a:pt x="1352" y="10148"/>
                    <a:pt x="1579" y="10376"/>
                    <a:pt x="1857" y="10376"/>
                  </a:cubicBezTo>
                  <a:lnTo>
                    <a:pt x="6680" y="10376"/>
                  </a:lnTo>
                  <a:cubicBezTo>
                    <a:pt x="6958" y="10376"/>
                    <a:pt x="7185" y="10148"/>
                    <a:pt x="7185" y="9871"/>
                  </a:cubicBezTo>
                  <a:lnTo>
                    <a:pt x="7004" y="8956"/>
                  </a:lnTo>
                  <a:cubicBezTo>
                    <a:pt x="6947" y="8792"/>
                    <a:pt x="6845" y="8663"/>
                    <a:pt x="6682" y="8571"/>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520" dirty="0"/>
            </a:p>
          </p:txBody>
        </p:sp>
      </p:grpSp>
      <p:grpSp>
        <p:nvGrpSpPr>
          <p:cNvPr id="28" name="组合 27">
            <a:extLst>
              <a:ext uri="{FF2B5EF4-FFF2-40B4-BE49-F238E27FC236}">
                <a16:creationId xmlns:a16="http://schemas.microsoft.com/office/drawing/2014/main" id="{7D2A60D8-DCD2-4657-A53A-A88D0D887127}"/>
              </a:ext>
            </a:extLst>
          </p:cNvPr>
          <p:cNvGrpSpPr/>
          <p:nvPr/>
        </p:nvGrpSpPr>
        <p:grpSpPr>
          <a:xfrm>
            <a:off x="806985" y="4516718"/>
            <a:ext cx="683018" cy="683018"/>
            <a:chOff x="1333051" y="3703677"/>
            <a:chExt cx="683018" cy="683018"/>
          </a:xfrm>
        </p:grpSpPr>
        <p:sp>
          <p:nvSpPr>
            <p:cNvPr id="12" name="椭圆 11">
              <a:extLst>
                <a:ext uri="{FF2B5EF4-FFF2-40B4-BE49-F238E27FC236}">
                  <a16:creationId xmlns:a16="http://schemas.microsoft.com/office/drawing/2014/main" id="{F3D0CA1B-8AFD-41C5-9941-4453ADBD9FB7}"/>
                </a:ext>
              </a:extLst>
            </p:cNvPr>
            <p:cNvSpPr/>
            <p:nvPr/>
          </p:nvSpPr>
          <p:spPr>
            <a:xfrm>
              <a:off x="1333051" y="3703677"/>
              <a:ext cx="683018" cy="683018"/>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lang="zh-CN" altLang="en-US" sz="2520"/>
            </a:p>
          </p:txBody>
        </p:sp>
        <p:sp>
          <p:nvSpPr>
            <p:cNvPr id="26" name="user_209046">
              <a:extLst>
                <a:ext uri="{FF2B5EF4-FFF2-40B4-BE49-F238E27FC236}">
                  <a16:creationId xmlns:a16="http://schemas.microsoft.com/office/drawing/2014/main" id="{FE954975-470A-43C7-9617-D836A7856732}"/>
                </a:ext>
              </a:extLst>
            </p:cNvPr>
            <p:cNvSpPr/>
            <p:nvPr/>
          </p:nvSpPr>
          <p:spPr>
            <a:xfrm>
              <a:off x="1469153" y="3871575"/>
              <a:ext cx="410813" cy="347222"/>
            </a:xfrm>
            <a:custGeom>
              <a:avLst/>
              <a:gdLst>
                <a:gd name="T0" fmla="*/ 4484 w 10375"/>
                <a:gd name="T1" fmla="*/ 6967 h 8769"/>
                <a:gd name="T2" fmla="*/ 4484 w 10375"/>
                <a:gd name="T3" fmla="*/ 8374 h 8769"/>
                <a:gd name="T4" fmla="*/ 5891 w 10375"/>
                <a:gd name="T5" fmla="*/ 8374 h 8769"/>
                <a:gd name="T6" fmla="*/ 5891 w 10375"/>
                <a:gd name="T7" fmla="*/ 6967 h 8769"/>
                <a:gd name="T8" fmla="*/ 4484 w 10375"/>
                <a:gd name="T9" fmla="*/ 6967 h 8769"/>
                <a:gd name="T10" fmla="*/ 1754 w 10375"/>
                <a:gd name="T11" fmla="*/ 5262 h 8769"/>
                <a:gd name="T12" fmla="*/ 2766 w 10375"/>
                <a:gd name="T13" fmla="*/ 6423 h 8769"/>
                <a:gd name="T14" fmla="*/ 7633 w 10375"/>
                <a:gd name="T15" fmla="*/ 6423 h 8769"/>
                <a:gd name="T16" fmla="*/ 8645 w 10375"/>
                <a:gd name="T17" fmla="*/ 5262 h 8769"/>
                <a:gd name="T18" fmla="*/ 1754 w 10375"/>
                <a:gd name="T19" fmla="*/ 5262 h 8769"/>
                <a:gd name="T20" fmla="*/ 0 w 10375"/>
                <a:gd name="T21" fmla="*/ 3261 h 8769"/>
                <a:gd name="T22" fmla="*/ 1038 w 10375"/>
                <a:gd name="T23" fmla="*/ 4447 h 8769"/>
                <a:gd name="T24" fmla="*/ 9338 w 10375"/>
                <a:gd name="T25" fmla="*/ 4447 h 8769"/>
                <a:gd name="T26" fmla="*/ 10375 w 10375"/>
                <a:gd name="T27" fmla="*/ 3261 h 8769"/>
                <a:gd name="T28" fmla="*/ 0 w 10375"/>
                <a:gd name="T29" fmla="*/ 3261 h 8769"/>
                <a:gd name="T30" fmla="*/ 0 w 10375"/>
                <a:gd name="T31" fmla="*/ 3261 h 8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75" h="8769">
                  <a:moveTo>
                    <a:pt x="4484" y="6967"/>
                  </a:moveTo>
                  <a:cubicBezTo>
                    <a:pt x="4089" y="7362"/>
                    <a:pt x="4089" y="7979"/>
                    <a:pt x="4484" y="8374"/>
                  </a:cubicBezTo>
                  <a:cubicBezTo>
                    <a:pt x="4879" y="8769"/>
                    <a:pt x="5496" y="8769"/>
                    <a:pt x="5891" y="8374"/>
                  </a:cubicBezTo>
                  <a:cubicBezTo>
                    <a:pt x="6286" y="7979"/>
                    <a:pt x="6286" y="7362"/>
                    <a:pt x="5891" y="6967"/>
                  </a:cubicBezTo>
                  <a:cubicBezTo>
                    <a:pt x="5471" y="6571"/>
                    <a:pt x="4854" y="6571"/>
                    <a:pt x="4484" y="6967"/>
                  </a:cubicBezTo>
                  <a:close/>
                  <a:moveTo>
                    <a:pt x="1754" y="5262"/>
                  </a:moveTo>
                  <a:lnTo>
                    <a:pt x="2766" y="6423"/>
                  </a:lnTo>
                  <a:cubicBezTo>
                    <a:pt x="4100" y="4892"/>
                    <a:pt x="6299" y="4892"/>
                    <a:pt x="7633" y="6423"/>
                  </a:cubicBezTo>
                  <a:lnTo>
                    <a:pt x="8645" y="5262"/>
                  </a:lnTo>
                  <a:cubicBezTo>
                    <a:pt x="6719" y="3088"/>
                    <a:pt x="3656" y="3088"/>
                    <a:pt x="1754" y="5262"/>
                  </a:cubicBezTo>
                  <a:close/>
                  <a:moveTo>
                    <a:pt x="0" y="3261"/>
                  </a:moveTo>
                  <a:lnTo>
                    <a:pt x="1038" y="4447"/>
                  </a:lnTo>
                  <a:cubicBezTo>
                    <a:pt x="3335" y="1803"/>
                    <a:pt x="7040" y="1803"/>
                    <a:pt x="9338" y="4447"/>
                  </a:cubicBezTo>
                  <a:lnTo>
                    <a:pt x="10375" y="3261"/>
                  </a:lnTo>
                  <a:cubicBezTo>
                    <a:pt x="7534" y="0"/>
                    <a:pt x="2865" y="0"/>
                    <a:pt x="0" y="3261"/>
                  </a:cubicBezTo>
                  <a:close/>
                  <a:moveTo>
                    <a:pt x="0" y="3261"/>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520" dirty="0"/>
            </a:p>
          </p:txBody>
        </p:sp>
      </p:grpSp>
    </p:spTree>
    <p:extLst>
      <p:ext uri="{BB962C8B-B14F-4D97-AF65-F5344CB8AC3E}">
        <p14:creationId xmlns:p14="http://schemas.microsoft.com/office/powerpoint/2010/main" val="2218627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3C2632B1-3704-4925-BF06-0FE3A29BE036}"/>
              </a:ext>
            </a:extLst>
          </p:cNvPr>
          <p:cNvSpPr/>
          <p:nvPr/>
        </p:nvSpPr>
        <p:spPr>
          <a:xfrm>
            <a:off x="1988734" y="2301318"/>
            <a:ext cx="2432116" cy="2432116"/>
          </a:xfrm>
          <a:prstGeom prst="ellipse">
            <a:avLst/>
          </a:prstGeom>
          <a:gradFill>
            <a:gsLst>
              <a:gs pos="0">
                <a:schemeClr val="accent1"/>
              </a:gs>
              <a:gs pos="98000">
                <a:schemeClr val="accent2"/>
              </a:gs>
            </a:gsLst>
            <a:lin ang="162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8000" dirty="0">
                <a:latin typeface="+mj-lt"/>
              </a:rPr>
              <a:t>04</a:t>
            </a:r>
            <a:endParaRPr kumimoji="1" lang="zh-CN" altLang="en-US" sz="8000" dirty="0">
              <a:latin typeface="+mj-lt"/>
            </a:endParaRPr>
          </a:p>
        </p:txBody>
      </p:sp>
      <p:sp>
        <p:nvSpPr>
          <p:cNvPr id="4" name="椭圆 3">
            <a:extLst>
              <a:ext uri="{FF2B5EF4-FFF2-40B4-BE49-F238E27FC236}">
                <a16:creationId xmlns:a16="http://schemas.microsoft.com/office/drawing/2014/main" id="{1D5077F9-1840-4F58-8594-554F1FBCB4BF}"/>
              </a:ext>
            </a:extLst>
          </p:cNvPr>
          <p:cNvSpPr/>
          <p:nvPr/>
        </p:nvSpPr>
        <p:spPr>
          <a:xfrm>
            <a:off x="1887397" y="2124566"/>
            <a:ext cx="843698" cy="843698"/>
          </a:xfrm>
          <a:prstGeom prst="ellipse">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4DD04A16-8314-4411-BE78-C6FB8C6F5493}"/>
              </a:ext>
            </a:extLst>
          </p:cNvPr>
          <p:cNvSpPr txBox="1"/>
          <p:nvPr/>
        </p:nvSpPr>
        <p:spPr>
          <a:xfrm>
            <a:off x="5258909" y="2546415"/>
            <a:ext cx="1264770" cy="276999"/>
          </a:xfrm>
          <a:prstGeom prst="rect">
            <a:avLst/>
          </a:prstGeom>
          <a:noFill/>
        </p:spPr>
        <p:txBody>
          <a:bodyPr wrap="none" lIns="0" tIns="0" rIns="0" bIns="0" rtlCol="0" anchor="t">
            <a:spAutoFit/>
          </a:bodyPr>
          <a:lstStyle/>
          <a:p>
            <a:pPr algn="l"/>
            <a:r>
              <a:rPr kumimoji="1" lang="en-US" altLang="zh-CN" dirty="0">
                <a:solidFill>
                  <a:schemeClr val="accent1">
                    <a:lumMod val="100000"/>
                  </a:schemeClr>
                </a:solidFill>
              </a:rPr>
              <a:t>PART FOUR</a:t>
            </a:r>
            <a:endParaRPr kumimoji="1" lang="zh-CN" altLang="en-US" dirty="0">
              <a:solidFill>
                <a:schemeClr val="accent1">
                  <a:lumMod val="100000"/>
                </a:schemeClr>
              </a:solidFill>
            </a:endParaRPr>
          </a:p>
        </p:txBody>
      </p:sp>
      <p:cxnSp>
        <p:nvCxnSpPr>
          <p:cNvPr id="6" name="直线连接符 5">
            <a:extLst>
              <a:ext uri="{FF2B5EF4-FFF2-40B4-BE49-F238E27FC236}">
                <a16:creationId xmlns:a16="http://schemas.microsoft.com/office/drawing/2014/main" id="{DF272748-685E-4ED7-9F2E-D934FB59E72B}"/>
              </a:ext>
            </a:extLst>
          </p:cNvPr>
          <p:cNvCxnSpPr>
            <a:cxnSpLocks/>
          </p:cNvCxnSpPr>
          <p:nvPr/>
        </p:nvCxnSpPr>
        <p:spPr>
          <a:xfrm>
            <a:off x="6616700" y="2684914"/>
            <a:ext cx="358278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直线连接符 6">
            <a:extLst>
              <a:ext uri="{FF2B5EF4-FFF2-40B4-BE49-F238E27FC236}">
                <a16:creationId xmlns:a16="http://schemas.microsoft.com/office/drawing/2014/main" id="{5D184BA6-0CBB-40DE-BD52-51E4FCD5570D}"/>
              </a:ext>
            </a:extLst>
          </p:cNvPr>
          <p:cNvCxnSpPr>
            <a:cxnSpLocks/>
          </p:cNvCxnSpPr>
          <p:nvPr/>
        </p:nvCxnSpPr>
        <p:spPr>
          <a:xfrm>
            <a:off x="5258909" y="4607201"/>
            <a:ext cx="502448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D428A00E-5001-472E-B6B0-FD3AF05FA97B}"/>
              </a:ext>
            </a:extLst>
          </p:cNvPr>
          <p:cNvSpPr txBox="1"/>
          <p:nvPr/>
        </p:nvSpPr>
        <p:spPr>
          <a:xfrm>
            <a:off x="5206347" y="2823414"/>
            <a:ext cx="5129610" cy="1231106"/>
          </a:xfrm>
          <a:prstGeom prst="rect">
            <a:avLst/>
          </a:prstGeom>
          <a:noFill/>
        </p:spPr>
        <p:txBody>
          <a:bodyPr wrap="square" lIns="0" tIns="0" rIns="0" bIns="0" rtlCol="0" anchor="t">
            <a:spAutoFit/>
          </a:bodyPr>
          <a:lstStyle/>
          <a:p>
            <a:pPr algn="dist"/>
            <a:r>
              <a:rPr lang="zh-CN" altLang="en-US" sz="8000" dirty="0">
                <a:solidFill>
                  <a:schemeClr val="accent1"/>
                </a:solidFill>
                <a:latin typeface="+mj-ea"/>
                <a:ea typeface="+mj-ea"/>
              </a:rPr>
              <a:t>未来规划</a:t>
            </a:r>
            <a:endParaRPr lang="en-US" altLang="zh-CN" sz="8000" dirty="0">
              <a:solidFill>
                <a:schemeClr val="accent1"/>
              </a:solidFill>
              <a:latin typeface="+mj-ea"/>
              <a:ea typeface="+mj-ea"/>
            </a:endParaRPr>
          </a:p>
        </p:txBody>
      </p:sp>
      <p:sp>
        <p:nvSpPr>
          <p:cNvPr id="9" name="文本框 8">
            <a:extLst>
              <a:ext uri="{FF2B5EF4-FFF2-40B4-BE49-F238E27FC236}">
                <a16:creationId xmlns:a16="http://schemas.microsoft.com/office/drawing/2014/main" id="{3B362973-955D-4E34-96DE-049DE0A43452}"/>
              </a:ext>
            </a:extLst>
          </p:cNvPr>
          <p:cNvSpPr txBox="1"/>
          <p:nvPr/>
        </p:nvSpPr>
        <p:spPr>
          <a:xfrm>
            <a:off x="5342823" y="3854465"/>
            <a:ext cx="4856658" cy="677108"/>
          </a:xfrm>
          <a:prstGeom prst="rect">
            <a:avLst/>
          </a:prstGeom>
          <a:noFill/>
        </p:spPr>
        <p:txBody>
          <a:bodyPr wrap="square" lIns="0" tIns="0" rIns="0" bIns="0" rtlCol="0" anchor="t">
            <a:spAutoFit/>
          </a:bodyPr>
          <a:lstStyle/>
          <a:p>
            <a:pPr algn="dist"/>
            <a:r>
              <a:rPr lang="en-US" altLang="zh-CN" sz="4400" dirty="0">
                <a:solidFill>
                  <a:schemeClr val="accent1"/>
                </a:solidFill>
                <a:ea typeface="+mj-ea"/>
              </a:rPr>
              <a:t>Plan</a:t>
            </a:r>
          </a:p>
        </p:txBody>
      </p:sp>
    </p:spTree>
    <p:extLst>
      <p:ext uri="{BB962C8B-B14F-4D97-AF65-F5344CB8AC3E}">
        <p14:creationId xmlns:p14="http://schemas.microsoft.com/office/powerpoint/2010/main" val="1686803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22283-8580-474B-BF6B-7C7F9395DE65}"/>
              </a:ext>
            </a:extLst>
          </p:cNvPr>
          <p:cNvSpPr>
            <a:spLocks noGrp="1"/>
          </p:cNvSpPr>
          <p:nvPr>
            <p:ph type="title"/>
          </p:nvPr>
        </p:nvSpPr>
        <p:spPr/>
        <p:txBody>
          <a:bodyPr/>
          <a:lstStyle/>
          <a:p>
            <a:r>
              <a:rPr lang="zh-CN" altLang="en-US" dirty="0"/>
              <a:t>未来规划</a:t>
            </a:r>
          </a:p>
        </p:txBody>
      </p:sp>
      <p:grpSp>
        <p:nvGrpSpPr>
          <p:cNvPr id="3" name="组合 2">
            <a:extLst>
              <a:ext uri="{FF2B5EF4-FFF2-40B4-BE49-F238E27FC236}">
                <a16:creationId xmlns:a16="http://schemas.microsoft.com/office/drawing/2014/main" id="{8DE51D9A-ED9A-4461-82E0-44153014A284}"/>
              </a:ext>
            </a:extLst>
          </p:cNvPr>
          <p:cNvGrpSpPr/>
          <p:nvPr/>
        </p:nvGrpSpPr>
        <p:grpSpPr>
          <a:xfrm>
            <a:off x="2352675" y="1796161"/>
            <a:ext cx="1600200" cy="1600200"/>
            <a:chOff x="5295900" y="1596136"/>
            <a:chExt cx="1600200" cy="1600200"/>
          </a:xfrm>
        </p:grpSpPr>
        <p:sp>
          <p:nvSpPr>
            <p:cNvPr id="4" name="椭圆 3">
              <a:extLst>
                <a:ext uri="{FF2B5EF4-FFF2-40B4-BE49-F238E27FC236}">
                  <a16:creationId xmlns:a16="http://schemas.microsoft.com/office/drawing/2014/main" id="{376AB7DB-5123-466B-8328-60DE66C2E920}"/>
                </a:ext>
              </a:extLst>
            </p:cNvPr>
            <p:cNvSpPr/>
            <p:nvPr/>
          </p:nvSpPr>
          <p:spPr>
            <a:xfrm>
              <a:off x="5295900" y="1596136"/>
              <a:ext cx="1600200" cy="1600200"/>
            </a:xfrm>
            <a:prstGeom prst="ellipse">
              <a:avLst/>
            </a:prstGeom>
            <a:solidFill>
              <a:schemeClr val="bg1"/>
            </a:solidFill>
            <a:ln w="53975">
              <a:solidFill>
                <a:schemeClr val="accent1"/>
              </a:solidFill>
            </a:ln>
            <a:effectLst>
              <a:outerShdw blurRad="368300" sx="102000" sy="102000" algn="ctr" rotWithShape="0">
                <a:schemeClr val="accent1">
                  <a:lumMod val="90000"/>
                  <a:lumOff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5" name="椭圆 4">
              <a:extLst>
                <a:ext uri="{FF2B5EF4-FFF2-40B4-BE49-F238E27FC236}">
                  <a16:creationId xmlns:a16="http://schemas.microsoft.com/office/drawing/2014/main" id="{0B63BF1C-88FA-4685-B987-BE694A249FD0}"/>
                </a:ext>
              </a:extLst>
            </p:cNvPr>
            <p:cNvSpPr/>
            <p:nvPr/>
          </p:nvSpPr>
          <p:spPr>
            <a:xfrm>
              <a:off x="5422107" y="1722343"/>
              <a:ext cx="1347786" cy="1347786"/>
            </a:xfrm>
            <a:prstGeom prst="ellipse">
              <a:avLst/>
            </a:prstGeom>
            <a:gradFill>
              <a:gsLst>
                <a:gs pos="0">
                  <a:schemeClr val="accent1"/>
                </a:gs>
                <a:gs pos="9800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6" name="lab-flask_77311">
              <a:extLst>
                <a:ext uri="{FF2B5EF4-FFF2-40B4-BE49-F238E27FC236}">
                  <a16:creationId xmlns:a16="http://schemas.microsoft.com/office/drawing/2014/main" id="{C6C60725-FAA2-4D97-BB00-5D002AC956E7}"/>
                </a:ext>
              </a:extLst>
            </p:cNvPr>
            <p:cNvSpPr/>
            <p:nvPr/>
          </p:nvSpPr>
          <p:spPr>
            <a:xfrm>
              <a:off x="5914812" y="1892045"/>
              <a:ext cx="362376" cy="504191"/>
            </a:xfrm>
            <a:custGeom>
              <a:avLst/>
              <a:gdLst>
                <a:gd name="connsiteX0" fmla="*/ 264916 w 435254"/>
                <a:gd name="connsiteY0" fmla="*/ 387002 h 605592"/>
                <a:gd name="connsiteX1" fmla="*/ 232980 w 435254"/>
                <a:gd name="connsiteY1" fmla="*/ 444284 h 605592"/>
                <a:gd name="connsiteX2" fmla="*/ 290446 w 435254"/>
                <a:gd name="connsiteY2" fmla="*/ 476076 h 605592"/>
                <a:gd name="connsiteX3" fmla="*/ 322289 w 435254"/>
                <a:gd name="connsiteY3" fmla="*/ 418794 h 605592"/>
                <a:gd name="connsiteX4" fmla="*/ 264916 w 435254"/>
                <a:gd name="connsiteY4" fmla="*/ 387002 h 605592"/>
                <a:gd name="connsiteX5" fmla="*/ 139402 w 435254"/>
                <a:gd name="connsiteY5" fmla="*/ 338432 h 605592"/>
                <a:gd name="connsiteX6" fmla="*/ 295830 w 435254"/>
                <a:gd name="connsiteY6" fmla="*/ 338432 h 605592"/>
                <a:gd name="connsiteX7" fmla="*/ 380961 w 435254"/>
                <a:gd name="connsiteY7" fmla="*/ 497395 h 605592"/>
                <a:gd name="connsiteX8" fmla="*/ 379940 w 435254"/>
                <a:gd name="connsiteY8" fmla="*/ 538271 h 605592"/>
                <a:gd name="connsiteX9" fmla="*/ 344291 w 435254"/>
                <a:gd name="connsiteY9" fmla="*/ 558384 h 605592"/>
                <a:gd name="connsiteX10" fmla="*/ 90941 w 435254"/>
                <a:gd name="connsiteY10" fmla="*/ 558384 h 605592"/>
                <a:gd name="connsiteX11" fmla="*/ 55385 w 435254"/>
                <a:gd name="connsiteY11" fmla="*/ 538271 h 605592"/>
                <a:gd name="connsiteX12" fmla="*/ 54364 w 435254"/>
                <a:gd name="connsiteY12" fmla="*/ 497395 h 605592"/>
                <a:gd name="connsiteX13" fmla="*/ 206517 w 435254"/>
                <a:gd name="connsiteY13" fmla="*/ 242939 h 605592"/>
                <a:gd name="connsiteX14" fmla="*/ 242338 w 435254"/>
                <a:gd name="connsiteY14" fmla="*/ 262869 h 605592"/>
                <a:gd name="connsiteX15" fmla="*/ 222386 w 435254"/>
                <a:gd name="connsiteY15" fmla="*/ 298651 h 605592"/>
                <a:gd name="connsiteX16" fmla="*/ 186565 w 435254"/>
                <a:gd name="connsiteY16" fmla="*/ 278813 h 605592"/>
                <a:gd name="connsiteX17" fmla="*/ 206517 w 435254"/>
                <a:gd name="connsiteY17" fmla="*/ 242939 h 605592"/>
                <a:gd name="connsiteX18" fmla="*/ 247634 w 435254"/>
                <a:gd name="connsiteY18" fmla="*/ 115529 h 605592"/>
                <a:gd name="connsiteX19" fmla="*/ 277725 w 435254"/>
                <a:gd name="connsiteY19" fmla="*/ 132203 h 605592"/>
                <a:gd name="connsiteX20" fmla="*/ 261007 w 435254"/>
                <a:gd name="connsiteY20" fmla="*/ 162123 h 605592"/>
                <a:gd name="connsiteX21" fmla="*/ 231009 w 435254"/>
                <a:gd name="connsiteY21" fmla="*/ 145542 h 605592"/>
                <a:gd name="connsiteX22" fmla="*/ 247634 w 435254"/>
                <a:gd name="connsiteY22" fmla="*/ 115529 h 605592"/>
                <a:gd name="connsiteX23" fmla="*/ 150273 w 435254"/>
                <a:gd name="connsiteY23" fmla="*/ 71748 h 605592"/>
                <a:gd name="connsiteX24" fmla="*/ 150273 w 435254"/>
                <a:gd name="connsiteY24" fmla="*/ 263353 h 605592"/>
                <a:gd name="connsiteX25" fmla="*/ 32555 w 435254"/>
                <a:gd name="connsiteY25" fmla="*/ 483510 h 605592"/>
                <a:gd name="connsiteX26" fmla="*/ 34134 w 435254"/>
                <a:gd name="connsiteY26" fmla="*/ 548769 h 605592"/>
                <a:gd name="connsiteX27" fmla="*/ 90950 w 435254"/>
                <a:gd name="connsiteY27" fmla="*/ 580935 h 605592"/>
                <a:gd name="connsiteX28" fmla="*/ 344304 w 435254"/>
                <a:gd name="connsiteY28" fmla="*/ 580935 h 605592"/>
                <a:gd name="connsiteX29" fmla="*/ 401120 w 435254"/>
                <a:gd name="connsiteY29" fmla="*/ 548769 h 605592"/>
                <a:gd name="connsiteX30" fmla="*/ 402791 w 435254"/>
                <a:gd name="connsiteY30" fmla="*/ 483510 h 605592"/>
                <a:gd name="connsiteX31" fmla="*/ 284981 w 435254"/>
                <a:gd name="connsiteY31" fmla="*/ 263353 h 605592"/>
                <a:gd name="connsiteX32" fmla="*/ 284981 w 435254"/>
                <a:gd name="connsiteY32" fmla="*/ 71748 h 605592"/>
                <a:gd name="connsiteX33" fmla="*/ 96799 w 435254"/>
                <a:gd name="connsiteY33" fmla="*/ 0 h 605592"/>
                <a:gd name="connsiteX34" fmla="*/ 337527 w 435254"/>
                <a:gd name="connsiteY34" fmla="*/ 0 h 605592"/>
                <a:gd name="connsiteX35" fmla="*/ 373548 w 435254"/>
                <a:gd name="connsiteY35" fmla="*/ 35874 h 605592"/>
                <a:gd name="connsiteX36" fmla="*/ 337527 w 435254"/>
                <a:gd name="connsiteY36" fmla="*/ 71748 h 605592"/>
                <a:gd name="connsiteX37" fmla="*/ 309768 w 435254"/>
                <a:gd name="connsiteY37" fmla="*/ 71748 h 605592"/>
                <a:gd name="connsiteX38" fmla="*/ 309768 w 435254"/>
                <a:gd name="connsiteY38" fmla="*/ 257235 h 605592"/>
                <a:gd name="connsiteX39" fmla="*/ 424608 w 435254"/>
                <a:gd name="connsiteY39" fmla="*/ 471923 h 605592"/>
                <a:gd name="connsiteX40" fmla="*/ 422380 w 435254"/>
                <a:gd name="connsiteY40" fmla="*/ 561468 h 605592"/>
                <a:gd name="connsiteX41" fmla="*/ 344304 w 435254"/>
                <a:gd name="connsiteY41" fmla="*/ 605592 h 605592"/>
                <a:gd name="connsiteX42" fmla="*/ 90950 w 435254"/>
                <a:gd name="connsiteY42" fmla="*/ 605592 h 605592"/>
                <a:gd name="connsiteX43" fmla="*/ 12874 w 435254"/>
                <a:gd name="connsiteY43" fmla="*/ 561468 h 605592"/>
                <a:gd name="connsiteX44" fmla="*/ 10646 w 435254"/>
                <a:gd name="connsiteY44" fmla="*/ 471923 h 605592"/>
                <a:gd name="connsiteX45" fmla="*/ 125579 w 435254"/>
                <a:gd name="connsiteY45" fmla="*/ 257235 h 605592"/>
                <a:gd name="connsiteX46" fmla="*/ 125579 w 435254"/>
                <a:gd name="connsiteY46" fmla="*/ 71748 h 605592"/>
                <a:gd name="connsiteX47" fmla="*/ 96799 w 435254"/>
                <a:gd name="connsiteY47" fmla="*/ 71748 h 605592"/>
                <a:gd name="connsiteX48" fmla="*/ 61799 w 435254"/>
                <a:gd name="connsiteY48" fmla="*/ 35874 h 605592"/>
                <a:gd name="connsiteX49" fmla="*/ 96799 w 435254"/>
                <a:gd name="connsiteY49" fmla="*/ 0 h 60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35254" h="605592">
                  <a:moveTo>
                    <a:pt x="264916" y="387002"/>
                  </a:moveTo>
                  <a:cubicBezTo>
                    <a:pt x="240222" y="393953"/>
                    <a:pt x="225925" y="419628"/>
                    <a:pt x="232980" y="444284"/>
                  </a:cubicBezTo>
                  <a:cubicBezTo>
                    <a:pt x="240036" y="468846"/>
                    <a:pt x="265752" y="483120"/>
                    <a:pt x="290446" y="476076"/>
                  </a:cubicBezTo>
                  <a:cubicBezTo>
                    <a:pt x="315048" y="469032"/>
                    <a:pt x="329344" y="443357"/>
                    <a:pt x="322289" y="418794"/>
                  </a:cubicBezTo>
                  <a:cubicBezTo>
                    <a:pt x="315233" y="394139"/>
                    <a:pt x="289518" y="379957"/>
                    <a:pt x="264916" y="387002"/>
                  </a:cubicBezTo>
                  <a:close/>
                  <a:moveTo>
                    <a:pt x="139402" y="338432"/>
                  </a:moveTo>
                  <a:lnTo>
                    <a:pt x="295830" y="338432"/>
                  </a:lnTo>
                  <a:lnTo>
                    <a:pt x="380961" y="497395"/>
                  </a:lnTo>
                  <a:cubicBezTo>
                    <a:pt x="387831" y="510278"/>
                    <a:pt x="387367" y="525758"/>
                    <a:pt x="379940" y="538271"/>
                  </a:cubicBezTo>
                  <a:cubicBezTo>
                    <a:pt x="372420" y="550784"/>
                    <a:pt x="358866" y="558384"/>
                    <a:pt x="344291" y="558384"/>
                  </a:cubicBezTo>
                  <a:lnTo>
                    <a:pt x="90941" y="558384"/>
                  </a:lnTo>
                  <a:cubicBezTo>
                    <a:pt x="76366" y="558384"/>
                    <a:pt x="62905" y="550784"/>
                    <a:pt x="55385" y="538271"/>
                  </a:cubicBezTo>
                  <a:cubicBezTo>
                    <a:pt x="47865" y="525758"/>
                    <a:pt x="47494" y="510278"/>
                    <a:pt x="54364" y="497395"/>
                  </a:cubicBezTo>
                  <a:close/>
                  <a:moveTo>
                    <a:pt x="206517" y="242939"/>
                  </a:moveTo>
                  <a:cubicBezTo>
                    <a:pt x="221829" y="238582"/>
                    <a:pt x="237884" y="247481"/>
                    <a:pt x="242338" y="262869"/>
                  </a:cubicBezTo>
                  <a:cubicBezTo>
                    <a:pt x="246700" y="278257"/>
                    <a:pt x="237791" y="294201"/>
                    <a:pt x="222386" y="298651"/>
                  </a:cubicBezTo>
                  <a:cubicBezTo>
                    <a:pt x="206981" y="303008"/>
                    <a:pt x="191019" y="294109"/>
                    <a:pt x="186565" y="278813"/>
                  </a:cubicBezTo>
                  <a:cubicBezTo>
                    <a:pt x="182203" y="263425"/>
                    <a:pt x="191112" y="247388"/>
                    <a:pt x="206517" y="242939"/>
                  </a:cubicBezTo>
                  <a:close/>
                  <a:moveTo>
                    <a:pt x="247634" y="115529"/>
                  </a:moveTo>
                  <a:cubicBezTo>
                    <a:pt x="260543" y="111917"/>
                    <a:pt x="274010" y="119327"/>
                    <a:pt x="277725" y="132203"/>
                  </a:cubicBezTo>
                  <a:cubicBezTo>
                    <a:pt x="281347" y="145079"/>
                    <a:pt x="273917" y="158418"/>
                    <a:pt x="261007" y="162123"/>
                  </a:cubicBezTo>
                  <a:cubicBezTo>
                    <a:pt x="248191" y="165829"/>
                    <a:pt x="234724" y="158326"/>
                    <a:pt x="231009" y="145542"/>
                  </a:cubicBezTo>
                  <a:cubicBezTo>
                    <a:pt x="227294" y="132666"/>
                    <a:pt x="234817" y="119235"/>
                    <a:pt x="247634" y="115529"/>
                  </a:cubicBezTo>
                  <a:close/>
                  <a:moveTo>
                    <a:pt x="150273" y="71748"/>
                  </a:moveTo>
                  <a:lnTo>
                    <a:pt x="150273" y="263353"/>
                  </a:lnTo>
                  <a:lnTo>
                    <a:pt x="32555" y="483510"/>
                  </a:lnTo>
                  <a:cubicBezTo>
                    <a:pt x="21601" y="503903"/>
                    <a:pt x="22251" y="528931"/>
                    <a:pt x="34134" y="548769"/>
                  </a:cubicBezTo>
                  <a:cubicBezTo>
                    <a:pt x="46017" y="568606"/>
                    <a:pt x="67834" y="580935"/>
                    <a:pt x="90950" y="580935"/>
                  </a:cubicBezTo>
                  <a:lnTo>
                    <a:pt x="344304" y="580935"/>
                  </a:lnTo>
                  <a:cubicBezTo>
                    <a:pt x="367420" y="580935"/>
                    <a:pt x="389237" y="568606"/>
                    <a:pt x="401120" y="548769"/>
                  </a:cubicBezTo>
                  <a:cubicBezTo>
                    <a:pt x="413096" y="528931"/>
                    <a:pt x="413653" y="503903"/>
                    <a:pt x="402791" y="483510"/>
                  </a:cubicBezTo>
                  <a:lnTo>
                    <a:pt x="284981" y="263353"/>
                  </a:lnTo>
                  <a:lnTo>
                    <a:pt x="284981" y="71748"/>
                  </a:lnTo>
                  <a:close/>
                  <a:moveTo>
                    <a:pt x="96799" y="0"/>
                  </a:moveTo>
                  <a:lnTo>
                    <a:pt x="337527" y="0"/>
                  </a:lnTo>
                  <a:cubicBezTo>
                    <a:pt x="357394" y="0"/>
                    <a:pt x="373548" y="16036"/>
                    <a:pt x="373548" y="35874"/>
                  </a:cubicBezTo>
                  <a:cubicBezTo>
                    <a:pt x="373548" y="55711"/>
                    <a:pt x="357394" y="71748"/>
                    <a:pt x="337527" y="71748"/>
                  </a:cubicBezTo>
                  <a:lnTo>
                    <a:pt x="309768" y="71748"/>
                  </a:lnTo>
                  <a:lnTo>
                    <a:pt x="309768" y="257235"/>
                  </a:lnTo>
                  <a:lnTo>
                    <a:pt x="424608" y="471923"/>
                  </a:lnTo>
                  <a:cubicBezTo>
                    <a:pt x="439555" y="499917"/>
                    <a:pt x="438719" y="534215"/>
                    <a:pt x="422380" y="561468"/>
                  </a:cubicBezTo>
                  <a:cubicBezTo>
                    <a:pt x="406041" y="588721"/>
                    <a:pt x="376147" y="605592"/>
                    <a:pt x="344304" y="605592"/>
                  </a:cubicBezTo>
                  <a:lnTo>
                    <a:pt x="90950" y="605592"/>
                  </a:lnTo>
                  <a:cubicBezTo>
                    <a:pt x="59200" y="605592"/>
                    <a:pt x="29213" y="588721"/>
                    <a:pt x="12874" y="561468"/>
                  </a:cubicBezTo>
                  <a:cubicBezTo>
                    <a:pt x="-3465" y="534215"/>
                    <a:pt x="-4301" y="499917"/>
                    <a:pt x="10646" y="471923"/>
                  </a:cubicBezTo>
                  <a:lnTo>
                    <a:pt x="125579" y="257235"/>
                  </a:lnTo>
                  <a:lnTo>
                    <a:pt x="125579" y="71748"/>
                  </a:lnTo>
                  <a:lnTo>
                    <a:pt x="96799" y="71748"/>
                  </a:lnTo>
                  <a:cubicBezTo>
                    <a:pt x="77396" y="71284"/>
                    <a:pt x="61799" y="55433"/>
                    <a:pt x="61799" y="35874"/>
                  </a:cubicBezTo>
                  <a:cubicBezTo>
                    <a:pt x="61799" y="16407"/>
                    <a:pt x="77396" y="556"/>
                    <a:pt x="9679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文本框 6">
              <a:extLst>
                <a:ext uri="{FF2B5EF4-FFF2-40B4-BE49-F238E27FC236}">
                  <a16:creationId xmlns:a16="http://schemas.microsoft.com/office/drawing/2014/main" id="{326C9AA6-59C7-4A2F-BC7A-5C92E098F524}"/>
                </a:ext>
              </a:extLst>
            </p:cNvPr>
            <p:cNvSpPr txBox="1"/>
            <p:nvPr/>
          </p:nvSpPr>
          <p:spPr>
            <a:xfrm>
              <a:off x="5749751" y="2456183"/>
              <a:ext cx="692497" cy="276999"/>
            </a:xfrm>
            <a:prstGeom prst="rect">
              <a:avLst/>
            </a:prstGeom>
            <a:noFill/>
          </p:spPr>
          <p:txBody>
            <a:bodyPr wrap="none" lIns="0" tIns="0" rIns="0" bIns="0" rtlCol="0" anchor="t">
              <a:spAutoFit/>
            </a:bodyPr>
            <a:lstStyle/>
            <a:p>
              <a:pPr algn="l"/>
              <a:r>
                <a:rPr lang="zh-CN" altLang="en-US" dirty="0">
                  <a:solidFill>
                    <a:schemeClr val="bg1"/>
                  </a:solidFill>
                  <a:latin typeface="+mj-ea"/>
                  <a:ea typeface="+mj-ea"/>
                </a:rPr>
                <a:t>关键词</a:t>
              </a:r>
            </a:p>
          </p:txBody>
        </p:sp>
      </p:grpSp>
      <p:sp>
        <p:nvSpPr>
          <p:cNvPr id="8" name="椭圆 7">
            <a:extLst>
              <a:ext uri="{FF2B5EF4-FFF2-40B4-BE49-F238E27FC236}">
                <a16:creationId xmlns:a16="http://schemas.microsoft.com/office/drawing/2014/main" id="{2723E3A8-23E7-4F58-AC86-968C8EBC15D8}"/>
              </a:ext>
            </a:extLst>
          </p:cNvPr>
          <p:cNvSpPr/>
          <p:nvPr/>
        </p:nvSpPr>
        <p:spPr>
          <a:xfrm>
            <a:off x="1120140" y="3754501"/>
            <a:ext cx="1600200" cy="1600200"/>
          </a:xfrm>
          <a:prstGeom prst="ellipse">
            <a:avLst/>
          </a:prstGeom>
          <a:solidFill>
            <a:schemeClr val="bg1"/>
          </a:solidFill>
          <a:ln w="53975">
            <a:solidFill>
              <a:schemeClr val="accent1"/>
            </a:solidFill>
          </a:ln>
          <a:effectLst>
            <a:outerShdw blurRad="368300" sx="102000" sy="102000" algn="ctr" rotWithShape="0">
              <a:schemeClr val="accent1">
                <a:lumMod val="90000"/>
                <a:lumOff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9" name="椭圆 8">
            <a:extLst>
              <a:ext uri="{FF2B5EF4-FFF2-40B4-BE49-F238E27FC236}">
                <a16:creationId xmlns:a16="http://schemas.microsoft.com/office/drawing/2014/main" id="{E36B30D2-008F-47CB-AE74-C00EBFA33F15}"/>
              </a:ext>
            </a:extLst>
          </p:cNvPr>
          <p:cNvSpPr/>
          <p:nvPr/>
        </p:nvSpPr>
        <p:spPr>
          <a:xfrm>
            <a:off x="1246347" y="3880708"/>
            <a:ext cx="1347786" cy="1347786"/>
          </a:xfrm>
          <a:prstGeom prst="ellipse">
            <a:avLst/>
          </a:prstGeom>
          <a:gradFill>
            <a:gsLst>
              <a:gs pos="0">
                <a:schemeClr val="accent1"/>
              </a:gs>
              <a:gs pos="9800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solidFill>
                <a:schemeClr val="bg1"/>
              </a:solidFill>
              <a:latin typeface="+mj-ea"/>
              <a:ea typeface="+mj-ea"/>
            </a:endParaRPr>
          </a:p>
        </p:txBody>
      </p:sp>
      <p:sp>
        <p:nvSpPr>
          <p:cNvPr id="10" name="文本框 9">
            <a:extLst>
              <a:ext uri="{FF2B5EF4-FFF2-40B4-BE49-F238E27FC236}">
                <a16:creationId xmlns:a16="http://schemas.microsoft.com/office/drawing/2014/main" id="{3E266B18-B24E-4AC2-9FB8-138A522B2961}"/>
              </a:ext>
            </a:extLst>
          </p:cNvPr>
          <p:cNvSpPr txBox="1"/>
          <p:nvPr/>
        </p:nvSpPr>
        <p:spPr>
          <a:xfrm>
            <a:off x="1573991" y="4614548"/>
            <a:ext cx="692497" cy="276999"/>
          </a:xfrm>
          <a:prstGeom prst="rect">
            <a:avLst/>
          </a:prstGeom>
          <a:noFill/>
        </p:spPr>
        <p:txBody>
          <a:bodyPr wrap="none" lIns="0" tIns="0" rIns="0" bIns="0" rtlCol="0" anchor="t">
            <a:spAutoFit/>
          </a:bodyPr>
          <a:lstStyle/>
          <a:p>
            <a:pPr algn="l"/>
            <a:r>
              <a:rPr lang="zh-CN" altLang="en-US" dirty="0">
                <a:solidFill>
                  <a:schemeClr val="bg1"/>
                </a:solidFill>
                <a:latin typeface="+mj-ea"/>
                <a:ea typeface="+mj-ea"/>
              </a:rPr>
              <a:t>关键词</a:t>
            </a:r>
          </a:p>
        </p:txBody>
      </p:sp>
      <p:sp>
        <p:nvSpPr>
          <p:cNvPr id="11" name="椭圆 10">
            <a:extLst>
              <a:ext uri="{FF2B5EF4-FFF2-40B4-BE49-F238E27FC236}">
                <a16:creationId xmlns:a16="http://schemas.microsoft.com/office/drawing/2014/main" id="{5532F749-F6B7-4E34-8B44-6BF9BE7E3DA2}"/>
              </a:ext>
            </a:extLst>
          </p:cNvPr>
          <p:cNvSpPr/>
          <p:nvPr/>
        </p:nvSpPr>
        <p:spPr>
          <a:xfrm>
            <a:off x="3622848" y="3754501"/>
            <a:ext cx="1600200" cy="1600200"/>
          </a:xfrm>
          <a:prstGeom prst="ellipse">
            <a:avLst/>
          </a:prstGeom>
          <a:solidFill>
            <a:schemeClr val="bg1"/>
          </a:solidFill>
          <a:ln w="53975">
            <a:solidFill>
              <a:schemeClr val="accent1"/>
            </a:solidFill>
          </a:ln>
          <a:effectLst>
            <a:outerShdw blurRad="368300" sx="102000" sy="102000" algn="ctr" rotWithShape="0">
              <a:schemeClr val="accent1">
                <a:lumMod val="90000"/>
                <a:lumOff val="1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2" name="椭圆 11">
            <a:extLst>
              <a:ext uri="{FF2B5EF4-FFF2-40B4-BE49-F238E27FC236}">
                <a16:creationId xmlns:a16="http://schemas.microsoft.com/office/drawing/2014/main" id="{4E661D5D-042D-4E53-BC0E-8F126A001B56}"/>
              </a:ext>
            </a:extLst>
          </p:cNvPr>
          <p:cNvSpPr/>
          <p:nvPr/>
        </p:nvSpPr>
        <p:spPr>
          <a:xfrm>
            <a:off x="3749055" y="3880708"/>
            <a:ext cx="1347786" cy="1347786"/>
          </a:xfrm>
          <a:prstGeom prst="ellipse">
            <a:avLst/>
          </a:prstGeom>
          <a:gradFill>
            <a:gsLst>
              <a:gs pos="0">
                <a:schemeClr val="accent1"/>
              </a:gs>
              <a:gs pos="9800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solidFill>
                <a:schemeClr val="bg1"/>
              </a:solidFill>
              <a:latin typeface="+mj-ea"/>
              <a:ea typeface="+mj-ea"/>
            </a:endParaRPr>
          </a:p>
        </p:txBody>
      </p:sp>
      <p:sp>
        <p:nvSpPr>
          <p:cNvPr id="13" name="文本框 12">
            <a:extLst>
              <a:ext uri="{FF2B5EF4-FFF2-40B4-BE49-F238E27FC236}">
                <a16:creationId xmlns:a16="http://schemas.microsoft.com/office/drawing/2014/main" id="{FDB006BE-ED61-4582-BB14-A3AE52846C71}"/>
              </a:ext>
            </a:extLst>
          </p:cNvPr>
          <p:cNvSpPr txBox="1"/>
          <p:nvPr/>
        </p:nvSpPr>
        <p:spPr>
          <a:xfrm>
            <a:off x="4076699" y="4614548"/>
            <a:ext cx="692497" cy="276999"/>
          </a:xfrm>
          <a:prstGeom prst="rect">
            <a:avLst/>
          </a:prstGeom>
          <a:noFill/>
        </p:spPr>
        <p:txBody>
          <a:bodyPr wrap="none" lIns="0" tIns="0" rIns="0" bIns="0" rtlCol="0" anchor="t">
            <a:spAutoFit/>
          </a:bodyPr>
          <a:lstStyle/>
          <a:p>
            <a:pPr algn="l"/>
            <a:r>
              <a:rPr lang="zh-CN" altLang="en-US" dirty="0">
                <a:solidFill>
                  <a:schemeClr val="bg1"/>
                </a:solidFill>
                <a:latin typeface="+mj-ea"/>
                <a:ea typeface="+mj-ea"/>
              </a:rPr>
              <a:t>关键词</a:t>
            </a:r>
          </a:p>
        </p:txBody>
      </p:sp>
      <p:sp>
        <p:nvSpPr>
          <p:cNvPr id="14" name="shop_346547">
            <a:extLst>
              <a:ext uri="{FF2B5EF4-FFF2-40B4-BE49-F238E27FC236}">
                <a16:creationId xmlns:a16="http://schemas.microsoft.com/office/drawing/2014/main" id="{C0D00452-67B3-40CC-8460-36F64172A63E}"/>
              </a:ext>
            </a:extLst>
          </p:cNvPr>
          <p:cNvSpPr/>
          <p:nvPr/>
        </p:nvSpPr>
        <p:spPr>
          <a:xfrm>
            <a:off x="1710053" y="4085287"/>
            <a:ext cx="420372" cy="420266"/>
          </a:xfrm>
          <a:custGeom>
            <a:avLst/>
            <a:gdLst>
              <a:gd name="connsiteX0" fmla="*/ 339625 w 606239"/>
              <a:gd name="connsiteY0" fmla="*/ 410867 h 606087"/>
              <a:gd name="connsiteX1" fmla="*/ 339625 w 606239"/>
              <a:gd name="connsiteY1" fmla="*/ 511555 h 606087"/>
              <a:gd name="connsiteX2" fmla="*/ 486677 w 606239"/>
              <a:gd name="connsiteY2" fmla="*/ 511555 h 606087"/>
              <a:gd name="connsiteX3" fmla="*/ 486677 w 606239"/>
              <a:gd name="connsiteY3" fmla="*/ 410867 h 606087"/>
              <a:gd name="connsiteX4" fmla="*/ 117843 w 606239"/>
              <a:gd name="connsiteY4" fmla="*/ 298351 h 606087"/>
              <a:gd name="connsiteX5" fmla="*/ 179572 w 606239"/>
              <a:gd name="connsiteY5" fmla="*/ 324124 h 606087"/>
              <a:gd name="connsiteX6" fmla="*/ 241302 w 606239"/>
              <a:gd name="connsiteY6" fmla="*/ 298351 h 606087"/>
              <a:gd name="connsiteX7" fmla="*/ 303127 w 606239"/>
              <a:gd name="connsiteY7" fmla="*/ 324124 h 606087"/>
              <a:gd name="connsiteX8" fmla="*/ 364856 w 606239"/>
              <a:gd name="connsiteY8" fmla="*/ 298351 h 606087"/>
              <a:gd name="connsiteX9" fmla="*/ 426585 w 606239"/>
              <a:gd name="connsiteY9" fmla="*/ 324124 h 606087"/>
              <a:gd name="connsiteX10" fmla="*/ 488411 w 606239"/>
              <a:gd name="connsiteY10" fmla="*/ 298351 h 606087"/>
              <a:gd name="connsiteX11" fmla="*/ 550140 w 606239"/>
              <a:gd name="connsiteY11" fmla="*/ 324124 h 606087"/>
              <a:gd name="connsiteX12" fmla="*/ 559385 w 606239"/>
              <a:gd name="connsiteY12" fmla="*/ 323547 h 606087"/>
              <a:gd name="connsiteX13" fmla="*/ 559385 w 606239"/>
              <a:gd name="connsiteY13" fmla="*/ 606087 h 606087"/>
              <a:gd name="connsiteX14" fmla="*/ 269518 w 606239"/>
              <a:gd name="connsiteY14" fmla="*/ 606087 h 606087"/>
              <a:gd name="connsiteX15" fmla="*/ 269518 w 606239"/>
              <a:gd name="connsiteY15" fmla="*/ 410867 h 606087"/>
              <a:gd name="connsiteX16" fmla="*/ 123525 w 606239"/>
              <a:gd name="connsiteY16" fmla="*/ 410867 h 606087"/>
              <a:gd name="connsiteX17" fmla="*/ 123525 w 606239"/>
              <a:gd name="connsiteY17" fmla="*/ 606087 h 606087"/>
              <a:gd name="connsiteX18" fmla="*/ 46869 w 606239"/>
              <a:gd name="connsiteY18" fmla="*/ 606087 h 606087"/>
              <a:gd name="connsiteX19" fmla="*/ 46869 w 606239"/>
              <a:gd name="connsiteY19" fmla="*/ 323547 h 606087"/>
              <a:gd name="connsiteX20" fmla="*/ 56018 w 606239"/>
              <a:gd name="connsiteY20" fmla="*/ 324124 h 606087"/>
              <a:gd name="connsiteX21" fmla="*/ 117843 w 606239"/>
              <a:gd name="connsiteY21" fmla="*/ 298351 h 606087"/>
              <a:gd name="connsiteX22" fmla="*/ 194887 w 606239"/>
              <a:gd name="connsiteY22" fmla="*/ 0 h 606087"/>
              <a:gd name="connsiteX23" fmla="*/ 411297 w 606239"/>
              <a:gd name="connsiteY23" fmla="*/ 0 h 606087"/>
              <a:gd name="connsiteX24" fmla="*/ 411297 w 606239"/>
              <a:gd name="connsiteY24" fmla="*/ 55101 h 606087"/>
              <a:gd name="connsiteX25" fmla="*/ 509053 w 606239"/>
              <a:gd name="connsiteY25" fmla="*/ 55101 h 606087"/>
              <a:gd name="connsiteX26" fmla="*/ 599489 w 606239"/>
              <a:gd name="connsiteY26" fmla="*/ 213287 h 606087"/>
              <a:gd name="connsiteX27" fmla="*/ 557401 w 606239"/>
              <a:gd name="connsiteY27" fmla="*/ 298390 h 606087"/>
              <a:gd name="connsiteX28" fmla="*/ 550178 w 606239"/>
              <a:gd name="connsiteY28" fmla="*/ 298774 h 606087"/>
              <a:gd name="connsiteX29" fmla="*/ 488442 w 606239"/>
              <a:gd name="connsiteY29" fmla="*/ 237135 h 606087"/>
              <a:gd name="connsiteX30" fmla="*/ 426611 w 606239"/>
              <a:gd name="connsiteY30" fmla="*/ 298774 h 606087"/>
              <a:gd name="connsiteX31" fmla="*/ 364875 w 606239"/>
              <a:gd name="connsiteY31" fmla="*/ 237135 h 606087"/>
              <a:gd name="connsiteX32" fmla="*/ 303140 w 606239"/>
              <a:gd name="connsiteY32" fmla="*/ 298774 h 606087"/>
              <a:gd name="connsiteX33" fmla="*/ 241309 w 606239"/>
              <a:gd name="connsiteY33" fmla="*/ 237135 h 606087"/>
              <a:gd name="connsiteX34" fmla="*/ 179573 w 606239"/>
              <a:gd name="connsiteY34" fmla="*/ 298774 h 606087"/>
              <a:gd name="connsiteX35" fmla="*/ 117838 w 606239"/>
              <a:gd name="connsiteY35" fmla="*/ 237135 h 606087"/>
              <a:gd name="connsiteX36" fmla="*/ 56007 w 606239"/>
              <a:gd name="connsiteY36" fmla="*/ 298774 h 606087"/>
              <a:gd name="connsiteX37" fmla="*/ 48880 w 606239"/>
              <a:gd name="connsiteY37" fmla="*/ 298390 h 606087"/>
              <a:gd name="connsiteX38" fmla="*/ 6792 w 606239"/>
              <a:gd name="connsiteY38" fmla="*/ 213287 h 606087"/>
              <a:gd name="connsiteX39" fmla="*/ 97228 w 606239"/>
              <a:gd name="connsiteY39" fmla="*/ 55101 h 606087"/>
              <a:gd name="connsiteX40" fmla="*/ 194887 w 606239"/>
              <a:gd name="connsiteY40" fmla="*/ 55101 h 6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6239" h="606087">
                <a:moveTo>
                  <a:pt x="339625" y="410867"/>
                </a:moveTo>
                <a:lnTo>
                  <a:pt x="339625" y="511555"/>
                </a:lnTo>
                <a:lnTo>
                  <a:pt x="486677" y="511555"/>
                </a:lnTo>
                <a:lnTo>
                  <a:pt x="486677" y="410867"/>
                </a:lnTo>
                <a:close/>
                <a:moveTo>
                  <a:pt x="117843" y="298351"/>
                </a:moveTo>
                <a:cubicBezTo>
                  <a:pt x="133637" y="314315"/>
                  <a:pt x="155497" y="324124"/>
                  <a:pt x="179572" y="324124"/>
                </a:cubicBezTo>
                <a:cubicBezTo>
                  <a:pt x="203744" y="324124"/>
                  <a:pt x="225604" y="314315"/>
                  <a:pt x="241302" y="298351"/>
                </a:cubicBezTo>
                <a:cubicBezTo>
                  <a:pt x="257095" y="314315"/>
                  <a:pt x="278955" y="324124"/>
                  <a:pt x="303127" y="324124"/>
                </a:cubicBezTo>
                <a:cubicBezTo>
                  <a:pt x="327202" y="324124"/>
                  <a:pt x="349063" y="314315"/>
                  <a:pt x="364856" y="298351"/>
                </a:cubicBezTo>
                <a:cubicBezTo>
                  <a:pt x="380650" y="314315"/>
                  <a:pt x="402510" y="324124"/>
                  <a:pt x="426585" y="324124"/>
                </a:cubicBezTo>
                <a:cubicBezTo>
                  <a:pt x="450757" y="324124"/>
                  <a:pt x="472617" y="314315"/>
                  <a:pt x="488411" y="298351"/>
                </a:cubicBezTo>
                <a:cubicBezTo>
                  <a:pt x="504204" y="314315"/>
                  <a:pt x="526065" y="324124"/>
                  <a:pt x="550140" y="324124"/>
                </a:cubicBezTo>
                <a:cubicBezTo>
                  <a:pt x="553222" y="324124"/>
                  <a:pt x="556303" y="323932"/>
                  <a:pt x="559385" y="323547"/>
                </a:cubicBezTo>
                <a:lnTo>
                  <a:pt x="559385" y="606087"/>
                </a:lnTo>
                <a:lnTo>
                  <a:pt x="269518" y="606087"/>
                </a:lnTo>
                <a:lnTo>
                  <a:pt x="269518" y="410867"/>
                </a:lnTo>
                <a:lnTo>
                  <a:pt x="123525" y="410867"/>
                </a:lnTo>
                <a:lnTo>
                  <a:pt x="123525" y="606087"/>
                </a:lnTo>
                <a:lnTo>
                  <a:pt x="46869" y="606087"/>
                </a:lnTo>
                <a:lnTo>
                  <a:pt x="46869" y="323547"/>
                </a:lnTo>
                <a:cubicBezTo>
                  <a:pt x="49854" y="323932"/>
                  <a:pt x="52936" y="324124"/>
                  <a:pt x="56018" y="324124"/>
                </a:cubicBezTo>
                <a:cubicBezTo>
                  <a:pt x="80189" y="324124"/>
                  <a:pt x="102050" y="314315"/>
                  <a:pt x="117843" y="298351"/>
                </a:cubicBezTo>
                <a:close/>
                <a:moveTo>
                  <a:pt x="194887" y="0"/>
                </a:moveTo>
                <a:lnTo>
                  <a:pt x="411297" y="0"/>
                </a:lnTo>
                <a:lnTo>
                  <a:pt x="411297" y="55101"/>
                </a:lnTo>
                <a:lnTo>
                  <a:pt x="509053" y="55101"/>
                </a:lnTo>
                <a:lnTo>
                  <a:pt x="599489" y="213287"/>
                </a:lnTo>
                <a:cubicBezTo>
                  <a:pt x="617884" y="248578"/>
                  <a:pt x="596985" y="293774"/>
                  <a:pt x="557401" y="298390"/>
                </a:cubicBezTo>
                <a:cubicBezTo>
                  <a:pt x="554993" y="298678"/>
                  <a:pt x="552585" y="298774"/>
                  <a:pt x="550178" y="298774"/>
                </a:cubicBezTo>
                <a:cubicBezTo>
                  <a:pt x="516083" y="298774"/>
                  <a:pt x="488442" y="271176"/>
                  <a:pt x="488442" y="237135"/>
                </a:cubicBezTo>
                <a:cubicBezTo>
                  <a:pt x="488442" y="271176"/>
                  <a:pt x="460801" y="298774"/>
                  <a:pt x="426611" y="298774"/>
                </a:cubicBezTo>
                <a:cubicBezTo>
                  <a:pt x="392517" y="298774"/>
                  <a:pt x="364875" y="271176"/>
                  <a:pt x="364875" y="237135"/>
                </a:cubicBezTo>
                <a:cubicBezTo>
                  <a:pt x="364875" y="271176"/>
                  <a:pt x="337234" y="298774"/>
                  <a:pt x="303140" y="298774"/>
                </a:cubicBezTo>
                <a:cubicBezTo>
                  <a:pt x="269046" y="298774"/>
                  <a:pt x="241309" y="271176"/>
                  <a:pt x="241309" y="237135"/>
                </a:cubicBezTo>
                <a:cubicBezTo>
                  <a:pt x="241309" y="271176"/>
                  <a:pt x="213667" y="298774"/>
                  <a:pt x="179573" y="298774"/>
                </a:cubicBezTo>
                <a:cubicBezTo>
                  <a:pt x="145479" y="298774"/>
                  <a:pt x="117838" y="271176"/>
                  <a:pt x="117838" y="237135"/>
                </a:cubicBezTo>
                <a:cubicBezTo>
                  <a:pt x="117838" y="271176"/>
                  <a:pt x="90197" y="298774"/>
                  <a:pt x="56007" y="298774"/>
                </a:cubicBezTo>
                <a:cubicBezTo>
                  <a:pt x="53599" y="298774"/>
                  <a:pt x="51191" y="298678"/>
                  <a:pt x="48880" y="298390"/>
                </a:cubicBezTo>
                <a:cubicBezTo>
                  <a:pt x="9296" y="293774"/>
                  <a:pt x="-11700" y="248578"/>
                  <a:pt x="6792" y="213287"/>
                </a:cubicBezTo>
                <a:lnTo>
                  <a:pt x="97228" y="55101"/>
                </a:lnTo>
                <a:lnTo>
                  <a:pt x="194887" y="5510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hop_346547">
            <a:extLst>
              <a:ext uri="{FF2B5EF4-FFF2-40B4-BE49-F238E27FC236}">
                <a16:creationId xmlns:a16="http://schemas.microsoft.com/office/drawing/2014/main" id="{08E9B1C5-CA12-4988-8EF1-2ECF1A2446C0}"/>
              </a:ext>
            </a:extLst>
          </p:cNvPr>
          <p:cNvSpPr/>
          <p:nvPr/>
        </p:nvSpPr>
        <p:spPr>
          <a:xfrm>
            <a:off x="4223085" y="4086151"/>
            <a:ext cx="399724" cy="420372"/>
          </a:xfrm>
          <a:custGeom>
            <a:avLst/>
            <a:gdLst>
              <a:gd name="T0" fmla="*/ 327 w 354"/>
              <a:gd name="T1" fmla="*/ 260 h 373"/>
              <a:gd name="T2" fmla="*/ 99 w 354"/>
              <a:gd name="T3" fmla="*/ 286 h 373"/>
              <a:gd name="T4" fmla="*/ 0 w 354"/>
              <a:gd name="T5" fmla="*/ 95 h 373"/>
              <a:gd name="T6" fmla="*/ 78 w 354"/>
              <a:gd name="T7" fmla="*/ 70 h 373"/>
              <a:gd name="T8" fmla="*/ 144 w 354"/>
              <a:gd name="T9" fmla="*/ 303 h 373"/>
              <a:gd name="T10" fmla="*/ 144 w 354"/>
              <a:gd name="T11" fmla="*/ 373 h 373"/>
              <a:gd name="T12" fmla="*/ 144 w 354"/>
              <a:gd name="T13" fmla="*/ 303 h 373"/>
              <a:gd name="T14" fmla="*/ 253 w 354"/>
              <a:gd name="T15" fmla="*/ 338 h 373"/>
              <a:gd name="T16" fmla="*/ 323 w 354"/>
              <a:gd name="T17" fmla="*/ 338 h 373"/>
              <a:gd name="T18" fmla="*/ 133 w 354"/>
              <a:gd name="T19" fmla="*/ 240 h 373"/>
              <a:gd name="T20" fmla="*/ 153 w 354"/>
              <a:gd name="T21" fmla="*/ 82 h 373"/>
              <a:gd name="T22" fmla="*/ 314 w 354"/>
              <a:gd name="T23" fmla="*/ 68 h 373"/>
              <a:gd name="T24" fmla="*/ 354 w 354"/>
              <a:gd name="T25" fmla="*/ 82 h 373"/>
              <a:gd name="T26" fmla="*/ 133 w 354"/>
              <a:gd name="T27" fmla="*/ 240 h 373"/>
              <a:gd name="T28" fmla="*/ 294 w 354"/>
              <a:gd name="T29" fmla="*/ 82 h 373"/>
              <a:gd name="T30" fmla="*/ 305 w 354"/>
              <a:gd name="T31" fmla="*/ 73 h 373"/>
              <a:gd name="T32" fmla="*/ 191 w 354"/>
              <a:gd name="T33" fmla="*/ 82 h 373"/>
              <a:gd name="T34" fmla="*/ 194 w 354"/>
              <a:gd name="T35" fmla="*/ 76 h 373"/>
              <a:gd name="T36" fmla="*/ 205 w 354"/>
              <a:gd name="T37" fmla="*/ 82 h 373"/>
              <a:gd name="T38" fmla="*/ 204 w 354"/>
              <a:gd name="T39" fmla="*/ 69 h 373"/>
              <a:gd name="T40" fmla="*/ 220 w 354"/>
              <a:gd name="T41" fmla="*/ 82 h 373"/>
              <a:gd name="T42" fmla="*/ 213 w 354"/>
              <a:gd name="T43" fmla="*/ 62 h 373"/>
              <a:gd name="T44" fmla="*/ 236 w 354"/>
              <a:gd name="T45" fmla="*/ 82 h 373"/>
              <a:gd name="T46" fmla="*/ 224 w 354"/>
              <a:gd name="T47" fmla="*/ 54 h 373"/>
              <a:gd name="T48" fmla="*/ 251 w 354"/>
              <a:gd name="T49" fmla="*/ 82 h 373"/>
              <a:gd name="T50" fmla="*/ 234 w 354"/>
              <a:gd name="T51" fmla="*/ 47 h 373"/>
              <a:gd name="T52" fmla="*/ 281 w 354"/>
              <a:gd name="T53" fmla="*/ 82 h 373"/>
              <a:gd name="T54" fmla="*/ 262 w 354"/>
              <a:gd name="T55" fmla="*/ 10 h 373"/>
              <a:gd name="T56" fmla="*/ 281 w 354"/>
              <a:gd name="T57" fmla="*/ 71 h 373"/>
              <a:gd name="T58" fmla="*/ 248 w 354"/>
              <a:gd name="T59" fmla="*/ 37 h 373"/>
              <a:gd name="T60" fmla="*/ 281 w 354"/>
              <a:gd name="T61" fmla="*/ 71 h 373"/>
              <a:gd name="T62" fmla="*/ 243 w 354"/>
              <a:gd name="T63" fmla="*/ 40 h 373"/>
              <a:gd name="T64" fmla="*/ 266 w 354"/>
              <a:gd name="T65" fmla="*/ 8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4" h="373">
                <a:moveTo>
                  <a:pt x="120" y="260"/>
                </a:moveTo>
                <a:lnTo>
                  <a:pt x="327" y="260"/>
                </a:lnTo>
                <a:lnTo>
                  <a:pt x="327" y="286"/>
                </a:lnTo>
                <a:lnTo>
                  <a:pt x="99" y="286"/>
                </a:lnTo>
                <a:lnTo>
                  <a:pt x="58" y="95"/>
                </a:lnTo>
                <a:lnTo>
                  <a:pt x="0" y="95"/>
                </a:lnTo>
                <a:lnTo>
                  <a:pt x="0" y="70"/>
                </a:lnTo>
                <a:lnTo>
                  <a:pt x="78" y="70"/>
                </a:lnTo>
                <a:lnTo>
                  <a:pt x="120" y="260"/>
                </a:lnTo>
                <a:close/>
                <a:moveTo>
                  <a:pt x="144" y="303"/>
                </a:moveTo>
                <a:cubicBezTo>
                  <a:pt x="124" y="303"/>
                  <a:pt x="109" y="318"/>
                  <a:pt x="109" y="338"/>
                </a:cubicBezTo>
                <a:cubicBezTo>
                  <a:pt x="109" y="357"/>
                  <a:pt x="124" y="373"/>
                  <a:pt x="144" y="373"/>
                </a:cubicBezTo>
                <a:cubicBezTo>
                  <a:pt x="163" y="373"/>
                  <a:pt x="179" y="357"/>
                  <a:pt x="179" y="338"/>
                </a:cubicBezTo>
                <a:cubicBezTo>
                  <a:pt x="179" y="318"/>
                  <a:pt x="163" y="303"/>
                  <a:pt x="144" y="303"/>
                </a:cubicBezTo>
                <a:close/>
                <a:moveTo>
                  <a:pt x="288" y="303"/>
                </a:moveTo>
                <a:cubicBezTo>
                  <a:pt x="268" y="303"/>
                  <a:pt x="253" y="318"/>
                  <a:pt x="253" y="338"/>
                </a:cubicBezTo>
                <a:cubicBezTo>
                  <a:pt x="253" y="357"/>
                  <a:pt x="268" y="373"/>
                  <a:pt x="288" y="373"/>
                </a:cubicBezTo>
                <a:cubicBezTo>
                  <a:pt x="307" y="373"/>
                  <a:pt x="323" y="357"/>
                  <a:pt x="323" y="338"/>
                </a:cubicBezTo>
                <a:cubicBezTo>
                  <a:pt x="323" y="318"/>
                  <a:pt x="307" y="303"/>
                  <a:pt x="288" y="303"/>
                </a:cubicBezTo>
                <a:close/>
                <a:moveTo>
                  <a:pt x="133" y="240"/>
                </a:moveTo>
                <a:lnTo>
                  <a:pt x="103" y="82"/>
                </a:lnTo>
                <a:lnTo>
                  <a:pt x="153" y="82"/>
                </a:lnTo>
                <a:lnTo>
                  <a:pt x="264" y="0"/>
                </a:lnTo>
                <a:lnTo>
                  <a:pt x="314" y="68"/>
                </a:lnTo>
                <a:lnTo>
                  <a:pt x="311" y="82"/>
                </a:lnTo>
                <a:lnTo>
                  <a:pt x="354" y="82"/>
                </a:lnTo>
                <a:lnTo>
                  <a:pt x="319" y="240"/>
                </a:lnTo>
                <a:lnTo>
                  <a:pt x="133" y="240"/>
                </a:lnTo>
                <a:close/>
                <a:moveTo>
                  <a:pt x="305" y="73"/>
                </a:moveTo>
                <a:lnTo>
                  <a:pt x="294" y="82"/>
                </a:lnTo>
                <a:lnTo>
                  <a:pt x="304" y="82"/>
                </a:lnTo>
                <a:lnTo>
                  <a:pt x="305" y="73"/>
                </a:lnTo>
                <a:close/>
                <a:moveTo>
                  <a:pt x="165" y="82"/>
                </a:moveTo>
                <a:lnTo>
                  <a:pt x="191" y="82"/>
                </a:lnTo>
                <a:lnTo>
                  <a:pt x="189" y="80"/>
                </a:lnTo>
                <a:lnTo>
                  <a:pt x="194" y="76"/>
                </a:lnTo>
                <a:lnTo>
                  <a:pt x="199" y="82"/>
                </a:lnTo>
                <a:lnTo>
                  <a:pt x="205" y="82"/>
                </a:lnTo>
                <a:lnTo>
                  <a:pt x="199" y="73"/>
                </a:lnTo>
                <a:lnTo>
                  <a:pt x="204" y="69"/>
                </a:lnTo>
                <a:lnTo>
                  <a:pt x="213" y="82"/>
                </a:lnTo>
                <a:lnTo>
                  <a:pt x="220" y="82"/>
                </a:lnTo>
                <a:lnTo>
                  <a:pt x="208" y="66"/>
                </a:lnTo>
                <a:lnTo>
                  <a:pt x="213" y="62"/>
                </a:lnTo>
                <a:lnTo>
                  <a:pt x="228" y="82"/>
                </a:lnTo>
                <a:lnTo>
                  <a:pt x="236" y="82"/>
                </a:lnTo>
                <a:lnTo>
                  <a:pt x="219" y="58"/>
                </a:lnTo>
                <a:lnTo>
                  <a:pt x="224" y="54"/>
                </a:lnTo>
                <a:lnTo>
                  <a:pt x="244" y="82"/>
                </a:lnTo>
                <a:lnTo>
                  <a:pt x="251" y="82"/>
                </a:lnTo>
                <a:lnTo>
                  <a:pt x="229" y="51"/>
                </a:lnTo>
                <a:lnTo>
                  <a:pt x="234" y="47"/>
                </a:lnTo>
                <a:lnTo>
                  <a:pt x="259" y="82"/>
                </a:lnTo>
                <a:lnTo>
                  <a:pt x="281" y="82"/>
                </a:lnTo>
                <a:lnTo>
                  <a:pt x="303" y="66"/>
                </a:lnTo>
                <a:lnTo>
                  <a:pt x="262" y="10"/>
                </a:lnTo>
                <a:lnTo>
                  <a:pt x="165" y="82"/>
                </a:lnTo>
                <a:close/>
                <a:moveTo>
                  <a:pt x="281" y="71"/>
                </a:moveTo>
                <a:lnTo>
                  <a:pt x="253" y="33"/>
                </a:lnTo>
                <a:lnTo>
                  <a:pt x="248" y="37"/>
                </a:lnTo>
                <a:lnTo>
                  <a:pt x="276" y="74"/>
                </a:lnTo>
                <a:lnTo>
                  <a:pt x="281" y="71"/>
                </a:lnTo>
                <a:close/>
                <a:moveTo>
                  <a:pt x="271" y="78"/>
                </a:moveTo>
                <a:lnTo>
                  <a:pt x="243" y="40"/>
                </a:lnTo>
                <a:lnTo>
                  <a:pt x="238" y="44"/>
                </a:lnTo>
                <a:lnTo>
                  <a:pt x="266" y="82"/>
                </a:lnTo>
                <a:lnTo>
                  <a:pt x="271" y="7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图形 51">
            <a:extLst>
              <a:ext uri="{FF2B5EF4-FFF2-40B4-BE49-F238E27FC236}">
                <a16:creationId xmlns:a16="http://schemas.microsoft.com/office/drawing/2014/main" id="{CF5B9580-ECF2-471E-90FC-5899D780DFD3}"/>
              </a:ext>
            </a:extLst>
          </p:cNvPr>
          <p:cNvSpPr/>
          <p:nvPr/>
        </p:nvSpPr>
        <p:spPr>
          <a:xfrm rot="5400000">
            <a:off x="3497857" y="2935752"/>
            <a:ext cx="887553" cy="1002362"/>
          </a:xfrm>
          <a:custGeom>
            <a:avLst/>
            <a:gdLst>
              <a:gd name="connsiteX0" fmla="*/ 998991 w 1294602"/>
              <a:gd name="connsiteY0" fmla="*/ 89719 h 1462064"/>
              <a:gd name="connsiteX1" fmla="*/ 703372 w 1294602"/>
              <a:gd name="connsiteY1" fmla="*/ 0 h 1462064"/>
              <a:gd name="connsiteX2" fmla="*/ 749897 w 1294602"/>
              <a:gd name="connsiteY2" fmla="*/ 199658 h 1462064"/>
              <a:gd name="connsiteX3" fmla="*/ 161634 w 1294602"/>
              <a:gd name="connsiteY3" fmla="*/ 655136 h 1462064"/>
              <a:gd name="connsiteX4" fmla="*/ 28276 w 1294602"/>
              <a:gd name="connsiteY4" fmla="*/ 1462064 h 1462064"/>
              <a:gd name="connsiteX5" fmla="*/ 222105 w 1294602"/>
              <a:gd name="connsiteY5" fmla="*/ 1416906 h 1462064"/>
              <a:gd name="connsiteX6" fmla="*/ 795241 w 1294602"/>
              <a:gd name="connsiteY6" fmla="*/ 394242 h 1462064"/>
              <a:gd name="connsiteX7" fmla="*/ 843580 w 1294602"/>
              <a:gd name="connsiteY7" fmla="*/ 601750 h 1462064"/>
              <a:gd name="connsiteX8" fmla="*/ 1069099 w 1294602"/>
              <a:gd name="connsiteY8" fmla="*/ 390598 h 1462064"/>
              <a:gd name="connsiteX9" fmla="*/ 1294603 w 1294602"/>
              <a:gd name="connsiteY9" fmla="*/ 179453 h 1462064"/>
              <a:gd name="connsiteX10" fmla="*/ 998991 w 1294602"/>
              <a:gd name="connsiteY10" fmla="*/ 89719 h 14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602" h="1462064">
                <a:moveTo>
                  <a:pt x="998991" y="89719"/>
                </a:moveTo>
                <a:lnTo>
                  <a:pt x="703372" y="0"/>
                </a:lnTo>
                <a:lnTo>
                  <a:pt x="749897" y="199658"/>
                </a:lnTo>
                <a:cubicBezTo>
                  <a:pt x="505244" y="275798"/>
                  <a:pt x="298344" y="435365"/>
                  <a:pt x="161634" y="655136"/>
                </a:cubicBezTo>
                <a:cubicBezTo>
                  <a:pt x="10863" y="897505"/>
                  <a:pt x="-36498" y="1184081"/>
                  <a:pt x="28276" y="1462064"/>
                </a:cubicBezTo>
                <a:lnTo>
                  <a:pt x="222105" y="1416906"/>
                </a:lnTo>
                <a:cubicBezTo>
                  <a:pt x="119368" y="975982"/>
                  <a:pt x="373462" y="533813"/>
                  <a:pt x="795241" y="394242"/>
                </a:cubicBezTo>
                <a:lnTo>
                  <a:pt x="843580" y="601750"/>
                </a:lnTo>
                <a:lnTo>
                  <a:pt x="1069099" y="390598"/>
                </a:lnTo>
                <a:lnTo>
                  <a:pt x="1294603" y="179453"/>
                </a:lnTo>
                <a:lnTo>
                  <a:pt x="998991" y="89719"/>
                </a:lnTo>
                <a:close/>
              </a:path>
            </a:pathLst>
          </a:custGeom>
          <a:gradFill>
            <a:gsLst>
              <a:gs pos="0">
                <a:schemeClr val="accent1"/>
              </a:gs>
              <a:gs pos="84000">
                <a:schemeClr val="accent1">
                  <a:alpha val="0"/>
                </a:schemeClr>
              </a:gs>
            </a:gsLst>
            <a:lin ang="8400000" scaled="0"/>
          </a:gradFill>
          <a:ln w="3546" cap="flat">
            <a:noFill/>
            <a:prstDash val="solid"/>
            <a:miter/>
          </a:ln>
        </p:spPr>
        <p:txBody>
          <a:bodyPr rtlCol="0" anchor="ctr"/>
          <a:lstStyle/>
          <a:p>
            <a:endParaRPr lang="zh-CN" altLang="en-US"/>
          </a:p>
        </p:txBody>
      </p:sp>
      <p:sp>
        <p:nvSpPr>
          <p:cNvPr id="17" name="图形 51">
            <a:extLst>
              <a:ext uri="{FF2B5EF4-FFF2-40B4-BE49-F238E27FC236}">
                <a16:creationId xmlns:a16="http://schemas.microsoft.com/office/drawing/2014/main" id="{0191E5A7-2681-4D4E-9488-8AF4AC771760}"/>
              </a:ext>
            </a:extLst>
          </p:cNvPr>
          <p:cNvSpPr/>
          <p:nvPr/>
        </p:nvSpPr>
        <p:spPr>
          <a:xfrm rot="13500000">
            <a:off x="2742909" y="4122231"/>
            <a:ext cx="887553" cy="1002362"/>
          </a:xfrm>
          <a:custGeom>
            <a:avLst/>
            <a:gdLst>
              <a:gd name="connsiteX0" fmla="*/ 998991 w 1294602"/>
              <a:gd name="connsiteY0" fmla="*/ 89719 h 1462064"/>
              <a:gd name="connsiteX1" fmla="*/ 703372 w 1294602"/>
              <a:gd name="connsiteY1" fmla="*/ 0 h 1462064"/>
              <a:gd name="connsiteX2" fmla="*/ 749897 w 1294602"/>
              <a:gd name="connsiteY2" fmla="*/ 199658 h 1462064"/>
              <a:gd name="connsiteX3" fmla="*/ 161634 w 1294602"/>
              <a:gd name="connsiteY3" fmla="*/ 655136 h 1462064"/>
              <a:gd name="connsiteX4" fmla="*/ 28276 w 1294602"/>
              <a:gd name="connsiteY4" fmla="*/ 1462064 h 1462064"/>
              <a:gd name="connsiteX5" fmla="*/ 222105 w 1294602"/>
              <a:gd name="connsiteY5" fmla="*/ 1416906 h 1462064"/>
              <a:gd name="connsiteX6" fmla="*/ 795241 w 1294602"/>
              <a:gd name="connsiteY6" fmla="*/ 394242 h 1462064"/>
              <a:gd name="connsiteX7" fmla="*/ 843580 w 1294602"/>
              <a:gd name="connsiteY7" fmla="*/ 601750 h 1462064"/>
              <a:gd name="connsiteX8" fmla="*/ 1069099 w 1294602"/>
              <a:gd name="connsiteY8" fmla="*/ 390598 h 1462064"/>
              <a:gd name="connsiteX9" fmla="*/ 1294603 w 1294602"/>
              <a:gd name="connsiteY9" fmla="*/ 179453 h 1462064"/>
              <a:gd name="connsiteX10" fmla="*/ 998991 w 1294602"/>
              <a:gd name="connsiteY10" fmla="*/ 89719 h 14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602" h="1462064">
                <a:moveTo>
                  <a:pt x="998991" y="89719"/>
                </a:moveTo>
                <a:lnTo>
                  <a:pt x="703372" y="0"/>
                </a:lnTo>
                <a:lnTo>
                  <a:pt x="749897" y="199658"/>
                </a:lnTo>
                <a:cubicBezTo>
                  <a:pt x="505244" y="275798"/>
                  <a:pt x="298344" y="435365"/>
                  <a:pt x="161634" y="655136"/>
                </a:cubicBezTo>
                <a:cubicBezTo>
                  <a:pt x="10863" y="897505"/>
                  <a:pt x="-36498" y="1184081"/>
                  <a:pt x="28276" y="1462064"/>
                </a:cubicBezTo>
                <a:lnTo>
                  <a:pt x="222105" y="1416906"/>
                </a:lnTo>
                <a:cubicBezTo>
                  <a:pt x="119368" y="975982"/>
                  <a:pt x="373462" y="533813"/>
                  <a:pt x="795241" y="394242"/>
                </a:cubicBezTo>
                <a:lnTo>
                  <a:pt x="843580" y="601750"/>
                </a:lnTo>
                <a:lnTo>
                  <a:pt x="1069099" y="390598"/>
                </a:lnTo>
                <a:lnTo>
                  <a:pt x="1294603" y="179453"/>
                </a:lnTo>
                <a:lnTo>
                  <a:pt x="998991" y="89719"/>
                </a:lnTo>
                <a:close/>
              </a:path>
            </a:pathLst>
          </a:custGeom>
          <a:gradFill>
            <a:gsLst>
              <a:gs pos="0">
                <a:schemeClr val="accent1"/>
              </a:gs>
              <a:gs pos="84000">
                <a:schemeClr val="accent1">
                  <a:alpha val="0"/>
                </a:schemeClr>
              </a:gs>
            </a:gsLst>
            <a:lin ang="8400000" scaled="0"/>
          </a:gradFill>
          <a:ln w="3546" cap="flat">
            <a:noFill/>
            <a:prstDash val="solid"/>
            <a:miter/>
          </a:ln>
        </p:spPr>
        <p:txBody>
          <a:bodyPr rtlCol="0" anchor="ctr"/>
          <a:lstStyle/>
          <a:p>
            <a:endParaRPr lang="zh-CN" altLang="en-US"/>
          </a:p>
        </p:txBody>
      </p:sp>
      <p:sp>
        <p:nvSpPr>
          <p:cNvPr id="18" name="图形 51">
            <a:extLst>
              <a:ext uri="{FF2B5EF4-FFF2-40B4-BE49-F238E27FC236}">
                <a16:creationId xmlns:a16="http://schemas.microsoft.com/office/drawing/2014/main" id="{E8B5299C-848B-4BA5-BB0B-49CBA47D3805}"/>
              </a:ext>
            </a:extLst>
          </p:cNvPr>
          <p:cNvSpPr/>
          <p:nvPr/>
        </p:nvSpPr>
        <p:spPr>
          <a:xfrm rot="10800000" flipH="1" flipV="1">
            <a:off x="1714057" y="2935752"/>
            <a:ext cx="887553" cy="1002362"/>
          </a:xfrm>
          <a:custGeom>
            <a:avLst/>
            <a:gdLst>
              <a:gd name="connsiteX0" fmla="*/ 998991 w 1294602"/>
              <a:gd name="connsiteY0" fmla="*/ 89719 h 1462064"/>
              <a:gd name="connsiteX1" fmla="*/ 703372 w 1294602"/>
              <a:gd name="connsiteY1" fmla="*/ 0 h 1462064"/>
              <a:gd name="connsiteX2" fmla="*/ 749897 w 1294602"/>
              <a:gd name="connsiteY2" fmla="*/ 199658 h 1462064"/>
              <a:gd name="connsiteX3" fmla="*/ 161634 w 1294602"/>
              <a:gd name="connsiteY3" fmla="*/ 655136 h 1462064"/>
              <a:gd name="connsiteX4" fmla="*/ 28276 w 1294602"/>
              <a:gd name="connsiteY4" fmla="*/ 1462064 h 1462064"/>
              <a:gd name="connsiteX5" fmla="*/ 222105 w 1294602"/>
              <a:gd name="connsiteY5" fmla="*/ 1416906 h 1462064"/>
              <a:gd name="connsiteX6" fmla="*/ 795241 w 1294602"/>
              <a:gd name="connsiteY6" fmla="*/ 394242 h 1462064"/>
              <a:gd name="connsiteX7" fmla="*/ 843580 w 1294602"/>
              <a:gd name="connsiteY7" fmla="*/ 601750 h 1462064"/>
              <a:gd name="connsiteX8" fmla="*/ 1069099 w 1294602"/>
              <a:gd name="connsiteY8" fmla="*/ 390598 h 1462064"/>
              <a:gd name="connsiteX9" fmla="*/ 1294603 w 1294602"/>
              <a:gd name="connsiteY9" fmla="*/ 179453 h 1462064"/>
              <a:gd name="connsiteX10" fmla="*/ 998991 w 1294602"/>
              <a:gd name="connsiteY10" fmla="*/ 89719 h 14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4602" h="1462064">
                <a:moveTo>
                  <a:pt x="998991" y="89719"/>
                </a:moveTo>
                <a:lnTo>
                  <a:pt x="703372" y="0"/>
                </a:lnTo>
                <a:lnTo>
                  <a:pt x="749897" y="199658"/>
                </a:lnTo>
                <a:cubicBezTo>
                  <a:pt x="505244" y="275798"/>
                  <a:pt x="298344" y="435365"/>
                  <a:pt x="161634" y="655136"/>
                </a:cubicBezTo>
                <a:cubicBezTo>
                  <a:pt x="10863" y="897505"/>
                  <a:pt x="-36498" y="1184081"/>
                  <a:pt x="28276" y="1462064"/>
                </a:cubicBezTo>
                <a:lnTo>
                  <a:pt x="222105" y="1416906"/>
                </a:lnTo>
                <a:cubicBezTo>
                  <a:pt x="119368" y="975982"/>
                  <a:pt x="373462" y="533813"/>
                  <a:pt x="795241" y="394242"/>
                </a:cubicBezTo>
                <a:lnTo>
                  <a:pt x="843580" y="601750"/>
                </a:lnTo>
                <a:lnTo>
                  <a:pt x="1069099" y="390598"/>
                </a:lnTo>
                <a:lnTo>
                  <a:pt x="1294603" y="179453"/>
                </a:lnTo>
                <a:lnTo>
                  <a:pt x="998991" y="89719"/>
                </a:lnTo>
                <a:close/>
              </a:path>
            </a:pathLst>
          </a:custGeom>
          <a:gradFill>
            <a:gsLst>
              <a:gs pos="0">
                <a:schemeClr val="accent1"/>
              </a:gs>
              <a:gs pos="84000">
                <a:schemeClr val="accent1">
                  <a:alpha val="0"/>
                </a:schemeClr>
              </a:gs>
            </a:gsLst>
            <a:lin ang="8400000" scaled="0"/>
          </a:gradFill>
          <a:ln w="3546" cap="flat">
            <a:noFill/>
            <a:prstDash val="solid"/>
            <a:miter/>
          </a:ln>
        </p:spPr>
        <p:txBody>
          <a:bodyPr rtlCol="0" anchor="ctr"/>
          <a:lstStyle/>
          <a:p>
            <a:endParaRPr lang="zh-CN" altLang="en-US"/>
          </a:p>
        </p:txBody>
      </p:sp>
      <p:sp>
        <p:nvSpPr>
          <p:cNvPr id="19" name="矩形: 圆角 18">
            <a:extLst>
              <a:ext uri="{FF2B5EF4-FFF2-40B4-BE49-F238E27FC236}">
                <a16:creationId xmlns:a16="http://schemas.microsoft.com/office/drawing/2014/main" id="{C24C2699-B395-4135-9363-31111679DA2D}"/>
              </a:ext>
            </a:extLst>
          </p:cNvPr>
          <p:cNvSpPr/>
          <p:nvPr/>
        </p:nvSpPr>
        <p:spPr>
          <a:xfrm>
            <a:off x="5886450" y="1889729"/>
            <a:ext cx="5391150" cy="3558540"/>
          </a:xfrm>
          <a:prstGeom prst="roundRect">
            <a:avLst>
              <a:gd name="adj" fmla="val 7031"/>
            </a:avLst>
          </a:prstGeom>
          <a:gradFill>
            <a:gsLst>
              <a:gs pos="0">
                <a:schemeClr val="accent1">
                  <a:lumMod val="20000"/>
                  <a:lumOff val="80000"/>
                </a:schemeClr>
              </a:gs>
              <a:gs pos="98000">
                <a:schemeClr val="accent2">
                  <a:lumMod val="20000"/>
                  <a:lumOff val="80000"/>
                </a:schemeClr>
              </a:gs>
            </a:gsLst>
            <a:lin ang="16200000" scaled="1"/>
          </a:gra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a:solidFill>
                <a:schemeClr val="bg1"/>
              </a:solidFill>
              <a:latin typeface="+mj-ea"/>
              <a:ea typeface="+mj-ea"/>
            </a:endParaRPr>
          </a:p>
        </p:txBody>
      </p:sp>
      <p:sp>
        <p:nvSpPr>
          <p:cNvPr id="21" name="文本框 20">
            <a:extLst>
              <a:ext uri="{FF2B5EF4-FFF2-40B4-BE49-F238E27FC236}">
                <a16:creationId xmlns:a16="http://schemas.microsoft.com/office/drawing/2014/main" id="{BB9FBEF5-A08D-47C3-B2E6-2704F26DF5AB}"/>
              </a:ext>
            </a:extLst>
          </p:cNvPr>
          <p:cNvSpPr txBox="1"/>
          <p:nvPr/>
        </p:nvSpPr>
        <p:spPr>
          <a:xfrm>
            <a:off x="6468909" y="2014359"/>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22" name="文本框 21">
            <a:extLst>
              <a:ext uri="{FF2B5EF4-FFF2-40B4-BE49-F238E27FC236}">
                <a16:creationId xmlns:a16="http://schemas.microsoft.com/office/drawing/2014/main" id="{08CD11AA-C631-450C-B1D6-4105FA328DA5}"/>
              </a:ext>
            </a:extLst>
          </p:cNvPr>
          <p:cNvSpPr txBox="1"/>
          <p:nvPr/>
        </p:nvSpPr>
        <p:spPr>
          <a:xfrm>
            <a:off x="6468909" y="2423804"/>
            <a:ext cx="4718775" cy="542200"/>
          </a:xfrm>
          <a:prstGeom prst="rect">
            <a:avLst/>
          </a:prstGeom>
          <a:noFill/>
        </p:spPr>
        <p:txBody>
          <a:bodyPr wrap="square" lIns="0" tIns="0" rIns="0" bIns="0" rtlCol="0" anchor="t">
            <a:spAutoFit/>
          </a:bodyPr>
          <a:lstStyle/>
          <a:p>
            <a:pPr>
              <a:lnSpc>
                <a:spcPct val="130000"/>
              </a:lnSpc>
            </a:pPr>
            <a:r>
              <a:rPr lang="zh-CN" altLang="en-US" sz="1400" b="0" dirty="0">
                <a:solidFill>
                  <a:schemeClr val="tx1">
                    <a:lumMod val="75000"/>
                    <a:lumOff val="25000"/>
                  </a:schemeClr>
                </a:solidFill>
                <a:effectLst/>
                <a:latin typeface="+mn-ea"/>
              </a:rPr>
              <a:t>在这里输入你的正文，阐述与关键词标题相关的具体内容，若字数太多酌情先删减文案，再缩小字号</a:t>
            </a:r>
          </a:p>
        </p:txBody>
      </p:sp>
      <p:sp>
        <p:nvSpPr>
          <p:cNvPr id="23" name="椭圆 22">
            <a:extLst>
              <a:ext uri="{FF2B5EF4-FFF2-40B4-BE49-F238E27FC236}">
                <a16:creationId xmlns:a16="http://schemas.microsoft.com/office/drawing/2014/main" id="{9B05BF76-6784-432B-A783-DAAE7E1B8B4F}"/>
              </a:ext>
            </a:extLst>
          </p:cNvPr>
          <p:cNvSpPr/>
          <p:nvPr/>
        </p:nvSpPr>
        <p:spPr>
          <a:xfrm>
            <a:off x="6172200" y="2092070"/>
            <a:ext cx="171450" cy="171450"/>
          </a:xfrm>
          <a:prstGeom prst="ellipse">
            <a:avLst/>
          </a:prstGeom>
          <a:solidFill>
            <a:schemeClr val="accent1"/>
          </a:solidFill>
          <a:ln>
            <a:noFill/>
          </a:ln>
          <a:effectLst>
            <a:outerShdw dist="38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25" name="文本框 24">
            <a:extLst>
              <a:ext uri="{FF2B5EF4-FFF2-40B4-BE49-F238E27FC236}">
                <a16:creationId xmlns:a16="http://schemas.microsoft.com/office/drawing/2014/main" id="{89104270-049A-4609-A2FC-881EBDBA1027}"/>
              </a:ext>
            </a:extLst>
          </p:cNvPr>
          <p:cNvSpPr txBox="1"/>
          <p:nvPr/>
        </p:nvSpPr>
        <p:spPr>
          <a:xfrm>
            <a:off x="6468909" y="3172599"/>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26" name="文本框 25">
            <a:extLst>
              <a:ext uri="{FF2B5EF4-FFF2-40B4-BE49-F238E27FC236}">
                <a16:creationId xmlns:a16="http://schemas.microsoft.com/office/drawing/2014/main" id="{2D8B94EC-9B45-4999-AEF5-6E56C4CB5F6C}"/>
              </a:ext>
            </a:extLst>
          </p:cNvPr>
          <p:cNvSpPr txBox="1"/>
          <p:nvPr/>
        </p:nvSpPr>
        <p:spPr>
          <a:xfrm>
            <a:off x="6468909" y="3582044"/>
            <a:ext cx="4718775" cy="542200"/>
          </a:xfrm>
          <a:prstGeom prst="rect">
            <a:avLst/>
          </a:prstGeom>
          <a:noFill/>
        </p:spPr>
        <p:txBody>
          <a:bodyPr wrap="square" lIns="0" tIns="0" rIns="0" bIns="0" rtlCol="0" anchor="t">
            <a:spAutoFit/>
          </a:bodyPr>
          <a:lstStyle/>
          <a:p>
            <a:pPr>
              <a:lnSpc>
                <a:spcPct val="130000"/>
              </a:lnSpc>
            </a:pPr>
            <a:r>
              <a:rPr lang="zh-CN" altLang="en-US" sz="1400" dirty="0">
                <a:solidFill>
                  <a:schemeClr val="tx1">
                    <a:lumMod val="75000"/>
                    <a:lumOff val="25000"/>
                  </a:schemeClr>
                </a:solidFill>
                <a:latin typeface="+mn-ea"/>
                <a:cs typeface="等线" panose="02010600030101010101" charset="-122"/>
              </a:rPr>
              <a:t>在这里输入你的正文，阐述与关键词标题相关的具体内容，若字数太多酌情先删减文案，再缩小字号</a:t>
            </a:r>
          </a:p>
        </p:txBody>
      </p:sp>
      <p:sp>
        <p:nvSpPr>
          <p:cNvPr id="27" name="椭圆 26">
            <a:extLst>
              <a:ext uri="{FF2B5EF4-FFF2-40B4-BE49-F238E27FC236}">
                <a16:creationId xmlns:a16="http://schemas.microsoft.com/office/drawing/2014/main" id="{BDA247FF-87F7-47F1-B2BC-749C079E9F1C}"/>
              </a:ext>
            </a:extLst>
          </p:cNvPr>
          <p:cNvSpPr/>
          <p:nvPr/>
        </p:nvSpPr>
        <p:spPr>
          <a:xfrm>
            <a:off x="6172200" y="3250310"/>
            <a:ext cx="171450" cy="171450"/>
          </a:xfrm>
          <a:prstGeom prst="ellipse">
            <a:avLst/>
          </a:prstGeom>
          <a:solidFill>
            <a:schemeClr val="accent1"/>
          </a:solidFill>
          <a:ln>
            <a:noFill/>
          </a:ln>
          <a:effectLst>
            <a:outerShdw dist="38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29" name="文本框 28">
            <a:extLst>
              <a:ext uri="{FF2B5EF4-FFF2-40B4-BE49-F238E27FC236}">
                <a16:creationId xmlns:a16="http://schemas.microsoft.com/office/drawing/2014/main" id="{DFD73E01-4759-431C-92DD-F326FCC74DED}"/>
              </a:ext>
            </a:extLst>
          </p:cNvPr>
          <p:cNvSpPr txBox="1"/>
          <p:nvPr/>
        </p:nvSpPr>
        <p:spPr>
          <a:xfrm>
            <a:off x="6468909" y="4330839"/>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30" name="文本框 29">
            <a:extLst>
              <a:ext uri="{FF2B5EF4-FFF2-40B4-BE49-F238E27FC236}">
                <a16:creationId xmlns:a16="http://schemas.microsoft.com/office/drawing/2014/main" id="{FCFAE659-4DAE-4EC8-B305-FD19AF000A55}"/>
              </a:ext>
            </a:extLst>
          </p:cNvPr>
          <p:cNvSpPr txBox="1"/>
          <p:nvPr/>
        </p:nvSpPr>
        <p:spPr>
          <a:xfrm>
            <a:off x="6468909" y="4740284"/>
            <a:ext cx="4718775" cy="542200"/>
          </a:xfrm>
          <a:prstGeom prst="rect">
            <a:avLst/>
          </a:prstGeom>
          <a:noFill/>
        </p:spPr>
        <p:txBody>
          <a:bodyPr wrap="square" lIns="0" tIns="0" rIns="0" bIns="0" rtlCol="0" anchor="t">
            <a:spAutoFit/>
          </a:bodyPr>
          <a:lstStyle/>
          <a:p>
            <a:pPr>
              <a:lnSpc>
                <a:spcPct val="130000"/>
              </a:lnSpc>
            </a:pPr>
            <a:r>
              <a:rPr lang="zh-CN" altLang="en-US" sz="1400" dirty="0">
                <a:solidFill>
                  <a:schemeClr val="tx1">
                    <a:lumMod val="75000"/>
                    <a:lumOff val="25000"/>
                  </a:schemeClr>
                </a:solidFill>
                <a:latin typeface="+mn-ea"/>
                <a:cs typeface="等线" panose="02010600030101010101" charset="-122"/>
              </a:rPr>
              <a:t>在这里输入你的正文，阐述与关键词标题相关的具体内容，若字数太多酌情先删减文案，再缩小字号</a:t>
            </a:r>
          </a:p>
        </p:txBody>
      </p:sp>
      <p:sp>
        <p:nvSpPr>
          <p:cNvPr id="31" name="椭圆 30">
            <a:extLst>
              <a:ext uri="{FF2B5EF4-FFF2-40B4-BE49-F238E27FC236}">
                <a16:creationId xmlns:a16="http://schemas.microsoft.com/office/drawing/2014/main" id="{4460DBC6-6E81-4D80-AD13-48DCB4436130}"/>
              </a:ext>
            </a:extLst>
          </p:cNvPr>
          <p:cNvSpPr/>
          <p:nvPr/>
        </p:nvSpPr>
        <p:spPr>
          <a:xfrm>
            <a:off x="6172200" y="4408550"/>
            <a:ext cx="171450" cy="171450"/>
          </a:xfrm>
          <a:prstGeom prst="ellipse">
            <a:avLst/>
          </a:prstGeom>
          <a:solidFill>
            <a:schemeClr val="accent1"/>
          </a:solidFill>
          <a:ln>
            <a:noFill/>
          </a:ln>
          <a:effectLst>
            <a:outerShdw dist="38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cxnSp>
        <p:nvCxnSpPr>
          <p:cNvPr id="32" name="直接连接符 31">
            <a:extLst>
              <a:ext uri="{FF2B5EF4-FFF2-40B4-BE49-F238E27FC236}">
                <a16:creationId xmlns:a16="http://schemas.microsoft.com/office/drawing/2014/main" id="{5F182FE2-3BB7-4DEC-AB44-5E97C820DA76}"/>
              </a:ext>
            </a:extLst>
          </p:cNvPr>
          <p:cNvCxnSpPr/>
          <p:nvPr/>
        </p:nvCxnSpPr>
        <p:spPr>
          <a:xfrm>
            <a:off x="6257925" y="3034030"/>
            <a:ext cx="4841875"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557AD22D-851C-4BA8-84F1-187928CD5BFB}"/>
              </a:ext>
            </a:extLst>
          </p:cNvPr>
          <p:cNvCxnSpPr/>
          <p:nvPr/>
        </p:nvCxnSpPr>
        <p:spPr>
          <a:xfrm>
            <a:off x="6257925" y="4184650"/>
            <a:ext cx="4841875"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747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1444A2-C873-41CF-BBA6-860D082604B6}"/>
              </a:ext>
            </a:extLst>
          </p:cNvPr>
          <p:cNvSpPr>
            <a:spLocks noGrp="1"/>
          </p:cNvSpPr>
          <p:nvPr>
            <p:ph type="title"/>
          </p:nvPr>
        </p:nvSpPr>
        <p:spPr/>
        <p:txBody>
          <a:bodyPr/>
          <a:lstStyle/>
          <a:p>
            <a:r>
              <a:rPr lang="zh-CN" altLang="en-US" dirty="0"/>
              <a:t>未来规划</a:t>
            </a:r>
          </a:p>
        </p:txBody>
      </p:sp>
      <p:sp>
        <p:nvSpPr>
          <p:cNvPr id="4" name="文本框 3">
            <a:extLst>
              <a:ext uri="{FF2B5EF4-FFF2-40B4-BE49-F238E27FC236}">
                <a16:creationId xmlns:a16="http://schemas.microsoft.com/office/drawing/2014/main" id="{7C2EE3CC-8566-4DD5-ABA4-1BAE599F7568}"/>
              </a:ext>
            </a:extLst>
          </p:cNvPr>
          <p:cNvSpPr txBox="1"/>
          <p:nvPr/>
        </p:nvSpPr>
        <p:spPr>
          <a:xfrm>
            <a:off x="4825628" y="1274746"/>
            <a:ext cx="3120293" cy="1255728"/>
          </a:xfrm>
          <a:prstGeom prst="rect">
            <a:avLst/>
          </a:prstGeom>
          <a:noFill/>
          <a:effectLst/>
        </p:spPr>
        <p:txBody>
          <a:bodyPr wrap="square" lIns="0" tIns="0" rIns="0" bIns="0" rtlCol="0" anchor="t">
            <a:spAutoFit/>
          </a:bodyPr>
          <a:lstStyle/>
          <a:p>
            <a:r>
              <a:rPr lang="zh-CN" altLang="en-US" sz="4080" dirty="0">
                <a:solidFill>
                  <a:schemeClr val="accent1"/>
                </a:solidFill>
                <a:latin typeface="+mj-ea"/>
                <a:ea typeface="+mj-ea"/>
              </a:rPr>
              <a:t>在这里输入</a:t>
            </a:r>
            <a:endParaRPr lang="en-US" altLang="zh-CN" sz="4080" dirty="0">
              <a:solidFill>
                <a:schemeClr val="accent1"/>
              </a:solidFill>
              <a:latin typeface="+mj-ea"/>
              <a:ea typeface="+mj-ea"/>
            </a:endParaRPr>
          </a:p>
          <a:p>
            <a:r>
              <a:rPr lang="zh-CN" altLang="en-US" sz="4080" dirty="0">
                <a:solidFill>
                  <a:schemeClr val="accent1"/>
                </a:solidFill>
                <a:latin typeface="+mj-ea"/>
                <a:ea typeface="+mj-ea"/>
              </a:rPr>
              <a:t>关键词标题</a:t>
            </a:r>
          </a:p>
        </p:txBody>
      </p:sp>
      <p:sp>
        <p:nvSpPr>
          <p:cNvPr id="5" name="文本框 4">
            <a:extLst>
              <a:ext uri="{FF2B5EF4-FFF2-40B4-BE49-F238E27FC236}">
                <a16:creationId xmlns:a16="http://schemas.microsoft.com/office/drawing/2014/main" id="{430A1CF6-EA03-4FEA-8F8B-4A50CAB14BFB}"/>
              </a:ext>
            </a:extLst>
          </p:cNvPr>
          <p:cNvSpPr txBox="1"/>
          <p:nvPr/>
        </p:nvSpPr>
        <p:spPr>
          <a:xfrm>
            <a:off x="7741553" y="1768272"/>
            <a:ext cx="3120293" cy="822276"/>
          </a:xfrm>
          <a:prstGeom prst="rect">
            <a:avLst/>
          </a:prstGeom>
          <a:noFill/>
          <a:effectLst/>
        </p:spPr>
        <p:txBody>
          <a:bodyPr wrap="square" lIns="0" tIns="0" rIns="0" bIns="0" rtlCol="0" anchor="t">
            <a:spAutoFit/>
          </a:body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在这里输入你的正文阐述与关键词标题相关的具体内容在这里输入你的正文阐述与关键词标题相关的具体内容</a:t>
            </a:r>
            <a:endParaRPr lang="zh-CN" altLang="en-US" sz="1400" b="0" dirty="0">
              <a:solidFill>
                <a:schemeClr val="tx1">
                  <a:lumMod val="75000"/>
                  <a:lumOff val="25000"/>
                </a:schemeClr>
              </a:solidFill>
              <a:effectLst/>
              <a:latin typeface="+mn-ea"/>
            </a:endParaRPr>
          </a:p>
        </p:txBody>
      </p:sp>
      <p:grpSp>
        <p:nvGrpSpPr>
          <p:cNvPr id="24" name="组合 23">
            <a:extLst>
              <a:ext uri="{FF2B5EF4-FFF2-40B4-BE49-F238E27FC236}">
                <a16:creationId xmlns:a16="http://schemas.microsoft.com/office/drawing/2014/main" id="{F90834D2-91A1-4001-81CC-4F5086703500}"/>
              </a:ext>
            </a:extLst>
          </p:cNvPr>
          <p:cNvGrpSpPr/>
          <p:nvPr/>
        </p:nvGrpSpPr>
        <p:grpSpPr>
          <a:xfrm>
            <a:off x="4858979" y="2789895"/>
            <a:ext cx="1530000" cy="1530000"/>
            <a:chOff x="4858979" y="3077659"/>
            <a:chExt cx="1530000" cy="1530000"/>
          </a:xfrm>
        </p:grpSpPr>
        <p:grpSp>
          <p:nvGrpSpPr>
            <p:cNvPr id="21" name="组合 20">
              <a:extLst>
                <a:ext uri="{FF2B5EF4-FFF2-40B4-BE49-F238E27FC236}">
                  <a16:creationId xmlns:a16="http://schemas.microsoft.com/office/drawing/2014/main" id="{B734AB33-791F-43C3-9343-721CDAB3E846}"/>
                </a:ext>
              </a:extLst>
            </p:cNvPr>
            <p:cNvGrpSpPr/>
            <p:nvPr/>
          </p:nvGrpSpPr>
          <p:grpSpPr>
            <a:xfrm>
              <a:off x="4858979" y="3077659"/>
              <a:ext cx="1530000" cy="1530000"/>
              <a:chOff x="4858979" y="3077659"/>
              <a:chExt cx="1530000" cy="1530000"/>
            </a:xfrm>
          </p:grpSpPr>
          <p:sp>
            <p:nvSpPr>
              <p:cNvPr id="6" name="矩形: 圆角 5">
                <a:extLst>
                  <a:ext uri="{FF2B5EF4-FFF2-40B4-BE49-F238E27FC236}">
                    <a16:creationId xmlns:a16="http://schemas.microsoft.com/office/drawing/2014/main" id="{350C7ACC-2CA1-4EA5-9978-D401D672450C}"/>
                  </a:ext>
                </a:extLst>
              </p:cNvPr>
              <p:cNvSpPr/>
              <p:nvPr>
                <p:custDataLst>
                  <p:tags r:id="rId4"/>
                </p:custDataLst>
              </p:nvPr>
            </p:nvSpPr>
            <p:spPr>
              <a:xfrm>
                <a:off x="4858979" y="3077659"/>
                <a:ext cx="1530000" cy="1530000"/>
              </a:xfrm>
              <a:prstGeom prst="roundRect">
                <a:avLst>
                  <a:gd name="adj" fmla="val 11839"/>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7724" tIns="38862" rIns="77724" bIns="38862" rtlCol="0" anchor="ctr"/>
              <a:lstStyle/>
              <a:p>
                <a:pPr algn="ctr"/>
                <a:r>
                  <a:rPr lang="en-US" altLang="zh-CN" sz="1530" dirty="0"/>
                  <a:t>5</a:t>
                </a:r>
                <a:endParaRPr lang="zh-CN" altLang="en-US" sz="1530" dirty="0"/>
              </a:p>
            </p:txBody>
          </p:sp>
          <p:sp>
            <p:nvSpPr>
              <p:cNvPr id="7" name="椭圆 6">
                <a:extLst>
                  <a:ext uri="{FF2B5EF4-FFF2-40B4-BE49-F238E27FC236}">
                    <a16:creationId xmlns:a16="http://schemas.microsoft.com/office/drawing/2014/main" id="{05CCE362-B88B-49A6-83D7-20BAF8371015}"/>
                  </a:ext>
                </a:extLst>
              </p:cNvPr>
              <p:cNvSpPr/>
              <p:nvPr/>
            </p:nvSpPr>
            <p:spPr>
              <a:xfrm>
                <a:off x="5110306" y="3328985"/>
                <a:ext cx="1027347" cy="1027347"/>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7724" tIns="38862" rIns="77724" bIns="38862" rtlCol="0" anchor="ctr"/>
              <a:lstStyle/>
              <a:p>
                <a:pPr algn="ctr"/>
                <a:endParaRPr lang="zh-CN" altLang="en-US" sz="1530"/>
              </a:p>
            </p:txBody>
          </p:sp>
        </p:grpSp>
        <p:sp>
          <p:nvSpPr>
            <p:cNvPr id="8" name="任意多边形: 形状 7">
              <a:extLst>
                <a:ext uri="{FF2B5EF4-FFF2-40B4-BE49-F238E27FC236}">
                  <a16:creationId xmlns:a16="http://schemas.microsoft.com/office/drawing/2014/main" id="{A745AF2E-117B-420C-939A-3C0BAA39DE07}"/>
                </a:ext>
              </a:extLst>
            </p:cNvPr>
            <p:cNvSpPr/>
            <p:nvPr/>
          </p:nvSpPr>
          <p:spPr>
            <a:xfrm>
              <a:off x="5368820" y="3600621"/>
              <a:ext cx="510318" cy="484076"/>
            </a:xfrm>
            <a:custGeom>
              <a:avLst/>
              <a:gdLst>
                <a:gd name="connsiteX0" fmla="*/ 131672 w 369217"/>
                <a:gd name="connsiteY0" fmla="*/ 163715 h 350231"/>
                <a:gd name="connsiteX1" fmla="*/ 190772 w 369217"/>
                <a:gd name="connsiteY1" fmla="*/ 223171 h 350231"/>
                <a:gd name="connsiteX2" fmla="*/ 184229 w 369217"/>
                <a:gd name="connsiteY2" fmla="*/ 229204 h 350231"/>
                <a:gd name="connsiteX3" fmla="*/ 81800 w 369217"/>
                <a:gd name="connsiteY3" fmla="*/ 229204 h 350231"/>
                <a:gd name="connsiteX4" fmla="*/ 75449 w 369217"/>
                <a:gd name="connsiteY4" fmla="*/ 223373 h 350231"/>
                <a:gd name="connsiteX5" fmla="*/ 131672 w 369217"/>
                <a:gd name="connsiteY5" fmla="*/ 163715 h 350231"/>
                <a:gd name="connsiteX6" fmla="*/ 233321 w 369217"/>
                <a:gd name="connsiteY6" fmla="*/ 157142 h 350231"/>
                <a:gd name="connsiteX7" fmla="*/ 226441 w 369217"/>
                <a:gd name="connsiteY7" fmla="*/ 160029 h 350231"/>
                <a:gd name="connsiteX8" fmla="*/ 223699 w 369217"/>
                <a:gd name="connsiteY8" fmla="*/ 166774 h 350231"/>
                <a:gd name="connsiteX9" fmla="*/ 233514 w 369217"/>
                <a:gd name="connsiteY9" fmla="*/ 176781 h 350231"/>
                <a:gd name="connsiteX10" fmla="*/ 304719 w 369217"/>
                <a:gd name="connsiteY10" fmla="*/ 176781 h 350231"/>
                <a:gd name="connsiteX11" fmla="*/ 304748 w 369217"/>
                <a:gd name="connsiteY11" fmla="*/ 176743 h 350231"/>
                <a:gd name="connsiteX12" fmla="*/ 314341 w 369217"/>
                <a:gd name="connsiteY12" fmla="*/ 166861 h 350231"/>
                <a:gd name="connsiteX13" fmla="*/ 304526 w 369217"/>
                <a:gd name="connsiteY13" fmla="*/ 157142 h 350231"/>
                <a:gd name="connsiteX14" fmla="*/ 233293 w 369217"/>
                <a:gd name="connsiteY14" fmla="*/ 104787 h 350231"/>
                <a:gd name="connsiteX15" fmla="*/ 226364 w 369217"/>
                <a:gd name="connsiteY15" fmla="*/ 107674 h 350231"/>
                <a:gd name="connsiteX16" fmla="*/ 223670 w 369217"/>
                <a:gd name="connsiteY16" fmla="*/ 114756 h 350231"/>
                <a:gd name="connsiteX17" fmla="*/ 233485 w 369217"/>
                <a:gd name="connsiteY17" fmla="*/ 124475 h 350231"/>
                <a:gd name="connsiteX18" fmla="*/ 291816 w 369217"/>
                <a:gd name="connsiteY18" fmla="*/ 124475 h 350231"/>
                <a:gd name="connsiteX19" fmla="*/ 301245 w 369217"/>
                <a:gd name="connsiteY19" fmla="*/ 114852 h 350231"/>
                <a:gd name="connsiteX20" fmla="*/ 291623 w 369217"/>
                <a:gd name="connsiteY20" fmla="*/ 104836 h 350231"/>
                <a:gd name="connsiteX21" fmla="*/ 233311 w 369217"/>
                <a:gd name="connsiteY21" fmla="*/ 65490 h 350231"/>
                <a:gd name="connsiteX22" fmla="*/ 226403 w 369217"/>
                <a:gd name="connsiteY22" fmla="*/ 68376 h 350231"/>
                <a:gd name="connsiteX23" fmla="*/ 223661 w 369217"/>
                <a:gd name="connsiteY23" fmla="*/ 75401 h 350231"/>
                <a:gd name="connsiteX24" fmla="*/ 233485 w 369217"/>
                <a:gd name="connsiteY24" fmla="*/ 85129 h 350231"/>
                <a:gd name="connsiteX25" fmla="*/ 291816 w 369217"/>
                <a:gd name="connsiteY25" fmla="*/ 85129 h 350231"/>
                <a:gd name="connsiteX26" fmla="*/ 301245 w 369217"/>
                <a:gd name="connsiteY26" fmla="*/ 75506 h 350231"/>
                <a:gd name="connsiteX27" fmla="*/ 291623 w 369217"/>
                <a:gd name="connsiteY27" fmla="*/ 65490 h 350231"/>
                <a:gd name="connsiteX28" fmla="*/ 140685 w 369217"/>
                <a:gd name="connsiteY28" fmla="*/ 56408 h 350231"/>
                <a:gd name="connsiteX29" fmla="*/ 91817 w 369217"/>
                <a:gd name="connsiteY29" fmla="*/ 78422 h 350231"/>
                <a:gd name="connsiteX30" fmla="*/ 85389 w 369217"/>
                <a:gd name="connsiteY30" fmla="*/ 115391 h 350231"/>
                <a:gd name="connsiteX31" fmla="*/ 106644 w 369217"/>
                <a:gd name="connsiteY31" fmla="*/ 146086 h 350231"/>
                <a:gd name="connsiteX32" fmla="*/ 56012 w 369217"/>
                <a:gd name="connsiteY32" fmla="*/ 225951 h 350231"/>
                <a:gd name="connsiteX33" fmla="*/ 81800 w 369217"/>
                <a:gd name="connsiteY33" fmla="*/ 248900 h 350231"/>
                <a:gd name="connsiteX34" fmla="*/ 184257 w 369217"/>
                <a:gd name="connsiteY34" fmla="*/ 248900 h 350231"/>
                <a:gd name="connsiteX35" fmla="*/ 210045 w 369217"/>
                <a:gd name="connsiteY35" fmla="*/ 224787 h 350231"/>
                <a:gd name="connsiteX36" fmla="*/ 158460 w 369217"/>
                <a:gd name="connsiteY36" fmla="*/ 146673 h 350231"/>
                <a:gd name="connsiteX37" fmla="*/ 173442 w 369217"/>
                <a:gd name="connsiteY37" fmla="*/ 131894 h 350231"/>
                <a:gd name="connsiteX38" fmla="*/ 159008 w 369217"/>
                <a:gd name="connsiteY38" fmla="*/ 63450 h 350231"/>
                <a:gd name="connsiteX39" fmla="*/ 158682 w 369217"/>
                <a:gd name="connsiteY39" fmla="*/ 63248 h 350231"/>
                <a:gd name="connsiteX40" fmla="*/ 140685 w 369217"/>
                <a:gd name="connsiteY40" fmla="*/ 56408 h 350231"/>
                <a:gd name="connsiteX41" fmla="*/ 35603 w 369217"/>
                <a:gd name="connsiteY41" fmla="*/ 0 h 350231"/>
                <a:gd name="connsiteX42" fmla="*/ 333624 w 369217"/>
                <a:gd name="connsiteY42" fmla="*/ 0 h 350231"/>
                <a:gd name="connsiteX43" fmla="*/ 369217 w 369217"/>
                <a:gd name="connsiteY43" fmla="*/ 35969 h 350231"/>
                <a:gd name="connsiteX44" fmla="*/ 369217 w 369217"/>
                <a:gd name="connsiteY44" fmla="*/ 258571 h 350231"/>
                <a:gd name="connsiteX45" fmla="*/ 333615 w 369217"/>
                <a:gd name="connsiteY45" fmla="*/ 294529 h 350231"/>
                <a:gd name="connsiteX46" fmla="*/ 266422 w 369217"/>
                <a:gd name="connsiteY46" fmla="*/ 294529 h 350231"/>
                <a:gd name="connsiteX47" fmla="*/ 296424 w 369217"/>
                <a:gd name="connsiteY47" fmla="*/ 334403 h 350231"/>
                <a:gd name="connsiteX48" fmla="*/ 298349 w 369217"/>
                <a:gd name="connsiteY48" fmla="*/ 341726 h 350231"/>
                <a:gd name="connsiteX49" fmla="*/ 287273 w 369217"/>
                <a:gd name="connsiteY49" fmla="*/ 350155 h 350231"/>
                <a:gd name="connsiteX50" fmla="*/ 280836 w 369217"/>
                <a:gd name="connsiteY50" fmla="*/ 346306 h 350231"/>
                <a:gd name="connsiteX51" fmla="*/ 241953 w 369217"/>
                <a:gd name="connsiteY51" fmla="*/ 294587 h 350231"/>
                <a:gd name="connsiteX52" fmla="*/ 127621 w 369217"/>
                <a:gd name="connsiteY52" fmla="*/ 294587 h 350231"/>
                <a:gd name="connsiteX53" fmla="*/ 88737 w 369217"/>
                <a:gd name="connsiteY53" fmla="*/ 346306 h 350231"/>
                <a:gd name="connsiteX54" fmla="*/ 88708 w 369217"/>
                <a:gd name="connsiteY54" fmla="*/ 346345 h 350231"/>
                <a:gd name="connsiteX55" fmla="*/ 75064 w 369217"/>
                <a:gd name="connsiteY55" fmla="*/ 348231 h 350231"/>
                <a:gd name="connsiteX56" fmla="*/ 73140 w 369217"/>
                <a:gd name="connsiteY56" fmla="*/ 334432 h 350231"/>
                <a:gd name="connsiteX57" fmla="*/ 103142 w 369217"/>
                <a:gd name="connsiteY57" fmla="*/ 294558 h 350231"/>
                <a:gd name="connsiteX58" fmla="*/ 35603 w 369217"/>
                <a:gd name="connsiteY58" fmla="*/ 294558 h 350231"/>
                <a:gd name="connsiteX59" fmla="*/ 0 w 369217"/>
                <a:gd name="connsiteY59" fmla="*/ 258599 h 350231"/>
                <a:gd name="connsiteX60" fmla="*/ 0 w 369217"/>
                <a:gd name="connsiteY60" fmla="*/ 35969 h 350231"/>
                <a:gd name="connsiteX61" fmla="*/ 35603 w 369217"/>
                <a:gd name="connsiteY61" fmla="*/ 0 h 35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69217" h="350231">
                  <a:moveTo>
                    <a:pt x="131672" y="163715"/>
                  </a:moveTo>
                  <a:cubicBezTo>
                    <a:pt x="177292" y="163715"/>
                    <a:pt x="194237" y="181025"/>
                    <a:pt x="190772" y="223171"/>
                  </a:cubicBezTo>
                  <a:cubicBezTo>
                    <a:pt x="190512" y="226587"/>
                    <a:pt x="187655" y="229224"/>
                    <a:pt x="184229" y="229204"/>
                  </a:cubicBezTo>
                  <a:lnTo>
                    <a:pt x="81800" y="229204"/>
                  </a:lnTo>
                  <a:cubicBezTo>
                    <a:pt x="78510" y="229157"/>
                    <a:pt x="75776" y="226645"/>
                    <a:pt x="75449" y="223373"/>
                  </a:cubicBezTo>
                  <a:cubicBezTo>
                    <a:pt x="70253" y="180823"/>
                    <a:pt x="86043" y="163715"/>
                    <a:pt x="131672" y="163715"/>
                  </a:cubicBezTo>
                  <a:close/>
                  <a:moveTo>
                    <a:pt x="233321" y="157142"/>
                  </a:moveTo>
                  <a:cubicBezTo>
                    <a:pt x="230733" y="157123"/>
                    <a:pt x="228250" y="158172"/>
                    <a:pt x="226441" y="160029"/>
                  </a:cubicBezTo>
                  <a:cubicBezTo>
                    <a:pt x="224709" y="161848"/>
                    <a:pt x="223728" y="164262"/>
                    <a:pt x="223699" y="166774"/>
                  </a:cubicBezTo>
                  <a:cubicBezTo>
                    <a:pt x="223652" y="172249"/>
                    <a:pt x="228039" y="176723"/>
                    <a:pt x="233514" y="176781"/>
                  </a:cubicBezTo>
                  <a:lnTo>
                    <a:pt x="304719" y="176781"/>
                  </a:lnTo>
                  <a:lnTo>
                    <a:pt x="304748" y="176743"/>
                  </a:lnTo>
                  <a:cubicBezTo>
                    <a:pt x="310069" y="176521"/>
                    <a:pt x="314284" y="172182"/>
                    <a:pt x="314341" y="166861"/>
                  </a:cubicBezTo>
                  <a:cubicBezTo>
                    <a:pt x="314264" y="161491"/>
                    <a:pt x="309895" y="157171"/>
                    <a:pt x="304526" y="157142"/>
                  </a:cubicBezTo>
                  <a:close/>
                  <a:moveTo>
                    <a:pt x="233293" y="104787"/>
                  </a:moveTo>
                  <a:cubicBezTo>
                    <a:pt x="230685" y="104739"/>
                    <a:pt x="228173" y="105788"/>
                    <a:pt x="226364" y="107674"/>
                  </a:cubicBezTo>
                  <a:cubicBezTo>
                    <a:pt x="224537" y="109570"/>
                    <a:pt x="223565" y="112129"/>
                    <a:pt x="223670" y="114756"/>
                  </a:cubicBezTo>
                  <a:cubicBezTo>
                    <a:pt x="223747" y="120125"/>
                    <a:pt x="228116" y="124446"/>
                    <a:pt x="233485" y="124475"/>
                  </a:cubicBezTo>
                  <a:lnTo>
                    <a:pt x="291816" y="124475"/>
                  </a:lnTo>
                  <a:cubicBezTo>
                    <a:pt x="297011" y="124272"/>
                    <a:pt x="301149" y="120048"/>
                    <a:pt x="301245" y="114852"/>
                  </a:cubicBezTo>
                  <a:cubicBezTo>
                    <a:pt x="301360" y="109425"/>
                    <a:pt x="297050" y="104941"/>
                    <a:pt x="291623" y="104836"/>
                  </a:cubicBezTo>
                  <a:close/>
                  <a:moveTo>
                    <a:pt x="233311" y="65490"/>
                  </a:moveTo>
                  <a:cubicBezTo>
                    <a:pt x="230704" y="65442"/>
                    <a:pt x="228203" y="66491"/>
                    <a:pt x="226403" y="68376"/>
                  </a:cubicBezTo>
                  <a:cubicBezTo>
                    <a:pt x="224575" y="70244"/>
                    <a:pt x="223584" y="72783"/>
                    <a:pt x="223661" y="75401"/>
                  </a:cubicBezTo>
                  <a:cubicBezTo>
                    <a:pt x="223737" y="80780"/>
                    <a:pt x="228106" y="85110"/>
                    <a:pt x="233485" y="85129"/>
                  </a:cubicBezTo>
                  <a:lnTo>
                    <a:pt x="291816" y="85129"/>
                  </a:lnTo>
                  <a:cubicBezTo>
                    <a:pt x="297011" y="84927"/>
                    <a:pt x="301149" y="80703"/>
                    <a:pt x="301245" y="75506"/>
                  </a:cubicBezTo>
                  <a:cubicBezTo>
                    <a:pt x="301360" y="70080"/>
                    <a:pt x="297050" y="65595"/>
                    <a:pt x="291623" y="65490"/>
                  </a:cubicBezTo>
                  <a:close/>
                  <a:moveTo>
                    <a:pt x="140685" y="56408"/>
                  </a:moveTo>
                  <a:cubicBezTo>
                    <a:pt x="122038" y="53357"/>
                    <a:pt x="102519" y="61427"/>
                    <a:pt x="91817" y="78422"/>
                  </a:cubicBezTo>
                  <a:cubicBezTo>
                    <a:pt x="84908" y="89430"/>
                    <a:pt x="82608" y="102699"/>
                    <a:pt x="85389" y="115391"/>
                  </a:cubicBezTo>
                  <a:cubicBezTo>
                    <a:pt x="88131" y="128035"/>
                    <a:pt x="95771" y="139072"/>
                    <a:pt x="106644" y="146086"/>
                  </a:cubicBezTo>
                  <a:cubicBezTo>
                    <a:pt x="67376" y="153428"/>
                    <a:pt x="50623" y="180072"/>
                    <a:pt x="56012" y="225951"/>
                  </a:cubicBezTo>
                  <a:cubicBezTo>
                    <a:pt x="57658" y="238979"/>
                    <a:pt x="68675" y="248784"/>
                    <a:pt x="81800" y="248900"/>
                  </a:cubicBezTo>
                  <a:lnTo>
                    <a:pt x="184257" y="248900"/>
                  </a:lnTo>
                  <a:cubicBezTo>
                    <a:pt x="197815" y="248794"/>
                    <a:pt x="209025" y="238306"/>
                    <a:pt x="210045" y="224787"/>
                  </a:cubicBezTo>
                  <a:cubicBezTo>
                    <a:pt x="213683" y="180437"/>
                    <a:pt x="196363" y="154380"/>
                    <a:pt x="158460" y="146673"/>
                  </a:cubicBezTo>
                  <a:cubicBezTo>
                    <a:pt x="164455" y="142882"/>
                    <a:pt x="169564" y="137840"/>
                    <a:pt x="173442" y="131894"/>
                  </a:cubicBezTo>
                  <a:cubicBezTo>
                    <a:pt x="188357" y="109002"/>
                    <a:pt x="181890" y="78364"/>
                    <a:pt x="159008" y="63450"/>
                  </a:cubicBezTo>
                  <a:cubicBezTo>
                    <a:pt x="158903" y="63383"/>
                    <a:pt x="158797" y="63315"/>
                    <a:pt x="158682" y="63248"/>
                  </a:cubicBezTo>
                  <a:cubicBezTo>
                    <a:pt x="153019" y="59678"/>
                    <a:pt x="146900" y="57425"/>
                    <a:pt x="140685" y="56408"/>
                  </a:cubicBezTo>
                  <a:close/>
                  <a:moveTo>
                    <a:pt x="35603" y="0"/>
                  </a:moveTo>
                  <a:lnTo>
                    <a:pt x="333624" y="0"/>
                  </a:lnTo>
                  <a:cubicBezTo>
                    <a:pt x="353205" y="-48"/>
                    <a:pt x="369149" y="16051"/>
                    <a:pt x="369217" y="35969"/>
                  </a:cubicBezTo>
                  <a:lnTo>
                    <a:pt x="369217" y="258571"/>
                  </a:lnTo>
                  <a:cubicBezTo>
                    <a:pt x="369140" y="278489"/>
                    <a:pt x="353205" y="294529"/>
                    <a:pt x="333615" y="294529"/>
                  </a:cubicBezTo>
                  <a:lnTo>
                    <a:pt x="266422" y="294529"/>
                  </a:lnTo>
                  <a:lnTo>
                    <a:pt x="296424" y="334403"/>
                  </a:lnTo>
                  <a:cubicBezTo>
                    <a:pt x="298022" y="336491"/>
                    <a:pt x="298715" y="339128"/>
                    <a:pt x="298349" y="341726"/>
                  </a:cubicBezTo>
                  <a:cubicBezTo>
                    <a:pt x="297560" y="347076"/>
                    <a:pt x="292643" y="350819"/>
                    <a:pt x="287273" y="350155"/>
                  </a:cubicBezTo>
                  <a:cubicBezTo>
                    <a:pt x="284695" y="349790"/>
                    <a:pt x="282376" y="348404"/>
                    <a:pt x="280836" y="346306"/>
                  </a:cubicBezTo>
                  <a:lnTo>
                    <a:pt x="241953" y="294587"/>
                  </a:lnTo>
                  <a:lnTo>
                    <a:pt x="127621" y="294587"/>
                  </a:lnTo>
                  <a:lnTo>
                    <a:pt x="88737" y="346306"/>
                  </a:lnTo>
                  <a:cubicBezTo>
                    <a:pt x="88728" y="346316"/>
                    <a:pt x="88718" y="346335"/>
                    <a:pt x="88708" y="346345"/>
                  </a:cubicBezTo>
                  <a:cubicBezTo>
                    <a:pt x="85456" y="350636"/>
                    <a:pt x="79356" y="351473"/>
                    <a:pt x="75064" y="348231"/>
                  </a:cubicBezTo>
                  <a:cubicBezTo>
                    <a:pt x="70772" y="344921"/>
                    <a:pt x="69926" y="338792"/>
                    <a:pt x="73140" y="334432"/>
                  </a:cubicBezTo>
                  <a:lnTo>
                    <a:pt x="103142" y="294558"/>
                  </a:lnTo>
                  <a:lnTo>
                    <a:pt x="35603" y="294558"/>
                  </a:lnTo>
                  <a:cubicBezTo>
                    <a:pt x="16022" y="294596"/>
                    <a:pt x="97" y="278507"/>
                    <a:pt x="0" y="258599"/>
                  </a:cubicBezTo>
                  <a:lnTo>
                    <a:pt x="0" y="35969"/>
                  </a:lnTo>
                  <a:cubicBezTo>
                    <a:pt x="67" y="16051"/>
                    <a:pt x="16003" y="0"/>
                    <a:pt x="35603" y="0"/>
                  </a:cubicBezTo>
                  <a:close/>
                </a:path>
              </a:pathLst>
            </a:custGeom>
            <a:solidFill>
              <a:schemeClr val="accent1"/>
            </a:solidFill>
            <a:ln w="1185" cap="flat">
              <a:noFill/>
              <a:prstDash val="solid"/>
              <a:miter/>
            </a:ln>
            <a:effectLst/>
          </p:spPr>
          <p:txBody>
            <a:bodyPr wrap="square" lIns="77724" tIns="38862" rIns="77724" bIns="38862" rtlCol="0" anchor="ctr">
              <a:noAutofit/>
            </a:bodyPr>
            <a:lstStyle/>
            <a:p>
              <a:endParaRPr lang="zh-CN" altLang="en-US" sz="1530"/>
            </a:p>
          </p:txBody>
        </p:sp>
      </p:grpSp>
      <p:grpSp>
        <p:nvGrpSpPr>
          <p:cNvPr id="22" name="组合 21">
            <a:extLst>
              <a:ext uri="{FF2B5EF4-FFF2-40B4-BE49-F238E27FC236}">
                <a16:creationId xmlns:a16="http://schemas.microsoft.com/office/drawing/2014/main" id="{32BC52A4-96DE-4491-A7AD-A2F5FA3157E0}"/>
              </a:ext>
            </a:extLst>
          </p:cNvPr>
          <p:cNvGrpSpPr/>
          <p:nvPr/>
        </p:nvGrpSpPr>
        <p:grpSpPr>
          <a:xfrm>
            <a:off x="6976554" y="2789895"/>
            <a:ext cx="1530000" cy="1530000"/>
            <a:chOff x="6976554" y="3077659"/>
            <a:chExt cx="1530000" cy="1530000"/>
          </a:xfrm>
        </p:grpSpPr>
        <p:sp>
          <p:nvSpPr>
            <p:cNvPr id="9" name="矩形: 圆角 8">
              <a:extLst>
                <a:ext uri="{FF2B5EF4-FFF2-40B4-BE49-F238E27FC236}">
                  <a16:creationId xmlns:a16="http://schemas.microsoft.com/office/drawing/2014/main" id="{200979F0-E4D2-44DB-9327-59A30A923C9C}"/>
                </a:ext>
              </a:extLst>
            </p:cNvPr>
            <p:cNvSpPr/>
            <p:nvPr>
              <p:custDataLst>
                <p:tags r:id="rId3"/>
              </p:custDataLst>
            </p:nvPr>
          </p:nvSpPr>
          <p:spPr>
            <a:xfrm>
              <a:off x="6976554" y="3077659"/>
              <a:ext cx="1530000" cy="1530000"/>
            </a:xfrm>
            <a:prstGeom prst="roundRect">
              <a:avLst>
                <a:gd name="adj" fmla="val 11839"/>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7724" tIns="38862" rIns="77724" bIns="38862" rtlCol="0" anchor="ctr"/>
            <a:lstStyle/>
            <a:p>
              <a:pPr algn="ctr"/>
              <a:r>
                <a:rPr lang="en-US" altLang="zh-CN" sz="1530" dirty="0"/>
                <a:t>5</a:t>
              </a:r>
              <a:endParaRPr lang="zh-CN" altLang="en-US" sz="1530" dirty="0"/>
            </a:p>
          </p:txBody>
        </p:sp>
        <p:sp>
          <p:nvSpPr>
            <p:cNvPr id="10" name="椭圆 9">
              <a:extLst>
                <a:ext uri="{FF2B5EF4-FFF2-40B4-BE49-F238E27FC236}">
                  <a16:creationId xmlns:a16="http://schemas.microsoft.com/office/drawing/2014/main" id="{F4AC7C1E-A451-41A0-A515-FC7F4968FD9A}"/>
                </a:ext>
              </a:extLst>
            </p:cNvPr>
            <p:cNvSpPr/>
            <p:nvPr/>
          </p:nvSpPr>
          <p:spPr>
            <a:xfrm>
              <a:off x="7227880" y="3328985"/>
              <a:ext cx="1027347" cy="1027347"/>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7724" tIns="38862" rIns="77724" bIns="38862" rtlCol="0" anchor="ctr"/>
            <a:lstStyle/>
            <a:p>
              <a:pPr algn="ctr"/>
              <a:endParaRPr lang="zh-CN" altLang="en-US" sz="1530"/>
            </a:p>
          </p:txBody>
        </p:sp>
        <p:sp>
          <p:nvSpPr>
            <p:cNvPr id="11" name="Freeform 9">
              <a:extLst>
                <a:ext uri="{FF2B5EF4-FFF2-40B4-BE49-F238E27FC236}">
                  <a16:creationId xmlns:a16="http://schemas.microsoft.com/office/drawing/2014/main" id="{381AD0B3-9BF8-490F-9E2D-DC5D12BC211A}"/>
                </a:ext>
              </a:extLst>
            </p:cNvPr>
            <p:cNvSpPr/>
            <p:nvPr/>
          </p:nvSpPr>
          <p:spPr>
            <a:xfrm>
              <a:off x="7486395" y="3587500"/>
              <a:ext cx="510318" cy="510318"/>
            </a:xfrm>
            <a:custGeom>
              <a:avLst/>
              <a:gdLst>
                <a:gd name="connsiteX0" fmla="*/ 226401 w 453813"/>
                <a:gd name="connsiteY0" fmla="*/ 241660 h 453813"/>
                <a:gd name="connsiteX1" fmla="*/ 343847 w 453813"/>
                <a:gd name="connsiteY1" fmla="*/ 241660 h 453813"/>
                <a:gd name="connsiteX2" fmla="*/ 357808 w 453813"/>
                <a:gd name="connsiteY2" fmla="*/ 227699 h 453813"/>
                <a:gd name="connsiteX3" fmla="*/ 343847 w 453813"/>
                <a:gd name="connsiteY3" fmla="*/ 213738 h 453813"/>
                <a:gd name="connsiteX4" fmla="*/ 240362 w 453813"/>
                <a:gd name="connsiteY4" fmla="*/ 213738 h 453813"/>
                <a:gd name="connsiteX5" fmla="*/ 240362 w 453813"/>
                <a:gd name="connsiteY5" fmla="*/ 76171 h 453813"/>
                <a:gd name="connsiteX6" fmla="*/ 226817 w 453813"/>
                <a:gd name="connsiteY6" fmla="*/ 61806 h 453813"/>
                <a:gd name="connsiteX7" fmla="*/ 212452 w 453813"/>
                <a:gd name="connsiteY7" fmla="*/ 75352 h 453813"/>
                <a:gd name="connsiteX8" fmla="*/ 212452 w 453813"/>
                <a:gd name="connsiteY8" fmla="*/ 76171 h 453813"/>
                <a:gd name="connsiteX9" fmla="*/ 212452 w 453813"/>
                <a:gd name="connsiteY9" fmla="*/ 241660 h 453813"/>
                <a:gd name="connsiteX10" fmla="*/ 226188 w 453813"/>
                <a:gd name="connsiteY10" fmla="*/ 453496 h 453813"/>
                <a:gd name="connsiteX11" fmla="*/ -725 w 453813"/>
                <a:gd name="connsiteY11" fmla="*/ 226595 h 453813"/>
                <a:gd name="connsiteX12" fmla="*/ 226188 w 453813"/>
                <a:gd name="connsiteY12" fmla="*/ -282 h 453813"/>
                <a:gd name="connsiteX13" fmla="*/ 453089 w 453813"/>
                <a:gd name="connsiteY13" fmla="*/ 226631 h 453813"/>
                <a:gd name="connsiteX14" fmla="*/ 226188 w 453813"/>
                <a:gd name="connsiteY14" fmla="*/ 453532 h 4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13" h="453813">
                  <a:moveTo>
                    <a:pt x="226401" y="241660"/>
                  </a:moveTo>
                  <a:lnTo>
                    <a:pt x="343847" y="241660"/>
                  </a:lnTo>
                  <a:cubicBezTo>
                    <a:pt x="351551" y="241660"/>
                    <a:pt x="357808" y="235404"/>
                    <a:pt x="357808" y="227699"/>
                  </a:cubicBezTo>
                  <a:cubicBezTo>
                    <a:pt x="357808" y="219995"/>
                    <a:pt x="351551" y="213738"/>
                    <a:pt x="343847" y="213738"/>
                  </a:cubicBezTo>
                  <a:lnTo>
                    <a:pt x="240362" y="213738"/>
                  </a:lnTo>
                  <a:lnTo>
                    <a:pt x="240362" y="76171"/>
                  </a:lnTo>
                  <a:cubicBezTo>
                    <a:pt x="240588" y="68466"/>
                    <a:pt x="234522" y="62032"/>
                    <a:pt x="226817" y="61806"/>
                  </a:cubicBezTo>
                  <a:cubicBezTo>
                    <a:pt x="219112" y="61581"/>
                    <a:pt x="212678" y="67647"/>
                    <a:pt x="212452" y="75352"/>
                  </a:cubicBezTo>
                  <a:cubicBezTo>
                    <a:pt x="212440" y="75625"/>
                    <a:pt x="212440" y="75898"/>
                    <a:pt x="212452" y="76171"/>
                  </a:cubicBezTo>
                  <a:lnTo>
                    <a:pt x="212452" y="241660"/>
                  </a:lnTo>
                  <a:close/>
                  <a:moveTo>
                    <a:pt x="226188" y="453496"/>
                  </a:moveTo>
                  <a:cubicBezTo>
                    <a:pt x="100872" y="453496"/>
                    <a:pt x="-725" y="351911"/>
                    <a:pt x="-725" y="226595"/>
                  </a:cubicBezTo>
                  <a:cubicBezTo>
                    <a:pt x="-725" y="101279"/>
                    <a:pt x="100872" y="-282"/>
                    <a:pt x="226188" y="-282"/>
                  </a:cubicBezTo>
                  <a:cubicBezTo>
                    <a:pt x="351504" y="-282"/>
                    <a:pt x="453089" y="101303"/>
                    <a:pt x="453089" y="226631"/>
                  </a:cubicBezTo>
                  <a:cubicBezTo>
                    <a:pt x="453089" y="351959"/>
                    <a:pt x="351504" y="453532"/>
                    <a:pt x="226188" y="453532"/>
                  </a:cubicBezTo>
                  <a:close/>
                </a:path>
              </a:pathLst>
            </a:custGeom>
            <a:solidFill>
              <a:schemeClr val="accent1"/>
            </a:solidFill>
            <a:ln w="1185" cap="flat">
              <a:noFill/>
              <a:prstDash val="solid"/>
              <a:miter/>
            </a:ln>
            <a:effectLst/>
          </p:spPr>
          <p:txBody>
            <a:bodyPr wrap="square" lIns="77724" tIns="38862" rIns="77724" bIns="38862"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30"/>
            </a:p>
          </p:txBody>
        </p:sp>
      </p:grpSp>
      <p:grpSp>
        <p:nvGrpSpPr>
          <p:cNvPr id="23" name="组合 22">
            <a:extLst>
              <a:ext uri="{FF2B5EF4-FFF2-40B4-BE49-F238E27FC236}">
                <a16:creationId xmlns:a16="http://schemas.microsoft.com/office/drawing/2014/main" id="{0E69267B-CBF8-4A9E-9DFF-4BF3DD96866A}"/>
              </a:ext>
            </a:extLst>
          </p:cNvPr>
          <p:cNvGrpSpPr/>
          <p:nvPr/>
        </p:nvGrpSpPr>
        <p:grpSpPr>
          <a:xfrm>
            <a:off x="9193171" y="2789895"/>
            <a:ext cx="1530000" cy="1530000"/>
            <a:chOff x="9193171" y="3077659"/>
            <a:chExt cx="1530000" cy="1530000"/>
          </a:xfrm>
        </p:grpSpPr>
        <p:sp>
          <p:nvSpPr>
            <p:cNvPr id="12" name="矩形: 圆角 11">
              <a:extLst>
                <a:ext uri="{FF2B5EF4-FFF2-40B4-BE49-F238E27FC236}">
                  <a16:creationId xmlns:a16="http://schemas.microsoft.com/office/drawing/2014/main" id="{635FEA53-9CF4-4FCB-94D0-8BA4E8D49A9B}"/>
                </a:ext>
              </a:extLst>
            </p:cNvPr>
            <p:cNvSpPr/>
            <p:nvPr>
              <p:custDataLst>
                <p:tags r:id="rId2"/>
              </p:custDataLst>
            </p:nvPr>
          </p:nvSpPr>
          <p:spPr>
            <a:xfrm>
              <a:off x="9193171" y="3077659"/>
              <a:ext cx="1530000" cy="1530000"/>
            </a:xfrm>
            <a:prstGeom prst="roundRect">
              <a:avLst>
                <a:gd name="adj" fmla="val 11839"/>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77724" tIns="38862" rIns="77724" bIns="38862" rtlCol="0" anchor="ctr"/>
            <a:lstStyle/>
            <a:p>
              <a:pPr algn="ctr"/>
              <a:r>
                <a:rPr lang="en-US" altLang="zh-CN" sz="1530" dirty="0"/>
                <a:t>5</a:t>
              </a:r>
              <a:endParaRPr lang="zh-CN" altLang="en-US" sz="1530" dirty="0"/>
            </a:p>
          </p:txBody>
        </p:sp>
        <p:sp>
          <p:nvSpPr>
            <p:cNvPr id="13" name="椭圆 12">
              <a:extLst>
                <a:ext uri="{FF2B5EF4-FFF2-40B4-BE49-F238E27FC236}">
                  <a16:creationId xmlns:a16="http://schemas.microsoft.com/office/drawing/2014/main" id="{72FEA37F-AC29-41AF-BFE4-26DF07ACE3E2}"/>
                </a:ext>
              </a:extLst>
            </p:cNvPr>
            <p:cNvSpPr/>
            <p:nvPr/>
          </p:nvSpPr>
          <p:spPr>
            <a:xfrm>
              <a:off x="9444497" y="3328985"/>
              <a:ext cx="1027347" cy="1027347"/>
            </a:xfrm>
            <a:prstGeom prst="ellipse">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7724" tIns="38862" rIns="77724" bIns="38862" rtlCol="0" anchor="ctr"/>
            <a:lstStyle/>
            <a:p>
              <a:pPr algn="ctr"/>
              <a:endParaRPr lang="zh-CN" altLang="en-US" sz="1530"/>
            </a:p>
          </p:txBody>
        </p:sp>
        <p:sp>
          <p:nvSpPr>
            <p:cNvPr id="14" name="Freeform 12">
              <a:extLst>
                <a:ext uri="{FF2B5EF4-FFF2-40B4-BE49-F238E27FC236}">
                  <a16:creationId xmlns:a16="http://schemas.microsoft.com/office/drawing/2014/main" id="{026142E1-AB4A-41D6-A83C-674E81A54F53}"/>
                </a:ext>
              </a:extLst>
            </p:cNvPr>
            <p:cNvSpPr/>
            <p:nvPr/>
          </p:nvSpPr>
          <p:spPr>
            <a:xfrm>
              <a:off x="9728513" y="3587500"/>
              <a:ext cx="459316" cy="510318"/>
            </a:xfrm>
            <a:custGeom>
              <a:avLst/>
              <a:gdLst>
                <a:gd name="connsiteX0" fmla="*/ 212467 w 314676"/>
                <a:gd name="connsiteY0" fmla="*/ 210072 h 349617"/>
                <a:gd name="connsiteX1" fmla="*/ 210882 w 314676"/>
                <a:gd name="connsiteY1" fmla="*/ 221170 h 349617"/>
                <a:gd name="connsiteX2" fmla="*/ 219595 w 314676"/>
                <a:gd name="connsiteY2" fmla="*/ 232267 h 349617"/>
                <a:gd name="connsiteX3" fmla="*/ 197409 w 314676"/>
                <a:gd name="connsiteY3" fmla="*/ 232267 h 349617"/>
                <a:gd name="connsiteX4" fmla="*/ 189479 w 314676"/>
                <a:gd name="connsiteY4" fmla="*/ 240197 h 349617"/>
                <a:gd name="connsiteX5" fmla="*/ 197409 w 314676"/>
                <a:gd name="connsiteY5" fmla="*/ 248118 h 349617"/>
                <a:gd name="connsiteX6" fmla="*/ 221188 w 314676"/>
                <a:gd name="connsiteY6" fmla="*/ 248118 h 349617"/>
                <a:gd name="connsiteX7" fmla="*/ 221188 w 314676"/>
                <a:gd name="connsiteY7" fmla="*/ 263967 h 349617"/>
                <a:gd name="connsiteX8" fmla="*/ 197409 w 314676"/>
                <a:gd name="connsiteY8" fmla="*/ 263967 h 349617"/>
                <a:gd name="connsiteX9" fmla="*/ 189479 w 314676"/>
                <a:gd name="connsiteY9" fmla="*/ 271897 h 349617"/>
                <a:gd name="connsiteX10" fmla="*/ 197409 w 314676"/>
                <a:gd name="connsiteY10" fmla="*/ 279826 h 349617"/>
                <a:gd name="connsiteX11" fmla="*/ 221188 w 314676"/>
                <a:gd name="connsiteY11" fmla="*/ 279826 h 349617"/>
                <a:gd name="connsiteX12" fmla="*/ 221188 w 314676"/>
                <a:gd name="connsiteY12" fmla="*/ 303605 h 349617"/>
                <a:gd name="connsiteX13" fmla="*/ 229108 w 314676"/>
                <a:gd name="connsiteY13" fmla="*/ 311535 h 349617"/>
                <a:gd name="connsiteX14" fmla="*/ 237038 w 314676"/>
                <a:gd name="connsiteY14" fmla="*/ 303605 h 349617"/>
                <a:gd name="connsiteX15" fmla="*/ 237038 w 314676"/>
                <a:gd name="connsiteY15" fmla="*/ 279826 h 349617"/>
                <a:gd name="connsiteX16" fmla="*/ 260808 w 314676"/>
                <a:gd name="connsiteY16" fmla="*/ 279826 h 349617"/>
                <a:gd name="connsiteX17" fmla="*/ 268738 w 314676"/>
                <a:gd name="connsiteY17" fmla="*/ 271897 h 349617"/>
                <a:gd name="connsiteX18" fmla="*/ 260808 w 314676"/>
                <a:gd name="connsiteY18" fmla="*/ 263967 h 349617"/>
                <a:gd name="connsiteX19" fmla="*/ 237038 w 314676"/>
                <a:gd name="connsiteY19" fmla="*/ 263967 h 349617"/>
                <a:gd name="connsiteX20" fmla="*/ 237038 w 314676"/>
                <a:gd name="connsiteY20" fmla="*/ 248118 h 349617"/>
                <a:gd name="connsiteX21" fmla="*/ 260808 w 314676"/>
                <a:gd name="connsiteY21" fmla="*/ 248118 h 349617"/>
                <a:gd name="connsiteX22" fmla="*/ 268738 w 314676"/>
                <a:gd name="connsiteY22" fmla="*/ 240197 h 349617"/>
                <a:gd name="connsiteX23" fmla="*/ 260808 w 314676"/>
                <a:gd name="connsiteY23" fmla="*/ 232267 h 349617"/>
                <a:gd name="connsiteX24" fmla="*/ 241790 w 314676"/>
                <a:gd name="connsiteY24" fmla="*/ 232267 h 349617"/>
                <a:gd name="connsiteX25" fmla="*/ 250512 w 314676"/>
                <a:gd name="connsiteY25" fmla="*/ 221170 h 349617"/>
                <a:gd name="connsiteX26" fmla="*/ 248928 w 314676"/>
                <a:gd name="connsiteY26" fmla="*/ 210072 h 349617"/>
                <a:gd name="connsiteX27" fmla="*/ 237830 w 314676"/>
                <a:gd name="connsiteY27" fmla="*/ 211656 h 349617"/>
                <a:gd name="connsiteX28" fmla="*/ 230693 w 314676"/>
                <a:gd name="connsiteY28" fmla="*/ 221962 h 349617"/>
                <a:gd name="connsiteX29" fmla="*/ 223564 w 314676"/>
                <a:gd name="connsiteY29" fmla="*/ 211656 h 349617"/>
                <a:gd name="connsiteX30" fmla="*/ 212467 w 314676"/>
                <a:gd name="connsiteY30" fmla="*/ 210072 h 349617"/>
                <a:gd name="connsiteX31" fmla="*/ 229855 w 314676"/>
                <a:gd name="connsiteY31" fmla="*/ 174385 h 349617"/>
                <a:gd name="connsiteX32" fmla="*/ 314676 w 314676"/>
                <a:gd name="connsiteY32" fmla="*/ 259206 h 349617"/>
                <a:gd name="connsiteX33" fmla="*/ 229855 w 314676"/>
                <a:gd name="connsiteY33" fmla="*/ 344027 h 349617"/>
                <a:gd name="connsiteX34" fmla="*/ 145035 w 314676"/>
                <a:gd name="connsiteY34" fmla="*/ 259206 h 349617"/>
                <a:gd name="connsiteX35" fmla="*/ 229855 w 314676"/>
                <a:gd name="connsiteY35" fmla="*/ 174385 h 349617"/>
                <a:gd name="connsiteX36" fmla="*/ 144279 w 314676"/>
                <a:gd name="connsiteY36" fmla="*/ 0 h 349617"/>
                <a:gd name="connsiteX37" fmla="*/ 233862 w 314676"/>
                <a:gd name="connsiteY37" fmla="*/ 89573 h 349617"/>
                <a:gd name="connsiteX38" fmla="*/ 177572 w 314676"/>
                <a:gd name="connsiteY38" fmla="*/ 172810 h 349617"/>
                <a:gd name="connsiteX39" fmla="*/ 172810 w 314676"/>
                <a:gd name="connsiteY39" fmla="*/ 175978 h 349617"/>
                <a:gd name="connsiteX40" fmla="*/ 172019 w 314676"/>
                <a:gd name="connsiteY40" fmla="*/ 175978 h 349617"/>
                <a:gd name="connsiteX41" fmla="*/ 130004 w 314676"/>
                <a:gd name="connsiteY41" fmla="*/ 247325 h 349617"/>
                <a:gd name="connsiteX42" fmla="*/ 130004 w 314676"/>
                <a:gd name="connsiteY42" fmla="*/ 247352 h 349617"/>
                <a:gd name="connsiteX43" fmla="*/ 169651 w 314676"/>
                <a:gd name="connsiteY43" fmla="*/ 341687 h 349617"/>
                <a:gd name="connsiteX44" fmla="*/ 185511 w 314676"/>
                <a:gd name="connsiteY44" fmla="*/ 349617 h 349617"/>
                <a:gd name="connsiteX45" fmla="*/ 11098 w 314676"/>
                <a:gd name="connsiteY45" fmla="*/ 349617 h 349617"/>
                <a:gd name="connsiteX46" fmla="*/ 0 w 314676"/>
                <a:gd name="connsiteY46" fmla="*/ 343243 h 349617"/>
                <a:gd name="connsiteX47" fmla="*/ 68180 w 314676"/>
                <a:gd name="connsiteY47" fmla="*/ 191828 h 349617"/>
                <a:gd name="connsiteX48" fmla="*/ 111778 w 314676"/>
                <a:gd name="connsiteY48" fmla="*/ 172810 h 349617"/>
                <a:gd name="connsiteX49" fmla="*/ 53914 w 314676"/>
                <a:gd name="connsiteY49" fmla="*/ 89573 h 349617"/>
                <a:gd name="connsiteX50" fmla="*/ 144279 w 314676"/>
                <a:gd name="connsiteY50" fmla="*/ 0 h 3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14676" h="349617">
                  <a:moveTo>
                    <a:pt x="212467" y="210072"/>
                  </a:moveTo>
                  <a:cubicBezTo>
                    <a:pt x="209299" y="212449"/>
                    <a:pt x="208507" y="218002"/>
                    <a:pt x="210882" y="221170"/>
                  </a:cubicBezTo>
                  <a:lnTo>
                    <a:pt x="219595" y="232267"/>
                  </a:lnTo>
                  <a:lnTo>
                    <a:pt x="197409" y="232267"/>
                  </a:lnTo>
                  <a:cubicBezTo>
                    <a:pt x="192647" y="232267"/>
                    <a:pt x="189479" y="235445"/>
                    <a:pt x="189479" y="240197"/>
                  </a:cubicBezTo>
                  <a:cubicBezTo>
                    <a:pt x="189479" y="244949"/>
                    <a:pt x="192647" y="248118"/>
                    <a:pt x="197409" y="248118"/>
                  </a:cubicBezTo>
                  <a:lnTo>
                    <a:pt x="221188" y="248118"/>
                  </a:lnTo>
                  <a:lnTo>
                    <a:pt x="221188" y="263967"/>
                  </a:lnTo>
                  <a:lnTo>
                    <a:pt x="197409" y="263967"/>
                  </a:lnTo>
                  <a:cubicBezTo>
                    <a:pt x="192647" y="263967"/>
                    <a:pt x="189479" y="267135"/>
                    <a:pt x="189479" y="271897"/>
                  </a:cubicBezTo>
                  <a:cubicBezTo>
                    <a:pt x="189479" y="276658"/>
                    <a:pt x="192647" y="279826"/>
                    <a:pt x="197409" y="279826"/>
                  </a:cubicBezTo>
                  <a:lnTo>
                    <a:pt x="221188" y="279826"/>
                  </a:lnTo>
                  <a:lnTo>
                    <a:pt x="221188" y="303605"/>
                  </a:lnTo>
                  <a:cubicBezTo>
                    <a:pt x="221188" y="308358"/>
                    <a:pt x="224347" y="311535"/>
                    <a:pt x="229108" y="311535"/>
                  </a:cubicBezTo>
                  <a:cubicBezTo>
                    <a:pt x="233870" y="311535"/>
                    <a:pt x="237038" y="308358"/>
                    <a:pt x="237038" y="303605"/>
                  </a:cubicBezTo>
                  <a:lnTo>
                    <a:pt x="237038" y="279826"/>
                  </a:lnTo>
                  <a:lnTo>
                    <a:pt x="260808" y="279826"/>
                  </a:lnTo>
                  <a:cubicBezTo>
                    <a:pt x="265560" y="279826"/>
                    <a:pt x="268738" y="276649"/>
                    <a:pt x="268738" y="271897"/>
                  </a:cubicBezTo>
                  <a:cubicBezTo>
                    <a:pt x="268738" y="267145"/>
                    <a:pt x="265560" y="263967"/>
                    <a:pt x="260808" y="263967"/>
                  </a:cubicBezTo>
                  <a:lnTo>
                    <a:pt x="237038" y="263967"/>
                  </a:lnTo>
                  <a:lnTo>
                    <a:pt x="237038" y="248118"/>
                  </a:lnTo>
                  <a:lnTo>
                    <a:pt x="260808" y="248118"/>
                  </a:lnTo>
                  <a:cubicBezTo>
                    <a:pt x="265560" y="248118"/>
                    <a:pt x="268738" y="244958"/>
                    <a:pt x="268738" y="240197"/>
                  </a:cubicBezTo>
                  <a:cubicBezTo>
                    <a:pt x="268738" y="235436"/>
                    <a:pt x="265560" y="232267"/>
                    <a:pt x="260808" y="232267"/>
                  </a:cubicBezTo>
                  <a:lnTo>
                    <a:pt x="241790" y="232267"/>
                  </a:lnTo>
                  <a:lnTo>
                    <a:pt x="250512" y="221170"/>
                  </a:lnTo>
                  <a:cubicBezTo>
                    <a:pt x="252888" y="218002"/>
                    <a:pt x="252096" y="212449"/>
                    <a:pt x="248928" y="210072"/>
                  </a:cubicBezTo>
                  <a:cubicBezTo>
                    <a:pt x="245760" y="207696"/>
                    <a:pt x="240206" y="208488"/>
                    <a:pt x="237830" y="211656"/>
                  </a:cubicBezTo>
                  <a:lnTo>
                    <a:pt x="230693" y="221962"/>
                  </a:lnTo>
                  <a:lnTo>
                    <a:pt x="223564" y="211656"/>
                  </a:lnTo>
                  <a:cubicBezTo>
                    <a:pt x="221188" y="208488"/>
                    <a:pt x="215635" y="207696"/>
                    <a:pt x="212467" y="210072"/>
                  </a:cubicBezTo>
                  <a:close/>
                  <a:moveTo>
                    <a:pt x="229855" y="174385"/>
                  </a:moveTo>
                  <a:cubicBezTo>
                    <a:pt x="276680" y="174435"/>
                    <a:pt x="314626" y="212381"/>
                    <a:pt x="314676" y="259206"/>
                  </a:cubicBezTo>
                  <a:cubicBezTo>
                    <a:pt x="314676" y="306050"/>
                    <a:pt x="276700" y="344027"/>
                    <a:pt x="229855" y="344027"/>
                  </a:cubicBezTo>
                  <a:cubicBezTo>
                    <a:pt x="183010" y="344027"/>
                    <a:pt x="145035" y="306050"/>
                    <a:pt x="145035" y="259206"/>
                  </a:cubicBezTo>
                  <a:cubicBezTo>
                    <a:pt x="145035" y="212361"/>
                    <a:pt x="183010" y="174385"/>
                    <a:pt x="229855" y="174385"/>
                  </a:cubicBezTo>
                  <a:close/>
                  <a:moveTo>
                    <a:pt x="144279" y="0"/>
                  </a:moveTo>
                  <a:cubicBezTo>
                    <a:pt x="193422" y="0"/>
                    <a:pt x="233862" y="40412"/>
                    <a:pt x="233862" y="89573"/>
                  </a:cubicBezTo>
                  <a:cubicBezTo>
                    <a:pt x="233862" y="127619"/>
                    <a:pt x="210873" y="159337"/>
                    <a:pt x="177572" y="172810"/>
                  </a:cubicBezTo>
                  <a:cubicBezTo>
                    <a:pt x="176182" y="174136"/>
                    <a:pt x="174570" y="175208"/>
                    <a:pt x="172810" y="175978"/>
                  </a:cubicBezTo>
                  <a:lnTo>
                    <a:pt x="172019" y="175978"/>
                  </a:lnTo>
                  <a:cubicBezTo>
                    <a:pt x="160911" y="184699"/>
                    <a:pt x="135548" y="207687"/>
                    <a:pt x="130004" y="247325"/>
                  </a:cubicBezTo>
                  <a:lnTo>
                    <a:pt x="130004" y="247352"/>
                  </a:lnTo>
                  <a:cubicBezTo>
                    <a:pt x="122075" y="297287"/>
                    <a:pt x="153793" y="334549"/>
                    <a:pt x="169651" y="341687"/>
                  </a:cubicBezTo>
                  <a:lnTo>
                    <a:pt x="185511" y="349617"/>
                  </a:lnTo>
                  <a:lnTo>
                    <a:pt x="11098" y="349617"/>
                  </a:lnTo>
                  <a:cubicBezTo>
                    <a:pt x="6373" y="349617"/>
                    <a:pt x="0" y="348005"/>
                    <a:pt x="0" y="343243"/>
                  </a:cubicBezTo>
                  <a:cubicBezTo>
                    <a:pt x="0" y="275866"/>
                    <a:pt x="11098" y="227515"/>
                    <a:pt x="68180" y="191828"/>
                  </a:cubicBezTo>
                  <a:cubicBezTo>
                    <a:pt x="80078" y="183908"/>
                    <a:pt x="95136" y="177563"/>
                    <a:pt x="111778" y="172810"/>
                  </a:cubicBezTo>
                  <a:cubicBezTo>
                    <a:pt x="78494" y="160128"/>
                    <a:pt x="53914" y="127628"/>
                    <a:pt x="53914" y="89573"/>
                  </a:cubicBezTo>
                  <a:cubicBezTo>
                    <a:pt x="53914" y="40430"/>
                    <a:pt x="94335" y="0"/>
                    <a:pt x="144279" y="0"/>
                  </a:cubicBezTo>
                  <a:close/>
                </a:path>
              </a:pathLst>
            </a:custGeom>
            <a:solidFill>
              <a:schemeClr val="accent1"/>
            </a:solidFill>
            <a:ln w="1185" cap="flat">
              <a:noFill/>
              <a:prstDash val="solid"/>
              <a:miter/>
            </a:ln>
            <a:effectLst/>
          </p:spPr>
          <p:txBody>
            <a:bodyPr wrap="square" lIns="77724" tIns="38862" rIns="77724" bIns="38862"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30"/>
            </a:p>
          </p:txBody>
        </p:sp>
      </p:grpSp>
      <p:sp>
        <p:nvSpPr>
          <p:cNvPr id="15" name="文本框 14">
            <a:extLst>
              <a:ext uri="{FF2B5EF4-FFF2-40B4-BE49-F238E27FC236}">
                <a16:creationId xmlns:a16="http://schemas.microsoft.com/office/drawing/2014/main" id="{1600F5EB-66CB-4BEB-A43C-FCE239A9E0BF}"/>
              </a:ext>
            </a:extLst>
          </p:cNvPr>
          <p:cNvSpPr txBox="1"/>
          <p:nvPr/>
        </p:nvSpPr>
        <p:spPr>
          <a:xfrm>
            <a:off x="4911924" y="4437642"/>
            <a:ext cx="1282403" cy="307777"/>
          </a:xfrm>
          <a:prstGeom prst="rect">
            <a:avLst/>
          </a:prstGeom>
          <a:noFill/>
          <a:effectLst/>
        </p:spPr>
        <p:txBody>
          <a:bodyPr wrap="none" lIns="0" tIns="0" rIns="0" bIns="0" rtlCol="0" anchor="t">
            <a:spAutoFit/>
          </a:bodyPr>
          <a:lstStyle/>
          <a:p>
            <a:pPr algn="ctr"/>
            <a:r>
              <a:rPr lang="zh-CN" altLang="en-US" sz="2000" dirty="0">
                <a:solidFill>
                  <a:schemeClr val="accent1"/>
                </a:solidFill>
                <a:latin typeface="+mj-ea"/>
                <a:ea typeface="+mj-ea"/>
              </a:rPr>
              <a:t>关键词标题</a:t>
            </a:r>
          </a:p>
        </p:txBody>
      </p:sp>
      <p:sp>
        <p:nvSpPr>
          <p:cNvPr id="16" name="文本框 15">
            <a:extLst>
              <a:ext uri="{FF2B5EF4-FFF2-40B4-BE49-F238E27FC236}">
                <a16:creationId xmlns:a16="http://schemas.microsoft.com/office/drawing/2014/main" id="{1386C8E6-2192-4FD5-91F8-9E64C98B06E5}"/>
              </a:ext>
            </a:extLst>
          </p:cNvPr>
          <p:cNvSpPr txBox="1"/>
          <p:nvPr/>
        </p:nvSpPr>
        <p:spPr>
          <a:xfrm>
            <a:off x="4859378" y="4770593"/>
            <a:ext cx="1387494" cy="1102353"/>
          </a:xfrm>
          <a:prstGeom prst="rect">
            <a:avLst/>
          </a:prstGeom>
          <a:noFill/>
          <a:effectLst/>
        </p:spPr>
        <p:txBody>
          <a:bodyPr wrap="square" lIns="0" tIns="0" rIns="0" bIns="0" rtlCol="0" anchor="t">
            <a:spAutoFit/>
          </a:bodyPr>
          <a:lstStyle/>
          <a:p>
            <a:pPr algn="ct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17" name="文本框 16">
            <a:extLst>
              <a:ext uri="{FF2B5EF4-FFF2-40B4-BE49-F238E27FC236}">
                <a16:creationId xmlns:a16="http://schemas.microsoft.com/office/drawing/2014/main" id="{1E83F003-2487-4FF2-BD24-73E23CECADD6}"/>
              </a:ext>
            </a:extLst>
          </p:cNvPr>
          <p:cNvSpPr txBox="1"/>
          <p:nvPr/>
        </p:nvSpPr>
        <p:spPr>
          <a:xfrm>
            <a:off x="7099710" y="4437642"/>
            <a:ext cx="1282403" cy="307777"/>
          </a:xfrm>
          <a:prstGeom prst="rect">
            <a:avLst/>
          </a:prstGeom>
          <a:noFill/>
          <a:effectLst/>
        </p:spPr>
        <p:txBody>
          <a:bodyPr wrap="none" lIns="0" tIns="0" rIns="0" bIns="0" rtlCol="0" anchor="t">
            <a:spAutoFit/>
          </a:bodyPr>
          <a:lstStyle/>
          <a:p>
            <a:pPr algn="ctr"/>
            <a:r>
              <a:rPr lang="zh-CN" altLang="en-US" sz="2000" dirty="0">
                <a:solidFill>
                  <a:schemeClr val="accent1"/>
                </a:solidFill>
                <a:latin typeface="+mj-ea"/>
                <a:ea typeface="+mj-ea"/>
              </a:rPr>
              <a:t>关键词标题</a:t>
            </a:r>
          </a:p>
        </p:txBody>
      </p:sp>
      <p:sp>
        <p:nvSpPr>
          <p:cNvPr id="18" name="文本框 17">
            <a:extLst>
              <a:ext uri="{FF2B5EF4-FFF2-40B4-BE49-F238E27FC236}">
                <a16:creationId xmlns:a16="http://schemas.microsoft.com/office/drawing/2014/main" id="{83A7D95C-A457-4A2D-B04A-87853AE7993B}"/>
              </a:ext>
            </a:extLst>
          </p:cNvPr>
          <p:cNvSpPr txBox="1"/>
          <p:nvPr/>
        </p:nvSpPr>
        <p:spPr>
          <a:xfrm>
            <a:off x="7047165" y="4770593"/>
            <a:ext cx="1387494" cy="1102353"/>
          </a:xfrm>
          <a:prstGeom prst="rect">
            <a:avLst/>
          </a:prstGeom>
          <a:noFill/>
          <a:effectLst/>
        </p:spPr>
        <p:txBody>
          <a:bodyPr wrap="square" lIns="0" tIns="0" rIns="0" bIns="0" rtlCol="0" anchor="t">
            <a:spAutoFit/>
          </a:bodyPr>
          <a:lstStyle/>
          <a:p>
            <a:pPr algn="ct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19" name="文本框 18">
            <a:extLst>
              <a:ext uri="{FF2B5EF4-FFF2-40B4-BE49-F238E27FC236}">
                <a16:creationId xmlns:a16="http://schemas.microsoft.com/office/drawing/2014/main" id="{1D888C2C-9E45-4A75-95BE-A6A89874494B}"/>
              </a:ext>
            </a:extLst>
          </p:cNvPr>
          <p:cNvSpPr txBox="1"/>
          <p:nvPr/>
        </p:nvSpPr>
        <p:spPr>
          <a:xfrm>
            <a:off x="9354665" y="4437642"/>
            <a:ext cx="1282403" cy="307777"/>
          </a:xfrm>
          <a:prstGeom prst="rect">
            <a:avLst/>
          </a:prstGeom>
          <a:noFill/>
          <a:effectLst/>
        </p:spPr>
        <p:txBody>
          <a:bodyPr wrap="none" lIns="0" tIns="0" rIns="0" bIns="0" rtlCol="0" anchor="t">
            <a:spAutoFit/>
          </a:bodyPr>
          <a:lstStyle/>
          <a:p>
            <a:pPr algn="ctr"/>
            <a:r>
              <a:rPr lang="zh-CN" altLang="en-US" sz="2000" dirty="0">
                <a:solidFill>
                  <a:schemeClr val="accent1"/>
                </a:solidFill>
                <a:latin typeface="+mj-ea"/>
                <a:ea typeface="+mj-ea"/>
              </a:rPr>
              <a:t>关键词标题</a:t>
            </a:r>
          </a:p>
        </p:txBody>
      </p:sp>
      <p:sp>
        <p:nvSpPr>
          <p:cNvPr id="20" name="文本框 19">
            <a:extLst>
              <a:ext uri="{FF2B5EF4-FFF2-40B4-BE49-F238E27FC236}">
                <a16:creationId xmlns:a16="http://schemas.microsoft.com/office/drawing/2014/main" id="{6586639E-AFB3-495D-AA92-43EBF96CB5EB}"/>
              </a:ext>
            </a:extLst>
          </p:cNvPr>
          <p:cNvSpPr txBox="1"/>
          <p:nvPr/>
        </p:nvSpPr>
        <p:spPr>
          <a:xfrm>
            <a:off x="9302121" y="4770593"/>
            <a:ext cx="1387494" cy="1102353"/>
          </a:xfrm>
          <a:prstGeom prst="rect">
            <a:avLst/>
          </a:prstGeom>
          <a:noFill/>
          <a:effectLst/>
        </p:spPr>
        <p:txBody>
          <a:bodyPr wrap="square" lIns="0" tIns="0" rIns="0" bIns="0" rtlCol="0" anchor="t">
            <a:spAutoFit/>
          </a:bodyPr>
          <a:lstStyle/>
          <a:p>
            <a:pPr algn="ct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26" name="矩形 25">
            <a:extLst>
              <a:ext uri="{FF2B5EF4-FFF2-40B4-BE49-F238E27FC236}">
                <a16:creationId xmlns:a16="http://schemas.microsoft.com/office/drawing/2014/main" id="{93277F7B-0A22-4CC8-AE51-0BC472B07579}"/>
              </a:ext>
            </a:extLst>
          </p:cNvPr>
          <p:cNvSpPr>
            <a:spLocks noChangeAspect="1"/>
          </p:cNvSpPr>
          <p:nvPr/>
        </p:nvSpPr>
        <p:spPr>
          <a:xfrm>
            <a:off x="1117505" y="1322501"/>
            <a:ext cx="3456796" cy="4702369"/>
          </a:xfrm>
          <a:prstGeom prst="rect">
            <a:avLst/>
          </a:prstGeom>
          <a:blipFill dpi="0" rotWithShape="1">
            <a:blip r:embed="rId6"/>
            <a:srcRect/>
            <a:stretch>
              <a:fillRect l="-44721" r="-58851"/>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403667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D742CA-6269-4F0A-915C-8D41741E7B0D}"/>
              </a:ext>
            </a:extLst>
          </p:cNvPr>
          <p:cNvSpPr>
            <a:spLocks noGrp="1"/>
          </p:cNvSpPr>
          <p:nvPr>
            <p:ph type="title"/>
          </p:nvPr>
        </p:nvSpPr>
        <p:spPr/>
        <p:txBody>
          <a:bodyPr/>
          <a:lstStyle/>
          <a:p>
            <a:r>
              <a:rPr lang="zh-CN" altLang="en-US" dirty="0"/>
              <a:t>未来规划</a:t>
            </a:r>
          </a:p>
        </p:txBody>
      </p:sp>
      <p:sp>
        <p:nvSpPr>
          <p:cNvPr id="43" name="矩形 42">
            <a:extLst>
              <a:ext uri="{FF2B5EF4-FFF2-40B4-BE49-F238E27FC236}">
                <a16:creationId xmlns:a16="http://schemas.microsoft.com/office/drawing/2014/main" id="{F202300F-EEA3-48F2-BF72-B0020BCA3A51}"/>
              </a:ext>
            </a:extLst>
          </p:cNvPr>
          <p:cNvSpPr/>
          <p:nvPr/>
        </p:nvSpPr>
        <p:spPr>
          <a:xfrm>
            <a:off x="9615567" y="1789806"/>
            <a:ext cx="2222814" cy="3592182"/>
          </a:xfrm>
          <a:prstGeom prst="rect">
            <a:avLst/>
          </a:prstGeom>
          <a:gradFill flip="none" rotWithShape="1">
            <a:gsLst>
              <a:gs pos="100000">
                <a:schemeClr val="accent2">
                  <a:alpha val="29000"/>
                </a:schemeClr>
              </a:gs>
              <a:gs pos="0">
                <a:schemeClr val="accent2">
                  <a:lumMod val="60000"/>
                  <a:lumOff val="40000"/>
                  <a:alpha val="9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1A6E7089-1156-4C59-B2FB-6AF685DC8148}"/>
              </a:ext>
            </a:extLst>
          </p:cNvPr>
          <p:cNvSpPr/>
          <p:nvPr/>
        </p:nvSpPr>
        <p:spPr>
          <a:xfrm>
            <a:off x="6826249" y="1755412"/>
            <a:ext cx="2222814" cy="3592182"/>
          </a:xfrm>
          <a:prstGeom prst="rect">
            <a:avLst/>
          </a:prstGeom>
          <a:gradFill flip="none" rotWithShape="1">
            <a:gsLst>
              <a:gs pos="100000">
                <a:schemeClr val="accent2">
                  <a:alpha val="29000"/>
                </a:schemeClr>
              </a:gs>
              <a:gs pos="0">
                <a:schemeClr val="accent2">
                  <a:lumMod val="60000"/>
                  <a:lumOff val="40000"/>
                  <a:alpha val="9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a:extLst>
              <a:ext uri="{FF2B5EF4-FFF2-40B4-BE49-F238E27FC236}">
                <a16:creationId xmlns:a16="http://schemas.microsoft.com/office/drawing/2014/main" id="{208FCDFD-9CA1-4F14-B287-D319B123A135}"/>
              </a:ext>
            </a:extLst>
          </p:cNvPr>
          <p:cNvSpPr/>
          <p:nvPr/>
        </p:nvSpPr>
        <p:spPr>
          <a:xfrm>
            <a:off x="4036930" y="1789806"/>
            <a:ext cx="2222814" cy="3592182"/>
          </a:xfrm>
          <a:prstGeom prst="rect">
            <a:avLst/>
          </a:prstGeom>
          <a:gradFill flip="none" rotWithShape="1">
            <a:gsLst>
              <a:gs pos="100000">
                <a:schemeClr val="accent2">
                  <a:alpha val="29000"/>
                </a:schemeClr>
              </a:gs>
              <a:gs pos="0">
                <a:schemeClr val="accent2">
                  <a:lumMod val="60000"/>
                  <a:lumOff val="40000"/>
                  <a:alpha val="9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7A4E328A-0913-443E-B2A0-FB5B24AF1168}"/>
              </a:ext>
            </a:extLst>
          </p:cNvPr>
          <p:cNvSpPr/>
          <p:nvPr/>
        </p:nvSpPr>
        <p:spPr>
          <a:xfrm>
            <a:off x="1247611" y="1789806"/>
            <a:ext cx="2222814" cy="3592182"/>
          </a:xfrm>
          <a:prstGeom prst="rect">
            <a:avLst/>
          </a:prstGeom>
          <a:gradFill flip="none" rotWithShape="1">
            <a:gsLst>
              <a:gs pos="100000">
                <a:schemeClr val="accent2">
                  <a:alpha val="29000"/>
                </a:schemeClr>
              </a:gs>
              <a:gs pos="0">
                <a:schemeClr val="accent2">
                  <a:lumMod val="60000"/>
                  <a:lumOff val="40000"/>
                  <a:alpha val="9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A22E3B76-B2DA-4260-83FE-7973EA760FBF}"/>
              </a:ext>
            </a:extLst>
          </p:cNvPr>
          <p:cNvSpPr/>
          <p:nvPr/>
        </p:nvSpPr>
        <p:spPr>
          <a:xfrm>
            <a:off x="8991732" y="2127741"/>
            <a:ext cx="2529491" cy="3219853"/>
          </a:xfrm>
          <a:prstGeom prst="rect">
            <a:avLst/>
          </a:prstGeom>
          <a:solidFill>
            <a:schemeClr val="bg1"/>
          </a:solidFill>
          <a:ln>
            <a:noFill/>
          </a:ln>
          <a:effectLst>
            <a:outerShdw blurRad="190500" dist="1524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t>都</a:t>
            </a:r>
          </a:p>
        </p:txBody>
      </p:sp>
      <p:sp>
        <p:nvSpPr>
          <p:cNvPr id="8" name="矩形 7">
            <a:extLst>
              <a:ext uri="{FF2B5EF4-FFF2-40B4-BE49-F238E27FC236}">
                <a16:creationId xmlns:a16="http://schemas.microsoft.com/office/drawing/2014/main" id="{478D1821-6B0B-485E-84D7-3E6DD7C95D09}"/>
              </a:ext>
            </a:extLst>
          </p:cNvPr>
          <p:cNvSpPr/>
          <p:nvPr/>
        </p:nvSpPr>
        <p:spPr>
          <a:xfrm>
            <a:off x="6216397" y="2127741"/>
            <a:ext cx="2529491" cy="3219853"/>
          </a:xfrm>
          <a:prstGeom prst="rect">
            <a:avLst/>
          </a:prstGeom>
          <a:solidFill>
            <a:schemeClr val="bg1"/>
          </a:solidFill>
          <a:ln>
            <a:noFill/>
          </a:ln>
          <a:effectLst>
            <a:outerShdw blurRad="190500" dist="1524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都</a:t>
            </a:r>
          </a:p>
        </p:txBody>
      </p:sp>
      <p:sp>
        <p:nvSpPr>
          <p:cNvPr id="9" name="矩形 8">
            <a:extLst>
              <a:ext uri="{FF2B5EF4-FFF2-40B4-BE49-F238E27FC236}">
                <a16:creationId xmlns:a16="http://schemas.microsoft.com/office/drawing/2014/main" id="{6E777091-51EA-4FA3-9940-BD44432E712C}"/>
              </a:ext>
            </a:extLst>
          </p:cNvPr>
          <p:cNvSpPr/>
          <p:nvPr/>
        </p:nvSpPr>
        <p:spPr>
          <a:xfrm>
            <a:off x="3477701" y="2127741"/>
            <a:ext cx="2529491" cy="3219853"/>
          </a:xfrm>
          <a:prstGeom prst="rect">
            <a:avLst/>
          </a:prstGeom>
          <a:solidFill>
            <a:schemeClr val="bg1"/>
          </a:solidFill>
          <a:ln>
            <a:noFill/>
          </a:ln>
          <a:effectLst>
            <a:outerShdw blurRad="190500" dist="1524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都</a:t>
            </a:r>
          </a:p>
        </p:txBody>
      </p:sp>
      <p:sp>
        <p:nvSpPr>
          <p:cNvPr id="10" name="矩形 9">
            <a:extLst>
              <a:ext uri="{FF2B5EF4-FFF2-40B4-BE49-F238E27FC236}">
                <a16:creationId xmlns:a16="http://schemas.microsoft.com/office/drawing/2014/main" id="{6656A213-2AB4-4F73-9AF9-5A1A7BF7578B}"/>
              </a:ext>
            </a:extLst>
          </p:cNvPr>
          <p:cNvSpPr/>
          <p:nvPr/>
        </p:nvSpPr>
        <p:spPr>
          <a:xfrm>
            <a:off x="643950" y="2127741"/>
            <a:ext cx="2529491" cy="3219853"/>
          </a:xfrm>
          <a:prstGeom prst="rect">
            <a:avLst/>
          </a:prstGeom>
          <a:solidFill>
            <a:schemeClr val="bg1"/>
          </a:solidFill>
          <a:ln>
            <a:noFill/>
          </a:ln>
          <a:effectLst>
            <a:outerShdw blurRad="190500" dist="1524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a:extLst>
              <a:ext uri="{FF2B5EF4-FFF2-40B4-BE49-F238E27FC236}">
                <a16:creationId xmlns:a16="http://schemas.microsoft.com/office/drawing/2014/main" id="{95C750B0-7B96-471D-9FCF-64663B02818F}"/>
              </a:ext>
            </a:extLst>
          </p:cNvPr>
          <p:cNvSpPr/>
          <p:nvPr/>
        </p:nvSpPr>
        <p:spPr>
          <a:xfrm>
            <a:off x="632284" y="2127741"/>
            <a:ext cx="2552822" cy="1574746"/>
          </a:xfrm>
          <a:prstGeom prst="rect">
            <a:avLst/>
          </a:prstGeom>
          <a:gradFill>
            <a:gsLst>
              <a:gs pos="0">
                <a:schemeClr val="accent1">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4C905683-4C36-45D6-B494-D701105945DC}"/>
              </a:ext>
            </a:extLst>
          </p:cNvPr>
          <p:cNvSpPr/>
          <p:nvPr/>
        </p:nvSpPr>
        <p:spPr>
          <a:xfrm>
            <a:off x="353620" y="3137873"/>
            <a:ext cx="634266" cy="634266"/>
          </a:xfrm>
          <a:prstGeom prst="ellipse">
            <a:avLst/>
          </a:prstGeom>
          <a:solidFill>
            <a:schemeClr val="bg1"/>
          </a:solidFill>
          <a:ln w="28575">
            <a:solidFill>
              <a:schemeClr val="accent1"/>
            </a:solid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accent1"/>
                </a:solidFill>
                <a:latin typeface="Arial Black" panose="020B0A04020102020204" pitchFamily="34" charset="0"/>
                <a:ea typeface="+mj-ea"/>
              </a:rPr>
              <a:t>1</a:t>
            </a:r>
            <a:endParaRPr lang="zh-CN" altLang="en-US" sz="2400" dirty="0">
              <a:solidFill>
                <a:schemeClr val="accent1"/>
              </a:solidFill>
              <a:latin typeface="Arial Black" panose="020B0A04020102020204" pitchFamily="34" charset="0"/>
              <a:ea typeface="+mj-ea"/>
            </a:endParaRPr>
          </a:p>
        </p:txBody>
      </p:sp>
      <p:sp>
        <p:nvSpPr>
          <p:cNvPr id="29" name="矩形 28">
            <a:extLst>
              <a:ext uri="{FF2B5EF4-FFF2-40B4-BE49-F238E27FC236}">
                <a16:creationId xmlns:a16="http://schemas.microsoft.com/office/drawing/2014/main" id="{65CBB068-F654-4AD7-ACCA-F6BD6E64701B}"/>
              </a:ext>
            </a:extLst>
          </p:cNvPr>
          <p:cNvSpPr/>
          <p:nvPr/>
        </p:nvSpPr>
        <p:spPr>
          <a:xfrm>
            <a:off x="3466035" y="2127741"/>
            <a:ext cx="2552822" cy="1574746"/>
          </a:xfrm>
          <a:prstGeom prst="rect">
            <a:avLst/>
          </a:prstGeom>
          <a:gradFill>
            <a:gsLst>
              <a:gs pos="0">
                <a:schemeClr val="accent1">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1E4C5AFC-0FF4-45A0-BDA7-7677D8CDBA84}"/>
              </a:ext>
            </a:extLst>
          </p:cNvPr>
          <p:cNvSpPr/>
          <p:nvPr/>
        </p:nvSpPr>
        <p:spPr>
          <a:xfrm>
            <a:off x="6204731" y="2127741"/>
            <a:ext cx="2552822" cy="1574746"/>
          </a:xfrm>
          <a:prstGeom prst="rect">
            <a:avLst/>
          </a:prstGeom>
          <a:gradFill>
            <a:gsLst>
              <a:gs pos="0">
                <a:schemeClr val="accent1">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B32115F9-F5B1-4512-BDB5-87BB5898AA8D}"/>
              </a:ext>
            </a:extLst>
          </p:cNvPr>
          <p:cNvSpPr/>
          <p:nvPr/>
        </p:nvSpPr>
        <p:spPr>
          <a:xfrm>
            <a:off x="8980066" y="2127741"/>
            <a:ext cx="2552822" cy="1574746"/>
          </a:xfrm>
          <a:prstGeom prst="rect">
            <a:avLst/>
          </a:prstGeom>
          <a:gradFill>
            <a:gsLst>
              <a:gs pos="0">
                <a:schemeClr val="accent1">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形状 31">
            <a:extLst>
              <a:ext uri="{FF2B5EF4-FFF2-40B4-BE49-F238E27FC236}">
                <a16:creationId xmlns:a16="http://schemas.microsoft.com/office/drawing/2014/main" id="{BDA6EF6E-4882-4038-B5ED-F8888F5615F2}"/>
              </a:ext>
            </a:extLst>
          </p:cNvPr>
          <p:cNvSpPr/>
          <p:nvPr/>
        </p:nvSpPr>
        <p:spPr>
          <a:xfrm>
            <a:off x="784426" y="2795853"/>
            <a:ext cx="10677371" cy="930048"/>
          </a:xfrm>
          <a:custGeom>
            <a:avLst/>
            <a:gdLst>
              <a:gd name="connsiteX0" fmla="*/ 0 w 10723418"/>
              <a:gd name="connsiteY0" fmla="*/ 569830 h 930048"/>
              <a:gd name="connsiteX1" fmla="*/ 2646218 w 10723418"/>
              <a:gd name="connsiteY1" fmla="*/ 1794 h 930048"/>
              <a:gd name="connsiteX2" fmla="*/ 5320145 w 10723418"/>
              <a:gd name="connsiteY2" fmla="*/ 736085 h 930048"/>
              <a:gd name="connsiteX3" fmla="*/ 7924800 w 10723418"/>
              <a:gd name="connsiteY3" fmla="*/ 126485 h 930048"/>
              <a:gd name="connsiteX4" fmla="*/ 10723418 w 10723418"/>
              <a:gd name="connsiteY4" fmla="*/ 930048 h 930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3418" h="930048">
                <a:moveTo>
                  <a:pt x="0" y="569830"/>
                </a:moveTo>
                <a:cubicBezTo>
                  <a:pt x="879763" y="271957"/>
                  <a:pt x="1759527" y="-25915"/>
                  <a:pt x="2646218" y="1794"/>
                </a:cubicBezTo>
                <a:cubicBezTo>
                  <a:pt x="3532909" y="29503"/>
                  <a:pt x="4440381" y="715303"/>
                  <a:pt x="5320145" y="736085"/>
                </a:cubicBezTo>
                <a:cubicBezTo>
                  <a:pt x="6199909" y="756867"/>
                  <a:pt x="7024255" y="94158"/>
                  <a:pt x="7924800" y="126485"/>
                </a:cubicBezTo>
                <a:cubicBezTo>
                  <a:pt x="8825345" y="158812"/>
                  <a:pt x="10222345" y="803048"/>
                  <a:pt x="10723418" y="930048"/>
                </a:cubicBezTo>
              </a:path>
            </a:pathLst>
          </a:custGeom>
          <a:noFill/>
          <a:ln w="101600">
            <a:gradFill>
              <a:gsLst>
                <a:gs pos="79582">
                  <a:schemeClr val="bg1"/>
                </a:gs>
                <a:gs pos="17000">
                  <a:schemeClr val="bg1">
                    <a:alpha val="0"/>
                  </a:schemeClr>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a:extLst>
              <a:ext uri="{FF2B5EF4-FFF2-40B4-BE49-F238E27FC236}">
                <a16:creationId xmlns:a16="http://schemas.microsoft.com/office/drawing/2014/main" id="{3A5DF0F0-D611-4514-8DB9-8D89452F0E85}"/>
              </a:ext>
            </a:extLst>
          </p:cNvPr>
          <p:cNvSpPr/>
          <p:nvPr/>
        </p:nvSpPr>
        <p:spPr>
          <a:xfrm>
            <a:off x="3341256" y="2579016"/>
            <a:ext cx="634266" cy="634266"/>
          </a:xfrm>
          <a:prstGeom prst="ellipse">
            <a:avLst/>
          </a:prstGeom>
          <a:solidFill>
            <a:schemeClr val="bg1"/>
          </a:solidFill>
          <a:ln w="28575">
            <a:solidFill>
              <a:schemeClr val="accent1"/>
            </a:solid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accent1"/>
                </a:solidFill>
                <a:latin typeface="Arial Black" panose="020B0A04020102020204" pitchFamily="34" charset="0"/>
                <a:ea typeface="+mj-ea"/>
              </a:rPr>
              <a:t>2</a:t>
            </a:r>
            <a:endParaRPr lang="zh-CN" altLang="en-US" sz="2400" dirty="0">
              <a:solidFill>
                <a:schemeClr val="accent1"/>
              </a:solidFill>
              <a:latin typeface="Arial Black" panose="020B0A04020102020204" pitchFamily="34" charset="0"/>
              <a:ea typeface="+mj-ea"/>
            </a:endParaRPr>
          </a:p>
        </p:txBody>
      </p:sp>
      <p:sp>
        <p:nvSpPr>
          <p:cNvPr id="34" name="椭圆 33">
            <a:extLst>
              <a:ext uri="{FF2B5EF4-FFF2-40B4-BE49-F238E27FC236}">
                <a16:creationId xmlns:a16="http://schemas.microsoft.com/office/drawing/2014/main" id="{79F39B75-A74C-4A63-B0EF-B6203335E0E4}"/>
              </a:ext>
            </a:extLst>
          </p:cNvPr>
          <p:cNvSpPr/>
          <p:nvPr/>
        </p:nvSpPr>
        <p:spPr>
          <a:xfrm>
            <a:off x="6054226" y="3268764"/>
            <a:ext cx="634266" cy="634266"/>
          </a:xfrm>
          <a:prstGeom prst="ellipse">
            <a:avLst/>
          </a:prstGeom>
          <a:solidFill>
            <a:schemeClr val="bg1"/>
          </a:solidFill>
          <a:ln w="28575">
            <a:solidFill>
              <a:schemeClr val="accent1"/>
            </a:solid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accent1"/>
                </a:solidFill>
                <a:latin typeface="Arial Black" panose="020B0A04020102020204" pitchFamily="34" charset="0"/>
                <a:ea typeface="+mj-ea"/>
              </a:rPr>
              <a:t>3</a:t>
            </a:r>
            <a:endParaRPr lang="zh-CN" altLang="en-US" sz="2400" dirty="0">
              <a:solidFill>
                <a:schemeClr val="accent1"/>
              </a:solidFill>
              <a:latin typeface="Arial Black" panose="020B0A04020102020204" pitchFamily="34" charset="0"/>
              <a:ea typeface="+mj-ea"/>
            </a:endParaRPr>
          </a:p>
        </p:txBody>
      </p:sp>
      <p:sp>
        <p:nvSpPr>
          <p:cNvPr id="35" name="椭圆 34">
            <a:extLst>
              <a:ext uri="{FF2B5EF4-FFF2-40B4-BE49-F238E27FC236}">
                <a16:creationId xmlns:a16="http://schemas.microsoft.com/office/drawing/2014/main" id="{503AE831-0D0F-4244-8E14-DFD5ADB56ECA}"/>
              </a:ext>
            </a:extLst>
          </p:cNvPr>
          <p:cNvSpPr/>
          <p:nvPr/>
        </p:nvSpPr>
        <p:spPr>
          <a:xfrm>
            <a:off x="8686264" y="2667107"/>
            <a:ext cx="634266" cy="634266"/>
          </a:xfrm>
          <a:prstGeom prst="ellipse">
            <a:avLst/>
          </a:prstGeom>
          <a:solidFill>
            <a:schemeClr val="bg1"/>
          </a:solidFill>
          <a:ln w="28575">
            <a:solidFill>
              <a:schemeClr val="accent1"/>
            </a:solidFill>
          </a:ln>
          <a:effectLst>
            <a:outerShdw blurRad="1651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accent1"/>
                </a:solidFill>
                <a:latin typeface="Arial Black" panose="020B0A04020102020204" pitchFamily="34" charset="0"/>
                <a:ea typeface="+mj-ea"/>
              </a:rPr>
              <a:t>4</a:t>
            </a:r>
            <a:endParaRPr lang="zh-CN" altLang="en-US" sz="2400" dirty="0">
              <a:solidFill>
                <a:schemeClr val="accent1"/>
              </a:solidFill>
              <a:latin typeface="Arial Black" panose="020B0A04020102020204" pitchFamily="34" charset="0"/>
              <a:ea typeface="+mj-ea"/>
            </a:endParaRPr>
          </a:p>
        </p:txBody>
      </p:sp>
      <p:sp>
        <p:nvSpPr>
          <p:cNvPr id="44" name="文本框 43">
            <a:extLst>
              <a:ext uri="{FF2B5EF4-FFF2-40B4-BE49-F238E27FC236}">
                <a16:creationId xmlns:a16="http://schemas.microsoft.com/office/drawing/2014/main" id="{CE1DA3C4-1EE4-4A62-8346-E89C703B7632}"/>
              </a:ext>
            </a:extLst>
          </p:cNvPr>
          <p:cNvSpPr txBox="1"/>
          <p:nvPr/>
        </p:nvSpPr>
        <p:spPr>
          <a:xfrm>
            <a:off x="1139254" y="3204941"/>
            <a:ext cx="1538883" cy="369332"/>
          </a:xfrm>
          <a:prstGeom prst="rect">
            <a:avLst/>
          </a:prstGeom>
          <a:noFill/>
          <a:effectLst/>
        </p:spPr>
        <p:txBody>
          <a:bodyPr wrap="none" lIns="0" tIns="0" rIns="0" bIns="0" rtlCol="0" anchor="t">
            <a:spAutoFit/>
          </a:bodyPr>
          <a:lstStyle/>
          <a:p>
            <a:pPr algn="ctr"/>
            <a:r>
              <a:rPr lang="zh-CN" altLang="en-US" sz="2400" dirty="0">
                <a:gradFill>
                  <a:gsLst>
                    <a:gs pos="0">
                      <a:schemeClr val="accent1"/>
                    </a:gs>
                    <a:gs pos="98000">
                      <a:schemeClr val="accent2">
                        <a:lumMod val="75000"/>
                      </a:schemeClr>
                    </a:gs>
                  </a:gsLst>
                  <a:lin ang="16200000" scaled="1"/>
                </a:gradFill>
                <a:latin typeface="+mj-ea"/>
                <a:ea typeface="+mj-ea"/>
              </a:rPr>
              <a:t>关键词标题</a:t>
            </a:r>
          </a:p>
        </p:txBody>
      </p:sp>
      <p:sp>
        <p:nvSpPr>
          <p:cNvPr id="45" name="文本框 44">
            <a:extLst>
              <a:ext uri="{FF2B5EF4-FFF2-40B4-BE49-F238E27FC236}">
                <a16:creationId xmlns:a16="http://schemas.microsoft.com/office/drawing/2014/main" id="{B58D96F6-1FBD-4129-B1DA-D67219975FEE}"/>
              </a:ext>
            </a:extLst>
          </p:cNvPr>
          <p:cNvSpPr txBox="1"/>
          <p:nvPr/>
        </p:nvSpPr>
        <p:spPr>
          <a:xfrm>
            <a:off x="3973005" y="3204941"/>
            <a:ext cx="1538883" cy="369332"/>
          </a:xfrm>
          <a:prstGeom prst="rect">
            <a:avLst/>
          </a:prstGeom>
          <a:noFill/>
          <a:effectLst/>
        </p:spPr>
        <p:txBody>
          <a:bodyPr wrap="none" lIns="0" tIns="0" rIns="0" bIns="0" rtlCol="0" anchor="t">
            <a:spAutoFit/>
          </a:bodyPr>
          <a:lstStyle/>
          <a:p>
            <a:pPr algn="ctr"/>
            <a:r>
              <a:rPr lang="zh-CN" altLang="en-US" sz="2400" dirty="0">
                <a:gradFill>
                  <a:gsLst>
                    <a:gs pos="0">
                      <a:schemeClr val="accent1"/>
                    </a:gs>
                    <a:gs pos="98000">
                      <a:schemeClr val="accent2">
                        <a:lumMod val="75000"/>
                      </a:schemeClr>
                    </a:gs>
                  </a:gsLst>
                  <a:lin ang="16200000" scaled="1"/>
                </a:gradFill>
                <a:latin typeface="+mj-ea"/>
                <a:ea typeface="+mj-ea"/>
              </a:rPr>
              <a:t>关键词标题</a:t>
            </a:r>
          </a:p>
        </p:txBody>
      </p:sp>
      <p:sp>
        <p:nvSpPr>
          <p:cNvPr id="46" name="文本框 45">
            <a:extLst>
              <a:ext uri="{FF2B5EF4-FFF2-40B4-BE49-F238E27FC236}">
                <a16:creationId xmlns:a16="http://schemas.microsoft.com/office/drawing/2014/main" id="{3426E0BC-BA46-41C5-9625-1E416BDCAE65}"/>
              </a:ext>
            </a:extLst>
          </p:cNvPr>
          <p:cNvSpPr txBox="1"/>
          <p:nvPr/>
        </p:nvSpPr>
        <p:spPr>
          <a:xfrm>
            <a:off x="6711701" y="3204941"/>
            <a:ext cx="1538883" cy="369332"/>
          </a:xfrm>
          <a:prstGeom prst="rect">
            <a:avLst/>
          </a:prstGeom>
          <a:noFill/>
          <a:effectLst/>
        </p:spPr>
        <p:txBody>
          <a:bodyPr wrap="none" lIns="0" tIns="0" rIns="0" bIns="0" rtlCol="0" anchor="t">
            <a:spAutoFit/>
          </a:bodyPr>
          <a:lstStyle/>
          <a:p>
            <a:pPr algn="ctr"/>
            <a:r>
              <a:rPr lang="zh-CN" altLang="en-US" sz="2400" dirty="0">
                <a:gradFill>
                  <a:gsLst>
                    <a:gs pos="0">
                      <a:schemeClr val="accent1"/>
                    </a:gs>
                    <a:gs pos="98000">
                      <a:schemeClr val="accent2">
                        <a:lumMod val="75000"/>
                      </a:schemeClr>
                    </a:gs>
                  </a:gsLst>
                  <a:lin ang="16200000" scaled="1"/>
                </a:gradFill>
                <a:latin typeface="+mj-ea"/>
                <a:ea typeface="+mj-ea"/>
              </a:rPr>
              <a:t>关键词标题</a:t>
            </a:r>
          </a:p>
        </p:txBody>
      </p:sp>
      <p:sp>
        <p:nvSpPr>
          <p:cNvPr id="47" name="文本框 46">
            <a:extLst>
              <a:ext uri="{FF2B5EF4-FFF2-40B4-BE49-F238E27FC236}">
                <a16:creationId xmlns:a16="http://schemas.microsoft.com/office/drawing/2014/main" id="{218F2E73-6270-4CDD-A3EE-4E76D735D19F}"/>
              </a:ext>
            </a:extLst>
          </p:cNvPr>
          <p:cNvSpPr txBox="1"/>
          <p:nvPr/>
        </p:nvSpPr>
        <p:spPr>
          <a:xfrm>
            <a:off x="9487036" y="3204941"/>
            <a:ext cx="1538883" cy="369332"/>
          </a:xfrm>
          <a:prstGeom prst="rect">
            <a:avLst/>
          </a:prstGeom>
          <a:noFill/>
          <a:effectLst/>
        </p:spPr>
        <p:txBody>
          <a:bodyPr wrap="none" lIns="0" tIns="0" rIns="0" bIns="0" rtlCol="0" anchor="t">
            <a:spAutoFit/>
          </a:bodyPr>
          <a:lstStyle/>
          <a:p>
            <a:pPr algn="ctr"/>
            <a:r>
              <a:rPr lang="zh-CN" altLang="en-US" sz="2400" dirty="0">
                <a:gradFill>
                  <a:gsLst>
                    <a:gs pos="0">
                      <a:schemeClr val="accent1"/>
                    </a:gs>
                    <a:gs pos="98000">
                      <a:schemeClr val="accent2">
                        <a:lumMod val="75000"/>
                      </a:schemeClr>
                    </a:gs>
                  </a:gsLst>
                  <a:lin ang="16200000" scaled="1"/>
                </a:gradFill>
                <a:latin typeface="+mj-ea"/>
                <a:ea typeface="+mj-ea"/>
              </a:rPr>
              <a:t>关键词标题</a:t>
            </a:r>
          </a:p>
        </p:txBody>
      </p:sp>
      <p:sp>
        <p:nvSpPr>
          <p:cNvPr id="48" name="文本框 47">
            <a:extLst>
              <a:ext uri="{FF2B5EF4-FFF2-40B4-BE49-F238E27FC236}">
                <a16:creationId xmlns:a16="http://schemas.microsoft.com/office/drawing/2014/main" id="{15F6CE4D-ADC8-4ED2-8AC0-B4AAB29AFB15}"/>
              </a:ext>
            </a:extLst>
          </p:cNvPr>
          <p:cNvSpPr txBox="1"/>
          <p:nvPr/>
        </p:nvSpPr>
        <p:spPr>
          <a:xfrm>
            <a:off x="1163602" y="3922362"/>
            <a:ext cx="1490186" cy="1259897"/>
          </a:xfrm>
          <a:prstGeom prst="rect">
            <a:avLst/>
          </a:prstGeom>
          <a:noFill/>
          <a:effectLst/>
        </p:spPr>
        <p:txBody>
          <a:bodyPr wrap="square" lIns="0" tIns="0" rIns="0" bIns="0" rtlCol="0" anchor="t">
            <a:spAutoFit/>
          </a:bodyPr>
          <a:lstStyle/>
          <a:p>
            <a:pPr algn="ctr">
              <a:lnSpc>
                <a:spcPct val="130000"/>
              </a:lnSpc>
            </a:pPr>
            <a:r>
              <a:rPr lang="zh-CN" altLang="en-US" sz="1600" dirty="0">
                <a:solidFill>
                  <a:schemeClr val="tx1">
                    <a:lumMod val="75000"/>
                    <a:lumOff val="25000"/>
                  </a:schemeClr>
                </a:solidFill>
                <a:latin typeface="+mn-ea"/>
              </a:rPr>
              <a:t>在这里输入你的正文阐述与关键词标题相关的</a:t>
            </a:r>
            <a:endParaRPr lang="en-US" altLang="zh-CN" sz="1600" dirty="0">
              <a:solidFill>
                <a:schemeClr val="tx1">
                  <a:lumMod val="75000"/>
                  <a:lumOff val="25000"/>
                </a:schemeClr>
              </a:solidFill>
              <a:latin typeface="+mn-ea"/>
            </a:endParaRPr>
          </a:p>
          <a:p>
            <a:pPr algn="ctr">
              <a:lnSpc>
                <a:spcPct val="130000"/>
              </a:lnSpc>
            </a:pPr>
            <a:r>
              <a:rPr lang="zh-CN" altLang="en-US" sz="1600" dirty="0">
                <a:solidFill>
                  <a:schemeClr val="tx1">
                    <a:lumMod val="75000"/>
                    <a:lumOff val="25000"/>
                  </a:schemeClr>
                </a:solidFill>
                <a:latin typeface="+mn-ea"/>
              </a:rPr>
              <a:t>具体内容</a:t>
            </a:r>
            <a:endParaRPr lang="zh-CN" altLang="en-US" sz="1600" b="0" dirty="0">
              <a:solidFill>
                <a:schemeClr val="tx1">
                  <a:lumMod val="75000"/>
                  <a:lumOff val="25000"/>
                </a:schemeClr>
              </a:solidFill>
              <a:effectLst/>
              <a:latin typeface="+mn-ea"/>
            </a:endParaRPr>
          </a:p>
        </p:txBody>
      </p:sp>
      <p:sp>
        <p:nvSpPr>
          <p:cNvPr id="49" name="文本框 48">
            <a:extLst>
              <a:ext uri="{FF2B5EF4-FFF2-40B4-BE49-F238E27FC236}">
                <a16:creationId xmlns:a16="http://schemas.microsoft.com/office/drawing/2014/main" id="{86CD88CD-42DD-40CF-9DF6-DF832C807B6D}"/>
              </a:ext>
            </a:extLst>
          </p:cNvPr>
          <p:cNvSpPr txBox="1"/>
          <p:nvPr/>
        </p:nvSpPr>
        <p:spPr>
          <a:xfrm>
            <a:off x="3997353" y="3922362"/>
            <a:ext cx="1490186" cy="1259897"/>
          </a:xfrm>
          <a:prstGeom prst="rect">
            <a:avLst/>
          </a:prstGeom>
          <a:noFill/>
          <a:effectLst/>
        </p:spPr>
        <p:txBody>
          <a:bodyPr wrap="square" lIns="0" tIns="0" rIns="0" bIns="0" rtlCol="0" anchor="t">
            <a:spAutoFit/>
          </a:bodyPr>
          <a:lstStyle/>
          <a:p>
            <a:pPr algn="ctr">
              <a:lnSpc>
                <a:spcPct val="130000"/>
              </a:lnSpc>
            </a:pPr>
            <a:r>
              <a:rPr lang="zh-CN" altLang="en-US" sz="1600" dirty="0">
                <a:solidFill>
                  <a:schemeClr val="tx1">
                    <a:lumMod val="75000"/>
                    <a:lumOff val="25000"/>
                  </a:schemeClr>
                </a:solidFill>
                <a:latin typeface="+mn-ea"/>
              </a:rPr>
              <a:t>在这里输入你的正文阐述与关键词标题相关的</a:t>
            </a:r>
            <a:endParaRPr lang="en-US" altLang="zh-CN" sz="1600" dirty="0">
              <a:solidFill>
                <a:schemeClr val="tx1">
                  <a:lumMod val="75000"/>
                  <a:lumOff val="25000"/>
                </a:schemeClr>
              </a:solidFill>
              <a:latin typeface="+mn-ea"/>
            </a:endParaRPr>
          </a:p>
          <a:p>
            <a:pPr algn="ctr">
              <a:lnSpc>
                <a:spcPct val="130000"/>
              </a:lnSpc>
            </a:pPr>
            <a:r>
              <a:rPr lang="zh-CN" altLang="en-US" sz="1600" dirty="0">
                <a:solidFill>
                  <a:schemeClr val="tx1">
                    <a:lumMod val="75000"/>
                    <a:lumOff val="25000"/>
                  </a:schemeClr>
                </a:solidFill>
                <a:latin typeface="+mn-ea"/>
              </a:rPr>
              <a:t>具体内容</a:t>
            </a:r>
            <a:endParaRPr lang="zh-CN" altLang="en-US" sz="1600" b="0" dirty="0">
              <a:solidFill>
                <a:schemeClr val="tx1">
                  <a:lumMod val="75000"/>
                  <a:lumOff val="25000"/>
                </a:schemeClr>
              </a:solidFill>
              <a:effectLst/>
              <a:latin typeface="+mn-ea"/>
            </a:endParaRPr>
          </a:p>
        </p:txBody>
      </p:sp>
      <p:sp>
        <p:nvSpPr>
          <p:cNvPr id="50" name="文本框 49">
            <a:extLst>
              <a:ext uri="{FF2B5EF4-FFF2-40B4-BE49-F238E27FC236}">
                <a16:creationId xmlns:a16="http://schemas.microsoft.com/office/drawing/2014/main" id="{3501A438-007B-429E-8244-608238271493}"/>
              </a:ext>
            </a:extLst>
          </p:cNvPr>
          <p:cNvSpPr txBox="1"/>
          <p:nvPr/>
        </p:nvSpPr>
        <p:spPr>
          <a:xfrm>
            <a:off x="6736049" y="3922362"/>
            <a:ext cx="1490186" cy="1259897"/>
          </a:xfrm>
          <a:prstGeom prst="rect">
            <a:avLst/>
          </a:prstGeom>
          <a:noFill/>
          <a:effectLst/>
        </p:spPr>
        <p:txBody>
          <a:bodyPr wrap="square" lIns="0" tIns="0" rIns="0" bIns="0" rtlCol="0" anchor="t">
            <a:spAutoFit/>
          </a:bodyPr>
          <a:lstStyle/>
          <a:p>
            <a:pPr algn="ctr">
              <a:lnSpc>
                <a:spcPct val="130000"/>
              </a:lnSpc>
            </a:pPr>
            <a:r>
              <a:rPr lang="zh-CN" altLang="en-US" sz="1600" dirty="0">
                <a:solidFill>
                  <a:schemeClr val="tx1">
                    <a:lumMod val="75000"/>
                    <a:lumOff val="25000"/>
                  </a:schemeClr>
                </a:solidFill>
                <a:latin typeface="+mn-ea"/>
              </a:rPr>
              <a:t>在这里输入你的正文阐述与关键词标题相关的</a:t>
            </a:r>
            <a:endParaRPr lang="en-US" altLang="zh-CN" sz="1600" dirty="0">
              <a:solidFill>
                <a:schemeClr val="tx1">
                  <a:lumMod val="75000"/>
                  <a:lumOff val="25000"/>
                </a:schemeClr>
              </a:solidFill>
              <a:latin typeface="+mn-ea"/>
            </a:endParaRPr>
          </a:p>
          <a:p>
            <a:pPr algn="ctr">
              <a:lnSpc>
                <a:spcPct val="130000"/>
              </a:lnSpc>
            </a:pPr>
            <a:r>
              <a:rPr lang="zh-CN" altLang="en-US" sz="1600" dirty="0">
                <a:solidFill>
                  <a:schemeClr val="tx1">
                    <a:lumMod val="75000"/>
                    <a:lumOff val="25000"/>
                  </a:schemeClr>
                </a:solidFill>
                <a:latin typeface="+mn-ea"/>
              </a:rPr>
              <a:t>具体内容</a:t>
            </a:r>
            <a:endParaRPr lang="zh-CN" altLang="en-US" sz="1600" b="0" dirty="0">
              <a:solidFill>
                <a:schemeClr val="tx1">
                  <a:lumMod val="75000"/>
                  <a:lumOff val="25000"/>
                </a:schemeClr>
              </a:solidFill>
              <a:effectLst/>
              <a:latin typeface="+mn-ea"/>
            </a:endParaRPr>
          </a:p>
        </p:txBody>
      </p:sp>
      <p:sp>
        <p:nvSpPr>
          <p:cNvPr id="51" name="文本框 50">
            <a:extLst>
              <a:ext uri="{FF2B5EF4-FFF2-40B4-BE49-F238E27FC236}">
                <a16:creationId xmlns:a16="http://schemas.microsoft.com/office/drawing/2014/main" id="{797CD295-F9B9-48BF-92AA-CC9F0B29A9E4}"/>
              </a:ext>
            </a:extLst>
          </p:cNvPr>
          <p:cNvSpPr txBox="1"/>
          <p:nvPr/>
        </p:nvSpPr>
        <p:spPr>
          <a:xfrm>
            <a:off x="9511384" y="3922362"/>
            <a:ext cx="1490186" cy="1259897"/>
          </a:xfrm>
          <a:prstGeom prst="rect">
            <a:avLst/>
          </a:prstGeom>
          <a:noFill/>
          <a:effectLst/>
        </p:spPr>
        <p:txBody>
          <a:bodyPr wrap="square" lIns="0" tIns="0" rIns="0" bIns="0" rtlCol="0" anchor="t">
            <a:spAutoFit/>
          </a:bodyPr>
          <a:lstStyle/>
          <a:p>
            <a:pPr algn="ctr">
              <a:lnSpc>
                <a:spcPct val="130000"/>
              </a:lnSpc>
            </a:pPr>
            <a:r>
              <a:rPr lang="zh-CN" altLang="en-US" sz="1600" dirty="0">
                <a:solidFill>
                  <a:schemeClr val="tx1">
                    <a:lumMod val="75000"/>
                    <a:lumOff val="25000"/>
                  </a:schemeClr>
                </a:solidFill>
                <a:latin typeface="+mn-ea"/>
              </a:rPr>
              <a:t>在这里输入你的正文阐述与关键词标题相关的</a:t>
            </a:r>
            <a:endParaRPr lang="en-US" altLang="zh-CN" sz="1600" dirty="0">
              <a:solidFill>
                <a:schemeClr val="tx1">
                  <a:lumMod val="75000"/>
                  <a:lumOff val="25000"/>
                </a:schemeClr>
              </a:solidFill>
              <a:latin typeface="+mn-ea"/>
            </a:endParaRPr>
          </a:p>
          <a:p>
            <a:pPr algn="ctr">
              <a:lnSpc>
                <a:spcPct val="130000"/>
              </a:lnSpc>
            </a:pPr>
            <a:r>
              <a:rPr lang="zh-CN" altLang="en-US" sz="1600" dirty="0">
                <a:solidFill>
                  <a:schemeClr val="tx1">
                    <a:lumMod val="75000"/>
                    <a:lumOff val="25000"/>
                  </a:schemeClr>
                </a:solidFill>
                <a:latin typeface="+mn-ea"/>
              </a:rPr>
              <a:t>具体内容</a:t>
            </a:r>
            <a:endParaRPr lang="zh-CN" altLang="en-US" sz="1600" b="0" dirty="0">
              <a:solidFill>
                <a:schemeClr val="tx1">
                  <a:lumMod val="75000"/>
                  <a:lumOff val="25000"/>
                </a:schemeClr>
              </a:solidFill>
              <a:effectLst/>
              <a:latin typeface="+mn-ea"/>
            </a:endParaRPr>
          </a:p>
        </p:txBody>
      </p:sp>
      <p:sp>
        <p:nvSpPr>
          <p:cNvPr id="52" name="iconfont-1039-872583">
            <a:extLst>
              <a:ext uri="{FF2B5EF4-FFF2-40B4-BE49-F238E27FC236}">
                <a16:creationId xmlns:a16="http://schemas.microsoft.com/office/drawing/2014/main" id="{47932E48-F05B-48AB-9689-47D181945B93}"/>
              </a:ext>
            </a:extLst>
          </p:cNvPr>
          <p:cNvSpPr/>
          <p:nvPr/>
        </p:nvSpPr>
        <p:spPr>
          <a:xfrm>
            <a:off x="1603853" y="2469735"/>
            <a:ext cx="609685" cy="609685"/>
          </a:xfrm>
          <a:custGeom>
            <a:avLst/>
            <a:gdLst>
              <a:gd name="T0" fmla="*/ 2216 w 9598"/>
              <a:gd name="T1" fmla="*/ 0 h 9598"/>
              <a:gd name="T2" fmla="*/ 0 w 9598"/>
              <a:gd name="T3" fmla="*/ 2216 h 9598"/>
              <a:gd name="T4" fmla="*/ 2216 w 9598"/>
              <a:gd name="T5" fmla="*/ 4432 h 9598"/>
              <a:gd name="T6" fmla="*/ 3933 w 9598"/>
              <a:gd name="T7" fmla="*/ 4432 h 9598"/>
              <a:gd name="T8" fmla="*/ 4432 w 9598"/>
              <a:gd name="T9" fmla="*/ 3933 h 9598"/>
              <a:gd name="T10" fmla="*/ 4432 w 9598"/>
              <a:gd name="T11" fmla="*/ 2216 h 9598"/>
              <a:gd name="T12" fmla="*/ 2216 w 9598"/>
              <a:gd name="T13" fmla="*/ 0 h 9598"/>
              <a:gd name="T14" fmla="*/ 2216 w 9598"/>
              <a:gd name="T15" fmla="*/ 0 h 9598"/>
              <a:gd name="T16" fmla="*/ 2216 w 9598"/>
              <a:gd name="T17" fmla="*/ 5166 h 9598"/>
              <a:gd name="T18" fmla="*/ 0 w 9598"/>
              <a:gd name="T19" fmla="*/ 7382 h 9598"/>
              <a:gd name="T20" fmla="*/ 2216 w 9598"/>
              <a:gd name="T21" fmla="*/ 9598 h 9598"/>
              <a:gd name="T22" fmla="*/ 4432 w 9598"/>
              <a:gd name="T23" fmla="*/ 7382 h 9598"/>
              <a:gd name="T24" fmla="*/ 4432 w 9598"/>
              <a:gd name="T25" fmla="*/ 5665 h 9598"/>
              <a:gd name="T26" fmla="*/ 3933 w 9598"/>
              <a:gd name="T27" fmla="*/ 5166 h 9598"/>
              <a:gd name="T28" fmla="*/ 2216 w 9598"/>
              <a:gd name="T29" fmla="*/ 5166 h 9598"/>
              <a:gd name="T30" fmla="*/ 2216 w 9598"/>
              <a:gd name="T31" fmla="*/ 5166 h 9598"/>
              <a:gd name="T32" fmla="*/ 7382 w 9598"/>
              <a:gd name="T33" fmla="*/ 771 h 9598"/>
              <a:gd name="T34" fmla="*/ 8404 w 9598"/>
              <a:gd name="T35" fmla="*/ 1194 h 9598"/>
              <a:gd name="T36" fmla="*/ 8827 w 9598"/>
              <a:gd name="T37" fmla="*/ 2216 h 9598"/>
              <a:gd name="T38" fmla="*/ 8404 w 9598"/>
              <a:gd name="T39" fmla="*/ 3238 h 9598"/>
              <a:gd name="T40" fmla="*/ 7382 w 9598"/>
              <a:gd name="T41" fmla="*/ 3661 h 9598"/>
              <a:gd name="T42" fmla="*/ 5936 w 9598"/>
              <a:gd name="T43" fmla="*/ 3661 h 9598"/>
              <a:gd name="T44" fmla="*/ 5936 w 9598"/>
              <a:gd name="T45" fmla="*/ 2216 h 9598"/>
              <a:gd name="T46" fmla="*/ 6360 w 9598"/>
              <a:gd name="T47" fmla="*/ 1194 h 9598"/>
              <a:gd name="T48" fmla="*/ 7382 w 9598"/>
              <a:gd name="T49" fmla="*/ 771 h 9598"/>
              <a:gd name="T50" fmla="*/ 7382 w 9598"/>
              <a:gd name="T51" fmla="*/ 0 h 9598"/>
              <a:gd name="T52" fmla="*/ 5166 w 9598"/>
              <a:gd name="T53" fmla="*/ 2216 h 9598"/>
              <a:gd name="T54" fmla="*/ 5166 w 9598"/>
              <a:gd name="T55" fmla="*/ 3933 h 9598"/>
              <a:gd name="T56" fmla="*/ 5665 w 9598"/>
              <a:gd name="T57" fmla="*/ 4432 h 9598"/>
              <a:gd name="T58" fmla="*/ 7382 w 9598"/>
              <a:gd name="T59" fmla="*/ 4432 h 9598"/>
              <a:gd name="T60" fmla="*/ 9598 w 9598"/>
              <a:gd name="T61" fmla="*/ 2216 h 9598"/>
              <a:gd name="T62" fmla="*/ 7382 w 9598"/>
              <a:gd name="T63" fmla="*/ 0 h 9598"/>
              <a:gd name="T64" fmla="*/ 7382 w 9598"/>
              <a:gd name="T65" fmla="*/ 0 h 9598"/>
              <a:gd name="T66" fmla="*/ 7382 w 9598"/>
              <a:gd name="T67" fmla="*/ 5166 h 9598"/>
              <a:gd name="T68" fmla="*/ 5665 w 9598"/>
              <a:gd name="T69" fmla="*/ 5166 h 9598"/>
              <a:gd name="T70" fmla="*/ 5166 w 9598"/>
              <a:gd name="T71" fmla="*/ 5665 h 9598"/>
              <a:gd name="T72" fmla="*/ 5166 w 9598"/>
              <a:gd name="T73" fmla="*/ 7382 h 9598"/>
              <a:gd name="T74" fmla="*/ 7382 w 9598"/>
              <a:gd name="T75" fmla="*/ 9598 h 9598"/>
              <a:gd name="T76" fmla="*/ 9598 w 9598"/>
              <a:gd name="T77" fmla="*/ 7382 h 9598"/>
              <a:gd name="T78" fmla="*/ 7382 w 9598"/>
              <a:gd name="T79" fmla="*/ 5166 h 9598"/>
              <a:gd name="T80" fmla="*/ 7382 w 9598"/>
              <a:gd name="T81" fmla="*/ 5166 h 9598"/>
              <a:gd name="T82" fmla="*/ 7382 w 9598"/>
              <a:gd name="T83" fmla="*/ 5166 h 9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598" h="9598">
                <a:moveTo>
                  <a:pt x="2216" y="0"/>
                </a:moveTo>
                <a:cubicBezTo>
                  <a:pt x="992" y="0"/>
                  <a:pt x="0" y="992"/>
                  <a:pt x="0" y="2216"/>
                </a:cubicBezTo>
                <a:cubicBezTo>
                  <a:pt x="0" y="3440"/>
                  <a:pt x="992" y="4432"/>
                  <a:pt x="2216" y="4432"/>
                </a:cubicBezTo>
                <a:lnTo>
                  <a:pt x="3933" y="4432"/>
                </a:lnTo>
                <a:cubicBezTo>
                  <a:pt x="4209" y="4432"/>
                  <a:pt x="4432" y="4209"/>
                  <a:pt x="4432" y="3933"/>
                </a:cubicBezTo>
                <a:lnTo>
                  <a:pt x="4432" y="2216"/>
                </a:lnTo>
                <a:cubicBezTo>
                  <a:pt x="4432" y="992"/>
                  <a:pt x="3440" y="0"/>
                  <a:pt x="2216" y="0"/>
                </a:cubicBezTo>
                <a:lnTo>
                  <a:pt x="2216" y="0"/>
                </a:lnTo>
                <a:close/>
                <a:moveTo>
                  <a:pt x="2216" y="5166"/>
                </a:moveTo>
                <a:cubicBezTo>
                  <a:pt x="992" y="5166"/>
                  <a:pt x="0" y="6158"/>
                  <a:pt x="0" y="7382"/>
                </a:cubicBezTo>
                <a:cubicBezTo>
                  <a:pt x="0" y="8606"/>
                  <a:pt x="992" y="9598"/>
                  <a:pt x="2216" y="9598"/>
                </a:cubicBezTo>
                <a:cubicBezTo>
                  <a:pt x="3440" y="9598"/>
                  <a:pt x="4432" y="8606"/>
                  <a:pt x="4432" y="7382"/>
                </a:cubicBezTo>
                <a:lnTo>
                  <a:pt x="4432" y="5665"/>
                </a:lnTo>
                <a:cubicBezTo>
                  <a:pt x="4432" y="5389"/>
                  <a:pt x="4209" y="5166"/>
                  <a:pt x="3933" y="5166"/>
                </a:cubicBezTo>
                <a:lnTo>
                  <a:pt x="2216" y="5166"/>
                </a:lnTo>
                <a:lnTo>
                  <a:pt x="2216" y="5166"/>
                </a:lnTo>
                <a:close/>
                <a:moveTo>
                  <a:pt x="7382" y="771"/>
                </a:moveTo>
                <a:cubicBezTo>
                  <a:pt x="7768" y="771"/>
                  <a:pt x="8131" y="921"/>
                  <a:pt x="8404" y="1194"/>
                </a:cubicBezTo>
                <a:cubicBezTo>
                  <a:pt x="8677" y="1467"/>
                  <a:pt x="8827" y="1830"/>
                  <a:pt x="8827" y="2216"/>
                </a:cubicBezTo>
                <a:cubicBezTo>
                  <a:pt x="8827" y="2602"/>
                  <a:pt x="8677" y="2965"/>
                  <a:pt x="8404" y="3238"/>
                </a:cubicBezTo>
                <a:cubicBezTo>
                  <a:pt x="8131" y="3511"/>
                  <a:pt x="7768" y="3661"/>
                  <a:pt x="7382" y="3661"/>
                </a:cubicBezTo>
                <a:lnTo>
                  <a:pt x="5936" y="3661"/>
                </a:lnTo>
                <a:lnTo>
                  <a:pt x="5936" y="2216"/>
                </a:lnTo>
                <a:cubicBezTo>
                  <a:pt x="5936" y="1830"/>
                  <a:pt x="6087" y="1467"/>
                  <a:pt x="6360" y="1194"/>
                </a:cubicBezTo>
                <a:cubicBezTo>
                  <a:pt x="6633" y="921"/>
                  <a:pt x="6996" y="771"/>
                  <a:pt x="7382" y="771"/>
                </a:cubicBezTo>
                <a:close/>
                <a:moveTo>
                  <a:pt x="7382" y="0"/>
                </a:moveTo>
                <a:cubicBezTo>
                  <a:pt x="6158" y="0"/>
                  <a:pt x="5166" y="992"/>
                  <a:pt x="5166" y="2216"/>
                </a:cubicBezTo>
                <a:lnTo>
                  <a:pt x="5166" y="3933"/>
                </a:lnTo>
                <a:cubicBezTo>
                  <a:pt x="5166" y="4209"/>
                  <a:pt x="5389" y="4432"/>
                  <a:pt x="5665" y="4432"/>
                </a:cubicBezTo>
                <a:lnTo>
                  <a:pt x="7382" y="4432"/>
                </a:lnTo>
                <a:cubicBezTo>
                  <a:pt x="8606" y="4432"/>
                  <a:pt x="9598" y="3440"/>
                  <a:pt x="9598" y="2216"/>
                </a:cubicBezTo>
                <a:cubicBezTo>
                  <a:pt x="9598" y="992"/>
                  <a:pt x="8606" y="0"/>
                  <a:pt x="7382" y="0"/>
                </a:cubicBezTo>
                <a:lnTo>
                  <a:pt x="7382" y="0"/>
                </a:lnTo>
                <a:close/>
                <a:moveTo>
                  <a:pt x="7382" y="5166"/>
                </a:moveTo>
                <a:lnTo>
                  <a:pt x="5665" y="5166"/>
                </a:lnTo>
                <a:cubicBezTo>
                  <a:pt x="5389" y="5166"/>
                  <a:pt x="5166" y="5389"/>
                  <a:pt x="5166" y="5665"/>
                </a:cubicBezTo>
                <a:lnTo>
                  <a:pt x="5166" y="7382"/>
                </a:lnTo>
                <a:cubicBezTo>
                  <a:pt x="5166" y="8606"/>
                  <a:pt x="6158" y="9598"/>
                  <a:pt x="7382" y="9598"/>
                </a:cubicBezTo>
                <a:cubicBezTo>
                  <a:pt x="8606" y="9598"/>
                  <a:pt x="9598" y="8606"/>
                  <a:pt x="9598" y="7382"/>
                </a:cubicBezTo>
                <a:cubicBezTo>
                  <a:pt x="9598" y="6158"/>
                  <a:pt x="8606" y="5166"/>
                  <a:pt x="7382" y="5166"/>
                </a:cubicBezTo>
                <a:lnTo>
                  <a:pt x="7382" y="5166"/>
                </a:lnTo>
                <a:close/>
                <a:moveTo>
                  <a:pt x="7382" y="5166"/>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confont-1039-872583">
            <a:extLst>
              <a:ext uri="{FF2B5EF4-FFF2-40B4-BE49-F238E27FC236}">
                <a16:creationId xmlns:a16="http://schemas.microsoft.com/office/drawing/2014/main" id="{577EEBEC-9911-4EB6-B5FA-31E6B239C6B0}"/>
              </a:ext>
            </a:extLst>
          </p:cNvPr>
          <p:cNvSpPr/>
          <p:nvPr/>
        </p:nvSpPr>
        <p:spPr>
          <a:xfrm>
            <a:off x="4444994" y="2469735"/>
            <a:ext cx="594905" cy="609685"/>
          </a:xfrm>
          <a:custGeom>
            <a:avLst/>
            <a:gdLst>
              <a:gd name="T0" fmla="*/ 2964 w 3007"/>
              <a:gd name="T1" fmla="*/ 863 h 3086"/>
              <a:gd name="T2" fmla="*/ 2582 w 3007"/>
              <a:gd name="T3" fmla="*/ 311 h 3086"/>
              <a:gd name="T4" fmla="*/ 2437 w 3007"/>
              <a:gd name="T5" fmla="*/ 235 h 3086"/>
              <a:gd name="T6" fmla="*/ 1674 w 3007"/>
              <a:gd name="T7" fmla="*/ 235 h 3086"/>
              <a:gd name="T8" fmla="*/ 1674 w 3007"/>
              <a:gd name="T9" fmla="*/ 176 h 3086"/>
              <a:gd name="T10" fmla="*/ 1498 w 3007"/>
              <a:gd name="T11" fmla="*/ 0 h 3086"/>
              <a:gd name="T12" fmla="*/ 1321 w 3007"/>
              <a:gd name="T13" fmla="*/ 176 h 3086"/>
              <a:gd name="T14" fmla="*/ 1321 w 3007"/>
              <a:gd name="T15" fmla="*/ 235 h 3086"/>
              <a:gd name="T16" fmla="*/ 176 w 3007"/>
              <a:gd name="T17" fmla="*/ 235 h 3086"/>
              <a:gd name="T18" fmla="*/ 0 w 3007"/>
              <a:gd name="T19" fmla="*/ 411 h 3086"/>
              <a:gd name="T20" fmla="*/ 0 w 3007"/>
              <a:gd name="T21" fmla="*/ 1484 h 3086"/>
              <a:gd name="T22" fmla="*/ 176 w 3007"/>
              <a:gd name="T23" fmla="*/ 1660 h 3086"/>
              <a:gd name="T24" fmla="*/ 1321 w 3007"/>
              <a:gd name="T25" fmla="*/ 1660 h 3086"/>
              <a:gd name="T26" fmla="*/ 1321 w 3007"/>
              <a:gd name="T27" fmla="*/ 2733 h 3086"/>
              <a:gd name="T28" fmla="*/ 829 w 3007"/>
              <a:gd name="T29" fmla="*/ 2733 h 3086"/>
              <a:gd name="T30" fmla="*/ 653 w 3007"/>
              <a:gd name="T31" fmla="*/ 2909 h 3086"/>
              <a:gd name="T32" fmla="*/ 829 w 3007"/>
              <a:gd name="T33" fmla="*/ 3086 h 3086"/>
              <a:gd name="T34" fmla="*/ 2166 w 3007"/>
              <a:gd name="T35" fmla="*/ 3086 h 3086"/>
              <a:gd name="T36" fmla="*/ 2343 w 3007"/>
              <a:gd name="T37" fmla="*/ 2909 h 3086"/>
              <a:gd name="T38" fmla="*/ 2166 w 3007"/>
              <a:gd name="T39" fmla="*/ 2733 h 3086"/>
              <a:gd name="T40" fmla="*/ 1674 w 3007"/>
              <a:gd name="T41" fmla="*/ 2733 h 3086"/>
              <a:gd name="T42" fmla="*/ 1674 w 3007"/>
              <a:gd name="T43" fmla="*/ 1660 h 3086"/>
              <a:gd name="T44" fmla="*/ 2437 w 3007"/>
              <a:gd name="T45" fmla="*/ 1660 h 3086"/>
              <a:gd name="T46" fmla="*/ 2579 w 3007"/>
              <a:gd name="T47" fmla="*/ 1589 h 3086"/>
              <a:gd name="T48" fmla="*/ 2961 w 3007"/>
              <a:gd name="T49" fmla="*/ 1068 h 3086"/>
              <a:gd name="T50" fmla="*/ 2964 w 3007"/>
              <a:gd name="T51" fmla="*/ 863 h 3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07" h="3086">
                <a:moveTo>
                  <a:pt x="2964" y="863"/>
                </a:moveTo>
                <a:lnTo>
                  <a:pt x="2582" y="311"/>
                </a:lnTo>
                <a:cubicBezTo>
                  <a:pt x="2549" y="263"/>
                  <a:pt x="2495" y="235"/>
                  <a:pt x="2437" y="235"/>
                </a:cubicBezTo>
                <a:lnTo>
                  <a:pt x="1674" y="235"/>
                </a:lnTo>
                <a:lnTo>
                  <a:pt x="1674" y="176"/>
                </a:lnTo>
                <a:cubicBezTo>
                  <a:pt x="1674" y="79"/>
                  <a:pt x="1595" y="0"/>
                  <a:pt x="1498" y="0"/>
                </a:cubicBezTo>
                <a:cubicBezTo>
                  <a:pt x="1400" y="0"/>
                  <a:pt x="1321" y="79"/>
                  <a:pt x="1321" y="176"/>
                </a:cubicBezTo>
                <a:lnTo>
                  <a:pt x="1321" y="235"/>
                </a:lnTo>
                <a:lnTo>
                  <a:pt x="176" y="235"/>
                </a:lnTo>
                <a:cubicBezTo>
                  <a:pt x="79" y="235"/>
                  <a:pt x="0" y="314"/>
                  <a:pt x="0" y="411"/>
                </a:cubicBezTo>
                <a:lnTo>
                  <a:pt x="0" y="1484"/>
                </a:lnTo>
                <a:cubicBezTo>
                  <a:pt x="0" y="1581"/>
                  <a:pt x="79" y="1660"/>
                  <a:pt x="176" y="1660"/>
                </a:cubicBezTo>
                <a:lnTo>
                  <a:pt x="1321" y="1660"/>
                </a:lnTo>
                <a:lnTo>
                  <a:pt x="1321" y="2733"/>
                </a:lnTo>
                <a:lnTo>
                  <a:pt x="829" y="2733"/>
                </a:lnTo>
                <a:cubicBezTo>
                  <a:pt x="732" y="2733"/>
                  <a:pt x="653" y="2812"/>
                  <a:pt x="653" y="2909"/>
                </a:cubicBezTo>
                <a:cubicBezTo>
                  <a:pt x="653" y="3007"/>
                  <a:pt x="732" y="3086"/>
                  <a:pt x="829" y="3086"/>
                </a:cubicBezTo>
                <a:lnTo>
                  <a:pt x="2166" y="3086"/>
                </a:lnTo>
                <a:cubicBezTo>
                  <a:pt x="2264" y="3086"/>
                  <a:pt x="2343" y="3007"/>
                  <a:pt x="2343" y="2909"/>
                </a:cubicBezTo>
                <a:cubicBezTo>
                  <a:pt x="2343" y="2812"/>
                  <a:pt x="2264" y="2733"/>
                  <a:pt x="2166" y="2733"/>
                </a:cubicBezTo>
                <a:lnTo>
                  <a:pt x="1674" y="2733"/>
                </a:lnTo>
                <a:lnTo>
                  <a:pt x="1674" y="1660"/>
                </a:lnTo>
                <a:lnTo>
                  <a:pt x="2437" y="1660"/>
                </a:lnTo>
                <a:cubicBezTo>
                  <a:pt x="2493" y="1660"/>
                  <a:pt x="2546" y="1634"/>
                  <a:pt x="2579" y="1589"/>
                </a:cubicBezTo>
                <a:lnTo>
                  <a:pt x="2961" y="1068"/>
                </a:lnTo>
                <a:cubicBezTo>
                  <a:pt x="3006" y="1007"/>
                  <a:pt x="3007" y="925"/>
                  <a:pt x="2964" y="8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iconfont-1039-872583">
            <a:extLst>
              <a:ext uri="{FF2B5EF4-FFF2-40B4-BE49-F238E27FC236}">
                <a16:creationId xmlns:a16="http://schemas.microsoft.com/office/drawing/2014/main" id="{DA14E56E-3BE0-4ADF-9A0A-A4627841F98F}"/>
              </a:ext>
            </a:extLst>
          </p:cNvPr>
          <p:cNvSpPr/>
          <p:nvPr/>
        </p:nvSpPr>
        <p:spPr>
          <a:xfrm>
            <a:off x="7176300" y="2490249"/>
            <a:ext cx="609685" cy="542418"/>
          </a:xfrm>
          <a:custGeom>
            <a:avLst/>
            <a:gdLst>
              <a:gd name="connsiteX0" fmla="*/ 375368 w 567225"/>
              <a:gd name="connsiteY0" fmla="*/ 289234 h 504643"/>
              <a:gd name="connsiteX1" fmla="*/ 451945 w 567225"/>
              <a:gd name="connsiteY1" fmla="*/ 289234 h 504643"/>
              <a:gd name="connsiteX2" fmla="*/ 472243 w 567225"/>
              <a:gd name="connsiteY2" fmla="*/ 309494 h 504643"/>
              <a:gd name="connsiteX3" fmla="*/ 472243 w 567225"/>
              <a:gd name="connsiteY3" fmla="*/ 396059 h 504643"/>
              <a:gd name="connsiteX4" fmla="*/ 451945 w 567225"/>
              <a:gd name="connsiteY4" fmla="*/ 416319 h 504643"/>
              <a:gd name="connsiteX5" fmla="*/ 375368 w 567225"/>
              <a:gd name="connsiteY5" fmla="*/ 416319 h 504643"/>
              <a:gd name="connsiteX6" fmla="*/ 355070 w 567225"/>
              <a:gd name="connsiteY6" fmla="*/ 396059 h 504643"/>
              <a:gd name="connsiteX7" fmla="*/ 355070 w 567225"/>
              <a:gd name="connsiteY7" fmla="*/ 309494 h 504643"/>
              <a:gd name="connsiteX8" fmla="*/ 375368 w 567225"/>
              <a:gd name="connsiteY8" fmla="*/ 289234 h 504643"/>
              <a:gd name="connsiteX9" fmla="*/ 231545 w 567225"/>
              <a:gd name="connsiteY9" fmla="*/ 289234 h 504643"/>
              <a:gd name="connsiteX10" fmla="*/ 307127 w 567225"/>
              <a:gd name="connsiteY10" fmla="*/ 289234 h 504643"/>
              <a:gd name="connsiteX11" fmla="*/ 327405 w 567225"/>
              <a:gd name="connsiteY11" fmla="*/ 309494 h 504643"/>
              <a:gd name="connsiteX12" fmla="*/ 327405 w 567225"/>
              <a:gd name="connsiteY12" fmla="*/ 396059 h 504643"/>
              <a:gd name="connsiteX13" fmla="*/ 307127 w 567225"/>
              <a:gd name="connsiteY13" fmla="*/ 416319 h 504643"/>
              <a:gd name="connsiteX14" fmla="*/ 231545 w 567225"/>
              <a:gd name="connsiteY14" fmla="*/ 416319 h 504643"/>
              <a:gd name="connsiteX15" fmla="*/ 211267 w 567225"/>
              <a:gd name="connsiteY15" fmla="*/ 396059 h 504643"/>
              <a:gd name="connsiteX16" fmla="*/ 211267 w 567225"/>
              <a:gd name="connsiteY16" fmla="*/ 309494 h 504643"/>
              <a:gd name="connsiteX17" fmla="*/ 231545 w 567225"/>
              <a:gd name="connsiteY17" fmla="*/ 289234 h 504643"/>
              <a:gd name="connsiteX18" fmla="*/ 226020 w 567225"/>
              <a:gd name="connsiteY18" fmla="*/ 240412 h 504643"/>
              <a:gd name="connsiteX19" fmla="*/ 461154 w 567225"/>
              <a:gd name="connsiteY19" fmla="*/ 240412 h 504643"/>
              <a:gd name="connsiteX20" fmla="*/ 476830 w 567225"/>
              <a:gd name="connsiteY20" fmla="*/ 255132 h 504643"/>
              <a:gd name="connsiteX21" fmla="*/ 461154 w 567225"/>
              <a:gd name="connsiteY21" fmla="*/ 269853 h 504643"/>
              <a:gd name="connsiteX22" fmla="*/ 226020 w 567225"/>
              <a:gd name="connsiteY22" fmla="*/ 269853 h 504643"/>
              <a:gd name="connsiteX23" fmla="*/ 211267 w 567225"/>
              <a:gd name="connsiteY23" fmla="*/ 255132 h 504643"/>
              <a:gd name="connsiteX24" fmla="*/ 226020 w 567225"/>
              <a:gd name="connsiteY24" fmla="*/ 240412 h 504643"/>
              <a:gd name="connsiteX25" fmla="*/ 231553 w 567225"/>
              <a:gd name="connsiteY25" fmla="*/ 163036 h 504643"/>
              <a:gd name="connsiteX26" fmla="*/ 455622 w 567225"/>
              <a:gd name="connsiteY26" fmla="*/ 163036 h 504643"/>
              <a:gd name="connsiteX27" fmla="*/ 476830 w 567225"/>
              <a:gd name="connsiteY27" fmla="*/ 183316 h 504643"/>
              <a:gd name="connsiteX28" fmla="*/ 476830 w 567225"/>
              <a:gd name="connsiteY28" fmla="*/ 202674 h 504643"/>
              <a:gd name="connsiteX29" fmla="*/ 455622 w 567225"/>
              <a:gd name="connsiteY29" fmla="*/ 222954 h 504643"/>
              <a:gd name="connsiteX30" fmla="*/ 231553 w 567225"/>
              <a:gd name="connsiteY30" fmla="*/ 222954 h 504643"/>
              <a:gd name="connsiteX31" fmla="*/ 211267 w 567225"/>
              <a:gd name="connsiteY31" fmla="*/ 202674 h 504643"/>
              <a:gd name="connsiteX32" fmla="*/ 211267 w 567225"/>
              <a:gd name="connsiteY32" fmla="*/ 183316 h 504643"/>
              <a:gd name="connsiteX33" fmla="*/ 231553 w 567225"/>
              <a:gd name="connsiteY33" fmla="*/ 163036 h 504643"/>
              <a:gd name="connsiteX34" fmla="*/ 110675 w 567225"/>
              <a:gd name="connsiteY34" fmla="*/ 163036 h 504643"/>
              <a:gd name="connsiteX35" fmla="*/ 165984 w 567225"/>
              <a:gd name="connsiteY35" fmla="*/ 163036 h 504643"/>
              <a:gd name="connsiteX36" fmla="*/ 186264 w 567225"/>
              <a:gd name="connsiteY36" fmla="*/ 183299 h 504643"/>
              <a:gd name="connsiteX37" fmla="*/ 186264 w 567225"/>
              <a:gd name="connsiteY37" fmla="*/ 396056 h 504643"/>
              <a:gd name="connsiteX38" fmla="*/ 165984 w 567225"/>
              <a:gd name="connsiteY38" fmla="*/ 416319 h 504643"/>
              <a:gd name="connsiteX39" fmla="*/ 110675 w 567225"/>
              <a:gd name="connsiteY39" fmla="*/ 416319 h 504643"/>
              <a:gd name="connsiteX40" fmla="*/ 90395 w 567225"/>
              <a:gd name="connsiteY40" fmla="*/ 396056 h 504643"/>
              <a:gd name="connsiteX41" fmla="*/ 90395 w 567225"/>
              <a:gd name="connsiteY41" fmla="*/ 183299 h 504643"/>
              <a:gd name="connsiteX42" fmla="*/ 110675 w 567225"/>
              <a:gd name="connsiteY42" fmla="*/ 163036 h 504643"/>
              <a:gd name="connsiteX43" fmla="*/ 87620 w 567225"/>
              <a:gd name="connsiteY43" fmla="*/ 138132 h 504643"/>
              <a:gd name="connsiteX44" fmla="*/ 47960 w 567225"/>
              <a:gd name="connsiteY44" fmla="*/ 178651 h 504643"/>
              <a:gd name="connsiteX45" fmla="*/ 47960 w 567225"/>
              <a:gd name="connsiteY45" fmla="*/ 409792 h 504643"/>
              <a:gd name="connsiteX46" fmla="*/ 94076 w 567225"/>
              <a:gd name="connsiteY46" fmla="*/ 455836 h 504643"/>
              <a:gd name="connsiteX47" fmla="*/ 472226 w 567225"/>
              <a:gd name="connsiteY47" fmla="*/ 455836 h 504643"/>
              <a:gd name="connsiteX48" fmla="*/ 519264 w 567225"/>
              <a:gd name="connsiteY48" fmla="*/ 409792 h 504643"/>
              <a:gd name="connsiteX49" fmla="*/ 518342 w 567225"/>
              <a:gd name="connsiteY49" fmla="*/ 409792 h 504643"/>
              <a:gd name="connsiteX50" fmla="*/ 518342 w 567225"/>
              <a:gd name="connsiteY50" fmla="*/ 178651 h 504643"/>
              <a:gd name="connsiteX51" fmla="*/ 478683 w 567225"/>
              <a:gd name="connsiteY51" fmla="*/ 138132 h 504643"/>
              <a:gd name="connsiteX52" fmla="*/ 473149 w 567225"/>
              <a:gd name="connsiteY52" fmla="*/ 47886 h 504643"/>
              <a:gd name="connsiteX53" fmla="*/ 448246 w 567225"/>
              <a:gd name="connsiteY53" fmla="*/ 72750 h 504643"/>
              <a:gd name="connsiteX54" fmla="*/ 473149 w 567225"/>
              <a:gd name="connsiteY54" fmla="*/ 97613 h 504643"/>
              <a:gd name="connsiteX55" fmla="*/ 497129 w 567225"/>
              <a:gd name="connsiteY55" fmla="*/ 72750 h 504643"/>
              <a:gd name="connsiteX56" fmla="*/ 473149 w 567225"/>
              <a:gd name="connsiteY56" fmla="*/ 47886 h 504643"/>
              <a:gd name="connsiteX57" fmla="*/ 94999 w 567225"/>
              <a:gd name="connsiteY57" fmla="*/ 0 h 504643"/>
              <a:gd name="connsiteX58" fmla="*/ 472226 w 567225"/>
              <a:gd name="connsiteY58" fmla="*/ 0 h 504643"/>
              <a:gd name="connsiteX59" fmla="*/ 567225 w 567225"/>
              <a:gd name="connsiteY59" fmla="*/ 94851 h 504643"/>
              <a:gd name="connsiteX60" fmla="*/ 567225 w 567225"/>
              <a:gd name="connsiteY60" fmla="*/ 410713 h 504643"/>
              <a:gd name="connsiteX61" fmla="*/ 472226 w 567225"/>
              <a:gd name="connsiteY61" fmla="*/ 504643 h 504643"/>
              <a:gd name="connsiteX62" fmla="*/ 94999 w 567225"/>
              <a:gd name="connsiteY62" fmla="*/ 504643 h 504643"/>
              <a:gd name="connsiteX63" fmla="*/ 0 w 567225"/>
              <a:gd name="connsiteY63" fmla="*/ 410713 h 504643"/>
              <a:gd name="connsiteX64" fmla="*/ 0 w 567225"/>
              <a:gd name="connsiteY64" fmla="*/ 94851 h 504643"/>
              <a:gd name="connsiteX65" fmla="*/ 94999 w 567225"/>
              <a:gd name="connsiteY65" fmla="*/ 0 h 50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67225" h="504643">
                <a:moveTo>
                  <a:pt x="375368" y="289234"/>
                </a:moveTo>
                <a:lnTo>
                  <a:pt x="451945" y="289234"/>
                </a:lnTo>
                <a:cubicBezTo>
                  <a:pt x="463017" y="289234"/>
                  <a:pt x="472243" y="298443"/>
                  <a:pt x="472243" y="309494"/>
                </a:cubicBezTo>
                <a:lnTo>
                  <a:pt x="472243" y="396059"/>
                </a:lnTo>
                <a:cubicBezTo>
                  <a:pt x="472243" y="407110"/>
                  <a:pt x="463017" y="416319"/>
                  <a:pt x="451945" y="416319"/>
                </a:cubicBezTo>
                <a:lnTo>
                  <a:pt x="375368" y="416319"/>
                </a:lnTo>
                <a:cubicBezTo>
                  <a:pt x="364296" y="416319"/>
                  <a:pt x="355070" y="407110"/>
                  <a:pt x="355070" y="396059"/>
                </a:cubicBezTo>
                <a:lnTo>
                  <a:pt x="355070" y="309494"/>
                </a:lnTo>
                <a:cubicBezTo>
                  <a:pt x="355070" y="298443"/>
                  <a:pt x="364296" y="289234"/>
                  <a:pt x="375368" y="289234"/>
                </a:cubicBezTo>
                <a:close/>
                <a:moveTo>
                  <a:pt x="231545" y="289234"/>
                </a:moveTo>
                <a:lnTo>
                  <a:pt x="307127" y="289234"/>
                </a:lnTo>
                <a:cubicBezTo>
                  <a:pt x="318188" y="289234"/>
                  <a:pt x="327405" y="298443"/>
                  <a:pt x="327405" y="309494"/>
                </a:cubicBezTo>
                <a:lnTo>
                  <a:pt x="327405" y="396059"/>
                </a:lnTo>
                <a:cubicBezTo>
                  <a:pt x="327405" y="407110"/>
                  <a:pt x="318188" y="416319"/>
                  <a:pt x="307127" y="416319"/>
                </a:cubicBezTo>
                <a:lnTo>
                  <a:pt x="231545" y="416319"/>
                </a:lnTo>
                <a:cubicBezTo>
                  <a:pt x="220484" y="416319"/>
                  <a:pt x="211267" y="407110"/>
                  <a:pt x="211267" y="396059"/>
                </a:cubicBezTo>
                <a:lnTo>
                  <a:pt x="211267" y="309494"/>
                </a:lnTo>
                <a:cubicBezTo>
                  <a:pt x="211267" y="298443"/>
                  <a:pt x="220484" y="289234"/>
                  <a:pt x="231545" y="289234"/>
                </a:cubicBezTo>
                <a:close/>
                <a:moveTo>
                  <a:pt x="226020" y="240412"/>
                </a:moveTo>
                <a:lnTo>
                  <a:pt x="461154" y="240412"/>
                </a:lnTo>
                <a:cubicBezTo>
                  <a:pt x="469453" y="240412"/>
                  <a:pt x="476830" y="246852"/>
                  <a:pt x="476830" y="255132"/>
                </a:cubicBezTo>
                <a:cubicBezTo>
                  <a:pt x="476830" y="263413"/>
                  <a:pt x="469453" y="269853"/>
                  <a:pt x="461154" y="269853"/>
                </a:cubicBezTo>
                <a:lnTo>
                  <a:pt x="226020" y="269853"/>
                </a:lnTo>
                <a:cubicBezTo>
                  <a:pt x="217722" y="269853"/>
                  <a:pt x="211267" y="263413"/>
                  <a:pt x="211267" y="255132"/>
                </a:cubicBezTo>
                <a:cubicBezTo>
                  <a:pt x="211267" y="246852"/>
                  <a:pt x="217722" y="240412"/>
                  <a:pt x="226020" y="240412"/>
                </a:cubicBezTo>
                <a:close/>
                <a:moveTo>
                  <a:pt x="231553" y="163036"/>
                </a:moveTo>
                <a:lnTo>
                  <a:pt x="455622" y="163036"/>
                </a:lnTo>
                <a:cubicBezTo>
                  <a:pt x="467609" y="163036"/>
                  <a:pt x="476830" y="172254"/>
                  <a:pt x="476830" y="183316"/>
                </a:cubicBezTo>
                <a:lnTo>
                  <a:pt x="476830" y="202674"/>
                </a:lnTo>
                <a:cubicBezTo>
                  <a:pt x="476830" y="213736"/>
                  <a:pt x="467609" y="222954"/>
                  <a:pt x="455622" y="222954"/>
                </a:cubicBezTo>
                <a:lnTo>
                  <a:pt x="231553" y="222954"/>
                </a:lnTo>
                <a:cubicBezTo>
                  <a:pt x="220488" y="222954"/>
                  <a:pt x="211267" y="213736"/>
                  <a:pt x="211267" y="202674"/>
                </a:cubicBezTo>
                <a:lnTo>
                  <a:pt x="211267" y="183316"/>
                </a:lnTo>
                <a:cubicBezTo>
                  <a:pt x="211267" y="172254"/>
                  <a:pt x="220488" y="163036"/>
                  <a:pt x="231553" y="163036"/>
                </a:cubicBezTo>
                <a:close/>
                <a:moveTo>
                  <a:pt x="110675" y="163036"/>
                </a:moveTo>
                <a:lnTo>
                  <a:pt x="165984" y="163036"/>
                </a:lnTo>
                <a:cubicBezTo>
                  <a:pt x="177046" y="163036"/>
                  <a:pt x="186264" y="172246"/>
                  <a:pt x="186264" y="183299"/>
                </a:cubicBezTo>
                <a:lnTo>
                  <a:pt x="186264" y="396056"/>
                </a:lnTo>
                <a:cubicBezTo>
                  <a:pt x="186264" y="407109"/>
                  <a:pt x="177046" y="416319"/>
                  <a:pt x="165984" y="416319"/>
                </a:cubicBezTo>
                <a:lnTo>
                  <a:pt x="110675" y="416319"/>
                </a:lnTo>
                <a:cubicBezTo>
                  <a:pt x="99613" y="416319"/>
                  <a:pt x="90395" y="407109"/>
                  <a:pt x="90395" y="396056"/>
                </a:cubicBezTo>
                <a:lnTo>
                  <a:pt x="90395" y="183299"/>
                </a:lnTo>
                <a:cubicBezTo>
                  <a:pt x="90395" y="172246"/>
                  <a:pt x="99613" y="163036"/>
                  <a:pt x="110675" y="163036"/>
                </a:cubicBezTo>
                <a:close/>
                <a:moveTo>
                  <a:pt x="87620" y="138132"/>
                </a:moveTo>
                <a:cubicBezTo>
                  <a:pt x="65485" y="138132"/>
                  <a:pt x="47960" y="156550"/>
                  <a:pt x="47960" y="178651"/>
                </a:cubicBezTo>
                <a:lnTo>
                  <a:pt x="47960" y="409792"/>
                </a:lnTo>
                <a:cubicBezTo>
                  <a:pt x="47960" y="435577"/>
                  <a:pt x="69174" y="455836"/>
                  <a:pt x="94076" y="455836"/>
                </a:cubicBezTo>
                <a:lnTo>
                  <a:pt x="472226" y="455836"/>
                </a:lnTo>
                <a:cubicBezTo>
                  <a:pt x="498051" y="455836"/>
                  <a:pt x="519264" y="435577"/>
                  <a:pt x="519264" y="409792"/>
                </a:cubicBezTo>
                <a:lnTo>
                  <a:pt x="518342" y="409792"/>
                </a:lnTo>
                <a:lnTo>
                  <a:pt x="518342" y="178651"/>
                </a:lnTo>
                <a:cubicBezTo>
                  <a:pt x="518342" y="156550"/>
                  <a:pt x="500818" y="138132"/>
                  <a:pt x="478683" y="138132"/>
                </a:cubicBezTo>
                <a:close/>
                <a:moveTo>
                  <a:pt x="473149" y="47886"/>
                </a:moveTo>
                <a:cubicBezTo>
                  <a:pt x="459314" y="47886"/>
                  <a:pt x="448246" y="58936"/>
                  <a:pt x="448246" y="72750"/>
                </a:cubicBezTo>
                <a:cubicBezTo>
                  <a:pt x="448246" y="86563"/>
                  <a:pt x="459314" y="97613"/>
                  <a:pt x="473149" y="97613"/>
                </a:cubicBezTo>
                <a:cubicBezTo>
                  <a:pt x="486061" y="97613"/>
                  <a:pt x="497129" y="86563"/>
                  <a:pt x="497129" y="72750"/>
                </a:cubicBezTo>
                <a:cubicBezTo>
                  <a:pt x="497129" y="58936"/>
                  <a:pt x="486061" y="47886"/>
                  <a:pt x="473149" y="47886"/>
                </a:cubicBezTo>
                <a:close/>
                <a:moveTo>
                  <a:pt x="94999" y="0"/>
                </a:moveTo>
                <a:lnTo>
                  <a:pt x="472226" y="0"/>
                </a:lnTo>
                <a:cubicBezTo>
                  <a:pt x="524798" y="0"/>
                  <a:pt x="567225" y="42361"/>
                  <a:pt x="567225" y="94851"/>
                </a:cubicBezTo>
                <a:lnTo>
                  <a:pt x="567225" y="410713"/>
                </a:lnTo>
                <a:cubicBezTo>
                  <a:pt x="567225" y="462282"/>
                  <a:pt x="524798" y="504643"/>
                  <a:pt x="472226" y="504643"/>
                </a:cubicBezTo>
                <a:lnTo>
                  <a:pt x="94999" y="504643"/>
                </a:lnTo>
                <a:cubicBezTo>
                  <a:pt x="42427" y="504643"/>
                  <a:pt x="0" y="462282"/>
                  <a:pt x="0" y="410713"/>
                </a:cubicBezTo>
                <a:lnTo>
                  <a:pt x="0" y="94851"/>
                </a:lnTo>
                <a:cubicBezTo>
                  <a:pt x="0" y="42361"/>
                  <a:pt x="42427" y="0"/>
                  <a:pt x="9499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iconfont-1039-872583">
            <a:extLst>
              <a:ext uri="{FF2B5EF4-FFF2-40B4-BE49-F238E27FC236}">
                <a16:creationId xmlns:a16="http://schemas.microsoft.com/office/drawing/2014/main" id="{8B3D9304-60BD-442A-9D44-3A2D4E57DA71}"/>
              </a:ext>
            </a:extLst>
          </p:cNvPr>
          <p:cNvSpPr/>
          <p:nvPr/>
        </p:nvSpPr>
        <p:spPr>
          <a:xfrm>
            <a:off x="9951635" y="2457079"/>
            <a:ext cx="609685" cy="608759"/>
          </a:xfrm>
          <a:custGeom>
            <a:avLst/>
            <a:gdLst>
              <a:gd name="T0" fmla="*/ 2247 w 4494"/>
              <a:gd name="T1" fmla="*/ 0 h 4494"/>
              <a:gd name="T2" fmla="*/ 0 w 4494"/>
              <a:gd name="T3" fmla="*/ 2247 h 4494"/>
              <a:gd name="T4" fmla="*/ 2247 w 4494"/>
              <a:gd name="T5" fmla="*/ 4494 h 4494"/>
              <a:gd name="T6" fmla="*/ 4494 w 4494"/>
              <a:gd name="T7" fmla="*/ 2247 h 4494"/>
              <a:gd name="T8" fmla="*/ 2247 w 4494"/>
              <a:gd name="T9" fmla="*/ 0 h 4494"/>
              <a:gd name="T10" fmla="*/ 3619 w 4494"/>
              <a:gd name="T11" fmla="*/ 2991 h 4494"/>
              <a:gd name="T12" fmla="*/ 3503 w 4494"/>
              <a:gd name="T13" fmla="*/ 3039 h 4494"/>
              <a:gd name="T14" fmla="*/ 3386 w 4494"/>
              <a:gd name="T15" fmla="*/ 2991 h 4494"/>
              <a:gd name="T16" fmla="*/ 2247 w 4494"/>
              <a:gd name="T17" fmla="*/ 1852 h 4494"/>
              <a:gd name="T18" fmla="*/ 1108 w 4494"/>
              <a:gd name="T19" fmla="*/ 2991 h 4494"/>
              <a:gd name="T20" fmla="*/ 876 w 4494"/>
              <a:gd name="T21" fmla="*/ 2991 h 4494"/>
              <a:gd name="T22" fmla="*/ 876 w 4494"/>
              <a:gd name="T23" fmla="*/ 2759 h 4494"/>
              <a:gd name="T24" fmla="*/ 2131 w 4494"/>
              <a:gd name="T25" fmla="*/ 1503 h 4494"/>
              <a:gd name="T26" fmla="*/ 2363 w 4494"/>
              <a:gd name="T27" fmla="*/ 1503 h 4494"/>
              <a:gd name="T28" fmla="*/ 3619 w 4494"/>
              <a:gd name="T29" fmla="*/ 2759 h 4494"/>
              <a:gd name="T30" fmla="*/ 3619 w 4494"/>
              <a:gd name="T31" fmla="*/ 2991 h 4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94" h="4494">
                <a:moveTo>
                  <a:pt x="2247" y="0"/>
                </a:moveTo>
                <a:cubicBezTo>
                  <a:pt x="1008" y="0"/>
                  <a:pt x="0" y="1008"/>
                  <a:pt x="0" y="2247"/>
                </a:cubicBezTo>
                <a:cubicBezTo>
                  <a:pt x="0" y="3486"/>
                  <a:pt x="1008" y="4494"/>
                  <a:pt x="2247" y="4494"/>
                </a:cubicBezTo>
                <a:cubicBezTo>
                  <a:pt x="3486" y="4494"/>
                  <a:pt x="4494" y="3486"/>
                  <a:pt x="4494" y="2247"/>
                </a:cubicBezTo>
                <a:cubicBezTo>
                  <a:pt x="4494" y="1008"/>
                  <a:pt x="3486" y="0"/>
                  <a:pt x="2247" y="0"/>
                </a:cubicBezTo>
                <a:close/>
                <a:moveTo>
                  <a:pt x="3619" y="2991"/>
                </a:moveTo>
                <a:cubicBezTo>
                  <a:pt x="3587" y="3023"/>
                  <a:pt x="3545" y="3039"/>
                  <a:pt x="3503" y="3039"/>
                </a:cubicBezTo>
                <a:cubicBezTo>
                  <a:pt x="3460" y="3039"/>
                  <a:pt x="3418" y="3023"/>
                  <a:pt x="3386" y="2991"/>
                </a:cubicBezTo>
                <a:lnTo>
                  <a:pt x="2247" y="1852"/>
                </a:lnTo>
                <a:lnTo>
                  <a:pt x="1108" y="2991"/>
                </a:lnTo>
                <a:cubicBezTo>
                  <a:pt x="1044" y="3055"/>
                  <a:pt x="940" y="3055"/>
                  <a:pt x="876" y="2991"/>
                </a:cubicBezTo>
                <a:cubicBezTo>
                  <a:pt x="811" y="2927"/>
                  <a:pt x="811" y="2823"/>
                  <a:pt x="876" y="2759"/>
                </a:cubicBezTo>
                <a:lnTo>
                  <a:pt x="2131" y="1503"/>
                </a:lnTo>
                <a:cubicBezTo>
                  <a:pt x="2195" y="1439"/>
                  <a:pt x="2299" y="1439"/>
                  <a:pt x="2363" y="1503"/>
                </a:cubicBezTo>
                <a:lnTo>
                  <a:pt x="3619" y="2759"/>
                </a:lnTo>
                <a:cubicBezTo>
                  <a:pt x="3683" y="2823"/>
                  <a:pt x="3683" y="2927"/>
                  <a:pt x="3619" y="299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ustDataLst>
      <p:tags r:id="rId1"/>
    </p:custDataLst>
    <p:extLst>
      <p:ext uri="{BB962C8B-B14F-4D97-AF65-F5344CB8AC3E}">
        <p14:creationId xmlns:p14="http://schemas.microsoft.com/office/powerpoint/2010/main" val="26017340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ED9F0B-A976-44B5-BEB9-97D2D27BCE69}"/>
              </a:ext>
            </a:extLst>
          </p:cNvPr>
          <p:cNvSpPr>
            <a:spLocks noGrp="1"/>
          </p:cNvSpPr>
          <p:nvPr>
            <p:ph type="title"/>
          </p:nvPr>
        </p:nvSpPr>
        <p:spPr/>
        <p:txBody>
          <a:bodyPr/>
          <a:lstStyle/>
          <a:p>
            <a:r>
              <a:rPr lang="zh-CN" altLang="en-US" dirty="0"/>
              <a:t>未来规划</a:t>
            </a:r>
          </a:p>
        </p:txBody>
      </p:sp>
      <p:sp>
        <p:nvSpPr>
          <p:cNvPr id="3" name="文本框 2">
            <a:extLst>
              <a:ext uri="{FF2B5EF4-FFF2-40B4-BE49-F238E27FC236}">
                <a16:creationId xmlns:a16="http://schemas.microsoft.com/office/drawing/2014/main" id="{E4F9B8E9-DBD3-4CA6-AC5D-727FFF45FA0A}"/>
              </a:ext>
            </a:extLst>
          </p:cNvPr>
          <p:cNvSpPr txBox="1"/>
          <p:nvPr/>
        </p:nvSpPr>
        <p:spPr>
          <a:xfrm>
            <a:off x="895998" y="4860288"/>
            <a:ext cx="2370971" cy="1194686"/>
          </a:xfrm>
          <a:prstGeom prst="rect">
            <a:avLst/>
          </a:prstGeom>
          <a:noFill/>
        </p:spPr>
        <p:txBody>
          <a:bodyPr wrap="square" rtlCol="0">
            <a:spAutoFit/>
          </a:bodyPr>
          <a:lstStyle/>
          <a:p>
            <a:pPr algn="ctr">
              <a:lnSpc>
                <a:spcPct val="130000"/>
              </a:lnSpc>
            </a:pPr>
            <a:r>
              <a:rPr lang="zh-CN" altLang="en-US" sz="1400" dirty="0">
                <a:solidFill>
                  <a:schemeClr val="tx1">
                    <a:lumMod val="50000"/>
                    <a:lumOff val="50000"/>
                  </a:schemeClr>
                </a:solidFill>
              </a:rPr>
              <a:t>在这里输入你的正文阐述与关键词标题相关的具体内容在这里输入你的正文阐述与关键词标题相关的具体内容</a:t>
            </a:r>
          </a:p>
        </p:txBody>
      </p:sp>
      <p:sp>
        <p:nvSpPr>
          <p:cNvPr id="4" name="任意多边形: 形状 3">
            <a:extLst>
              <a:ext uri="{FF2B5EF4-FFF2-40B4-BE49-F238E27FC236}">
                <a16:creationId xmlns:a16="http://schemas.microsoft.com/office/drawing/2014/main" id="{8CA6CA63-A6B5-411A-B5B8-292A6A8C0A35}"/>
              </a:ext>
            </a:extLst>
          </p:cNvPr>
          <p:cNvSpPr/>
          <p:nvPr/>
        </p:nvSpPr>
        <p:spPr>
          <a:xfrm rot="10800000">
            <a:off x="3316441" y="2589862"/>
            <a:ext cx="2866704" cy="2142728"/>
          </a:xfrm>
          <a:custGeom>
            <a:avLst/>
            <a:gdLst>
              <a:gd name="connsiteX0" fmla="*/ 192319 w 2596287"/>
              <a:gd name="connsiteY0" fmla="*/ 1211661 h 1940604"/>
              <a:gd name="connsiteX1" fmla="*/ 129922 w 2596287"/>
              <a:gd name="connsiteY1" fmla="*/ 1149265 h 1940604"/>
              <a:gd name="connsiteX2" fmla="*/ 192319 w 2596287"/>
              <a:gd name="connsiteY2" fmla="*/ 1086869 h 1940604"/>
              <a:gd name="connsiteX3" fmla="*/ 254716 w 2596287"/>
              <a:gd name="connsiteY3" fmla="*/ 1149265 h 1940604"/>
              <a:gd name="connsiteX4" fmla="*/ 192319 w 2596287"/>
              <a:gd name="connsiteY4" fmla="*/ 1211661 h 1940604"/>
              <a:gd name="connsiteX5" fmla="*/ 1286570 w 2596287"/>
              <a:gd name="connsiteY5" fmla="*/ 1940604 h 1940604"/>
              <a:gd name="connsiteX6" fmla="*/ 321278 w 2596287"/>
              <a:gd name="connsiteY6" fmla="*/ 1069510 h 1940604"/>
              <a:gd name="connsiteX7" fmla="*/ 319303 w 2596287"/>
              <a:gd name="connsiteY7" fmla="*/ 1030389 h 1940604"/>
              <a:gd name="connsiteX8" fmla="*/ 307868 w 2596287"/>
              <a:gd name="connsiteY8" fmla="*/ 1032698 h 1940604"/>
              <a:gd name="connsiteX9" fmla="*/ 62396 w 2596287"/>
              <a:gd name="connsiteY9" fmla="*/ 1032698 h 1940604"/>
              <a:gd name="connsiteX10" fmla="*/ 0 w 2596287"/>
              <a:gd name="connsiteY10" fmla="*/ 970302 h 1940604"/>
              <a:gd name="connsiteX11" fmla="*/ 62396 w 2596287"/>
              <a:gd name="connsiteY11" fmla="*/ 907906 h 1940604"/>
              <a:gd name="connsiteX12" fmla="*/ 307868 w 2596287"/>
              <a:gd name="connsiteY12" fmla="*/ 907906 h 1940604"/>
              <a:gd name="connsiteX13" fmla="*/ 319303 w 2596287"/>
              <a:gd name="connsiteY13" fmla="*/ 910215 h 1940604"/>
              <a:gd name="connsiteX14" fmla="*/ 321278 w 2596287"/>
              <a:gd name="connsiteY14" fmla="*/ 871094 h 1940604"/>
              <a:gd name="connsiteX15" fmla="*/ 324707 w 2596287"/>
              <a:gd name="connsiteY15" fmla="*/ 853732 h 1940604"/>
              <a:gd name="connsiteX16" fmla="*/ 268587 w 2596287"/>
              <a:gd name="connsiteY16" fmla="*/ 853732 h 1940604"/>
              <a:gd name="connsiteX17" fmla="*/ 206191 w 2596287"/>
              <a:gd name="connsiteY17" fmla="*/ 791336 h 1940604"/>
              <a:gd name="connsiteX18" fmla="*/ 268587 w 2596287"/>
              <a:gd name="connsiteY18" fmla="*/ 728940 h 1940604"/>
              <a:gd name="connsiteX19" fmla="*/ 348878 w 2596287"/>
              <a:gd name="connsiteY19" fmla="*/ 728940 h 1940604"/>
              <a:gd name="connsiteX20" fmla="*/ 349336 w 2596287"/>
              <a:gd name="connsiteY20" fmla="*/ 729033 h 1940604"/>
              <a:gd name="connsiteX21" fmla="*/ 356416 w 2596287"/>
              <a:gd name="connsiteY21" fmla="*/ 693187 h 1940604"/>
              <a:gd name="connsiteX22" fmla="*/ 1286570 w 2596287"/>
              <a:gd name="connsiteY22" fmla="*/ 0 h 1940604"/>
              <a:gd name="connsiteX23" fmla="*/ 2213248 w 2596287"/>
              <a:gd name="connsiteY23" fmla="*/ 681764 h 1940604"/>
              <a:gd name="connsiteX24" fmla="*/ 2226025 w 2596287"/>
              <a:gd name="connsiteY24" fmla="*/ 731457 h 1940604"/>
              <a:gd name="connsiteX25" fmla="*/ 2233688 w 2596287"/>
              <a:gd name="connsiteY25" fmla="*/ 729910 h 1940604"/>
              <a:gd name="connsiteX26" fmla="*/ 2533891 w 2596287"/>
              <a:gd name="connsiteY26" fmla="*/ 729910 h 1940604"/>
              <a:gd name="connsiteX27" fmla="*/ 2596287 w 2596287"/>
              <a:gd name="connsiteY27" fmla="*/ 792306 h 1940604"/>
              <a:gd name="connsiteX28" fmla="*/ 2533891 w 2596287"/>
              <a:gd name="connsiteY28" fmla="*/ 854702 h 1940604"/>
              <a:gd name="connsiteX29" fmla="*/ 2249360 w 2596287"/>
              <a:gd name="connsiteY29" fmla="*/ 854702 h 1940604"/>
              <a:gd name="connsiteX30" fmla="*/ 2251861 w 2596287"/>
              <a:gd name="connsiteY30" fmla="*/ 871094 h 1940604"/>
              <a:gd name="connsiteX31" fmla="*/ 2253769 w 2596287"/>
              <a:gd name="connsiteY31" fmla="*/ 908874 h 1940604"/>
              <a:gd name="connsiteX32" fmla="*/ 2314847 w 2596287"/>
              <a:gd name="connsiteY32" fmla="*/ 908874 h 1940604"/>
              <a:gd name="connsiteX33" fmla="*/ 2377243 w 2596287"/>
              <a:gd name="connsiteY33" fmla="*/ 971270 h 1940604"/>
              <a:gd name="connsiteX34" fmla="*/ 2314847 w 2596287"/>
              <a:gd name="connsiteY34" fmla="*/ 1033666 h 1940604"/>
              <a:gd name="connsiteX35" fmla="*/ 2253671 w 2596287"/>
              <a:gd name="connsiteY35" fmla="*/ 1033666 h 1940604"/>
              <a:gd name="connsiteX36" fmla="*/ 2251861 w 2596287"/>
              <a:gd name="connsiteY36" fmla="*/ 1069510 h 1940604"/>
              <a:gd name="connsiteX37" fmla="*/ 2249212 w 2596287"/>
              <a:gd name="connsiteY37" fmla="*/ 1086870 h 1940604"/>
              <a:gd name="connsiteX38" fmla="*/ 2442979 w 2596287"/>
              <a:gd name="connsiteY38" fmla="*/ 1086870 h 1940604"/>
              <a:gd name="connsiteX39" fmla="*/ 2505375 w 2596287"/>
              <a:gd name="connsiteY39" fmla="*/ 1149266 h 1940604"/>
              <a:gd name="connsiteX40" fmla="*/ 2442979 w 2596287"/>
              <a:gd name="connsiteY40" fmla="*/ 1211662 h 1940604"/>
              <a:gd name="connsiteX41" fmla="*/ 2225379 w 2596287"/>
              <a:gd name="connsiteY41" fmla="*/ 1211662 h 1940604"/>
              <a:gd name="connsiteX42" fmla="*/ 2213248 w 2596287"/>
              <a:gd name="connsiteY42" fmla="*/ 1258840 h 1940604"/>
              <a:gd name="connsiteX43" fmla="*/ 1286570 w 2596287"/>
              <a:gd name="connsiteY43" fmla="*/ 1940604 h 1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96287" h="1940604">
                <a:moveTo>
                  <a:pt x="192319" y="1211661"/>
                </a:moveTo>
                <a:cubicBezTo>
                  <a:pt x="157858" y="1211661"/>
                  <a:pt x="129922" y="1183725"/>
                  <a:pt x="129922" y="1149265"/>
                </a:cubicBezTo>
                <a:cubicBezTo>
                  <a:pt x="129922" y="1114805"/>
                  <a:pt x="157858" y="1086869"/>
                  <a:pt x="192319" y="1086869"/>
                </a:cubicBezTo>
                <a:cubicBezTo>
                  <a:pt x="226780" y="1086869"/>
                  <a:pt x="254716" y="1114805"/>
                  <a:pt x="254716" y="1149265"/>
                </a:cubicBezTo>
                <a:cubicBezTo>
                  <a:pt x="254716" y="1183725"/>
                  <a:pt x="226780" y="1211661"/>
                  <a:pt x="192319" y="1211661"/>
                </a:cubicBezTo>
                <a:close/>
                <a:moveTo>
                  <a:pt x="1286570" y="1940604"/>
                </a:moveTo>
                <a:cubicBezTo>
                  <a:pt x="784180" y="1940604"/>
                  <a:pt x="370967" y="1558791"/>
                  <a:pt x="321278" y="1069510"/>
                </a:cubicBezTo>
                <a:lnTo>
                  <a:pt x="319303" y="1030389"/>
                </a:lnTo>
                <a:lnTo>
                  <a:pt x="307868" y="1032698"/>
                </a:lnTo>
                <a:lnTo>
                  <a:pt x="62396" y="1032698"/>
                </a:lnTo>
                <a:cubicBezTo>
                  <a:pt x="27936" y="1032698"/>
                  <a:pt x="0" y="1004762"/>
                  <a:pt x="0" y="970302"/>
                </a:cubicBezTo>
                <a:cubicBezTo>
                  <a:pt x="0" y="935842"/>
                  <a:pt x="27936" y="907906"/>
                  <a:pt x="62396" y="907906"/>
                </a:cubicBezTo>
                <a:lnTo>
                  <a:pt x="307868" y="907906"/>
                </a:lnTo>
                <a:lnTo>
                  <a:pt x="319303" y="910215"/>
                </a:lnTo>
                <a:lnTo>
                  <a:pt x="321278" y="871094"/>
                </a:lnTo>
                <a:lnTo>
                  <a:pt x="324707" y="853732"/>
                </a:lnTo>
                <a:lnTo>
                  <a:pt x="268587" y="853732"/>
                </a:lnTo>
                <a:cubicBezTo>
                  <a:pt x="234127" y="853732"/>
                  <a:pt x="206191" y="825796"/>
                  <a:pt x="206191" y="791336"/>
                </a:cubicBezTo>
                <a:cubicBezTo>
                  <a:pt x="206191" y="756876"/>
                  <a:pt x="234127" y="728940"/>
                  <a:pt x="268587" y="728940"/>
                </a:cubicBezTo>
                <a:lnTo>
                  <a:pt x="348878" y="728940"/>
                </a:lnTo>
                <a:lnTo>
                  <a:pt x="349336" y="729033"/>
                </a:lnTo>
                <a:lnTo>
                  <a:pt x="356416" y="693187"/>
                </a:lnTo>
                <a:cubicBezTo>
                  <a:pt x="475664" y="292326"/>
                  <a:pt x="846979" y="0"/>
                  <a:pt x="1286570" y="0"/>
                </a:cubicBezTo>
                <a:cubicBezTo>
                  <a:pt x="1721974" y="0"/>
                  <a:pt x="2090397" y="286785"/>
                  <a:pt x="2213248" y="681764"/>
                </a:cubicBezTo>
                <a:lnTo>
                  <a:pt x="2226025" y="731457"/>
                </a:lnTo>
                <a:lnTo>
                  <a:pt x="2233688" y="729910"/>
                </a:lnTo>
                <a:lnTo>
                  <a:pt x="2533891" y="729910"/>
                </a:lnTo>
                <a:cubicBezTo>
                  <a:pt x="2568351" y="729910"/>
                  <a:pt x="2596287" y="757846"/>
                  <a:pt x="2596287" y="792306"/>
                </a:cubicBezTo>
                <a:cubicBezTo>
                  <a:pt x="2596287" y="826766"/>
                  <a:pt x="2568351" y="854702"/>
                  <a:pt x="2533891" y="854702"/>
                </a:cubicBezTo>
                <a:lnTo>
                  <a:pt x="2249360" y="854702"/>
                </a:lnTo>
                <a:lnTo>
                  <a:pt x="2251861" y="871094"/>
                </a:lnTo>
                <a:lnTo>
                  <a:pt x="2253769" y="908874"/>
                </a:lnTo>
                <a:lnTo>
                  <a:pt x="2314847" y="908874"/>
                </a:lnTo>
                <a:cubicBezTo>
                  <a:pt x="2349307" y="908874"/>
                  <a:pt x="2377243" y="936810"/>
                  <a:pt x="2377243" y="971270"/>
                </a:cubicBezTo>
                <a:cubicBezTo>
                  <a:pt x="2377243" y="1005730"/>
                  <a:pt x="2349307" y="1033666"/>
                  <a:pt x="2314847" y="1033666"/>
                </a:cubicBezTo>
                <a:lnTo>
                  <a:pt x="2253671" y="1033666"/>
                </a:lnTo>
                <a:lnTo>
                  <a:pt x="2251861" y="1069510"/>
                </a:lnTo>
                <a:lnTo>
                  <a:pt x="2249212" y="1086870"/>
                </a:lnTo>
                <a:lnTo>
                  <a:pt x="2442979" y="1086870"/>
                </a:lnTo>
                <a:cubicBezTo>
                  <a:pt x="2477439" y="1086870"/>
                  <a:pt x="2505375" y="1114806"/>
                  <a:pt x="2505375" y="1149266"/>
                </a:cubicBezTo>
                <a:cubicBezTo>
                  <a:pt x="2505375" y="1183726"/>
                  <a:pt x="2477439" y="1211662"/>
                  <a:pt x="2442979" y="1211662"/>
                </a:cubicBezTo>
                <a:lnTo>
                  <a:pt x="2225379" y="1211662"/>
                </a:lnTo>
                <a:lnTo>
                  <a:pt x="2213248" y="1258840"/>
                </a:lnTo>
                <a:cubicBezTo>
                  <a:pt x="2090397" y="1653820"/>
                  <a:pt x="1721974" y="1940604"/>
                  <a:pt x="1286570" y="194060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椭圆 4">
            <a:extLst>
              <a:ext uri="{FF2B5EF4-FFF2-40B4-BE49-F238E27FC236}">
                <a16:creationId xmlns:a16="http://schemas.microsoft.com/office/drawing/2014/main" id="{56BFBA2A-4723-41F7-9DF7-8AA97F28D10B}"/>
              </a:ext>
            </a:extLst>
          </p:cNvPr>
          <p:cNvSpPr/>
          <p:nvPr/>
        </p:nvSpPr>
        <p:spPr>
          <a:xfrm rot="10800000">
            <a:off x="3862627" y="2761282"/>
            <a:ext cx="1799889" cy="1799890"/>
          </a:xfrm>
          <a:prstGeom prst="ellipse">
            <a:avLst/>
          </a:prstGeom>
          <a:gradFill>
            <a:gsLst>
              <a:gs pos="0">
                <a:schemeClr val="bg1">
                  <a:lumMod val="95000"/>
                </a:schemeClr>
              </a:gs>
              <a:gs pos="100000">
                <a:schemeClr val="bg1"/>
              </a:gs>
            </a:gsLst>
            <a:lin ang="16200000" scaled="0"/>
          </a:gradFill>
          <a:ln>
            <a:noFill/>
          </a:ln>
          <a:effectLst>
            <a:outerShdw blurRad="190500" dist="38100" dir="2700000" algn="tl" rotWithShape="0">
              <a:schemeClr val="tx1">
                <a:lumMod val="75000"/>
                <a:lumOff val="25000"/>
                <a:alpha val="15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3800">
              <a:gradFill>
                <a:gsLst>
                  <a:gs pos="0">
                    <a:schemeClr val="accent1">
                      <a:lumMod val="20000"/>
                      <a:lumOff val="80000"/>
                    </a:schemeClr>
                  </a:gs>
                  <a:gs pos="100000">
                    <a:schemeClr val="bg1"/>
                  </a:gs>
                </a:gsLst>
                <a:lin ang="16200000" scaled="0"/>
              </a:gradFill>
              <a:effectLst>
                <a:outerShdw blurRad="127000" dist="38100" dir="2700000" algn="tl" rotWithShape="0">
                  <a:schemeClr val="accent2">
                    <a:lumMod val="50000"/>
                    <a:alpha val="35000"/>
                  </a:schemeClr>
                </a:outerShdw>
              </a:effectLst>
              <a:cs typeface="+mn-ea"/>
            </a:endParaRPr>
          </a:p>
        </p:txBody>
      </p:sp>
      <p:sp>
        <p:nvSpPr>
          <p:cNvPr id="6" name="任意多边形: 形状 5">
            <a:extLst>
              <a:ext uri="{FF2B5EF4-FFF2-40B4-BE49-F238E27FC236}">
                <a16:creationId xmlns:a16="http://schemas.microsoft.com/office/drawing/2014/main" id="{DEEFA84D-955C-49C3-ABB7-9AEC87490878}"/>
              </a:ext>
            </a:extLst>
          </p:cNvPr>
          <p:cNvSpPr/>
          <p:nvPr/>
        </p:nvSpPr>
        <p:spPr>
          <a:xfrm rot="10800000">
            <a:off x="1010124" y="2589862"/>
            <a:ext cx="2491936" cy="2142728"/>
          </a:xfrm>
          <a:custGeom>
            <a:avLst/>
            <a:gdLst>
              <a:gd name="connsiteX0" fmla="*/ 192319 w 2256871"/>
              <a:gd name="connsiteY0" fmla="*/ 1211661 h 1940604"/>
              <a:gd name="connsiteX1" fmla="*/ 129922 w 2256871"/>
              <a:gd name="connsiteY1" fmla="*/ 1149265 h 1940604"/>
              <a:gd name="connsiteX2" fmla="*/ 192319 w 2256871"/>
              <a:gd name="connsiteY2" fmla="*/ 1086869 h 1940604"/>
              <a:gd name="connsiteX3" fmla="*/ 254716 w 2256871"/>
              <a:gd name="connsiteY3" fmla="*/ 1149265 h 1940604"/>
              <a:gd name="connsiteX4" fmla="*/ 192319 w 2256871"/>
              <a:gd name="connsiteY4" fmla="*/ 1211661 h 1940604"/>
              <a:gd name="connsiteX5" fmla="*/ 1286570 w 2256871"/>
              <a:gd name="connsiteY5" fmla="*/ 1940604 h 1940604"/>
              <a:gd name="connsiteX6" fmla="*/ 321279 w 2256871"/>
              <a:gd name="connsiteY6" fmla="*/ 1069510 h 1940604"/>
              <a:gd name="connsiteX7" fmla="*/ 319303 w 2256871"/>
              <a:gd name="connsiteY7" fmla="*/ 1030389 h 1940604"/>
              <a:gd name="connsiteX8" fmla="*/ 307868 w 2256871"/>
              <a:gd name="connsiteY8" fmla="*/ 1032698 h 1940604"/>
              <a:gd name="connsiteX9" fmla="*/ 62396 w 2256871"/>
              <a:gd name="connsiteY9" fmla="*/ 1032698 h 1940604"/>
              <a:gd name="connsiteX10" fmla="*/ 0 w 2256871"/>
              <a:gd name="connsiteY10" fmla="*/ 970302 h 1940604"/>
              <a:gd name="connsiteX11" fmla="*/ 62396 w 2256871"/>
              <a:gd name="connsiteY11" fmla="*/ 907906 h 1940604"/>
              <a:gd name="connsiteX12" fmla="*/ 307868 w 2256871"/>
              <a:gd name="connsiteY12" fmla="*/ 907906 h 1940604"/>
              <a:gd name="connsiteX13" fmla="*/ 319303 w 2256871"/>
              <a:gd name="connsiteY13" fmla="*/ 910215 h 1940604"/>
              <a:gd name="connsiteX14" fmla="*/ 321279 w 2256871"/>
              <a:gd name="connsiteY14" fmla="*/ 871094 h 1940604"/>
              <a:gd name="connsiteX15" fmla="*/ 324708 w 2256871"/>
              <a:gd name="connsiteY15" fmla="*/ 853732 h 1940604"/>
              <a:gd name="connsiteX16" fmla="*/ 268587 w 2256871"/>
              <a:gd name="connsiteY16" fmla="*/ 853732 h 1940604"/>
              <a:gd name="connsiteX17" fmla="*/ 206191 w 2256871"/>
              <a:gd name="connsiteY17" fmla="*/ 791336 h 1940604"/>
              <a:gd name="connsiteX18" fmla="*/ 268587 w 2256871"/>
              <a:gd name="connsiteY18" fmla="*/ 728940 h 1940604"/>
              <a:gd name="connsiteX19" fmla="*/ 348878 w 2256871"/>
              <a:gd name="connsiteY19" fmla="*/ 728940 h 1940604"/>
              <a:gd name="connsiteX20" fmla="*/ 349337 w 2256871"/>
              <a:gd name="connsiteY20" fmla="*/ 729032 h 1940604"/>
              <a:gd name="connsiteX21" fmla="*/ 356416 w 2256871"/>
              <a:gd name="connsiteY21" fmla="*/ 693187 h 1940604"/>
              <a:gd name="connsiteX22" fmla="*/ 1286570 w 2256871"/>
              <a:gd name="connsiteY22" fmla="*/ 0 h 1940604"/>
              <a:gd name="connsiteX23" fmla="*/ 2256871 w 2256871"/>
              <a:gd name="connsiteY23" fmla="*/ 970302 h 1940604"/>
              <a:gd name="connsiteX24" fmla="*/ 1286570 w 2256871"/>
              <a:gd name="connsiteY24" fmla="*/ 1940604 h 1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56871" h="1940604">
                <a:moveTo>
                  <a:pt x="192319" y="1211661"/>
                </a:moveTo>
                <a:cubicBezTo>
                  <a:pt x="157858" y="1211661"/>
                  <a:pt x="129922" y="1183725"/>
                  <a:pt x="129922" y="1149265"/>
                </a:cubicBezTo>
                <a:cubicBezTo>
                  <a:pt x="129922" y="1114805"/>
                  <a:pt x="157858" y="1086869"/>
                  <a:pt x="192319" y="1086869"/>
                </a:cubicBezTo>
                <a:cubicBezTo>
                  <a:pt x="226780" y="1086869"/>
                  <a:pt x="254716" y="1114805"/>
                  <a:pt x="254716" y="1149265"/>
                </a:cubicBezTo>
                <a:cubicBezTo>
                  <a:pt x="254716" y="1183725"/>
                  <a:pt x="226780" y="1211661"/>
                  <a:pt x="192319" y="1211661"/>
                </a:cubicBezTo>
                <a:close/>
                <a:moveTo>
                  <a:pt x="1286570" y="1940604"/>
                </a:moveTo>
                <a:cubicBezTo>
                  <a:pt x="784181" y="1940604"/>
                  <a:pt x="370968" y="1558790"/>
                  <a:pt x="321279" y="1069510"/>
                </a:cubicBezTo>
                <a:lnTo>
                  <a:pt x="319303" y="1030389"/>
                </a:lnTo>
                <a:lnTo>
                  <a:pt x="307868" y="1032698"/>
                </a:lnTo>
                <a:lnTo>
                  <a:pt x="62396" y="1032698"/>
                </a:lnTo>
                <a:cubicBezTo>
                  <a:pt x="27936" y="1032698"/>
                  <a:pt x="0" y="1004762"/>
                  <a:pt x="0" y="970302"/>
                </a:cubicBezTo>
                <a:cubicBezTo>
                  <a:pt x="0" y="935842"/>
                  <a:pt x="27936" y="907906"/>
                  <a:pt x="62396" y="907906"/>
                </a:cubicBezTo>
                <a:lnTo>
                  <a:pt x="307868" y="907906"/>
                </a:lnTo>
                <a:lnTo>
                  <a:pt x="319303" y="910215"/>
                </a:lnTo>
                <a:lnTo>
                  <a:pt x="321279" y="871094"/>
                </a:lnTo>
                <a:lnTo>
                  <a:pt x="324708" y="853732"/>
                </a:lnTo>
                <a:lnTo>
                  <a:pt x="268587" y="853732"/>
                </a:lnTo>
                <a:cubicBezTo>
                  <a:pt x="234127" y="853732"/>
                  <a:pt x="206191" y="825796"/>
                  <a:pt x="206191" y="791336"/>
                </a:cubicBezTo>
                <a:cubicBezTo>
                  <a:pt x="206191" y="756876"/>
                  <a:pt x="234127" y="728940"/>
                  <a:pt x="268587" y="728940"/>
                </a:cubicBezTo>
                <a:lnTo>
                  <a:pt x="348878" y="728940"/>
                </a:lnTo>
                <a:lnTo>
                  <a:pt x="349337" y="729032"/>
                </a:lnTo>
                <a:lnTo>
                  <a:pt x="356416" y="693187"/>
                </a:lnTo>
                <a:cubicBezTo>
                  <a:pt x="475665" y="292326"/>
                  <a:pt x="846980" y="0"/>
                  <a:pt x="1286570" y="0"/>
                </a:cubicBezTo>
                <a:cubicBezTo>
                  <a:pt x="1822452" y="0"/>
                  <a:pt x="2256871" y="434419"/>
                  <a:pt x="2256871" y="970302"/>
                </a:cubicBezTo>
                <a:cubicBezTo>
                  <a:pt x="2256871" y="1506185"/>
                  <a:pt x="1822452" y="1940604"/>
                  <a:pt x="1286570" y="1940604"/>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椭圆 6">
            <a:extLst>
              <a:ext uri="{FF2B5EF4-FFF2-40B4-BE49-F238E27FC236}">
                <a16:creationId xmlns:a16="http://schemas.microsoft.com/office/drawing/2014/main" id="{A337BD30-A019-40D8-8427-64267B97E412}"/>
              </a:ext>
            </a:extLst>
          </p:cNvPr>
          <p:cNvSpPr/>
          <p:nvPr/>
        </p:nvSpPr>
        <p:spPr>
          <a:xfrm rot="10800000">
            <a:off x="1181542" y="2761282"/>
            <a:ext cx="1799889" cy="1799890"/>
          </a:xfrm>
          <a:prstGeom prst="ellipse">
            <a:avLst/>
          </a:prstGeom>
          <a:gradFill>
            <a:gsLst>
              <a:gs pos="0">
                <a:schemeClr val="bg1">
                  <a:lumMod val="95000"/>
                </a:schemeClr>
              </a:gs>
              <a:gs pos="100000">
                <a:schemeClr val="bg1"/>
              </a:gs>
            </a:gsLst>
            <a:lin ang="16200000" scaled="0"/>
          </a:gradFill>
          <a:ln>
            <a:noFill/>
          </a:ln>
          <a:effectLst>
            <a:outerShdw blurRad="190500" dist="38100" dir="2700000" algn="tl" rotWithShape="0">
              <a:schemeClr val="tx1">
                <a:lumMod val="75000"/>
                <a:lumOff val="25000"/>
                <a:alpha val="15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3800">
              <a:gradFill>
                <a:gsLst>
                  <a:gs pos="0">
                    <a:schemeClr val="accent1">
                      <a:lumMod val="20000"/>
                      <a:lumOff val="80000"/>
                    </a:schemeClr>
                  </a:gs>
                  <a:gs pos="100000">
                    <a:schemeClr val="bg1"/>
                  </a:gs>
                </a:gsLst>
                <a:lin ang="16200000" scaled="0"/>
              </a:gradFill>
              <a:effectLst>
                <a:outerShdw blurRad="127000" dist="38100" dir="2700000" algn="tl" rotWithShape="0">
                  <a:schemeClr val="accent2">
                    <a:lumMod val="50000"/>
                    <a:alpha val="35000"/>
                  </a:schemeClr>
                </a:outerShdw>
              </a:effectLst>
              <a:cs typeface="+mn-ea"/>
            </a:endParaRPr>
          </a:p>
        </p:txBody>
      </p:sp>
      <p:sp>
        <p:nvSpPr>
          <p:cNvPr id="8" name="任意多边形: 形状 7">
            <a:extLst>
              <a:ext uri="{FF2B5EF4-FFF2-40B4-BE49-F238E27FC236}">
                <a16:creationId xmlns:a16="http://schemas.microsoft.com/office/drawing/2014/main" id="{AA63F755-F6AC-49C4-AEC4-6BAAA106081C}"/>
              </a:ext>
            </a:extLst>
          </p:cNvPr>
          <p:cNvSpPr/>
          <p:nvPr/>
        </p:nvSpPr>
        <p:spPr>
          <a:xfrm rot="10800000">
            <a:off x="6001989" y="2589862"/>
            <a:ext cx="2866704" cy="2142728"/>
          </a:xfrm>
          <a:custGeom>
            <a:avLst/>
            <a:gdLst>
              <a:gd name="connsiteX0" fmla="*/ 192319 w 2596287"/>
              <a:gd name="connsiteY0" fmla="*/ 1211661 h 1940604"/>
              <a:gd name="connsiteX1" fmla="*/ 129922 w 2596287"/>
              <a:gd name="connsiteY1" fmla="*/ 1149265 h 1940604"/>
              <a:gd name="connsiteX2" fmla="*/ 192319 w 2596287"/>
              <a:gd name="connsiteY2" fmla="*/ 1086869 h 1940604"/>
              <a:gd name="connsiteX3" fmla="*/ 254716 w 2596287"/>
              <a:gd name="connsiteY3" fmla="*/ 1149265 h 1940604"/>
              <a:gd name="connsiteX4" fmla="*/ 192319 w 2596287"/>
              <a:gd name="connsiteY4" fmla="*/ 1211661 h 1940604"/>
              <a:gd name="connsiteX5" fmla="*/ 1286570 w 2596287"/>
              <a:gd name="connsiteY5" fmla="*/ 1940604 h 1940604"/>
              <a:gd name="connsiteX6" fmla="*/ 321278 w 2596287"/>
              <a:gd name="connsiteY6" fmla="*/ 1069510 h 1940604"/>
              <a:gd name="connsiteX7" fmla="*/ 319303 w 2596287"/>
              <a:gd name="connsiteY7" fmla="*/ 1030389 h 1940604"/>
              <a:gd name="connsiteX8" fmla="*/ 307868 w 2596287"/>
              <a:gd name="connsiteY8" fmla="*/ 1032698 h 1940604"/>
              <a:gd name="connsiteX9" fmla="*/ 62396 w 2596287"/>
              <a:gd name="connsiteY9" fmla="*/ 1032698 h 1940604"/>
              <a:gd name="connsiteX10" fmla="*/ 0 w 2596287"/>
              <a:gd name="connsiteY10" fmla="*/ 970302 h 1940604"/>
              <a:gd name="connsiteX11" fmla="*/ 62396 w 2596287"/>
              <a:gd name="connsiteY11" fmla="*/ 907906 h 1940604"/>
              <a:gd name="connsiteX12" fmla="*/ 307868 w 2596287"/>
              <a:gd name="connsiteY12" fmla="*/ 907906 h 1940604"/>
              <a:gd name="connsiteX13" fmla="*/ 319303 w 2596287"/>
              <a:gd name="connsiteY13" fmla="*/ 910215 h 1940604"/>
              <a:gd name="connsiteX14" fmla="*/ 321278 w 2596287"/>
              <a:gd name="connsiteY14" fmla="*/ 871094 h 1940604"/>
              <a:gd name="connsiteX15" fmla="*/ 324707 w 2596287"/>
              <a:gd name="connsiteY15" fmla="*/ 853732 h 1940604"/>
              <a:gd name="connsiteX16" fmla="*/ 268587 w 2596287"/>
              <a:gd name="connsiteY16" fmla="*/ 853732 h 1940604"/>
              <a:gd name="connsiteX17" fmla="*/ 206191 w 2596287"/>
              <a:gd name="connsiteY17" fmla="*/ 791336 h 1940604"/>
              <a:gd name="connsiteX18" fmla="*/ 268587 w 2596287"/>
              <a:gd name="connsiteY18" fmla="*/ 728940 h 1940604"/>
              <a:gd name="connsiteX19" fmla="*/ 348878 w 2596287"/>
              <a:gd name="connsiteY19" fmla="*/ 728940 h 1940604"/>
              <a:gd name="connsiteX20" fmla="*/ 349336 w 2596287"/>
              <a:gd name="connsiteY20" fmla="*/ 729033 h 1940604"/>
              <a:gd name="connsiteX21" fmla="*/ 356416 w 2596287"/>
              <a:gd name="connsiteY21" fmla="*/ 693187 h 1940604"/>
              <a:gd name="connsiteX22" fmla="*/ 1286570 w 2596287"/>
              <a:gd name="connsiteY22" fmla="*/ 0 h 1940604"/>
              <a:gd name="connsiteX23" fmla="*/ 2213248 w 2596287"/>
              <a:gd name="connsiteY23" fmla="*/ 681764 h 1940604"/>
              <a:gd name="connsiteX24" fmla="*/ 2226025 w 2596287"/>
              <a:gd name="connsiteY24" fmla="*/ 731457 h 1940604"/>
              <a:gd name="connsiteX25" fmla="*/ 2233688 w 2596287"/>
              <a:gd name="connsiteY25" fmla="*/ 729910 h 1940604"/>
              <a:gd name="connsiteX26" fmla="*/ 2533891 w 2596287"/>
              <a:gd name="connsiteY26" fmla="*/ 729910 h 1940604"/>
              <a:gd name="connsiteX27" fmla="*/ 2596287 w 2596287"/>
              <a:gd name="connsiteY27" fmla="*/ 792306 h 1940604"/>
              <a:gd name="connsiteX28" fmla="*/ 2533891 w 2596287"/>
              <a:gd name="connsiteY28" fmla="*/ 854702 h 1940604"/>
              <a:gd name="connsiteX29" fmla="*/ 2249359 w 2596287"/>
              <a:gd name="connsiteY29" fmla="*/ 854702 h 1940604"/>
              <a:gd name="connsiteX30" fmla="*/ 2251861 w 2596287"/>
              <a:gd name="connsiteY30" fmla="*/ 871094 h 1940604"/>
              <a:gd name="connsiteX31" fmla="*/ 2253769 w 2596287"/>
              <a:gd name="connsiteY31" fmla="*/ 908874 h 1940604"/>
              <a:gd name="connsiteX32" fmla="*/ 2314847 w 2596287"/>
              <a:gd name="connsiteY32" fmla="*/ 908874 h 1940604"/>
              <a:gd name="connsiteX33" fmla="*/ 2377243 w 2596287"/>
              <a:gd name="connsiteY33" fmla="*/ 971270 h 1940604"/>
              <a:gd name="connsiteX34" fmla="*/ 2314847 w 2596287"/>
              <a:gd name="connsiteY34" fmla="*/ 1033666 h 1940604"/>
              <a:gd name="connsiteX35" fmla="*/ 2253671 w 2596287"/>
              <a:gd name="connsiteY35" fmla="*/ 1033666 h 1940604"/>
              <a:gd name="connsiteX36" fmla="*/ 2251861 w 2596287"/>
              <a:gd name="connsiteY36" fmla="*/ 1069510 h 1940604"/>
              <a:gd name="connsiteX37" fmla="*/ 2249212 w 2596287"/>
              <a:gd name="connsiteY37" fmla="*/ 1086870 h 1940604"/>
              <a:gd name="connsiteX38" fmla="*/ 2442979 w 2596287"/>
              <a:gd name="connsiteY38" fmla="*/ 1086870 h 1940604"/>
              <a:gd name="connsiteX39" fmla="*/ 2505375 w 2596287"/>
              <a:gd name="connsiteY39" fmla="*/ 1149266 h 1940604"/>
              <a:gd name="connsiteX40" fmla="*/ 2442979 w 2596287"/>
              <a:gd name="connsiteY40" fmla="*/ 1211662 h 1940604"/>
              <a:gd name="connsiteX41" fmla="*/ 2225379 w 2596287"/>
              <a:gd name="connsiteY41" fmla="*/ 1211662 h 1940604"/>
              <a:gd name="connsiteX42" fmla="*/ 2213248 w 2596287"/>
              <a:gd name="connsiteY42" fmla="*/ 1258840 h 1940604"/>
              <a:gd name="connsiteX43" fmla="*/ 1286570 w 2596287"/>
              <a:gd name="connsiteY43" fmla="*/ 1940604 h 1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96287" h="1940604">
                <a:moveTo>
                  <a:pt x="192319" y="1211661"/>
                </a:moveTo>
                <a:cubicBezTo>
                  <a:pt x="157858" y="1211661"/>
                  <a:pt x="129922" y="1183725"/>
                  <a:pt x="129922" y="1149265"/>
                </a:cubicBezTo>
                <a:cubicBezTo>
                  <a:pt x="129922" y="1114805"/>
                  <a:pt x="157858" y="1086869"/>
                  <a:pt x="192319" y="1086869"/>
                </a:cubicBezTo>
                <a:cubicBezTo>
                  <a:pt x="226780" y="1086869"/>
                  <a:pt x="254716" y="1114805"/>
                  <a:pt x="254716" y="1149265"/>
                </a:cubicBezTo>
                <a:cubicBezTo>
                  <a:pt x="254716" y="1183725"/>
                  <a:pt x="226780" y="1211661"/>
                  <a:pt x="192319" y="1211661"/>
                </a:cubicBezTo>
                <a:close/>
                <a:moveTo>
                  <a:pt x="1286570" y="1940604"/>
                </a:moveTo>
                <a:cubicBezTo>
                  <a:pt x="784180" y="1940604"/>
                  <a:pt x="370967" y="1558791"/>
                  <a:pt x="321278" y="1069510"/>
                </a:cubicBezTo>
                <a:lnTo>
                  <a:pt x="319303" y="1030389"/>
                </a:lnTo>
                <a:lnTo>
                  <a:pt x="307868" y="1032698"/>
                </a:lnTo>
                <a:lnTo>
                  <a:pt x="62396" y="1032698"/>
                </a:lnTo>
                <a:cubicBezTo>
                  <a:pt x="27936" y="1032698"/>
                  <a:pt x="0" y="1004762"/>
                  <a:pt x="0" y="970302"/>
                </a:cubicBezTo>
                <a:cubicBezTo>
                  <a:pt x="0" y="935842"/>
                  <a:pt x="27936" y="907906"/>
                  <a:pt x="62396" y="907906"/>
                </a:cubicBezTo>
                <a:lnTo>
                  <a:pt x="307868" y="907906"/>
                </a:lnTo>
                <a:lnTo>
                  <a:pt x="319303" y="910215"/>
                </a:lnTo>
                <a:lnTo>
                  <a:pt x="321278" y="871094"/>
                </a:lnTo>
                <a:lnTo>
                  <a:pt x="324707" y="853732"/>
                </a:lnTo>
                <a:lnTo>
                  <a:pt x="268587" y="853732"/>
                </a:lnTo>
                <a:cubicBezTo>
                  <a:pt x="234127" y="853732"/>
                  <a:pt x="206191" y="825796"/>
                  <a:pt x="206191" y="791336"/>
                </a:cubicBezTo>
                <a:cubicBezTo>
                  <a:pt x="206191" y="756876"/>
                  <a:pt x="234127" y="728940"/>
                  <a:pt x="268587" y="728940"/>
                </a:cubicBezTo>
                <a:lnTo>
                  <a:pt x="348878" y="728940"/>
                </a:lnTo>
                <a:lnTo>
                  <a:pt x="349336" y="729033"/>
                </a:lnTo>
                <a:lnTo>
                  <a:pt x="356416" y="693187"/>
                </a:lnTo>
                <a:cubicBezTo>
                  <a:pt x="475664" y="292326"/>
                  <a:pt x="846979" y="0"/>
                  <a:pt x="1286570" y="0"/>
                </a:cubicBezTo>
                <a:cubicBezTo>
                  <a:pt x="1721974" y="0"/>
                  <a:pt x="2090397" y="286785"/>
                  <a:pt x="2213248" y="681764"/>
                </a:cubicBezTo>
                <a:lnTo>
                  <a:pt x="2226025" y="731457"/>
                </a:lnTo>
                <a:lnTo>
                  <a:pt x="2233688" y="729910"/>
                </a:lnTo>
                <a:lnTo>
                  <a:pt x="2533891" y="729910"/>
                </a:lnTo>
                <a:cubicBezTo>
                  <a:pt x="2568351" y="729910"/>
                  <a:pt x="2596287" y="757846"/>
                  <a:pt x="2596287" y="792306"/>
                </a:cubicBezTo>
                <a:cubicBezTo>
                  <a:pt x="2596287" y="826766"/>
                  <a:pt x="2568351" y="854702"/>
                  <a:pt x="2533891" y="854702"/>
                </a:cubicBezTo>
                <a:lnTo>
                  <a:pt x="2249359" y="854702"/>
                </a:lnTo>
                <a:lnTo>
                  <a:pt x="2251861" y="871094"/>
                </a:lnTo>
                <a:lnTo>
                  <a:pt x="2253769" y="908874"/>
                </a:lnTo>
                <a:lnTo>
                  <a:pt x="2314847" y="908874"/>
                </a:lnTo>
                <a:cubicBezTo>
                  <a:pt x="2349307" y="908874"/>
                  <a:pt x="2377243" y="936810"/>
                  <a:pt x="2377243" y="971270"/>
                </a:cubicBezTo>
                <a:cubicBezTo>
                  <a:pt x="2377243" y="1005730"/>
                  <a:pt x="2349307" y="1033666"/>
                  <a:pt x="2314847" y="1033666"/>
                </a:cubicBezTo>
                <a:lnTo>
                  <a:pt x="2253671" y="1033666"/>
                </a:lnTo>
                <a:lnTo>
                  <a:pt x="2251861" y="1069510"/>
                </a:lnTo>
                <a:lnTo>
                  <a:pt x="2249212" y="1086870"/>
                </a:lnTo>
                <a:lnTo>
                  <a:pt x="2442979" y="1086870"/>
                </a:lnTo>
                <a:cubicBezTo>
                  <a:pt x="2477439" y="1086870"/>
                  <a:pt x="2505375" y="1114806"/>
                  <a:pt x="2505375" y="1149266"/>
                </a:cubicBezTo>
                <a:cubicBezTo>
                  <a:pt x="2505375" y="1183726"/>
                  <a:pt x="2477439" y="1211662"/>
                  <a:pt x="2442979" y="1211662"/>
                </a:cubicBezTo>
                <a:lnTo>
                  <a:pt x="2225379" y="1211662"/>
                </a:lnTo>
                <a:lnTo>
                  <a:pt x="2213248" y="1258840"/>
                </a:lnTo>
                <a:cubicBezTo>
                  <a:pt x="2090397" y="1653820"/>
                  <a:pt x="1721974" y="1940604"/>
                  <a:pt x="1286570" y="1940604"/>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椭圆 8">
            <a:extLst>
              <a:ext uri="{FF2B5EF4-FFF2-40B4-BE49-F238E27FC236}">
                <a16:creationId xmlns:a16="http://schemas.microsoft.com/office/drawing/2014/main" id="{4B9ECE19-A6FE-4EEF-B4FC-4B8E6F522205}"/>
              </a:ext>
            </a:extLst>
          </p:cNvPr>
          <p:cNvSpPr/>
          <p:nvPr/>
        </p:nvSpPr>
        <p:spPr>
          <a:xfrm rot="10800000">
            <a:off x="6535397" y="2761282"/>
            <a:ext cx="1799889" cy="1799890"/>
          </a:xfrm>
          <a:prstGeom prst="ellipse">
            <a:avLst/>
          </a:prstGeom>
          <a:gradFill>
            <a:gsLst>
              <a:gs pos="0">
                <a:schemeClr val="bg1">
                  <a:lumMod val="95000"/>
                </a:schemeClr>
              </a:gs>
              <a:gs pos="100000">
                <a:schemeClr val="bg1"/>
              </a:gs>
            </a:gsLst>
            <a:lin ang="16200000" scaled="0"/>
          </a:gradFill>
          <a:ln>
            <a:noFill/>
          </a:ln>
          <a:effectLst>
            <a:outerShdw blurRad="190500" dist="38100" dir="2700000" algn="tl" rotWithShape="0">
              <a:schemeClr val="tx1">
                <a:lumMod val="75000"/>
                <a:lumOff val="25000"/>
                <a:alpha val="15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3800">
              <a:gradFill>
                <a:gsLst>
                  <a:gs pos="0">
                    <a:schemeClr val="accent1">
                      <a:lumMod val="20000"/>
                      <a:lumOff val="80000"/>
                    </a:schemeClr>
                  </a:gs>
                  <a:gs pos="100000">
                    <a:schemeClr val="bg1"/>
                  </a:gs>
                </a:gsLst>
                <a:lin ang="16200000" scaled="0"/>
              </a:gradFill>
              <a:effectLst>
                <a:outerShdw blurRad="127000" dist="38100" dir="2700000" algn="tl" rotWithShape="0">
                  <a:schemeClr val="accent2">
                    <a:lumMod val="50000"/>
                    <a:alpha val="35000"/>
                  </a:schemeClr>
                </a:outerShdw>
              </a:effectLst>
              <a:cs typeface="+mn-ea"/>
            </a:endParaRPr>
          </a:p>
        </p:txBody>
      </p:sp>
      <p:sp>
        <p:nvSpPr>
          <p:cNvPr id="10" name="任意多边形: 形状 9">
            <a:extLst>
              <a:ext uri="{FF2B5EF4-FFF2-40B4-BE49-F238E27FC236}">
                <a16:creationId xmlns:a16="http://schemas.microsoft.com/office/drawing/2014/main" id="{4A03DE45-2C9C-4822-85C6-14555F9641A3}"/>
              </a:ext>
            </a:extLst>
          </p:cNvPr>
          <p:cNvSpPr/>
          <p:nvPr/>
        </p:nvSpPr>
        <p:spPr>
          <a:xfrm rot="10800000">
            <a:off x="8687536" y="2589862"/>
            <a:ext cx="2517494" cy="2142728"/>
          </a:xfrm>
          <a:custGeom>
            <a:avLst/>
            <a:gdLst>
              <a:gd name="connsiteX0" fmla="*/ 970301 w 2280018"/>
              <a:gd name="connsiteY0" fmla="*/ 1940604 h 1940604"/>
              <a:gd name="connsiteX1" fmla="*/ 0 w 2280018"/>
              <a:gd name="connsiteY1" fmla="*/ 970302 h 1940604"/>
              <a:gd name="connsiteX2" fmla="*/ 970301 w 2280018"/>
              <a:gd name="connsiteY2" fmla="*/ 0 h 1940604"/>
              <a:gd name="connsiteX3" fmla="*/ 1896979 w 2280018"/>
              <a:gd name="connsiteY3" fmla="*/ 681764 h 1940604"/>
              <a:gd name="connsiteX4" fmla="*/ 1909757 w 2280018"/>
              <a:gd name="connsiteY4" fmla="*/ 731457 h 1940604"/>
              <a:gd name="connsiteX5" fmla="*/ 1917419 w 2280018"/>
              <a:gd name="connsiteY5" fmla="*/ 729910 h 1940604"/>
              <a:gd name="connsiteX6" fmla="*/ 2217622 w 2280018"/>
              <a:gd name="connsiteY6" fmla="*/ 729910 h 1940604"/>
              <a:gd name="connsiteX7" fmla="*/ 2280018 w 2280018"/>
              <a:gd name="connsiteY7" fmla="*/ 792306 h 1940604"/>
              <a:gd name="connsiteX8" fmla="*/ 2217622 w 2280018"/>
              <a:gd name="connsiteY8" fmla="*/ 854702 h 1940604"/>
              <a:gd name="connsiteX9" fmla="*/ 1933091 w 2280018"/>
              <a:gd name="connsiteY9" fmla="*/ 854702 h 1940604"/>
              <a:gd name="connsiteX10" fmla="*/ 1935592 w 2280018"/>
              <a:gd name="connsiteY10" fmla="*/ 871094 h 1940604"/>
              <a:gd name="connsiteX11" fmla="*/ 1937500 w 2280018"/>
              <a:gd name="connsiteY11" fmla="*/ 908874 h 1940604"/>
              <a:gd name="connsiteX12" fmla="*/ 1998578 w 2280018"/>
              <a:gd name="connsiteY12" fmla="*/ 908874 h 1940604"/>
              <a:gd name="connsiteX13" fmla="*/ 2060974 w 2280018"/>
              <a:gd name="connsiteY13" fmla="*/ 971270 h 1940604"/>
              <a:gd name="connsiteX14" fmla="*/ 1998578 w 2280018"/>
              <a:gd name="connsiteY14" fmla="*/ 1033666 h 1940604"/>
              <a:gd name="connsiteX15" fmla="*/ 1937402 w 2280018"/>
              <a:gd name="connsiteY15" fmla="*/ 1033666 h 1940604"/>
              <a:gd name="connsiteX16" fmla="*/ 1935592 w 2280018"/>
              <a:gd name="connsiteY16" fmla="*/ 1069510 h 1940604"/>
              <a:gd name="connsiteX17" fmla="*/ 1932943 w 2280018"/>
              <a:gd name="connsiteY17" fmla="*/ 1086870 h 1940604"/>
              <a:gd name="connsiteX18" fmla="*/ 2126710 w 2280018"/>
              <a:gd name="connsiteY18" fmla="*/ 1086870 h 1940604"/>
              <a:gd name="connsiteX19" fmla="*/ 2189106 w 2280018"/>
              <a:gd name="connsiteY19" fmla="*/ 1149266 h 1940604"/>
              <a:gd name="connsiteX20" fmla="*/ 2126710 w 2280018"/>
              <a:gd name="connsiteY20" fmla="*/ 1211662 h 1940604"/>
              <a:gd name="connsiteX21" fmla="*/ 1909110 w 2280018"/>
              <a:gd name="connsiteY21" fmla="*/ 1211662 h 1940604"/>
              <a:gd name="connsiteX22" fmla="*/ 1896979 w 2280018"/>
              <a:gd name="connsiteY22" fmla="*/ 1258840 h 1940604"/>
              <a:gd name="connsiteX23" fmla="*/ 970301 w 2280018"/>
              <a:gd name="connsiteY23" fmla="*/ 1940604 h 194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80018" h="1940604">
                <a:moveTo>
                  <a:pt x="970301" y="1940604"/>
                </a:moveTo>
                <a:cubicBezTo>
                  <a:pt x="434419" y="1940604"/>
                  <a:pt x="0" y="1506185"/>
                  <a:pt x="0" y="970302"/>
                </a:cubicBezTo>
                <a:cubicBezTo>
                  <a:pt x="0" y="434419"/>
                  <a:pt x="434419" y="0"/>
                  <a:pt x="970301" y="0"/>
                </a:cubicBezTo>
                <a:cubicBezTo>
                  <a:pt x="1405705" y="0"/>
                  <a:pt x="1774128" y="286785"/>
                  <a:pt x="1896979" y="681764"/>
                </a:cubicBezTo>
                <a:lnTo>
                  <a:pt x="1909757" y="731457"/>
                </a:lnTo>
                <a:lnTo>
                  <a:pt x="1917419" y="729910"/>
                </a:lnTo>
                <a:lnTo>
                  <a:pt x="2217622" y="729910"/>
                </a:lnTo>
                <a:cubicBezTo>
                  <a:pt x="2252082" y="729910"/>
                  <a:pt x="2280018" y="757846"/>
                  <a:pt x="2280018" y="792306"/>
                </a:cubicBezTo>
                <a:cubicBezTo>
                  <a:pt x="2280018" y="826766"/>
                  <a:pt x="2252082" y="854702"/>
                  <a:pt x="2217622" y="854702"/>
                </a:cubicBezTo>
                <a:lnTo>
                  <a:pt x="1933091" y="854702"/>
                </a:lnTo>
                <a:lnTo>
                  <a:pt x="1935592" y="871094"/>
                </a:lnTo>
                <a:lnTo>
                  <a:pt x="1937500" y="908874"/>
                </a:lnTo>
                <a:lnTo>
                  <a:pt x="1998578" y="908874"/>
                </a:lnTo>
                <a:cubicBezTo>
                  <a:pt x="2033038" y="908874"/>
                  <a:pt x="2060974" y="936810"/>
                  <a:pt x="2060974" y="971270"/>
                </a:cubicBezTo>
                <a:cubicBezTo>
                  <a:pt x="2060974" y="1005730"/>
                  <a:pt x="2033038" y="1033666"/>
                  <a:pt x="1998578" y="1033666"/>
                </a:cubicBezTo>
                <a:lnTo>
                  <a:pt x="1937402" y="1033666"/>
                </a:lnTo>
                <a:lnTo>
                  <a:pt x="1935592" y="1069510"/>
                </a:lnTo>
                <a:lnTo>
                  <a:pt x="1932943" y="1086870"/>
                </a:lnTo>
                <a:lnTo>
                  <a:pt x="2126710" y="1086870"/>
                </a:lnTo>
                <a:cubicBezTo>
                  <a:pt x="2161170" y="1086870"/>
                  <a:pt x="2189106" y="1114806"/>
                  <a:pt x="2189106" y="1149266"/>
                </a:cubicBezTo>
                <a:cubicBezTo>
                  <a:pt x="2189106" y="1183726"/>
                  <a:pt x="2161170" y="1211662"/>
                  <a:pt x="2126710" y="1211662"/>
                </a:cubicBezTo>
                <a:lnTo>
                  <a:pt x="1909110" y="1211662"/>
                </a:lnTo>
                <a:lnTo>
                  <a:pt x="1896979" y="1258840"/>
                </a:lnTo>
                <a:cubicBezTo>
                  <a:pt x="1774128" y="1653820"/>
                  <a:pt x="1405705" y="1940604"/>
                  <a:pt x="970301" y="1940604"/>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椭圆 10">
            <a:extLst>
              <a:ext uri="{FF2B5EF4-FFF2-40B4-BE49-F238E27FC236}">
                <a16:creationId xmlns:a16="http://schemas.microsoft.com/office/drawing/2014/main" id="{5714FFF0-2FE1-45DA-B847-C8E53E064A7D}"/>
              </a:ext>
            </a:extLst>
          </p:cNvPr>
          <p:cNvSpPr/>
          <p:nvPr/>
        </p:nvSpPr>
        <p:spPr>
          <a:xfrm rot="10800000">
            <a:off x="9233723" y="2761282"/>
            <a:ext cx="1799889" cy="1799890"/>
          </a:xfrm>
          <a:prstGeom prst="ellipse">
            <a:avLst/>
          </a:prstGeom>
          <a:gradFill>
            <a:gsLst>
              <a:gs pos="0">
                <a:schemeClr val="bg1">
                  <a:lumMod val="95000"/>
                </a:schemeClr>
              </a:gs>
              <a:gs pos="100000">
                <a:schemeClr val="bg1"/>
              </a:gs>
            </a:gsLst>
            <a:lin ang="16200000" scaled="0"/>
          </a:gradFill>
          <a:ln>
            <a:noFill/>
          </a:ln>
          <a:effectLst>
            <a:outerShdw blurRad="190500" dist="38100" dir="2700000" algn="tl" rotWithShape="0">
              <a:schemeClr val="tx1">
                <a:lumMod val="75000"/>
                <a:lumOff val="25000"/>
                <a:alpha val="15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13800">
              <a:gradFill>
                <a:gsLst>
                  <a:gs pos="0">
                    <a:schemeClr val="accent1">
                      <a:lumMod val="20000"/>
                      <a:lumOff val="80000"/>
                    </a:schemeClr>
                  </a:gs>
                  <a:gs pos="100000">
                    <a:schemeClr val="bg1"/>
                  </a:gs>
                </a:gsLst>
                <a:lin ang="16200000" scaled="0"/>
              </a:gradFill>
              <a:effectLst>
                <a:outerShdw blurRad="127000" dist="38100" dir="2700000" algn="tl" rotWithShape="0">
                  <a:schemeClr val="accent2">
                    <a:lumMod val="50000"/>
                    <a:alpha val="35000"/>
                  </a:schemeClr>
                </a:outerShdw>
              </a:effectLst>
              <a:cs typeface="+mn-ea"/>
            </a:endParaRPr>
          </a:p>
        </p:txBody>
      </p:sp>
      <p:sp>
        <p:nvSpPr>
          <p:cNvPr id="12" name="图形 21">
            <a:extLst>
              <a:ext uri="{FF2B5EF4-FFF2-40B4-BE49-F238E27FC236}">
                <a16:creationId xmlns:a16="http://schemas.microsoft.com/office/drawing/2014/main" id="{0872E16C-9005-4969-B45D-7417FE11EDBC}"/>
              </a:ext>
            </a:extLst>
          </p:cNvPr>
          <p:cNvSpPr/>
          <p:nvPr/>
        </p:nvSpPr>
        <p:spPr>
          <a:xfrm>
            <a:off x="4574726" y="3157635"/>
            <a:ext cx="375689" cy="374726"/>
          </a:xfrm>
          <a:custGeom>
            <a:avLst/>
            <a:gdLst>
              <a:gd name="connsiteX0" fmla="*/ 398773 w 463934"/>
              <a:gd name="connsiteY0" fmla="*/ 414133 h 462744"/>
              <a:gd name="connsiteX1" fmla="*/ 422981 w 463934"/>
              <a:gd name="connsiteY1" fmla="*/ 438341 h 462744"/>
              <a:gd name="connsiteX2" fmla="*/ 398773 w 463934"/>
              <a:gd name="connsiteY2" fmla="*/ 462550 h 462744"/>
              <a:gd name="connsiteX3" fmla="*/ 65132 w 463934"/>
              <a:gd name="connsiteY3" fmla="*/ 462744 h 462744"/>
              <a:gd name="connsiteX4" fmla="*/ 41082 w 463934"/>
              <a:gd name="connsiteY4" fmla="*/ 441393 h 462744"/>
              <a:gd name="connsiteX5" fmla="*/ 40936 w 463934"/>
              <a:gd name="connsiteY5" fmla="*/ 438572 h 462744"/>
              <a:gd name="connsiteX6" fmla="*/ 65132 w 463934"/>
              <a:gd name="connsiteY6" fmla="*/ 414352 h 462744"/>
              <a:gd name="connsiteX7" fmla="*/ 398773 w 463934"/>
              <a:gd name="connsiteY7" fmla="*/ 414157 h 462744"/>
              <a:gd name="connsiteX8" fmla="*/ 247613 w 463934"/>
              <a:gd name="connsiteY8" fmla="*/ 4377 h 462744"/>
              <a:gd name="connsiteX9" fmla="*/ 255906 w 463934"/>
              <a:gd name="connsiteY9" fmla="*/ 11697 h 462744"/>
              <a:gd name="connsiteX10" fmla="*/ 258021 w 463934"/>
              <a:gd name="connsiteY10" fmla="*/ 14761 h 462744"/>
              <a:gd name="connsiteX11" fmla="*/ 346441 w 463934"/>
              <a:gd name="connsiteY11" fmla="*/ 161689 h 462744"/>
              <a:gd name="connsiteX12" fmla="*/ 414944 w 463934"/>
              <a:gd name="connsiteY12" fmla="*/ 108774 h 462744"/>
              <a:gd name="connsiteX13" fmla="*/ 453050 w 463934"/>
              <a:gd name="connsiteY13" fmla="*/ 109503 h 462744"/>
              <a:gd name="connsiteX14" fmla="*/ 455409 w 463934"/>
              <a:gd name="connsiteY14" fmla="*/ 111740 h 462744"/>
              <a:gd name="connsiteX15" fmla="*/ 457598 w 463934"/>
              <a:gd name="connsiteY15" fmla="*/ 114245 h 462744"/>
              <a:gd name="connsiteX16" fmla="*/ 463896 w 463934"/>
              <a:gd name="connsiteY16" fmla="*/ 134380 h 462744"/>
              <a:gd name="connsiteX17" fmla="*/ 463483 w 463934"/>
              <a:gd name="connsiteY17" fmla="*/ 137979 h 462744"/>
              <a:gd name="connsiteX18" fmla="*/ 426179 w 463934"/>
              <a:gd name="connsiteY18" fmla="*/ 354505 h 462744"/>
              <a:gd name="connsiteX19" fmla="*/ 387879 w 463934"/>
              <a:gd name="connsiteY19" fmla="*/ 389693 h 462744"/>
              <a:gd name="connsiteX20" fmla="*/ 384231 w 463934"/>
              <a:gd name="connsiteY20" fmla="*/ 389839 h 462744"/>
              <a:gd name="connsiteX21" fmla="*/ 79674 w 463934"/>
              <a:gd name="connsiteY21" fmla="*/ 389839 h 462744"/>
              <a:gd name="connsiteX22" fmla="*/ 38504 w 463934"/>
              <a:gd name="connsiteY22" fmla="*/ 358056 h 462744"/>
              <a:gd name="connsiteX23" fmla="*/ 37750 w 463934"/>
              <a:gd name="connsiteY23" fmla="*/ 354505 h 462744"/>
              <a:gd name="connsiteX24" fmla="*/ 447 w 463934"/>
              <a:gd name="connsiteY24" fmla="*/ 138150 h 462744"/>
              <a:gd name="connsiteX25" fmla="*/ 25238 w 463934"/>
              <a:gd name="connsiteY25" fmla="*/ 103030 h 462744"/>
              <a:gd name="connsiteX26" fmla="*/ 46091 w 463934"/>
              <a:gd name="connsiteY26" fmla="*/ 106950 h 462744"/>
              <a:gd name="connsiteX27" fmla="*/ 49083 w 463934"/>
              <a:gd name="connsiteY27" fmla="*/ 109017 h 462744"/>
              <a:gd name="connsiteX28" fmla="*/ 117464 w 463934"/>
              <a:gd name="connsiteY28" fmla="*/ 162297 h 462744"/>
              <a:gd name="connsiteX29" fmla="*/ 205908 w 463934"/>
              <a:gd name="connsiteY29" fmla="*/ 14785 h 462744"/>
              <a:gd name="connsiteX30" fmla="*/ 247604 w 463934"/>
              <a:gd name="connsiteY30" fmla="*/ 4323 h 462744"/>
              <a:gd name="connsiteX31" fmla="*/ 247613 w 463934"/>
              <a:gd name="connsiteY31" fmla="*/ 4329 h 462744"/>
              <a:gd name="connsiteX32" fmla="*/ 232001 w 463934"/>
              <a:gd name="connsiteY32" fmla="*/ 65853 h 462744"/>
              <a:gd name="connsiteX33" fmla="*/ 145041 w 463934"/>
              <a:gd name="connsiteY33" fmla="*/ 210909 h 462744"/>
              <a:gd name="connsiteX34" fmla="*/ 111674 w 463934"/>
              <a:gd name="connsiteY34" fmla="*/ 219238 h 462744"/>
              <a:gd name="connsiteX35" fmla="*/ 109245 w 463934"/>
              <a:gd name="connsiteY35" fmla="*/ 217572 h 462744"/>
              <a:gd name="connsiteX36" fmla="*/ 56378 w 463934"/>
              <a:gd name="connsiteY36" fmla="*/ 176353 h 462744"/>
              <a:gd name="connsiteX37" fmla="*/ 84757 w 463934"/>
              <a:gd name="connsiteY37" fmla="*/ 341155 h 462744"/>
              <a:gd name="connsiteX38" fmla="*/ 379124 w 463934"/>
              <a:gd name="connsiteY38" fmla="*/ 341155 h 462744"/>
              <a:gd name="connsiteX39" fmla="*/ 407600 w 463934"/>
              <a:gd name="connsiteY39" fmla="*/ 175842 h 462744"/>
              <a:gd name="connsiteX40" fmla="*/ 354563 w 463934"/>
              <a:gd name="connsiteY40" fmla="*/ 216842 h 462744"/>
              <a:gd name="connsiteX41" fmla="*/ 320450 w 463934"/>
              <a:gd name="connsiteY41" fmla="*/ 212485 h 462744"/>
              <a:gd name="connsiteX42" fmla="*/ 318840 w 463934"/>
              <a:gd name="connsiteY42" fmla="*/ 210130 h 462744"/>
              <a:gd name="connsiteX43" fmla="*/ 232001 w 463934"/>
              <a:gd name="connsiteY43" fmla="*/ 65828 h 46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3934" h="462744">
                <a:moveTo>
                  <a:pt x="398773" y="414133"/>
                </a:moveTo>
                <a:cubicBezTo>
                  <a:pt x="412143" y="414133"/>
                  <a:pt x="422981" y="424971"/>
                  <a:pt x="422981" y="438341"/>
                </a:cubicBezTo>
                <a:cubicBezTo>
                  <a:pt x="422981" y="451711"/>
                  <a:pt x="412143" y="462550"/>
                  <a:pt x="398773" y="462550"/>
                </a:cubicBezTo>
                <a:lnTo>
                  <a:pt x="65132" y="462744"/>
                </a:lnTo>
                <a:cubicBezTo>
                  <a:pt x="52861" y="462755"/>
                  <a:pt x="42525" y="453579"/>
                  <a:pt x="41082" y="441393"/>
                </a:cubicBezTo>
                <a:lnTo>
                  <a:pt x="40936" y="438572"/>
                </a:lnTo>
                <a:cubicBezTo>
                  <a:pt x="40936" y="425197"/>
                  <a:pt x="51757" y="414352"/>
                  <a:pt x="65132" y="414352"/>
                </a:cubicBezTo>
                <a:lnTo>
                  <a:pt x="398773" y="414157"/>
                </a:lnTo>
                <a:close/>
                <a:moveTo>
                  <a:pt x="247613" y="4377"/>
                </a:moveTo>
                <a:cubicBezTo>
                  <a:pt x="250799" y="6298"/>
                  <a:pt x="253620" y="8779"/>
                  <a:pt x="255906" y="11697"/>
                </a:cubicBezTo>
                <a:lnTo>
                  <a:pt x="258021" y="14761"/>
                </a:lnTo>
                <a:lnTo>
                  <a:pt x="346441" y="161689"/>
                </a:lnTo>
                <a:lnTo>
                  <a:pt x="414944" y="108774"/>
                </a:lnTo>
                <a:cubicBezTo>
                  <a:pt x="426240" y="100035"/>
                  <a:pt x="442097" y="100338"/>
                  <a:pt x="453050" y="109503"/>
                </a:cubicBezTo>
                <a:lnTo>
                  <a:pt x="455409" y="111740"/>
                </a:lnTo>
                <a:lnTo>
                  <a:pt x="457598" y="114245"/>
                </a:lnTo>
                <a:cubicBezTo>
                  <a:pt x="462048" y="120008"/>
                  <a:pt x="464261" y="127182"/>
                  <a:pt x="463896" y="134380"/>
                </a:cubicBezTo>
                <a:lnTo>
                  <a:pt x="463483" y="137979"/>
                </a:lnTo>
                <a:lnTo>
                  <a:pt x="426179" y="354505"/>
                </a:lnTo>
                <a:cubicBezTo>
                  <a:pt x="422899" y="373579"/>
                  <a:pt x="407162" y="388038"/>
                  <a:pt x="387879" y="389693"/>
                </a:cubicBezTo>
                <a:lnTo>
                  <a:pt x="384231" y="389839"/>
                </a:lnTo>
                <a:lnTo>
                  <a:pt x="79674" y="389839"/>
                </a:lnTo>
                <a:cubicBezTo>
                  <a:pt x="60320" y="389839"/>
                  <a:pt x="43404" y="376779"/>
                  <a:pt x="38504" y="358056"/>
                </a:cubicBezTo>
                <a:lnTo>
                  <a:pt x="37750" y="354505"/>
                </a:lnTo>
                <a:lnTo>
                  <a:pt x="447" y="138150"/>
                </a:lnTo>
                <a:cubicBezTo>
                  <a:pt x="-2405" y="121606"/>
                  <a:pt x="8694" y="105882"/>
                  <a:pt x="25238" y="103030"/>
                </a:cubicBezTo>
                <a:cubicBezTo>
                  <a:pt x="32434" y="101789"/>
                  <a:pt x="39837" y="103181"/>
                  <a:pt x="46091" y="106950"/>
                </a:cubicBezTo>
                <a:lnTo>
                  <a:pt x="49083" y="109017"/>
                </a:lnTo>
                <a:lnTo>
                  <a:pt x="117464" y="162297"/>
                </a:lnTo>
                <a:lnTo>
                  <a:pt x="205908" y="14785"/>
                </a:lnTo>
                <a:cubicBezTo>
                  <a:pt x="214533" y="382"/>
                  <a:pt x="233201" y="-4302"/>
                  <a:pt x="247604" y="4323"/>
                </a:cubicBezTo>
                <a:cubicBezTo>
                  <a:pt x="247607" y="4325"/>
                  <a:pt x="247610" y="4327"/>
                  <a:pt x="247613" y="4329"/>
                </a:cubicBezTo>
                <a:close/>
                <a:moveTo>
                  <a:pt x="232001" y="65853"/>
                </a:moveTo>
                <a:lnTo>
                  <a:pt x="145041" y="210909"/>
                </a:lnTo>
                <a:cubicBezTo>
                  <a:pt x="138127" y="222423"/>
                  <a:pt x="123188" y="226152"/>
                  <a:pt x="111674" y="219238"/>
                </a:cubicBezTo>
                <a:cubicBezTo>
                  <a:pt x="110831" y="218732"/>
                  <a:pt x="110020" y="218176"/>
                  <a:pt x="109245" y="217572"/>
                </a:cubicBezTo>
                <a:lnTo>
                  <a:pt x="56378" y="176353"/>
                </a:lnTo>
                <a:lnTo>
                  <a:pt x="84757" y="341155"/>
                </a:lnTo>
                <a:lnTo>
                  <a:pt x="379124" y="341155"/>
                </a:lnTo>
                <a:lnTo>
                  <a:pt x="407600" y="175842"/>
                </a:lnTo>
                <a:lnTo>
                  <a:pt x="354563" y="216842"/>
                </a:lnTo>
                <a:cubicBezTo>
                  <a:pt x="343940" y="225059"/>
                  <a:pt x="328667" y="223108"/>
                  <a:pt x="320450" y="212485"/>
                </a:cubicBezTo>
                <a:cubicBezTo>
                  <a:pt x="319868" y="211732"/>
                  <a:pt x="319330" y="210946"/>
                  <a:pt x="318840" y="210130"/>
                </a:cubicBezTo>
                <a:lnTo>
                  <a:pt x="232001" y="65828"/>
                </a:lnTo>
                <a:close/>
              </a:path>
            </a:pathLst>
          </a:custGeom>
          <a:solidFill>
            <a:schemeClr val="accent1"/>
          </a:solidFill>
          <a:ln w="567" cap="flat">
            <a:noFill/>
            <a:prstDash val="solid"/>
            <a:miter/>
          </a:ln>
        </p:spPr>
        <p:txBody>
          <a:bodyPr rtlCol="0" anchor="ctr"/>
          <a:lstStyle/>
          <a:p>
            <a:endParaRPr lang="zh-CN" altLang="en-US"/>
          </a:p>
        </p:txBody>
      </p:sp>
      <p:sp>
        <p:nvSpPr>
          <p:cNvPr id="13" name="图形 23">
            <a:extLst>
              <a:ext uri="{FF2B5EF4-FFF2-40B4-BE49-F238E27FC236}">
                <a16:creationId xmlns:a16="http://schemas.microsoft.com/office/drawing/2014/main" id="{F2B61EF6-5619-4115-8F52-A8C703F77CF9}"/>
              </a:ext>
            </a:extLst>
          </p:cNvPr>
          <p:cNvSpPr/>
          <p:nvPr/>
        </p:nvSpPr>
        <p:spPr>
          <a:xfrm>
            <a:off x="1884563" y="3141778"/>
            <a:ext cx="393846" cy="393846"/>
          </a:xfrm>
          <a:custGeom>
            <a:avLst/>
            <a:gdLst>
              <a:gd name="connsiteX0" fmla="*/ 243178 w 486356"/>
              <a:gd name="connsiteY0" fmla="*/ 0 h 486356"/>
              <a:gd name="connsiteX1" fmla="*/ 486357 w 486356"/>
              <a:gd name="connsiteY1" fmla="*/ 243178 h 486356"/>
              <a:gd name="connsiteX2" fmla="*/ 243178 w 486356"/>
              <a:gd name="connsiteY2" fmla="*/ 486357 h 486356"/>
              <a:gd name="connsiteX3" fmla="*/ 0 w 486356"/>
              <a:gd name="connsiteY3" fmla="*/ 243178 h 486356"/>
              <a:gd name="connsiteX4" fmla="*/ 243178 w 486356"/>
              <a:gd name="connsiteY4" fmla="*/ 0 h 486356"/>
              <a:gd name="connsiteX5" fmla="*/ 315451 w 486356"/>
              <a:gd name="connsiteY5" fmla="*/ 267496 h 486356"/>
              <a:gd name="connsiteX6" fmla="*/ 170906 w 486356"/>
              <a:gd name="connsiteY6" fmla="*/ 267496 h 486356"/>
              <a:gd name="connsiteX7" fmla="*/ 200695 w 486356"/>
              <a:gd name="connsiteY7" fmla="*/ 393390 h 486356"/>
              <a:gd name="connsiteX8" fmla="*/ 243178 w 486356"/>
              <a:gd name="connsiteY8" fmla="*/ 437721 h 486356"/>
              <a:gd name="connsiteX9" fmla="*/ 285662 w 486356"/>
              <a:gd name="connsiteY9" fmla="*/ 393390 h 486356"/>
              <a:gd name="connsiteX10" fmla="*/ 315451 w 486356"/>
              <a:gd name="connsiteY10" fmla="*/ 267521 h 486356"/>
              <a:gd name="connsiteX11" fmla="*/ 122197 w 486356"/>
              <a:gd name="connsiteY11" fmla="*/ 267496 h 486356"/>
              <a:gd name="connsiteX12" fmla="*/ 50143 w 486356"/>
              <a:gd name="connsiteY12" fmla="*/ 267521 h 486356"/>
              <a:gd name="connsiteX13" fmla="*/ 159014 w 486356"/>
              <a:gd name="connsiteY13" fmla="*/ 418607 h 486356"/>
              <a:gd name="connsiteX14" fmla="*/ 122197 w 486356"/>
              <a:gd name="connsiteY14" fmla="*/ 267496 h 486356"/>
              <a:gd name="connsiteX15" fmla="*/ 436213 w 486356"/>
              <a:gd name="connsiteY15" fmla="*/ 267521 h 486356"/>
              <a:gd name="connsiteX16" fmla="*/ 364160 w 486356"/>
              <a:gd name="connsiteY16" fmla="*/ 267521 h 486356"/>
              <a:gd name="connsiteX17" fmla="*/ 327367 w 486356"/>
              <a:gd name="connsiteY17" fmla="*/ 418632 h 486356"/>
              <a:gd name="connsiteX18" fmla="*/ 436213 w 486356"/>
              <a:gd name="connsiteY18" fmla="*/ 267521 h 486356"/>
              <a:gd name="connsiteX19" fmla="*/ 158990 w 486356"/>
              <a:gd name="connsiteY19" fmla="*/ 67725 h 486356"/>
              <a:gd name="connsiteX20" fmla="*/ 158358 w 486356"/>
              <a:gd name="connsiteY20" fmla="*/ 68041 h 486356"/>
              <a:gd name="connsiteX21" fmla="*/ 50143 w 486356"/>
              <a:gd name="connsiteY21" fmla="*/ 218860 h 486356"/>
              <a:gd name="connsiteX22" fmla="*/ 122197 w 486356"/>
              <a:gd name="connsiteY22" fmla="*/ 218861 h 486356"/>
              <a:gd name="connsiteX23" fmla="*/ 158990 w 486356"/>
              <a:gd name="connsiteY23" fmla="*/ 67725 h 486356"/>
              <a:gd name="connsiteX24" fmla="*/ 243178 w 486356"/>
              <a:gd name="connsiteY24" fmla="*/ 48636 h 486356"/>
              <a:gd name="connsiteX25" fmla="*/ 200695 w 486356"/>
              <a:gd name="connsiteY25" fmla="*/ 92967 h 486356"/>
              <a:gd name="connsiteX26" fmla="*/ 170881 w 486356"/>
              <a:gd name="connsiteY26" fmla="*/ 218861 h 486356"/>
              <a:gd name="connsiteX27" fmla="*/ 315475 w 486356"/>
              <a:gd name="connsiteY27" fmla="*/ 218861 h 486356"/>
              <a:gd name="connsiteX28" fmla="*/ 285662 w 486356"/>
              <a:gd name="connsiteY28" fmla="*/ 92967 h 486356"/>
              <a:gd name="connsiteX29" fmla="*/ 245148 w 486356"/>
              <a:gd name="connsiteY29" fmla="*/ 48782 h 486356"/>
              <a:gd name="connsiteX30" fmla="*/ 243178 w 486356"/>
              <a:gd name="connsiteY30" fmla="*/ 48636 h 486356"/>
              <a:gd name="connsiteX31" fmla="*/ 327342 w 486356"/>
              <a:gd name="connsiteY31" fmla="*/ 67749 h 486356"/>
              <a:gd name="connsiteX32" fmla="*/ 327902 w 486356"/>
              <a:gd name="connsiteY32" fmla="*/ 68747 h 486356"/>
              <a:gd name="connsiteX33" fmla="*/ 364160 w 486356"/>
              <a:gd name="connsiteY33" fmla="*/ 218885 h 486356"/>
              <a:gd name="connsiteX34" fmla="*/ 436213 w 486356"/>
              <a:gd name="connsiteY34" fmla="*/ 218861 h 486356"/>
              <a:gd name="connsiteX35" fmla="*/ 327342 w 486356"/>
              <a:gd name="connsiteY35" fmla="*/ 67749 h 48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6356" h="486356">
                <a:moveTo>
                  <a:pt x="243178" y="0"/>
                </a:moveTo>
                <a:cubicBezTo>
                  <a:pt x="377486" y="0"/>
                  <a:pt x="486357" y="108871"/>
                  <a:pt x="486357" y="243178"/>
                </a:cubicBezTo>
                <a:cubicBezTo>
                  <a:pt x="486357" y="377486"/>
                  <a:pt x="377486" y="486357"/>
                  <a:pt x="243178" y="486357"/>
                </a:cubicBezTo>
                <a:cubicBezTo>
                  <a:pt x="108871" y="486357"/>
                  <a:pt x="0" y="377486"/>
                  <a:pt x="0" y="243178"/>
                </a:cubicBezTo>
                <a:cubicBezTo>
                  <a:pt x="0" y="108871"/>
                  <a:pt x="108871" y="0"/>
                  <a:pt x="243178" y="0"/>
                </a:cubicBezTo>
                <a:close/>
                <a:moveTo>
                  <a:pt x="315451" y="267496"/>
                </a:moveTo>
                <a:lnTo>
                  <a:pt x="170906" y="267496"/>
                </a:lnTo>
                <a:cubicBezTo>
                  <a:pt x="173581" y="316229"/>
                  <a:pt x="184305" y="360585"/>
                  <a:pt x="200695" y="393390"/>
                </a:cubicBezTo>
                <a:cubicBezTo>
                  <a:pt x="215967" y="423909"/>
                  <a:pt x="232308" y="437721"/>
                  <a:pt x="243178" y="437721"/>
                </a:cubicBezTo>
                <a:cubicBezTo>
                  <a:pt x="254073" y="437721"/>
                  <a:pt x="270390" y="423909"/>
                  <a:pt x="285662" y="393390"/>
                </a:cubicBezTo>
                <a:cubicBezTo>
                  <a:pt x="302052" y="360585"/>
                  <a:pt x="312776" y="316229"/>
                  <a:pt x="315451" y="267521"/>
                </a:cubicBezTo>
                <a:close/>
                <a:moveTo>
                  <a:pt x="122197" y="267496"/>
                </a:moveTo>
                <a:lnTo>
                  <a:pt x="50143" y="267521"/>
                </a:lnTo>
                <a:cubicBezTo>
                  <a:pt x="58437" y="333097"/>
                  <a:pt x="99432" y="389989"/>
                  <a:pt x="159014" y="418607"/>
                </a:cubicBezTo>
                <a:cubicBezTo>
                  <a:pt x="138685" y="379650"/>
                  <a:pt x="125140" y="326686"/>
                  <a:pt x="122197" y="267496"/>
                </a:cubicBezTo>
                <a:close/>
                <a:moveTo>
                  <a:pt x="436213" y="267521"/>
                </a:moveTo>
                <a:lnTo>
                  <a:pt x="364160" y="267521"/>
                </a:lnTo>
                <a:cubicBezTo>
                  <a:pt x="361241" y="326710"/>
                  <a:pt x="347672" y="379650"/>
                  <a:pt x="327367" y="418632"/>
                </a:cubicBezTo>
                <a:cubicBezTo>
                  <a:pt x="386938" y="389992"/>
                  <a:pt x="427920" y="333096"/>
                  <a:pt x="436213" y="267521"/>
                </a:cubicBezTo>
                <a:close/>
                <a:moveTo>
                  <a:pt x="158990" y="67725"/>
                </a:moveTo>
                <a:lnTo>
                  <a:pt x="158358" y="68041"/>
                </a:lnTo>
                <a:cubicBezTo>
                  <a:pt x="99102" y="96779"/>
                  <a:pt x="58388" y="153522"/>
                  <a:pt x="50143" y="218860"/>
                </a:cubicBezTo>
                <a:lnTo>
                  <a:pt x="122197" y="218861"/>
                </a:lnTo>
                <a:cubicBezTo>
                  <a:pt x="125115" y="159671"/>
                  <a:pt x="138685" y="106707"/>
                  <a:pt x="158990" y="67725"/>
                </a:cubicBezTo>
                <a:close/>
                <a:moveTo>
                  <a:pt x="243178" y="48636"/>
                </a:moveTo>
                <a:cubicBezTo>
                  <a:pt x="232284" y="48636"/>
                  <a:pt x="215967" y="62448"/>
                  <a:pt x="200695" y="92967"/>
                </a:cubicBezTo>
                <a:cubicBezTo>
                  <a:pt x="184329" y="125772"/>
                  <a:pt x="173581" y="170128"/>
                  <a:pt x="170881" y="218861"/>
                </a:cubicBezTo>
                <a:lnTo>
                  <a:pt x="315475" y="218861"/>
                </a:lnTo>
                <a:cubicBezTo>
                  <a:pt x="312776" y="170128"/>
                  <a:pt x="302052" y="125772"/>
                  <a:pt x="285662" y="92967"/>
                </a:cubicBezTo>
                <a:cubicBezTo>
                  <a:pt x="271290" y="64223"/>
                  <a:pt x="255994" y="50314"/>
                  <a:pt x="245148" y="48782"/>
                </a:cubicBezTo>
                <a:lnTo>
                  <a:pt x="243178" y="48636"/>
                </a:lnTo>
                <a:close/>
                <a:moveTo>
                  <a:pt x="327342" y="67749"/>
                </a:moveTo>
                <a:lnTo>
                  <a:pt x="327902" y="68747"/>
                </a:lnTo>
                <a:cubicBezTo>
                  <a:pt x="347915" y="107655"/>
                  <a:pt x="361266" y="160182"/>
                  <a:pt x="364160" y="218885"/>
                </a:cubicBezTo>
                <a:lnTo>
                  <a:pt x="436213" y="218861"/>
                </a:lnTo>
                <a:cubicBezTo>
                  <a:pt x="427928" y="153275"/>
                  <a:pt x="386932" y="96372"/>
                  <a:pt x="327342" y="67749"/>
                </a:cubicBezTo>
                <a:close/>
              </a:path>
            </a:pathLst>
          </a:custGeom>
          <a:solidFill>
            <a:schemeClr val="accent1"/>
          </a:solidFill>
          <a:ln w="567" cap="flat">
            <a:noFill/>
            <a:prstDash val="solid"/>
            <a:miter/>
          </a:ln>
        </p:spPr>
        <p:txBody>
          <a:bodyPr rtlCol="0" anchor="ctr"/>
          <a:lstStyle/>
          <a:p>
            <a:endParaRPr lang="zh-CN" altLang="en-US"/>
          </a:p>
        </p:txBody>
      </p:sp>
      <p:sp>
        <p:nvSpPr>
          <p:cNvPr id="14" name="图形 25">
            <a:extLst>
              <a:ext uri="{FF2B5EF4-FFF2-40B4-BE49-F238E27FC236}">
                <a16:creationId xmlns:a16="http://schemas.microsoft.com/office/drawing/2014/main" id="{486DF788-F5C4-48FE-98BF-80381C66EC0B}"/>
              </a:ext>
            </a:extLst>
          </p:cNvPr>
          <p:cNvSpPr/>
          <p:nvPr/>
        </p:nvSpPr>
        <p:spPr>
          <a:xfrm>
            <a:off x="7233644" y="3161093"/>
            <a:ext cx="403394" cy="352488"/>
          </a:xfrm>
          <a:custGeom>
            <a:avLst/>
            <a:gdLst>
              <a:gd name="connsiteX0" fmla="*/ 42720 w 498145"/>
              <a:gd name="connsiteY0" fmla="*/ 42744 h 435284"/>
              <a:gd name="connsiteX1" fmla="*/ 249063 w 498145"/>
              <a:gd name="connsiteY1" fmla="*/ 42726 h 435284"/>
              <a:gd name="connsiteX2" fmla="*/ 249081 w 498145"/>
              <a:gd name="connsiteY2" fmla="*/ 42744 h 435284"/>
              <a:gd name="connsiteX3" fmla="*/ 455424 w 498145"/>
              <a:gd name="connsiteY3" fmla="*/ 42772 h 435284"/>
              <a:gd name="connsiteX4" fmla="*/ 459673 w 498145"/>
              <a:gd name="connsiteY4" fmla="*/ 244655 h 435284"/>
              <a:gd name="connsiteX5" fmla="*/ 455418 w 498145"/>
              <a:gd name="connsiteY5" fmla="*/ 249105 h 435284"/>
              <a:gd name="connsiteX6" fmla="*/ 283466 w 498145"/>
              <a:gd name="connsiteY6" fmla="*/ 421032 h 435284"/>
              <a:gd name="connsiteX7" fmla="*/ 214685 w 498145"/>
              <a:gd name="connsiteY7" fmla="*/ 421046 h 435284"/>
              <a:gd name="connsiteX8" fmla="*/ 214671 w 498145"/>
              <a:gd name="connsiteY8" fmla="*/ 421032 h 435284"/>
              <a:gd name="connsiteX9" fmla="*/ 42744 w 498145"/>
              <a:gd name="connsiteY9" fmla="*/ 249105 h 435284"/>
              <a:gd name="connsiteX10" fmla="*/ 42726 w 498145"/>
              <a:gd name="connsiteY10" fmla="*/ 42761 h 435284"/>
              <a:gd name="connsiteX11" fmla="*/ 42744 w 498145"/>
              <a:gd name="connsiteY11" fmla="*/ 42744 h 435284"/>
              <a:gd name="connsiteX12" fmla="*/ 77129 w 498145"/>
              <a:gd name="connsiteY12" fmla="*/ 77154 h 435284"/>
              <a:gd name="connsiteX13" fmla="*/ 73457 w 498145"/>
              <a:gd name="connsiteY13" fmla="*/ 210829 h 435284"/>
              <a:gd name="connsiteX14" fmla="*/ 77105 w 498145"/>
              <a:gd name="connsiteY14" fmla="*/ 214720 h 435284"/>
              <a:gd name="connsiteX15" fmla="*/ 249081 w 498145"/>
              <a:gd name="connsiteY15" fmla="*/ 386647 h 435284"/>
              <a:gd name="connsiteX16" fmla="*/ 386622 w 498145"/>
              <a:gd name="connsiteY16" fmla="*/ 249105 h 435284"/>
              <a:gd name="connsiteX17" fmla="*/ 335069 w 498145"/>
              <a:gd name="connsiteY17" fmla="*/ 197503 h 435284"/>
              <a:gd name="connsiteX18" fmla="*/ 292050 w 498145"/>
              <a:gd name="connsiteY18" fmla="*/ 240497 h 435284"/>
              <a:gd name="connsiteX19" fmla="*/ 178875 w 498145"/>
              <a:gd name="connsiteY19" fmla="*/ 246916 h 435284"/>
              <a:gd name="connsiteX20" fmla="*/ 175082 w 498145"/>
              <a:gd name="connsiteY20" fmla="*/ 243707 h 435284"/>
              <a:gd name="connsiteX21" fmla="*/ 171677 w 498145"/>
              <a:gd name="connsiteY21" fmla="*/ 240497 h 435284"/>
              <a:gd name="connsiteX22" fmla="*/ 165209 w 498145"/>
              <a:gd name="connsiteY22" fmla="*/ 127492 h 435284"/>
              <a:gd name="connsiteX23" fmla="*/ 168418 w 498145"/>
              <a:gd name="connsiteY23" fmla="*/ 123601 h 435284"/>
              <a:gd name="connsiteX24" fmla="*/ 171701 w 498145"/>
              <a:gd name="connsiteY24" fmla="*/ 120123 h 435284"/>
              <a:gd name="connsiteX25" fmla="*/ 214671 w 498145"/>
              <a:gd name="connsiteY25" fmla="*/ 77154 h 435284"/>
              <a:gd name="connsiteX26" fmla="*/ 84668 w 498145"/>
              <a:gd name="connsiteY26" fmla="*/ 70345 h 435284"/>
              <a:gd name="connsiteX27" fmla="*/ 80631 w 498145"/>
              <a:gd name="connsiteY27" fmla="*/ 73798 h 435284"/>
              <a:gd name="connsiteX28" fmla="*/ 77129 w 498145"/>
              <a:gd name="connsiteY28" fmla="*/ 77154 h 435284"/>
              <a:gd name="connsiteX29" fmla="*/ 206622 w 498145"/>
              <a:gd name="connsiteY29" fmla="*/ 153949 h 435284"/>
              <a:gd name="connsiteX30" fmla="*/ 204433 w 498145"/>
              <a:gd name="connsiteY30" fmla="*/ 156284 h 435284"/>
              <a:gd name="connsiteX31" fmla="*/ 207821 w 498145"/>
              <a:gd name="connsiteY31" fmla="*/ 207758 h 435284"/>
              <a:gd name="connsiteX32" fmla="*/ 254893 w 498145"/>
              <a:gd name="connsiteY32" fmla="*/ 208616 h 435284"/>
              <a:gd name="connsiteX33" fmla="*/ 257665 w 498145"/>
              <a:gd name="connsiteY33" fmla="*/ 206111 h 435284"/>
              <a:gd name="connsiteX34" fmla="*/ 317852 w 498145"/>
              <a:gd name="connsiteY34" fmla="*/ 145924 h 435284"/>
              <a:gd name="connsiteX35" fmla="*/ 352237 w 498145"/>
              <a:gd name="connsiteY35" fmla="*/ 145924 h 435284"/>
              <a:gd name="connsiteX36" fmla="*/ 421032 w 498145"/>
              <a:gd name="connsiteY36" fmla="*/ 214695 h 435284"/>
              <a:gd name="connsiteX37" fmla="*/ 424364 w 498145"/>
              <a:gd name="connsiteY37" fmla="*/ 211194 h 435284"/>
              <a:gd name="connsiteX38" fmla="*/ 427841 w 498145"/>
              <a:gd name="connsiteY38" fmla="*/ 84692 h 435284"/>
              <a:gd name="connsiteX39" fmla="*/ 424364 w 498145"/>
              <a:gd name="connsiteY39" fmla="*/ 80655 h 435284"/>
              <a:gd name="connsiteX40" fmla="*/ 421032 w 498145"/>
              <a:gd name="connsiteY40" fmla="*/ 77154 h 435284"/>
              <a:gd name="connsiteX41" fmla="*/ 287333 w 498145"/>
              <a:gd name="connsiteY41" fmla="*/ 73482 h 435284"/>
              <a:gd name="connsiteX42" fmla="*/ 283442 w 498145"/>
              <a:gd name="connsiteY42" fmla="*/ 77129 h 435284"/>
              <a:gd name="connsiteX43" fmla="*/ 206622 w 498145"/>
              <a:gd name="connsiteY43" fmla="*/ 153974 h 43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8145" h="435284">
                <a:moveTo>
                  <a:pt x="42720" y="42744"/>
                </a:moveTo>
                <a:cubicBezTo>
                  <a:pt x="99695" y="-14241"/>
                  <a:pt x="192078" y="-14249"/>
                  <a:pt x="249063" y="42726"/>
                </a:cubicBezTo>
                <a:cubicBezTo>
                  <a:pt x="249069" y="42732"/>
                  <a:pt x="249075" y="42738"/>
                  <a:pt x="249081" y="42744"/>
                </a:cubicBezTo>
                <a:cubicBezTo>
                  <a:pt x="306069" y="-14228"/>
                  <a:pt x="398452" y="-14216"/>
                  <a:pt x="455424" y="42772"/>
                </a:cubicBezTo>
                <a:cubicBezTo>
                  <a:pt x="510698" y="98061"/>
                  <a:pt x="512571" y="187090"/>
                  <a:pt x="459673" y="244655"/>
                </a:cubicBezTo>
                <a:lnTo>
                  <a:pt x="455418" y="249105"/>
                </a:lnTo>
                <a:lnTo>
                  <a:pt x="283466" y="421032"/>
                </a:lnTo>
                <a:cubicBezTo>
                  <a:pt x="264477" y="440029"/>
                  <a:pt x="233682" y="440036"/>
                  <a:pt x="214685" y="421046"/>
                </a:cubicBezTo>
                <a:cubicBezTo>
                  <a:pt x="214680" y="421041"/>
                  <a:pt x="214676" y="421037"/>
                  <a:pt x="214671" y="421032"/>
                </a:cubicBezTo>
                <a:lnTo>
                  <a:pt x="42744" y="249105"/>
                </a:lnTo>
                <a:cubicBezTo>
                  <a:pt x="-14241" y="192130"/>
                  <a:pt x="-14249" y="99746"/>
                  <a:pt x="42726" y="42761"/>
                </a:cubicBezTo>
                <a:cubicBezTo>
                  <a:pt x="42732" y="42756"/>
                  <a:pt x="42738" y="42750"/>
                  <a:pt x="42744" y="42744"/>
                </a:cubicBezTo>
                <a:close/>
                <a:moveTo>
                  <a:pt x="77129" y="77154"/>
                </a:moveTo>
                <a:cubicBezTo>
                  <a:pt x="40614" y="113672"/>
                  <a:pt x="39002" y="172360"/>
                  <a:pt x="73457" y="210829"/>
                </a:cubicBezTo>
                <a:lnTo>
                  <a:pt x="77105" y="214720"/>
                </a:lnTo>
                <a:lnTo>
                  <a:pt x="249081" y="386647"/>
                </a:lnTo>
                <a:lnTo>
                  <a:pt x="386622" y="249105"/>
                </a:lnTo>
                <a:lnTo>
                  <a:pt x="335069" y="197503"/>
                </a:lnTo>
                <a:lnTo>
                  <a:pt x="292050" y="240497"/>
                </a:lnTo>
                <a:cubicBezTo>
                  <a:pt x="261445" y="271102"/>
                  <a:pt x="212745" y="273864"/>
                  <a:pt x="178875" y="246916"/>
                </a:cubicBezTo>
                <a:lnTo>
                  <a:pt x="175082" y="243707"/>
                </a:lnTo>
                <a:lnTo>
                  <a:pt x="171677" y="240497"/>
                </a:lnTo>
                <a:cubicBezTo>
                  <a:pt x="141200" y="209908"/>
                  <a:pt x="138421" y="161358"/>
                  <a:pt x="165209" y="127492"/>
                </a:cubicBezTo>
                <a:lnTo>
                  <a:pt x="168418" y="123601"/>
                </a:lnTo>
                <a:lnTo>
                  <a:pt x="171701" y="120123"/>
                </a:lnTo>
                <a:lnTo>
                  <a:pt x="214671" y="77154"/>
                </a:lnTo>
                <a:cubicBezTo>
                  <a:pt x="179466" y="41947"/>
                  <a:pt x="123359" y="39008"/>
                  <a:pt x="84668" y="70345"/>
                </a:cubicBezTo>
                <a:lnTo>
                  <a:pt x="80631" y="73798"/>
                </a:lnTo>
                <a:lnTo>
                  <a:pt x="77129" y="77154"/>
                </a:lnTo>
                <a:close/>
                <a:moveTo>
                  <a:pt x="206622" y="153949"/>
                </a:moveTo>
                <a:lnTo>
                  <a:pt x="204433" y="156284"/>
                </a:lnTo>
                <a:cubicBezTo>
                  <a:pt x="191155" y="171434"/>
                  <a:pt x="192672" y="194480"/>
                  <a:pt x="207821" y="207758"/>
                </a:cubicBezTo>
                <a:cubicBezTo>
                  <a:pt x="221203" y="219487"/>
                  <a:pt x="241093" y="219849"/>
                  <a:pt x="254893" y="208616"/>
                </a:cubicBezTo>
                <a:lnTo>
                  <a:pt x="257665" y="206111"/>
                </a:lnTo>
                <a:lnTo>
                  <a:pt x="317852" y="145924"/>
                </a:lnTo>
                <a:cubicBezTo>
                  <a:pt x="327348" y="136431"/>
                  <a:pt x="342741" y="136431"/>
                  <a:pt x="352237" y="145924"/>
                </a:cubicBezTo>
                <a:lnTo>
                  <a:pt x="421032" y="214695"/>
                </a:lnTo>
                <a:lnTo>
                  <a:pt x="424364" y="211194"/>
                </a:lnTo>
                <a:cubicBezTo>
                  <a:pt x="456543" y="175647"/>
                  <a:pt x="458019" y="121953"/>
                  <a:pt x="427841" y="84692"/>
                </a:cubicBezTo>
                <a:lnTo>
                  <a:pt x="424364" y="80655"/>
                </a:lnTo>
                <a:lnTo>
                  <a:pt x="421032" y="77154"/>
                </a:lnTo>
                <a:cubicBezTo>
                  <a:pt x="384510" y="40624"/>
                  <a:pt x="325805" y="39011"/>
                  <a:pt x="287333" y="73482"/>
                </a:cubicBezTo>
                <a:lnTo>
                  <a:pt x="283442" y="77129"/>
                </a:lnTo>
                <a:lnTo>
                  <a:pt x="206622" y="153974"/>
                </a:lnTo>
                <a:close/>
              </a:path>
            </a:pathLst>
          </a:custGeom>
          <a:solidFill>
            <a:schemeClr val="accent1"/>
          </a:solidFill>
          <a:ln w="567" cap="flat">
            <a:noFill/>
            <a:prstDash val="solid"/>
            <a:miter/>
          </a:ln>
        </p:spPr>
        <p:txBody>
          <a:bodyPr rtlCol="0" anchor="ctr"/>
          <a:lstStyle/>
          <a:p>
            <a:endParaRPr lang="zh-CN" altLang="en-US"/>
          </a:p>
        </p:txBody>
      </p:sp>
      <p:sp>
        <p:nvSpPr>
          <p:cNvPr id="15" name="图形 27">
            <a:extLst>
              <a:ext uri="{FF2B5EF4-FFF2-40B4-BE49-F238E27FC236}">
                <a16:creationId xmlns:a16="http://schemas.microsoft.com/office/drawing/2014/main" id="{1D00C869-7F1F-4E91-8644-3D6C61BA4D60}"/>
              </a:ext>
            </a:extLst>
          </p:cNvPr>
          <p:cNvSpPr/>
          <p:nvPr/>
        </p:nvSpPr>
        <p:spPr>
          <a:xfrm>
            <a:off x="9917052" y="3141778"/>
            <a:ext cx="433231" cy="393846"/>
          </a:xfrm>
          <a:custGeom>
            <a:avLst/>
            <a:gdLst>
              <a:gd name="connsiteX0" fmla="*/ 243178 w 534992"/>
              <a:gd name="connsiteY0" fmla="*/ 218861 h 486356"/>
              <a:gd name="connsiteX1" fmla="*/ 340450 w 534992"/>
              <a:gd name="connsiteY1" fmla="*/ 316132 h 486356"/>
              <a:gd name="connsiteX2" fmla="*/ 340450 w 534992"/>
              <a:gd name="connsiteY2" fmla="*/ 437721 h 486356"/>
              <a:gd name="connsiteX3" fmla="*/ 291814 w 534992"/>
              <a:gd name="connsiteY3" fmla="*/ 486357 h 486356"/>
              <a:gd name="connsiteX4" fmla="*/ 48636 w 534992"/>
              <a:gd name="connsiteY4" fmla="*/ 486357 h 486356"/>
              <a:gd name="connsiteX5" fmla="*/ 0 w 534992"/>
              <a:gd name="connsiteY5" fmla="*/ 437721 h 486356"/>
              <a:gd name="connsiteX6" fmla="*/ 0 w 534992"/>
              <a:gd name="connsiteY6" fmla="*/ 316132 h 486356"/>
              <a:gd name="connsiteX7" fmla="*/ 97271 w 534992"/>
              <a:gd name="connsiteY7" fmla="*/ 218861 h 486356"/>
              <a:gd name="connsiteX8" fmla="*/ 243178 w 534992"/>
              <a:gd name="connsiteY8" fmla="*/ 218861 h 486356"/>
              <a:gd name="connsiteX9" fmla="*/ 376926 w 534992"/>
              <a:gd name="connsiteY9" fmla="*/ 267496 h 486356"/>
              <a:gd name="connsiteX10" fmla="*/ 437721 w 534992"/>
              <a:gd name="connsiteY10" fmla="*/ 267496 h 486356"/>
              <a:gd name="connsiteX11" fmla="*/ 534992 w 534992"/>
              <a:gd name="connsiteY11" fmla="*/ 364768 h 486356"/>
              <a:gd name="connsiteX12" fmla="*/ 534992 w 534992"/>
              <a:gd name="connsiteY12" fmla="*/ 437721 h 486356"/>
              <a:gd name="connsiteX13" fmla="*/ 486357 w 534992"/>
              <a:gd name="connsiteY13" fmla="*/ 486357 h 486356"/>
              <a:gd name="connsiteX14" fmla="*/ 389085 w 534992"/>
              <a:gd name="connsiteY14" fmla="*/ 486357 h 486356"/>
              <a:gd name="connsiteX15" fmla="*/ 389085 w 534992"/>
              <a:gd name="connsiteY15" fmla="*/ 437721 h 486356"/>
              <a:gd name="connsiteX16" fmla="*/ 486357 w 534992"/>
              <a:gd name="connsiteY16" fmla="*/ 437721 h 486356"/>
              <a:gd name="connsiteX17" fmla="*/ 486357 w 534992"/>
              <a:gd name="connsiteY17" fmla="*/ 364768 h 486356"/>
              <a:gd name="connsiteX18" fmla="*/ 440153 w 534992"/>
              <a:gd name="connsiteY18" fmla="*/ 316132 h 486356"/>
              <a:gd name="connsiteX19" fmla="*/ 389085 w 534992"/>
              <a:gd name="connsiteY19" fmla="*/ 316132 h 486356"/>
              <a:gd name="connsiteX20" fmla="*/ 376926 w 534992"/>
              <a:gd name="connsiteY20" fmla="*/ 267496 h 486356"/>
              <a:gd name="connsiteX21" fmla="*/ 243178 w 534992"/>
              <a:gd name="connsiteY21" fmla="*/ 267496 h 486356"/>
              <a:gd name="connsiteX22" fmla="*/ 97271 w 534992"/>
              <a:gd name="connsiteY22" fmla="*/ 267496 h 486356"/>
              <a:gd name="connsiteX23" fmla="*/ 48636 w 534992"/>
              <a:gd name="connsiteY23" fmla="*/ 313700 h 486356"/>
              <a:gd name="connsiteX24" fmla="*/ 48636 w 534992"/>
              <a:gd name="connsiteY24" fmla="*/ 437721 h 486356"/>
              <a:gd name="connsiteX25" fmla="*/ 291814 w 534992"/>
              <a:gd name="connsiteY25" fmla="*/ 437721 h 486356"/>
              <a:gd name="connsiteX26" fmla="*/ 291814 w 534992"/>
              <a:gd name="connsiteY26" fmla="*/ 316132 h 486356"/>
              <a:gd name="connsiteX27" fmla="*/ 245610 w 534992"/>
              <a:gd name="connsiteY27" fmla="*/ 267496 h 486356"/>
              <a:gd name="connsiteX28" fmla="*/ 243178 w 534992"/>
              <a:gd name="connsiteY28" fmla="*/ 267496 h 486356"/>
              <a:gd name="connsiteX29" fmla="*/ 393949 w 534992"/>
              <a:gd name="connsiteY29" fmla="*/ 97271 h 486356"/>
              <a:gd name="connsiteX30" fmla="*/ 466902 w 534992"/>
              <a:gd name="connsiteY30" fmla="*/ 170225 h 486356"/>
              <a:gd name="connsiteX31" fmla="*/ 393949 w 534992"/>
              <a:gd name="connsiteY31" fmla="*/ 243178 h 486356"/>
              <a:gd name="connsiteX32" fmla="*/ 320995 w 534992"/>
              <a:gd name="connsiteY32" fmla="*/ 170225 h 486356"/>
              <a:gd name="connsiteX33" fmla="*/ 393949 w 534992"/>
              <a:gd name="connsiteY33" fmla="*/ 97271 h 486356"/>
              <a:gd name="connsiteX34" fmla="*/ 170225 w 534992"/>
              <a:gd name="connsiteY34" fmla="*/ 0 h 486356"/>
              <a:gd name="connsiteX35" fmla="*/ 267496 w 534992"/>
              <a:gd name="connsiteY35" fmla="*/ 97271 h 486356"/>
              <a:gd name="connsiteX36" fmla="*/ 170225 w 534992"/>
              <a:gd name="connsiteY36" fmla="*/ 194543 h 486356"/>
              <a:gd name="connsiteX37" fmla="*/ 72954 w 534992"/>
              <a:gd name="connsiteY37" fmla="*/ 97271 h 486356"/>
              <a:gd name="connsiteX38" fmla="*/ 170225 w 534992"/>
              <a:gd name="connsiteY38" fmla="*/ 0 h 486356"/>
              <a:gd name="connsiteX39" fmla="*/ 393949 w 534992"/>
              <a:gd name="connsiteY39" fmla="*/ 145907 h 486356"/>
              <a:gd name="connsiteX40" fmla="*/ 369631 w 534992"/>
              <a:gd name="connsiteY40" fmla="*/ 170225 h 486356"/>
              <a:gd name="connsiteX41" fmla="*/ 393949 w 534992"/>
              <a:gd name="connsiteY41" fmla="*/ 194543 h 486356"/>
              <a:gd name="connsiteX42" fmla="*/ 418267 w 534992"/>
              <a:gd name="connsiteY42" fmla="*/ 170225 h 486356"/>
              <a:gd name="connsiteX43" fmla="*/ 393949 w 534992"/>
              <a:gd name="connsiteY43" fmla="*/ 145907 h 486356"/>
              <a:gd name="connsiteX44" fmla="*/ 170225 w 534992"/>
              <a:gd name="connsiteY44" fmla="*/ 48636 h 486356"/>
              <a:gd name="connsiteX45" fmla="*/ 121589 w 534992"/>
              <a:gd name="connsiteY45" fmla="*/ 97271 h 486356"/>
              <a:gd name="connsiteX46" fmla="*/ 170225 w 534992"/>
              <a:gd name="connsiteY46" fmla="*/ 145907 h 486356"/>
              <a:gd name="connsiteX47" fmla="*/ 218861 w 534992"/>
              <a:gd name="connsiteY47" fmla="*/ 97271 h 486356"/>
              <a:gd name="connsiteX48" fmla="*/ 170225 w 534992"/>
              <a:gd name="connsiteY48" fmla="*/ 48636 h 48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4992" h="486356">
                <a:moveTo>
                  <a:pt x="243178" y="218861"/>
                </a:moveTo>
                <a:cubicBezTo>
                  <a:pt x="296678" y="218861"/>
                  <a:pt x="340450" y="262633"/>
                  <a:pt x="340450" y="316132"/>
                </a:cubicBezTo>
                <a:lnTo>
                  <a:pt x="340450" y="437721"/>
                </a:lnTo>
                <a:cubicBezTo>
                  <a:pt x="340450" y="464471"/>
                  <a:pt x="318564" y="486357"/>
                  <a:pt x="291814" y="486357"/>
                </a:cubicBezTo>
                <a:lnTo>
                  <a:pt x="48636" y="486357"/>
                </a:lnTo>
                <a:cubicBezTo>
                  <a:pt x="21886" y="486357"/>
                  <a:pt x="0" y="464471"/>
                  <a:pt x="0" y="437721"/>
                </a:cubicBezTo>
                <a:lnTo>
                  <a:pt x="0" y="316132"/>
                </a:lnTo>
                <a:cubicBezTo>
                  <a:pt x="0" y="262633"/>
                  <a:pt x="43772" y="218861"/>
                  <a:pt x="97271" y="218861"/>
                </a:cubicBezTo>
                <a:lnTo>
                  <a:pt x="243178" y="218861"/>
                </a:lnTo>
                <a:close/>
                <a:moveTo>
                  <a:pt x="376926" y="267496"/>
                </a:moveTo>
                <a:lnTo>
                  <a:pt x="437721" y="267496"/>
                </a:lnTo>
                <a:cubicBezTo>
                  <a:pt x="491220" y="267496"/>
                  <a:pt x="534992" y="311268"/>
                  <a:pt x="534992" y="364768"/>
                </a:cubicBezTo>
                <a:lnTo>
                  <a:pt x="534992" y="437721"/>
                </a:lnTo>
                <a:cubicBezTo>
                  <a:pt x="534992" y="464471"/>
                  <a:pt x="513106" y="486357"/>
                  <a:pt x="486357" y="486357"/>
                </a:cubicBezTo>
                <a:lnTo>
                  <a:pt x="389085" y="486357"/>
                </a:lnTo>
                <a:lnTo>
                  <a:pt x="389085" y="437721"/>
                </a:lnTo>
                <a:lnTo>
                  <a:pt x="486357" y="437721"/>
                </a:lnTo>
                <a:lnTo>
                  <a:pt x="486357" y="364768"/>
                </a:lnTo>
                <a:cubicBezTo>
                  <a:pt x="486357" y="338018"/>
                  <a:pt x="466902" y="318564"/>
                  <a:pt x="440153" y="316132"/>
                </a:cubicBezTo>
                <a:lnTo>
                  <a:pt x="389085" y="316132"/>
                </a:lnTo>
                <a:cubicBezTo>
                  <a:pt x="389085" y="299109"/>
                  <a:pt x="384222" y="282087"/>
                  <a:pt x="376926" y="267496"/>
                </a:cubicBezTo>
                <a:close/>
                <a:moveTo>
                  <a:pt x="243178" y="267496"/>
                </a:moveTo>
                <a:lnTo>
                  <a:pt x="97271" y="267496"/>
                </a:lnTo>
                <a:cubicBezTo>
                  <a:pt x="70522" y="267496"/>
                  <a:pt x="51067" y="286950"/>
                  <a:pt x="48636" y="313700"/>
                </a:cubicBezTo>
                <a:lnTo>
                  <a:pt x="48636" y="437721"/>
                </a:lnTo>
                <a:lnTo>
                  <a:pt x="291814" y="437721"/>
                </a:lnTo>
                <a:lnTo>
                  <a:pt x="291814" y="316132"/>
                </a:lnTo>
                <a:cubicBezTo>
                  <a:pt x="291814" y="289382"/>
                  <a:pt x="272360" y="269928"/>
                  <a:pt x="245610" y="267496"/>
                </a:cubicBezTo>
                <a:lnTo>
                  <a:pt x="243178" y="267496"/>
                </a:lnTo>
                <a:close/>
                <a:moveTo>
                  <a:pt x="393949" y="97271"/>
                </a:moveTo>
                <a:cubicBezTo>
                  <a:pt x="435289" y="97271"/>
                  <a:pt x="466902" y="128885"/>
                  <a:pt x="466902" y="170225"/>
                </a:cubicBezTo>
                <a:cubicBezTo>
                  <a:pt x="466902" y="211565"/>
                  <a:pt x="435289" y="243178"/>
                  <a:pt x="393949" y="243178"/>
                </a:cubicBezTo>
                <a:cubicBezTo>
                  <a:pt x="352609" y="243178"/>
                  <a:pt x="320995" y="211565"/>
                  <a:pt x="320995" y="170225"/>
                </a:cubicBezTo>
                <a:cubicBezTo>
                  <a:pt x="320995" y="128885"/>
                  <a:pt x="355040" y="97271"/>
                  <a:pt x="393949" y="97271"/>
                </a:cubicBezTo>
                <a:close/>
                <a:moveTo>
                  <a:pt x="170225" y="0"/>
                </a:moveTo>
                <a:cubicBezTo>
                  <a:pt x="223724" y="0"/>
                  <a:pt x="267496" y="43772"/>
                  <a:pt x="267496" y="97271"/>
                </a:cubicBezTo>
                <a:cubicBezTo>
                  <a:pt x="267496" y="150771"/>
                  <a:pt x="223724" y="194543"/>
                  <a:pt x="170225" y="194543"/>
                </a:cubicBezTo>
                <a:cubicBezTo>
                  <a:pt x="116726" y="194543"/>
                  <a:pt x="72954" y="150771"/>
                  <a:pt x="72954" y="97271"/>
                </a:cubicBezTo>
                <a:cubicBezTo>
                  <a:pt x="72954" y="43772"/>
                  <a:pt x="116726" y="0"/>
                  <a:pt x="170225" y="0"/>
                </a:cubicBezTo>
                <a:close/>
                <a:moveTo>
                  <a:pt x="393949" y="145907"/>
                </a:moveTo>
                <a:cubicBezTo>
                  <a:pt x="379358" y="145907"/>
                  <a:pt x="369631" y="155634"/>
                  <a:pt x="369631" y="170225"/>
                </a:cubicBezTo>
                <a:cubicBezTo>
                  <a:pt x="369631" y="184816"/>
                  <a:pt x="379358" y="194543"/>
                  <a:pt x="393949" y="194543"/>
                </a:cubicBezTo>
                <a:cubicBezTo>
                  <a:pt x="408540" y="194543"/>
                  <a:pt x="418267" y="184816"/>
                  <a:pt x="418267" y="170225"/>
                </a:cubicBezTo>
                <a:cubicBezTo>
                  <a:pt x="418267" y="155634"/>
                  <a:pt x="408540" y="145907"/>
                  <a:pt x="393949" y="145907"/>
                </a:cubicBezTo>
                <a:close/>
                <a:moveTo>
                  <a:pt x="170225" y="48636"/>
                </a:moveTo>
                <a:cubicBezTo>
                  <a:pt x="143475" y="48636"/>
                  <a:pt x="121589" y="70522"/>
                  <a:pt x="121589" y="97271"/>
                </a:cubicBezTo>
                <a:cubicBezTo>
                  <a:pt x="121589" y="124021"/>
                  <a:pt x="143475" y="145907"/>
                  <a:pt x="170225" y="145907"/>
                </a:cubicBezTo>
                <a:cubicBezTo>
                  <a:pt x="196974" y="145907"/>
                  <a:pt x="218861" y="124021"/>
                  <a:pt x="218861" y="97271"/>
                </a:cubicBezTo>
                <a:cubicBezTo>
                  <a:pt x="218861" y="70522"/>
                  <a:pt x="196974" y="48636"/>
                  <a:pt x="170225" y="48636"/>
                </a:cubicBezTo>
                <a:close/>
              </a:path>
            </a:pathLst>
          </a:custGeom>
          <a:solidFill>
            <a:schemeClr val="accent1"/>
          </a:solidFill>
          <a:ln w="567" cap="flat">
            <a:noFill/>
            <a:prstDash val="solid"/>
            <a:miter/>
          </a:ln>
        </p:spPr>
        <p:txBody>
          <a:bodyPr rtlCol="0" anchor="ctr"/>
          <a:lstStyle/>
          <a:p>
            <a:endParaRPr lang="zh-CN" altLang="en-US"/>
          </a:p>
        </p:txBody>
      </p:sp>
      <p:sp>
        <p:nvSpPr>
          <p:cNvPr id="16" name="文本框 15">
            <a:extLst>
              <a:ext uri="{FF2B5EF4-FFF2-40B4-BE49-F238E27FC236}">
                <a16:creationId xmlns:a16="http://schemas.microsoft.com/office/drawing/2014/main" id="{93C572E1-68C8-45D8-9A81-BD9CE34666E4}"/>
              </a:ext>
            </a:extLst>
          </p:cNvPr>
          <p:cNvSpPr txBox="1"/>
          <p:nvPr/>
        </p:nvSpPr>
        <p:spPr>
          <a:xfrm>
            <a:off x="1527487" y="3608884"/>
            <a:ext cx="1107996" cy="461665"/>
          </a:xfrm>
          <a:prstGeom prst="rect">
            <a:avLst/>
          </a:prstGeom>
          <a:noFill/>
        </p:spPr>
        <p:txBody>
          <a:bodyPr wrap="none" rtlCol="0">
            <a:spAutoFit/>
          </a:bodyPr>
          <a:lstStyle/>
          <a:p>
            <a:pPr algn="ctr"/>
            <a:r>
              <a:rPr lang="zh-CN" altLang="en-US" sz="2400" b="1" dirty="0">
                <a:solidFill>
                  <a:schemeClr val="accent1"/>
                </a:solidFill>
                <a:latin typeface="+mj-ea"/>
                <a:ea typeface="+mj-ea"/>
              </a:rPr>
              <a:t>关键词</a:t>
            </a:r>
          </a:p>
        </p:txBody>
      </p:sp>
      <p:sp>
        <p:nvSpPr>
          <p:cNvPr id="17" name="文本框 16">
            <a:extLst>
              <a:ext uri="{FF2B5EF4-FFF2-40B4-BE49-F238E27FC236}">
                <a16:creationId xmlns:a16="http://schemas.microsoft.com/office/drawing/2014/main" id="{7657A9A8-4065-45A4-94E2-C0E1A786EBFD}"/>
              </a:ext>
            </a:extLst>
          </p:cNvPr>
          <p:cNvSpPr txBox="1"/>
          <p:nvPr/>
        </p:nvSpPr>
        <p:spPr>
          <a:xfrm>
            <a:off x="4205837" y="3608884"/>
            <a:ext cx="1107996" cy="461665"/>
          </a:xfrm>
          <a:prstGeom prst="rect">
            <a:avLst/>
          </a:prstGeom>
          <a:noFill/>
        </p:spPr>
        <p:txBody>
          <a:bodyPr wrap="none" rtlCol="0">
            <a:spAutoFit/>
          </a:bodyPr>
          <a:lstStyle/>
          <a:p>
            <a:pPr algn="ctr"/>
            <a:r>
              <a:rPr lang="zh-CN" altLang="en-US" sz="2400" b="1" dirty="0">
                <a:solidFill>
                  <a:schemeClr val="accent1"/>
                </a:solidFill>
                <a:latin typeface="+mj-ea"/>
                <a:ea typeface="+mj-ea"/>
              </a:rPr>
              <a:t>关键词</a:t>
            </a:r>
          </a:p>
        </p:txBody>
      </p:sp>
      <p:sp>
        <p:nvSpPr>
          <p:cNvPr id="18" name="文本框 17">
            <a:extLst>
              <a:ext uri="{FF2B5EF4-FFF2-40B4-BE49-F238E27FC236}">
                <a16:creationId xmlns:a16="http://schemas.microsoft.com/office/drawing/2014/main" id="{DFA9D3B4-7257-4810-BF69-C032DB92C4ED}"/>
              </a:ext>
            </a:extLst>
          </p:cNvPr>
          <p:cNvSpPr txBox="1"/>
          <p:nvPr/>
        </p:nvSpPr>
        <p:spPr>
          <a:xfrm>
            <a:off x="6884185" y="3608884"/>
            <a:ext cx="1107996" cy="461665"/>
          </a:xfrm>
          <a:prstGeom prst="rect">
            <a:avLst/>
          </a:prstGeom>
          <a:noFill/>
        </p:spPr>
        <p:txBody>
          <a:bodyPr wrap="none" rtlCol="0">
            <a:spAutoFit/>
          </a:bodyPr>
          <a:lstStyle/>
          <a:p>
            <a:pPr algn="ctr"/>
            <a:r>
              <a:rPr lang="zh-CN" altLang="en-US" sz="2400" b="1" dirty="0">
                <a:solidFill>
                  <a:schemeClr val="accent1"/>
                </a:solidFill>
                <a:latin typeface="+mj-ea"/>
                <a:ea typeface="+mj-ea"/>
              </a:rPr>
              <a:t>关键词</a:t>
            </a:r>
          </a:p>
        </p:txBody>
      </p:sp>
      <p:sp>
        <p:nvSpPr>
          <p:cNvPr id="19" name="文本框 18">
            <a:extLst>
              <a:ext uri="{FF2B5EF4-FFF2-40B4-BE49-F238E27FC236}">
                <a16:creationId xmlns:a16="http://schemas.microsoft.com/office/drawing/2014/main" id="{E716B7AF-1374-4E39-8D48-DFFE211BC6BA}"/>
              </a:ext>
            </a:extLst>
          </p:cNvPr>
          <p:cNvSpPr txBox="1"/>
          <p:nvPr/>
        </p:nvSpPr>
        <p:spPr>
          <a:xfrm>
            <a:off x="9562534" y="3608884"/>
            <a:ext cx="1107996" cy="461665"/>
          </a:xfrm>
          <a:prstGeom prst="rect">
            <a:avLst/>
          </a:prstGeom>
          <a:noFill/>
        </p:spPr>
        <p:txBody>
          <a:bodyPr wrap="square" rtlCol="0">
            <a:spAutoFit/>
          </a:bodyPr>
          <a:lstStyle/>
          <a:p>
            <a:pPr algn="ctr"/>
            <a:r>
              <a:rPr lang="zh-CN" altLang="en-US" sz="2400" b="1" dirty="0">
                <a:solidFill>
                  <a:schemeClr val="accent1"/>
                </a:solidFill>
                <a:latin typeface="+mj-ea"/>
                <a:ea typeface="+mj-ea"/>
              </a:rPr>
              <a:t>关键词</a:t>
            </a:r>
          </a:p>
        </p:txBody>
      </p:sp>
      <p:sp>
        <p:nvSpPr>
          <p:cNvPr id="20" name="文本框 19">
            <a:extLst>
              <a:ext uri="{FF2B5EF4-FFF2-40B4-BE49-F238E27FC236}">
                <a16:creationId xmlns:a16="http://schemas.microsoft.com/office/drawing/2014/main" id="{C9CD65D9-BE5A-439E-8715-008EAA0008FB}"/>
              </a:ext>
            </a:extLst>
          </p:cNvPr>
          <p:cNvSpPr txBox="1"/>
          <p:nvPr/>
        </p:nvSpPr>
        <p:spPr>
          <a:xfrm>
            <a:off x="3580059" y="1259040"/>
            <a:ext cx="2370971" cy="1194686"/>
          </a:xfrm>
          <a:prstGeom prst="rect">
            <a:avLst/>
          </a:prstGeom>
          <a:noFill/>
        </p:spPr>
        <p:txBody>
          <a:bodyPr wrap="square" rtlCol="0">
            <a:spAutoFit/>
          </a:bodyPr>
          <a:lstStyle/>
          <a:p>
            <a:pPr algn="ctr">
              <a:lnSpc>
                <a:spcPct val="130000"/>
              </a:lnSpc>
            </a:pPr>
            <a:r>
              <a:rPr lang="zh-CN" altLang="en-US" sz="1400" dirty="0">
                <a:solidFill>
                  <a:schemeClr val="tx1">
                    <a:lumMod val="50000"/>
                    <a:lumOff val="50000"/>
                  </a:schemeClr>
                </a:solidFill>
              </a:rPr>
              <a:t>在这里输入你的正文阐述与关键词标题相关的具体内容在这里输入你的正文阐述与关键词标题相关的具体内容</a:t>
            </a:r>
          </a:p>
        </p:txBody>
      </p:sp>
      <p:sp>
        <p:nvSpPr>
          <p:cNvPr id="23" name="文本框 22">
            <a:extLst>
              <a:ext uri="{FF2B5EF4-FFF2-40B4-BE49-F238E27FC236}">
                <a16:creationId xmlns:a16="http://schemas.microsoft.com/office/drawing/2014/main" id="{22C336F0-9B2C-48D5-A94F-3FEAA447EE06}"/>
              </a:ext>
            </a:extLst>
          </p:cNvPr>
          <p:cNvSpPr txBox="1"/>
          <p:nvPr/>
        </p:nvSpPr>
        <p:spPr>
          <a:xfrm>
            <a:off x="8931046" y="1259040"/>
            <a:ext cx="2370971" cy="1194686"/>
          </a:xfrm>
          <a:prstGeom prst="rect">
            <a:avLst/>
          </a:prstGeom>
          <a:noFill/>
        </p:spPr>
        <p:txBody>
          <a:bodyPr wrap="square" rtlCol="0">
            <a:spAutoFit/>
          </a:bodyPr>
          <a:lstStyle/>
          <a:p>
            <a:pPr algn="ctr">
              <a:lnSpc>
                <a:spcPct val="130000"/>
              </a:lnSpc>
            </a:pPr>
            <a:r>
              <a:rPr lang="zh-CN" altLang="en-US" sz="1400" dirty="0">
                <a:solidFill>
                  <a:schemeClr val="tx1">
                    <a:lumMod val="50000"/>
                    <a:lumOff val="50000"/>
                  </a:schemeClr>
                </a:solidFill>
              </a:rPr>
              <a:t>在这里输入你的正文阐述与关键词标题相关的具体内容在这里输入你的正文阐述与关键词标题相关的具体内容</a:t>
            </a:r>
          </a:p>
        </p:txBody>
      </p:sp>
      <p:sp>
        <p:nvSpPr>
          <p:cNvPr id="24" name="文本框 23">
            <a:extLst>
              <a:ext uri="{FF2B5EF4-FFF2-40B4-BE49-F238E27FC236}">
                <a16:creationId xmlns:a16="http://schemas.microsoft.com/office/drawing/2014/main" id="{A6147CD4-F45C-4AFF-8AB2-A94F6BAB2EA4}"/>
              </a:ext>
            </a:extLst>
          </p:cNvPr>
          <p:cNvSpPr txBox="1"/>
          <p:nvPr/>
        </p:nvSpPr>
        <p:spPr>
          <a:xfrm>
            <a:off x="6316565" y="4860288"/>
            <a:ext cx="2370971" cy="1194686"/>
          </a:xfrm>
          <a:prstGeom prst="rect">
            <a:avLst/>
          </a:prstGeom>
          <a:noFill/>
        </p:spPr>
        <p:txBody>
          <a:bodyPr wrap="square" rtlCol="0">
            <a:spAutoFit/>
          </a:bodyPr>
          <a:lstStyle/>
          <a:p>
            <a:pPr algn="ctr">
              <a:lnSpc>
                <a:spcPct val="130000"/>
              </a:lnSpc>
            </a:pPr>
            <a:r>
              <a:rPr lang="zh-CN" altLang="en-US" sz="1400" dirty="0">
                <a:solidFill>
                  <a:schemeClr val="tx1">
                    <a:lumMod val="50000"/>
                    <a:lumOff val="50000"/>
                  </a:schemeClr>
                </a:solidFill>
              </a:rPr>
              <a:t>在这里输入你的正文阐述与关键词标题相关的具体内容在这里输入你的正文阐述与关键词标题相关的具体内容</a:t>
            </a:r>
          </a:p>
        </p:txBody>
      </p:sp>
    </p:spTree>
    <p:extLst>
      <p:ext uri="{BB962C8B-B14F-4D97-AF65-F5344CB8AC3E}">
        <p14:creationId xmlns:p14="http://schemas.microsoft.com/office/powerpoint/2010/main" val="976972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城市的高楼大厦&#10;&#10;描述已自动生成">
            <a:extLst>
              <a:ext uri="{FF2B5EF4-FFF2-40B4-BE49-F238E27FC236}">
                <a16:creationId xmlns:a16="http://schemas.microsoft.com/office/drawing/2014/main" id="{D27D6856-2FBD-4759-B9B5-9248B855DFB4}"/>
              </a:ext>
            </a:extLst>
          </p:cNvPr>
          <p:cNvPicPr>
            <a:picLocks noChangeAspect="1"/>
          </p:cNvPicPr>
          <p:nvPr/>
        </p:nvPicPr>
        <p:blipFill rotWithShape="1">
          <a:blip r:embed="rId2">
            <a:extLst>
              <a:ext uri="{28A0092B-C50C-407E-A947-70E740481C1C}">
                <a14:useLocalDpi xmlns:a14="http://schemas.microsoft.com/office/drawing/2010/main" val="0"/>
              </a:ext>
            </a:extLst>
          </a:blip>
          <a:srcRect l="18405" r="18441"/>
          <a:stretch/>
        </p:blipFill>
        <p:spPr>
          <a:xfrm>
            <a:off x="5890917" y="1214463"/>
            <a:ext cx="4669708" cy="4929393"/>
          </a:xfrm>
          <a:prstGeom prst="rect">
            <a:avLst/>
          </a:prstGeom>
        </p:spPr>
      </p:pic>
      <p:sp>
        <p:nvSpPr>
          <p:cNvPr id="2" name="标题 1">
            <a:extLst>
              <a:ext uri="{FF2B5EF4-FFF2-40B4-BE49-F238E27FC236}">
                <a16:creationId xmlns:a16="http://schemas.microsoft.com/office/drawing/2014/main" id="{FA57982F-BA6D-4B41-A5DB-9D07DC592E24}"/>
              </a:ext>
            </a:extLst>
          </p:cNvPr>
          <p:cNvSpPr>
            <a:spLocks noGrp="1"/>
          </p:cNvSpPr>
          <p:nvPr>
            <p:ph type="title"/>
          </p:nvPr>
        </p:nvSpPr>
        <p:spPr/>
        <p:txBody>
          <a:bodyPr/>
          <a:lstStyle/>
          <a:p>
            <a:r>
              <a:rPr lang="zh-CN" altLang="en-US" dirty="0"/>
              <a:t>未来规划</a:t>
            </a:r>
          </a:p>
        </p:txBody>
      </p:sp>
      <p:sp>
        <p:nvSpPr>
          <p:cNvPr id="9" name="矩形 8">
            <a:extLst>
              <a:ext uri="{FF2B5EF4-FFF2-40B4-BE49-F238E27FC236}">
                <a16:creationId xmlns:a16="http://schemas.microsoft.com/office/drawing/2014/main" id="{337FC561-3A7E-4BE5-8D4E-005FE745E6CE}"/>
              </a:ext>
            </a:extLst>
          </p:cNvPr>
          <p:cNvSpPr/>
          <p:nvPr/>
        </p:nvSpPr>
        <p:spPr>
          <a:xfrm>
            <a:off x="8179619" y="973394"/>
            <a:ext cx="3746091" cy="28611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OPPOSans B"/>
              <a:ea typeface="OPPOSans B"/>
              <a:cs typeface="+mn-cs"/>
            </a:endParaRPr>
          </a:p>
        </p:txBody>
      </p:sp>
      <p:sp>
        <p:nvSpPr>
          <p:cNvPr id="10" name="矩形 9">
            <a:extLst>
              <a:ext uri="{FF2B5EF4-FFF2-40B4-BE49-F238E27FC236}">
                <a16:creationId xmlns:a16="http://schemas.microsoft.com/office/drawing/2014/main" id="{8C9DF4BA-5EA1-4F2F-AD3A-30C7069AE912}"/>
              </a:ext>
            </a:extLst>
          </p:cNvPr>
          <p:cNvSpPr/>
          <p:nvPr/>
        </p:nvSpPr>
        <p:spPr>
          <a:xfrm>
            <a:off x="528325" y="2403820"/>
            <a:ext cx="3900944" cy="2183226"/>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lumMod val="65000"/>
                    <a:lumOff val="35000"/>
                  </a:srgbClr>
                </a:solidFill>
                <a:effectLst/>
                <a:uLnTx/>
                <a:uFillTx/>
                <a:latin typeface="OPPOSans R"/>
                <a:ea typeface="OPPOSans R"/>
                <a:cs typeface="OPPOSans R"/>
                <a:sym typeface="+mn-lt"/>
              </a:rPr>
              <a:t>在这里输入你的正文，阐述与关键词标题相关的具体内容，若字数太多酌情先删减文案，再缩小字号，在这里输入你的正文，阐述与关键词标题相关的具体内容，若字数太多酌情先删减文案，再缩小字号</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000000">
                  <a:lumMod val="65000"/>
                  <a:lumOff val="35000"/>
                </a:srgbClr>
              </a:solidFill>
              <a:effectLst/>
              <a:uLnTx/>
              <a:uFillTx/>
              <a:latin typeface="OPPOSans R"/>
              <a:ea typeface="OPPOSans R"/>
              <a:cs typeface="OPPOSans R"/>
              <a:sym typeface="+mn-lt"/>
            </a:endParaRPr>
          </a:p>
        </p:txBody>
      </p:sp>
      <p:sp>
        <p:nvSpPr>
          <p:cNvPr id="11" name="文本框 10">
            <a:extLst>
              <a:ext uri="{FF2B5EF4-FFF2-40B4-BE49-F238E27FC236}">
                <a16:creationId xmlns:a16="http://schemas.microsoft.com/office/drawing/2014/main" id="{85E4DCF0-31E4-447E-A21F-0B752F3AE9C3}"/>
              </a:ext>
            </a:extLst>
          </p:cNvPr>
          <p:cNvSpPr txBox="1"/>
          <p:nvPr/>
        </p:nvSpPr>
        <p:spPr>
          <a:xfrm>
            <a:off x="528325" y="1278293"/>
            <a:ext cx="644880" cy="416560"/>
          </a:xfrm>
          <a:custGeom>
            <a:avLst/>
            <a:gdLst/>
            <a:ahLst/>
            <a:cxnLst/>
            <a:rect l="l" t="t" r="r" b="b"/>
            <a:pathLst>
              <a:path w="711556" h="459629">
                <a:moveTo>
                  <a:pt x="648462" y="448"/>
                </a:moveTo>
                <a:cubicBezTo>
                  <a:pt x="651164" y="-319"/>
                  <a:pt x="653647" y="-100"/>
                  <a:pt x="655911" y="1105"/>
                </a:cubicBezTo>
                <a:cubicBezTo>
                  <a:pt x="658174" y="2310"/>
                  <a:pt x="659781" y="3844"/>
                  <a:pt x="660730" y="5706"/>
                </a:cubicBezTo>
                <a:lnTo>
                  <a:pt x="664235" y="19726"/>
                </a:lnTo>
                <a:cubicBezTo>
                  <a:pt x="665185" y="21589"/>
                  <a:pt x="665477" y="23560"/>
                  <a:pt x="665112" y="25642"/>
                </a:cubicBezTo>
                <a:cubicBezTo>
                  <a:pt x="664747" y="27723"/>
                  <a:pt x="663286" y="29256"/>
                  <a:pt x="660730" y="30242"/>
                </a:cubicBezTo>
                <a:cubicBezTo>
                  <a:pt x="633054" y="44957"/>
                  <a:pt x="611292" y="66791"/>
                  <a:pt x="595446" y="95746"/>
                </a:cubicBezTo>
                <a:cubicBezTo>
                  <a:pt x="579599" y="124700"/>
                  <a:pt x="567477" y="156612"/>
                  <a:pt x="559079" y="191481"/>
                </a:cubicBezTo>
                <a:cubicBezTo>
                  <a:pt x="561818" y="191408"/>
                  <a:pt x="565104" y="191116"/>
                  <a:pt x="568938" y="190605"/>
                </a:cubicBezTo>
                <a:cubicBezTo>
                  <a:pt x="572772" y="190094"/>
                  <a:pt x="576496" y="189802"/>
                  <a:pt x="580111" y="189729"/>
                </a:cubicBezTo>
                <a:cubicBezTo>
                  <a:pt x="617792" y="190788"/>
                  <a:pt x="648900" y="204005"/>
                  <a:pt x="673437" y="229381"/>
                </a:cubicBezTo>
                <a:cubicBezTo>
                  <a:pt x="697973" y="254758"/>
                  <a:pt x="710679" y="285939"/>
                  <a:pt x="711556" y="322926"/>
                </a:cubicBezTo>
                <a:cubicBezTo>
                  <a:pt x="710460" y="362360"/>
                  <a:pt x="697316" y="394783"/>
                  <a:pt x="672122" y="420196"/>
                </a:cubicBezTo>
                <a:cubicBezTo>
                  <a:pt x="646928" y="445608"/>
                  <a:pt x="616258" y="458753"/>
                  <a:pt x="580111" y="459629"/>
                </a:cubicBezTo>
                <a:cubicBezTo>
                  <a:pt x="539472" y="459410"/>
                  <a:pt x="505077" y="445827"/>
                  <a:pt x="476926" y="418881"/>
                </a:cubicBezTo>
                <a:cubicBezTo>
                  <a:pt x="448775" y="391935"/>
                  <a:pt x="434097" y="352940"/>
                  <a:pt x="432892" y="301895"/>
                </a:cubicBezTo>
                <a:cubicBezTo>
                  <a:pt x="433330" y="240043"/>
                  <a:pt x="452171" y="180601"/>
                  <a:pt x="489414" y="123568"/>
                </a:cubicBezTo>
                <a:cubicBezTo>
                  <a:pt x="526656" y="66536"/>
                  <a:pt x="579672" y="25496"/>
                  <a:pt x="648462" y="448"/>
                </a:cubicBezTo>
                <a:close/>
                <a:moveTo>
                  <a:pt x="215570" y="448"/>
                </a:moveTo>
                <a:cubicBezTo>
                  <a:pt x="218272" y="-319"/>
                  <a:pt x="220755" y="-100"/>
                  <a:pt x="223018" y="1105"/>
                </a:cubicBezTo>
                <a:cubicBezTo>
                  <a:pt x="225282" y="2310"/>
                  <a:pt x="226889" y="3844"/>
                  <a:pt x="227838" y="5706"/>
                </a:cubicBezTo>
                <a:lnTo>
                  <a:pt x="231343" y="19726"/>
                </a:lnTo>
                <a:cubicBezTo>
                  <a:pt x="232293" y="21589"/>
                  <a:pt x="232585" y="23560"/>
                  <a:pt x="232220" y="25642"/>
                </a:cubicBezTo>
                <a:cubicBezTo>
                  <a:pt x="231854" y="27723"/>
                  <a:pt x="230394" y="29256"/>
                  <a:pt x="227838" y="30242"/>
                </a:cubicBezTo>
                <a:cubicBezTo>
                  <a:pt x="199285" y="44957"/>
                  <a:pt x="177086" y="66791"/>
                  <a:pt x="161239" y="95746"/>
                </a:cubicBezTo>
                <a:cubicBezTo>
                  <a:pt x="145393" y="124700"/>
                  <a:pt x="133709" y="156612"/>
                  <a:pt x="126187" y="191481"/>
                </a:cubicBezTo>
                <a:cubicBezTo>
                  <a:pt x="128853" y="191408"/>
                  <a:pt x="131847" y="191116"/>
                  <a:pt x="135169" y="190605"/>
                </a:cubicBezTo>
                <a:cubicBezTo>
                  <a:pt x="138492" y="190094"/>
                  <a:pt x="141924" y="189802"/>
                  <a:pt x="145466" y="189729"/>
                </a:cubicBezTo>
                <a:cubicBezTo>
                  <a:pt x="183913" y="190788"/>
                  <a:pt x="215241" y="204005"/>
                  <a:pt x="239449" y="229381"/>
                </a:cubicBezTo>
                <a:cubicBezTo>
                  <a:pt x="263657" y="254758"/>
                  <a:pt x="276144" y="285939"/>
                  <a:pt x="276911" y="322926"/>
                </a:cubicBezTo>
                <a:cubicBezTo>
                  <a:pt x="275925" y="362360"/>
                  <a:pt x="263000" y="394783"/>
                  <a:pt x="238135" y="420196"/>
                </a:cubicBezTo>
                <a:cubicBezTo>
                  <a:pt x="213270" y="445608"/>
                  <a:pt x="182380" y="458753"/>
                  <a:pt x="145466" y="459629"/>
                </a:cubicBezTo>
                <a:cubicBezTo>
                  <a:pt x="104900" y="459410"/>
                  <a:pt x="70798" y="445827"/>
                  <a:pt x="43158" y="418881"/>
                </a:cubicBezTo>
                <a:cubicBezTo>
                  <a:pt x="15518" y="391935"/>
                  <a:pt x="1132" y="352940"/>
                  <a:pt x="0" y="301895"/>
                </a:cubicBezTo>
                <a:cubicBezTo>
                  <a:pt x="438" y="240043"/>
                  <a:pt x="19279" y="180601"/>
                  <a:pt x="56521" y="123568"/>
                </a:cubicBezTo>
                <a:cubicBezTo>
                  <a:pt x="93764" y="66536"/>
                  <a:pt x="146780" y="25496"/>
                  <a:pt x="215570" y="448"/>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3800" b="0" i="0" u="none" strike="noStrike" kern="1200" cap="none" spc="0" normalizeH="0" baseline="0" noProof="0" dirty="0">
              <a:ln>
                <a:noFill/>
              </a:ln>
              <a:solidFill>
                <a:srgbClr val="000000">
                  <a:lumMod val="75000"/>
                  <a:lumOff val="25000"/>
                </a:srgbClr>
              </a:solidFill>
              <a:effectLst/>
              <a:uLnTx/>
              <a:uFillTx/>
              <a:latin typeface="OPPOSans R"/>
              <a:ea typeface="OPPOSans R"/>
              <a:cs typeface="OPPOSans R"/>
              <a:sym typeface="+mn-lt"/>
            </a:endParaRPr>
          </a:p>
        </p:txBody>
      </p:sp>
      <p:cxnSp>
        <p:nvCxnSpPr>
          <p:cNvPr id="12" name="直接连接符 11">
            <a:extLst>
              <a:ext uri="{FF2B5EF4-FFF2-40B4-BE49-F238E27FC236}">
                <a16:creationId xmlns:a16="http://schemas.microsoft.com/office/drawing/2014/main" id="{8792A803-5C5B-4A17-AF37-8DF00969187C}"/>
              </a:ext>
            </a:extLst>
          </p:cNvPr>
          <p:cNvCxnSpPr/>
          <p:nvPr/>
        </p:nvCxnSpPr>
        <p:spPr>
          <a:xfrm>
            <a:off x="528325" y="2293699"/>
            <a:ext cx="2692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5632AB9F-49CF-48BA-B92D-5A23C96B4E80}"/>
              </a:ext>
            </a:extLst>
          </p:cNvPr>
          <p:cNvSpPr txBox="1"/>
          <p:nvPr/>
        </p:nvSpPr>
        <p:spPr>
          <a:xfrm>
            <a:off x="528325" y="1784866"/>
            <a:ext cx="308957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300" normalizeH="0" baseline="0" noProof="0" dirty="0">
                <a:ln>
                  <a:noFill/>
                </a:ln>
                <a:solidFill>
                  <a:schemeClr val="accent1"/>
                </a:solidFill>
                <a:effectLst/>
                <a:uLnTx/>
                <a:uFillTx/>
                <a:latin typeface="+mj-ea"/>
                <a:ea typeface="+mj-ea"/>
                <a:cs typeface="OPPOSans R"/>
                <a:sym typeface="+mn-lt"/>
              </a:rPr>
              <a:t>关键词标题</a:t>
            </a:r>
          </a:p>
        </p:txBody>
      </p:sp>
      <p:sp>
        <p:nvSpPr>
          <p:cNvPr id="14" name="矩形 13">
            <a:extLst>
              <a:ext uri="{FF2B5EF4-FFF2-40B4-BE49-F238E27FC236}">
                <a16:creationId xmlns:a16="http://schemas.microsoft.com/office/drawing/2014/main" id="{2D363CCA-BC78-4462-B6B8-20D1A52ECC9E}"/>
              </a:ext>
            </a:extLst>
          </p:cNvPr>
          <p:cNvSpPr/>
          <p:nvPr/>
        </p:nvSpPr>
        <p:spPr>
          <a:xfrm>
            <a:off x="8271923" y="1610437"/>
            <a:ext cx="3561483" cy="1910267"/>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FFFFFF"/>
                </a:solidFill>
                <a:effectLst/>
                <a:uLnTx/>
                <a:uFillTx/>
                <a:latin typeface="OPPOSans R"/>
                <a:ea typeface="OPPOSans R"/>
                <a:cs typeface="OPPOSans R"/>
                <a:sym typeface="+mn-lt"/>
              </a:rPr>
              <a:t>在这里输入你的正文，阐述与关键词标题相关的具体内容，若字数太多酌情先删减文案，再缩小字号，在这里输入你的正文，阐述与关键词标题相关的具体内容，若字数太多酌情先删减文案，再缩小字号</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srgbClr val="FFFFFF"/>
              </a:solidFill>
              <a:effectLst/>
              <a:uLnTx/>
              <a:uFillTx/>
              <a:latin typeface="OPPOSans R"/>
              <a:ea typeface="OPPOSans R"/>
              <a:cs typeface="OPPOSans R"/>
              <a:sym typeface="+mn-lt"/>
            </a:endParaRPr>
          </a:p>
        </p:txBody>
      </p:sp>
      <p:pic>
        <p:nvPicPr>
          <p:cNvPr id="16" name="图片 15" descr="山上的风景&#10;&#10;描述已自动生成">
            <a:extLst>
              <a:ext uri="{FF2B5EF4-FFF2-40B4-BE49-F238E27FC236}">
                <a16:creationId xmlns:a16="http://schemas.microsoft.com/office/drawing/2014/main" id="{9A27B68B-49C0-4E58-A07E-F861D3B14795}"/>
              </a:ext>
            </a:extLst>
          </p:cNvPr>
          <p:cNvPicPr>
            <a:picLocks noChangeAspect="1"/>
          </p:cNvPicPr>
          <p:nvPr/>
        </p:nvPicPr>
        <p:blipFill rotWithShape="1">
          <a:blip r:embed="rId3">
            <a:extLst>
              <a:ext uri="{28A0092B-C50C-407E-A947-70E740481C1C}">
                <a14:useLocalDpi xmlns:a14="http://schemas.microsoft.com/office/drawing/2010/main" val="0"/>
              </a:ext>
            </a:extLst>
          </a:blip>
          <a:srcRect b="46675"/>
          <a:stretch/>
        </p:blipFill>
        <p:spPr>
          <a:xfrm>
            <a:off x="528325" y="4285560"/>
            <a:ext cx="5227254" cy="1858296"/>
          </a:xfrm>
          <a:prstGeom prst="rect">
            <a:avLst/>
          </a:prstGeom>
        </p:spPr>
      </p:pic>
    </p:spTree>
    <p:extLst>
      <p:ext uri="{BB962C8B-B14F-4D97-AF65-F5344CB8AC3E}">
        <p14:creationId xmlns:p14="http://schemas.microsoft.com/office/powerpoint/2010/main" val="1081772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8CC541D1-1E02-460F-AC5C-7A78FCEE7233}"/>
              </a:ext>
            </a:extLst>
          </p:cNvPr>
          <p:cNvGrpSpPr/>
          <p:nvPr/>
        </p:nvGrpSpPr>
        <p:grpSpPr>
          <a:xfrm>
            <a:off x="5188178" y="4192643"/>
            <a:ext cx="1815644" cy="477671"/>
            <a:chOff x="5202954" y="4192643"/>
            <a:chExt cx="1815644" cy="477671"/>
          </a:xfrm>
        </p:grpSpPr>
        <p:sp>
          <p:nvSpPr>
            <p:cNvPr id="4" name="矩形: 圆角 3">
              <a:extLst>
                <a:ext uri="{FF2B5EF4-FFF2-40B4-BE49-F238E27FC236}">
                  <a16:creationId xmlns:a16="http://schemas.microsoft.com/office/drawing/2014/main" id="{B6892BBF-5AB8-4CA9-9F8C-224E77E5874B}"/>
                </a:ext>
              </a:extLst>
            </p:cNvPr>
            <p:cNvSpPr/>
            <p:nvPr/>
          </p:nvSpPr>
          <p:spPr>
            <a:xfrm>
              <a:off x="5202954" y="4192643"/>
              <a:ext cx="1815644" cy="477671"/>
            </a:xfrm>
            <a:prstGeom prst="roundRect">
              <a:avLst>
                <a:gd name="adj" fmla="val 50000"/>
              </a:avLst>
            </a:prstGeom>
            <a:gradFill>
              <a:gsLst>
                <a:gs pos="0">
                  <a:schemeClr val="accent1"/>
                </a:gs>
                <a:gs pos="98000">
                  <a:schemeClr val="accent2"/>
                </a:gs>
              </a:gsLst>
              <a:lin ang="16200000" scaled="1"/>
            </a:gra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807CA5CD-5846-4F1D-82D6-98361C4B3C17}"/>
                </a:ext>
              </a:extLst>
            </p:cNvPr>
            <p:cNvSpPr txBox="1"/>
            <p:nvPr/>
          </p:nvSpPr>
          <p:spPr>
            <a:xfrm>
              <a:off x="5256845" y="4283007"/>
              <a:ext cx="1707863" cy="276999"/>
            </a:xfrm>
            <a:prstGeom prst="rect">
              <a:avLst/>
            </a:prstGeom>
            <a:noFill/>
          </p:spPr>
          <p:txBody>
            <a:bodyPr wrap="square" lIns="0" tIns="0" rIns="0" bIns="0" rtlCol="0" anchor="t">
              <a:spAutoFit/>
            </a:bodyPr>
            <a:lstStyle/>
            <a:p>
              <a:pPr algn="ctr"/>
              <a:r>
                <a:rPr lang="zh-CN" altLang="en-US" dirty="0">
                  <a:solidFill>
                    <a:schemeClr val="bg1"/>
                  </a:solidFill>
                </a:rPr>
                <a:t>汇报人：斯琪</a:t>
              </a:r>
            </a:p>
          </p:txBody>
        </p:sp>
      </p:grpSp>
      <p:sp>
        <p:nvSpPr>
          <p:cNvPr id="6" name="文本框 5">
            <a:extLst>
              <a:ext uri="{FF2B5EF4-FFF2-40B4-BE49-F238E27FC236}">
                <a16:creationId xmlns:a16="http://schemas.microsoft.com/office/drawing/2014/main" id="{199FD4B3-B78B-44BE-B610-D298DC17E2D5}"/>
              </a:ext>
            </a:extLst>
          </p:cNvPr>
          <p:cNvSpPr txBox="1"/>
          <p:nvPr/>
        </p:nvSpPr>
        <p:spPr>
          <a:xfrm>
            <a:off x="2195669" y="2373759"/>
            <a:ext cx="7800663" cy="1329595"/>
          </a:xfrm>
          <a:prstGeom prst="rect">
            <a:avLst/>
          </a:prstGeom>
          <a:noFill/>
          <a:effectLst/>
        </p:spPr>
        <p:txBody>
          <a:bodyPr wrap="square" lIns="0" tIns="0" rIns="0" bIns="0" rtlCol="0" anchor="t">
            <a:spAutoFit/>
          </a:bodyPr>
          <a:lstStyle/>
          <a:p>
            <a:pPr algn="ctr"/>
            <a:r>
              <a:rPr lang="zh-CN" altLang="en-US" sz="8640" dirty="0">
                <a:solidFill>
                  <a:schemeClr val="tx1">
                    <a:lumMod val="50000"/>
                    <a:lumOff val="50000"/>
                  </a:schemeClr>
                </a:solidFill>
                <a:latin typeface="+mj-ea"/>
                <a:ea typeface="+mj-ea"/>
              </a:rPr>
              <a:t>感谢您的观看</a:t>
            </a:r>
          </a:p>
        </p:txBody>
      </p:sp>
      <p:grpSp>
        <p:nvGrpSpPr>
          <p:cNvPr id="18" name="组合 17">
            <a:extLst>
              <a:ext uri="{FF2B5EF4-FFF2-40B4-BE49-F238E27FC236}">
                <a16:creationId xmlns:a16="http://schemas.microsoft.com/office/drawing/2014/main" id="{03771D52-F981-4C6C-B09B-87FE8230C21F}"/>
              </a:ext>
            </a:extLst>
          </p:cNvPr>
          <p:cNvGrpSpPr/>
          <p:nvPr/>
        </p:nvGrpSpPr>
        <p:grpSpPr>
          <a:xfrm>
            <a:off x="1329059" y="2866508"/>
            <a:ext cx="9533882" cy="324102"/>
            <a:chOff x="1088118" y="2866508"/>
            <a:chExt cx="9533882" cy="324102"/>
          </a:xfrm>
        </p:grpSpPr>
        <p:grpSp>
          <p:nvGrpSpPr>
            <p:cNvPr id="7" name="组合 6">
              <a:extLst>
                <a:ext uri="{FF2B5EF4-FFF2-40B4-BE49-F238E27FC236}">
                  <a16:creationId xmlns:a16="http://schemas.microsoft.com/office/drawing/2014/main" id="{E4D20D9E-8C2C-43E7-88CA-AF4E9E4EFD0D}"/>
                </a:ext>
              </a:extLst>
            </p:cNvPr>
            <p:cNvGrpSpPr/>
            <p:nvPr/>
          </p:nvGrpSpPr>
          <p:grpSpPr>
            <a:xfrm flipH="1">
              <a:off x="9658239" y="2866508"/>
              <a:ext cx="963761" cy="324102"/>
              <a:chOff x="-4662739" y="5426245"/>
              <a:chExt cx="1698608" cy="571223"/>
            </a:xfrm>
          </p:grpSpPr>
          <p:sp>
            <p:nvSpPr>
              <p:cNvPr id="8" name="椭圆 7">
                <a:extLst>
                  <a:ext uri="{FF2B5EF4-FFF2-40B4-BE49-F238E27FC236}">
                    <a16:creationId xmlns:a16="http://schemas.microsoft.com/office/drawing/2014/main" id="{D18F15C6-E153-4DCB-AA69-19E14EB1FD8B}"/>
                  </a:ext>
                </a:extLst>
              </p:cNvPr>
              <p:cNvSpPr/>
              <p:nvPr userDrawn="1"/>
            </p:nvSpPr>
            <p:spPr>
              <a:xfrm>
                <a:off x="-4662739" y="5426245"/>
                <a:ext cx="571221" cy="571221"/>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9" name="椭圆 8">
                <a:extLst>
                  <a:ext uri="{FF2B5EF4-FFF2-40B4-BE49-F238E27FC236}">
                    <a16:creationId xmlns:a16="http://schemas.microsoft.com/office/drawing/2014/main" id="{76998E61-1586-45FD-B774-4BC123B0050E}"/>
                  </a:ext>
                </a:extLst>
              </p:cNvPr>
              <p:cNvSpPr/>
              <p:nvPr userDrawn="1"/>
            </p:nvSpPr>
            <p:spPr>
              <a:xfrm>
                <a:off x="-4286943" y="5426247"/>
                <a:ext cx="571221" cy="571221"/>
              </a:xfrm>
              <a:prstGeom prst="ellipse">
                <a:avLst/>
              </a:prstGeom>
              <a:solidFill>
                <a:schemeClr val="accent1">
                  <a:lumMod val="100000"/>
                  <a:alpha val="4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0" name="椭圆 9">
                <a:extLst>
                  <a:ext uri="{FF2B5EF4-FFF2-40B4-BE49-F238E27FC236}">
                    <a16:creationId xmlns:a16="http://schemas.microsoft.com/office/drawing/2014/main" id="{3E07D9E3-C500-427C-A0A4-CA04B6FE8CCE}"/>
                  </a:ext>
                </a:extLst>
              </p:cNvPr>
              <p:cNvSpPr/>
              <p:nvPr userDrawn="1"/>
            </p:nvSpPr>
            <p:spPr>
              <a:xfrm>
                <a:off x="-3911146" y="5426247"/>
                <a:ext cx="571221" cy="571221"/>
              </a:xfrm>
              <a:prstGeom prst="ellipse">
                <a:avLst/>
              </a:prstGeom>
              <a:solidFill>
                <a:schemeClr val="accent1">
                  <a:lumMod val="10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1" name="椭圆 10">
                <a:extLst>
                  <a:ext uri="{FF2B5EF4-FFF2-40B4-BE49-F238E27FC236}">
                    <a16:creationId xmlns:a16="http://schemas.microsoft.com/office/drawing/2014/main" id="{CF538238-06F8-444F-B798-127EE5C7A93B}"/>
                  </a:ext>
                </a:extLst>
              </p:cNvPr>
              <p:cNvSpPr/>
              <p:nvPr userDrawn="1"/>
            </p:nvSpPr>
            <p:spPr>
              <a:xfrm>
                <a:off x="-3535352" y="5426247"/>
                <a:ext cx="571221" cy="571221"/>
              </a:xfrm>
              <a:prstGeom prst="ellipse">
                <a:avLst/>
              </a:prstGeom>
              <a:solidFill>
                <a:schemeClr val="accent1">
                  <a:lumMod val="10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grpSp>
        <p:grpSp>
          <p:nvGrpSpPr>
            <p:cNvPr id="13" name="组合 12">
              <a:extLst>
                <a:ext uri="{FF2B5EF4-FFF2-40B4-BE49-F238E27FC236}">
                  <a16:creationId xmlns:a16="http://schemas.microsoft.com/office/drawing/2014/main" id="{4654FA39-4AA5-4CD6-A69D-34700C9EEEBF}"/>
                </a:ext>
              </a:extLst>
            </p:cNvPr>
            <p:cNvGrpSpPr/>
            <p:nvPr/>
          </p:nvGrpSpPr>
          <p:grpSpPr>
            <a:xfrm>
              <a:off x="1088118" y="2866508"/>
              <a:ext cx="963763" cy="324102"/>
              <a:chOff x="2385871" y="3035575"/>
              <a:chExt cx="963763" cy="324102"/>
            </a:xfrm>
          </p:grpSpPr>
          <p:sp>
            <p:nvSpPr>
              <p:cNvPr id="14" name="椭圆 13">
                <a:extLst>
                  <a:ext uri="{FF2B5EF4-FFF2-40B4-BE49-F238E27FC236}">
                    <a16:creationId xmlns:a16="http://schemas.microsoft.com/office/drawing/2014/main" id="{24904484-371F-467C-B4D7-686427CD6FDD}"/>
                  </a:ext>
                </a:extLst>
              </p:cNvPr>
              <p:cNvSpPr/>
              <p:nvPr userDrawn="1"/>
            </p:nvSpPr>
            <p:spPr>
              <a:xfrm>
                <a:off x="2385871" y="3035576"/>
                <a:ext cx="324101" cy="324101"/>
              </a:xfrm>
              <a:prstGeom prst="ellipse">
                <a:avLst/>
              </a:prstGeom>
              <a:solidFill>
                <a:srgbClr val="46B35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5" name="椭圆 14">
                <a:extLst>
                  <a:ext uri="{FF2B5EF4-FFF2-40B4-BE49-F238E27FC236}">
                    <a16:creationId xmlns:a16="http://schemas.microsoft.com/office/drawing/2014/main" id="{F0B866B2-C901-4AEB-9FA1-2F4CB7A2BA0C}"/>
                  </a:ext>
                </a:extLst>
              </p:cNvPr>
              <p:cNvSpPr/>
              <p:nvPr userDrawn="1"/>
            </p:nvSpPr>
            <p:spPr>
              <a:xfrm>
                <a:off x="2599093" y="3035575"/>
                <a:ext cx="324101" cy="324101"/>
              </a:xfrm>
              <a:prstGeom prst="ellipse">
                <a:avLst/>
              </a:prstGeom>
              <a:solidFill>
                <a:schemeClr val="accent1">
                  <a:lumMod val="100000"/>
                  <a:alpha val="4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6" name="椭圆 15">
                <a:extLst>
                  <a:ext uri="{FF2B5EF4-FFF2-40B4-BE49-F238E27FC236}">
                    <a16:creationId xmlns:a16="http://schemas.microsoft.com/office/drawing/2014/main" id="{8D2C1980-CD18-445B-9119-EFDB38A2B2E6}"/>
                  </a:ext>
                </a:extLst>
              </p:cNvPr>
              <p:cNvSpPr/>
              <p:nvPr userDrawn="1"/>
            </p:nvSpPr>
            <p:spPr>
              <a:xfrm>
                <a:off x="2812313" y="3035575"/>
                <a:ext cx="324101" cy="324101"/>
              </a:xfrm>
              <a:prstGeom prst="ellipse">
                <a:avLst/>
              </a:prstGeom>
              <a:solidFill>
                <a:schemeClr val="accent1">
                  <a:lumMod val="100000"/>
                  <a:alpha val="3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sp>
            <p:nvSpPr>
              <p:cNvPr id="17" name="椭圆 16">
                <a:extLst>
                  <a:ext uri="{FF2B5EF4-FFF2-40B4-BE49-F238E27FC236}">
                    <a16:creationId xmlns:a16="http://schemas.microsoft.com/office/drawing/2014/main" id="{AAD6EFDE-D516-4B6B-A256-7569D6449169}"/>
                  </a:ext>
                </a:extLst>
              </p:cNvPr>
              <p:cNvSpPr/>
              <p:nvPr userDrawn="1"/>
            </p:nvSpPr>
            <p:spPr>
              <a:xfrm>
                <a:off x="3025533" y="3035575"/>
                <a:ext cx="324101" cy="324101"/>
              </a:xfrm>
              <a:prstGeom prst="ellipse">
                <a:avLst/>
              </a:prstGeom>
              <a:solidFill>
                <a:schemeClr val="accent1">
                  <a:lumMod val="100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zh-CN" altLang="en-US" sz="2880"/>
              </a:p>
            </p:txBody>
          </p:sp>
        </p:grpSp>
      </p:grpSp>
    </p:spTree>
    <p:extLst>
      <p:ext uri="{BB962C8B-B14F-4D97-AF65-F5344CB8AC3E}">
        <p14:creationId xmlns:p14="http://schemas.microsoft.com/office/powerpoint/2010/main" val="1815019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B83C44D6-E627-429D-9F3D-B62A7F089610}"/>
              </a:ext>
            </a:extLst>
          </p:cNvPr>
          <p:cNvSpPr/>
          <p:nvPr/>
        </p:nvSpPr>
        <p:spPr>
          <a:xfrm>
            <a:off x="1988734" y="2301318"/>
            <a:ext cx="2432116" cy="2432116"/>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8000" dirty="0">
                <a:latin typeface="+mj-lt"/>
              </a:rPr>
              <a:t>01</a:t>
            </a:r>
            <a:endParaRPr kumimoji="1" lang="zh-CN" altLang="en-US" sz="8000" dirty="0">
              <a:latin typeface="+mj-lt"/>
            </a:endParaRPr>
          </a:p>
        </p:txBody>
      </p:sp>
      <p:sp>
        <p:nvSpPr>
          <p:cNvPr id="3" name="椭圆 2">
            <a:extLst>
              <a:ext uri="{FF2B5EF4-FFF2-40B4-BE49-F238E27FC236}">
                <a16:creationId xmlns:a16="http://schemas.microsoft.com/office/drawing/2014/main" id="{0A853FD0-D1C5-49FA-82DE-79CE7A7B14D6}"/>
              </a:ext>
            </a:extLst>
          </p:cNvPr>
          <p:cNvSpPr/>
          <p:nvPr/>
        </p:nvSpPr>
        <p:spPr>
          <a:xfrm>
            <a:off x="1887397" y="2124566"/>
            <a:ext cx="843698" cy="843698"/>
          </a:xfrm>
          <a:prstGeom prst="ellipse">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66EFCD34-6D72-4371-B288-87FDA0E6291C}"/>
              </a:ext>
            </a:extLst>
          </p:cNvPr>
          <p:cNvSpPr txBox="1"/>
          <p:nvPr/>
        </p:nvSpPr>
        <p:spPr>
          <a:xfrm>
            <a:off x="5174994" y="2546415"/>
            <a:ext cx="1189428" cy="276999"/>
          </a:xfrm>
          <a:prstGeom prst="rect">
            <a:avLst/>
          </a:prstGeom>
          <a:noFill/>
        </p:spPr>
        <p:txBody>
          <a:bodyPr wrap="none" lIns="0" tIns="0" rIns="0" bIns="0" rtlCol="0" anchor="t">
            <a:spAutoFit/>
          </a:bodyPr>
          <a:lstStyle/>
          <a:p>
            <a:pPr algn="l"/>
            <a:r>
              <a:rPr kumimoji="1" lang="en-US" altLang="zh-CN" dirty="0">
                <a:solidFill>
                  <a:schemeClr val="accent1">
                    <a:lumMod val="100000"/>
                  </a:schemeClr>
                </a:solidFill>
              </a:rPr>
              <a:t>PART</a:t>
            </a:r>
            <a:r>
              <a:rPr kumimoji="1" lang="zh-CN" altLang="en-US" dirty="0">
                <a:solidFill>
                  <a:schemeClr val="accent1">
                    <a:lumMod val="100000"/>
                  </a:schemeClr>
                </a:solidFill>
              </a:rPr>
              <a:t> </a:t>
            </a:r>
            <a:r>
              <a:rPr kumimoji="1" lang="en-US" altLang="zh-CN" dirty="0">
                <a:solidFill>
                  <a:schemeClr val="accent1">
                    <a:lumMod val="100000"/>
                  </a:schemeClr>
                </a:solidFill>
              </a:rPr>
              <a:t>ONE</a:t>
            </a:r>
            <a:r>
              <a:rPr kumimoji="1" lang="zh-CN" altLang="en-US" dirty="0">
                <a:solidFill>
                  <a:schemeClr val="accent1">
                    <a:lumMod val="100000"/>
                  </a:schemeClr>
                </a:solidFill>
              </a:rPr>
              <a:t> </a:t>
            </a:r>
          </a:p>
        </p:txBody>
      </p:sp>
      <p:cxnSp>
        <p:nvCxnSpPr>
          <p:cNvPr id="5" name="直线连接符 5">
            <a:extLst>
              <a:ext uri="{FF2B5EF4-FFF2-40B4-BE49-F238E27FC236}">
                <a16:creationId xmlns:a16="http://schemas.microsoft.com/office/drawing/2014/main" id="{417879F3-49F4-45C5-82E5-C0BC981ED4BA}"/>
              </a:ext>
            </a:extLst>
          </p:cNvPr>
          <p:cNvCxnSpPr>
            <a:cxnSpLocks/>
          </p:cNvCxnSpPr>
          <p:nvPr/>
        </p:nvCxnSpPr>
        <p:spPr>
          <a:xfrm>
            <a:off x="6447934" y="2684914"/>
            <a:ext cx="375154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直线连接符 6">
            <a:extLst>
              <a:ext uri="{FF2B5EF4-FFF2-40B4-BE49-F238E27FC236}">
                <a16:creationId xmlns:a16="http://schemas.microsoft.com/office/drawing/2014/main" id="{C01DA810-FA38-4878-B286-040D5B80F0C3}"/>
              </a:ext>
            </a:extLst>
          </p:cNvPr>
          <p:cNvCxnSpPr>
            <a:cxnSpLocks/>
          </p:cNvCxnSpPr>
          <p:nvPr/>
        </p:nvCxnSpPr>
        <p:spPr>
          <a:xfrm>
            <a:off x="5258909" y="4607201"/>
            <a:ext cx="502448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8FC7D85E-CA4D-45BC-9DAD-E0721135DCAA}"/>
              </a:ext>
            </a:extLst>
          </p:cNvPr>
          <p:cNvSpPr txBox="1"/>
          <p:nvPr/>
        </p:nvSpPr>
        <p:spPr>
          <a:xfrm>
            <a:off x="5206347" y="2823414"/>
            <a:ext cx="5129610" cy="1231106"/>
          </a:xfrm>
          <a:prstGeom prst="rect">
            <a:avLst/>
          </a:prstGeom>
          <a:noFill/>
        </p:spPr>
        <p:txBody>
          <a:bodyPr wrap="square" lIns="0" tIns="0" rIns="0" bIns="0" rtlCol="0" anchor="t">
            <a:spAutoFit/>
          </a:bodyPr>
          <a:lstStyle/>
          <a:p>
            <a:pPr algn="dist"/>
            <a:r>
              <a:rPr lang="zh-CN" altLang="en-US" sz="8000" dirty="0">
                <a:solidFill>
                  <a:schemeClr val="accent1"/>
                </a:solidFill>
                <a:latin typeface="+mj-ea"/>
                <a:ea typeface="+mj-ea"/>
              </a:rPr>
              <a:t>需求分析</a:t>
            </a:r>
          </a:p>
        </p:txBody>
      </p:sp>
      <p:sp>
        <p:nvSpPr>
          <p:cNvPr id="8" name="文本框 7">
            <a:extLst>
              <a:ext uri="{FF2B5EF4-FFF2-40B4-BE49-F238E27FC236}">
                <a16:creationId xmlns:a16="http://schemas.microsoft.com/office/drawing/2014/main" id="{A2183B21-8EAE-4E38-8EB5-DAEB01E1353D}"/>
              </a:ext>
            </a:extLst>
          </p:cNvPr>
          <p:cNvSpPr txBox="1"/>
          <p:nvPr/>
        </p:nvSpPr>
        <p:spPr>
          <a:xfrm>
            <a:off x="5172932" y="3854465"/>
            <a:ext cx="5196440" cy="677108"/>
          </a:xfrm>
          <a:prstGeom prst="rect">
            <a:avLst/>
          </a:prstGeom>
          <a:noFill/>
        </p:spPr>
        <p:txBody>
          <a:bodyPr wrap="square" lIns="0" tIns="0" rIns="0" bIns="0" rtlCol="0" anchor="t">
            <a:spAutoFit/>
          </a:bodyPr>
          <a:lstStyle/>
          <a:p>
            <a:pPr algn="dist"/>
            <a:r>
              <a:rPr lang="en-US" altLang="zh-CN" sz="4400" dirty="0">
                <a:solidFill>
                  <a:schemeClr val="accent1"/>
                </a:solidFill>
                <a:ea typeface="+mj-ea"/>
              </a:rPr>
              <a:t>Requirement</a:t>
            </a:r>
          </a:p>
        </p:txBody>
      </p:sp>
    </p:spTree>
    <p:extLst>
      <p:ext uri="{BB962C8B-B14F-4D97-AF65-F5344CB8AC3E}">
        <p14:creationId xmlns:p14="http://schemas.microsoft.com/office/powerpoint/2010/main" val="4133436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DA75338F-98DE-40DD-8FED-7B87D7B48873}"/>
              </a:ext>
            </a:extLst>
          </p:cNvPr>
          <p:cNvSpPr>
            <a:spLocks noChangeAspect="1"/>
          </p:cNvSpPr>
          <p:nvPr/>
        </p:nvSpPr>
        <p:spPr>
          <a:xfrm>
            <a:off x="6133588" y="1315393"/>
            <a:ext cx="6096000" cy="3429000"/>
          </a:xfrm>
          <a:prstGeom prst="rect">
            <a:avLst/>
          </a:prstGeom>
          <a:blipFill dpi="0" rotWithShape="1">
            <a:blip r:embed="rId3"/>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52D0DF1B-D96A-48A8-94EE-825CD30354FC}"/>
              </a:ext>
            </a:extLst>
          </p:cNvPr>
          <p:cNvSpPr>
            <a:spLocks noGrp="1"/>
          </p:cNvSpPr>
          <p:nvPr>
            <p:ph type="title"/>
          </p:nvPr>
        </p:nvSpPr>
        <p:spPr/>
        <p:txBody>
          <a:bodyPr/>
          <a:lstStyle/>
          <a:p>
            <a:r>
              <a:rPr lang="zh-CN" altLang="en-US" dirty="0"/>
              <a:t>需求分析</a:t>
            </a:r>
          </a:p>
        </p:txBody>
      </p:sp>
      <p:sp>
        <p:nvSpPr>
          <p:cNvPr id="4" name="圆角矩形 1">
            <a:extLst>
              <a:ext uri="{FF2B5EF4-FFF2-40B4-BE49-F238E27FC236}">
                <a16:creationId xmlns:a16="http://schemas.microsoft.com/office/drawing/2014/main" id="{6C7587BB-A3E8-4578-BA2A-1803DC491F4D}"/>
              </a:ext>
            </a:extLst>
          </p:cNvPr>
          <p:cNvSpPr/>
          <p:nvPr/>
        </p:nvSpPr>
        <p:spPr>
          <a:xfrm>
            <a:off x="887103" y="4146052"/>
            <a:ext cx="3548954" cy="1219198"/>
          </a:xfrm>
          <a:prstGeom prst="roundRect">
            <a:avLst>
              <a:gd name="adj" fmla="val 14081"/>
            </a:avLst>
          </a:prstGeom>
          <a:solidFill>
            <a:schemeClr val="accent1"/>
          </a:solidFill>
          <a:ln w="12700" cap="flat" cmpd="sng" algn="ctr">
            <a:noFill/>
            <a:prstDash val="solid"/>
            <a:miter lim="800000"/>
          </a:ln>
          <a:effectLst>
            <a:outerShdw blurRad="495300" sx="102000" sy="102000" algn="ctr" rotWithShape="0">
              <a:schemeClr val="accent1">
                <a:alpha val="26000"/>
              </a:schemeClr>
            </a:outerShdw>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任意多边形: 形状 20">
            <a:extLst>
              <a:ext uri="{FF2B5EF4-FFF2-40B4-BE49-F238E27FC236}">
                <a16:creationId xmlns:a16="http://schemas.microsoft.com/office/drawing/2014/main" id="{0960A9C5-1135-4149-9CA2-75822632602B}"/>
              </a:ext>
            </a:extLst>
          </p:cNvPr>
          <p:cNvSpPr/>
          <p:nvPr/>
        </p:nvSpPr>
        <p:spPr>
          <a:xfrm>
            <a:off x="1401687" y="4574410"/>
            <a:ext cx="354736" cy="383276"/>
          </a:xfrm>
          <a:custGeom>
            <a:avLst/>
            <a:gdLst>
              <a:gd name="connsiteX0" fmla="*/ 396316 w 424226"/>
              <a:gd name="connsiteY0" fmla="*/ 389331 h 458360"/>
              <a:gd name="connsiteX1" fmla="*/ 423502 w 424226"/>
              <a:gd name="connsiteY1" fmla="*/ 343031 h 458360"/>
              <a:gd name="connsiteX2" fmla="*/ 408140 w 424226"/>
              <a:gd name="connsiteY2" fmla="*/ 41114 h 458360"/>
              <a:gd name="connsiteX3" fmla="*/ 364738 w 424226"/>
              <a:gd name="connsiteY3" fmla="*/ -282 h 458360"/>
              <a:gd name="connsiteX4" fmla="*/ 285495 w 424226"/>
              <a:gd name="connsiteY4" fmla="*/ -282 h 458360"/>
              <a:gd name="connsiteX5" fmla="*/ 285495 w 424226"/>
              <a:gd name="connsiteY5" fmla="*/ 244153 h 458360"/>
              <a:gd name="connsiteX6" fmla="*/ 224380 w 424226"/>
              <a:gd name="connsiteY6" fmla="*/ 183051 h 458360"/>
              <a:gd name="connsiteX7" fmla="*/ 163278 w 424226"/>
              <a:gd name="connsiteY7" fmla="*/ 244153 h 458360"/>
              <a:gd name="connsiteX8" fmla="*/ 163278 w 424226"/>
              <a:gd name="connsiteY8" fmla="*/ -282 h 458360"/>
              <a:gd name="connsiteX9" fmla="*/ 61336 w 424226"/>
              <a:gd name="connsiteY9" fmla="*/ -282 h 458360"/>
              <a:gd name="connsiteX10" fmla="*/ 17970 w 424226"/>
              <a:gd name="connsiteY10" fmla="*/ 41114 h 458360"/>
              <a:gd name="connsiteX11" fmla="*/ -657 w 424226"/>
              <a:gd name="connsiteY11" fmla="*/ 407340 h 458360"/>
              <a:gd name="connsiteX12" fmla="*/ 43185 w 424226"/>
              <a:gd name="connsiteY12" fmla="*/ 458079 h 458360"/>
              <a:gd name="connsiteX13" fmla="*/ 382961 w 424226"/>
              <a:gd name="connsiteY13" fmla="*/ 458079 h 458360"/>
              <a:gd name="connsiteX14" fmla="*/ 420949 w 424226"/>
              <a:gd name="connsiteY14" fmla="*/ 434205 h 458360"/>
              <a:gd name="connsiteX15" fmla="*/ 396316 w 424226"/>
              <a:gd name="connsiteY15" fmla="*/ 389331 h 458360"/>
              <a:gd name="connsiteX16" fmla="*/ 365759 w 424226"/>
              <a:gd name="connsiteY16" fmla="*/ 381685 h 458360"/>
              <a:gd name="connsiteX17" fmla="*/ 381037 w 424226"/>
              <a:gd name="connsiteY17" fmla="*/ 427521 h 458360"/>
              <a:gd name="connsiteX18" fmla="*/ 75499 w 424226"/>
              <a:gd name="connsiteY18" fmla="*/ 427521 h 458360"/>
              <a:gd name="connsiteX19" fmla="*/ 29663 w 424226"/>
              <a:gd name="connsiteY19" fmla="*/ 381685 h 458360"/>
              <a:gd name="connsiteX20" fmla="*/ 75499 w 424226"/>
              <a:gd name="connsiteY20" fmla="*/ 335849 h 458360"/>
              <a:gd name="connsiteX21" fmla="*/ 381037 w 424226"/>
              <a:gd name="connsiteY21" fmla="*/ 335849 h 458360"/>
              <a:gd name="connsiteX22" fmla="*/ 365806 w 424226"/>
              <a:gd name="connsiteY22" fmla="*/ 381685 h 45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4226" h="458360">
                <a:moveTo>
                  <a:pt x="396316" y="389331"/>
                </a:moveTo>
                <a:cubicBezTo>
                  <a:pt x="396364" y="370122"/>
                  <a:pt x="406751" y="352434"/>
                  <a:pt x="423502" y="343031"/>
                </a:cubicBezTo>
                <a:lnTo>
                  <a:pt x="408140" y="41114"/>
                </a:lnTo>
                <a:cubicBezTo>
                  <a:pt x="406858" y="18024"/>
                  <a:pt x="387863" y="-92"/>
                  <a:pt x="364738" y="-282"/>
                </a:cubicBezTo>
                <a:lnTo>
                  <a:pt x="285495" y="-282"/>
                </a:lnTo>
                <a:lnTo>
                  <a:pt x="285495" y="244153"/>
                </a:lnTo>
                <a:lnTo>
                  <a:pt x="224380" y="183051"/>
                </a:lnTo>
                <a:lnTo>
                  <a:pt x="163278" y="244153"/>
                </a:lnTo>
                <a:lnTo>
                  <a:pt x="163278" y="-282"/>
                </a:lnTo>
                <a:lnTo>
                  <a:pt x="61336" y="-282"/>
                </a:lnTo>
                <a:cubicBezTo>
                  <a:pt x="38228" y="-68"/>
                  <a:pt x="19252" y="18036"/>
                  <a:pt x="17970" y="41114"/>
                </a:cubicBezTo>
                <a:lnTo>
                  <a:pt x="-657" y="407340"/>
                </a:lnTo>
                <a:cubicBezTo>
                  <a:pt x="-2034" y="435226"/>
                  <a:pt x="17602" y="458079"/>
                  <a:pt x="43185" y="458079"/>
                </a:cubicBezTo>
                <a:lnTo>
                  <a:pt x="382961" y="458079"/>
                </a:lnTo>
                <a:cubicBezTo>
                  <a:pt x="399486" y="458079"/>
                  <a:pt x="413423" y="448463"/>
                  <a:pt x="420949" y="434205"/>
                </a:cubicBezTo>
                <a:cubicBezTo>
                  <a:pt x="405635" y="424423"/>
                  <a:pt x="396352" y="407506"/>
                  <a:pt x="396316" y="389331"/>
                </a:cubicBezTo>
                <a:close/>
                <a:moveTo>
                  <a:pt x="365759" y="381685"/>
                </a:moveTo>
                <a:cubicBezTo>
                  <a:pt x="365759" y="395670"/>
                  <a:pt x="364417" y="419876"/>
                  <a:pt x="381037" y="427521"/>
                </a:cubicBezTo>
                <a:lnTo>
                  <a:pt x="75499" y="427521"/>
                </a:lnTo>
                <a:cubicBezTo>
                  <a:pt x="50184" y="427521"/>
                  <a:pt x="29663" y="406995"/>
                  <a:pt x="29663" y="381685"/>
                </a:cubicBezTo>
                <a:cubicBezTo>
                  <a:pt x="29663" y="356375"/>
                  <a:pt x="50184" y="335849"/>
                  <a:pt x="75499" y="335849"/>
                </a:cubicBezTo>
                <a:lnTo>
                  <a:pt x="381037" y="335849"/>
                </a:lnTo>
                <a:cubicBezTo>
                  <a:pt x="364405" y="346011"/>
                  <a:pt x="365806" y="367736"/>
                  <a:pt x="365806" y="381685"/>
                </a:cubicBezTo>
                <a:close/>
              </a:path>
            </a:pathLst>
          </a:custGeom>
          <a:solidFill>
            <a:schemeClr val="bg1"/>
          </a:solidFill>
          <a:ln w="1185" cap="flat">
            <a:noFill/>
            <a:prstDash val="solid"/>
            <a:miter/>
          </a:ln>
        </p:spPr>
        <p:txBody>
          <a:bodyPr rtlCol="0" anchor="ctr"/>
          <a:lstStyle/>
          <a:p>
            <a:endParaRPr lang="zh-CN" altLang="en-US"/>
          </a:p>
        </p:txBody>
      </p:sp>
      <p:sp>
        <p:nvSpPr>
          <p:cNvPr id="6" name="文本框 5">
            <a:extLst>
              <a:ext uri="{FF2B5EF4-FFF2-40B4-BE49-F238E27FC236}">
                <a16:creationId xmlns:a16="http://schemas.microsoft.com/office/drawing/2014/main" id="{9B6FAEB4-71CC-4000-8A97-B097DE2A0B71}"/>
              </a:ext>
            </a:extLst>
          </p:cNvPr>
          <p:cNvSpPr txBox="1"/>
          <p:nvPr/>
        </p:nvSpPr>
        <p:spPr>
          <a:xfrm>
            <a:off x="2082942" y="4387420"/>
            <a:ext cx="1649491" cy="307777"/>
          </a:xfrm>
          <a:prstGeom prst="rect">
            <a:avLst/>
          </a:prstGeom>
          <a:noFill/>
        </p:spPr>
        <p:txBody>
          <a:bodyPr wrap="none" lIns="0" tIns="0" rIns="0" bIns="0" rtlCol="0" anchor="t">
            <a:spAutoFit/>
          </a:bodyPr>
          <a:lstStyle/>
          <a:p>
            <a:r>
              <a:rPr lang="en-US" altLang="zh-CN" sz="2000" dirty="0">
                <a:solidFill>
                  <a:schemeClr val="bg1"/>
                </a:solidFill>
                <a:latin typeface="+mj-ea"/>
                <a:ea typeface="+mj-ea"/>
              </a:rPr>
              <a:t>01</a:t>
            </a:r>
            <a:r>
              <a:rPr lang="zh-CN" altLang="en-US" sz="2000" dirty="0">
                <a:solidFill>
                  <a:schemeClr val="bg1"/>
                </a:solidFill>
                <a:latin typeface="+mj-ea"/>
                <a:ea typeface="+mj-ea"/>
              </a:rPr>
              <a:t> 关键词标题</a:t>
            </a:r>
          </a:p>
        </p:txBody>
      </p:sp>
      <p:sp>
        <p:nvSpPr>
          <p:cNvPr id="7" name="文本框 6">
            <a:extLst>
              <a:ext uri="{FF2B5EF4-FFF2-40B4-BE49-F238E27FC236}">
                <a16:creationId xmlns:a16="http://schemas.microsoft.com/office/drawing/2014/main" id="{7B7D228E-E714-4E55-9625-B501217D980B}"/>
              </a:ext>
            </a:extLst>
          </p:cNvPr>
          <p:cNvSpPr txBox="1"/>
          <p:nvPr/>
        </p:nvSpPr>
        <p:spPr>
          <a:xfrm>
            <a:off x="2082942" y="4695343"/>
            <a:ext cx="2004361" cy="426014"/>
          </a:xfrm>
          <a:prstGeom prst="rect">
            <a:avLst/>
          </a:prstGeom>
          <a:noFill/>
        </p:spPr>
        <p:txBody>
          <a:bodyPr wrap="square" lIns="0" tIns="0" rIns="0" bIns="0" rtlCol="0" anchor="t">
            <a:spAutoFit/>
          </a:bodyPr>
          <a:lstStyle/>
          <a:p>
            <a:pPr>
              <a:lnSpc>
                <a:spcPct val="130000"/>
              </a:lnSpc>
            </a:pPr>
            <a:r>
              <a:rPr lang="zh-CN" altLang="en-US" sz="1100" dirty="0">
                <a:solidFill>
                  <a:schemeClr val="bg1"/>
                </a:solidFill>
                <a:latin typeface="+mn-ea"/>
              </a:rPr>
              <a:t>在这里输入你的正文，阐述与关键词标题相关的具体内容</a:t>
            </a:r>
            <a:endParaRPr lang="zh-CN" altLang="en-US" sz="1100" b="0" dirty="0">
              <a:solidFill>
                <a:schemeClr val="bg1"/>
              </a:solidFill>
              <a:effectLst/>
              <a:latin typeface="+mn-ea"/>
            </a:endParaRPr>
          </a:p>
        </p:txBody>
      </p:sp>
      <p:sp>
        <p:nvSpPr>
          <p:cNvPr id="8" name="圆角矩形 3">
            <a:extLst>
              <a:ext uri="{FF2B5EF4-FFF2-40B4-BE49-F238E27FC236}">
                <a16:creationId xmlns:a16="http://schemas.microsoft.com/office/drawing/2014/main" id="{1FF86A77-75E9-41AF-BCDC-50A2A227BC6F}"/>
              </a:ext>
            </a:extLst>
          </p:cNvPr>
          <p:cNvSpPr/>
          <p:nvPr/>
        </p:nvSpPr>
        <p:spPr>
          <a:xfrm>
            <a:off x="1268490" y="4435293"/>
            <a:ext cx="639623" cy="639623"/>
          </a:xfrm>
          <a:prstGeom prst="roundRect">
            <a:avLst/>
          </a:prstGeom>
          <a:noFill/>
          <a:ln w="2857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圆角矩形 22">
            <a:extLst>
              <a:ext uri="{FF2B5EF4-FFF2-40B4-BE49-F238E27FC236}">
                <a16:creationId xmlns:a16="http://schemas.microsoft.com/office/drawing/2014/main" id="{2455FE35-0B87-4A42-87B5-2D69F744FB24}"/>
              </a:ext>
            </a:extLst>
          </p:cNvPr>
          <p:cNvSpPr/>
          <p:nvPr/>
        </p:nvSpPr>
        <p:spPr>
          <a:xfrm>
            <a:off x="5149511" y="4146052"/>
            <a:ext cx="3548954" cy="1219198"/>
          </a:xfrm>
          <a:prstGeom prst="roundRect">
            <a:avLst>
              <a:gd name="adj" fmla="val 14081"/>
            </a:avLst>
          </a:prstGeom>
          <a:solidFill>
            <a:schemeClr val="accent1"/>
          </a:solidFill>
          <a:ln w="12700" cap="flat" cmpd="sng" algn="ctr">
            <a:noFill/>
            <a:prstDash val="solid"/>
            <a:miter lim="800000"/>
          </a:ln>
          <a:effectLst>
            <a:outerShdw blurRad="495300" sx="102000" sy="102000" algn="ctr" rotWithShape="0">
              <a:schemeClr val="accent1">
                <a:alpha val="26000"/>
              </a:schemeClr>
            </a:outerShdw>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a:extLst>
              <a:ext uri="{FF2B5EF4-FFF2-40B4-BE49-F238E27FC236}">
                <a16:creationId xmlns:a16="http://schemas.microsoft.com/office/drawing/2014/main" id="{9AB70E43-0627-4D62-BB2C-D7772B0BE6E0}"/>
              </a:ext>
            </a:extLst>
          </p:cNvPr>
          <p:cNvSpPr txBox="1"/>
          <p:nvPr/>
        </p:nvSpPr>
        <p:spPr>
          <a:xfrm>
            <a:off x="6345350" y="4387420"/>
            <a:ext cx="1649491" cy="307777"/>
          </a:xfrm>
          <a:prstGeom prst="rect">
            <a:avLst/>
          </a:prstGeom>
          <a:noFill/>
        </p:spPr>
        <p:txBody>
          <a:bodyPr wrap="none" lIns="0" tIns="0" rIns="0" bIns="0" rtlCol="0" anchor="t">
            <a:spAutoFit/>
          </a:bodyPr>
          <a:lstStyle/>
          <a:p>
            <a:r>
              <a:rPr lang="en-US" altLang="zh-CN" sz="2000" dirty="0">
                <a:solidFill>
                  <a:schemeClr val="bg1"/>
                </a:solidFill>
                <a:latin typeface="+mj-ea"/>
                <a:ea typeface="+mj-ea"/>
              </a:rPr>
              <a:t>01</a:t>
            </a:r>
            <a:r>
              <a:rPr lang="zh-CN" altLang="en-US" sz="2000" dirty="0">
                <a:solidFill>
                  <a:schemeClr val="bg1"/>
                </a:solidFill>
                <a:latin typeface="+mj-ea"/>
                <a:ea typeface="+mj-ea"/>
              </a:rPr>
              <a:t> 关键词标题</a:t>
            </a:r>
          </a:p>
        </p:txBody>
      </p:sp>
      <p:sp>
        <p:nvSpPr>
          <p:cNvPr id="11" name="文本框 10">
            <a:extLst>
              <a:ext uri="{FF2B5EF4-FFF2-40B4-BE49-F238E27FC236}">
                <a16:creationId xmlns:a16="http://schemas.microsoft.com/office/drawing/2014/main" id="{74213E19-3E37-40CA-BAB6-616ACAB1F3CB}"/>
              </a:ext>
            </a:extLst>
          </p:cNvPr>
          <p:cNvSpPr txBox="1"/>
          <p:nvPr/>
        </p:nvSpPr>
        <p:spPr>
          <a:xfrm>
            <a:off x="6345350" y="4695343"/>
            <a:ext cx="2004361" cy="426014"/>
          </a:xfrm>
          <a:prstGeom prst="rect">
            <a:avLst/>
          </a:prstGeom>
          <a:noFill/>
        </p:spPr>
        <p:txBody>
          <a:bodyPr wrap="square" lIns="0" tIns="0" rIns="0" bIns="0" rtlCol="0" anchor="t">
            <a:spAutoFit/>
          </a:bodyPr>
          <a:lstStyle/>
          <a:p>
            <a:pPr>
              <a:lnSpc>
                <a:spcPct val="130000"/>
              </a:lnSpc>
            </a:pPr>
            <a:r>
              <a:rPr lang="zh-CN" altLang="en-US" sz="1100" dirty="0">
                <a:solidFill>
                  <a:schemeClr val="bg1"/>
                </a:solidFill>
                <a:latin typeface="+mn-ea"/>
              </a:rPr>
              <a:t>在这里输入你的正文，阐述与关键词标题相关的具体内容</a:t>
            </a:r>
            <a:endParaRPr lang="zh-CN" altLang="en-US" sz="1100" b="0" dirty="0">
              <a:solidFill>
                <a:schemeClr val="bg1"/>
              </a:solidFill>
              <a:effectLst/>
              <a:latin typeface="+mn-ea"/>
            </a:endParaRPr>
          </a:p>
        </p:txBody>
      </p:sp>
      <p:sp>
        <p:nvSpPr>
          <p:cNvPr id="12" name="圆角矩形 26">
            <a:extLst>
              <a:ext uri="{FF2B5EF4-FFF2-40B4-BE49-F238E27FC236}">
                <a16:creationId xmlns:a16="http://schemas.microsoft.com/office/drawing/2014/main" id="{30A2E20C-E935-481B-8B03-DF069FD449CC}"/>
              </a:ext>
            </a:extLst>
          </p:cNvPr>
          <p:cNvSpPr/>
          <p:nvPr/>
        </p:nvSpPr>
        <p:spPr>
          <a:xfrm>
            <a:off x="5530898" y="4435293"/>
            <a:ext cx="639623" cy="639623"/>
          </a:xfrm>
          <a:prstGeom prst="roundRect">
            <a:avLst/>
          </a:prstGeom>
          <a:noFill/>
          <a:ln w="2857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3" name="组合 12">
            <a:extLst>
              <a:ext uri="{FF2B5EF4-FFF2-40B4-BE49-F238E27FC236}">
                <a16:creationId xmlns:a16="http://schemas.microsoft.com/office/drawing/2014/main" id="{21891A27-6001-40CF-9CDF-A085A1D82AC0}"/>
              </a:ext>
            </a:extLst>
          </p:cNvPr>
          <p:cNvGrpSpPr/>
          <p:nvPr/>
        </p:nvGrpSpPr>
        <p:grpSpPr>
          <a:xfrm>
            <a:off x="5633002" y="4537602"/>
            <a:ext cx="435414" cy="435004"/>
            <a:chOff x="7754146" y="3146019"/>
            <a:chExt cx="384438" cy="384077"/>
          </a:xfrm>
          <a:solidFill>
            <a:schemeClr val="bg1"/>
          </a:solidFill>
        </p:grpSpPr>
        <p:sp>
          <p:nvSpPr>
            <p:cNvPr id="14" name="任意多边形: 形状 175">
              <a:extLst>
                <a:ext uri="{FF2B5EF4-FFF2-40B4-BE49-F238E27FC236}">
                  <a16:creationId xmlns:a16="http://schemas.microsoft.com/office/drawing/2014/main" id="{90BE2D00-5CFF-4115-BDD8-33DE06531799}"/>
                </a:ext>
              </a:extLst>
            </p:cNvPr>
            <p:cNvSpPr/>
            <p:nvPr/>
          </p:nvSpPr>
          <p:spPr>
            <a:xfrm>
              <a:off x="7902716" y="3306211"/>
              <a:ext cx="67253" cy="89548"/>
            </a:xfrm>
            <a:custGeom>
              <a:avLst/>
              <a:gdLst>
                <a:gd name="connsiteX0" fmla="*/ 58894 w 67253"/>
                <a:gd name="connsiteY0" fmla="*/ 68099 h 89548"/>
                <a:gd name="connsiteX1" fmla="*/ 41780 w 67253"/>
                <a:gd name="connsiteY1" fmla="*/ 68099 h 89548"/>
                <a:gd name="connsiteX2" fmla="*/ 41430 w 67253"/>
                <a:gd name="connsiteY2" fmla="*/ 68448 h 89548"/>
                <a:gd name="connsiteX3" fmla="*/ 41430 w 67253"/>
                <a:gd name="connsiteY3" fmla="*/ 77450 h 89548"/>
                <a:gd name="connsiteX4" fmla="*/ 41340 w 67253"/>
                <a:gd name="connsiteY4" fmla="*/ 77450 h 89548"/>
                <a:gd name="connsiteX5" fmla="*/ 41550 w 67253"/>
                <a:gd name="connsiteY5" fmla="*/ 79341 h 89548"/>
                <a:gd name="connsiteX6" fmla="*/ 33188 w 67253"/>
                <a:gd name="connsiteY6" fmla="*/ 89073 h 89548"/>
                <a:gd name="connsiteX7" fmla="*/ 24837 w 67253"/>
                <a:gd name="connsiteY7" fmla="*/ 79341 h 89548"/>
                <a:gd name="connsiteX8" fmla="*/ 25037 w 67253"/>
                <a:gd name="connsiteY8" fmla="*/ 77450 h 89548"/>
                <a:gd name="connsiteX9" fmla="*/ 24837 w 67253"/>
                <a:gd name="connsiteY9" fmla="*/ 77450 h 89548"/>
                <a:gd name="connsiteX10" fmla="*/ 24837 w 67253"/>
                <a:gd name="connsiteY10" fmla="*/ 68448 h 89548"/>
                <a:gd name="connsiteX11" fmla="*/ 24487 w 67253"/>
                <a:gd name="connsiteY11" fmla="*/ 68099 h 89548"/>
                <a:gd name="connsiteX12" fmla="*/ 7483 w 67253"/>
                <a:gd name="connsiteY12" fmla="*/ 68099 h 89548"/>
                <a:gd name="connsiteX13" fmla="*/ -428 w 67253"/>
                <a:gd name="connsiteY13" fmla="*/ 61837 h 89548"/>
                <a:gd name="connsiteX14" fmla="*/ 7473 w 67253"/>
                <a:gd name="connsiteY14" fmla="*/ 54036 h 89548"/>
                <a:gd name="connsiteX15" fmla="*/ 7483 w 67253"/>
                <a:gd name="connsiteY15" fmla="*/ 54036 h 89548"/>
                <a:gd name="connsiteX16" fmla="*/ 24487 w 67253"/>
                <a:gd name="connsiteY16" fmla="*/ 54036 h 89548"/>
                <a:gd name="connsiteX17" fmla="*/ 24837 w 67253"/>
                <a:gd name="connsiteY17" fmla="*/ 53685 h 89548"/>
                <a:gd name="connsiteX18" fmla="*/ 24837 w 67253"/>
                <a:gd name="connsiteY18" fmla="*/ 45114 h 89548"/>
                <a:gd name="connsiteX19" fmla="*/ 24487 w 67253"/>
                <a:gd name="connsiteY19" fmla="*/ 44774 h 89548"/>
                <a:gd name="connsiteX20" fmla="*/ 7483 w 67253"/>
                <a:gd name="connsiteY20" fmla="*/ 44774 h 89548"/>
                <a:gd name="connsiteX21" fmla="*/ 7483 w 67253"/>
                <a:gd name="connsiteY21" fmla="*/ 44774 h 89548"/>
                <a:gd name="connsiteX22" fmla="*/ 7483 w 67253"/>
                <a:gd name="connsiteY22" fmla="*/ 44774 h 89548"/>
                <a:gd name="connsiteX23" fmla="*/ -428 w 67253"/>
                <a:gd name="connsiteY23" fmla="*/ 38502 h 89548"/>
                <a:gd name="connsiteX24" fmla="*/ 7483 w 67253"/>
                <a:gd name="connsiteY24" fmla="*/ 30711 h 89548"/>
                <a:gd name="connsiteX25" fmla="*/ 23186 w 67253"/>
                <a:gd name="connsiteY25" fmla="*/ 30711 h 89548"/>
                <a:gd name="connsiteX26" fmla="*/ 23506 w 67253"/>
                <a:gd name="connsiteY26" fmla="*/ 30481 h 89548"/>
                <a:gd name="connsiteX27" fmla="*/ 23937 w 67253"/>
                <a:gd name="connsiteY27" fmla="*/ 29581 h 89548"/>
                <a:gd name="connsiteX28" fmla="*/ 23937 w 67253"/>
                <a:gd name="connsiteY28" fmla="*/ 29140 h 89548"/>
                <a:gd name="connsiteX29" fmla="*/ 5513 w 67253"/>
                <a:gd name="connsiteY29" fmla="*/ 11897 h 89548"/>
                <a:gd name="connsiteX30" fmla="*/ 6513 w 67253"/>
                <a:gd name="connsiteY30" fmla="*/ 2505 h 89548"/>
                <a:gd name="connsiteX31" fmla="*/ 16045 w 67253"/>
                <a:gd name="connsiteY31" fmla="*/ 945 h 89548"/>
                <a:gd name="connsiteX32" fmla="*/ 33118 w 67253"/>
                <a:gd name="connsiteY32" fmla="*/ 17778 h 89548"/>
                <a:gd name="connsiteX33" fmla="*/ 33628 w 67253"/>
                <a:gd name="connsiteY33" fmla="*/ 17788 h 89548"/>
                <a:gd name="connsiteX34" fmla="*/ 33638 w 67253"/>
                <a:gd name="connsiteY34" fmla="*/ 17778 h 89548"/>
                <a:gd name="connsiteX35" fmla="*/ 49432 w 67253"/>
                <a:gd name="connsiteY35" fmla="*/ 1205 h 89548"/>
                <a:gd name="connsiteX36" fmla="*/ 60104 w 67253"/>
                <a:gd name="connsiteY36" fmla="*/ 2205 h 89548"/>
                <a:gd name="connsiteX37" fmla="*/ 60714 w 67253"/>
                <a:gd name="connsiteY37" fmla="*/ 11457 h 89548"/>
                <a:gd name="connsiteX38" fmla="*/ 41590 w 67253"/>
                <a:gd name="connsiteY38" fmla="*/ 30151 h 89548"/>
                <a:gd name="connsiteX39" fmla="*/ 41470 w 67253"/>
                <a:gd name="connsiteY39" fmla="*/ 30431 h 89548"/>
                <a:gd name="connsiteX40" fmla="*/ 41820 w 67253"/>
                <a:gd name="connsiteY40" fmla="*/ 30751 h 89548"/>
                <a:gd name="connsiteX41" fmla="*/ 58914 w 67253"/>
                <a:gd name="connsiteY41" fmla="*/ 30751 h 89548"/>
                <a:gd name="connsiteX42" fmla="*/ 58914 w 67253"/>
                <a:gd name="connsiteY42" fmla="*/ 30751 h 89548"/>
                <a:gd name="connsiteX43" fmla="*/ 66765 w 67253"/>
                <a:gd name="connsiteY43" fmla="*/ 38553 h 89548"/>
                <a:gd name="connsiteX44" fmla="*/ 58914 w 67253"/>
                <a:gd name="connsiteY44" fmla="*/ 44784 h 89548"/>
                <a:gd name="connsiteX45" fmla="*/ 41850 w 67253"/>
                <a:gd name="connsiteY45" fmla="*/ 44784 h 89548"/>
                <a:gd name="connsiteX46" fmla="*/ 41500 w 67253"/>
                <a:gd name="connsiteY46" fmla="*/ 45134 h 89548"/>
                <a:gd name="connsiteX47" fmla="*/ 41500 w 67253"/>
                <a:gd name="connsiteY47" fmla="*/ 53706 h 89548"/>
                <a:gd name="connsiteX48" fmla="*/ 41850 w 67253"/>
                <a:gd name="connsiteY48" fmla="*/ 54056 h 89548"/>
                <a:gd name="connsiteX49" fmla="*/ 58964 w 67253"/>
                <a:gd name="connsiteY49" fmla="*/ 54056 h 89548"/>
                <a:gd name="connsiteX50" fmla="*/ 58964 w 67253"/>
                <a:gd name="connsiteY50" fmla="*/ 54056 h 89548"/>
                <a:gd name="connsiteX51" fmla="*/ 66825 w 67253"/>
                <a:gd name="connsiteY51" fmla="*/ 61847 h 89548"/>
                <a:gd name="connsiteX52" fmla="*/ 58894 w 67253"/>
                <a:gd name="connsiteY52" fmla="*/ 68099 h 89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67253" h="89548">
                  <a:moveTo>
                    <a:pt x="58894" y="68099"/>
                  </a:moveTo>
                  <a:lnTo>
                    <a:pt x="41780" y="68099"/>
                  </a:lnTo>
                  <a:cubicBezTo>
                    <a:pt x="41590" y="68109"/>
                    <a:pt x="41440" y="68258"/>
                    <a:pt x="41430" y="68448"/>
                  </a:cubicBezTo>
                  <a:lnTo>
                    <a:pt x="41430" y="77450"/>
                  </a:lnTo>
                  <a:lnTo>
                    <a:pt x="41340" y="77450"/>
                  </a:lnTo>
                  <a:cubicBezTo>
                    <a:pt x="41470" y="78071"/>
                    <a:pt x="41540" y="78701"/>
                    <a:pt x="41550" y="79341"/>
                  </a:cubicBezTo>
                  <a:cubicBezTo>
                    <a:pt x="41550" y="84702"/>
                    <a:pt x="38639" y="89073"/>
                    <a:pt x="33188" y="89073"/>
                  </a:cubicBezTo>
                  <a:cubicBezTo>
                    <a:pt x="27737" y="89073"/>
                    <a:pt x="24837" y="84732"/>
                    <a:pt x="24837" y="79341"/>
                  </a:cubicBezTo>
                  <a:cubicBezTo>
                    <a:pt x="24847" y="78711"/>
                    <a:pt x="24917" y="78071"/>
                    <a:pt x="25037" y="77450"/>
                  </a:cubicBezTo>
                  <a:lnTo>
                    <a:pt x="24837" y="77450"/>
                  </a:lnTo>
                  <a:lnTo>
                    <a:pt x="24837" y="68448"/>
                  </a:lnTo>
                  <a:cubicBezTo>
                    <a:pt x="24837" y="68258"/>
                    <a:pt x="24677" y="68099"/>
                    <a:pt x="24487" y="68099"/>
                  </a:cubicBezTo>
                  <a:lnTo>
                    <a:pt x="7483" y="68099"/>
                  </a:lnTo>
                  <a:cubicBezTo>
                    <a:pt x="3142" y="68099"/>
                    <a:pt x="-428" y="66098"/>
                    <a:pt x="-428" y="61837"/>
                  </a:cubicBezTo>
                  <a:cubicBezTo>
                    <a:pt x="-398" y="57496"/>
                    <a:pt x="3132" y="54006"/>
                    <a:pt x="7473" y="54036"/>
                  </a:cubicBezTo>
                  <a:cubicBezTo>
                    <a:pt x="7473" y="54036"/>
                    <a:pt x="7483" y="54036"/>
                    <a:pt x="7483" y="54036"/>
                  </a:cubicBezTo>
                  <a:lnTo>
                    <a:pt x="24487" y="54036"/>
                  </a:lnTo>
                  <a:cubicBezTo>
                    <a:pt x="24677" y="54036"/>
                    <a:pt x="24837" y="53876"/>
                    <a:pt x="24837" y="53685"/>
                  </a:cubicBezTo>
                  <a:lnTo>
                    <a:pt x="24837" y="45114"/>
                  </a:lnTo>
                  <a:cubicBezTo>
                    <a:pt x="24827" y="44924"/>
                    <a:pt x="24677" y="44774"/>
                    <a:pt x="24487" y="44774"/>
                  </a:cubicBezTo>
                  <a:lnTo>
                    <a:pt x="7483" y="44774"/>
                  </a:lnTo>
                  <a:lnTo>
                    <a:pt x="7483" y="44774"/>
                  </a:lnTo>
                  <a:lnTo>
                    <a:pt x="7483" y="44774"/>
                  </a:lnTo>
                  <a:cubicBezTo>
                    <a:pt x="3142" y="44774"/>
                    <a:pt x="-428" y="42823"/>
                    <a:pt x="-428" y="38502"/>
                  </a:cubicBezTo>
                  <a:cubicBezTo>
                    <a:pt x="-388" y="34172"/>
                    <a:pt x="3152" y="30681"/>
                    <a:pt x="7483" y="30711"/>
                  </a:cubicBezTo>
                  <a:lnTo>
                    <a:pt x="23186" y="30711"/>
                  </a:lnTo>
                  <a:cubicBezTo>
                    <a:pt x="23336" y="30721"/>
                    <a:pt x="23466" y="30621"/>
                    <a:pt x="23506" y="30481"/>
                  </a:cubicBezTo>
                  <a:cubicBezTo>
                    <a:pt x="23626" y="30171"/>
                    <a:pt x="23766" y="29871"/>
                    <a:pt x="23937" y="29581"/>
                  </a:cubicBezTo>
                  <a:cubicBezTo>
                    <a:pt x="24037" y="29451"/>
                    <a:pt x="24037" y="29271"/>
                    <a:pt x="23937" y="29140"/>
                  </a:cubicBezTo>
                  <a:lnTo>
                    <a:pt x="5513" y="11897"/>
                  </a:lnTo>
                  <a:cubicBezTo>
                    <a:pt x="3312" y="9757"/>
                    <a:pt x="3422" y="5526"/>
                    <a:pt x="6513" y="2505"/>
                  </a:cubicBezTo>
                  <a:cubicBezTo>
                    <a:pt x="9604" y="-515"/>
                    <a:pt x="13874" y="-1225"/>
                    <a:pt x="16045" y="945"/>
                  </a:cubicBezTo>
                  <a:lnTo>
                    <a:pt x="33118" y="17778"/>
                  </a:lnTo>
                  <a:cubicBezTo>
                    <a:pt x="33258" y="17918"/>
                    <a:pt x="33488" y="17928"/>
                    <a:pt x="33628" y="17788"/>
                  </a:cubicBezTo>
                  <a:cubicBezTo>
                    <a:pt x="33628" y="17788"/>
                    <a:pt x="33638" y="17778"/>
                    <a:pt x="33638" y="17778"/>
                  </a:cubicBezTo>
                  <a:lnTo>
                    <a:pt x="49432" y="1205"/>
                  </a:lnTo>
                  <a:cubicBezTo>
                    <a:pt x="51922" y="-1486"/>
                    <a:pt x="57003" y="-795"/>
                    <a:pt x="60104" y="2205"/>
                  </a:cubicBezTo>
                  <a:cubicBezTo>
                    <a:pt x="63204" y="5206"/>
                    <a:pt x="63755" y="8066"/>
                    <a:pt x="60714" y="11457"/>
                  </a:cubicBezTo>
                  <a:lnTo>
                    <a:pt x="41590" y="30151"/>
                  </a:lnTo>
                  <a:cubicBezTo>
                    <a:pt x="41510" y="30221"/>
                    <a:pt x="41460" y="30321"/>
                    <a:pt x="41470" y="30431"/>
                  </a:cubicBezTo>
                  <a:cubicBezTo>
                    <a:pt x="41490" y="30611"/>
                    <a:pt x="41640" y="30741"/>
                    <a:pt x="41820" y="30751"/>
                  </a:cubicBezTo>
                  <a:lnTo>
                    <a:pt x="58914" y="30751"/>
                  </a:lnTo>
                  <a:lnTo>
                    <a:pt x="58914" y="30751"/>
                  </a:lnTo>
                  <a:cubicBezTo>
                    <a:pt x="63234" y="30751"/>
                    <a:pt x="66735" y="34232"/>
                    <a:pt x="66765" y="38553"/>
                  </a:cubicBezTo>
                  <a:cubicBezTo>
                    <a:pt x="66765" y="42843"/>
                    <a:pt x="63254" y="44784"/>
                    <a:pt x="58914" y="44784"/>
                  </a:cubicBezTo>
                  <a:lnTo>
                    <a:pt x="41850" y="44784"/>
                  </a:lnTo>
                  <a:cubicBezTo>
                    <a:pt x="41660" y="44794"/>
                    <a:pt x="41510" y="44944"/>
                    <a:pt x="41500" y="45134"/>
                  </a:cubicBezTo>
                  <a:lnTo>
                    <a:pt x="41500" y="53706"/>
                  </a:lnTo>
                  <a:cubicBezTo>
                    <a:pt x="41500" y="53895"/>
                    <a:pt x="41660" y="54056"/>
                    <a:pt x="41850" y="54056"/>
                  </a:cubicBezTo>
                  <a:lnTo>
                    <a:pt x="58964" y="54056"/>
                  </a:lnTo>
                  <a:lnTo>
                    <a:pt x="58964" y="54056"/>
                  </a:lnTo>
                  <a:cubicBezTo>
                    <a:pt x="63284" y="54046"/>
                    <a:pt x="66795" y="57526"/>
                    <a:pt x="66825" y="61847"/>
                  </a:cubicBezTo>
                  <a:cubicBezTo>
                    <a:pt x="66755" y="66148"/>
                    <a:pt x="63244" y="68069"/>
                    <a:pt x="58894" y="68099"/>
                  </a:cubicBezTo>
                  <a:close/>
                </a:path>
              </a:pathLst>
            </a:custGeom>
            <a:grpFill/>
            <a:ln w="1000" cap="flat">
              <a:noFill/>
              <a:prstDash val="solid"/>
              <a:miter/>
            </a:ln>
          </p:spPr>
          <p:txBody>
            <a:bodyPr rtlCol="0" anchor="ctr"/>
            <a:lstStyle/>
            <a:p>
              <a:endParaRPr lang="zh-CN" altLang="en-US"/>
            </a:p>
          </p:txBody>
        </p:sp>
        <p:sp>
          <p:nvSpPr>
            <p:cNvPr id="15" name="任意多边形: 形状 176">
              <a:extLst>
                <a:ext uri="{FF2B5EF4-FFF2-40B4-BE49-F238E27FC236}">
                  <a16:creationId xmlns:a16="http://schemas.microsoft.com/office/drawing/2014/main" id="{9251469A-B28E-4949-A1E6-82C492CA1F3C}"/>
                </a:ext>
              </a:extLst>
            </p:cNvPr>
            <p:cNvSpPr/>
            <p:nvPr/>
          </p:nvSpPr>
          <p:spPr>
            <a:xfrm>
              <a:off x="7754146" y="3171834"/>
              <a:ext cx="358562" cy="358262"/>
            </a:xfrm>
            <a:custGeom>
              <a:avLst/>
              <a:gdLst>
                <a:gd name="connsiteX0" fmla="*/ 245001 w 358562"/>
                <a:gd name="connsiteY0" fmla="*/ 178751 h 358262"/>
                <a:gd name="connsiteX1" fmla="*/ 178738 w 358562"/>
                <a:gd name="connsiteY1" fmla="*/ 245034 h 358262"/>
                <a:gd name="connsiteX2" fmla="*/ 112454 w 358562"/>
                <a:gd name="connsiteY2" fmla="*/ 178770 h 358262"/>
                <a:gd name="connsiteX3" fmla="*/ 178718 w 358562"/>
                <a:gd name="connsiteY3" fmla="*/ 112487 h 358262"/>
                <a:gd name="connsiteX4" fmla="*/ 178738 w 358562"/>
                <a:gd name="connsiteY4" fmla="*/ 112487 h 358262"/>
                <a:gd name="connsiteX5" fmla="*/ 178858 w 358562"/>
                <a:gd name="connsiteY5" fmla="*/ 112487 h 358262"/>
                <a:gd name="connsiteX6" fmla="*/ 178858 w 358562"/>
                <a:gd name="connsiteY6" fmla="*/ -476 h 358262"/>
                <a:gd name="connsiteX7" fmla="*/ -428 w 358562"/>
                <a:gd name="connsiteY7" fmla="*/ 178660 h 358262"/>
                <a:gd name="connsiteX8" fmla="*/ 178858 w 358562"/>
                <a:gd name="connsiteY8" fmla="*/ 357787 h 358262"/>
                <a:gd name="connsiteX9" fmla="*/ 358134 w 358562"/>
                <a:gd name="connsiteY9" fmla="*/ 178660 h 358262"/>
                <a:gd name="connsiteX10" fmla="*/ 245001 w 358562"/>
                <a:gd name="connsiteY10" fmla="*/ 178660 h 358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562" h="358262">
                  <a:moveTo>
                    <a:pt x="245001" y="178751"/>
                  </a:moveTo>
                  <a:cubicBezTo>
                    <a:pt x="245011" y="215348"/>
                    <a:pt x="215335" y="245024"/>
                    <a:pt x="178738" y="245034"/>
                  </a:cubicBezTo>
                  <a:cubicBezTo>
                    <a:pt x="142140" y="245044"/>
                    <a:pt x="112464" y="215368"/>
                    <a:pt x="112454" y="178770"/>
                  </a:cubicBezTo>
                  <a:cubicBezTo>
                    <a:pt x="112444" y="142173"/>
                    <a:pt x="142120" y="112497"/>
                    <a:pt x="178718" y="112487"/>
                  </a:cubicBezTo>
                  <a:cubicBezTo>
                    <a:pt x="178728" y="112487"/>
                    <a:pt x="178728" y="112487"/>
                    <a:pt x="178738" y="112487"/>
                  </a:cubicBezTo>
                  <a:lnTo>
                    <a:pt x="178858" y="112487"/>
                  </a:lnTo>
                  <a:lnTo>
                    <a:pt x="178858" y="-476"/>
                  </a:lnTo>
                  <a:cubicBezTo>
                    <a:pt x="79838" y="-476"/>
                    <a:pt x="-428" y="79750"/>
                    <a:pt x="-428" y="178660"/>
                  </a:cubicBezTo>
                  <a:cubicBezTo>
                    <a:pt x="-428" y="277570"/>
                    <a:pt x="79868" y="357787"/>
                    <a:pt x="178858" y="357787"/>
                  </a:cubicBezTo>
                  <a:cubicBezTo>
                    <a:pt x="277848" y="357787"/>
                    <a:pt x="358134" y="277570"/>
                    <a:pt x="358134" y="178660"/>
                  </a:cubicBezTo>
                  <a:lnTo>
                    <a:pt x="245001" y="178660"/>
                  </a:lnTo>
                  <a:close/>
                </a:path>
              </a:pathLst>
            </a:custGeom>
            <a:grpFill/>
            <a:ln w="1000" cap="flat">
              <a:noFill/>
              <a:prstDash val="solid"/>
              <a:miter/>
            </a:ln>
          </p:spPr>
          <p:txBody>
            <a:bodyPr rtlCol="0" anchor="ctr"/>
            <a:lstStyle/>
            <a:p>
              <a:endParaRPr lang="zh-CN" altLang="en-US"/>
            </a:p>
          </p:txBody>
        </p:sp>
        <p:sp>
          <p:nvSpPr>
            <p:cNvPr id="16" name="任意多边形: 形状 177">
              <a:extLst>
                <a:ext uri="{FF2B5EF4-FFF2-40B4-BE49-F238E27FC236}">
                  <a16:creationId xmlns:a16="http://schemas.microsoft.com/office/drawing/2014/main" id="{45C860F7-037C-480C-BB05-4DE1AACF8A0B}"/>
                </a:ext>
              </a:extLst>
            </p:cNvPr>
            <p:cNvSpPr/>
            <p:nvPr/>
          </p:nvSpPr>
          <p:spPr>
            <a:xfrm>
              <a:off x="7959298" y="3146019"/>
              <a:ext cx="179286" cy="179135"/>
            </a:xfrm>
            <a:custGeom>
              <a:avLst/>
              <a:gdLst>
                <a:gd name="connsiteX0" fmla="*/ 34589 w 179286"/>
                <a:gd name="connsiteY0" fmla="*/ 178660 h 179135"/>
                <a:gd name="connsiteX1" fmla="*/ 178858 w 179286"/>
                <a:gd name="connsiteY1" fmla="*/ 178660 h 179135"/>
                <a:gd name="connsiteX2" fmla="*/ -428 w 179286"/>
                <a:gd name="connsiteY2" fmla="*/ -476 h 179135"/>
                <a:gd name="connsiteX3" fmla="*/ -428 w 179286"/>
                <a:gd name="connsiteY3" fmla="*/ 143553 h 179135"/>
                <a:gd name="connsiteX4" fmla="*/ 34589 w 179286"/>
                <a:gd name="connsiteY4" fmla="*/ 178660 h 179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286" h="179135">
                  <a:moveTo>
                    <a:pt x="34589" y="178660"/>
                  </a:moveTo>
                  <a:lnTo>
                    <a:pt x="178858" y="178660"/>
                  </a:lnTo>
                  <a:cubicBezTo>
                    <a:pt x="178858" y="79750"/>
                    <a:pt x="98562" y="-476"/>
                    <a:pt x="-428" y="-476"/>
                  </a:cubicBezTo>
                  <a:lnTo>
                    <a:pt x="-428" y="143553"/>
                  </a:lnTo>
                  <a:cubicBezTo>
                    <a:pt x="15335" y="150305"/>
                    <a:pt x="27877" y="162887"/>
                    <a:pt x="34589" y="178660"/>
                  </a:cubicBezTo>
                  <a:close/>
                </a:path>
              </a:pathLst>
            </a:custGeom>
            <a:grpFill/>
            <a:ln w="1000" cap="flat">
              <a:noFill/>
              <a:prstDash val="solid"/>
              <a:miter/>
            </a:ln>
          </p:spPr>
          <p:txBody>
            <a:bodyPr rtlCol="0" anchor="ctr"/>
            <a:lstStyle/>
            <a:p>
              <a:endParaRPr lang="zh-CN" altLang="en-US"/>
            </a:p>
          </p:txBody>
        </p:sp>
      </p:grpSp>
      <p:sp>
        <p:nvSpPr>
          <p:cNvPr id="17" name="文本框 16">
            <a:extLst>
              <a:ext uri="{FF2B5EF4-FFF2-40B4-BE49-F238E27FC236}">
                <a16:creationId xmlns:a16="http://schemas.microsoft.com/office/drawing/2014/main" id="{FF21183C-48F0-4ADB-986B-25E1D33DD5E9}"/>
              </a:ext>
            </a:extLst>
          </p:cNvPr>
          <p:cNvSpPr txBox="1"/>
          <p:nvPr/>
        </p:nvSpPr>
        <p:spPr>
          <a:xfrm>
            <a:off x="857833" y="1392875"/>
            <a:ext cx="1978106" cy="369332"/>
          </a:xfrm>
          <a:prstGeom prst="rect">
            <a:avLst/>
          </a:prstGeom>
          <a:noFill/>
        </p:spPr>
        <p:txBody>
          <a:bodyPr wrap="none" lIns="0" tIns="0" rIns="0" bIns="0" rtlCol="0" anchor="t">
            <a:spAutoFit/>
          </a:bodyPr>
          <a:lstStyle/>
          <a:p>
            <a:r>
              <a:rPr lang="en-US" altLang="zh-CN" sz="2400" dirty="0">
                <a:solidFill>
                  <a:schemeClr val="accent1"/>
                </a:solidFill>
                <a:latin typeface="+mj-ea"/>
                <a:ea typeface="+mj-ea"/>
              </a:rPr>
              <a:t>01</a:t>
            </a:r>
            <a:r>
              <a:rPr lang="zh-CN" altLang="en-US" sz="2400" dirty="0">
                <a:solidFill>
                  <a:schemeClr val="accent1"/>
                </a:solidFill>
                <a:latin typeface="+mj-ea"/>
                <a:ea typeface="+mj-ea"/>
              </a:rPr>
              <a:t> 关键词标题</a:t>
            </a:r>
          </a:p>
        </p:txBody>
      </p:sp>
      <p:sp>
        <p:nvSpPr>
          <p:cNvPr id="18" name="文本框 17">
            <a:extLst>
              <a:ext uri="{FF2B5EF4-FFF2-40B4-BE49-F238E27FC236}">
                <a16:creationId xmlns:a16="http://schemas.microsoft.com/office/drawing/2014/main" id="{0746A2DE-840B-4FD6-B321-B9D1AF2D20D8}"/>
              </a:ext>
            </a:extLst>
          </p:cNvPr>
          <p:cNvSpPr txBox="1"/>
          <p:nvPr/>
        </p:nvSpPr>
        <p:spPr>
          <a:xfrm>
            <a:off x="848096" y="1937542"/>
            <a:ext cx="3395067" cy="542200"/>
          </a:xfrm>
          <a:prstGeom prst="rect">
            <a:avLst/>
          </a:prstGeom>
          <a:noFill/>
        </p:spPr>
        <p:txBody>
          <a:bodyPr wrap="square" lIns="0" tIns="0" rIns="0" bIns="0" rtlCol="0" anchor="t">
            <a:spAutoFit/>
          </a:body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cxnSp>
        <p:nvCxnSpPr>
          <p:cNvPr id="19" name="直线连接符 40">
            <a:extLst>
              <a:ext uri="{FF2B5EF4-FFF2-40B4-BE49-F238E27FC236}">
                <a16:creationId xmlns:a16="http://schemas.microsoft.com/office/drawing/2014/main" id="{4CCFD274-3E9D-4BE8-BC3E-1D939569DBFB}"/>
              </a:ext>
            </a:extLst>
          </p:cNvPr>
          <p:cNvCxnSpPr>
            <a:cxnSpLocks/>
          </p:cNvCxnSpPr>
          <p:nvPr/>
        </p:nvCxnSpPr>
        <p:spPr>
          <a:xfrm>
            <a:off x="857833" y="1864270"/>
            <a:ext cx="27351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线连接符 41">
            <a:extLst>
              <a:ext uri="{FF2B5EF4-FFF2-40B4-BE49-F238E27FC236}">
                <a16:creationId xmlns:a16="http://schemas.microsoft.com/office/drawing/2014/main" id="{8EA11543-B4E6-4556-8216-725A5822B52B}"/>
              </a:ext>
            </a:extLst>
          </p:cNvPr>
          <p:cNvCxnSpPr>
            <a:cxnSpLocks/>
          </p:cNvCxnSpPr>
          <p:nvPr/>
        </p:nvCxnSpPr>
        <p:spPr>
          <a:xfrm>
            <a:off x="3592946" y="1864270"/>
            <a:ext cx="50144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057E2411-DAFA-44E3-A67B-89DDAF43AFC4}"/>
              </a:ext>
            </a:extLst>
          </p:cNvPr>
          <p:cNvSpPr txBox="1"/>
          <p:nvPr/>
        </p:nvSpPr>
        <p:spPr>
          <a:xfrm>
            <a:off x="857833" y="2675501"/>
            <a:ext cx="2032608" cy="369332"/>
          </a:xfrm>
          <a:prstGeom prst="rect">
            <a:avLst/>
          </a:prstGeom>
          <a:noFill/>
        </p:spPr>
        <p:txBody>
          <a:bodyPr wrap="none" lIns="0" tIns="0" rIns="0" bIns="0" rtlCol="0" anchor="t">
            <a:spAutoFit/>
          </a:bodyPr>
          <a:lstStyle/>
          <a:p>
            <a:r>
              <a:rPr lang="en-US" altLang="zh-CN" sz="2400" dirty="0">
                <a:solidFill>
                  <a:schemeClr val="accent1"/>
                </a:solidFill>
                <a:latin typeface="+mj-ea"/>
                <a:ea typeface="+mj-ea"/>
              </a:rPr>
              <a:t>02</a:t>
            </a:r>
            <a:r>
              <a:rPr lang="zh-CN" altLang="en-US" sz="2400" dirty="0">
                <a:solidFill>
                  <a:schemeClr val="accent1"/>
                </a:solidFill>
                <a:latin typeface="+mj-ea"/>
                <a:ea typeface="+mj-ea"/>
              </a:rPr>
              <a:t> 关键词标题</a:t>
            </a:r>
          </a:p>
        </p:txBody>
      </p:sp>
      <p:sp>
        <p:nvSpPr>
          <p:cNvPr id="22" name="文本框 21">
            <a:extLst>
              <a:ext uri="{FF2B5EF4-FFF2-40B4-BE49-F238E27FC236}">
                <a16:creationId xmlns:a16="http://schemas.microsoft.com/office/drawing/2014/main" id="{9BC24C8E-D0F1-4114-83A8-81CFF08F463C}"/>
              </a:ext>
            </a:extLst>
          </p:cNvPr>
          <p:cNvSpPr txBox="1"/>
          <p:nvPr/>
        </p:nvSpPr>
        <p:spPr>
          <a:xfrm>
            <a:off x="848096" y="3220168"/>
            <a:ext cx="3395067" cy="542200"/>
          </a:xfrm>
          <a:prstGeom prst="rect">
            <a:avLst/>
          </a:prstGeom>
          <a:noFill/>
        </p:spPr>
        <p:txBody>
          <a:bodyPr wrap="square" lIns="0" tIns="0" rIns="0" bIns="0" rtlCol="0" anchor="t">
            <a:spAutoFit/>
          </a:body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cxnSp>
        <p:nvCxnSpPr>
          <p:cNvPr id="23" name="直线连接符 48">
            <a:extLst>
              <a:ext uri="{FF2B5EF4-FFF2-40B4-BE49-F238E27FC236}">
                <a16:creationId xmlns:a16="http://schemas.microsoft.com/office/drawing/2014/main" id="{D68FB8C8-E05D-4520-90E2-46EB9BEDA3D4}"/>
              </a:ext>
            </a:extLst>
          </p:cNvPr>
          <p:cNvCxnSpPr>
            <a:cxnSpLocks/>
          </p:cNvCxnSpPr>
          <p:nvPr/>
        </p:nvCxnSpPr>
        <p:spPr>
          <a:xfrm>
            <a:off x="857833" y="3146896"/>
            <a:ext cx="27351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线连接符 49">
            <a:extLst>
              <a:ext uri="{FF2B5EF4-FFF2-40B4-BE49-F238E27FC236}">
                <a16:creationId xmlns:a16="http://schemas.microsoft.com/office/drawing/2014/main" id="{A43B825E-84D3-4C98-83F8-8992317DCB3A}"/>
              </a:ext>
            </a:extLst>
          </p:cNvPr>
          <p:cNvCxnSpPr>
            <a:cxnSpLocks/>
          </p:cNvCxnSpPr>
          <p:nvPr/>
        </p:nvCxnSpPr>
        <p:spPr>
          <a:xfrm>
            <a:off x="3592946" y="3146896"/>
            <a:ext cx="501445" cy="0"/>
          </a:xfrm>
          <a:prstGeom prst="line">
            <a:avLst/>
          </a:prstGeom>
          <a:ln w="381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10877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47000">
              <a:srgbClr val="94D5A7">
                <a:alpha val="5000"/>
              </a:srgbClr>
            </a:gs>
            <a:gs pos="0">
              <a:schemeClr val="accent1">
                <a:alpha val="3000"/>
              </a:schemeClr>
            </a:gs>
            <a:gs pos="98000">
              <a:schemeClr val="accent1">
                <a:lumMod val="20000"/>
                <a:lumOff val="80000"/>
                <a:alpha val="0"/>
              </a:schemeClr>
            </a:gs>
          </a:gsLst>
          <a:lin ang="16200000" scaled="1"/>
        </a:gradFill>
        <a:effectLst/>
      </p:bgPr>
    </p:bg>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34D6ABC3-D30D-439B-B341-F724C9A1FF58}"/>
              </a:ext>
            </a:extLst>
          </p:cNvPr>
          <p:cNvGrpSpPr/>
          <p:nvPr/>
        </p:nvGrpSpPr>
        <p:grpSpPr>
          <a:xfrm>
            <a:off x="656285" y="1717198"/>
            <a:ext cx="5849845" cy="1752368"/>
            <a:chOff x="656285" y="1717198"/>
            <a:chExt cx="5849845" cy="1752368"/>
          </a:xfrm>
        </p:grpSpPr>
        <p:sp>
          <p:nvSpPr>
            <p:cNvPr id="33" name="椭圆 32">
              <a:extLst>
                <a:ext uri="{FF2B5EF4-FFF2-40B4-BE49-F238E27FC236}">
                  <a16:creationId xmlns:a16="http://schemas.microsoft.com/office/drawing/2014/main" id="{FFF70BB0-BD9C-4EDF-875C-4F0F74518D05}"/>
                </a:ext>
              </a:extLst>
            </p:cNvPr>
            <p:cNvSpPr/>
            <p:nvPr/>
          </p:nvSpPr>
          <p:spPr>
            <a:xfrm rot="16200000">
              <a:off x="656286" y="1717197"/>
              <a:ext cx="1752368" cy="1752369"/>
            </a:xfrm>
            <a:prstGeom prst="ellipse">
              <a:avLst/>
            </a:prstGeom>
            <a:solidFill>
              <a:schemeClr val="accent1">
                <a:lumMod val="60000"/>
                <a:lumOff val="40000"/>
              </a:schemeClr>
            </a:solidFill>
            <a:ln w="12700" cap="flat" cmpd="sng" algn="ctr">
              <a:noFill/>
              <a:prstDash val="solid"/>
              <a:miter lim="800000"/>
            </a:ln>
            <a:effectLst>
              <a:outerShdw blurRad="863600" dist="38100" sx="102000" sy="102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任意多边形: 形状 131">
              <a:extLst>
                <a:ext uri="{FF2B5EF4-FFF2-40B4-BE49-F238E27FC236}">
                  <a16:creationId xmlns:a16="http://schemas.microsoft.com/office/drawing/2014/main" id="{FD888402-E099-4484-BBFA-BEF77DA61C59}"/>
                </a:ext>
              </a:extLst>
            </p:cNvPr>
            <p:cNvSpPr/>
            <p:nvPr/>
          </p:nvSpPr>
          <p:spPr>
            <a:xfrm rot="16200000">
              <a:off x="3095756" y="-180017"/>
              <a:ext cx="1273951" cy="5546796"/>
            </a:xfrm>
            <a:custGeom>
              <a:avLst/>
              <a:gdLst>
                <a:gd name="connsiteX0" fmla="*/ 1273951 w 1273951"/>
                <a:gd name="connsiteY0" fmla="*/ 561688 h 5546796"/>
                <a:gd name="connsiteX1" fmla="*/ 1273951 w 1273951"/>
                <a:gd name="connsiteY1" fmla="*/ 636975 h 5546796"/>
                <a:gd name="connsiteX2" fmla="*/ 1273951 w 1273951"/>
                <a:gd name="connsiteY2" fmla="*/ 1137143 h 5546796"/>
                <a:gd name="connsiteX3" fmla="*/ 1273951 w 1273951"/>
                <a:gd name="connsiteY3" fmla="*/ 1315728 h 5546796"/>
                <a:gd name="connsiteX4" fmla="*/ 1273951 w 1273951"/>
                <a:gd name="connsiteY4" fmla="*/ 1391015 h 5546796"/>
                <a:gd name="connsiteX5" fmla="*/ 1273951 w 1273951"/>
                <a:gd name="connsiteY5" fmla="*/ 1484958 h 5546796"/>
                <a:gd name="connsiteX6" fmla="*/ 1273951 w 1273951"/>
                <a:gd name="connsiteY6" fmla="*/ 1560245 h 5546796"/>
                <a:gd name="connsiteX7" fmla="*/ 1273951 w 1273951"/>
                <a:gd name="connsiteY7" fmla="*/ 1891183 h 5546796"/>
                <a:gd name="connsiteX8" fmla="*/ 1273951 w 1273951"/>
                <a:gd name="connsiteY8" fmla="*/ 2060413 h 5546796"/>
                <a:gd name="connsiteX9" fmla="*/ 1273951 w 1273951"/>
                <a:gd name="connsiteY9" fmla="*/ 2238998 h 5546796"/>
                <a:gd name="connsiteX10" fmla="*/ 1273951 w 1273951"/>
                <a:gd name="connsiteY10" fmla="*/ 2314285 h 5546796"/>
                <a:gd name="connsiteX11" fmla="*/ 1273951 w 1273951"/>
                <a:gd name="connsiteY11" fmla="*/ 2732344 h 5546796"/>
                <a:gd name="connsiteX12" fmla="*/ 1273951 w 1273951"/>
                <a:gd name="connsiteY12" fmla="*/ 2814453 h 5546796"/>
                <a:gd name="connsiteX13" fmla="*/ 1273951 w 1273951"/>
                <a:gd name="connsiteY13" fmla="*/ 3232511 h 5546796"/>
                <a:gd name="connsiteX14" fmla="*/ 1273951 w 1273951"/>
                <a:gd name="connsiteY14" fmla="*/ 3307798 h 5546796"/>
                <a:gd name="connsiteX15" fmla="*/ 1273951 w 1273951"/>
                <a:gd name="connsiteY15" fmla="*/ 3486383 h 5546796"/>
                <a:gd name="connsiteX16" fmla="*/ 1273951 w 1273951"/>
                <a:gd name="connsiteY16" fmla="*/ 3655613 h 5546796"/>
                <a:gd name="connsiteX17" fmla="*/ 1273951 w 1273951"/>
                <a:gd name="connsiteY17" fmla="*/ 3986551 h 5546796"/>
                <a:gd name="connsiteX18" fmla="*/ 1273951 w 1273951"/>
                <a:gd name="connsiteY18" fmla="*/ 4061838 h 5546796"/>
                <a:gd name="connsiteX19" fmla="*/ 1273951 w 1273951"/>
                <a:gd name="connsiteY19" fmla="*/ 4155781 h 5546796"/>
                <a:gd name="connsiteX20" fmla="*/ 1273951 w 1273951"/>
                <a:gd name="connsiteY20" fmla="*/ 4231068 h 5546796"/>
                <a:gd name="connsiteX21" fmla="*/ 1273951 w 1273951"/>
                <a:gd name="connsiteY21" fmla="*/ 4409653 h 5546796"/>
                <a:gd name="connsiteX22" fmla="*/ 1273951 w 1273951"/>
                <a:gd name="connsiteY22" fmla="*/ 4909821 h 5546796"/>
                <a:gd name="connsiteX23" fmla="*/ 1273951 w 1273951"/>
                <a:gd name="connsiteY23" fmla="*/ 4985108 h 5546796"/>
                <a:gd name="connsiteX24" fmla="*/ 1269112 w 1273951"/>
                <a:gd name="connsiteY24" fmla="*/ 4985108 h 5546796"/>
                <a:gd name="connsiteX25" fmla="*/ 1261009 w 1273951"/>
                <a:gd name="connsiteY25" fmla="*/ 5038194 h 5546796"/>
                <a:gd name="connsiteX26" fmla="*/ 636975 w 1273951"/>
                <a:gd name="connsiteY26" fmla="*/ 5546796 h 5546796"/>
                <a:gd name="connsiteX27" fmla="*/ 12941 w 1273951"/>
                <a:gd name="connsiteY27" fmla="*/ 5038194 h 5546796"/>
                <a:gd name="connsiteX28" fmla="*/ 4839 w 1273951"/>
                <a:gd name="connsiteY28" fmla="*/ 4985108 h 5546796"/>
                <a:gd name="connsiteX29" fmla="*/ 0 w 1273951"/>
                <a:gd name="connsiteY29" fmla="*/ 4985108 h 5546796"/>
                <a:gd name="connsiteX30" fmla="*/ 0 w 1273951"/>
                <a:gd name="connsiteY30" fmla="*/ 4909821 h 5546796"/>
                <a:gd name="connsiteX31" fmla="*/ 0 w 1273951"/>
                <a:gd name="connsiteY31" fmla="*/ 4409653 h 5546796"/>
                <a:gd name="connsiteX32" fmla="*/ 0 w 1273951"/>
                <a:gd name="connsiteY32" fmla="*/ 4231068 h 5546796"/>
                <a:gd name="connsiteX33" fmla="*/ 0 w 1273951"/>
                <a:gd name="connsiteY33" fmla="*/ 4155781 h 5546796"/>
                <a:gd name="connsiteX34" fmla="*/ 0 w 1273951"/>
                <a:gd name="connsiteY34" fmla="*/ 4061838 h 5546796"/>
                <a:gd name="connsiteX35" fmla="*/ 0 w 1273951"/>
                <a:gd name="connsiteY35" fmla="*/ 3986551 h 5546796"/>
                <a:gd name="connsiteX36" fmla="*/ 0 w 1273951"/>
                <a:gd name="connsiteY36" fmla="*/ 3655613 h 5546796"/>
                <a:gd name="connsiteX37" fmla="*/ 0 w 1273951"/>
                <a:gd name="connsiteY37" fmla="*/ 3486383 h 5546796"/>
                <a:gd name="connsiteX38" fmla="*/ 0 w 1273951"/>
                <a:gd name="connsiteY38" fmla="*/ 3307798 h 5546796"/>
                <a:gd name="connsiteX39" fmla="*/ 0 w 1273951"/>
                <a:gd name="connsiteY39" fmla="*/ 3232511 h 5546796"/>
                <a:gd name="connsiteX40" fmla="*/ 0 w 1273951"/>
                <a:gd name="connsiteY40" fmla="*/ 2814453 h 5546796"/>
                <a:gd name="connsiteX41" fmla="*/ 0 w 1273951"/>
                <a:gd name="connsiteY41" fmla="*/ 2732344 h 5546796"/>
                <a:gd name="connsiteX42" fmla="*/ 0 w 1273951"/>
                <a:gd name="connsiteY42" fmla="*/ 2314285 h 5546796"/>
                <a:gd name="connsiteX43" fmla="*/ 0 w 1273951"/>
                <a:gd name="connsiteY43" fmla="*/ 2238998 h 5546796"/>
                <a:gd name="connsiteX44" fmla="*/ 0 w 1273951"/>
                <a:gd name="connsiteY44" fmla="*/ 2060413 h 5546796"/>
                <a:gd name="connsiteX45" fmla="*/ 0 w 1273951"/>
                <a:gd name="connsiteY45" fmla="*/ 1891183 h 5546796"/>
                <a:gd name="connsiteX46" fmla="*/ 0 w 1273951"/>
                <a:gd name="connsiteY46" fmla="*/ 1560245 h 5546796"/>
                <a:gd name="connsiteX47" fmla="*/ 0 w 1273951"/>
                <a:gd name="connsiteY47" fmla="*/ 1484958 h 5546796"/>
                <a:gd name="connsiteX48" fmla="*/ 0 w 1273951"/>
                <a:gd name="connsiteY48" fmla="*/ 1391015 h 5546796"/>
                <a:gd name="connsiteX49" fmla="*/ 0 w 1273951"/>
                <a:gd name="connsiteY49" fmla="*/ 1315728 h 5546796"/>
                <a:gd name="connsiteX50" fmla="*/ 0 w 1273951"/>
                <a:gd name="connsiteY50" fmla="*/ 1137143 h 5546796"/>
                <a:gd name="connsiteX51" fmla="*/ 0 w 1273951"/>
                <a:gd name="connsiteY51" fmla="*/ 636975 h 5546796"/>
                <a:gd name="connsiteX52" fmla="*/ 0 w 1273951"/>
                <a:gd name="connsiteY52" fmla="*/ 561688 h 5546796"/>
                <a:gd name="connsiteX53" fmla="*/ 4839 w 1273951"/>
                <a:gd name="connsiteY53" fmla="*/ 561688 h 5546796"/>
                <a:gd name="connsiteX54" fmla="*/ 12941 w 1273951"/>
                <a:gd name="connsiteY54" fmla="*/ 508602 h 5546796"/>
                <a:gd name="connsiteX55" fmla="*/ 636976 w 1273951"/>
                <a:gd name="connsiteY55" fmla="*/ 0 h 5546796"/>
                <a:gd name="connsiteX56" fmla="*/ 1261009 w 1273951"/>
                <a:gd name="connsiteY56" fmla="*/ 508602 h 5546796"/>
                <a:gd name="connsiteX57" fmla="*/ 1269112 w 1273951"/>
                <a:gd name="connsiteY57" fmla="*/ 561688 h 55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73951" h="5546796">
                  <a:moveTo>
                    <a:pt x="1273951" y="561688"/>
                  </a:moveTo>
                  <a:lnTo>
                    <a:pt x="1273951" y="636975"/>
                  </a:lnTo>
                  <a:lnTo>
                    <a:pt x="1273951" y="1137143"/>
                  </a:lnTo>
                  <a:lnTo>
                    <a:pt x="1273951" y="1315728"/>
                  </a:lnTo>
                  <a:lnTo>
                    <a:pt x="1273951" y="1391015"/>
                  </a:lnTo>
                  <a:lnTo>
                    <a:pt x="1273951" y="1484958"/>
                  </a:lnTo>
                  <a:lnTo>
                    <a:pt x="1273951" y="1560245"/>
                  </a:lnTo>
                  <a:lnTo>
                    <a:pt x="1273951" y="1891183"/>
                  </a:lnTo>
                  <a:lnTo>
                    <a:pt x="1273951" y="2060413"/>
                  </a:lnTo>
                  <a:lnTo>
                    <a:pt x="1273951" y="2238998"/>
                  </a:lnTo>
                  <a:lnTo>
                    <a:pt x="1273951" y="2314285"/>
                  </a:lnTo>
                  <a:lnTo>
                    <a:pt x="1273951" y="2732344"/>
                  </a:lnTo>
                  <a:lnTo>
                    <a:pt x="1273951" y="2814453"/>
                  </a:lnTo>
                  <a:lnTo>
                    <a:pt x="1273951" y="3232511"/>
                  </a:lnTo>
                  <a:lnTo>
                    <a:pt x="1273951" y="3307798"/>
                  </a:lnTo>
                  <a:lnTo>
                    <a:pt x="1273951" y="3486383"/>
                  </a:lnTo>
                  <a:lnTo>
                    <a:pt x="1273951" y="3655613"/>
                  </a:lnTo>
                  <a:lnTo>
                    <a:pt x="1273951" y="3986551"/>
                  </a:lnTo>
                  <a:lnTo>
                    <a:pt x="1273951" y="4061838"/>
                  </a:lnTo>
                  <a:lnTo>
                    <a:pt x="1273951" y="4155781"/>
                  </a:lnTo>
                  <a:lnTo>
                    <a:pt x="1273951" y="4231068"/>
                  </a:lnTo>
                  <a:lnTo>
                    <a:pt x="1273951" y="4409653"/>
                  </a:lnTo>
                  <a:lnTo>
                    <a:pt x="1273951" y="4909821"/>
                  </a:lnTo>
                  <a:lnTo>
                    <a:pt x="1273951" y="4985108"/>
                  </a:lnTo>
                  <a:lnTo>
                    <a:pt x="1269112" y="4985108"/>
                  </a:lnTo>
                  <a:lnTo>
                    <a:pt x="1261009" y="5038194"/>
                  </a:lnTo>
                  <a:cubicBezTo>
                    <a:pt x="1201615" y="5328452"/>
                    <a:pt x="944793" y="5546796"/>
                    <a:pt x="636975" y="5546796"/>
                  </a:cubicBezTo>
                  <a:cubicBezTo>
                    <a:pt x="329158" y="5546796"/>
                    <a:pt x="72337" y="5328452"/>
                    <a:pt x="12941" y="5038194"/>
                  </a:cubicBezTo>
                  <a:lnTo>
                    <a:pt x="4839" y="4985108"/>
                  </a:lnTo>
                  <a:lnTo>
                    <a:pt x="0" y="4985108"/>
                  </a:lnTo>
                  <a:lnTo>
                    <a:pt x="0" y="4909821"/>
                  </a:lnTo>
                  <a:lnTo>
                    <a:pt x="0" y="4409653"/>
                  </a:lnTo>
                  <a:lnTo>
                    <a:pt x="0" y="4231068"/>
                  </a:lnTo>
                  <a:lnTo>
                    <a:pt x="0" y="4155781"/>
                  </a:lnTo>
                  <a:lnTo>
                    <a:pt x="0" y="4061838"/>
                  </a:lnTo>
                  <a:lnTo>
                    <a:pt x="0" y="3986551"/>
                  </a:lnTo>
                  <a:lnTo>
                    <a:pt x="0" y="3655613"/>
                  </a:lnTo>
                  <a:lnTo>
                    <a:pt x="0" y="3486383"/>
                  </a:lnTo>
                  <a:lnTo>
                    <a:pt x="0" y="3307798"/>
                  </a:lnTo>
                  <a:lnTo>
                    <a:pt x="0" y="3232511"/>
                  </a:lnTo>
                  <a:lnTo>
                    <a:pt x="0" y="2814453"/>
                  </a:lnTo>
                  <a:lnTo>
                    <a:pt x="0" y="2732344"/>
                  </a:lnTo>
                  <a:lnTo>
                    <a:pt x="0" y="2314285"/>
                  </a:lnTo>
                  <a:lnTo>
                    <a:pt x="0" y="2238998"/>
                  </a:lnTo>
                  <a:lnTo>
                    <a:pt x="0" y="2060413"/>
                  </a:lnTo>
                  <a:lnTo>
                    <a:pt x="0" y="1891183"/>
                  </a:lnTo>
                  <a:lnTo>
                    <a:pt x="0" y="1560245"/>
                  </a:lnTo>
                  <a:lnTo>
                    <a:pt x="0" y="1484958"/>
                  </a:lnTo>
                  <a:lnTo>
                    <a:pt x="0" y="1391015"/>
                  </a:lnTo>
                  <a:lnTo>
                    <a:pt x="0" y="1315728"/>
                  </a:lnTo>
                  <a:lnTo>
                    <a:pt x="0" y="1137143"/>
                  </a:lnTo>
                  <a:lnTo>
                    <a:pt x="0" y="636975"/>
                  </a:lnTo>
                  <a:lnTo>
                    <a:pt x="0" y="561688"/>
                  </a:lnTo>
                  <a:lnTo>
                    <a:pt x="4839" y="561688"/>
                  </a:lnTo>
                  <a:lnTo>
                    <a:pt x="12941" y="508602"/>
                  </a:lnTo>
                  <a:cubicBezTo>
                    <a:pt x="72337" y="218344"/>
                    <a:pt x="329158" y="0"/>
                    <a:pt x="636976" y="0"/>
                  </a:cubicBezTo>
                  <a:cubicBezTo>
                    <a:pt x="944793" y="0"/>
                    <a:pt x="1201615" y="218344"/>
                    <a:pt x="1261009" y="508602"/>
                  </a:cubicBezTo>
                  <a:lnTo>
                    <a:pt x="1269112" y="561688"/>
                  </a:lnTo>
                  <a:close/>
                </a:path>
              </a:pathLst>
            </a:custGeom>
            <a:gradFill flip="none" rotWithShape="1">
              <a:gsLst>
                <a:gs pos="38000">
                  <a:srgbClr val="F8FCFA"/>
                </a:gs>
                <a:gs pos="100000">
                  <a:srgbClr val="E6F4E9">
                    <a:alpha val="60000"/>
                  </a:srgb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1" name="two-buildings-towers_58145">
              <a:extLst>
                <a:ext uri="{FF2B5EF4-FFF2-40B4-BE49-F238E27FC236}">
                  <a16:creationId xmlns:a16="http://schemas.microsoft.com/office/drawing/2014/main" id="{76EDD7E1-616C-4A8C-97C8-36C44467DBAD}"/>
                </a:ext>
              </a:extLst>
            </p:cNvPr>
            <p:cNvSpPr/>
            <p:nvPr/>
          </p:nvSpPr>
          <p:spPr>
            <a:xfrm>
              <a:off x="1290912" y="2351482"/>
              <a:ext cx="570027" cy="483799"/>
            </a:xfrm>
            <a:custGeom>
              <a:avLst/>
              <a:gdLst>
                <a:gd name="T0" fmla="*/ 13067 w 13067"/>
                <a:gd name="T1" fmla="*/ 10614 h 11107"/>
                <a:gd name="T2" fmla="*/ 12464 w 13067"/>
                <a:gd name="T3" fmla="*/ 2113 h 11107"/>
                <a:gd name="T4" fmla="*/ 6351 w 13067"/>
                <a:gd name="T5" fmla="*/ 10480 h 11107"/>
                <a:gd name="T6" fmla="*/ 398 w 13067"/>
                <a:gd name="T7" fmla="*/ 133 h 11107"/>
                <a:gd name="T8" fmla="*/ 0 w 13067"/>
                <a:gd name="T9" fmla="*/ 10974 h 11107"/>
                <a:gd name="T10" fmla="*/ 8898 w 13067"/>
                <a:gd name="T11" fmla="*/ 9686 h 11107"/>
                <a:gd name="T12" fmla="*/ 10344 w 13067"/>
                <a:gd name="T13" fmla="*/ 10480 h 11107"/>
                <a:gd name="T14" fmla="*/ 11405 w 13067"/>
                <a:gd name="T15" fmla="*/ 3699 h 11107"/>
                <a:gd name="T16" fmla="*/ 9901 w 13067"/>
                <a:gd name="T17" fmla="*/ 4564 h 11107"/>
                <a:gd name="T18" fmla="*/ 9901 w 13067"/>
                <a:gd name="T19" fmla="*/ 4777 h 11107"/>
                <a:gd name="T20" fmla="*/ 11405 w 13067"/>
                <a:gd name="T21" fmla="*/ 5642 h 11107"/>
                <a:gd name="T22" fmla="*/ 9768 w 13067"/>
                <a:gd name="T23" fmla="*/ 7066 h 11107"/>
                <a:gd name="T24" fmla="*/ 11538 w 13067"/>
                <a:gd name="T25" fmla="*/ 7664 h 11107"/>
                <a:gd name="T26" fmla="*/ 9768 w 13067"/>
                <a:gd name="T27" fmla="*/ 7066 h 11107"/>
                <a:gd name="T28" fmla="*/ 11538 w 13067"/>
                <a:gd name="T29" fmla="*/ 8144 h 11107"/>
                <a:gd name="T30" fmla="*/ 9768 w 13067"/>
                <a:gd name="T31" fmla="*/ 8742 h 11107"/>
                <a:gd name="T32" fmla="*/ 9341 w 13067"/>
                <a:gd name="T33" fmla="*/ 3699 h 11107"/>
                <a:gd name="T34" fmla="*/ 7837 w 13067"/>
                <a:gd name="T35" fmla="*/ 4564 h 11107"/>
                <a:gd name="T36" fmla="*/ 7837 w 13067"/>
                <a:gd name="T37" fmla="*/ 4777 h 11107"/>
                <a:gd name="T38" fmla="*/ 9341 w 13067"/>
                <a:gd name="T39" fmla="*/ 5642 h 11107"/>
                <a:gd name="T40" fmla="*/ 7704 w 13067"/>
                <a:gd name="T41" fmla="*/ 7066 h 11107"/>
                <a:gd name="T42" fmla="*/ 9474 w 13067"/>
                <a:gd name="T43" fmla="*/ 7664 h 11107"/>
                <a:gd name="T44" fmla="*/ 7704 w 13067"/>
                <a:gd name="T45" fmla="*/ 7066 h 11107"/>
                <a:gd name="T46" fmla="*/ 9474 w 13067"/>
                <a:gd name="T47" fmla="*/ 8144 h 11107"/>
                <a:gd name="T48" fmla="*/ 7704 w 13067"/>
                <a:gd name="T49" fmla="*/ 8742 h 11107"/>
                <a:gd name="T50" fmla="*/ 5158 w 13067"/>
                <a:gd name="T51" fmla="*/ 1636 h 11107"/>
                <a:gd name="T52" fmla="*/ 3655 w 13067"/>
                <a:gd name="T53" fmla="*/ 2501 h 11107"/>
                <a:gd name="T54" fmla="*/ 3655 w 13067"/>
                <a:gd name="T55" fmla="*/ 2714 h 11107"/>
                <a:gd name="T56" fmla="*/ 5158 w 13067"/>
                <a:gd name="T57" fmla="*/ 3578 h 11107"/>
                <a:gd name="T58" fmla="*/ 3521 w 13067"/>
                <a:gd name="T59" fmla="*/ 5003 h 11107"/>
                <a:gd name="T60" fmla="*/ 5292 w 13067"/>
                <a:gd name="T61" fmla="*/ 5601 h 11107"/>
                <a:gd name="T62" fmla="*/ 3521 w 13067"/>
                <a:gd name="T63" fmla="*/ 5003 h 11107"/>
                <a:gd name="T64" fmla="*/ 5292 w 13067"/>
                <a:gd name="T65" fmla="*/ 6081 h 11107"/>
                <a:gd name="T66" fmla="*/ 3521 w 13067"/>
                <a:gd name="T67" fmla="*/ 6679 h 11107"/>
                <a:gd name="T68" fmla="*/ 5158 w 13067"/>
                <a:gd name="T69" fmla="*/ 8103 h 11107"/>
                <a:gd name="T70" fmla="*/ 3655 w 13067"/>
                <a:gd name="T71" fmla="*/ 8968 h 11107"/>
                <a:gd name="T72" fmla="*/ 3655 w 13067"/>
                <a:gd name="T73" fmla="*/ 9181 h 11107"/>
                <a:gd name="T74" fmla="*/ 5158 w 13067"/>
                <a:gd name="T75" fmla="*/ 10046 h 11107"/>
                <a:gd name="T76" fmla="*/ 1457 w 13067"/>
                <a:gd name="T77" fmla="*/ 1769 h 11107"/>
                <a:gd name="T78" fmla="*/ 3228 w 13067"/>
                <a:gd name="T79" fmla="*/ 2367 h 11107"/>
                <a:gd name="T80" fmla="*/ 1457 w 13067"/>
                <a:gd name="T81" fmla="*/ 1769 h 11107"/>
                <a:gd name="T82" fmla="*/ 3228 w 13067"/>
                <a:gd name="T83" fmla="*/ 2847 h 11107"/>
                <a:gd name="T84" fmla="*/ 1457 w 13067"/>
                <a:gd name="T85" fmla="*/ 3445 h 11107"/>
                <a:gd name="T86" fmla="*/ 3095 w 13067"/>
                <a:gd name="T87" fmla="*/ 4870 h 11107"/>
                <a:gd name="T88" fmla="*/ 1591 w 13067"/>
                <a:gd name="T89" fmla="*/ 5734 h 11107"/>
                <a:gd name="T90" fmla="*/ 1591 w 13067"/>
                <a:gd name="T91" fmla="*/ 5948 h 11107"/>
                <a:gd name="T92" fmla="*/ 3095 w 13067"/>
                <a:gd name="T93" fmla="*/ 6812 h 11107"/>
                <a:gd name="T94" fmla="*/ 1457 w 13067"/>
                <a:gd name="T95" fmla="*/ 8237 h 11107"/>
                <a:gd name="T96" fmla="*/ 3228 w 13067"/>
                <a:gd name="T97" fmla="*/ 8835 h 11107"/>
                <a:gd name="T98" fmla="*/ 1457 w 13067"/>
                <a:gd name="T99" fmla="*/ 8237 h 11107"/>
                <a:gd name="T100" fmla="*/ 3228 w 13067"/>
                <a:gd name="T101" fmla="*/ 9315 h 11107"/>
                <a:gd name="T102" fmla="*/ 1457 w 13067"/>
                <a:gd name="T103" fmla="*/ 9913 h 11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67" h="11107">
                  <a:moveTo>
                    <a:pt x="133" y="11107"/>
                  </a:moveTo>
                  <a:lnTo>
                    <a:pt x="12934" y="11107"/>
                  </a:lnTo>
                  <a:cubicBezTo>
                    <a:pt x="13007" y="11107"/>
                    <a:pt x="13067" y="11047"/>
                    <a:pt x="13067" y="10974"/>
                  </a:cubicBezTo>
                  <a:lnTo>
                    <a:pt x="13067" y="10614"/>
                  </a:lnTo>
                  <a:cubicBezTo>
                    <a:pt x="13067" y="10540"/>
                    <a:pt x="13007" y="10480"/>
                    <a:pt x="12934" y="10480"/>
                  </a:cubicBezTo>
                  <a:lnTo>
                    <a:pt x="12598" y="10480"/>
                  </a:lnTo>
                  <a:lnTo>
                    <a:pt x="12598" y="2246"/>
                  </a:lnTo>
                  <a:cubicBezTo>
                    <a:pt x="12598" y="2172"/>
                    <a:pt x="12538" y="2113"/>
                    <a:pt x="12464" y="2113"/>
                  </a:cubicBezTo>
                  <a:lnTo>
                    <a:pt x="6778" y="2113"/>
                  </a:lnTo>
                  <a:cubicBezTo>
                    <a:pt x="6704" y="2113"/>
                    <a:pt x="6644" y="2172"/>
                    <a:pt x="6644" y="2246"/>
                  </a:cubicBezTo>
                  <a:lnTo>
                    <a:pt x="6644" y="10480"/>
                  </a:lnTo>
                  <a:lnTo>
                    <a:pt x="6351" y="10480"/>
                  </a:lnTo>
                  <a:lnTo>
                    <a:pt x="6351" y="133"/>
                  </a:lnTo>
                  <a:cubicBezTo>
                    <a:pt x="6351" y="60"/>
                    <a:pt x="6291" y="0"/>
                    <a:pt x="6218" y="0"/>
                  </a:cubicBezTo>
                  <a:lnTo>
                    <a:pt x="531" y="0"/>
                  </a:lnTo>
                  <a:cubicBezTo>
                    <a:pt x="458" y="0"/>
                    <a:pt x="398" y="60"/>
                    <a:pt x="398" y="133"/>
                  </a:cubicBezTo>
                  <a:lnTo>
                    <a:pt x="398" y="10480"/>
                  </a:lnTo>
                  <a:lnTo>
                    <a:pt x="133" y="10480"/>
                  </a:lnTo>
                  <a:cubicBezTo>
                    <a:pt x="60" y="10480"/>
                    <a:pt x="0" y="10540"/>
                    <a:pt x="0" y="10614"/>
                  </a:cubicBezTo>
                  <a:lnTo>
                    <a:pt x="0" y="10974"/>
                  </a:lnTo>
                  <a:cubicBezTo>
                    <a:pt x="0" y="11047"/>
                    <a:pt x="60" y="11107"/>
                    <a:pt x="133" y="11107"/>
                  </a:cubicBezTo>
                  <a:close/>
                  <a:moveTo>
                    <a:pt x="10344" y="10480"/>
                  </a:moveTo>
                  <a:lnTo>
                    <a:pt x="8898" y="10480"/>
                  </a:lnTo>
                  <a:lnTo>
                    <a:pt x="8898" y="9686"/>
                  </a:lnTo>
                  <a:cubicBezTo>
                    <a:pt x="8898" y="9612"/>
                    <a:pt x="8957" y="9553"/>
                    <a:pt x="9031" y="9553"/>
                  </a:cubicBezTo>
                  <a:lnTo>
                    <a:pt x="10211" y="9553"/>
                  </a:lnTo>
                  <a:cubicBezTo>
                    <a:pt x="10285" y="9553"/>
                    <a:pt x="10344" y="9612"/>
                    <a:pt x="10344" y="9686"/>
                  </a:cubicBezTo>
                  <a:lnTo>
                    <a:pt x="10344" y="10480"/>
                  </a:lnTo>
                  <a:lnTo>
                    <a:pt x="10344" y="10480"/>
                  </a:lnTo>
                  <a:close/>
                  <a:moveTo>
                    <a:pt x="9768" y="3833"/>
                  </a:moveTo>
                  <a:cubicBezTo>
                    <a:pt x="9768" y="3759"/>
                    <a:pt x="9827" y="3699"/>
                    <a:pt x="9901" y="3699"/>
                  </a:cubicBezTo>
                  <a:lnTo>
                    <a:pt x="11405" y="3699"/>
                  </a:lnTo>
                  <a:cubicBezTo>
                    <a:pt x="11479" y="3699"/>
                    <a:pt x="11538" y="3759"/>
                    <a:pt x="11538" y="3833"/>
                  </a:cubicBezTo>
                  <a:lnTo>
                    <a:pt x="11538" y="4431"/>
                  </a:lnTo>
                  <a:cubicBezTo>
                    <a:pt x="11538" y="4504"/>
                    <a:pt x="11479" y="4564"/>
                    <a:pt x="11405" y="4564"/>
                  </a:cubicBezTo>
                  <a:lnTo>
                    <a:pt x="9901" y="4564"/>
                  </a:lnTo>
                  <a:cubicBezTo>
                    <a:pt x="9827" y="4564"/>
                    <a:pt x="9768" y="4504"/>
                    <a:pt x="9768" y="4431"/>
                  </a:cubicBezTo>
                  <a:lnTo>
                    <a:pt x="9768" y="3833"/>
                  </a:lnTo>
                  <a:close/>
                  <a:moveTo>
                    <a:pt x="9768" y="4911"/>
                  </a:moveTo>
                  <a:cubicBezTo>
                    <a:pt x="9768" y="4837"/>
                    <a:pt x="9827" y="4777"/>
                    <a:pt x="9901" y="4777"/>
                  </a:cubicBezTo>
                  <a:lnTo>
                    <a:pt x="11405" y="4777"/>
                  </a:lnTo>
                  <a:cubicBezTo>
                    <a:pt x="11479" y="4777"/>
                    <a:pt x="11538" y="4837"/>
                    <a:pt x="11538" y="4911"/>
                  </a:cubicBezTo>
                  <a:lnTo>
                    <a:pt x="11538" y="5509"/>
                  </a:lnTo>
                  <a:cubicBezTo>
                    <a:pt x="11538" y="5582"/>
                    <a:pt x="11479" y="5642"/>
                    <a:pt x="11405" y="5642"/>
                  </a:cubicBezTo>
                  <a:lnTo>
                    <a:pt x="9901" y="5642"/>
                  </a:lnTo>
                  <a:cubicBezTo>
                    <a:pt x="9827" y="5642"/>
                    <a:pt x="9768" y="5582"/>
                    <a:pt x="9768" y="5509"/>
                  </a:cubicBezTo>
                  <a:lnTo>
                    <a:pt x="9768" y="4911"/>
                  </a:lnTo>
                  <a:close/>
                  <a:moveTo>
                    <a:pt x="9768" y="7066"/>
                  </a:moveTo>
                  <a:cubicBezTo>
                    <a:pt x="9768" y="6993"/>
                    <a:pt x="9827" y="6933"/>
                    <a:pt x="9901" y="6933"/>
                  </a:cubicBezTo>
                  <a:lnTo>
                    <a:pt x="11405" y="6933"/>
                  </a:lnTo>
                  <a:cubicBezTo>
                    <a:pt x="11479" y="6933"/>
                    <a:pt x="11538" y="6993"/>
                    <a:pt x="11538" y="7066"/>
                  </a:cubicBezTo>
                  <a:lnTo>
                    <a:pt x="11538" y="7664"/>
                  </a:lnTo>
                  <a:cubicBezTo>
                    <a:pt x="11538" y="7738"/>
                    <a:pt x="11479" y="7798"/>
                    <a:pt x="11405" y="7798"/>
                  </a:cubicBezTo>
                  <a:lnTo>
                    <a:pt x="9901" y="7798"/>
                  </a:lnTo>
                  <a:cubicBezTo>
                    <a:pt x="9827" y="7798"/>
                    <a:pt x="9768" y="7738"/>
                    <a:pt x="9768" y="7664"/>
                  </a:cubicBezTo>
                  <a:lnTo>
                    <a:pt x="9768" y="7066"/>
                  </a:lnTo>
                  <a:close/>
                  <a:moveTo>
                    <a:pt x="9768" y="8144"/>
                  </a:moveTo>
                  <a:cubicBezTo>
                    <a:pt x="9768" y="8071"/>
                    <a:pt x="9827" y="8011"/>
                    <a:pt x="9901" y="8011"/>
                  </a:cubicBezTo>
                  <a:lnTo>
                    <a:pt x="11405" y="8011"/>
                  </a:lnTo>
                  <a:cubicBezTo>
                    <a:pt x="11479" y="8011"/>
                    <a:pt x="11538" y="8071"/>
                    <a:pt x="11538" y="8144"/>
                  </a:cubicBezTo>
                  <a:lnTo>
                    <a:pt x="11538" y="8742"/>
                  </a:lnTo>
                  <a:cubicBezTo>
                    <a:pt x="11538" y="8816"/>
                    <a:pt x="11479" y="8876"/>
                    <a:pt x="11405" y="8876"/>
                  </a:cubicBezTo>
                  <a:lnTo>
                    <a:pt x="9901" y="8876"/>
                  </a:lnTo>
                  <a:cubicBezTo>
                    <a:pt x="9827" y="8876"/>
                    <a:pt x="9768" y="8816"/>
                    <a:pt x="9768" y="8742"/>
                  </a:cubicBezTo>
                  <a:lnTo>
                    <a:pt x="9768" y="8144"/>
                  </a:lnTo>
                  <a:close/>
                  <a:moveTo>
                    <a:pt x="7704" y="3833"/>
                  </a:moveTo>
                  <a:cubicBezTo>
                    <a:pt x="7704" y="3759"/>
                    <a:pt x="7764" y="3699"/>
                    <a:pt x="7837" y="3699"/>
                  </a:cubicBezTo>
                  <a:lnTo>
                    <a:pt x="9341" y="3699"/>
                  </a:lnTo>
                  <a:cubicBezTo>
                    <a:pt x="9415" y="3699"/>
                    <a:pt x="9474" y="3759"/>
                    <a:pt x="9474" y="3833"/>
                  </a:cubicBezTo>
                  <a:lnTo>
                    <a:pt x="9474" y="4431"/>
                  </a:lnTo>
                  <a:cubicBezTo>
                    <a:pt x="9474" y="4504"/>
                    <a:pt x="9415" y="4564"/>
                    <a:pt x="9341" y="4564"/>
                  </a:cubicBezTo>
                  <a:lnTo>
                    <a:pt x="7837" y="4564"/>
                  </a:lnTo>
                  <a:cubicBezTo>
                    <a:pt x="7764" y="4564"/>
                    <a:pt x="7704" y="4504"/>
                    <a:pt x="7704" y="4431"/>
                  </a:cubicBezTo>
                  <a:lnTo>
                    <a:pt x="7704" y="3833"/>
                  </a:lnTo>
                  <a:close/>
                  <a:moveTo>
                    <a:pt x="7704" y="4911"/>
                  </a:moveTo>
                  <a:cubicBezTo>
                    <a:pt x="7704" y="4837"/>
                    <a:pt x="7764" y="4777"/>
                    <a:pt x="7837" y="4777"/>
                  </a:cubicBezTo>
                  <a:lnTo>
                    <a:pt x="9341" y="4777"/>
                  </a:lnTo>
                  <a:cubicBezTo>
                    <a:pt x="9415" y="4777"/>
                    <a:pt x="9474" y="4837"/>
                    <a:pt x="9474" y="4911"/>
                  </a:cubicBezTo>
                  <a:lnTo>
                    <a:pt x="9474" y="5509"/>
                  </a:lnTo>
                  <a:cubicBezTo>
                    <a:pt x="9474" y="5582"/>
                    <a:pt x="9415" y="5642"/>
                    <a:pt x="9341" y="5642"/>
                  </a:cubicBezTo>
                  <a:lnTo>
                    <a:pt x="7837" y="5642"/>
                  </a:lnTo>
                  <a:cubicBezTo>
                    <a:pt x="7764" y="5642"/>
                    <a:pt x="7704" y="5582"/>
                    <a:pt x="7704" y="5509"/>
                  </a:cubicBezTo>
                  <a:lnTo>
                    <a:pt x="7704" y="4911"/>
                  </a:lnTo>
                  <a:close/>
                  <a:moveTo>
                    <a:pt x="7704" y="7066"/>
                  </a:moveTo>
                  <a:cubicBezTo>
                    <a:pt x="7704" y="6993"/>
                    <a:pt x="7764" y="6933"/>
                    <a:pt x="7837" y="6933"/>
                  </a:cubicBezTo>
                  <a:lnTo>
                    <a:pt x="9341" y="6933"/>
                  </a:lnTo>
                  <a:cubicBezTo>
                    <a:pt x="9415" y="6933"/>
                    <a:pt x="9474" y="6993"/>
                    <a:pt x="9474" y="7066"/>
                  </a:cubicBezTo>
                  <a:lnTo>
                    <a:pt x="9474" y="7664"/>
                  </a:lnTo>
                  <a:cubicBezTo>
                    <a:pt x="9474" y="7738"/>
                    <a:pt x="9415" y="7798"/>
                    <a:pt x="9341" y="7798"/>
                  </a:cubicBezTo>
                  <a:lnTo>
                    <a:pt x="7837" y="7798"/>
                  </a:lnTo>
                  <a:cubicBezTo>
                    <a:pt x="7764" y="7798"/>
                    <a:pt x="7704" y="7738"/>
                    <a:pt x="7704" y="7664"/>
                  </a:cubicBezTo>
                  <a:lnTo>
                    <a:pt x="7704" y="7066"/>
                  </a:lnTo>
                  <a:close/>
                  <a:moveTo>
                    <a:pt x="7704" y="8144"/>
                  </a:moveTo>
                  <a:cubicBezTo>
                    <a:pt x="7704" y="8071"/>
                    <a:pt x="7764" y="8011"/>
                    <a:pt x="7837" y="8011"/>
                  </a:cubicBezTo>
                  <a:lnTo>
                    <a:pt x="9341" y="8011"/>
                  </a:lnTo>
                  <a:cubicBezTo>
                    <a:pt x="9415" y="8011"/>
                    <a:pt x="9474" y="8071"/>
                    <a:pt x="9474" y="8144"/>
                  </a:cubicBezTo>
                  <a:lnTo>
                    <a:pt x="9474" y="8742"/>
                  </a:lnTo>
                  <a:cubicBezTo>
                    <a:pt x="9474" y="8816"/>
                    <a:pt x="9415" y="8876"/>
                    <a:pt x="9341" y="8876"/>
                  </a:cubicBezTo>
                  <a:lnTo>
                    <a:pt x="7837" y="8876"/>
                  </a:lnTo>
                  <a:cubicBezTo>
                    <a:pt x="7764" y="8876"/>
                    <a:pt x="7704" y="8816"/>
                    <a:pt x="7704" y="8742"/>
                  </a:cubicBezTo>
                  <a:lnTo>
                    <a:pt x="7704" y="8144"/>
                  </a:lnTo>
                  <a:close/>
                  <a:moveTo>
                    <a:pt x="3521" y="1769"/>
                  </a:moveTo>
                  <a:cubicBezTo>
                    <a:pt x="3521" y="1696"/>
                    <a:pt x="3581" y="1636"/>
                    <a:pt x="3655" y="1636"/>
                  </a:cubicBezTo>
                  <a:lnTo>
                    <a:pt x="5158" y="1636"/>
                  </a:lnTo>
                  <a:cubicBezTo>
                    <a:pt x="5232" y="1636"/>
                    <a:pt x="5292" y="1696"/>
                    <a:pt x="5292" y="1769"/>
                  </a:cubicBezTo>
                  <a:lnTo>
                    <a:pt x="5292" y="2367"/>
                  </a:lnTo>
                  <a:cubicBezTo>
                    <a:pt x="5292" y="2441"/>
                    <a:pt x="5232" y="2501"/>
                    <a:pt x="5158" y="2501"/>
                  </a:cubicBezTo>
                  <a:lnTo>
                    <a:pt x="3655" y="2501"/>
                  </a:lnTo>
                  <a:cubicBezTo>
                    <a:pt x="3581" y="2501"/>
                    <a:pt x="3521" y="2441"/>
                    <a:pt x="3521" y="2367"/>
                  </a:cubicBezTo>
                  <a:lnTo>
                    <a:pt x="3521" y="1769"/>
                  </a:lnTo>
                  <a:close/>
                  <a:moveTo>
                    <a:pt x="3521" y="2847"/>
                  </a:moveTo>
                  <a:cubicBezTo>
                    <a:pt x="3521" y="2774"/>
                    <a:pt x="3581" y="2714"/>
                    <a:pt x="3655" y="2714"/>
                  </a:cubicBezTo>
                  <a:lnTo>
                    <a:pt x="5158" y="2714"/>
                  </a:lnTo>
                  <a:cubicBezTo>
                    <a:pt x="5232" y="2714"/>
                    <a:pt x="5292" y="2774"/>
                    <a:pt x="5292" y="2847"/>
                  </a:cubicBezTo>
                  <a:lnTo>
                    <a:pt x="5292" y="3445"/>
                  </a:lnTo>
                  <a:cubicBezTo>
                    <a:pt x="5292" y="3519"/>
                    <a:pt x="5232" y="3578"/>
                    <a:pt x="5158" y="3578"/>
                  </a:cubicBezTo>
                  <a:lnTo>
                    <a:pt x="3655" y="3578"/>
                  </a:lnTo>
                  <a:cubicBezTo>
                    <a:pt x="3581" y="3578"/>
                    <a:pt x="3521" y="3519"/>
                    <a:pt x="3521" y="3445"/>
                  </a:cubicBezTo>
                  <a:lnTo>
                    <a:pt x="3521" y="2847"/>
                  </a:lnTo>
                  <a:close/>
                  <a:moveTo>
                    <a:pt x="3521" y="5003"/>
                  </a:moveTo>
                  <a:cubicBezTo>
                    <a:pt x="3521" y="4929"/>
                    <a:pt x="3581" y="4870"/>
                    <a:pt x="3655" y="4870"/>
                  </a:cubicBezTo>
                  <a:lnTo>
                    <a:pt x="5158" y="4870"/>
                  </a:lnTo>
                  <a:cubicBezTo>
                    <a:pt x="5232" y="4870"/>
                    <a:pt x="5292" y="4929"/>
                    <a:pt x="5292" y="5003"/>
                  </a:cubicBezTo>
                  <a:lnTo>
                    <a:pt x="5292" y="5601"/>
                  </a:lnTo>
                  <a:cubicBezTo>
                    <a:pt x="5292" y="5675"/>
                    <a:pt x="5232" y="5734"/>
                    <a:pt x="5158" y="5734"/>
                  </a:cubicBezTo>
                  <a:lnTo>
                    <a:pt x="3655" y="5734"/>
                  </a:lnTo>
                  <a:cubicBezTo>
                    <a:pt x="3581" y="5734"/>
                    <a:pt x="3521" y="5675"/>
                    <a:pt x="3521" y="5601"/>
                  </a:cubicBezTo>
                  <a:lnTo>
                    <a:pt x="3521" y="5003"/>
                  </a:lnTo>
                  <a:close/>
                  <a:moveTo>
                    <a:pt x="3521" y="6081"/>
                  </a:moveTo>
                  <a:cubicBezTo>
                    <a:pt x="3521" y="6007"/>
                    <a:pt x="3581" y="5948"/>
                    <a:pt x="3655" y="5948"/>
                  </a:cubicBezTo>
                  <a:lnTo>
                    <a:pt x="5158" y="5948"/>
                  </a:lnTo>
                  <a:cubicBezTo>
                    <a:pt x="5232" y="5948"/>
                    <a:pt x="5292" y="6007"/>
                    <a:pt x="5292" y="6081"/>
                  </a:cubicBezTo>
                  <a:lnTo>
                    <a:pt x="5292" y="6679"/>
                  </a:lnTo>
                  <a:cubicBezTo>
                    <a:pt x="5292" y="6753"/>
                    <a:pt x="5232" y="6812"/>
                    <a:pt x="5158" y="6812"/>
                  </a:cubicBezTo>
                  <a:lnTo>
                    <a:pt x="3655" y="6812"/>
                  </a:lnTo>
                  <a:cubicBezTo>
                    <a:pt x="3581" y="6812"/>
                    <a:pt x="3521" y="6753"/>
                    <a:pt x="3521" y="6679"/>
                  </a:cubicBezTo>
                  <a:lnTo>
                    <a:pt x="3521" y="6081"/>
                  </a:lnTo>
                  <a:close/>
                  <a:moveTo>
                    <a:pt x="3521" y="8237"/>
                  </a:moveTo>
                  <a:cubicBezTo>
                    <a:pt x="3521" y="8163"/>
                    <a:pt x="3581" y="8103"/>
                    <a:pt x="3655" y="8103"/>
                  </a:cubicBezTo>
                  <a:lnTo>
                    <a:pt x="5158" y="8103"/>
                  </a:lnTo>
                  <a:cubicBezTo>
                    <a:pt x="5232" y="8103"/>
                    <a:pt x="5292" y="8163"/>
                    <a:pt x="5292" y="8237"/>
                  </a:cubicBezTo>
                  <a:lnTo>
                    <a:pt x="5292" y="8835"/>
                  </a:lnTo>
                  <a:cubicBezTo>
                    <a:pt x="5292" y="8908"/>
                    <a:pt x="5232" y="8968"/>
                    <a:pt x="5158" y="8968"/>
                  </a:cubicBezTo>
                  <a:lnTo>
                    <a:pt x="3655" y="8968"/>
                  </a:lnTo>
                  <a:cubicBezTo>
                    <a:pt x="3581" y="8968"/>
                    <a:pt x="3521" y="8908"/>
                    <a:pt x="3521" y="8835"/>
                  </a:cubicBezTo>
                  <a:lnTo>
                    <a:pt x="3521" y="8237"/>
                  </a:lnTo>
                  <a:close/>
                  <a:moveTo>
                    <a:pt x="3521" y="9315"/>
                  </a:moveTo>
                  <a:cubicBezTo>
                    <a:pt x="3521" y="9241"/>
                    <a:pt x="3581" y="9181"/>
                    <a:pt x="3655" y="9181"/>
                  </a:cubicBezTo>
                  <a:lnTo>
                    <a:pt x="5158" y="9181"/>
                  </a:lnTo>
                  <a:cubicBezTo>
                    <a:pt x="5232" y="9181"/>
                    <a:pt x="5292" y="9241"/>
                    <a:pt x="5292" y="9315"/>
                  </a:cubicBezTo>
                  <a:lnTo>
                    <a:pt x="5292" y="9913"/>
                  </a:lnTo>
                  <a:cubicBezTo>
                    <a:pt x="5292" y="9986"/>
                    <a:pt x="5232" y="10046"/>
                    <a:pt x="5158" y="10046"/>
                  </a:cubicBezTo>
                  <a:lnTo>
                    <a:pt x="3655" y="10046"/>
                  </a:lnTo>
                  <a:cubicBezTo>
                    <a:pt x="3581" y="10046"/>
                    <a:pt x="3521" y="9986"/>
                    <a:pt x="3521" y="9913"/>
                  </a:cubicBezTo>
                  <a:lnTo>
                    <a:pt x="3521" y="9315"/>
                  </a:lnTo>
                  <a:close/>
                  <a:moveTo>
                    <a:pt x="1457" y="1769"/>
                  </a:moveTo>
                  <a:cubicBezTo>
                    <a:pt x="1457" y="1696"/>
                    <a:pt x="1517" y="1636"/>
                    <a:pt x="1591" y="1636"/>
                  </a:cubicBezTo>
                  <a:lnTo>
                    <a:pt x="3095" y="1636"/>
                  </a:lnTo>
                  <a:cubicBezTo>
                    <a:pt x="3168" y="1636"/>
                    <a:pt x="3228" y="1696"/>
                    <a:pt x="3228" y="1769"/>
                  </a:cubicBezTo>
                  <a:lnTo>
                    <a:pt x="3228" y="2367"/>
                  </a:lnTo>
                  <a:cubicBezTo>
                    <a:pt x="3228" y="2441"/>
                    <a:pt x="3168" y="2501"/>
                    <a:pt x="3095" y="2501"/>
                  </a:cubicBezTo>
                  <a:lnTo>
                    <a:pt x="1591" y="2501"/>
                  </a:lnTo>
                  <a:cubicBezTo>
                    <a:pt x="1517" y="2501"/>
                    <a:pt x="1457" y="2441"/>
                    <a:pt x="1457" y="2367"/>
                  </a:cubicBezTo>
                  <a:lnTo>
                    <a:pt x="1457" y="1769"/>
                  </a:lnTo>
                  <a:close/>
                  <a:moveTo>
                    <a:pt x="1457" y="2847"/>
                  </a:moveTo>
                  <a:cubicBezTo>
                    <a:pt x="1457" y="2774"/>
                    <a:pt x="1517" y="2714"/>
                    <a:pt x="1591" y="2714"/>
                  </a:cubicBezTo>
                  <a:lnTo>
                    <a:pt x="3095" y="2714"/>
                  </a:lnTo>
                  <a:cubicBezTo>
                    <a:pt x="3168" y="2714"/>
                    <a:pt x="3228" y="2774"/>
                    <a:pt x="3228" y="2847"/>
                  </a:cubicBezTo>
                  <a:lnTo>
                    <a:pt x="3228" y="3445"/>
                  </a:lnTo>
                  <a:cubicBezTo>
                    <a:pt x="3228" y="3519"/>
                    <a:pt x="3168" y="3578"/>
                    <a:pt x="3095" y="3578"/>
                  </a:cubicBezTo>
                  <a:lnTo>
                    <a:pt x="1591" y="3578"/>
                  </a:lnTo>
                  <a:cubicBezTo>
                    <a:pt x="1517" y="3578"/>
                    <a:pt x="1457" y="3519"/>
                    <a:pt x="1457" y="3445"/>
                  </a:cubicBezTo>
                  <a:lnTo>
                    <a:pt x="1457" y="2847"/>
                  </a:lnTo>
                  <a:close/>
                  <a:moveTo>
                    <a:pt x="1457" y="5003"/>
                  </a:moveTo>
                  <a:cubicBezTo>
                    <a:pt x="1457" y="4929"/>
                    <a:pt x="1517" y="4870"/>
                    <a:pt x="1591" y="4870"/>
                  </a:cubicBezTo>
                  <a:lnTo>
                    <a:pt x="3095" y="4870"/>
                  </a:lnTo>
                  <a:cubicBezTo>
                    <a:pt x="3168" y="4870"/>
                    <a:pt x="3228" y="4929"/>
                    <a:pt x="3228" y="5003"/>
                  </a:cubicBezTo>
                  <a:lnTo>
                    <a:pt x="3228" y="5601"/>
                  </a:lnTo>
                  <a:cubicBezTo>
                    <a:pt x="3228" y="5675"/>
                    <a:pt x="3168" y="5734"/>
                    <a:pt x="3095" y="5734"/>
                  </a:cubicBezTo>
                  <a:lnTo>
                    <a:pt x="1591" y="5734"/>
                  </a:lnTo>
                  <a:cubicBezTo>
                    <a:pt x="1517" y="5734"/>
                    <a:pt x="1457" y="5675"/>
                    <a:pt x="1457" y="5601"/>
                  </a:cubicBezTo>
                  <a:lnTo>
                    <a:pt x="1457" y="5003"/>
                  </a:lnTo>
                  <a:close/>
                  <a:moveTo>
                    <a:pt x="1457" y="6081"/>
                  </a:moveTo>
                  <a:cubicBezTo>
                    <a:pt x="1457" y="6007"/>
                    <a:pt x="1517" y="5948"/>
                    <a:pt x="1591" y="5948"/>
                  </a:cubicBezTo>
                  <a:lnTo>
                    <a:pt x="3095" y="5948"/>
                  </a:lnTo>
                  <a:cubicBezTo>
                    <a:pt x="3168" y="5948"/>
                    <a:pt x="3228" y="6007"/>
                    <a:pt x="3228" y="6081"/>
                  </a:cubicBezTo>
                  <a:lnTo>
                    <a:pt x="3228" y="6679"/>
                  </a:lnTo>
                  <a:cubicBezTo>
                    <a:pt x="3228" y="6753"/>
                    <a:pt x="3168" y="6812"/>
                    <a:pt x="3095" y="6812"/>
                  </a:cubicBezTo>
                  <a:lnTo>
                    <a:pt x="1591" y="6812"/>
                  </a:lnTo>
                  <a:cubicBezTo>
                    <a:pt x="1517" y="6812"/>
                    <a:pt x="1457" y="6753"/>
                    <a:pt x="1457" y="6679"/>
                  </a:cubicBezTo>
                  <a:lnTo>
                    <a:pt x="1457" y="6081"/>
                  </a:lnTo>
                  <a:close/>
                  <a:moveTo>
                    <a:pt x="1457" y="8237"/>
                  </a:moveTo>
                  <a:cubicBezTo>
                    <a:pt x="1457" y="8163"/>
                    <a:pt x="1517" y="8103"/>
                    <a:pt x="1591" y="8103"/>
                  </a:cubicBezTo>
                  <a:lnTo>
                    <a:pt x="3095" y="8103"/>
                  </a:lnTo>
                  <a:cubicBezTo>
                    <a:pt x="3168" y="8103"/>
                    <a:pt x="3228" y="8163"/>
                    <a:pt x="3228" y="8237"/>
                  </a:cubicBezTo>
                  <a:lnTo>
                    <a:pt x="3228" y="8835"/>
                  </a:lnTo>
                  <a:cubicBezTo>
                    <a:pt x="3228" y="8908"/>
                    <a:pt x="3168" y="8968"/>
                    <a:pt x="3095" y="8968"/>
                  </a:cubicBezTo>
                  <a:lnTo>
                    <a:pt x="1591" y="8968"/>
                  </a:lnTo>
                  <a:cubicBezTo>
                    <a:pt x="1517" y="8968"/>
                    <a:pt x="1457" y="8908"/>
                    <a:pt x="1457" y="8835"/>
                  </a:cubicBezTo>
                  <a:lnTo>
                    <a:pt x="1457" y="8237"/>
                  </a:lnTo>
                  <a:close/>
                  <a:moveTo>
                    <a:pt x="1457" y="9315"/>
                  </a:moveTo>
                  <a:cubicBezTo>
                    <a:pt x="1457" y="9241"/>
                    <a:pt x="1517" y="9181"/>
                    <a:pt x="1591" y="9181"/>
                  </a:cubicBezTo>
                  <a:lnTo>
                    <a:pt x="3095" y="9181"/>
                  </a:lnTo>
                  <a:cubicBezTo>
                    <a:pt x="3168" y="9181"/>
                    <a:pt x="3228" y="9241"/>
                    <a:pt x="3228" y="9315"/>
                  </a:cubicBezTo>
                  <a:lnTo>
                    <a:pt x="3228" y="9913"/>
                  </a:lnTo>
                  <a:cubicBezTo>
                    <a:pt x="3228" y="9986"/>
                    <a:pt x="3168" y="10046"/>
                    <a:pt x="3095" y="10046"/>
                  </a:cubicBezTo>
                  <a:lnTo>
                    <a:pt x="1591" y="10046"/>
                  </a:lnTo>
                  <a:cubicBezTo>
                    <a:pt x="1517" y="10046"/>
                    <a:pt x="1457" y="9986"/>
                    <a:pt x="1457" y="9913"/>
                  </a:cubicBezTo>
                  <a:lnTo>
                    <a:pt x="1457" y="931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组合 3">
            <a:extLst>
              <a:ext uri="{FF2B5EF4-FFF2-40B4-BE49-F238E27FC236}">
                <a16:creationId xmlns:a16="http://schemas.microsoft.com/office/drawing/2014/main" id="{D50CDA05-D9C0-4E2B-BE75-25E24C135CEB}"/>
              </a:ext>
            </a:extLst>
          </p:cNvPr>
          <p:cNvGrpSpPr/>
          <p:nvPr/>
        </p:nvGrpSpPr>
        <p:grpSpPr>
          <a:xfrm>
            <a:off x="1869014" y="2059818"/>
            <a:ext cx="3013730" cy="1067129"/>
            <a:chOff x="2020299" y="2191509"/>
            <a:chExt cx="3013730" cy="1067129"/>
          </a:xfrm>
        </p:grpSpPr>
        <p:sp>
          <p:nvSpPr>
            <p:cNvPr id="75" name="文本框 74">
              <a:extLst>
                <a:ext uri="{FF2B5EF4-FFF2-40B4-BE49-F238E27FC236}">
                  <a16:creationId xmlns:a16="http://schemas.microsoft.com/office/drawing/2014/main" id="{3FFB7AE6-2DA8-494E-BD74-E30A560C007F}"/>
                </a:ext>
              </a:extLst>
            </p:cNvPr>
            <p:cNvSpPr txBox="1"/>
            <p:nvPr/>
          </p:nvSpPr>
          <p:spPr>
            <a:xfrm>
              <a:off x="2020299" y="2546584"/>
              <a:ext cx="3013730" cy="712054"/>
            </a:xfrm>
            <a:prstGeom prst="rect">
              <a:avLst/>
            </a:prstGeom>
            <a:noFill/>
            <a:ln w="9525">
              <a:noFill/>
            </a:ln>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zh-CN" altLang="en-US" sz="1600" i="0" u="none" strike="noStrike" kern="1200" cap="none" spc="0" normalizeH="0" baseline="0" noProof="0" dirty="0">
                  <a:ln>
                    <a:noFill/>
                  </a:ln>
                  <a:effectLst/>
                  <a:uLnTx/>
                  <a:uFillTx/>
                  <a:latin typeface="+mn-ea"/>
                  <a:cs typeface="Calibri"/>
                </a:rPr>
                <a:t>在这里输入你的正文阐述与关键词标题相关的具体内容</a:t>
              </a:r>
            </a:p>
          </p:txBody>
        </p:sp>
        <p:sp>
          <p:nvSpPr>
            <p:cNvPr id="26" name="文本框 25">
              <a:extLst>
                <a:ext uri="{FF2B5EF4-FFF2-40B4-BE49-F238E27FC236}">
                  <a16:creationId xmlns:a16="http://schemas.microsoft.com/office/drawing/2014/main" id="{9509AE3D-680A-4D2E-83A8-2E202BA6B91E}"/>
                </a:ext>
              </a:extLst>
            </p:cNvPr>
            <p:cNvSpPr txBox="1"/>
            <p:nvPr/>
          </p:nvSpPr>
          <p:spPr>
            <a:xfrm>
              <a:off x="2107029" y="2191509"/>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grpSp>
      <p:sp>
        <p:nvSpPr>
          <p:cNvPr id="32" name="标题 31">
            <a:extLst>
              <a:ext uri="{FF2B5EF4-FFF2-40B4-BE49-F238E27FC236}">
                <a16:creationId xmlns:a16="http://schemas.microsoft.com/office/drawing/2014/main" id="{7C89E861-6A7E-4116-86B3-571C984F4402}"/>
              </a:ext>
            </a:extLst>
          </p:cNvPr>
          <p:cNvSpPr>
            <a:spLocks noGrp="1"/>
          </p:cNvSpPr>
          <p:nvPr>
            <p:ph type="title"/>
          </p:nvPr>
        </p:nvSpPr>
        <p:spPr/>
        <p:txBody>
          <a:bodyPr/>
          <a:lstStyle/>
          <a:p>
            <a:r>
              <a:rPr lang="zh-CN" altLang="en-US" dirty="0"/>
              <a:t>需求分析</a:t>
            </a:r>
          </a:p>
        </p:txBody>
      </p:sp>
      <p:sp>
        <p:nvSpPr>
          <p:cNvPr id="118" name="椭圆 117">
            <a:extLst>
              <a:ext uri="{FF2B5EF4-FFF2-40B4-BE49-F238E27FC236}">
                <a16:creationId xmlns:a16="http://schemas.microsoft.com/office/drawing/2014/main" id="{14A213F3-5722-4127-9D31-9C6F5BAD1BBD}"/>
              </a:ext>
            </a:extLst>
          </p:cNvPr>
          <p:cNvSpPr/>
          <p:nvPr/>
        </p:nvSpPr>
        <p:spPr>
          <a:xfrm>
            <a:off x="4502450" y="2112542"/>
            <a:ext cx="3187100" cy="3187098"/>
          </a:xfrm>
          <a:prstGeom prst="ellipse">
            <a:avLst/>
          </a:prstGeom>
          <a:gradFill flip="none" rotWithShape="1">
            <a:gsLst>
              <a:gs pos="0">
                <a:schemeClr val="accent1">
                  <a:lumMod val="60000"/>
                  <a:lumOff val="40000"/>
                  <a:alpha val="27000"/>
                </a:schemeClr>
              </a:gs>
              <a:gs pos="98000">
                <a:schemeClr val="accent2">
                  <a:alpha val="29000"/>
                </a:schemeClr>
              </a:gs>
            </a:gsLst>
            <a:path path="circle">
              <a:fillToRect l="50000" t="50000" r="50000" b="5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1" name="组合 140">
            <a:extLst>
              <a:ext uri="{FF2B5EF4-FFF2-40B4-BE49-F238E27FC236}">
                <a16:creationId xmlns:a16="http://schemas.microsoft.com/office/drawing/2014/main" id="{EBAF0D7E-E898-406F-8935-C6B0ACD87BB0}"/>
              </a:ext>
            </a:extLst>
          </p:cNvPr>
          <p:cNvGrpSpPr/>
          <p:nvPr/>
        </p:nvGrpSpPr>
        <p:grpSpPr>
          <a:xfrm>
            <a:off x="5778082" y="3942617"/>
            <a:ext cx="5785343" cy="1752368"/>
            <a:chOff x="5888130" y="3850128"/>
            <a:chExt cx="5785343" cy="1752368"/>
          </a:xfrm>
        </p:grpSpPr>
        <p:sp>
          <p:nvSpPr>
            <p:cNvPr id="102" name="椭圆 101">
              <a:extLst>
                <a:ext uri="{FF2B5EF4-FFF2-40B4-BE49-F238E27FC236}">
                  <a16:creationId xmlns:a16="http://schemas.microsoft.com/office/drawing/2014/main" id="{8E2117B3-0B8E-40C8-AFF6-9D4466C85D00}"/>
                </a:ext>
              </a:extLst>
            </p:cNvPr>
            <p:cNvSpPr/>
            <p:nvPr/>
          </p:nvSpPr>
          <p:spPr>
            <a:xfrm rot="5400000" flipH="1">
              <a:off x="9921105" y="3850128"/>
              <a:ext cx="1752368" cy="1752368"/>
            </a:xfrm>
            <a:prstGeom prst="ellipse">
              <a:avLst/>
            </a:prstGeom>
            <a:solidFill>
              <a:schemeClr val="accent1">
                <a:lumMod val="60000"/>
                <a:lumOff val="40000"/>
              </a:schemeClr>
            </a:solidFill>
            <a:ln w="12700" cap="flat" cmpd="sng" algn="ctr">
              <a:noFill/>
              <a:prstDash val="solid"/>
              <a:miter lim="800000"/>
            </a:ln>
            <a:effectLst>
              <a:outerShdw blurRad="863600" dist="38100" sx="102000" sy="102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形状 138">
              <a:extLst>
                <a:ext uri="{FF2B5EF4-FFF2-40B4-BE49-F238E27FC236}">
                  <a16:creationId xmlns:a16="http://schemas.microsoft.com/office/drawing/2014/main" id="{EE7407F3-D697-4CE5-B5EF-8167C31B431C}"/>
                </a:ext>
              </a:extLst>
            </p:cNvPr>
            <p:cNvSpPr/>
            <p:nvPr/>
          </p:nvSpPr>
          <p:spPr>
            <a:xfrm rot="5400000" flipH="1">
              <a:off x="8024552" y="1952914"/>
              <a:ext cx="1273951" cy="5546796"/>
            </a:xfrm>
            <a:custGeom>
              <a:avLst/>
              <a:gdLst>
                <a:gd name="connsiteX0" fmla="*/ 1273951 w 1273951"/>
                <a:gd name="connsiteY0" fmla="*/ 561688 h 5546796"/>
                <a:gd name="connsiteX1" fmla="*/ 1273951 w 1273951"/>
                <a:gd name="connsiteY1" fmla="*/ 636975 h 5546796"/>
                <a:gd name="connsiteX2" fmla="*/ 1273951 w 1273951"/>
                <a:gd name="connsiteY2" fmla="*/ 1137143 h 5546796"/>
                <a:gd name="connsiteX3" fmla="*/ 1273951 w 1273951"/>
                <a:gd name="connsiteY3" fmla="*/ 1315728 h 5546796"/>
                <a:gd name="connsiteX4" fmla="*/ 1273951 w 1273951"/>
                <a:gd name="connsiteY4" fmla="*/ 1391015 h 5546796"/>
                <a:gd name="connsiteX5" fmla="*/ 1273951 w 1273951"/>
                <a:gd name="connsiteY5" fmla="*/ 1484958 h 5546796"/>
                <a:gd name="connsiteX6" fmla="*/ 1273951 w 1273951"/>
                <a:gd name="connsiteY6" fmla="*/ 1560245 h 5546796"/>
                <a:gd name="connsiteX7" fmla="*/ 1273951 w 1273951"/>
                <a:gd name="connsiteY7" fmla="*/ 1891183 h 5546796"/>
                <a:gd name="connsiteX8" fmla="*/ 1273951 w 1273951"/>
                <a:gd name="connsiteY8" fmla="*/ 2060413 h 5546796"/>
                <a:gd name="connsiteX9" fmla="*/ 1273951 w 1273951"/>
                <a:gd name="connsiteY9" fmla="*/ 2238998 h 5546796"/>
                <a:gd name="connsiteX10" fmla="*/ 1273951 w 1273951"/>
                <a:gd name="connsiteY10" fmla="*/ 2314285 h 5546796"/>
                <a:gd name="connsiteX11" fmla="*/ 1273951 w 1273951"/>
                <a:gd name="connsiteY11" fmla="*/ 2732344 h 5546796"/>
                <a:gd name="connsiteX12" fmla="*/ 1273951 w 1273951"/>
                <a:gd name="connsiteY12" fmla="*/ 2814453 h 5546796"/>
                <a:gd name="connsiteX13" fmla="*/ 1273951 w 1273951"/>
                <a:gd name="connsiteY13" fmla="*/ 3232511 h 5546796"/>
                <a:gd name="connsiteX14" fmla="*/ 1273951 w 1273951"/>
                <a:gd name="connsiteY14" fmla="*/ 3307798 h 5546796"/>
                <a:gd name="connsiteX15" fmla="*/ 1273951 w 1273951"/>
                <a:gd name="connsiteY15" fmla="*/ 3486383 h 5546796"/>
                <a:gd name="connsiteX16" fmla="*/ 1273951 w 1273951"/>
                <a:gd name="connsiteY16" fmla="*/ 3655613 h 5546796"/>
                <a:gd name="connsiteX17" fmla="*/ 1273951 w 1273951"/>
                <a:gd name="connsiteY17" fmla="*/ 3986551 h 5546796"/>
                <a:gd name="connsiteX18" fmla="*/ 1273951 w 1273951"/>
                <a:gd name="connsiteY18" fmla="*/ 4061838 h 5546796"/>
                <a:gd name="connsiteX19" fmla="*/ 1273951 w 1273951"/>
                <a:gd name="connsiteY19" fmla="*/ 4155781 h 5546796"/>
                <a:gd name="connsiteX20" fmla="*/ 1273951 w 1273951"/>
                <a:gd name="connsiteY20" fmla="*/ 4231068 h 5546796"/>
                <a:gd name="connsiteX21" fmla="*/ 1273951 w 1273951"/>
                <a:gd name="connsiteY21" fmla="*/ 4409653 h 5546796"/>
                <a:gd name="connsiteX22" fmla="*/ 1273951 w 1273951"/>
                <a:gd name="connsiteY22" fmla="*/ 4909821 h 5546796"/>
                <a:gd name="connsiteX23" fmla="*/ 1273951 w 1273951"/>
                <a:gd name="connsiteY23" fmla="*/ 4985108 h 5546796"/>
                <a:gd name="connsiteX24" fmla="*/ 1269112 w 1273951"/>
                <a:gd name="connsiteY24" fmla="*/ 4985108 h 5546796"/>
                <a:gd name="connsiteX25" fmla="*/ 1261009 w 1273951"/>
                <a:gd name="connsiteY25" fmla="*/ 5038194 h 5546796"/>
                <a:gd name="connsiteX26" fmla="*/ 636975 w 1273951"/>
                <a:gd name="connsiteY26" fmla="*/ 5546796 h 5546796"/>
                <a:gd name="connsiteX27" fmla="*/ 12941 w 1273951"/>
                <a:gd name="connsiteY27" fmla="*/ 5038194 h 5546796"/>
                <a:gd name="connsiteX28" fmla="*/ 4839 w 1273951"/>
                <a:gd name="connsiteY28" fmla="*/ 4985108 h 5546796"/>
                <a:gd name="connsiteX29" fmla="*/ 0 w 1273951"/>
                <a:gd name="connsiteY29" fmla="*/ 4985108 h 5546796"/>
                <a:gd name="connsiteX30" fmla="*/ 0 w 1273951"/>
                <a:gd name="connsiteY30" fmla="*/ 4909821 h 5546796"/>
                <a:gd name="connsiteX31" fmla="*/ 0 w 1273951"/>
                <a:gd name="connsiteY31" fmla="*/ 4409653 h 5546796"/>
                <a:gd name="connsiteX32" fmla="*/ 0 w 1273951"/>
                <a:gd name="connsiteY32" fmla="*/ 4231068 h 5546796"/>
                <a:gd name="connsiteX33" fmla="*/ 0 w 1273951"/>
                <a:gd name="connsiteY33" fmla="*/ 4155781 h 5546796"/>
                <a:gd name="connsiteX34" fmla="*/ 0 w 1273951"/>
                <a:gd name="connsiteY34" fmla="*/ 4061838 h 5546796"/>
                <a:gd name="connsiteX35" fmla="*/ 0 w 1273951"/>
                <a:gd name="connsiteY35" fmla="*/ 3986551 h 5546796"/>
                <a:gd name="connsiteX36" fmla="*/ 0 w 1273951"/>
                <a:gd name="connsiteY36" fmla="*/ 3655613 h 5546796"/>
                <a:gd name="connsiteX37" fmla="*/ 0 w 1273951"/>
                <a:gd name="connsiteY37" fmla="*/ 3486383 h 5546796"/>
                <a:gd name="connsiteX38" fmla="*/ 0 w 1273951"/>
                <a:gd name="connsiteY38" fmla="*/ 3307798 h 5546796"/>
                <a:gd name="connsiteX39" fmla="*/ 0 w 1273951"/>
                <a:gd name="connsiteY39" fmla="*/ 3232511 h 5546796"/>
                <a:gd name="connsiteX40" fmla="*/ 0 w 1273951"/>
                <a:gd name="connsiteY40" fmla="*/ 2814453 h 5546796"/>
                <a:gd name="connsiteX41" fmla="*/ 0 w 1273951"/>
                <a:gd name="connsiteY41" fmla="*/ 2732344 h 5546796"/>
                <a:gd name="connsiteX42" fmla="*/ 0 w 1273951"/>
                <a:gd name="connsiteY42" fmla="*/ 2314285 h 5546796"/>
                <a:gd name="connsiteX43" fmla="*/ 0 w 1273951"/>
                <a:gd name="connsiteY43" fmla="*/ 2238998 h 5546796"/>
                <a:gd name="connsiteX44" fmla="*/ 0 w 1273951"/>
                <a:gd name="connsiteY44" fmla="*/ 2060413 h 5546796"/>
                <a:gd name="connsiteX45" fmla="*/ 0 w 1273951"/>
                <a:gd name="connsiteY45" fmla="*/ 1891183 h 5546796"/>
                <a:gd name="connsiteX46" fmla="*/ 0 w 1273951"/>
                <a:gd name="connsiteY46" fmla="*/ 1560245 h 5546796"/>
                <a:gd name="connsiteX47" fmla="*/ 0 w 1273951"/>
                <a:gd name="connsiteY47" fmla="*/ 1484958 h 5546796"/>
                <a:gd name="connsiteX48" fmla="*/ 0 w 1273951"/>
                <a:gd name="connsiteY48" fmla="*/ 1391015 h 5546796"/>
                <a:gd name="connsiteX49" fmla="*/ 0 w 1273951"/>
                <a:gd name="connsiteY49" fmla="*/ 1315728 h 5546796"/>
                <a:gd name="connsiteX50" fmla="*/ 0 w 1273951"/>
                <a:gd name="connsiteY50" fmla="*/ 1137143 h 5546796"/>
                <a:gd name="connsiteX51" fmla="*/ 0 w 1273951"/>
                <a:gd name="connsiteY51" fmla="*/ 636975 h 5546796"/>
                <a:gd name="connsiteX52" fmla="*/ 0 w 1273951"/>
                <a:gd name="connsiteY52" fmla="*/ 561688 h 5546796"/>
                <a:gd name="connsiteX53" fmla="*/ 4839 w 1273951"/>
                <a:gd name="connsiteY53" fmla="*/ 561688 h 5546796"/>
                <a:gd name="connsiteX54" fmla="*/ 12941 w 1273951"/>
                <a:gd name="connsiteY54" fmla="*/ 508602 h 5546796"/>
                <a:gd name="connsiteX55" fmla="*/ 636976 w 1273951"/>
                <a:gd name="connsiteY55" fmla="*/ 0 h 5546796"/>
                <a:gd name="connsiteX56" fmla="*/ 1261009 w 1273951"/>
                <a:gd name="connsiteY56" fmla="*/ 508602 h 5546796"/>
                <a:gd name="connsiteX57" fmla="*/ 1269112 w 1273951"/>
                <a:gd name="connsiteY57" fmla="*/ 561688 h 55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73951" h="5546796">
                  <a:moveTo>
                    <a:pt x="1273951" y="561688"/>
                  </a:moveTo>
                  <a:lnTo>
                    <a:pt x="1273951" y="636975"/>
                  </a:lnTo>
                  <a:lnTo>
                    <a:pt x="1273951" y="1137143"/>
                  </a:lnTo>
                  <a:lnTo>
                    <a:pt x="1273951" y="1315728"/>
                  </a:lnTo>
                  <a:lnTo>
                    <a:pt x="1273951" y="1391015"/>
                  </a:lnTo>
                  <a:lnTo>
                    <a:pt x="1273951" y="1484958"/>
                  </a:lnTo>
                  <a:lnTo>
                    <a:pt x="1273951" y="1560245"/>
                  </a:lnTo>
                  <a:lnTo>
                    <a:pt x="1273951" y="1891183"/>
                  </a:lnTo>
                  <a:lnTo>
                    <a:pt x="1273951" y="2060413"/>
                  </a:lnTo>
                  <a:lnTo>
                    <a:pt x="1273951" y="2238998"/>
                  </a:lnTo>
                  <a:lnTo>
                    <a:pt x="1273951" y="2314285"/>
                  </a:lnTo>
                  <a:lnTo>
                    <a:pt x="1273951" y="2732344"/>
                  </a:lnTo>
                  <a:lnTo>
                    <a:pt x="1273951" y="2814453"/>
                  </a:lnTo>
                  <a:lnTo>
                    <a:pt x="1273951" y="3232511"/>
                  </a:lnTo>
                  <a:lnTo>
                    <a:pt x="1273951" y="3307798"/>
                  </a:lnTo>
                  <a:lnTo>
                    <a:pt x="1273951" y="3486383"/>
                  </a:lnTo>
                  <a:lnTo>
                    <a:pt x="1273951" y="3655613"/>
                  </a:lnTo>
                  <a:lnTo>
                    <a:pt x="1273951" y="3986551"/>
                  </a:lnTo>
                  <a:lnTo>
                    <a:pt x="1273951" y="4061838"/>
                  </a:lnTo>
                  <a:lnTo>
                    <a:pt x="1273951" y="4155781"/>
                  </a:lnTo>
                  <a:lnTo>
                    <a:pt x="1273951" y="4231068"/>
                  </a:lnTo>
                  <a:lnTo>
                    <a:pt x="1273951" y="4409653"/>
                  </a:lnTo>
                  <a:lnTo>
                    <a:pt x="1273951" y="4909821"/>
                  </a:lnTo>
                  <a:lnTo>
                    <a:pt x="1273951" y="4985108"/>
                  </a:lnTo>
                  <a:lnTo>
                    <a:pt x="1269112" y="4985108"/>
                  </a:lnTo>
                  <a:lnTo>
                    <a:pt x="1261009" y="5038194"/>
                  </a:lnTo>
                  <a:cubicBezTo>
                    <a:pt x="1201615" y="5328452"/>
                    <a:pt x="944793" y="5546796"/>
                    <a:pt x="636975" y="5546796"/>
                  </a:cubicBezTo>
                  <a:cubicBezTo>
                    <a:pt x="329158" y="5546796"/>
                    <a:pt x="72337" y="5328452"/>
                    <a:pt x="12941" y="5038194"/>
                  </a:cubicBezTo>
                  <a:lnTo>
                    <a:pt x="4839" y="4985108"/>
                  </a:lnTo>
                  <a:lnTo>
                    <a:pt x="0" y="4985108"/>
                  </a:lnTo>
                  <a:lnTo>
                    <a:pt x="0" y="4909821"/>
                  </a:lnTo>
                  <a:lnTo>
                    <a:pt x="0" y="4409653"/>
                  </a:lnTo>
                  <a:lnTo>
                    <a:pt x="0" y="4231068"/>
                  </a:lnTo>
                  <a:lnTo>
                    <a:pt x="0" y="4155781"/>
                  </a:lnTo>
                  <a:lnTo>
                    <a:pt x="0" y="4061838"/>
                  </a:lnTo>
                  <a:lnTo>
                    <a:pt x="0" y="3986551"/>
                  </a:lnTo>
                  <a:lnTo>
                    <a:pt x="0" y="3655613"/>
                  </a:lnTo>
                  <a:lnTo>
                    <a:pt x="0" y="3486383"/>
                  </a:lnTo>
                  <a:lnTo>
                    <a:pt x="0" y="3307798"/>
                  </a:lnTo>
                  <a:lnTo>
                    <a:pt x="0" y="3232511"/>
                  </a:lnTo>
                  <a:lnTo>
                    <a:pt x="0" y="2814453"/>
                  </a:lnTo>
                  <a:lnTo>
                    <a:pt x="0" y="2732344"/>
                  </a:lnTo>
                  <a:lnTo>
                    <a:pt x="0" y="2314285"/>
                  </a:lnTo>
                  <a:lnTo>
                    <a:pt x="0" y="2238998"/>
                  </a:lnTo>
                  <a:lnTo>
                    <a:pt x="0" y="2060413"/>
                  </a:lnTo>
                  <a:lnTo>
                    <a:pt x="0" y="1891183"/>
                  </a:lnTo>
                  <a:lnTo>
                    <a:pt x="0" y="1560245"/>
                  </a:lnTo>
                  <a:lnTo>
                    <a:pt x="0" y="1484958"/>
                  </a:lnTo>
                  <a:lnTo>
                    <a:pt x="0" y="1391015"/>
                  </a:lnTo>
                  <a:lnTo>
                    <a:pt x="0" y="1315728"/>
                  </a:lnTo>
                  <a:lnTo>
                    <a:pt x="0" y="1137143"/>
                  </a:lnTo>
                  <a:lnTo>
                    <a:pt x="0" y="636975"/>
                  </a:lnTo>
                  <a:lnTo>
                    <a:pt x="0" y="561688"/>
                  </a:lnTo>
                  <a:lnTo>
                    <a:pt x="4839" y="561688"/>
                  </a:lnTo>
                  <a:lnTo>
                    <a:pt x="12941" y="508602"/>
                  </a:lnTo>
                  <a:cubicBezTo>
                    <a:pt x="72337" y="218344"/>
                    <a:pt x="329158" y="0"/>
                    <a:pt x="636976" y="0"/>
                  </a:cubicBezTo>
                  <a:cubicBezTo>
                    <a:pt x="944793" y="0"/>
                    <a:pt x="1201615" y="218344"/>
                    <a:pt x="1261009" y="508602"/>
                  </a:cubicBezTo>
                  <a:lnTo>
                    <a:pt x="1269112" y="561688"/>
                  </a:lnTo>
                  <a:close/>
                </a:path>
              </a:pathLst>
            </a:custGeom>
            <a:gradFill flip="none" rotWithShape="1">
              <a:gsLst>
                <a:gs pos="38000">
                  <a:srgbClr val="F8FCFA"/>
                </a:gs>
                <a:gs pos="100000">
                  <a:srgbClr val="E6F4E9">
                    <a:alpha val="60000"/>
                  </a:srgb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2" name="terminal-window_2522">
              <a:extLst>
                <a:ext uri="{FF2B5EF4-FFF2-40B4-BE49-F238E27FC236}">
                  <a16:creationId xmlns:a16="http://schemas.microsoft.com/office/drawing/2014/main" id="{555FD1E5-1DCF-436B-A9DB-48D6D65CFB17}"/>
                </a:ext>
              </a:extLst>
            </p:cNvPr>
            <p:cNvSpPr/>
            <p:nvPr/>
          </p:nvSpPr>
          <p:spPr>
            <a:xfrm>
              <a:off x="10430409" y="4465537"/>
              <a:ext cx="609685" cy="521550"/>
            </a:xfrm>
            <a:custGeom>
              <a:avLst/>
              <a:gdLst>
                <a:gd name="connsiteX0" fmla="*/ 436082 w 587920"/>
                <a:gd name="connsiteY0" fmla="*/ 324146 h 502932"/>
                <a:gd name="connsiteX1" fmla="*/ 436082 w 587920"/>
                <a:gd name="connsiteY1" fmla="*/ 385296 h 502932"/>
                <a:gd name="connsiteX2" fmla="*/ 497491 w 587920"/>
                <a:gd name="connsiteY2" fmla="*/ 385296 h 502932"/>
                <a:gd name="connsiteX3" fmla="*/ 497491 w 587920"/>
                <a:gd name="connsiteY3" fmla="*/ 324146 h 502932"/>
                <a:gd name="connsiteX4" fmla="*/ 348762 w 587920"/>
                <a:gd name="connsiteY4" fmla="*/ 324146 h 502932"/>
                <a:gd name="connsiteX5" fmla="*/ 348762 w 587920"/>
                <a:gd name="connsiteY5" fmla="*/ 385296 h 502932"/>
                <a:gd name="connsiteX6" fmla="*/ 410171 w 587920"/>
                <a:gd name="connsiteY6" fmla="*/ 385296 h 502932"/>
                <a:gd name="connsiteX7" fmla="*/ 410171 w 587920"/>
                <a:gd name="connsiteY7" fmla="*/ 324146 h 502932"/>
                <a:gd name="connsiteX8" fmla="*/ 264810 w 587920"/>
                <a:gd name="connsiteY8" fmla="*/ 324146 h 502932"/>
                <a:gd name="connsiteX9" fmla="*/ 264810 w 587920"/>
                <a:gd name="connsiteY9" fmla="*/ 385296 h 502932"/>
                <a:gd name="connsiteX10" fmla="*/ 326219 w 587920"/>
                <a:gd name="connsiteY10" fmla="*/ 385296 h 502932"/>
                <a:gd name="connsiteX11" fmla="*/ 326219 w 587920"/>
                <a:gd name="connsiteY11" fmla="*/ 324146 h 502932"/>
                <a:gd name="connsiteX12" fmla="*/ 177749 w 587920"/>
                <a:gd name="connsiteY12" fmla="*/ 324146 h 502932"/>
                <a:gd name="connsiteX13" fmla="*/ 177749 w 587920"/>
                <a:gd name="connsiteY13" fmla="*/ 385296 h 502932"/>
                <a:gd name="connsiteX14" fmla="*/ 239158 w 587920"/>
                <a:gd name="connsiteY14" fmla="*/ 385296 h 502932"/>
                <a:gd name="connsiteX15" fmla="*/ 239158 w 587920"/>
                <a:gd name="connsiteY15" fmla="*/ 324146 h 502932"/>
                <a:gd name="connsiteX16" fmla="*/ 90429 w 587920"/>
                <a:gd name="connsiteY16" fmla="*/ 324146 h 502932"/>
                <a:gd name="connsiteX17" fmla="*/ 90429 w 587920"/>
                <a:gd name="connsiteY17" fmla="*/ 385296 h 502932"/>
                <a:gd name="connsiteX18" fmla="*/ 151838 w 587920"/>
                <a:gd name="connsiteY18" fmla="*/ 385296 h 502932"/>
                <a:gd name="connsiteX19" fmla="*/ 151838 w 587920"/>
                <a:gd name="connsiteY19" fmla="*/ 324146 h 502932"/>
                <a:gd name="connsiteX20" fmla="*/ 436082 w 587920"/>
                <a:gd name="connsiteY20" fmla="*/ 241749 h 502932"/>
                <a:gd name="connsiteX21" fmla="*/ 436082 w 587920"/>
                <a:gd name="connsiteY21" fmla="*/ 303158 h 502932"/>
                <a:gd name="connsiteX22" fmla="*/ 497491 w 587920"/>
                <a:gd name="connsiteY22" fmla="*/ 303158 h 502932"/>
                <a:gd name="connsiteX23" fmla="*/ 497491 w 587920"/>
                <a:gd name="connsiteY23" fmla="*/ 241749 h 502932"/>
                <a:gd name="connsiteX24" fmla="*/ 348762 w 587920"/>
                <a:gd name="connsiteY24" fmla="*/ 241749 h 502932"/>
                <a:gd name="connsiteX25" fmla="*/ 348762 w 587920"/>
                <a:gd name="connsiteY25" fmla="*/ 303158 h 502932"/>
                <a:gd name="connsiteX26" fmla="*/ 410171 w 587920"/>
                <a:gd name="connsiteY26" fmla="*/ 303158 h 502932"/>
                <a:gd name="connsiteX27" fmla="*/ 410171 w 587920"/>
                <a:gd name="connsiteY27" fmla="*/ 241749 h 502932"/>
                <a:gd name="connsiteX28" fmla="*/ 263255 w 587920"/>
                <a:gd name="connsiteY28" fmla="*/ 241749 h 502932"/>
                <a:gd name="connsiteX29" fmla="*/ 263255 w 587920"/>
                <a:gd name="connsiteY29" fmla="*/ 303158 h 502932"/>
                <a:gd name="connsiteX30" fmla="*/ 324664 w 587920"/>
                <a:gd name="connsiteY30" fmla="*/ 303158 h 502932"/>
                <a:gd name="connsiteX31" fmla="*/ 324664 w 587920"/>
                <a:gd name="connsiteY31" fmla="*/ 241749 h 502932"/>
                <a:gd name="connsiteX32" fmla="*/ 177749 w 587920"/>
                <a:gd name="connsiteY32" fmla="*/ 241749 h 502932"/>
                <a:gd name="connsiteX33" fmla="*/ 177749 w 587920"/>
                <a:gd name="connsiteY33" fmla="*/ 303158 h 502932"/>
                <a:gd name="connsiteX34" fmla="*/ 239158 w 587920"/>
                <a:gd name="connsiteY34" fmla="*/ 303158 h 502932"/>
                <a:gd name="connsiteX35" fmla="*/ 239158 w 587920"/>
                <a:gd name="connsiteY35" fmla="*/ 241749 h 502932"/>
                <a:gd name="connsiteX36" fmla="*/ 90429 w 587920"/>
                <a:gd name="connsiteY36" fmla="*/ 241749 h 502932"/>
                <a:gd name="connsiteX37" fmla="*/ 90429 w 587920"/>
                <a:gd name="connsiteY37" fmla="*/ 303158 h 502932"/>
                <a:gd name="connsiteX38" fmla="*/ 151838 w 587920"/>
                <a:gd name="connsiteY38" fmla="*/ 303158 h 502932"/>
                <a:gd name="connsiteX39" fmla="*/ 151838 w 587920"/>
                <a:gd name="connsiteY39" fmla="*/ 241749 h 502932"/>
                <a:gd name="connsiteX40" fmla="*/ 436082 w 587920"/>
                <a:gd name="connsiteY40" fmla="*/ 162721 h 502932"/>
                <a:gd name="connsiteX41" fmla="*/ 436082 w 587920"/>
                <a:gd name="connsiteY41" fmla="*/ 224130 h 502932"/>
                <a:gd name="connsiteX42" fmla="*/ 497491 w 587920"/>
                <a:gd name="connsiteY42" fmla="*/ 224130 h 502932"/>
                <a:gd name="connsiteX43" fmla="*/ 497491 w 587920"/>
                <a:gd name="connsiteY43" fmla="*/ 162721 h 502932"/>
                <a:gd name="connsiteX44" fmla="*/ 348762 w 587920"/>
                <a:gd name="connsiteY44" fmla="*/ 162721 h 502932"/>
                <a:gd name="connsiteX45" fmla="*/ 348762 w 587920"/>
                <a:gd name="connsiteY45" fmla="*/ 224130 h 502932"/>
                <a:gd name="connsiteX46" fmla="*/ 410171 w 587920"/>
                <a:gd name="connsiteY46" fmla="*/ 224130 h 502932"/>
                <a:gd name="connsiteX47" fmla="*/ 410171 w 587920"/>
                <a:gd name="connsiteY47" fmla="*/ 162721 h 502932"/>
                <a:gd name="connsiteX48" fmla="*/ 263255 w 587920"/>
                <a:gd name="connsiteY48" fmla="*/ 162721 h 502932"/>
                <a:gd name="connsiteX49" fmla="*/ 263255 w 587920"/>
                <a:gd name="connsiteY49" fmla="*/ 224130 h 502932"/>
                <a:gd name="connsiteX50" fmla="*/ 324664 w 587920"/>
                <a:gd name="connsiteY50" fmla="*/ 224130 h 502932"/>
                <a:gd name="connsiteX51" fmla="*/ 324664 w 587920"/>
                <a:gd name="connsiteY51" fmla="*/ 162721 h 502932"/>
                <a:gd name="connsiteX52" fmla="*/ 177749 w 587920"/>
                <a:gd name="connsiteY52" fmla="*/ 162721 h 502932"/>
                <a:gd name="connsiteX53" fmla="*/ 177749 w 587920"/>
                <a:gd name="connsiteY53" fmla="*/ 224130 h 502932"/>
                <a:gd name="connsiteX54" fmla="*/ 239158 w 587920"/>
                <a:gd name="connsiteY54" fmla="*/ 224130 h 502932"/>
                <a:gd name="connsiteX55" fmla="*/ 239158 w 587920"/>
                <a:gd name="connsiteY55" fmla="*/ 162721 h 502932"/>
                <a:gd name="connsiteX56" fmla="*/ 90429 w 587920"/>
                <a:gd name="connsiteY56" fmla="*/ 162721 h 502932"/>
                <a:gd name="connsiteX57" fmla="*/ 90429 w 587920"/>
                <a:gd name="connsiteY57" fmla="*/ 224130 h 502932"/>
                <a:gd name="connsiteX58" fmla="*/ 151838 w 587920"/>
                <a:gd name="connsiteY58" fmla="*/ 224130 h 502932"/>
                <a:gd name="connsiteX59" fmla="*/ 151838 w 587920"/>
                <a:gd name="connsiteY59" fmla="*/ 162721 h 502932"/>
                <a:gd name="connsiteX60" fmla="*/ 41994 w 587920"/>
                <a:gd name="connsiteY60" fmla="*/ 104778 h 502932"/>
                <a:gd name="connsiteX61" fmla="*/ 545926 w 587920"/>
                <a:gd name="connsiteY61" fmla="*/ 104778 h 502932"/>
                <a:gd name="connsiteX62" fmla="*/ 545926 w 587920"/>
                <a:gd name="connsiteY62" fmla="*/ 461021 h 502932"/>
                <a:gd name="connsiteX63" fmla="*/ 41994 w 587920"/>
                <a:gd name="connsiteY63" fmla="*/ 461021 h 502932"/>
                <a:gd name="connsiteX64" fmla="*/ 41976 w 587920"/>
                <a:gd name="connsiteY64" fmla="*/ 104680 h 502932"/>
                <a:gd name="connsiteX65" fmla="*/ 41976 w 587920"/>
                <a:gd name="connsiteY65" fmla="*/ 461215 h 502932"/>
                <a:gd name="connsiteX66" fmla="*/ 545944 w 587920"/>
                <a:gd name="connsiteY66" fmla="*/ 461215 h 502932"/>
                <a:gd name="connsiteX67" fmla="*/ 545944 w 587920"/>
                <a:gd name="connsiteY67" fmla="*/ 104680 h 502932"/>
                <a:gd name="connsiteX68" fmla="*/ 200280 w 587920"/>
                <a:gd name="connsiteY68" fmla="*/ 30627 h 502932"/>
                <a:gd name="connsiteX69" fmla="*/ 179283 w 587920"/>
                <a:gd name="connsiteY69" fmla="*/ 51583 h 502932"/>
                <a:gd name="connsiteX70" fmla="*/ 200280 w 587920"/>
                <a:gd name="connsiteY70" fmla="*/ 72538 h 502932"/>
                <a:gd name="connsiteX71" fmla="*/ 221278 w 587920"/>
                <a:gd name="connsiteY71" fmla="*/ 51583 h 502932"/>
                <a:gd name="connsiteX72" fmla="*/ 200280 w 587920"/>
                <a:gd name="connsiteY72" fmla="*/ 30627 h 502932"/>
                <a:gd name="connsiteX73" fmla="*/ 135674 w 587920"/>
                <a:gd name="connsiteY73" fmla="*/ 30627 h 502932"/>
                <a:gd name="connsiteX74" fmla="*/ 114677 w 587920"/>
                <a:gd name="connsiteY74" fmla="*/ 51583 h 502932"/>
                <a:gd name="connsiteX75" fmla="*/ 135674 w 587920"/>
                <a:gd name="connsiteY75" fmla="*/ 72538 h 502932"/>
                <a:gd name="connsiteX76" fmla="*/ 156671 w 587920"/>
                <a:gd name="connsiteY76" fmla="*/ 51583 h 502932"/>
                <a:gd name="connsiteX77" fmla="*/ 135674 w 587920"/>
                <a:gd name="connsiteY77" fmla="*/ 30627 h 502932"/>
                <a:gd name="connsiteX78" fmla="*/ 72682 w 587920"/>
                <a:gd name="connsiteY78" fmla="*/ 30627 h 502932"/>
                <a:gd name="connsiteX79" fmla="*/ 51685 w 587920"/>
                <a:gd name="connsiteY79" fmla="*/ 51583 h 502932"/>
                <a:gd name="connsiteX80" fmla="*/ 72682 w 587920"/>
                <a:gd name="connsiteY80" fmla="*/ 72538 h 502932"/>
                <a:gd name="connsiteX81" fmla="*/ 93680 w 587920"/>
                <a:gd name="connsiteY81" fmla="*/ 51583 h 502932"/>
                <a:gd name="connsiteX82" fmla="*/ 72682 w 587920"/>
                <a:gd name="connsiteY82" fmla="*/ 30627 h 502932"/>
                <a:gd name="connsiteX83" fmla="*/ 41994 w 587920"/>
                <a:gd name="connsiteY83" fmla="*/ 0 h 502932"/>
                <a:gd name="connsiteX84" fmla="*/ 545926 w 587920"/>
                <a:gd name="connsiteY84" fmla="*/ 0 h 502932"/>
                <a:gd name="connsiteX85" fmla="*/ 587920 w 587920"/>
                <a:gd name="connsiteY85" fmla="*/ 41911 h 502932"/>
                <a:gd name="connsiteX86" fmla="*/ 587920 w 587920"/>
                <a:gd name="connsiteY86" fmla="*/ 461021 h 502932"/>
                <a:gd name="connsiteX87" fmla="*/ 545926 w 587920"/>
                <a:gd name="connsiteY87" fmla="*/ 502932 h 502932"/>
                <a:gd name="connsiteX88" fmla="*/ 41994 w 587920"/>
                <a:gd name="connsiteY88" fmla="*/ 502932 h 502932"/>
                <a:gd name="connsiteX89" fmla="*/ 0 w 587920"/>
                <a:gd name="connsiteY89" fmla="*/ 461021 h 502932"/>
                <a:gd name="connsiteX90" fmla="*/ 0 w 587920"/>
                <a:gd name="connsiteY90" fmla="*/ 41911 h 502932"/>
                <a:gd name="connsiteX91" fmla="*/ 41994 w 587920"/>
                <a:gd name="connsiteY91" fmla="*/ 0 h 50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587920" h="502932">
                  <a:moveTo>
                    <a:pt x="436082" y="324146"/>
                  </a:moveTo>
                  <a:lnTo>
                    <a:pt x="436082" y="385296"/>
                  </a:lnTo>
                  <a:lnTo>
                    <a:pt x="497491" y="385296"/>
                  </a:lnTo>
                  <a:lnTo>
                    <a:pt x="497491" y="324146"/>
                  </a:lnTo>
                  <a:close/>
                  <a:moveTo>
                    <a:pt x="348762" y="324146"/>
                  </a:moveTo>
                  <a:lnTo>
                    <a:pt x="348762" y="385296"/>
                  </a:lnTo>
                  <a:lnTo>
                    <a:pt x="410171" y="385296"/>
                  </a:lnTo>
                  <a:lnTo>
                    <a:pt x="410171" y="324146"/>
                  </a:lnTo>
                  <a:close/>
                  <a:moveTo>
                    <a:pt x="264810" y="324146"/>
                  </a:moveTo>
                  <a:lnTo>
                    <a:pt x="264810" y="385296"/>
                  </a:lnTo>
                  <a:lnTo>
                    <a:pt x="326219" y="385296"/>
                  </a:lnTo>
                  <a:lnTo>
                    <a:pt x="326219" y="324146"/>
                  </a:lnTo>
                  <a:close/>
                  <a:moveTo>
                    <a:pt x="177749" y="324146"/>
                  </a:moveTo>
                  <a:lnTo>
                    <a:pt x="177749" y="385296"/>
                  </a:lnTo>
                  <a:lnTo>
                    <a:pt x="239158" y="385296"/>
                  </a:lnTo>
                  <a:lnTo>
                    <a:pt x="239158" y="324146"/>
                  </a:lnTo>
                  <a:close/>
                  <a:moveTo>
                    <a:pt x="90429" y="324146"/>
                  </a:moveTo>
                  <a:lnTo>
                    <a:pt x="90429" y="385296"/>
                  </a:lnTo>
                  <a:lnTo>
                    <a:pt x="151838" y="385296"/>
                  </a:lnTo>
                  <a:lnTo>
                    <a:pt x="151838" y="324146"/>
                  </a:lnTo>
                  <a:close/>
                  <a:moveTo>
                    <a:pt x="436082" y="241749"/>
                  </a:moveTo>
                  <a:lnTo>
                    <a:pt x="436082" y="303158"/>
                  </a:lnTo>
                  <a:lnTo>
                    <a:pt x="497491" y="303158"/>
                  </a:lnTo>
                  <a:lnTo>
                    <a:pt x="497491" y="241749"/>
                  </a:lnTo>
                  <a:close/>
                  <a:moveTo>
                    <a:pt x="348762" y="241749"/>
                  </a:moveTo>
                  <a:lnTo>
                    <a:pt x="348762" y="303158"/>
                  </a:lnTo>
                  <a:lnTo>
                    <a:pt x="410171" y="303158"/>
                  </a:lnTo>
                  <a:lnTo>
                    <a:pt x="410171" y="241749"/>
                  </a:lnTo>
                  <a:close/>
                  <a:moveTo>
                    <a:pt x="263255" y="241749"/>
                  </a:moveTo>
                  <a:lnTo>
                    <a:pt x="263255" y="303158"/>
                  </a:lnTo>
                  <a:lnTo>
                    <a:pt x="324664" y="303158"/>
                  </a:lnTo>
                  <a:lnTo>
                    <a:pt x="324664" y="241749"/>
                  </a:lnTo>
                  <a:close/>
                  <a:moveTo>
                    <a:pt x="177749" y="241749"/>
                  </a:moveTo>
                  <a:lnTo>
                    <a:pt x="177749" y="303158"/>
                  </a:lnTo>
                  <a:lnTo>
                    <a:pt x="239158" y="303158"/>
                  </a:lnTo>
                  <a:lnTo>
                    <a:pt x="239158" y="241749"/>
                  </a:lnTo>
                  <a:close/>
                  <a:moveTo>
                    <a:pt x="90429" y="241749"/>
                  </a:moveTo>
                  <a:lnTo>
                    <a:pt x="90429" y="303158"/>
                  </a:lnTo>
                  <a:lnTo>
                    <a:pt x="151838" y="303158"/>
                  </a:lnTo>
                  <a:lnTo>
                    <a:pt x="151838" y="241749"/>
                  </a:lnTo>
                  <a:close/>
                  <a:moveTo>
                    <a:pt x="436082" y="162721"/>
                  </a:moveTo>
                  <a:lnTo>
                    <a:pt x="436082" y="224130"/>
                  </a:lnTo>
                  <a:lnTo>
                    <a:pt x="497491" y="224130"/>
                  </a:lnTo>
                  <a:lnTo>
                    <a:pt x="497491" y="162721"/>
                  </a:lnTo>
                  <a:close/>
                  <a:moveTo>
                    <a:pt x="348762" y="162721"/>
                  </a:moveTo>
                  <a:lnTo>
                    <a:pt x="348762" y="224130"/>
                  </a:lnTo>
                  <a:lnTo>
                    <a:pt x="410171" y="224130"/>
                  </a:lnTo>
                  <a:lnTo>
                    <a:pt x="410171" y="162721"/>
                  </a:lnTo>
                  <a:close/>
                  <a:moveTo>
                    <a:pt x="263255" y="162721"/>
                  </a:moveTo>
                  <a:lnTo>
                    <a:pt x="263255" y="224130"/>
                  </a:lnTo>
                  <a:lnTo>
                    <a:pt x="324664" y="224130"/>
                  </a:lnTo>
                  <a:lnTo>
                    <a:pt x="324664" y="162721"/>
                  </a:lnTo>
                  <a:close/>
                  <a:moveTo>
                    <a:pt x="177749" y="162721"/>
                  </a:moveTo>
                  <a:lnTo>
                    <a:pt x="177749" y="224130"/>
                  </a:lnTo>
                  <a:lnTo>
                    <a:pt x="239158" y="224130"/>
                  </a:lnTo>
                  <a:lnTo>
                    <a:pt x="239158" y="162721"/>
                  </a:lnTo>
                  <a:close/>
                  <a:moveTo>
                    <a:pt x="90429" y="162721"/>
                  </a:moveTo>
                  <a:lnTo>
                    <a:pt x="90429" y="224130"/>
                  </a:lnTo>
                  <a:lnTo>
                    <a:pt x="151838" y="224130"/>
                  </a:lnTo>
                  <a:lnTo>
                    <a:pt x="151838" y="162721"/>
                  </a:lnTo>
                  <a:close/>
                  <a:moveTo>
                    <a:pt x="41994" y="104778"/>
                  </a:moveTo>
                  <a:lnTo>
                    <a:pt x="545926" y="104778"/>
                  </a:lnTo>
                  <a:lnTo>
                    <a:pt x="545926" y="461021"/>
                  </a:lnTo>
                  <a:lnTo>
                    <a:pt x="41994" y="461021"/>
                  </a:lnTo>
                  <a:close/>
                  <a:moveTo>
                    <a:pt x="41976" y="104680"/>
                  </a:moveTo>
                  <a:lnTo>
                    <a:pt x="41976" y="461215"/>
                  </a:lnTo>
                  <a:lnTo>
                    <a:pt x="545944" y="461215"/>
                  </a:lnTo>
                  <a:lnTo>
                    <a:pt x="545944" y="104680"/>
                  </a:lnTo>
                  <a:close/>
                  <a:moveTo>
                    <a:pt x="200280" y="30627"/>
                  </a:moveTo>
                  <a:cubicBezTo>
                    <a:pt x="188974" y="30627"/>
                    <a:pt x="179283" y="40299"/>
                    <a:pt x="179283" y="51583"/>
                  </a:cubicBezTo>
                  <a:cubicBezTo>
                    <a:pt x="179283" y="64478"/>
                    <a:pt x="188974" y="72538"/>
                    <a:pt x="200280" y="72538"/>
                  </a:cubicBezTo>
                  <a:cubicBezTo>
                    <a:pt x="211587" y="72538"/>
                    <a:pt x="221278" y="64478"/>
                    <a:pt x="221278" y="51583"/>
                  </a:cubicBezTo>
                  <a:cubicBezTo>
                    <a:pt x="221278" y="40299"/>
                    <a:pt x="211587" y="30627"/>
                    <a:pt x="200280" y="30627"/>
                  </a:cubicBezTo>
                  <a:close/>
                  <a:moveTo>
                    <a:pt x="135674" y="30627"/>
                  </a:moveTo>
                  <a:cubicBezTo>
                    <a:pt x="124368" y="30627"/>
                    <a:pt x="114677" y="40299"/>
                    <a:pt x="114677" y="51583"/>
                  </a:cubicBezTo>
                  <a:cubicBezTo>
                    <a:pt x="114677" y="64478"/>
                    <a:pt x="124368" y="72538"/>
                    <a:pt x="135674" y="72538"/>
                  </a:cubicBezTo>
                  <a:cubicBezTo>
                    <a:pt x="148595" y="72538"/>
                    <a:pt x="156671" y="64478"/>
                    <a:pt x="156671" y="51583"/>
                  </a:cubicBezTo>
                  <a:cubicBezTo>
                    <a:pt x="156671" y="40299"/>
                    <a:pt x="148595" y="30627"/>
                    <a:pt x="135674" y="30627"/>
                  </a:cubicBezTo>
                  <a:close/>
                  <a:moveTo>
                    <a:pt x="72682" y="30627"/>
                  </a:moveTo>
                  <a:cubicBezTo>
                    <a:pt x="61376" y="30627"/>
                    <a:pt x="51685" y="40299"/>
                    <a:pt x="51685" y="51583"/>
                  </a:cubicBezTo>
                  <a:cubicBezTo>
                    <a:pt x="51685" y="64478"/>
                    <a:pt x="61376" y="72538"/>
                    <a:pt x="72682" y="72538"/>
                  </a:cubicBezTo>
                  <a:cubicBezTo>
                    <a:pt x="85604" y="72538"/>
                    <a:pt x="93680" y="64478"/>
                    <a:pt x="93680" y="51583"/>
                  </a:cubicBezTo>
                  <a:cubicBezTo>
                    <a:pt x="93680" y="40299"/>
                    <a:pt x="85604" y="30627"/>
                    <a:pt x="72682" y="30627"/>
                  </a:cubicBezTo>
                  <a:close/>
                  <a:moveTo>
                    <a:pt x="41994" y="0"/>
                  </a:moveTo>
                  <a:lnTo>
                    <a:pt x="545926" y="0"/>
                  </a:lnTo>
                  <a:cubicBezTo>
                    <a:pt x="568538" y="0"/>
                    <a:pt x="587920" y="19344"/>
                    <a:pt x="587920" y="41911"/>
                  </a:cubicBezTo>
                  <a:lnTo>
                    <a:pt x="587920" y="461021"/>
                  </a:lnTo>
                  <a:cubicBezTo>
                    <a:pt x="587920" y="483588"/>
                    <a:pt x="568538" y="502932"/>
                    <a:pt x="545926" y="502932"/>
                  </a:cubicBezTo>
                  <a:lnTo>
                    <a:pt x="41994" y="502932"/>
                  </a:lnTo>
                  <a:cubicBezTo>
                    <a:pt x="19382" y="502932"/>
                    <a:pt x="0" y="483588"/>
                    <a:pt x="0" y="461021"/>
                  </a:cubicBezTo>
                  <a:lnTo>
                    <a:pt x="0" y="41911"/>
                  </a:lnTo>
                  <a:cubicBezTo>
                    <a:pt x="0" y="19344"/>
                    <a:pt x="19382" y="0"/>
                    <a:pt x="4199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组合 133">
            <a:extLst>
              <a:ext uri="{FF2B5EF4-FFF2-40B4-BE49-F238E27FC236}">
                <a16:creationId xmlns:a16="http://schemas.microsoft.com/office/drawing/2014/main" id="{5AE46A0B-845B-45E8-A187-0FC741241693}"/>
              </a:ext>
            </a:extLst>
          </p:cNvPr>
          <p:cNvGrpSpPr/>
          <p:nvPr/>
        </p:nvGrpSpPr>
        <p:grpSpPr>
          <a:xfrm>
            <a:off x="656285" y="3942617"/>
            <a:ext cx="5849845" cy="1752368"/>
            <a:chOff x="544653" y="3850128"/>
            <a:chExt cx="5849845" cy="1752368"/>
          </a:xfrm>
        </p:grpSpPr>
        <p:sp>
          <p:nvSpPr>
            <p:cNvPr id="91" name="椭圆 90">
              <a:extLst>
                <a:ext uri="{FF2B5EF4-FFF2-40B4-BE49-F238E27FC236}">
                  <a16:creationId xmlns:a16="http://schemas.microsoft.com/office/drawing/2014/main" id="{042ADB30-6601-4498-865C-D5FD3D413C36}"/>
                </a:ext>
              </a:extLst>
            </p:cNvPr>
            <p:cNvSpPr/>
            <p:nvPr/>
          </p:nvSpPr>
          <p:spPr>
            <a:xfrm rot="16200000">
              <a:off x="544654" y="3850127"/>
              <a:ext cx="1752368" cy="1752369"/>
            </a:xfrm>
            <a:prstGeom prst="ellipse">
              <a:avLst/>
            </a:prstGeom>
            <a:solidFill>
              <a:schemeClr val="accent1">
                <a:lumMod val="60000"/>
                <a:lumOff val="40000"/>
              </a:schemeClr>
            </a:solidFill>
            <a:ln w="12700" cap="flat" cmpd="sng" algn="ctr">
              <a:noFill/>
              <a:prstDash val="solid"/>
              <a:miter lim="800000"/>
            </a:ln>
            <a:effectLst>
              <a:outerShdw blurRad="863600" dist="38100" sx="102000" sy="102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Freeform 131+">
              <a:extLst>
                <a:ext uri="{FF2B5EF4-FFF2-40B4-BE49-F238E27FC236}">
                  <a16:creationId xmlns:a16="http://schemas.microsoft.com/office/drawing/2014/main" id="{2B4AA05F-AAA2-4D24-83D6-B1164BFA99CF}"/>
                </a:ext>
              </a:extLst>
            </p:cNvPr>
            <p:cNvSpPr/>
            <p:nvPr/>
          </p:nvSpPr>
          <p:spPr>
            <a:xfrm rot="16200000">
              <a:off x="2984124" y="1952913"/>
              <a:ext cx="1273951" cy="5546796"/>
            </a:xfrm>
            <a:custGeom>
              <a:avLst/>
              <a:gdLst>
                <a:gd name="connsiteX0" fmla="*/ 1273951 w 1273951"/>
                <a:gd name="connsiteY0" fmla="*/ 561688 h 5546796"/>
                <a:gd name="connsiteX1" fmla="*/ 1273951 w 1273951"/>
                <a:gd name="connsiteY1" fmla="*/ 636975 h 5546796"/>
                <a:gd name="connsiteX2" fmla="*/ 1273951 w 1273951"/>
                <a:gd name="connsiteY2" fmla="*/ 1137143 h 5546796"/>
                <a:gd name="connsiteX3" fmla="*/ 1273951 w 1273951"/>
                <a:gd name="connsiteY3" fmla="*/ 1315728 h 5546796"/>
                <a:gd name="connsiteX4" fmla="*/ 1273951 w 1273951"/>
                <a:gd name="connsiteY4" fmla="*/ 1391015 h 5546796"/>
                <a:gd name="connsiteX5" fmla="*/ 1273951 w 1273951"/>
                <a:gd name="connsiteY5" fmla="*/ 1484958 h 5546796"/>
                <a:gd name="connsiteX6" fmla="*/ 1273951 w 1273951"/>
                <a:gd name="connsiteY6" fmla="*/ 1560245 h 5546796"/>
                <a:gd name="connsiteX7" fmla="*/ 1273951 w 1273951"/>
                <a:gd name="connsiteY7" fmla="*/ 1891183 h 5546796"/>
                <a:gd name="connsiteX8" fmla="*/ 1273951 w 1273951"/>
                <a:gd name="connsiteY8" fmla="*/ 2060413 h 5546796"/>
                <a:gd name="connsiteX9" fmla="*/ 1273951 w 1273951"/>
                <a:gd name="connsiteY9" fmla="*/ 2238998 h 5546796"/>
                <a:gd name="connsiteX10" fmla="*/ 1273951 w 1273951"/>
                <a:gd name="connsiteY10" fmla="*/ 2314285 h 5546796"/>
                <a:gd name="connsiteX11" fmla="*/ 1273951 w 1273951"/>
                <a:gd name="connsiteY11" fmla="*/ 2732344 h 5546796"/>
                <a:gd name="connsiteX12" fmla="*/ 1273951 w 1273951"/>
                <a:gd name="connsiteY12" fmla="*/ 2814453 h 5546796"/>
                <a:gd name="connsiteX13" fmla="*/ 1273951 w 1273951"/>
                <a:gd name="connsiteY13" fmla="*/ 3232511 h 5546796"/>
                <a:gd name="connsiteX14" fmla="*/ 1273951 w 1273951"/>
                <a:gd name="connsiteY14" fmla="*/ 3307798 h 5546796"/>
                <a:gd name="connsiteX15" fmla="*/ 1273951 w 1273951"/>
                <a:gd name="connsiteY15" fmla="*/ 3486383 h 5546796"/>
                <a:gd name="connsiteX16" fmla="*/ 1273951 w 1273951"/>
                <a:gd name="connsiteY16" fmla="*/ 3655613 h 5546796"/>
                <a:gd name="connsiteX17" fmla="*/ 1273951 w 1273951"/>
                <a:gd name="connsiteY17" fmla="*/ 3986551 h 5546796"/>
                <a:gd name="connsiteX18" fmla="*/ 1273951 w 1273951"/>
                <a:gd name="connsiteY18" fmla="*/ 4061838 h 5546796"/>
                <a:gd name="connsiteX19" fmla="*/ 1273951 w 1273951"/>
                <a:gd name="connsiteY19" fmla="*/ 4155781 h 5546796"/>
                <a:gd name="connsiteX20" fmla="*/ 1273951 w 1273951"/>
                <a:gd name="connsiteY20" fmla="*/ 4231068 h 5546796"/>
                <a:gd name="connsiteX21" fmla="*/ 1273951 w 1273951"/>
                <a:gd name="connsiteY21" fmla="*/ 4409653 h 5546796"/>
                <a:gd name="connsiteX22" fmla="*/ 1273951 w 1273951"/>
                <a:gd name="connsiteY22" fmla="*/ 4909821 h 5546796"/>
                <a:gd name="connsiteX23" fmla="*/ 1273951 w 1273951"/>
                <a:gd name="connsiteY23" fmla="*/ 4985108 h 5546796"/>
                <a:gd name="connsiteX24" fmla="*/ 1269112 w 1273951"/>
                <a:gd name="connsiteY24" fmla="*/ 4985108 h 5546796"/>
                <a:gd name="connsiteX25" fmla="*/ 1261009 w 1273951"/>
                <a:gd name="connsiteY25" fmla="*/ 5038194 h 5546796"/>
                <a:gd name="connsiteX26" fmla="*/ 636975 w 1273951"/>
                <a:gd name="connsiteY26" fmla="*/ 5546796 h 5546796"/>
                <a:gd name="connsiteX27" fmla="*/ 12941 w 1273951"/>
                <a:gd name="connsiteY27" fmla="*/ 5038194 h 5546796"/>
                <a:gd name="connsiteX28" fmla="*/ 4839 w 1273951"/>
                <a:gd name="connsiteY28" fmla="*/ 4985108 h 5546796"/>
                <a:gd name="connsiteX29" fmla="*/ 0 w 1273951"/>
                <a:gd name="connsiteY29" fmla="*/ 4985108 h 5546796"/>
                <a:gd name="connsiteX30" fmla="*/ 0 w 1273951"/>
                <a:gd name="connsiteY30" fmla="*/ 4909821 h 5546796"/>
                <a:gd name="connsiteX31" fmla="*/ 0 w 1273951"/>
                <a:gd name="connsiteY31" fmla="*/ 4409653 h 5546796"/>
                <a:gd name="connsiteX32" fmla="*/ 0 w 1273951"/>
                <a:gd name="connsiteY32" fmla="*/ 4231068 h 5546796"/>
                <a:gd name="connsiteX33" fmla="*/ 0 w 1273951"/>
                <a:gd name="connsiteY33" fmla="*/ 4155781 h 5546796"/>
                <a:gd name="connsiteX34" fmla="*/ 0 w 1273951"/>
                <a:gd name="connsiteY34" fmla="*/ 4061838 h 5546796"/>
                <a:gd name="connsiteX35" fmla="*/ 0 w 1273951"/>
                <a:gd name="connsiteY35" fmla="*/ 3986551 h 5546796"/>
                <a:gd name="connsiteX36" fmla="*/ 0 w 1273951"/>
                <a:gd name="connsiteY36" fmla="*/ 3655613 h 5546796"/>
                <a:gd name="connsiteX37" fmla="*/ 0 w 1273951"/>
                <a:gd name="connsiteY37" fmla="*/ 3486383 h 5546796"/>
                <a:gd name="connsiteX38" fmla="*/ 0 w 1273951"/>
                <a:gd name="connsiteY38" fmla="*/ 3307798 h 5546796"/>
                <a:gd name="connsiteX39" fmla="*/ 0 w 1273951"/>
                <a:gd name="connsiteY39" fmla="*/ 3232511 h 5546796"/>
                <a:gd name="connsiteX40" fmla="*/ 0 w 1273951"/>
                <a:gd name="connsiteY40" fmla="*/ 2814453 h 5546796"/>
                <a:gd name="connsiteX41" fmla="*/ 0 w 1273951"/>
                <a:gd name="connsiteY41" fmla="*/ 2732344 h 5546796"/>
                <a:gd name="connsiteX42" fmla="*/ 0 w 1273951"/>
                <a:gd name="connsiteY42" fmla="*/ 2314285 h 5546796"/>
                <a:gd name="connsiteX43" fmla="*/ 0 w 1273951"/>
                <a:gd name="connsiteY43" fmla="*/ 2238998 h 5546796"/>
                <a:gd name="connsiteX44" fmla="*/ 0 w 1273951"/>
                <a:gd name="connsiteY44" fmla="*/ 2060413 h 5546796"/>
                <a:gd name="connsiteX45" fmla="*/ 0 w 1273951"/>
                <a:gd name="connsiteY45" fmla="*/ 1891183 h 5546796"/>
                <a:gd name="connsiteX46" fmla="*/ 0 w 1273951"/>
                <a:gd name="connsiteY46" fmla="*/ 1560245 h 5546796"/>
                <a:gd name="connsiteX47" fmla="*/ 0 w 1273951"/>
                <a:gd name="connsiteY47" fmla="*/ 1484958 h 5546796"/>
                <a:gd name="connsiteX48" fmla="*/ 0 w 1273951"/>
                <a:gd name="connsiteY48" fmla="*/ 1391015 h 5546796"/>
                <a:gd name="connsiteX49" fmla="*/ 0 w 1273951"/>
                <a:gd name="connsiteY49" fmla="*/ 1315728 h 5546796"/>
                <a:gd name="connsiteX50" fmla="*/ 0 w 1273951"/>
                <a:gd name="connsiteY50" fmla="*/ 1137143 h 5546796"/>
                <a:gd name="connsiteX51" fmla="*/ 0 w 1273951"/>
                <a:gd name="connsiteY51" fmla="*/ 636975 h 5546796"/>
                <a:gd name="connsiteX52" fmla="*/ 0 w 1273951"/>
                <a:gd name="connsiteY52" fmla="*/ 561688 h 5546796"/>
                <a:gd name="connsiteX53" fmla="*/ 4839 w 1273951"/>
                <a:gd name="connsiteY53" fmla="*/ 561688 h 5546796"/>
                <a:gd name="connsiteX54" fmla="*/ 12941 w 1273951"/>
                <a:gd name="connsiteY54" fmla="*/ 508602 h 5546796"/>
                <a:gd name="connsiteX55" fmla="*/ 636976 w 1273951"/>
                <a:gd name="connsiteY55" fmla="*/ 0 h 5546796"/>
                <a:gd name="connsiteX56" fmla="*/ 1261009 w 1273951"/>
                <a:gd name="connsiteY56" fmla="*/ 508602 h 5546796"/>
                <a:gd name="connsiteX57" fmla="*/ 1269112 w 1273951"/>
                <a:gd name="connsiteY57" fmla="*/ 561688 h 55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73951" h="5546796">
                  <a:moveTo>
                    <a:pt x="1273951" y="561688"/>
                  </a:moveTo>
                  <a:lnTo>
                    <a:pt x="1273951" y="636975"/>
                  </a:lnTo>
                  <a:lnTo>
                    <a:pt x="1273951" y="1137143"/>
                  </a:lnTo>
                  <a:lnTo>
                    <a:pt x="1273951" y="1315728"/>
                  </a:lnTo>
                  <a:lnTo>
                    <a:pt x="1273951" y="1391015"/>
                  </a:lnTo>
                  <a:lnTo>
                    <a:pt x="1273951" y="1484958"/>
                  </a:lnTo>
                  <a:lnTo>
                    <a:pt x="1273951" y="1560245"/>
                  </a:lnTo>
                  <a:lnTo>
                    <a:pt x="1273951" y="1891183"/>
                  </a:lnTo>
                  <a:lnTo>
                    <a:pt x="1273951" y="2060413"/>
                  </a:lnTo>
                  <a:lnTo>
                    <a:pt x="1273951" y="2238998"/>
                  </a:lnTo>
                  <a:lnTo>
                    <a:pt x="1273951" y="2314285"/>
                  </a:lnTo>
                  <a:lnTo>
                    <a:pt x="1273951" y="2732344"/>
                  </a:lnTo>
                  <a:lnTo>
                    <a:pt x="1273951" y="2814453"/>
                  </a:lnTo>
                  <a:lnTo>
                    <a:pt x="1273951" y="3232511"/>
                  </a:lnTo>
                  <a:lnTo>
                    <a:pt x="1273951" y="3307798"/>
                  </a:lnTo>
                  <a:lnTo>
                    <a:pt x="1273951" y="3486383"/>
                  </a:lnTo>
                  <a:lnTo>
                    <a:pt x="1273951" y="3655613"/>
                  </a:lnTo>
                  <a:lnTo>
                    <a:pt x="1273951" y="3986551"/>
                  </a:lnTo>
                  <a:lnTo>
                    <a:pt x="1273951" y="4061838"/>
                  </a:lnTo>
                  <a:lnTo>
                    <a:pt x="1273951" y="4155781"/>
                  </a:lnTo>
                  <a:lnTo>
                    <a:pt x="1273951" y="4231068"/>
                  </a:lnTo>
                  <a:lnTo>
                    <a:pt x="1273951" y="4409653"/>
                  </a:lnTo>
                  <a:lnTo>
                    <a:pt x="1273951" y="4909821"/>
                  </a:lnTo>
                  <a:lnTo>
                    <a:pt x="1273951" y="4985108"/>
                  </a:lnTo>
                  <a:lnTo>
                    <a:pt x="1269112" y="4985108"/>
                  </a:lnTo>
                  <a:lnTo>
                    <a:pt x="1261009" y="5038194"/>
                  </a:lnTo>
                  <a:cubicBezTo>
                    <a:pt x="1201615" y="5328452"/>
                    <a:pt x="944793" y="5546796"/>
                    <a:pt x="636975" y="5546796"/>
                  </a:cubicBezTo>
                  <a:cubicBezTo>
                    <a:pt x="329158" y="5546796"/>
                    <a:pt x="72337" y="5328452"/>
                    <a:pt x="12941" y="5038194"/>
                  </a:cubicBezTo>
                  <a:lnTo>
                    <a:pt x="4839" y="4985108"/>
                  </a:lnTo>
                  <a:lnTo>
                    <a:pt x="0" y="4985108"/>
                  </a:lnTo>
                  <a:lnTo>
                    <a:pt x="0" y="4909821"/>
                  </a:lnTo>
                  <a:lnTo>
                    <a:pt x="0" y="4409653"/>
                  </a:lnTo>
                  <a:lnTo>
                    <a:pt x="0" y="4231068"/>
                  </a:lnTo>
                  <a:lnTo>
                    <a:pt x="0" y="4155781"/>
                  </a:lnTo>
                  <a:lnTo>
                    <a:pt x="0" y="4061838"/>
                  </a:lnTo>
                  <a:lnTo>
                    <a:pt x="0" y="3986551"/>
                  </a:lnTo>
                  <a:lnTo>
                    <a:pt x="0" y="3655613"/>
                  </a:lnTo>
                  <a:lnTo>
                    <a:pt x="0" y="3486383"/>
                  </a:lnTo>
                  <a:lnTo>
                    <a:pt x="0" y="3307798"/>
                  </a:lnTo>
                  <a:lnTo>
                    <a:pt x="0" y="3232511"/>
                  </a:lnTo>
                  <a:lnTo>
                    <a:pt x="0" y="2814453"/>
                  </a:lnTo>
                  <a:lnTo>
                    <a:pt x="0" y="2732344"/>
                  </a:lnTo>
                  <a:lnTo>
                    <a:pt x="0" y="2314285"/>
                  </a:lnTo>
                  <a:lnTo>
                    <a:pt x="0" y="2238998"/>
                  </a:lnTo>
                  <a:lnTo>
                    <a:pt x="0" y="2060413"/>
                  </a:lnTo>
                  <a:lnTo>
                    <a:pt x="0" y="1891183"/>
                  </a:lnTo>
                  <a:lnTo>
                    <a:pt x="0" y="1560245"/>
                  </a:lnTo>
                  <a:lnTo>
                    <a:pt x="0" y="1484958"/>
                  </a:lnTo>
                  <a:lnTo>
                    <a:pt x="0" y="1391015"/>
                  </a:lnTo>
                  <a:lnTo>
                    <a:pt x="0" y="1315728"/>
                  </a:lnTo>
                  <a:lnTo>
                    <a:pt x="0" y="1137143"/>
                  </a:lnTo>
                  <a:lnTo>
                    <a:pt x="0" y="636975"/>
                  </a:lnTo>
                  <a:lnTo>
                    <a:pt x="0" y="561688"/>
                  </a:lnTo>
                  <a:lnTo>
                    <a:pt x="4839" y="561688"/>
                  </a:lnTo>
                  <a:lnTo>
                    <a:pt x="12941" y="508602"/>
                  </a:lnTo>
                  <a:cubicBezTo>
                    <a:pt x="72337" y="218344"/>
                    <a:pt x="329158" y="0"/>
                    <a:pt x="636976" y="0"/>
                  </a:cubicBezTo>
                  <a:cubicBezTo>
                    <a:pt x="944793" y="0"/>
                    <a:pt x="1201615" y="218344"/>
                    <a:pt x="1261009" y="508602"/>
                  </a:cubicBezTo>
                  <a:lnTo>
                    <a:pt x="1269112" y="561688"/>
                  </a:lnTo>
                  <a:close/>
                </a:path>
              </a:pathLst>
            </a:custGeom>
            <a:gradFill flip="none" rotWithShape="1">
              <a:gsLst>
                <a:gs pos="38000">
                  <a:srgbClr val="F8FCFA"/>
                </a:gs>
                <a:gs pos="100000">
                  <a:srgbClr val="E6F4E9">
                    <a:alpha val="60000"/>
                  </a:srgb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3" name="calendar_154172">
              <a:extLst>
                <a:ext uri="{FF2B5EF4-FFF2-40B4-BE49-F238E27FC236}">
                  <a16:creationId xmlns:a16="http://schemas.microsoft.com/office/drawing/2014/main" id="{E963DB16-8982-4B03-A836-4692BC47D9DC}"/>
                </a:ext>
              </a:extLst>
            </p:cNvPr>
            <p:cNvSpPr>
              <a:spLocks noChangeAspect="1"/>
            </p:cNvSpPr>
            <p:nvPr/>
          </p:nvSpPr>
          <p:spPr>
            <a:xfrm>
              <a:off x="1179280" y="4458581"/>
              <a:ext cx="536400" cy="535460"/>
            </a:xfrm>
            <a:custGeom>
              <a:avLst/>
              <a:gdLst>
                <a:gd name="connsiteX0" fmla="*/ 384434 w 604110"/>
                <a:gd name="connsiteY0" fmla="*/ 301512 h 603052"/>
                <a:gd name="connsiteX1" fmla="*/ 365075 w 604110"/>
                <a:gd name="connsiteY1" fmla="*/ 309632 h 603052"/>
                <a:gd name="connsiteX2" fmla="*/ 274596 w 604110"/>
                <a:gd name="connsiteY2" fmla="*/ 399810 h 603052"/>
                <a:gd name="connsiteX3" fmla="*/ 239036 w 604110"/>
                <a:gd name="connsiteY3" fmla="*/ 364451 h 603052"/>
                <a:gd name="connsiteX4" fmla="*/ 200318 w 604110"/>
                <a:gd name="connsiteY4" fmla="*/ 364451 h 603052"/>
                <a:gd name="connsiteX5" fmla="*/ 200318 w 604110"/>
                <a:gd name="connsiteY5" fmla="*/ 403099 h 603052"/>
                <a:gd name="connsiteX6" fmla="*/ 255237 w 604110"/>
                <a:gd name="connsiteY6" fmla="*/ 457918 h 603052"/>
                <a:gd name="connsiteX7" fmla="*/ 274596 w 604110"/>
                <a:gd name="connsiteY7" fmla="*/ 466004 h 603052"/>
                <a:gd name="connsiteX8" fmla="*/ 293955 w 604110"/>
                <a:gd name="connsiteY8" fmla="*/ 457918 h 603052"/>
                <a:gd name="connsiteX9" fmla="*/ 403793 w 604110"/>
                <a:gd name="connsiteY9" fmla="*/ 348279 h 603052"/>
                <a:gd name="connsiteX10" fmla="*/ 403793 w 604110"/>
                <a:gd name="connsiteY10" fmla="*/ 309632 h 603052"/>
                <a:gd name="connsiteX11" fmla="*/ 384434 w 604110"/>
                <a:gd name="connsiteY11" fmla="*/ 301512 h 603052"/>
                <a:gd name="connsiteX12" fmla="*/ 0 w 604110"/>
                <a:gd name="connsiteY12" fmla="*/ 219317 h 603052"/>
                <a:gd name="connsiteX13" fmla="*/ 604110 w 604110"/>
                <a:gd name="connsiteY13" fmla="*/ 219317 h 603052"/>
                <a:gd name="connsiteX14" fmla="*/ 604110 w 604110"/>
                <a:gd name="connsiteY14" fmla="*/ 575642 h 603052"/>
                <a:gd name="connsiteX15" fmla="*/ 576651 w 604110"/>
                <a:gd name="connsiteY15" fmla="*/ 603052 h 603052"/>
                <a:gd name="connsiteX16" fmla="*/ 27460 w 604110"/>
                <a:gd name="connsiteY16" fmla="*/ 603052 h 603052"/>
                <a:gd name="connsiteX17" fmla="*/ 0 w 604110"/>
                <a:gd name="connsiteY17" fmla="*/ 575642 h 603052"/>
                <a:gd name="connsiteX18" fmla="*/ 210478 w 604110"/>
                <a:gd name="connsiteY18" fmla="*/ 0 h 603052"/>
                <a:gd name="connsiteX19" fmla="*/ 237937 w 604110"/>
                <a:gd name="connsiteY19" fmla="*/ 27415 h 603052"/>
                <a:gd name="connsiteX20" fmla="*/ 237937 w 604110"/>
                <a:gd name="connsiteY20" fmla="*/ 54829 h 603052"/>
                <a:gd name="connsiteX21" fmla="*/ 366173 w 604110"/>
                <a:gd name="connsiteY21" fmla="*/ 54829 h 603052"/>
                <a:gd name="connsiteX22" fmla="*/ 366173 w 604110"/>
                <a:gd name="connsiteY22" fmla="*/ 27415 h 603052"/>
                <a:gd name="connsiteX23" fmla="*/ 393633 w 604110"/>
                <a:gd name="connsiteY23" fmla="*/ 0 h 603052"/>
                <a:gd name="connsiteX24" fmla="*/ 421092 w 604110"/>
                <a:gd name="connsiteY24" fmla="*/ 27415 h 603052"/>
                <a:gd name="connsiteX25" fmla="*/ 421092 w 604110"/>
                <a:gd name="connsiteY25" fmla="*/ 54829 h 603052"/>
                <a:gd name="connsiteX26" fmla="*/ 576651 w 604110"/>
                <a:gd name="connsiteY26" fmla="*/ 54829 h 603052"/>
                <a:gd name="connsiteX27" fmla="*/ 604110 w 604110"/>
                <a:gd name="connsiteY27" fmla="*/ 82244 h 603052"/>
                <a:gd name="connsiteX28" fmla="*/ 604110 w 604110"/>
                <a:gd name="connsiteY28" fmla="*/ 164488 h 603052"/>
                <a:gd name="connsiteX29" fmla="*/ 0 w 604110"/>
                <a:gd name="connsiteY29" fmla="*/ 164488 h 603052"/>
                <a:gd name="connsiteX30" fmla="*/ 0 w 604110"/>
                <a:gd name="connsiteY30" fmla="*/ 82244 h 603052"/>
                <a:gd name="connsiteX31" fmla="*/ 27460 w 604110"/>
                <a:gd name="connsiteY31" fmla="*/ 54829 h 603052"/>
                <a:gd name="connsiteX32" fmla="*/ 183018 w 604110"/>
                <a:gd name="connsiteY32" fmla="*/ 54829 h 603052"/>
                <a:gd name="connsiteX33" fmla="*/ 183018 w 604110"/>
                <a:gd name="connsiteY33" fmla="*/ 27415 h 603052"/>
                <a:gd name="connsiteX34" fmla="*/ 210478 w 604110"/>
                <a:gd name="connsiteY34" fmla="*/ 0 h 60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4110" h="603052">
                  <a:moveTo>
                    <a:pt x="384434" y="301512"/>
                  </a:moveTo>
                  <a:cubicBezTo>
                    <a:pt x="377432" y="301512"/>
                    <a:pt x="370429" y="304219"/>
                    <a:pt x="365075" y="309632"/>
                  </a:cubicBezTo>
                  <a:lnTo>
                    <a:pt x="274596" y="399810"/>
                  </a:lnTo>
                  <a:lnTo>
                    <a:pt x="239036" y="364451"/>
                  </a:lnTo>
                  <a:cubicBezTo>
                    <a:pt x="228326" y="353624"/>
                    <a:pt x="211027" y="353624"/>
                    <a:pt x="200318" y="364451"/>
                  </a:cubicBezTo>
                  <a:cubicBezTo>
                    <a:pt x="189471" y="375141"/>
                    <a:pt x="189471" y="392409"/>
                    <a:pt x="200318" y="403099"/>
                  </a:cubicBezTo>
                  <a:lnTo>
                    <a:pt x="255237" y="457918"/>
                  </a:lnTo>
                  <a:cubicBezTo>
                    <a:pt x="260591" y="463263"/>
                    <a:pt x="267594" y="466004"/>
                    <a:pt x="274596" y="466004"/>
                  </a:cubicBezTo>
                  <a:cubicBezTo>
                    <a:pt x="281598" y="466004"/>
                    <a:pt x="288600" y="463263"/>
                    <a:pt x="293955" y="457918"/>
                  </a:cubicBezTo>
                  <a:lnTo>
                    <a:pt x="403793" y="348279"/>
                  </a:lnTo>
                  <a:cubicBezTo>
                    <a:pt x="414639" y="337590"/>
                    <a:pt x="414639" y="320322"/>
                    <a:pt x="403793" y="309632"/>
                  </a:cubicBezTo>
                  <a:cubicBezTo>
                    <a:pt x="398438" y="304219"/>
                    <a:pt x="391436" y="301512"/>
                    <a:pt x="384434" y="301512"/>
                  </a:cubicBezTo>
                  <a:close/>
                  <a:moveTo>
                    <a:pt x="0" y="219317"/>
                  </a:moveTo>
                  <a:lnTo>
                    <a:pt x="604110" y="219317"/>
                  </a:lnTo>
                  <a:lnTo>
                    <a:pt x="604110" y="575642"/>
                  </a:lnTo>
                  <a:cubicBezTo>
                    <a:pt x="604110" y="590718"/>
                    <a:pt x="591753" y="603052"/>
                    <a:pt x="576651" y="603052"/>
                  </a:cubicBezTo>
                  <a:lnTo>
                    <a:pt x="27460" y="603052"/>
                  </a:lnTo>
                  <a:cubicBezTo>
                    <a:pt x="12357" y="603052"/>
                    <a:pt x="0" y="590718"/>
                    <a:pt x="0" y="575642"/>
                  </a:cubicBezTo>
                  <a:close/>
                  <a:moveTo>
                    <a:pt x="210478" y="0"/>
                  </a:moveTo>
                  <a:cubicBezTo>
                    <a:pt x="225718" y="0"/>
                    <a:pt x="237937" y="12337"/>
                    <a:pt x="237937" y="27415"/>
                  </a:cubicBezTo>
                  <a:lnTo>
                    <a:pt x="237937" y="54829"/>
                  </a:lnTo>
                  <a:lnTo>
                    <a:pt x="366173" y="54829"/>
                  </a:lnTo>
                  <a:lnTo>
                    <a:pt x="366173" y="27415"/>
                  </a:lnTo>
                  <a:cubicBezTo>
                    <a:pt x="366173" y="12337"/>
                    <a:pt x="378393" y="0"/>
                    <a:pt x="393633" y="0"/>
                  </a:cubicBezTo>
                  <a:cubicBezTo>
                    <a:pt x="408736" y="0"/>
                    <a:pt x="421092" y="12337"/>
                    <a:pt x="421092" y="27415"/>
                  </a:cubicBezTo>
                  <a:lnTo>
                    <a:pt x="421092" y="54829"/>
                  </a:lnTo>
                  <a:lnTo>
                    <a:pt x="576651" y="54829"/>
                  </a:lnTo>
                  <a:cubicBezTo>
                    <a:pt x="591753" y="54829"/>
                    <a:pt x="604110" y="67166"/>
                    <a:pt x="604110" y="82244"/>
                  </a:cubicBezTo>
                  <a:lnTo>
                    <a:pt x="604110" y="164488"/>
                  </a:lnTo>
                  <a:lnTo>
                    <a:pt x="0" y="164488"/>
                  </a:lnTo>
                  <a:lnTo>
                    <a:pt x="0" y="82244"/>
                  </a:lnTo>
                  <a:cubicBezTo>
                    <a:pt x="0" y="67166"/>
                    <a:pt x="12357" y="54829"/>
                    <a:pt x="27460" y="54829"/>
                  </a:cubicBezTo>
                  <a:lnTo>
                    <a:pt x="183018" y="54829"/>
                  </a:lnTo>
                  <a:lnTo>
                    <a:pt x="183018" y="27415"/>
                  </a:lnTo>
                  <a:cubicBezTo>
                    <a:pt x="183018" y="12337"/>
                    <a:pt x="195375" y="0"/>
                    <a:pt x="21047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组合 139">
            <a:extLst>
              <a:ext uri="{FF2B5EF4-FFF2-40B4-BE49-F238E27FC236}">
                <a16:creationId xmlns:a16="http://schemas.microsoft.com/office/drawing/2014/main" id="{A3032515-6164-44B1-B934-9E909E9C0A31}"/>
              </a:ext>
            </a:extLst>
          </p:cNvPr>
          <p:cNvGrpSpPr/>
          <p:nvPr/>
        </p:nvGrpSpPr>
        <p:grpSpPr>
          <a:xfrm>
            <a:off x="5739708" y="1717198"/>
            <a:ext cx="5823717" cy="1752368"/>
            <a:chOff x="5849755" y="1337323"/>
            <a:chExt cx="5823717" cy="1752368"/>
          </a:xfrm>
        </p:grpSpPr>
        <p:sp>
          <p:nvSpPr>
            <p:cNvPr id="107" name="椭圆 106">
              <a:extLst>
                <a:ext uri="{FF2B5EF4-FFF2-40B4-BE49-F238E27FC236}">
                  <a16:creationId xmlns:a16="http://schemas.microsoft.com/office/drawing/2014/main" id="{D19E6A79-1F0A-460D-9A1C-2AC17C95CD2A}"/>
                </a:ext>
              </a:extLst>
            </p:cNvPr>
            <p:cNvSpPr/>
            <p:nvPr/>
          </p:nvSpPr>
          <p:spPr>
            <a:xfrm rot="5400000" flipH="1">
              <a:off x="9921104" y="1337322"/>
              <a:ext cx="1752368" cy="1752369"/>
            </a:xfrm>
            <a:prstGeom prst="ellipse">
              <a:avLst/>
            </a:prstGeom>
            <a:solidFill>
              <a:schemeClr val="accent1">
                <a:lumMod val="60000"/>
                <a:lumOff val="40000"/>
              </a:schemeClr>
            </a:solidFill>
            <a:ln w="12700" cap="flat" cmpd="sng" algn="ctr">
              <a:noFill/>
              <a:prstDash val="solid"/>
              <a:miter lim="800000"/>
            </a:ln>
            <a:effectLst>
              <a:outerShdw blurRad="863600" dist="38100" sx="102000" sy="102000" algn="ctr" rotWithShape="0">
                <a:schemeClr val="accent2">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8" name="任意多边形: 形状 137">
              <a:extLst>
                <a:ext uri="{FF2B5EF4-FFF2-40B4-BE49-F238E27FC236}">
                  <a16:creationId xmlns:a16="http://schemas.microsoft.com/office/drawing/2014/main" id="{0B2E506B-C8CF-4911-AC83-EF4ED2D3D76C}"/>
                </a:ext>
              </a:extLst>
            </p:cNvPr>
            <p:cNvSpPr/>
            <p:nvPr/>
          </p:nvSpPr>
          <p:spPr>
            <a:xfrm rot="5400000" flipH="1">
              <a:off x="7986177" y="-559892"/>
              <a:ext cx="1273951" cy="5546796"/>
            </a:xfrm>
            <a:custGeom>
              <a:avLst/>
              <a:gdLst>
                <a:gd name="connsiteX0" fmla="*/ 1273951 w 1273951"/>
                <a:gd name="connsiteY0" fmla="*/ 561688 h 5546796"/>
                <a:gd name="connsiteX1" fmla="*/ 1273951 w 1273951"/>
                <a:gd name="connsiteY1" fmla="*/ 636975 h 5546796"/>
                <a:gd name="connsiteX2" fmla="*/ 1273951 w 1273951"/>
                <a:gd name="connsiteY2" fmla="*/ 1137143 h 5546796"/>
                <a:gd name="connsiteX3" fmla="*/ 1273951 w 1273951"/>
                <a:gd name="connsiteY3" fmla="*/ 1315728 h 5546796"/>
                <a:gd name="connsiteX4" fmla="*/ 1273951 w 1273951"/>
                <a:gd name="connsiteY4" fmla="*/ 1391015 h 5546796"/>
                <a:gd name="connsiteX5" fmla="*/ 1273951 w 1273951"/>
                <a:gd name="connsiteY5" fmla="*/ 1484958 h 5546796"/>
                <a:gd name="connsiteX6" fmla="*/ 1273951 w 1273951"/>
                <a:gd name="connsiteY6" fmla="*/ 1560245 h 5546796"/>
                <a:gd name="connsiteX7" fmla="*/ 1273951 w 1273951"/>
                <a:gd name="connsiteY7" fmla="*/ 1891183 h 5546796"/>
                <a:gd name="connsiteX8" fmla="*/ 1273951 w 1273951"/>
                <a:gd name="connsiteY8" fmla="*/ 2060413 h 5546796"/>
                <a:gd name="connsiteX9" fmla="*/ 1273951 w 1273951"/>
                <a:gd name="connsiteY9" fmla="*/ 2238998 h 5546796"/>
                <a:gd name="connsiteX10" fmla="*/ 1273951 w 1273951"/>
                <a:gd name="connsiteY10" fmla="*/ 2314285 h 5546796"/>
                <a:gd name="connsiteX11" fmla="*/ 1273951 w 1273951"/>
                <a:gd name="connsiteY11" fmla="*/ 2732344 h 5546796"/>
                <a:gd name="connsiteX12" fmla="*/ 1273951 w 1273951"/>
                <a:gd name="connsiteY12" fmla="*/ 2814453 h 5546796"/>
                <a:gd name="connsiteX13" fmla="*/ 1273951 w 1273951"/>
                <a:gd name="connsiteY13" fmla="*/ 3232511 h 5546796"/>
                <a:gd name="connsiteX14" fmla="*/ 1273951 w 1273951"/>
                <a:gd name="connsiteY14" fmla="*/ 3307798 h 5546796"/>
                <a:gd name="connsiteX15" fmla="*/ 1273951 w 1273951"/>
                <a:gd name="connsiteY15" fmla="*/ 3486383 h 5546796"/>
                <a:gd name="connsiteX16" fmla="*/ 1273951 w 1273951"/>
                <a:gd name="connsiteY16" fmla="*/ 3655613 h 5546796"/>
                <a:gd name="connsiteX17" fmla="*/ 1273951 w 1273951"/>
                <a:gd name="connsiteY17" fmla="*/ 3986551 h 5546796"/>
                <a:gd name="connsiteX18" fmla="*/ 1273951 w 1273951"/>
                <a:gd name="connsiteY18" fmla="*/ 4061838 h 5546796"/>
                <a:gd name="connsiteX19" fmla="*/ 1273951 w 1273951"/>
                <a:gd name="connsiteY19" fmla="*/ 4155781 h 5546796"/>
                <a:gd name="connsiteX20" fmla="*/ 1273951 w 1273951"/>
                <a:gd name="connsiteY20" fmla="*/ 4231068 h 5546796"/>
                <a:gd name="connsiteX21" fmla="*/ 1273951 w 1273951"/>
                <a:gd name="connsiteY21" fmla="*/ 4409653 h 5546796"/>
                <a:gd name="connsiteX22" fmla="*/ 1273951 w 1273951"/>
                <a:gd name="connsiteY22" fmla="*/ 4909821 h 5546796"/>
                <a:gd name="connsiteX23" fmla="*/ 1273951 w 1273951"/>
                <a:gd name="connsiteY23" fmla="*/ 4985108 h 5546796"/>
                <a:gd name="connsiteX24" fmla="*/ 1269112 w 1273951"/>
                <a:gd name="connsiteY24" fmla="*/ 4985108 h 5546796"/>
                <a:gd name="connsiteX25" fmla="*/ 1261009 w 1273951"/>
                <a:gd name="connsiteY25" fmla="*/ 5038194 h 5546796"/>
                <a:gd name="connsiteX26" fmla="*/ 636975 w 1273951"/>
                <a:gd name="connsiteY26" fmla="*/ 5546796 h 5546796"/>
                <a:gd name="connsiteX27" fmla="*/ 12941 w 1273951"/>
                <a:gd name="connsiteY27" fmla="*/ 5038194 h 5546796"/>
                <a:gd name="connsiteX28" fmla="*/ 4839 w 1273951"/>
                <a:gd name="connsiteY28" fmla="*/ 4985108 h 5546796"/>
                <a:gd name="connsiteX29" fmla="*/ 0 w 1273951"/>
                <a:gd name="connsiteY29" fmla="*/ 4985108 h 5546796"/>
                <a:gd name="connsiteX30" fmla="*/ 0 w 1273951"/>
                <a:gd name="connsiteY30" fmla="*/ 4909821 h 5546796"/>
                <a:gd name="connsiteX31" fmla="*/ 0 w 1273951"/>
                <a:gd name="connsiteY31" fmla="*/ 4409653 h 5546796"/>
                <a:gd name="connsiteX32" fmla="*/ 0 w 1273951"/>
                <a:gd name="connsiteY32" fmla="*/ 4231068 h 5546796"/>
                <a:gd name="connsiteX33" fmla="*/ 0 w 1273951"/>
                <a:gd name="connsiteY33" fmla="*/ 4155781 h 5546796"/>
                <a:gd name="connsiteX34" fmla="*/ 0 w 1273951"/>
                <a:gd name="connsiteY34" fmla="*/ 4061838 h 5546796"/>
                <a:gd name="connsiteX35" fmla="*/ 0 w 1273951"/>
                <a:gd name="connsiteY35" fmla="*/ 3986551 h 5546796"/>
                <a:gd name="connsiteX36" fmla="*/ 0 w 1273951"/>
                <a:gd name="connsiteY36" fmla="*/ 3655613 h 5546796"/>
                <a:gd name="connsiteX37" fmla="*/ 0 w 1273951"/>
                <a:gd name="connsiteY37" fmla="*/ 3486383 h 5546796"/>
                <a:gd name="connsiteX38" fmla="*/ 0 w 1273951"/>
                <a:gd name="connsiteY38" fmla="*/ 3307798 h 5546796"/>
                <a:gd name="connsiteX39" fmla="*/ 0 w 1273951"/>
                <a:gd name="connsiteY39" fmla="*/ 3232511 h 5546796"/>
                <a:gd name="connsiteX40" fmla="*/ 0 w 1273951"/>
                <a:gd name="connsiteY40" fmla="*/ 2814453 h 5546796"/>
                <a:gd name="connsiteX41" fmla="*/ 0 w 1273951"/>
                <a:gd name="connsiteY41" fmla="*/ 2732344 h 5546796"/>
                <a:gd name="connsiteX42" fmla="*/ 0 w 1273951"/>
                <a:gd name="connsiteY42" fmla="*/ 2314285 h 5546796"/>
                <a:gd name="connsiteX43" fmla="*/ 0 w 1273951"/>
                <a:gd name="connsiteY43" fmla="*/ 2238998 h 5546796"/>
                <a:gd name="connsiteX44" fmla="*/ 0 w 1273951"/>
                <a:gd name="connsiteY44" fmla="*/ 2060413 h 5546796"/>
                <a:gd name="connsiteX45" fmla="*/ 0 w 1273951"/>
                <a:gd name="connsiteY45" fmla="*/ 1891183 h 5546796"/>
                <a:gd name="connsiteX46" fmla="*/ 0 w 1273951"/>
                <a:gd name="connsiteY46" fmla="*/ 1560245 h 5546796"/>
                <a:gd name="connsiteX47" fmla="*/ 0 w 1273951"/>
                <a:gd name="connsiteY47" fmla="*/ 1484958 h 5546796"/>
                <a:gd name="connsiteX48" fmla="*/ 0 w 1273951"/>
                <a:gd name="connsiteY48" fmla="*/ 1391015 h 5546796"/>
                <a:gd name="connsiteX49" fmla="*/ 0 w 1273951"/>
                <a:gd name="connsiteY49" fmla="*/ 1315728 h 5546796"/>
                <a:gd name="connsiteX50" fmla="*/ 0 w 1273951"/>
                <a:gd name="connsiteY50" fmla="*/ 1137143 h 5546796"/>
                <a:gd name="connsiteX51" fmla="*/ 0 w 1273951"/>
                <a:gd name="connsiteY51" fmla="*/ 636975 h 5546796"/>
                <a:gd name="connsiteX52" fmla="*/ 0 w 1273951"/>
                <a:gd name="connsiteY52" fmla="*/ 561688 h 5546796"/>
                <a:gd name="connsiteX53" fmla="*/ 4839 w 1273951"/>
                <a:gd name="connsiteY53" fmla="*/ 561688 h 5546796"/>
                <a:gd name="connsiteX54" fmla="*/ 12941 w 1273951"/>
                <a:gd name="connsiteY54" fmla="*/ 508602 h 5546796"/>
                <a:gd name="connsiteX55" fmla="*/ 636976 w 1273951"/>
                <a:gd name="connsiteY55" fmla="*/ 0 h 5546796"/>
                <a:gd name="connsiteX56" fmla="*/ 1261009 w 1273951"/>
                <a:gd name="connsiteY56" fmla="*/ 508602 h 5546796"/>
                <a:gd name="connsiteX57" fmla="*/ 1269112 w 1273951"/>
                <a:gd name="connsiteY57" fmla="*/ 561688 h 554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73951" h="5546796">
                  <a:moveTo>
                    <a:pt x="1273951" y="561688"/>
                  </a:moveTo>
                  <a:lnTo>
                    <a:pt x="1273951" y="636975"/>
                  </a:lnTo>
                  <a:lnTo>
                    <a:pt x="1273951" y="1137143"/>
                  </a:lnTo>
                  <a:lnTo>
                    <a:pt x="1273951" y="1315728"/>
                  </a:lnTo>
                  <a:lnTo>
                    <a:pt x="1273951" y="1391015"/>
                  </a:lnTo>
                  <a:lnTo>
                    <a:pt x="1273951" y="1484958"/>
                  </a:lnTo>
                  <a:lnTo>
                    <a:pt x="1273951" y="1560245"/>
                  </a:lnTo>
                  <a:lnTo>
                    <a:pt x="1273951" y="1891183"/>
                  </a:lnTo>
                  <a:lnTo>
                    <a:pt x="1273951" y="2060413"/>
                  </a:lnTo>
                  <a:lnTo>
                    <a:pt x="1273951" y="2238998"/>
                  </a:lnTo>
                  <a:lnTo>
                    <a:pt x="1273951" y="2314285"/>
                  </a:lnTo>
                  <a:lnTo>
                    <a:pt x="1273951" y="2732344"/>
                  </a:lnTo>
                  <a:lnTo>
                    <a:pt x="1273951" y="2814453"/>
                  </a:lnTo>
                  <a:lnTo>
                    <a:pt x="1273951" y="3232511"/>
                  </a:lnTo>
                  <a:lnTo>
                    <a:pt x="1273951" y="3307798"/>
                  </a:lnTo>
                  <a:lnTo>
                    <a:pt x="1273951" y="3486383"/>
                  </a:lnTo>
                  <a:lnTo>
                    <a:pt x="1273951" y="3655613"/>
                  </a:lnTo>
                  <a:lnTo>
                    <a:pt x="1273951" y="3986551"/>
                  </a:lnTo>
                  <a:lnTo>
                    <a:pt x="1273951" y="4061838"/>
                  </a:lnTo>
                  <a:lnTo>
                    <a:pt x="1273951" y="4155781"/>
                  </a:lnTo>
                  <a:lnTo>
                    <a:pt x="1273951" y="4231068"/>
                  </a:lnTo>
                  <a:lnTo>
                    <a:pt x="1273951" y="4409653"/>
                  </a:lnTo>
                  <a:lnTo>
                    <a:pt x="1273951" y="4909821"/>
                  </a:lnTo>
                  <a:lnTo>
                    <a:pt x="1273951" y="4985108"/>
                  </a:lnTo>
                  <a:lnTo>
                    <a:pt x="1269112" y="4985108"/>
                  </a:lnTo>
                  <a:lnTo>
                    <a:pt x="1261009" y="5038194"/>
                  </a:lnTo>
                  <a:cubicBezTo>
                    <a:pt x="1201615" y="5328452"/>
                    <a:pt x="944793" y="5546796"/>
                    <a:pt x="636975" y="5546796"/>
                  </a:cubicBezTo>
                  <a:cubicBezTo>
                    <a:pt x="329158" y="5546796"/>
                    <a:pt x="72337" y="5328452"/>
                    <a:pt x="12941" y="5038194"/>
                  </a:cubicBezTo>
                  <a:lnTo>
                    <a:pt x="4839" y="4985108"/>
                  </a:lnTo>
                  <a:lnTo>
                    <a:pt x="0" y="4985108"/>
                  </a:lnTo>
                  <a:lnTo>
                    <a:pt x="0" y="4909821"/>
                  </a:lnTo>
                  <a:lnTo>
                    <a:pt x="0" y="4409653"/>
                  </a:lnTo>
                  <a:lnTo>
                    <a:pt x="0" y="4231068"/>
                  </a:lnTo>
                  <a:lnTo>
                    <a:pt x="0" y="4155781"/>
                  </a:lnTo>
                  <a:lnTo>
                    <a:pt x="0" y="4061838"/>
                  </a:lnTo>
                  <a:lnTo>
                    <a:pt x="0" y="3986551"/>
                  </a:lnTo>
                  <a:lnTo>
                    <a:pt x="0" y="3655613"/>
                  </a:lnTo>
                  <a:lnTo>
                    <a:pt x="0" y="3486383"/>
                  </a:lnTo>
                  <a:lnTo>
                    <a:pt x="0" y="3307798"/>
                  </a:lnTo>
                  <a:lnTo>
                    <a:pt x="0" y="3232511"/>
                  </a:lnTo>
                  <a:lnTo>
                    <a:pt x="0" y="2814453"/>
                  </a:lnTo>
                  <a:lnTo>
                    <a:pt x="0" y="2732344"/>
                  </a:lnTo>
                  <a:lnTo>
                    <a:pt x="0" y="2314285"/>
                  </a:lnTo>
                  <a:lnTo>
                    <a:pt x="0" y="2238998"/>
                  </a:lnTo>
                  <a:lnTo>
                    <a:pt x="0" y="2060413"/>
                  </a:lnTo>
                  <a:lnTo>
                    <a:pt x="0" y="1891183"/>
                  </a:lnTo>
                  <a:lnTo>
                    <a:pt x="0" y="1560245"/>
                  </a:lnTo>
                  <a:lnTo>
                    <a:pt x="0" y="1484958"/>
                  </a:lnTo>
                  <a:lnTo>
                    <a:pt x="0" y="1391015"/>
                  </a:lnTo>
                  <a:lnTo>
                    <a:pt x="0" y="1315728"/>
                  </a:lnTo>
                  <a:lnTo>
                    <a:pt x="0" y="1137143"/>
                  </a:lnTo>
                  <a:lnTo>
                    <a:pt x="0" y="636975"/>
                  </a:lnTo>
                  <a:lnTo>
                    <a:pt x="0" y="561688"/>
                  </a:lnTo>
                  <a:lnTo>
                    <a:pt x="4839" y="561688"/>
                  </a:lnTo>
                  <a:lnTo>
                    <a:pt x="12941" y="508602"/>
                  </a:lnTo>
                  <a:cubicBezTo>
                    <a:pt x="72337" y="218344"/>
                    <a:pt x="329158" y="0"/>
                    <a:pt x="636976" y="0"/>
                  </a:cubicBezTo>
                  <a:cubicBezTo>
                    <a:pt x="944793" y="0"/>
                    <a:pt x="1201615" y="218344"/>
                    <a:pt x="1261009" y="508602"/>
                  </a:cubicBezTo>
                  <a:lnTo>
                    <a:pt x="1269112" y="561688"/>
                  </a:lnTo>
                  <a:close/>
                </a:path>
              </a:pathLst>
            </a:custGeom>
            <a:gradFill flip="none" rotWithShape="1">
              <a:gsLst>
                <a:gs pos="38000">
                  <a:srgbClr val="F8FCFA"/>
                </a:gs>
                <a:gs pos="100000">
                  <a:srgbClr val="E6F4E9">
                    <a:alpha val="60000"/>
                  </a:srgb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4" name="iconfont-11656-5269757">
              <a:extLst>
                <a:ext uri="{FF2B5EF4-FFF2-40B4-BE49-F238E27FC236}">
                  <a16:creationId xmlns:a16="http://schemas.microsoft.com/office/drawing/2014/main" id="{4429A604-6A55-4151-85C6-EF0319903BB1}"/>
                </a:ext>
              </a:extLst>
            </p:cNvPr>
            <p:cNvSpPr/>
            <p:nvPr/>
          </p:nvSpPr>
          <p:spPr>
            <a:xfrm>
              <a:off x="10463446" y="1908664"/>
              <a:ext cx="609685" cy="609685"/>
            </a:xfrm>
            <a:custGeom>
              <a:avLst/>
              <a:gdLst>
                <a:gd name="T0" fmla="*/ 6109 w 12800"/>
                <a:gd name="T1" fmla="*/ 6691 h 12800"/>
                <a:gd name="T2" fmla="*/ 6109 w 12800"/>
                <a:gd name="T3" fmla="*/ 6109 h 12800"/>
                <a:gd name="T4" fmla="*/ 5236 w 12800"/>
                <a:gd name="T5" fmla="*/ 6109 h 12800"/>
                <a:gd name="T6" fmla="*/ 4945 w 12800"/>
                <a:gd name="T7" fmla="*/ 5818 h 12800"/>
                <a:gd name="T8" fmla="*/ 5236 w 12800"/>
                <a:gd name="T9" fmla="*/ 5527 h 12800"/>
                <a:gd name="T10" fmla="*/ 5527 w 12800"/>
                <a:gd name="T11" fmla="*/ 5527 h 12800"/>
                <a:gd name="T12" fmla="*/ 5527 w 12800"/>
                <a:gd name="T13" fmla="*/ 5236 h 12800"/>
                <a:gd name="T14" fmla="*/ 5818 w 12800"/>
                <a:gd name="T15" fmla="*/ 4945 h 12800"/>
                <a:gd name="T16" fmla="*/ 6109 w 12800"/>
                <a:gd name="T17" fmla="*/ 5236 h 12800"/>
                <a:gd name="T18" fmla="*/ 6109 w 12800"/>
                <a:gd name="T19" fmla="*/ 5527 h 12800"/>
                <a:gd name="T20" fmla="*/ 6691 w 12800"/>
                <a:gd name="T21" fmla="*/ 5527 h 12800"/>
                <a:gd name="T22" fmla="*/ 6691 w 12800"/>
                <a:gd name="T23" fmla="*/ 5236 h 12800"/>
                <a:gd name="T24" fmla="*/ 6982 w 12800"/>
                <a:gd name="T25" fmla="*/ 4945 h 12800"/>
                <a:gd name="T26" fmla="*/ 7273 w 12800"/>
                <a:gd name="T27" fmla="*/ 5236 h 12800"/>
                <a:gd name="T28" fmla="*/ 7273 w 12800"/>
                <a:gd name="T29" fmla="*/ 5527 h 12800"/>
                <a:gd name="T30" fmla="*/ 7564 w 12800"/>
                <a:gd name="T31" fmla="*/ 5527 h 12800"/>
                <a:gd name="T32" fmla="*/ 7855 w 12800"/>
                <a:gd name="T33" fmla="*/ 5818 h 12800"/>
                <a:gd name="T34" fmla="*/ 7564 w 12800"/>
                <a:gd name="T35" fmla="*/ 6109 h 12800"/>
                <a:gd name="T36" fmla="*/ 6691 w 12800"/>
                <a:gd name="T37" fmla="*/ 6109 h 12800"/>
                <a:gd name="T38" fmla="*/ 6691 w 12800"/>
                <a:gd name="T39" fmla="*/ 6691 h 12800"/>
                <a:gd name="T40" fmla="*/ 7564 w 12800"/>
                <a:gd name="T41" fmla="*/ 6691 h 12800"/>
                <a:gd name="T42" fmla="*/ 7855 w 12800"/>
                <a:gd name="T43" fmla="*/ 6982 h 12800"/>
                <a:gd name="T44" fmla="*/ 7564 w 12800"/>
                <a:gd name="T45" fmla="*/ 7273 h 12800"/>
                <a:gd name="T46" fmla="*/ 6691 w 12800"/>
                <a:gd name="T47" fmla="*/ 7273 h 12800"/>
                <a:gd name="T48" fmla="*/ 6691 w 12800"/>
                <a:gd name="T49" fmla="*/ 8145 h 12800"/>
                <a:gd name="T50" fmla="*/ 6400 w 12800"/>
                <a:gd name="T51" fmla="*/ 8436 h 12800"/>
                <a:gd name="T52" fmla="*/ 6109 w 12800"/>
                <a:gd name="T53" fmla="*/ 8145 h 12800"/>
                <a:gd name="T54" fmla="*/ 6109 w 12800"/>
                <a:gd name="T55" fmla="*/ 7273 h 12800"/>
                <a:gd name="T56" fmla="*/ 5236 w 12800"/>
                <a:gd name="T57" fmla="*/ 7273 h 12800"/>
                <a:gd name="T58" fmla="*/ 4945 w 12800"/>
                <a:gd name="T59" fmla="*/ 6982 h 12800"/>
                <a:gd name="T60" fmla="*/ 5236 w 12800"/>
                <a:gd name="T61" fmla="*/ 6691 h 12800"/>
                <a:gd name="T62" fmla="*/ 6109 w 12800"/>
                <a:gd name="T63" fmla="*/ 6691 h 12800"/>
                <a:gd name="T64" fmla="*/ 10764 w 12800"/>
                <a:gd name="T65" fmla="*/ 8436 h 12800"/>
                <a:gd name="T66" fmla="*/ 10182 w 12800"/>
                <a:gd name="T67" fmla="*/ 7855 h 12800"/>
                <a:gd name="T68" fmla="*/ 10764 w 12800"/>
                <a:gd name="T69" fmla="*/ 7273 h 12800"/>
                <a:gd name="T70" fmla="*/ 10764 w 12800"/>
                <a:gd name="T71" fmla="*/ 6109 h 12800"/>
                <a:gd name="T72" fmla="*/ 10182 w 12800"/>
                <a:gd name="T73" fmla="*/ 5527 h 12800"/>
                <a:gd name="T74" fmla="*/ 10764 w 12800"/>
                <a:gd name="T75" fmla="*/ 4945 h 12800"/>
                <a:gd name="T76" fmla="*/ 9891 w 12800"/>
                <a:gd name="T77" fmla="*/ 4073 h 12800"/>
                <a:gd name="T78" fmla="*/ 2909 w 12800"/>
                <a:gd name="T79" fmla="*/ 4073 h 12800"/>
                <a:gd name="T80" fmla="*/ 2036 w 12800"/>
                <a:gd name="T81" fmla="*/ 4945 h 12800"/>
                <a:gd name="T82" fmla="*/ 2618 w 12800"/>
                <a:gd name="T83" fmla="*/ 5527 h 12800"/>
                <a:gd name="T84" fmla="*/ 2036 w 12800"/>
                <a:gd name="T85" fmla="*/ 6109 h 12800"/>
                <a:gd name="T86" fmla="*/ 2036 w 12800"/>
                <a:gd name="T87" fmla="*/ 7273 h 12800"/>
                <a:gd name="T88" fmla="*/ 2618 w 12800"/>
                <a:gd name="T89" fmla="*/ 7855 h 12800"/>
                <a:gd name="T90" fmla="*/ 2036 w 12800"/>
                <a:gd name="T91" fmla="*/ 8436 h 12800"/>
                <a:gd name="T92" fmla="*/ 2909 w 12800"/>
                <a:gd name="T93" fmla="*/ 9309 h 12800"/>
                <a:gd name="T94" fmla="*/ 9891 w 12800"/>
                <a:gd name="T95" fmla="*/ 9309 h 12800"/>
                <a:gd name="T96" fmla="*/ 10764 w 12800"/>
                <a:gd name="T97" fmla="*/ 8436 h 12800"/>
                <a:gd name="T98" fmla="*/ 2909 w 12800"/>
                <a:gd name="T99" fmla="*/ 0 h 12800"/>
                <a:gd name="T100" fmla="*/ 9891 w 12800"/>
                <a:gd name="T101" fmla="*/ 0 h 12800"/>
                <a:gd name="T102" fmla="*/ 12800 w 12800"/>
                <a:gd name="T103" fmla="*/ 2909 h 12800"/>
                <a:gd name="T104" fmla="*/ 12800 w 12800"/>
                <a:gd name="T105" fmla="*/ 9891 h 12800"/>
                <a:gd name="T106" fmla="*/ 9891 w 12800"/>
                <a:gd name="T107" fmla="*/ 12800 h 12800"/>
                <a:gd name="T108" fmla="*/ 2909 w 12800"/>
                <a:gd name="T109" fmla="*/ 12800 h 12800"/>
                <a:gd name="T110" fmla="*/ 0 w 12800"/>
                <a:gd name="T111" fmla="*/ 9891 h 12800"/>
                <a:gd name="T112" fmla="*/ 0 w 12800"/>
                <a:gd name="T113" fmla="*/ 2909 h 12800"/>
                <a:gd name="T114" fmla="*/ 2909 w 12800"/>
                <a:gd name="T115" fmla="*/ 0 h 12800"/>
                <a:gd name="T116" fmla="*/ 8936 w 12800"/>
                <a:gd name="T117" fmla="*/ 2745 h 12800"/>
                <a:gd name="T118" fmla="*/ 8275 w 12800"/>
                <a:gd name="T119" fmla="*/ 2440 h 12800"/>
                <a:gd name="T120" fmla="*/ 4073 w 12800"/>
                <a:gd name="T121" fmla="*/ 3491 h 12800"/>
                <a:gd name="T122" fmla="*/ 9309 w 12800"/>
                <a:gd name="T123" fmla="*/ 3491 h 12800"/>
                <a:gd name="T124" fmla="*/ 8936 w 12800"/>
                <a:gd name="T125" fmla="*/ 2745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00" h="12800">
                  <a:moveTo>
                    <a:pt x="6109" y="6691"/>
                  </a:moveTo>
                  <a:lnTo>
                    <a:pt x="6109" y="6109"/>
                  </a:lnTo>
                  <a:lnTo>
                    <a:pt x="5236" y="6109"/>
                  </a:lnTo>
                  <a:cubicBezTo>
                    <a:pt x="5076" y="6109"/>
                    <a:pt x="4945" y="5979"/>
                    <a:pt x="4945" y="5818"/>
                  </a:cubicBezTo>
                  <a:cubicBezTo>
                    <a:pt x="4945" y="5658"/>
                    <a:pt x="5076" y="5527"/>
                    <a:pt x="5236" y="5527"/>
                  </a:cubicBezTo>
                  <a:lnTo>
                    <a:pt x="5527" y="5527"/>
                  </a:lnTo>
                  <a:lnTo>
                    <a:pt x="5527" y="5236"/>
                  </a:lnTo>
                  <a:cubicBezTo>
                    <a:pt x="5527" y="5076"/>
                    <a:pt x="5658" y="4945"/>
                    <a:pt x="5818" y="4945"/>
                  </a:cubicBezTo>
                  <a:cubicBezTo>
                    <a:pt x="5979" y="4945"/>
                    <a:pt x="6109" y="5076"/>
                    <a:pt x="6109" y="5236"/>
                  </a:cubicBezTo>
                  <a:lnTo>
                    <a:pt x="6109" y="5527"/>
                  </a:lnTo>
                  <a:lnTo>
                    <a:pt x="6691" y="5527"/>
                  </a:lnTo>
                  <a:lnTo>
                    <a:pt x="6691" y="5236"/>
                  </a:lnTo>
                  <a:cubicBezTo>
                    <a:pt x="6691" y="5076"/>
                    <a:pt x="6821" y="4945"/>
                    <a:pt x="6982" y="4945"/>
                  </a:cubicBezTo>
                  <a:cubicBezTo>
                    <a:pt x="7142" y="4945"/>
                    <a:pt x="7273" y="5076"/>
                    <a:pt x="7273" y="5236"/>
                  </a:cubicBezTo>
                  <a:lnTo>
                    <a:pt x="7273" y="5527"/>
                  </a:lnTo>
                  <a:lnTo>
                    <a:pt x="7564" y="5527"/>
                  </a:lnTo>
                  <a:cubicBezTo>
                    <a:pt x="7724" y="5527"/>
                    <a:pt x="7855" y="5658"/>
                    <a:pt x="7855" y="5818"/>
                  </a:cubicBezTo>
                  <a:cubicBezTo>
                    <a:pt x="7855" y="5979"/>
                    <a:pt x="7724" y="6109"/>
                    <a:pt x="7564" y="6109"/>
                  </a:cubicBezTo>
                  <a:lnTo>
                    <a:pt x="6691" y="6109"/>
                  </a:lnTo>
                  <a:lnTo>
                    <a:pt x="6691" y="6691"/>
                  </a:lnTo>
                  <a:lnTo>
                    <a:pt x="7564" y="6691"/>
                  </a:lnTo>
                  <a:cubicBezTo>
                    <a:pt x="7724" y="6691"/>
                    <a:pt x="7855" y="6821"/>
                    <a:pt x="7855" y="6982"/>
                  </a:cubicBezTo>
                  <a:cubicBezTo>
                    <a:pt x="7855" y="7142"/>
                    <a:pt x="7724" y="7273"/>
                    <a:pt x="7564" y="7273"/>
                  </a:cubicBezTo>
                  <a:lnTo>
                    <a:pt x="6691" y="7273"/>
                  </a:lnTo>
                  <a:lnTo>
                    <a:pt x="6691" y="8145"/>
                  </a:lnTo>
                  <a:cubicBezTo>
                    <a:pt x="6691" y="8306"/>
                    <a:pt x="6561" y="8436"/>
                    <a:pt x="6400" y="8436"/>
                  </a:cubicBezTo>
                  <a:cubicBezTo>
                    <a:pt x="6239" y="8436"/>
                    <a:pt x="6109" y="8306"/>
                    <a:pt x="6109" y="8145"/>
                  </a:cubicBezTo>
                  <a:lnTo>
                    <a:pt x="6109" y="7273"/>
                  </a:lnTo>
                  <a:lnTo>
                    <a:pt x="5236" y="7273"/>
                  </a:lnTo>
                  <a:cubicBezTo>
                    <a:pt x="5076" y="7273"/>
                    <a:pt x="4945" y="7142"/>
                    <a:pt x="4945" y="6982"/>
                  </a:cubicBezTo>
                  <a:cubicBezTo>
                    <a:pt x="4945" y="6821"/>
                    <a:pt x="5076" y="6691"/>
                    <a:pt x="5236" y="6691"/>
                  </a:cubicBezTo>
                  <a:lnTo>
                    <a:pt x="6109" y="6691"/>
                  </a:lnTo>
                  <a:close/>
                  <a:moveTo>
                    <a:pt x="10764" y="8436"/>
                  </a:moveTo>
                  <a:cubicBezTo>
                    <a:pt x="10442" y="8436"/>
                    <a:pt x="10182" y="8176"/>
                    <a:pt x="10182" y="7855"/>
                  </a:cubicBezTo>
                  <a:cubicBezTo>
                    <a:pt x="10182" y="7533"/>
                    <a:pt x="10442" y="7273"/>
                    <a:pt x="10764" y="7273"/>
                  </a:cubicBezTo>
                  <a:lnTo>
                    <a:pt x="10764" y="6109"/>
                  </a:lnTo>
                  <a:cubicBezTo>
                    <a:pt x="10442" y="6109"/>
                    <a:pt x="10182" y="5849"/>
                    <a:pt x="10182" y="5527"/>
                  </a:cubicBezTo>
                  <a:cubicBezTo>
                    <a:pt x="10182" y="5206"/>
                    <a:pt x="10442" y="4945"/>
                    <a:pt x="10764" y="4945"/>
                  </a:cubicBezTo>
                  <a:cubicBezTo>
                    <a:pt x="10764" y="4463"/>
                    <a:pt x="10373" y="4073"/>
                    <a:pt x="9891" y="4073"/>
                  </a:cubicBezTo>
                  <a:lnTo>
                    <a:pt x="2909" y="4073"/>
                  </a:lnTo>
                  <a:cubicBezTo>
                    <a:pt x="2427" y="4073"/>
                    <a:pt x="2036" y="4463"/>
                    <a:pt x="2036" y="4945"/>
                  </a:cubicBezTo>
                  <a:cubicBezTo>
                    <a:pt x="2358" y="4945"/>
                    <a:pt x="2618" y="5206"/>
                    <a:pt x="2618" y="5527"/>
                  </a:cubicBezTo>
                  <a:cubicBezTo>
                    <a:pt x="2618" y="5849"/>
                    <a:pt x="2358" y="6109"/>
                    <a:pt x="2036" y="6109"/>
                  </a:cubicBezTo>
                  <a:lnTo>
                    <a:pt x="2036" y="7273"/>
                  </a:lnTo>
                  <a:cubicBezTo>
                    <a:pt x="2358" y="7273"/>
                    <a:pt x="2618" y="7533"/>
                    <a:pt x="2618" y="7855"/>
                  </a:cubicBezTo>
                  <a:cubicBezTo>
                    <a:pt x="2618" y="8176"/>
                    <a:pt x="2358" y="8436"/>
                    <a:pt x="2036" y="8436"/>
                  </a:cubicBezTo>
                  <a:cubicBezTo>
                    <a:pt x="2036" y="8918"/>
                    <a:pt x="2427" y="9309"/>
                    <a:pt x="2909" y="9309"/>
                  </a:cubicBezTo>
                  <a:lnTo>
                    <a:pt x="9891" y="9309"/>
                  </a:lnTo>
                  <a:cubicBezTo>
                    <a:pt x="10373" y="9309"/>
                    <a:pt x="10764" y="8918"/>
                    <a:pt x="10764" y="8436"/>
                  </a:cubicBezTo>
                  <a:close/>
                  <a:moveTo>
                    <a:pt x="2909" y="0"/>
                  </a:moveTo>
                  <a:lnTo>
                    <a:pt x="9891" y="0"/>
                  </a:lnTo>
                  <a:cubicBezTo>
                    <a:pt x="11498" y="0"/>
                    <a:pt x="12800" y="1302"/>
                    <a:pt x="12800" y="2909"/>
                  </a:cubicBezTo>
                  <a:lnTo>
                    <a:pt x="12800" y="9891"/>
                  </a:lnTo>
                  <a:cubicBezTo>
                    <a:pt x="12800" y="11498"/>
                    <a:pt x="11498" y="12800"/>
                    <a:pt x="9891" y="12800"/>
                  </a:cubicBezTo>
                  <a:lnTo>
                    <a:pt x="2909" y="12800"/>
                  </a:lnTo>
                  <a:cubicBezTo>
                    <a:pt x="1302" y="12800"/>
                    <a:pt x="0" y="11498"/>
                    <a:pt x="0" y="9891"/>
                  </a:cubicBezTo>
                  <a:lnTo>
                    <a:pt x="0" y="2909"/>
                  </a:lnTo>
                  <a:cubicBezTo>
                    <a:pt x="0" y="1302"/>
                    <a:pt x="1302" y="0"/>
                    <a:pt x="2909" y="0"/>
                  </a:cubicBezTo>
                  <a:close/>
                  <a:moveTo>
                    <a:pt x="8936" y="2745"/>
                  </a:moveTo>
                  <a:cubicBezTo>
                    <a:pt x="8814" y="2501"/>
                    <a:pt x="8539" y="2374"/>
                    <a:pt x="8275" y="2440"/>
                  </a:cubicBezTo>
                  <a:lnTo>
                    <a:pt x="4073" y="3491"/>
                  </a:lnTo>
                  <a:lnTo>
                    <a:pt x="9309" y="3491"/>
                  </a:lnTo>
                  <a:lnTo>
                    <a:pt x="8936" y="274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椭圆 115">
            <a:extLst>
              <a:ext uri="{FF2B5EF4-FFF2-40B4-BE49-F238E27FC236}">
                <a16:creationId xmlns:a16="http://schemas.microsoft.com/office/drawing/2014/main" id="{7BB2F9A9-DA12-4572-BBE9-BF415885C8B8}"/>
              </a:ext>
            </a:extLst>
          </p:cNvPr>
          <p:cNvSpPr/>
          <p:nvPr/>
        </p:nvSpPr>
        <p:spPr>
          <a:xfrm>
            <a:off x="4880207" y="2490299"/>
            <a:ext cx="2431585" cy="2431585"/>
          </a:xfrm>
          <a:prstGeom prst="ellipse">
            <a:avLst/>
          </a:prstGeom>
          <a:gradFill flip="none" rotWithShape="1">
            <a:gsLst>
              <a:gs pos="0">
                <a:schemeClr val="accent2">
                  <a:lumMod val="60000"/>
                  <a:lumOff val="40000"/>
                </a:schemeClr>
              </a:gs>
              <a:gs pos="98000">
                <a:schemeClr val="accent2"/>
              </a:gs>
            </a:gsLst>
            <a:path path="circle">
              <a:fillToRect l="50000" t="50000" r="50000" b="5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A0EB2EAC-F2A2-414A-8D39-228121CCBE28}"/>
              </a:ext>
            </a:extLst>
          </p:cNvPr>
          <p:cNvGrpSpPr/>
          <p:nvPr/>
        </p:nvGrpSpPr>
        <p:grpSpPr>
          <a:xfrm>
            <a:off x="1869014" y="4285237"/>
            <a:ext cx="3013730" cy="1067129"/>
            <a:chOff x="1869014" y="4374856"/>
            <a:chExt cx="3013730" cy="1067129"/>
          </a:xfrm>
        </p:grpSpPr>
        <p:sp>
          <p:nvSpPr>
            <p:cNvPr id="28" name="文本框 27">
              <a:extLst>
                <a:ext uri="{FF2B5EF4-FFF2-40B4-BE49-F238E27FC236}">
                  <a16:creationId xmlns:a16="http://schemas.microsoft.com/office/drawing/2014/main" id="{0D22BDAF-9A21-45E9-8DB6-7F4B306286D7}"/>
                </a:ext>
              </a:extLst>
            </p:cNvPr>
            <p:cNvSpPr txBox="1"/>
            <p:nvPr/>
          </p:nvSpPr>
          <p:spPr>
            <a:xfrm>
              <a:off x="1869014" y="4729931"/>
              <a:ext cx="3013730" cy="712054"/>
            </a:xfrm>
            <a:prstGeom prst="rect">
              <a:avLst/>
            </a:prstGeom>
            <a:noFill/>
            <a:ln w="9525">
              <a:noFill/>
            </a:ln>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zh-CN" altLang="en-US" sz="1600" i="0" u="none" strike="noStrike" kern="1200" cap="none" spc="0" normalizeH="0" baseline="0" noProof="0" dirty="0">
                  <a:ln>
                    <a:noFill/>
                  </a:ln>
                  <a:effectLst/>
                  <a:uLnTx/>
                  <a:uFillTx/>
                  <a:latin typeface="+mn-ea"/>
                  <a:cs typeface="Calibri"/>
                </a:rPr>
                <a:t>在这里输入你的正文阐述与关键词标题相关的具体内容</a:t>
              </a:r>
            </a:p>
          </p:txBody>
        </p:sp>
        <p:sp>
          <p:nvSpPr>
            <p:cNvPr id="29" name="文本框 28">
              <a:extLst>
                <a:ext uri="{FF2B5EF4-FFF2-40B4-BE49-F238E27FC236}">
                  <a16:creationId xmlns:a16="http://schemas.microsoft.com/office/drawing/2014/main" id="{DB77E2E5-D617-4FF3-85D1-8E24E831E13A}"/>
                </a:ext>
              </a:extLst>
            </p:cNvPr>
            <p:cNvSpPr txBox="1"/>
            <p:nvPr/>
          </p:nvSpPr>
          <p:spPr>
            <a:xfrm>
              <a:off x="1955744" y="4374856"/>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grpSp>
      <p:grpSp>
        <p:nvGrpSpPr>
          <p:cNvPr id="38" name="组合 37">
            <a:extLst>
              <a:ext uri="{FF2B5EF4-FFF2-40B4-BE49-F238E27FC236}">
                <a16:creationId xmlns:a16="http://schemas.microsoft.com/office/drawing/2014/main" id="{64A7FC7E-6776-4D4F-915E-4F902BC58A3C}"/>
              </a:ext>
            </a:extLst>
          </p:cNvPr>
          <p:cNvGrpSpPr/>
          <p:nvPr/>
        </p:nvGrpSpPr>
        <p:grpSpPr>
          <a:xfrm>
            <a:off x="7243438" y="2059818"/>
            <a:ext cx="3013730" cy="1067129"/>
            <a:chOff x="1843795" y="2191509"/>
            <a:chExt cx="3013730" cy="1067129"/>
          </a:xfrm>
        </p:grpSpPr>
        <p:sp>
          <p:nvSpPr>
            <p:cNvPr id="39" name="文本框 38">
              <a:extLst>
                <a:ext uri="{FF2B5EF4-FFF2-40B4-BE49-F238E27FC236}">
                  <a16:creationId xmlns:a16="http://schemas.microsoft.com/office/drawing/2014/main" id="{A137929F-854A-48ED-8E7D-5AF9BCC89CF6}"/>
                </a:ext>
              </a:extLst>
            </p:cNvPr>
            <p:cNvSpPr txBox="1"/>
            <p:nvPr/>
          </p:nvSpPr>
          <p:spPr>
            <a:xfrm>
              <a:off x="1843795" y="2546584"/>
              <a:ext cx="3013730" cy="712054"/>
            </a:xfrm>
            <a:prstGeom prst="rect">
              <a:avLst/>
            </a:prstGeom>
            <a:noFill/>
            <a:ln w="9525">
              <a:noFill/>
            </a:ln>
          </p:spPr>
          <p:txBody>
            <a:bodyPr wrap="square">
              <a:spAutoFit/>
            </a:body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zh-CN" altLang="en-US" sz="1600" i="0" u="none" strike="noStrike" kern="1200" cap="none" spc="0" normalizeH="0" baseline="0" noProof="0" dirty="0">
                  <a:ln>
                    <a:noFill/>
                  </a:ln>
                  <a:effectLst/>
                  <a:uLnTx/>
                  <a:uFillTx/>
                  <a:latin typeface="+mn-ea"/>
                  <a:cs typeface="Calibri"/>
                </a:rPr>
                <a:t>在这里输入你的正文阐述与关键词标题相关的具体内容</a:t>
              </a:r>
            </a:p>
          </p:txBody>
        </p:sp>
        <p:sp>
          <p:nvSpPr>
            <p:cNvPr id="40" name="文本框 39">
              <a:extLst>
                <a:ext uri="{FF2B5EF4-FFF2-40B4-BE49-F238E27FC236}">
                  <a16:creationId xmlns:a16="http://schemas.microsoft.com/office/drawing/2014/main" id="{8376F428-05D7-422D-B24C-9C05E63F3253}"/>
                </a:ext>
              </a:extLst>
            </p:cNvPr>
            <p:cNvSpPr txBox="1"/>
            <p:nvPr/>
          </p:nvSpPr>
          <p:spPr>
            <a:xfrm>
              <a:off x="3251077" y="2191509"/>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grpSp>
      <p:grpSp>
        <p:nvGrpSpPr>
          <p:cNvPr id="41" name="组合 40">
            <a:extLst>
              <a:ext uri="{FF2B5EF4-FFF2-40B4-BE49-F238E27FC236}">
                <a16:creationId xmlns:a16="http://schemas.microsoft.com/office/drawing/2014/main" id="{87133579-ACC1-4723-88D0-7E3FB40FC61C}"/>
              </a:ext>
            </a:extLst>
          </p:cNvPr>
          <p:cNvGrpSpPr/>
          <p:nvPr/>
        </p:nvGrpSpPr>
        <p:grpSpPr>
          <a:xfrm>
            <a:off x="7225014" y="4285237"/>
            <a:ext cx="3013730" cy="1067129"/>
            <a:chOff x="1843795" y="2191509"/>
            <a:chExt cx="3013730" cy="1067129"/>
          </a:xfrm>
        </p:grpSpPr>
        <p:sp>
          <p:nvSpPr>
            <p:cNvPr id="42" name="文本框 41">
              <a:extLst>
                <a:ext uri="{FF2B5EF4-FFF2-40B4-BE49-F238E27FC236}">
                  <a16:creationId xmlns:a16="http://schemas.microsoft.com/office/drawing/2014/main" id="{15BAE0C2-B958-4BA4-B26A-DF678DCDB747}"/>
                </a:ext>
              </a:extLst>
            </p:cNvPr>
            <p:cNvSpPr txBox="1"/>
            <p:nvPr/>
          </p:nvSpPr>
          <p:spPr>
            <a:xfrm>
              <a:off x="1843795" y="2546584"/>
              <a:ext cx="3013730" cy="712054"/>
            </a:xfrm>
            <a:prstGeom prst="rect">
              <a:avLst/>
            </a:prstGeom>
            <a:noFill/>
            <a:ln w="9525">
              <a:noFill/>
            </a:ln>
          </p:spPr>
          <p:txBody>
            <a:bodyPr wrap="square">
              <a:spAutoFit/>
            </a:bodyPr>
            <a:lstStyle/>
            <a:p>
              <a:pPr marL="0" marR="0" lvl="0" indent="0" algn="r" defTabSz="914400" rtl="0" eaLnBrk="1" fontAlgn="auto" latinLnBrk="0" hangingPunct="1">
                <a:lnSpc>
                  <a:spcPct val="130000"/>
                </a:lnSpc>
                <a:spcBef>
                  <a:spcPts val="0"/>
                </a:spcBef>
                <a:spcAft>
                  <a:spcPts val="0"/>
                </a:spcAft>
                <a:buClrTx/>
                <a:buSzTx/>
                <a:buFontTx/>
                <a:buNone/>
                <a:tabLst/>
                <a:defRPr/>
              </a:pPr>
              <a:r>
                <a:rPr kumimoji="0" lang="zh-CN" altLang="en-US" sz="1600" i="0" u="none" strike="noStrike" kern="1200" cap="none" spc="0" normalizeH="0" baseline="0" noProof="0" dirty="0">
                  <a:ln>
                    <a:noFill/>
                  </a:ln>
                  <a:effectLst/>
                  <a:uLnTx/>
                  <a:uFillTx/>
                  <a:latin typeface="+mn-ea"/>
                  <a:cs typeface="Calibri"/>
                </a:rPr>
                <a:t>在这里输入你的正文阐述与关键词标题相关的具体内容</a:t>
              </a:r>
            </a:p>
          </p:txBody>
        </p:sp>
        <p:sp>
          <p:nvSpPr>
            <p:cNvPr id="43" name="文本框 42">
              <a:extLst>
                <a:ext uri="{FF2B5EF4-FFF2-40B4-BE49-F238E27FC236}">
                  <a16:creationId xmlns:a16="http://schemas.microsoft.com/office/drawing/2014/main" id="{BBD5C7F6-A3B0-49BE-966F-486952B9510C}"/>
                </a:ext>
              </a:extLst>
            </p:cNvPr>
            <p:cNvSpPr txBox="1"/>
            <p:nvPr/>
          </p:nvSpPr>
          <p:spPr>
            <a:xfrm>
              <a:off x="3251077" y="2191509"/>
              <a:ext cx="1538883" cy="369332"/>
            </a:xfrm>
            <a:prstGeom prst="rect">
              <a:avLst/>
            </a:prstGeom>
            <a:noFill/>
          </p:spPr>
          <p:txBody>
            <a:bodyPr wrap="none" lIns="0" tIns="0" rIns="0" bIns="0" rtlCol="0" anchor="t">
              <a:spAutoFit/>
            </a:bodyPr>
            <a:lstStyle/>
            <a:p>
              <a:r>
                <a:rPr lang="zh-CN" altLang="en-US" sz="2400" dirty="0">
                  <a:solidFill>
                    <a:schemeClr val="accent1"/>
                  </a:solidFill>
                  <a:latin typeface="+mj-ea"/>
                  <a:ea typeface="+mj-ea"/>
                </a:rPr>
                <a:t>关键词标题</a:t>
              </a:r>
            </a:p>
          </p:txBody>
        </p:sp>
      </p:grpSp>
      <p:sp>
        <p:nvSpPr>
          <p:cNvPr id="44" name="任意多边形: 形状 43">
            <a:extLst>
              <a:ext uri="{FF2B5EF4-FFF2-40B4-BE49-F238E27FC236}">
                <a16:creationId xmlns:a16="http://schemas.microsoft.com/office/drawing/2014/main" id="{3435596A-F914-44DF-925B-958A2665581C}"/>
              </a:ext>
            </a:extLst>
          </p:cNvPr>
          <p:cNvSpPr/>
          <p:nvPr/>
        </p:nvSpPr>
        <p:spPr>
          <a:xfrm>
            <a:off x="5498367" y="3109645"/>
            <a:ext cx="1195265" cy="1192892"/>
          </a:xfrm>
          <a:custGeom>
            <a:avLst/>
            <a:gdLst>
              <a:gd name="connsiteX0" fmla="*/ 408531 w 471434"/>
              <a:gd name="connsiteY0" fmla="*/ 219691 h 470498"/>
              <a:gd name="connsiteX1" fmla="*/ 408531 w 471434"/>
              <a:gd name="connsiteY1" fmla="*/ 219691 h 470498"/>
              <a:gd name="connsiteX2" fmla="*/ 468909 w 471434"/>
              <a:gd name="connsiteY2" fmla="*/ 38557 h 470498"/>
              <a:gd name="connsiteX3" fmla="*/ 470839 w 471434"/>
              <a:gd name="connsiteY3" fmla="*/ 32560 h 470498"/>
              <a:gd name="connsiteX4" fmla="*/ 470839 w 471434"/>
              <a:gd name="connsiteY4" fmla="*/ 32560 h 470498"/>
              <a:gd name="connsiteX5" fmla="*/ 449548 w 471434"/>
              <a:gd name="connsiteY5" fmla="*/ 476 h 470498"/>
              <a:gd name="connsiteX6" fmla="*/ 437686 w 471434"/>
              <a:gd name="connsiteY6" fmla="*/ 717 h 470498"/>
              <a:gd name="connsiteX7" fmla="*/ 437341 w 471434"/>
              <a:gd name="connsiteY7" fmla="*/ 717 h 470498"/>
              <a:gd name="connsiteX8" fmla="*/ 433413 w 471434"/>
              <a:gd name="connsiteY8" fmla="*/ 2026 h 470498"/>
              <a:gd name="connsiteX9" fmla="*/ 256897 w 471434"/>
              <a:gd name="connsiteY9" fmla="*/ 60199 h 470498"/>
              <a:gd name="connsiteX10" fmla="*/ 240010 w 471434"/>
              <a:gd name="connsiteY10" fmla="*/ 68814 h 470498"/>
              <a:gd name="connsiteX11" fmla="*/ 115119 w 471434"/>
              <a:gd name="connsiteY11" fmla="*/ 193982 h 470498"/>
              <a:gd name="connsiteX12" fmla="*/ 25034 w 471434"/>
              <a:gd name="connsiteY12" fmla="*/ 284342 h 470498"/>
              <a:gd name="connsiteX13" fmla="*/ 9802 w 471434"/>
              <a:gd name="connsiteY13" fmla="*/ 299505 h 470498"/>
              <a:gd name="connsiteX14" fmla="*/ 9802 w 471434"/>
              <a:gd name="connsiteY14" fmla="*/ 347752 h 470498"/>
              <a:gd name="connsiteX15" fmla="*/ 30479 w 471434"/>
              <a:gd name="connsiteY15" fmla="*/ 368430 h 470498"/>
              <a:gd name="connsiteX16" fmla="*/ 25241 w 471434"/>
              <a:gd name="connsiteY16" fmla="*/ 378631 h 470498"/>
              <a:gd name="connsiteX17" fmla="*/ 91133 w 471434"/>
              <a:gd name="connsiteY17" fmla="*/ 444523 h 470498"/>
              <a:gd name="connsiteX18" fmla="*/ 101334 w 471434"/>
              <a:gd name="connsiteY18" fmla="*/ 439284 h 470498"/>
              <a:gd name="connsiteX19" fmla="*/ 122631 w 471434"/>
              <a:gd name="connsiteY19" fmla="*/ 460582 h 470498"/>
              <a:gd name="connsiteX20" fmla="*/ 170879 w 471434"/>
              <a:gd name="connsiteY20" fmla="*/ 460582 h 470498"/>
              <a:gd name="connsiteX21" fmla="*/ 186111 w 471434"/>
              <a:gd name="connsiteY21" fmla="*/ 445350 h 470498"/>
              <a:gd name="connsiteX22" fmla="*/ 275713 w 471434"/>
              <a:gd name="connsiteY22" fmla="*/ 355748 h 470498"/>
              <a:gd name="connsiteX23" fmla="*/ 401363 w 471434"/>
              <a:gd name="connsiteY23" fmla="*/ 230098 h 470498"/>
              <a:gd name="connsiteX24" fmla="*/ 408531 w 471434"/>
              <a:gd name="connsiteY24" fmla="*/ 219691 h 470498"/>
              <a:gd name="connsiteX25" fmla="*/ 157025 w 471434"/>
              <a:gd name="connsiteY25" fmla="*/ 378217 h 470498"/>
              <a:gd name="connsiteX26" fmla="*/ 115698 w 471434"/>
              <a:gd name="connsiteY26" fmla="*/ 378245 h 470498"/>
              <a:gd name="connsiteX27" fmla="*/ 115670 w 471434"/>
              <a:gd name="connsiteY27" fmla="*/ 378217 h 470498"/>
              <a:gd name="connsiteX28" fmla="*/ 92442 w 471434"/>
              <a:gd name="connsiteY28" fmla="*/ 354989 h 470498"/>
              <a:gd name="connsiteX29" fmla="*/ 92318 w 471434"/>
              <a:gd name="connsiteY29" fmla="*/ 313759 h 470498"/>
              <a:gd name="connsiteX30" fmla="*/ 92442 w 471434"/>
              <a:gd name="connsiteY30" fmla="*/ 313635 h 470498"/>
              <a:gd name="connsiteX31" fmla="*/ 98921 w 471434"/>
              <a:gd name="connsiteY31" fmla="*/ 306742 h 470498"/>
              <a:gd name="connsiteX32" fmla="*/ 141724 w 471434"/>
              <a:gd name="connsiteY32" fmla="*/ 264009 h 470498"/>
              <a:gd name="connsiteX33" fmla="*/ 182954 w 471434"/>
              <a:gd name="connsiteY33" fmla="*/ 263885 h 470498"/>
              <a:gd name="connsiteX34" fmla="*/ 183078 w 471434"/>
              <a:gd name="connsiteY34" fmla="*/ 264009 h 470498"/>
              <a:gd name="connsiteX35" fmla="*/ 206306 w 471434"/>
              <a:gd name="connsiteY35" fmla="*/ 287237 h 470498"/>
              <a:gd name="connsiteX36" fmla="*/ 206430 w 471434"/>
              <a:gd name="connsiteY36" fmla="*/ 328467 h 470498"/>
              <a:gd name="connsiteX37" fmla="*/ 206306 w 471434"/>
              <a:gd name="connsiteY37" fmla="*/ 328591 h 470498"/>
              <a:gd name="connsiteX38" fmla="*/ 245179 w 471434"/>
              <a:gd name="connsiteY38" fmla="*/ 225549 h 470498"/>
              <a:gd name="connsiteX39" fmla="*/ 245166 w 471434"/>
              <a:gd name="connsiteY39" fmla="*/ 151372 h 470498"/>
              <a:gd name="connsiteX40" fmla="*/ 319342 w 471434"/>
              <a:gd name="connsiteY40" fmla="*/ 151359 h 470498"/>
              <a:gd name="connsiteX41" fmla="*/ 319356 w 471434"/>
              <a:gd name="connsiteY41" fmla="*/ 225535 h 470498"/>
              <a:gd name="connsiteX42" fmla="*/ 319342 w 471434"/>
              <a:gd name="connsiteY42" fmla="*/ 225549 h 470498"/>
              <a:gd name="connsiteX43" fmla="*/ 245179 w 471434"/>
              <a:gd name="connsiteY43" fmla="*/ 225342 h 47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71434" h="470498">
                <a:moveTo>
                  <a:pt x="408531" y="219691"/>
                </a:moveTo>
                <a:lnTo>
                  <a:pt x="408531" y="219691"/>
                </a:lnTo>
                <a:lnTo>
                  <a:pt x="468909" y="38557"/>
                </a:lnTo>
                <a:cubicBezTo>
                  <a:pt x="469798" y="36647"/>
                  <a:pt x="470446" y="34628"/>
                  <a:pt x="470839" y="32560"/>
                </a:cubicBezTo>
                <a:lnTo>
                  <a:pt x="470839" y="32560"/>
                </a:lnTo>
                <a:cubicBezTo>
                  <a:pt x="473816" y="17824"/>
                  <a:pt x="464291" y="3460"/>
                  <a:pt x="449548" y="476"/>
                </a:cubicBezTo>
                <a:cubicBezTo>
                  <a:pt x="445626" y="-317"/>
                  <a:pt x="441573" y="-234"/>
                  <a:pt x="437686" y="717"/>
                </a:cubicBezTo>
                <a:lnTo>
                  <a:pt x="437341" y="717"/>
                </a:lnTo>
                <a:cubicBezTo>
                  <a:pt x="435997" y="1048"/>
                  <a:pt x="434688" y="1489"/>
                  <a:pt x="433413" y="2026"/>
                </a:cubicBezTo>
                <a:lnTo>
                  <a:pt x="256897" y="60199"/>
                </a:lnTo>
                <a:cubicBezTo>
                  <a:pt x="250562" y="61405"/>
                  <a:pt x="244704" y="64396"/>
                  <a:pt x="240010" y="68814"/>
                </a:cubicBezTo>
                <a:lnTo>
                  <a:pt x="115119" y="193982"/>
                </a:lnTo>
                <a:lnTo>
                  <a:pt x="25034" y="284342"/>
                </a:lnTo>
                <a:lnTo>
                  <a:pt x="9802" y="299505"/>
                </a:lnTo>
                <a:cubicBezTo>
                  <a:pt x="-3335" y="312904"/>
                  <a:pt x="-3335" y="334353"/>
                  <a:pt x="9802" y="347752"/>
                </a:cubicBezTo>
                <a:lnTo>
                  <a:pt x="30479" y="368430"/>
                </a:lnTo>
                <a:lnTo>
                  <a:pt x="25241" y="378631"/>
                </a:lnTo>
                <a:lnTo>
                  <a:pt x="91133" y="444523"/>
                </a:lnTo>
                <a:lnTo>
                  <a:pt x="101334" y="439284"/>
                </a:lnTo>
                <a:lnTo>
                  <a:pt x="122631" y="460582"/>
                </a:lnTo>
                <a:cubicBezTo>
                  <a:pt x="136030" y="473719"/>
                  <a:pt x="157480" y="473719"/>
                  <a:pt x="170879" y="460582"/>
                </a:cubicBezTo>
                <a:lnTo>
                  <a:pt x="186111" y="445350"/>
                </a:lnTo>
                <a:lnTo>
                  <a:pt x="275713" y="355748"/>
                </a:lnTo>
                <a:lnTo>
                  <a:pt x="401363" y="230098"/>
                </a:lnTo>
                <a:cubicBezTo>
                  <a:pt x="404382" y="227107"/>
                  <a:pt x="406815" y="223578"/>
                  <a:pt x="408531" y="219691"/>
                </a:cubicBezTo>
                <a:close/>
                <a:moveTo>
                  <a:pt x="157025" y="378217"/>
                </a:moveTo>
                <a:cubicBezTo>
                  <a:pt x="145618" y="389638"/>
                  <a:pt x="127118" y="389652"/>
                  <a:pt x="115698" y="378245"/>
                </a:cubicBezTo>
                <a:cubicBezTo>
                  <a:pt x="115684" y="378231"/>
                  <a:pt x="115677" y="378224"/>
                  <a:pt x="115670" y="378217"/>
                </a:cubicBezTo>
                <a:lnTo>
                  <a:pt x="92442" y="354989"/>
                </a:lnTo>
                <a:cubicBezTo>
                  <a:pt x="81022" y="343638"/>
                  <a:pt x="80966" y="325180"/>
                  <a:pt x="92318" y="313759"/>
                </a:cubicBezTo>
                <a:cubicBezTo>
                  <a:pt x="92360" y="313717"/>
                  <a:pt x="92401" y="313676"/>
                  <a:pt x="92442" y="313635"/>
                </a:cubicBezTo>
                <a:lnTo>
                  <a:pt x="98921" y="306742"/>
                </a:lnTo>
                <a:lnTo>
                  <a:pt x="141724" y="264009"/>
                </a:lnTo>
                <a:cubicBezTo>
                  <a:pt x="153075" y="252588"/>
                  <a:pt x="171533" y="252533"/>
                  <a:pt x="182954" y="263885"/>
                </a:cubicBezTo>
                <a:cubicBezTo>
                  <a:pt x="182996" y="263926"/>
                  <a:pt x="183037" y="263968"/>
                  <a:pt x="183078" y="264009"/>
                </a:cubicBezTo>
                <a:lnTo>
                  <a:pt x="206306" y="287237"/>
                </a:lnTo>
                <a:cubicBezTo>
                  <a:pt x="217727" y="298588"/>
                  <a:pt x="217782" y="317047"/>
                  <a:pt x="206430" y="328467"/>
                </a:cubicBezTo>
                <a:cubicBezTo>
                  <a:pt x="206389" y="328509"/>
                  <a:pt x="206347" y="328550"/>
                  <a:pt x="206306" y="328591"/>
                </a:cubicBezTo>
                <a:close/>
                <a:moveTo>
                  <a:pt x="245179" y="225549"/>
                </a:moveTo>
                <a:cubicBezTo>
                  <a:pt x="224695" y="205072"/>
                  <a:pt x="224688" y="171857"/>
                  <a:pt x="245166" y="151372"/>
                </a:cubicBezTo>
                <a:cubicBezTo>
                  <a:pt x="265643" y="130881"/>
                  <a:pt x="298858" y="130874"/>
                  <a:pt x="319342" y="151359"/>
                </a:cubicBezTo>
                <a:cubicBezTo>
                  <a:pt x="339827" y="171836"/>
                  <a:pt x="339834" y="205044"/>
                  <a:pt x="319356" y="225535"/>
                </a:cubicBezTo>
                <a:cubicBezTo>
                  <a:pt x="319349" y="225542"/>
                  <a:pt x="319349" y="225542"/>
                  <a:pt x="319342" y="225549"/>
                </a:cubicBezTo>
                <a:cubicBezTo>
                  <a:pt x="298803" y="245964"/>
                  <a:pt x="265602" y="245875"/>
                  <a:pt x="245179" y="225342"/>
                </a:cubicBezTo>
                <a:close/>
              </a:path>
            </a:pathLst>
          </a:custGeom>
          <a:solidFill>
            <a:schemeClr val="accent1">
              <a:lumMod val="20000"/>
              <a:lumOff val="80000"/>
            </a:schemeClr>
          </a:solidFill>
          <a:ln w="6890" cap="flat">
            <a:noFill/>
            <a:prstDash val="solid"/>
            <a:miter/>
          </a:ln>
        </p:spPr>
        <p:txBody>
          <a:bodyPr rtlCol="0" anchor="ctr"/>
          <a:lstStyle/>
          <a:p>
            <a:endParaRPr lang="zh-CN" altLang="en-US"/>
          </a:p>
        </p:txBody>
      </p:sp>
    </p:spTree>
    <p:custDataLst>
      <p:tags r:id="rId1"/>
    </p:custDataLst>
    <p:extLst>
      <p:ext uri="{BB962C8B-B14F-4D97-AF65-F5344CB8AC3E}">
        <p14:creationId xmlns:p14="http://schemas.microsoft.com/office/powerpoint/2010/main" val="837289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1ECCC9-AFA3-4DB2-A4FD-FE8D9117BCC5}"/>
              </a:ext>
            </a:extLst>
          </p:cNvPr>
          <p:cNvSpPr>
            <a:spLocks noGrp="1"/>
          </p:cNvSpPr>
          <p:nvPr>
            <p:ph type="title"/>
          </p:nvPr>
        </p:nvSpPr>
        <p:spPr/>
        <p:txBody>
          <a:bodyPr/>
          <a:lstStyle/>
          <a:p>
            <a:r>
              <a:rPr lang="zh-CN" altLang="en-US" dirty="0"/>
              <a:t>需求分析</a:t>
            </a:r>
          </a:p>
        </p:txBody>
      </p:sp>
      <p:cxnSp>
        <p:nvCxnSpPr>
          <p:cNvPr id="13" name="直接连接符 12">
            <a:extLst>
              <a:ext uri="{FF2B5EF4-FFF2-40B4-BE49-F238E27FC236}">
                <a16:creationId xmlns:a16="http://schemas.microsoft.com/office/drawing/2014/main" id="{B979E123-D6E9-4650-9B62-BEC9162C763A}"/>
              </a:ext>
            </a:extLst>
          </p:cNvPr>
          <p:cNvCxnSpPr>
            <a:cxnSpLocks/>
            <a:stCxn id="14" idx="2"/>
          </p:cNvCxnSpPr>
          <p:nvPr/>
        </p:nvCxnSpPr>
        <p:spPr>
          <a:xfrm flipH="1">
            <a:off x="4127793" y="2529871"/>
            <a:ext cx="982302" cy="3166"/>
          </a:xfrm>
          <a:prstGeom prst="line">
            <a:avLst/>
          </a:prstGeom>
          <a:noFill/>
          <a:ln w="2032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cxnSp>
      <p:grpSp>
        <p:nvGrpSpPr>
          <p:cNvPr id="52" name="组合 51">
            <a:extLst>
              <a:ext uri="{FF2B5EF4-FFF2-40B4-BE49-F238E27FC236}">
                <a16:creationId xmlns:a16="http://schemas.microsoft.com/office/drawing/2014/main" id="{C95558F1-8373-4A30-84B9-75315DCA03BC}"/>
              </a:ext>
            </a:extLst>
          </p:cNvPr>
          <p:cNvGrpSpPr/>
          <p:nvPr/>
        </p:nvGrpSpPr>
        <p:grpSpPr>
          <a:xfrm>
            <a:off x="2280673" y="1585361"/>
            <a:ext cx="1931751" cy="1880384"/>
            <a:chOff x="2247432" y="1585361"/>
            <a:chExt cx="1931751" cy="1880384"/>
          </a:xfrm>
        </p:grpSpPr>
        <p:sp>
          <p:nvSpPr>
            <p:cNvPr id="3" name="任意多边形: 形状 2">
              <a:extLst>
                <a:ext uri="{FF2B5EF4-FFF2-40B4-BE49-F238E27FC236}">
                  <a16:creationId xmlns:a16="http://schemas.microsoft.com/office/drawing/2014/main" id="{FC7DE683-C452-4AA8-9216-C6E333E0E1A8}"/>
                </a:ext>
              </a:extLst>
            </p:cNvPr>
            <p:cNvSpPr/>
            <p:nvPr/>
          </p:nvSpPr>
          <p:spPr>
            <a:xfrm flipH="1" flipV="1">
              <a:off x="2378490" y="2532326"/>
              <a:ext cx="1631533" cy="816579"/>
            </a:xfrm>
            <a:custGeom>
              <a:avLst/>
              <a:gdLst>
                <a:gd name="connsiteX0" fmla="*/ 1021763 w 2039417"/>
                <a:gd name="connsiteY0" fmla="*/ 53 h 1020724"/>
                <a:gd name="connsiteX1" fmla="*/ 2036170 w 2039417"/>
                <a:gd name="connsiteY1" fmla="*/ 932893 h 1020724"/>
                <a:gd name="connsiteX2" fmla="*/ 2039417 w 2039417"/>
                <a:gd name="connsiteY2" fmla="*/ 1010550 h 1020724"/>
                <a:gd name="connsiteX3" fmla="*/ 1772661 w 2039417"/>
                <a:gd name="connsiteY3" fmla="*/ 748428 h 1020724"/>
                <a:gd name="connsiteX4" fmla="*/ 1719716 w 2039417"/>
                <a:gd name="connsiteY4" fmla="*/ 837539 h 1020724"/>
                <a:gd name="connsiteX5" fmla="*/ 1692938 w 2039417"/>
                <a:gd name="connsiteY5" fmla="*/ 748482 h 1020724"/>
                <a:gd name="connsiteX6" fmla="*/ 1018823 w 2039417"/>
                <a:gd name="connsiteY6" fmla="*/ 292348 h 1020724"/>
                <a:gd name="connsiteX7" fmla="*/ 274585 w 2039417"/>
                <a:gd name="connsiteY7" fmla="*/ 1020724 h 1020724"/>
                <a:gd name="connsiteX8" fmla="*/ 162507 w 2039417"/>
                <a:gd name="connsiteY8" fmla="*/ 1019437 h 1020724"/>
                <a:gd name="connsiteX9" fmla="*/ 0 w 2039417"/>
                <a:gd name="connsiteY9" fmla="*/ 859752 h 1020724"/>
                <a:gd name="connsiteX10" fmla="*/ 5544 w 2039417"/>
                <a:gd name="connsiteY10" fmla="*/ 810401 h 1020724"/>
                <a:gd name="connsiteX11" fmla="*/ 1021763 w 2039417"/>
                <a:gd name="connsiteY11" fmla="*/ 53 h 102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417" h="1020724">
                  <a:moveTo>
                    <a:pt x="1021763" y="53"/>
                  </a:moveTo>
                  <a:cubicBezTo>
                    <a:pt x="1554076" y="5405"/>
                    <a:pt x="1988037" y="413983"/>
                    <a:pt x="2036170" y="932893"/>
                  </a:cubicBezTo>
                  <a:lnTo>
                    <a:pt x="2039417" y="1010550"/>
                  </a:lnTo>
                  <a:lnTo>
                    <a:pt x="1772661" y="748428"/>
                  </a:lnTo>
                  <a:lnTo>
                    <a:pt x="1719716" y="837539"/>
                  </a:lnTo>
                  <a:lnTo>
                    <a:pt x="1692938" y="748482"/>
                  </a:lnTo>
                  <a:cubicBezTo>
                    <a:pt x="1583556" y="483248"/>
                    <a:pt x="1323724" y="295413"/>
                    <a:pt x="1018823" y="292348"/>
                  </a:cubicBezTo>
                  <a:cubicBezTo>
                    <a:pt x="612290" y="288261"/>
                    <a:pt x="279255" y="614197"/>
                    <a:pt x="274585" y="1020724"/>
                  </a:cubicBezTo>
                  <a:lnTo>
                    <a:pt x="162507" y="1019437"/>
                  </a:lnTo>
                  <a:lnTo>
                    <a:pt x="0" y="859752"/>
                  </a:lnTo>
                  <a:lnTo>
                    <a:pt x="5544" y="810401"/>
                  </a:lnTo>
                  <a:cubicBezTo>
                    <a:pt x="106709" y="342970"/>
                    <a:pt x="524938" y="-4942"/>
                    <a:pt x="1021763" y="53"/>
                  </a:cubicBezTo>
                  <a:close/>
                </a:path>
              </a:pathLst>
            </a:custGeom>
            <a:solidFill>
              <a:schemeClr val="accent1">
                <a:lumMod val="20000"/>
                <a:lumOff val="80000"/>
              </a:schemeClr>
            </a:solidFill>
            <a:ln w="254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73152" tIns="36576" rIns="73152" bIns="36576" rtlCol="0" anchor="ctr">
              <a:noAutofit/>
            </a:bodyPr>
            <a:lstStyle/>
            <a:p>
              <a:pPr algn="ctr"/>
              <a:endParaRPr lang="zh-CN" altLang="en-US" sz="1440"/>
            </a:p>
          </p:txBody>
        </p:sp>
        <p:sp>
          <p:nvSpPr>
            <p:cNvPr id="4" name="任意多边形: 形状 3">
              <a:extLst>
                <a:ext uri="{FF2B5EF4-FFF2-40B4-BE49-F238E27FC236}">
                  <a16:creationId xmlns:a16="http://schemas.microsoft.com/office/drawing/2014/main" id="{C9161D25-387A-4451-8EF4-FD9169875C56}"/>
                </a:ext>
              </a:extLst>
            </p:cNvPr>
            <p:cNvSpPr/>
            <p:nvPr/>
          </p:nvSpPr>
          <p:spPr>
            <a:xfrm>
              <a:off x="2378490" y="1702202"/>
              <a:ext cx="1631533" cy="816579"/>
            </a:xfrm>
            <a:custGeom>
              <a:avLst/>
              <a:gdLst>
                <a:gd name="connsiteX0" fmla="*/ 1021763 w 2039417"/>
                <a:gd name="connsiteY0" fmla="*/ 53 h 1020724"/>
                <a:gd name="connsiteX1" fmla="*/ 2036170 w 2039417"/>
                <a:gd name="connsiteY1" fmla="*/ 932893 h 1020724"/>
                <a:gd name="connsiteX2" fmla="*/ 2039417 w 2039417"/>
                <a:gd name="connsiteY2" fmla="*/ 1010550 h 1020724"/>
                <a:gd name="connsiteX3" fmla="*/ 1772661 w 2039417"/>
                <a:gd name="connsiteY3" fmla="*/ 748428 h 1020724"/>
                <a:gd name="connsiteX4" fmla="*/ 1719716 w 2039417"/>
                <a:gd name="connsiteY4" fmla="*/ 837539 h 1020724"/>
                <a:gd name="connsiteX5" fmla="*/ 1692938 w 2039417"/>
                <a:gd name="connsiteY5" fmla="*/ 748482 h 1020724"/>
                <a:gd name="connsiteX6" fmla="*/ 1018823 w 2039417"/>
                <a:gd name="connsiteY6" fmla="*/ 292348 h 1020724"/>
                <a:gd name="connsiteX7" fmla="*/ 274585 w 2039417"/>
                <a:gd name="connsiteY7" fmla="*/ 1020724 h 1020724"/>
                <a:gd name="connsiteX8" fmla="*/ 162507 w 2039417"/>
                <a:gd name="connsiteY8" fmla="*/ 1019437 h 1020724"/>
                <a:gd name="connsiteX9" fmla="*/ 0 w 2039417"/>
                <a:gd name="connsiteY9" fmla="*/ 859752 h 1020724"/>
                <a:gd name="connsiteX10" fmla="*/ 5544 w 2039417"/>
                <a:gd name="connsiteY10" fmla="*/ 810401 h 1020724"/>
                <a:gd name="connsiteX11" fmla="*/ 1021763 w 2039417"/>
                <a:gd name="connsiteY11" fmla="*/ 53 h 102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417" h="1020724">
                  <a:moveTo>
                    <a:pt x="1021763" y="53"/>
                  </a:moveTo>
                  <a:cubicBezTo>
                    <a:pt x="1554076" y="5405"/>
                    <a:pt x="1988037" y="413983"/>
                    <a:pt x="2036170" y="932893"/>
                  </a:cubicBezTo>
                  <a:lnTo>
                    <a:pt x="2039417" y="1010550"/>
                  </a:lnTo>
                  <a:lnTo>
                    <a:pt x="1772661" y="748428"/>
                  </a:lnTo>
                  <a:lnTo>
                    <a:pt x="1719716" y="837539"/>
                  </a:lnTo>
                  <a:lnTo>
                    <a:pt x="1692938" y="748482"/>
                  </a:lnTo>
                  <a:cubicBezTo>
                    <a:pt x="1583556" y="483248"/>
                    <a:pt x="1323724" y="295413"/>
                    <a:pt x="1018823" y="292348"/>
                  </a:cubicBezTo>
                  <a:cubicBezTo>
                    <a:pt x="612290" y="288261"/>
                    <a:pt x="279255" y="614197"/>
                    <a:pt x="274585" y="1020724"/>
                  </a:cubicBezTo>
                  <a:lnTo>
                    <a:pt x="162507" y="1019437"/>
                  </a:lnTo>
                  <a:lnTo>
                    <a:pt x="0" y="859752"/>
                  </a:lnTo>
                  <a:lnTo>
                    <a:pt x="5544" y="810401"/>
                  </a:lnTo>
                  <a:cubicBezTo>
                    <a:pt x="106709" y="342970"/>
                    <a:pt x="524938" y="-4942"/>
                    <a:pt x="1021763" y="53"/>
                  </a:cubicBezTo>
                  <a:close/>
                </a:path>
              </a:pathLst>
            </a:custGeom>
            <a:solidFill>
              <a:schemeClr val="accent1">
                <a:lumMod val="20000"/>
                <a:lumOff val="80000"/>
              </a:schemeClr>
            </a:solidFill>
            <a:ln w="254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73152" tIns="36576" rIns="73152" bIns="36576" rtlCol="0" anchor="ctr">
              <a:noAutofit/>
            </a:bodyPr>
            <a:lstStyle/>
            <a:p>
              <a:pPr algn="ctr"/>
              <a:endParaRPr lang="zh-CN" altLang="en-US" sz="1440"/>
            </a:p>
          </p:txBody>
        </p:sp>
        <p:sp>
          <p:nvSpPr>
            <p:cNvPr id="5" name="椭圆 4">
              <a:extLst>
                <a:ext uri="{FF2B5EF4-FFF2-40B4-BE49-F238E27FC236}">
                  <a16:creationId xmlns:a16="http://schemas.microsoft.com/office/drawing/2014/main" id="{23B059B8-79B5-4EC1-9BBF-8A84C155E5C1}"/>
                </a:ext>
              </a:extLst>
            </p:cNvPr>
            <p:cNvSpPr/>
            <p:nvPr>
              <p:custDataLst>
                <p:tags r:id="rId3"/>
              </p:custDataLst>
            </p:nvPr>
          </p:nvSpPr>
          <p:spPr>
            <a:xfrm>
              <a:off x="2456101" y="1794033"/>
              <a:ext cx="1463042" cy="1463042"/>
            </a:xfrm>
            <a:prstGeom prst="ellipse">
              <a:avLst/>
            </a:prstGeom>
            <a:gradFill>
              <a:gsLst>
                <a:gs pos="0">
                  <a:schemeClr val="accent1"/>
                </a:gs>
                <a:gs pos="100000">
                  <a:schemeClr val="accent2">
                    <a:lumMod val="75000"/>
                  </a:schemeClr>
                </a:gs>
              </a:gsLst>
              <a:lin ang="2700000" scaled="0"/>
            </a:gradFill>
            <a:ln w="25400" cap="flat" cmpd="sng" algn="ctr">
              <a:noFill/>
              <a:prstDash val="solid"/>
              <a:miter lim="800000"/>
            </a:ln>
            <a:effectLst>
              <a:outerShdw blurRad="203200" dist="71120" dir="2700008"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dirty="0"/>
            </a:p>
          </p:txBody>
        </p:sp>
        <p:sp>
          <p:nvSpPr>
            <p:cNvPr id="6" name="弧形 5">
              <a:extLst>
                <a:ext uri="{FF2B5EF4-FFF2-40B4-BE49-F238E27FC236}">
                  <a16:creationId xmlns:a16="http://schemas.microsoft.com/office/drawing/2014/main" id="{DE82957C-4A3B-4770-B912-3A0B51FEE844}"/>
                </a:ext>
              </a:extLst>
            </p:cNvPr>
            <p:cNvSpPr/>
            <p:nvPr/>
          </p:nvSpPr>
          <p:spPr>
            <a:xfrm>
              <a:off x="2247433" y="1585361"/>
              <a:ext cx="1880382" cy="1880383"/>
            </a:xfrm>
            <a:prstGeom prst="arc">
              <a:avLst>
                <a:gd name="adj1" fmla="val 18335804"/>
                <a:gd name="adj2" fmla="val 7787435"/>
              </a:avLst>
            </a:prstGeom>
            <a:noFill/>
            <a:ln w="2032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7" name="弧形 6">
              <a:extLst>
                <a:ext uri="{FF2B5EF4-FFF2-40B4-BE49-F238E27FC236}">
                  <a16:creationId xmlns:a16="http://schemas.microsoft.com/office/drawing/2014/main" id="{C4881D05-C98D-4078-8F83-342A2D916FB0}"/>
                </a:ext>
              </a:extLst>
            </p:cNvPr>
            <p:cNvSpPr/>
            <p:nvPr/>
          </p:nvSpPr>
          <p:spPr>
            <a:xfrm>
              <a:off x="2247432" y="1585362"/>
              <a:ext cx="1880383" cy="1880383"/>
            </a:xfrm>
            <a:prstGeom prst="arc">
              <a:avLst>
                <a:gd name="adj1" fmla="val 8197227"/>
                <a:gd name="adj2" fmla="val 17756139"/>
              </a:avLst>
            </a:prstGeom>
            <a:noFill/>
            <a:ln w="22860" cap="rnd" cmpd="sng" algn="ctr">
              <a:solidFill>
                <a:schemeClr val="accent1"/>
              </a:solidFill>
              <a:prstDash val="sysDot"/>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15" name="椭圆 14">
              <a:extLst>
                <a:ext uri="{FF2B5EF4-FFF2-40B4-BE49-F238E27FC236}">
                  <a16:creationId xmlns:a16="http://schemas.microsoft.com/office/drawing/2014/main" id="{D90D478B-B3A9-4F4F-B369-4C2161F66690}"/>
                </a:ext>
              </a:extLst>
            </p:cNvPr>
            <p:cNvSpPr/>
            <p:nvPr/>
          </p:nvSpPr>
          <p:spPr>
            <a:xfrm>
              <a:off x="4088302" y="2484430"/>
              <a:ext cx="90881" cy="90881"/>
            </a:xfrm>
            <a:prstGeom prst="ellipse">
              <a:avLst/>
            </a:prstGeom>
            <a:solidFill>
              <a:schemeClr val="bg1"/>
            </a:solidFill>
            <a:ln w="2032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16" name="椭圆 15">
              <a:extLst>
                <a:ext uri="{FF2B5EF4-FFF2-40B4-BE49-F238E27FC236}">
                  <a16:creationId xmlns:a16="http://schemas.microsoft.com/office/drawing/2014/main" id="{347AFD04-079E-49A2-99EB-94E4E5FC3AF7}"/>
                </a:ext>
              </a:extLst>
            </p:cNvPr>
            <p:cNvSpPr>
              <a:spLocks noChangeAspect="1"/>
            </p:cNvSpPr>
            <p:nvPr/>
          </p:nvSpPr>
          <p:spPr>
            <a:xfrm>
              <a:off x="4119342" y="2515470"/>
              <a:ext cx="28800" cy="28800"/>
            </a:xfrm>
            <a:prstGeom prst="ellipse">
              <a:avLst/>
            </a:prstGeom>
            <a:solidFill>
              <a:schemeClr val="accent1"/>
            </a:solidFill>
            <a:ln w="254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31" name="iconfont-1179-866479">
              <a:extLst>
                <a:ext uri="{FF2B5EF4-FFF2-40B4-BE49-F238E27FC236}">
                  <a16:creationId xmlns:a16="http://schemas.microsoft.com/office/drawing/2014/main" id="{FEBC005D-B734-4624-9559-1C7AB196A113}"/>
                </a:ext>
              </a:extLst>
            </p:cNvPr>
            <p:cNvSpPr/>
            <p:nvPr/>
          </p:nvSpPr>
          <p:spPr>
            <a:xfrm>
              <a:off x="2981713" y="2281679"/>
              <a:ext cx="411818" cy="487748"/>
            </a:xfrm>
            <a:custGeom>
              <a:avLst/>
              <a:gdLst>
                <a:gd name="T0" fmla="*/ 6573 w 9390"/>
                <a:gd name="T1" fmla="*/ 3437 h 11120"/>
                <a:gd name="T2" fmla="*/ 7967 w 9390"/>
                <a:gd name="T3" fmla="*/ 1730 h 11120"/>
                <a:gd name="T4" fmla="*/ 5311 w 9390"/>
                <a:gd name="T5" fmla="*/ 1140 h 11120"/>
                <a:gd name="T6" fmla="*/ 3129 w 9390"/>
                <a:gd name="T7" fmla="*/ 876 h 11120"/>
                <a:gd name="T8" fmla="*/ 2455 w 9390"/>
                <a:gd name="T9" fmla="*/ 3147 h 11120"/>
                <a:gd name="T10" fmla="*/ 7438 w 9390"/>
                <a:gd name="T11" fmla="*/ 4336 h 11120"/>
                <a:gd name="T12" fmla="*/ 2969 w 9390"/>
                <a:gd name="T13" fmla="*/ 4006 h 11120"/>
                <a:gd name="T14" fmla="*/ 0 w 9390"/>
                <a:gd name="T15" fmla="*/ 8570 h 11120"/>
                <a:gd name="T16" fmla="*/ 6860 w 9390"/>
                <a:gd name="T17" fmla="*/ 11120 h 11120"/>
                <a:gd name="T18" fmla="*/ 7438 w 9390"/>
                <a:gd name="T19" fmla="*/ 4336 h 11120"/>
                <a:gd name="T20" fmla="*/ 5549 w 9390"/>
                <a:gd name="T21" fmla="*/ 7248 h 11120"/>
                <a:gd name="T22" fmla="*/ 5919 w 9390"/>
                <a:gd name="T23" fmla="*/ 7515 h 11120"/>
                <a:gd name="T24" fmla="*/ 6098 w 9390"/>
                <a:gd name="T25" fmla="*/ 7695 h 11120"/>
                <a:gd name="T26" fmla="*/ 5384 w 9390"/>
                <a:gd name="T27" fmla="*/ 7874 h 11120"/>
                <a:gd name="T28" fmla="*/ 5195 w 9390"/>
                <a:gd name="T29" fmla="*/ 8151 h 11120"/>
                <a:gd name="T30" fmla="*/ 5919 w 9390"/>
                <a:gd name="T31" fmla="*/ 8331 h 11120"/>
                <a:gd name="T32" fmla="*/ 5919 w 9390"/>
                <a:gd name="T33" fmla="*/ 8690 h 11120"/>
                <a:gd name="T34" fmla="*/ 5195 w 9390"/>
                <a:gd name="T35" fmla="*/ 8870 h 11120"/>
                <a:gd name="T36" fmla="*/ 5015 w 9390"/>
                <a:gd name="T37" fmla="*/ 9507 h 11120"/>
                <a:gd name="T38" fmla="*/ 4510 w 9390"/>
                <a:gd name="T39" fmla="*/ 9327 h 11120"/>
                <a:gd name="T40" fmla="*/ 4330 w 9390"/>
                <a:gd name="T41" fmla="*/ 8690 h 11120"/>
                <a:gd name="T42" fmla="*/ 3612 w 9390"/>
                <a:gd name="T43" fmla="*/ 8510 h 11120"/>
                <a:gd name="T44" fmla="*/ 4329 w 9390"/>
                <a:gd name="T45" fmla="*/ 8331 h 11120"/>
                <a:gd name="T46" fmla="*/ 4511 w 9390"/>
                <a:gd name="T47" fmla="*/ 8063 h 11120"/>
                <a:gd name="T48" fmla="*/ 3792 w 9390"/>
                <a:gd name="T49" fmla="*/ 7873 h 11120"/>
                <a:gd name="T50" fmla="*/ 3612 w 9390"/>
                <a:gd name="T51" fmla="*/ 7694 h 11120"/>
                <a:gd name="T52" fmla="*/ 3999 w 9390"/>
                <a:gd name="T53" fmla="*/ 7514 h 11120"/>
                <a:gd name="T54" fmla="*/ 3406 w 9390"/>
                <a:gd name="T55" fmla="*/ 5887 h 11120"/>
                <a:gd name="T56" fmla="*/ 3920 w 9390"/>
                <a:gd name="T57" fmla="*/ 5620 h 11120"/>
                <a:gd name="T58" fmla="*/ 4691 w 9390"/>
                <a:gd name="T59" fmla="*/ 6937 h 11120"/>
                <a:gd name="T60" fmla="*/ 5623 w 9390"/>
                <a:gd name="T61" fmla="*/ 5719 h 11120"/>
                <a:gd name="T62" fmla="*/ 6140 w 9390"/>
                <a:gd name="T63" fmla="*/ 5620 h 1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90" h="11120">
                  <a:moveTo>
                    <a:pt x="3078" y="3437"/>
                  </a:moveTo>
                  <a:lnTo>
                    <a:pt x="6573" y="3437"/>
                  </a:lnTo>
                  <a:cubicBezTo>
                    <a:pt x="6809" y="3437"/>
                    <a:pt x="7036" y="3338"/>
                    <a:pt x="7187" y="3157"/>
                  </a:cubicBezTo>
                  <a:cubicBezTo>
                    <a:pt x="7548" y="2728"/>
                    <a:pt x="7890" y="2202"/>
                    <a:pt x="7967" y="1730"/>
                  </a:cubicBezTo>
                  <a:cubicBezTo>
                    <a:pt x="8121" y="786"/>
                    <a:pt x="7717" y="307"/>
                    <a:pt x="6544" y="307"/>
                  </a:cubicBezTo>
                  <a:cubicBezTo>
                    <a:pt x="5370" y="307"/>
                    <a:pt x="5767" y="1077"/>
                    <a:pt x="5311" y="1140"/>
                  </a:cubicBezTo>
                  <a:cubicBezTo>
                    <a:pt x="4971" y="1187"/>
                    <a:pt x="4983" y="739"/>
                    <a:pt x="4449" y="308"/>
                  </a:cubicBezTo>
                  <a:cubicBezTo>
                    <a:pt x="4066" y="0"/>
                    <a:pt x="3636" y="871"/>
                    <a:pt x="3129" y="876"/>
                  </a:cubicBezTo>
                  <a:cubicBezTo>
                    <a:pt x="2538" y="884"/>
                    <a:pt x="1707" y="720"/>
                    <a:pt x="1707" y="1730"/>
                  </a:cubicBezTo>
                  <a:cubicBezTo>
                    <a:pt x="1707" y="2138"/>
                    <a:pt x="2065" y="2690"/>
                    <a:pt x="2455" y="3147"/>
                  </a:cubicBezTo>
                  <a:cubicBezTo>
                    <a:pt x="2612" y="3330"/>
                    <a:pt x="2838" y="3437"/>
                    <a:pt x="3078" y="3437"/>
                  </a:cubicBezTo>
                  <a:close/>
                  <a:moveTo>
                    <a:pt x="7438" y="4336"/>
                  </a:moveTo>
                  <a:cubicBezTo>
                    <a:pt x="7252" y="4125"/>
                    <a:pt x="6981" y="4006"/>
                    <a:pt x="6699" y="4006"/>
                  </a:cubicBezTo>
                  <a:lnTo>
                    <a:pt x="2969" y="4006"/>
                  </a:lnTo>
                  <a:cubicBezTo>
                    <a:pt x="2700" y="4006"/>
                    <a:pt x="2440" y="4115"/>
                    <a:pt x="2253" y="4310"/>
                  </a:cubicBezTo>
                  <a:cubicBezTo>
                    <a:pt x="1081" y="5538"/>
                    <a:pt x="0" y="7291"/>
                    <a:pt x="0" y="8570"/>
                  </a:cubicBezTo>
                  <a:cubicBezTo>
                    <a:pt x="0" y="9697"/>
                    <a:pt x="1133" y="11120"/>
                    <a:pt x="2530" y="11120"/>
                  </a:cubicBezTo>
                  <a:lnTo>
                    <a:pt x="6860" y="11120"/>
                  </a:lnTo>
                  <a:cubicBezTo>
                    <a:pt x="8257" y="11120"/>
                    <a:pt x="9390" y="9709"/>
                    <a:pt x="9390" y="8570"/>
                  </a:cubicBezTo>
                  <a:cubicBezTo>
                    <a:pt x="9390" y="7268"/>
                    <a:pt x="8520" y="5564"/>
                    <a:pt x="7438" y="4336"/>
                  </a:cubicBezTo>
                  <a:close/>
                  <a:moveTo>
                    <a:pt x="6299" y="5888"/>
                  </a:moveTo>
                  <a:lnTo>
                    <a:pt x="5549" y="7248"/>
                  </a:lnTo>
                  <a:cubicBezTo>
                    <a:pt x="5483" y="7368"/>
                    <a:pt x="5570" y="7515"/>
                    <a:pt x="5706" y="7515"/>
                  </a:cubicBezTo>
                  <a:lnTo>
                    <a:pt x="5919" y="7515"/>
                  </a:lnTo>
                  <a:cubicBezTo>
                    <a:pt x="6017" y="7515"/>
                    <a:pt x="6098" y="7595"/>
                    <a:pt x="6098" y="7695"/>
                  </a:cubicBezTo>
                  <a:lnTo>
                    <a:pt x="6098" y="7695"/>
                  </a:lnTo>
                  <a:cubicBezTo>
                    <a:pt x="6098" y="7793"/>
                    <a:pt x="6018" y="7874"/>
                    <a:pt x="5919" y="7874"/>
                  </a:cubicBezTo>
                  <a:lnTo>
                    <a:pt x="5384" y="7874"/>
                  </a:lnTo>
                  <a:cubicBezTo>
                    <a:pt x="5279" y="7874"/>
                    <a:pt x="5196" y="7958"/>
                    <a:pt x="5195" y="8062"/>
                  </a:cubicBezTo>
                  <a:lnTo>
                    <a:pt x="5195" y="8151"/>
                  </a:lnTo>
                  <a:cubicBezTo>
                    <a:pt x="5195" y="8249"/>
                    <a:pt x="5275" y="8331"/>
                    <a:pt x="5375" y="8331"/>
                  </a:cubicBezTo>
                  <a:lnTo>
                    <a:pt x="5919" y="8331"/>
                  </a:lnTo>
                  <a:cubicBezTo>
                    <a:pt x="6017" y="8331"/>
                    <a:pt x="6098" y="8411"/>
                    <a:pt x="6098" y="8510"/>
                  </a:cubicBezTo>
                  <a:cubicBezTo>
                    <a:pt x="6098" y="8610"/>
                    <a:pt x="6018" y="8690"/>
                    <a:pt x="5919" y="8690"/>
                  </a:cubicBezTo>
                  <a:lnTo>
                    <a:pt x="5375" y="8690"/>
                  </a:lnTo>
                  <a:cubicBezTo>
                    <a:pt x="5276" y="8690"/>
                    <a:pt x="5195" y="8770"/>
                    <a:pt x="5195" y="8870"/>
                  </a:cubicBezTo>
                  <a:lnTo>
                    <a:pt x="5195" y="9327"/>
                  </a:lnTo>
                  <a:cubicBezTo>
                    <a:pt x="5195" y="9426"/>
                    <a:pt x="5115" y="9507"/>
                    <a:pt x="5015" y="9507"/>
                  </a:cubicBezTo>
                  <a:lnTo>
                    <a:pt x="4690" y="9507"/>
                  </a:lnTo>
                  <a:cubicBezTo>
                    <a:pt x="4591" y="9507"/>
                    <a:pt x="4510" y="9427"/>
                    <a:pt x="4510" y="9327"/>
                  </a:cubicBezTo>
                  <a:lnTo>
                    <a:pt x="4510" y="8870"/>
                  </a:lnTo>
                  <a:cubicBezTo>
                    <a:pt x="4510" y="8771"/>
                    <a:pt x="4430" y="8690"/>
                    <a:pt x="4330" y="8690"/>
                  </a:cubicBezTo>
                  <a:lnTo>
                    <a:pt x="3792" y="8690"/>
                  </a:lnTo>
                  <a:cubicBezTo>
                    <a:pt x="3693" y="8690"/>
                    <a:pt x="3612" y="8610"/>
                    <a:pt x="3612" y="8510"/>
                  </a:cubicBezTo>
                  <a:cubicBezTo>
                    <a:pt x="3612" y="8411"/>
                    <a:pt x="3692" y="8331"/>
                    <a:pt x="3792" y="8331"/>
                  </a:cubicBezTo>
                  <a:lnTo>
                    <a:pt x="4329" y="8331"/>
                  </a:lnTo>
                  <a:cubicBezTo>
                    <a:pt x="4429" y="8331"/>
                    <a:pt x="4509" y="8251"/>
                    <a:pt x="4510" y="8151"/>
                  </a:cubicBezTo>
                  <a:lnTo>
                    <a:pt x="4511" y="8063"/>
                  </a:lnTo>
                  <a:cubicBezTo>
                    <a:pt x="4512" y="7959"/>
                    <a:pt x="4427" y="7873"/>
                    <a:pt x="4322" y="7873"/>
                  </a:cubicBezTo>
                  <a:lnTo>
                    <a:pt x="3792" y="7873"/>
                  </a:lnTo>
                  <a:cubicBezTo>
                    <a:pt x="3693" y="7873"/>
                    <a:pt x="3612" y="7793"/>
                    <a:pt x="3612" y="7694"/>
                  </a:cubicBezTo>
                  <a:lnTo>
                    <a:pt x="3612" y="7694"/>
                  </a:lnTo>
                  <a:cubicBezTo>
                    <a:pt x="3612" y="7595"/>
                    <a:pt x="3692" y="7514"/>
                    <a:pt x="3792" y="7514"/>
                  </a:cubicBezTo>
                  <a:lnTo>
                    <a:pt x="3999" y="7514"/>
                  </a:lnTo>
                  <a:cubicBezTo>
                    <a:pt x="4136" y="7514"/>
                    <a:pt x="4221" y="7367"/>
                    <a:pt x="4156" y="7247"/>
                  </a:cubicBezTo>
                  <a:lnTo>
                    <a:pt x="3406" y="5887"/>
                  </a:lnTo>
                  <a:cubicBezTo>
                    <a:pt x="3340" y="5767"/>
                    <a:pt x="3426" y="5620"/>
                    <a:pt x="3562" y="5620"/>
                  </a:cubicBezTo>
                  <a:lnTo>
                    <a:pt x="3920" y="5620"/>
                  </a:lnTo>
                  <a:cubicBezTo>
                    <a:pt x="3988" y="5620"/>
                    <a:pt x="4050" y="5659"/>
                    <a:pt x="4080" y="5719"/>
                  </a:cubicBezTo>
                  <a:lnTo>
                    <a:pt x="4691" y="6937"/>
                  </a:lnTo>
                  <a:cubicBezTo>
                    <a:pt x="4756" y="7069"/>
                    <a:pt x="4945" y="7069"/>
                    <a:pt x="5012" y="6937"/>
                  </a:cubicBezTo>
                  <a:lnTo>
                    <a:pt x="5623" y="5719"/>
                  </a:lnTo>
                  <a:cubicBezTo>
                    <a:pt x="5653" y="5659"/>
                    <a:pt x="5715" y="5620"/>
                    <a:pt x="5783" y="5620"/>
                  </a:cubicBezTo>
                  <a:lnTo>
                    <a:pt x="6140" y="5620"/>
                  </a:lnTo>
                  <a:cubicBezTo>
                    <a:pt x="6278" y="5622"/>
                    <a:pt x="6365" y="5768"/>
                    <a:pt x="6299" y="5888"/>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sz="1440" dirty="0"/>
            </a:p>
          </p:txBody>
        </p:sp>
      </p:grpSp>
      <p:cxnSp>
        <p:nvCxnSpPr>
          <p:cNvPr id="23" name="直接连接符 22">
            <a:extLst>
              <a:ext uri="{FF2B5EF4-FFF2-40B4-BE49-F238E27FC236}">
                <a16:creationId xmlns:a16="http://schemas.microsoft.com/office/drawing/2014/main" id="{E5765E6E-8D81-47AD-B23C-742694C8C36E}"/>
              </a:ext>
            </a:extLst>
          </p:cNvPr>
          <p:cNvCxnSpPr>
            <a:cxnSpLocks/>
            <a:endCxn id="25" idx="6"/>
          </p:cNvCxnSpPr>
          <p:nvPr/>
        </p:nvCxnSpPr>
        <p:spPr>
          <a:xfrm flipH="1">
            <a:off x="7080953" y="2526703"/>
            <a:ext cx="981607" cy="3168"/>
          </a:xfrm>
          <a:prstGeom prst="line">
            <a:avLst/>
          </a:prstGeom>
          <a:noFill/>
          <a:ln w="2032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cxnSp>
      <p:grpSp>
        <p:nvGrpSpPr>
          <p:cNvPr id="51" name="组合 50">
            <a:extLst>
              <a:ext uri="{FF2B5EF4-FFF2-40B4-BE49-F238E27FC236}">
                <a16:creationId xmlns:a16="http://schemas.microsoft.com/office/drawing/2014/main" id="{14CFB783-08B0-4C12-876B-A429AF342832}"/>
              </a:ext>
            </a:extLst>
          </p:cNvPr>
          <p:cNvGrpSpPr/>
          <p:nvPr/>
        </p:nvGrpSpPr>
        <p:grpSpPr>
          <a:xfrm>
            <a:off x="5110095" y="1585361"/>
            <a:ext cx="1970858" cy="1880383"/>
            <a:chOff x="5119305" y="1585361"/>
            <a:chExt cx="1970858" cy="1880383"/>
          </a:xfrm>
        </p:grpSpPr>
        <p:sp>
          <p:nvSpPr>
            <p:cNvPr id="8" name="任意多边形: 形状 7">
              <a:extLst>
                <a:ext uri="{FF2B5EF4-FFF2-40B4-BE49-F238E27FC236}">
                  <a16:creationId xmlns:a16="http://schemas.microsoft.com/office/drawing/2014/main" id="{87E13306-22D5-4FF5-8F2E-A20F5BE6C9F1}"/>
                </a:ext>
              </a:extLst>
            </p:cNvPr>
            <p:cNvSpPr/>
            <p:nvPr/>
          </p:nvSpPr>
          <p:spPr>
            <a:xfrm flipH="1" flipV="1">
              <a:off x="5286487" y="2532326"/>
              <a:ext cx="1631533" cy="816579"/>
            </a:xfrm>
            <a:custGeom>
              <a:avLst/>
              <a:gdLst>
                <a:gd name="connsiteX0" fmla="*/ 1021763 w 2039417"/>
                <a:gd name="connsiteY0" fmla="*/ 53 h 1020724"/>
                <a:gd name="connsiteX1" fmla="*/ 2036170 w 2039417"/>
                <a:gd name="connsiteY1" fmla="*/ 932893 h 1020724"/>
                <a:gd name="connsiteX2" fmla="*/ 2039417 w 2039417"/>
                <a:gd name="connsiteY2" fmla="*/ 1010550 h 1020724"/>
                <a:gd name="connsiteX3" fmla="*/ 1772661 w 2039417"/>
                <a:gd name="connsiteY3" fmla="*/ 748428 h 1020724"/>
                <a:gd name="connsiteX4" fmla="*/ 1719716 w 2039417"/>
                <a:gd name="connsiteY4" fmla="*/ 837539 h 1020724"/>
                <a:gd name="connsiteX5" fmla="*/ 1692938 w 2039417"/>
                <a:gd name="connsiteY5" fmla="*/ 748482 h 1020724"/>
                <a:gd name="connsiteX6" fmla="*/ 1018823 w 2039417"/>
                <a:gd name="connsiteY6" fmla="*/ 292348 h 1020724"/>
                <a:gd name="connsiteX7" fmla="*/ 274585 w 2039417"/>
                <a:gd name="connsiteY7" fmla="*/ 1020724 h 1020724"/>
                <a:gd name="connsiteX8" fmla="*/ 162507 w 2039417"/>
                <a:gd name="connsiteY8" fmla="*/ 1019437 h 1020724"/>
                <a:gd name="connsiteX9" fmla="*/ 0 w 2039417"/>
                <a:gd name="connsiteY9" fmla="*/ 859752 h 1020724"/>
                <a:gd name="connsiteX10" fmla="*/ 5544 w 2039417"/>
                <a:gd name="connsiteY10" fmla="*/ 810401 h 1020724"/>
                <a:gd name="connsiteX11" fmla="*/ 1021763 w 2039417"/>
                <a:gd name="connsiteY11" fmla="*/ 53 h 102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417" h="1020724">
                  <a:moveTo>
                    <a:pt x="1021763" y="53"/>
                  </a:moveTo>
                  <a:cubicBezTo>
                    <a:pt x="1554076" y="5405"/>
                    <a:pt x="1988037" y="413983"/>
                    <a:pt x="2036170" y="932893"/>
                  </a:cubicBezTo>
                  <a:lnTo>
                    <a:pt x="2039417" y="1010550"/>
                  </a:lnTo>
                  <a:lnTo>
                    <a:pt x="1772661" y="748428"/>
                  </a:lnTo>
                  <a:lnTo>
                    <a:pt x="1719716" y="837539"/>
                  </a:lnTo>
                  <a:lnTo>
                    <a:pt x="1692938" y="748482"/>
                  </a:lnTo>
                  <a:cubicBezTo>
                    <a:pt x="1583556" y="483248"/>
                    <a:pt x="1323724" y="295413"/>
                    <a:pt x="1018823" y="292348"/>
                  </a:cubicBezTo>
                  <a:cubicBezTo>
                    <a:pt x="612290" y="288261"/>
                    <a:pt x="279255" y="614197"/>
                    <a:pt x="274585" y="1020724"/>
                  </a:cubicBezTo>
                  <a:lnTo>
                    <a:pt x="162507" y="1019437"/>
                  </a:lnTo>
                  <a:lnTo>
                    <a:pt x="0" y="859752"/>
                  </a:lnTo>
                  <a:lnTo>
                    <a:pt x="5544" y="810401"/>
                  </a:lnTo>
                  <a:cubicBezTo>
                    <a:pt x="106709" y="342970"/>
                    <a:pt x="524938" y="-4942"/>
                    <a:pt x="1021763" y="53"/>
                  </a:cubicBezTo>
                  <a:close/>
                </a:path>
              </a:pathLst>
            </a:custGeom>
            <a:solidFill>
              <a:schemeClr val="accent1">
                <a:lumMod val="20000"/>
                <a:lumOff val="80000"/>
              </a:schemeClr>
            </a:solidFill>
            <a:ln w="254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73152" tIns="36576" rIns="73152" bIns="36576" rtlCol="0" anchor="ctr">
              <a:noAutofit/>
            </a:bodyPr>
            <a:lstStyle/>
            <a:p>
              <a:pPr algn="ctr"/>
              <a:endParaRPr lang="zh-CN" altLang="en-US" sz="1440"/>
            </a:p>
          </p:txBody>
        </p:sp>
        <p:sp>
          <p:nvSpPr>
            <p:cNvPr id="9" name="任意多边形: 形状 8">
              <a:extLst>
                <a:ext uri="{FF2B5EF4-FFF2-40B4-BE49-F238E27FC236}">
                  <a16:creationId xmlns:a16="http://schemas.microsoft.com/office/drawing/2014/main" id="{EE87806E-FB9B-4E67-88F5-706F30791B5D}"/>
                </a:ext>
              </a:extLst>
            </p:cNvPr>
            <p:cNvSpPr/>
            <p:nvPr/>
          </p:nvSpPr>
          <p:spPr>
            <a:xfrm>
              <a:off x="5286487" y="1702202"/>
              <a:ext cx="1631533" cy="816579"/>
            </a:xfrm>
            <a:custGeom>
              <a:avLst/>
              <a:gdLst>
                <a:gd name="connsiteX0" fmla="*/ 1021763 w 2039417"/>
                <a:gd name="connsiteY0" fmla="*/ 53 h 1020724"/>
                <a:gd name="connsiteX1" fmla="*/ 2036170 w 2039417"/>
                <a:gd name="connsiteY1" fmla="*/ 932893 h 1020724"/>
                <a:gd name="connsiteX2" fmla="*/ 2039417 w 2039417"/>
                <a:gd name="connsiteY2" fmla="*/ 1010550 h 1020724"/>
                <a:gd name="connsiteX3" fmla="*/ 1772661 w 2039417"/>
                <a:gd name="connsiteY3" fmla="*/ 748428 h 1020724"/>
                <a:gd name="connsiteX4" fmla="*/ 1719716 w 2039417"/>
                <a:gd name="connsiteY4" fmla="*/ 837539 h 1020724"/>
                <a:gd name="connsiteX5" fmla="*/ 1692938 w 2039417"/>
                <a:gd name="connsiteY5" fmla="*/ 748482 h 1020724"/>
                <a:gd name="connsiteX6" fmla="*/ 1018823 w 2039417"/>
                <a:gd name="connsiteY6" fmla="*/ 292348 h 1020724"/>
                <a:gd name="connsiteX7" fmla="*/ 274585 w 2039417"/>
                <a:gd name="connsiteY7" fmla="*/ 1020724 h 1020724"/>
                <a:gd name="connsiteX8" fmla="*/ 162507 w 2039417"/>
                <a:gd name="connsiteY8" fmla="*/ 1019437 h 1020724"/>
                <a:gd name="connsiteX9" fmla="*/ 0 w 2039417"/>
                <a:gd name="connsiteY9" fmla="*/ 859752 h 1020724"/>
                <a:gd name="connsiteX10" fmla="*/ 5544 w 2039417"/>
                <a:gd name="connsiteY10" fmla="*/ 810401 h 1020724"/>
                <a:gd name="connsiteX11" fmla="*/ 1021763 w 2039417"/>
                <a:gd name="connsiteY11" fmla="*/ 53 h 102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417" h="1020724">
                  <a:moveTo>
                    <a:pt x="1021763" y="53"/>
                  </a:moveTo>
                  <a:cubicBezTo>
                    <a:pt x="1554076" y="5405"/>
                    <a:pt x="1988037" y="413983"/>
                    <a:pt x="2036170" y="932893"/>
                  </a:cubicBezTo>
                  <a:lnTo>
                    <a:pt x="2039417" y="1010550"/>
                  </a:lnTo>
                  <a:lnTo>
                    <a:pt x="1772661" y="748428"/>
                  </a:lnTo>
                  <a:lnTo>
                    <a:pt x="1719716" y="837539"/>
                  </a:lnTo>
                  <a:lnTo>
                    <a:pt x="1692938" y="748482"/>
                  </a:lnTo>
                  <a:cubicBezTo>
                    <a:pt x="1583556" y="483248"/>
                    <a:pt x="1323724" y="295413"/>
                    <a:pt x="1018823" y="292348"/>
                  </a:cubicBezTo>
                  <a:cubicBezTo>
                    <a:pt x="612290" y="288261"/>
                    <a:pt x="279255" y="614197"/>
                    <a:pt x="274585" y="1020724"/>
                  </a:cubicBezTo>
                  <a:lnTo>
                    <a:pt x="162507" y="1019437"/>
                  </a:lnTo>
                  <a:lnTo>
                    <a:pt x="0" y="859752"/>
                  </a:lnTo>
                  <a:lnTo>
                    <a:pt x="5544" y="810401"/>
                  </a:lnTo>
                  <a:cubicBezTo>
                    <a:pt x="106709" y="342970"/>
                    <a:pt x="524938" y="-4942"/>
                    <a:pt x="1021763" y="53"/>
                  </a:cubicBezTo>
                  <a:close/>
                </a:path>
              </a:pathLst>
            </a:custGeom>
            <a:solidFill>
              <a:schemeClr val="accent1">
                <a:lumMod val="20000"/>
                <a:lumOff val="80000"/>
              </a:schemeClr>
            </a:solidFill>
            <a:ln w="254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73152" tIns="36576" rIns="73152" bIns="36576" rtlCol="0" anchor="ctr">
              <a:noAutofit/>
            </a:bodyPr>
            <a:lstStyle/>
            <a:p>
              <a:pPr algn="ctr"/>
              <a:endParaRPr lang="zh-CN" altLang="en-US" sz="1440"/>
            </a:p>
          </p:txBody>
        </p:sp>
        <p:sp>
          <p:nvSpPr>
            <p:cNvPr id="10" name="椭圆 9">
              <a:extLst>
                <a:ext uri="{FF2B5EF4-FFF2-40B4-BE49-F238E27FC236}">
                  <a16:creationId xmlns:a16="http://schemas.microsoft.com/office/drawing/2014/main" id="{90AE2725-5F9D-4835-8FF2-799A978E967A}"/>
                </a:ext>
              </a:extLst>
            </p:cNvPr>
            <p:cNvSpPr/>
            <p:nvPr>
              <p:custDataLst>
                <p:tags r:id="rId2"/>
              </p:custDataLst>
            </p:nvPr>
          </p:nvSpPr>
          <p:spPr>
            <a:xfrm>
              <a:off x="5364098" y="1794033"/>
              <a:ext cx="1463042" cy="1463042"/>
            </a:xfrm>
            <a:prstGeom prst="ellipse">
              <a:avLst/>
            </a:prstGeom>
            <a:gradFill>
              <a:gsLst>
                <a:gs pos="0">
                  <a:schemeClr val="accent1"/>
                </a:gs>
                <a:gs pos="100000">
                  <a:schemeClr val="accent2">
                    <a:lumMod val="75000"/>
                  </a:schemeClr>
                </a:gs>
              </a:gsLst>
              <a:lin ang="2700000" scaled="0"/>
            </a:gradFill>
            <a:ln w="25400" cap="flat" cmpd="sng" algn="ctr">
              <a:noFill/>
              <a:prstDash val="solid"/>
              <a:miter lim="800000"/>
            </a:ln>
            <a:effectLst>
              <a:outerShdw blurRad="203200" dist="71120" dir="2700008"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dirty="0"/>
            </a:p>
          </p:txBody>
        </p:sp>
        <p:sp>
          <p:nvSpPr>
            <p:cNvPr id="11" name="弧形 10">
              <a:extLst>
                <a:ext uri="{FF2B5EF4-FFF2-40B4-BE49-F238E27FC236}">
                  <a16:creationId xmlns:a16="http://schemas.microsoft.com/office/drawing/2014/main" id="{E52FAD95-AC88-4F8E-B277-9D6AFA201E71}"/>
                </a:ext>
              </a:extLst>
            </p:cNvPr>
            <p:cNvSpPr/>
            <p:nvPr/>
          </p:nvSpPr>
          <p:spPr>
            <a:xfrm>
              <a:off x="5155428" y="1585362"/>
              <a:ext cx="1880383" cy="1880382"/>
            </a:xfrm>
            <a:prstGeom prst="arc">
              <a:avLst>
                <a:gd name="adj1" fmla="val 21017"/>
                <a:gd name="adj2" fmla="val 10823163"/>
              </a:avLst>
            </a:prstGeom>
            <a:noFill/>
            <a:ln w="2032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12" name="弧形 11">
              <a:extLst>
                <a:ext uri="{FF2B5EF4-FFF2-40B4-BE49-F238E27FC236}">
                  <a16:creationId xmlns:a16="http://schemas.microsoft.com/office/drawing/2014/main" id="{FF3F4127-067A-4D19-8A42-DB1FD0542A10}"/>
                </a:ext>
              </a:extLst>
            </p:cNvPr>
            <p:cNvSpPr/>
            <p:nvPr/>
          </p:nvSpPr>
          <p:spPr>
            <a:xfrm>
              <a:off x="5155427" y="1585361"/>
              <a:ext cx="1880383" cy="1880383"/>
            </a:xfrm>
            <a:prstGeom prst="arc">
              <a:avLst>
                <a:gd name="adj1" fmla="val 11148513"/>
                <a:gd name="adj2" fmla="val 21331089"/>
              </a:avLst>
            </a:prstGeom>
            <a:noFill/>
            <a:ln w="22860" cap="rnd" cmpd="sng" algn="ctr">
              <a:solidFill>
                <a:schemeClr val="accent1"/>
              </a:solidFill>
              <a:prstDash val="sysDot"/>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14" name="椭圆 13">
              <a:extLst>
                <a:ext uri="{FF2B5EF4-FFF2-40B4-BE49-F238E27FC236}">
                  <a16:creationId xmlns:a16="http://schemas.microsoft.com/office/drawing/2014/main" id="{1EF23A70-F291-45E7-968F-6E605DA5F4E4}"/>
                </a:ext>
              </a:extLst>
            </p:cNvPr>
            <p:cNvSpPr/>
            <p:nvPr/>
          </p:nvSpPr>
          <p:spPr>
            <a:xfrm>
              <a:off x="5119305" y="2484430"/>
              <a:ext cx="90881" cy="90881"/>
            </a:xfrm>
            <a:prstGeom prst="ellipse">
              <a:avLst/>
            </a:prstGeom>
            <a:solidFill>
              <a:schemeClr val="bg1"/>
            </a:solidFill>
            <a:ln w="2032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32" name="iconfont-1187-868110">
              <a:extLst>
                <a:ext uri="{FF2B5EF4-FFF2-40B4-BE49-F238E27FC236}">
                  <a16:creationId xmlns:a16="http://schemas.microsoft.com/office/drawing/2014/main" id="{C47A6341-BF26-42AF-99C4-71B669480023}"/>
                </a:ext>
              </a:extLst>
            </p:cNvPr>
            <p:cNvSpPr/>
            <p:nvPr/>
          </p:nvSpPr>
          <p:spPr>
            <a:xfrm>
              <a:off x="5900547" y="2337432"/>
              <a:ext cx="390144" cy="376242"/>
            </a:xfrm>
            <a:custGeom>
              <a:avLst/>
              <a:gdLst>
                <a:gd name="T0" fmla="*/ 11888 w 12803"/>
                <a:gd name="T1" fmla="*/ 0 h 12345"/>
                <a:gd name="T2" fmla="*/ 914 w 12803"/>
                <a:gd name="T3" fmla="*/ 0 h 12345"/>
                <a:gd name="T4" fmla="*/ 0 w 12803"/>
                <a:gd name="T5" fmla="*/ 914 h 12345"/>
                <a:gd name="T6" fmla="*/ 0 w 12803"/>
                <a:gd name="T7" fmla="*/ 8687 h 12345"/>
                <a:gd name="T8" fmla="*/ 914 w 12803"/>
                <a:gd name="T9" fmla="*/ 9602 h 12345"/>
                <a:gd name="T10" fmla="*/ 3201 w 12803"/>
                <a:gd name="T11" fmla="*/ 9602 h 12345"/>
                <a:gd name="T12" fmla="*/ 3201 w 12803"/>
                <a:gd name="T13" fmla="*/ 12345 h 12345"/>
                <a:gd name="T14" fmla="*/ 8230 w 12803"/>
                <a:gd name="T15" fmla="*/ 9602 h 12345"/>
                <a:gd name="T16" fmla="*/ 11888 w 12803"/>
                <a:gd name="T17" fmla="*/ 9602 h 12345"/>
                <a:gd name="T18" fmla="*/ 12803 w 12803"/>
                <a:gd name="T19" fmla="*/ 8687 h 12345"/>
                <a:gd name="T20" fmla="*/ 12803 w 12803"/>
                <a:gd name="T21" fmla="*/ 914 h 12345"/>
                <a:gd name="T22" fmla="*/ 11888 w 12803"/>
                <a:gd name="T23" fmla="*/ 0 h 12345"/>
                <a:gd name="T24" fmla="*/ 3201 w 12803"/>
                <a:gd name="T25" fmla="*/ 5487 h 12345"/>
                <a:gd name="T26" fmla="*/ 2286 w 12803"/>
                <a:gd name="T27" fmla="*/ 4572 h 12345"/>
                <a:gd name="T28" fmla="*/ 3201 w 12803"/>
                <a:gd name="T29" fmla="*/ 3658 h 12345"/>
                <a:gd name="T30" fmla="*/ 4115 w 12803"/>
                <a:gd name="T31" fmla="*/ 4572 h 12345"/>
                <a:gd name="T32" fmla="*/ 3201 w 12803"/>
                <a:gd name="T33" fmla="*/ 5487 h 12345"/>
                <a:gd name="T34" fmla="*/ 6401 w 12803"/>
                <a:gd name="T35" fmla="*/ 5487 h 12345"/>
                <a:gd name="T36" fmla="*/ 5487 w 12803"/>
                <a:gd name="T37" fmla="*/ 4572 h 12345"/>
                <a:gd name="T38" fmla="*/ 6401 w 12803"/>
                <a:gd name="T39" fmla="*/ 3658 h 12345"/>
                <a:gd name="T40" fmla="*/ 7316 w 12803"/>
                <a:gd name="T41" fmla="*/ 4572 h 12345"/>
                <a:gd name="T42" fmla="*/ 6401 w 12803"/>
                <a:gd name="T43" fmla="*/ 5487 h 12345"/>
                <a:gd name="T44" fmla="*/ 9602 w 12803"/>
                <a:gd name="T45" fmla="*/ 5487 h 12345"/>
                <a:gd name="T46" fmla="*/ 8687 w 12803"/>
                <a:gd name="T47" fmla="*/ 4572 h 12345"/>
                <a:gd name="T48" fmla="*/ 9602 w 12803"/>
                <a:gd name="T49" fmla="*/ 3658 h 12345"/>
                <a:gd name="T50" fmla="*/ 10516 w 12803"/>
                <a:gd name="T51" fmla="*/ 4572 h 12345"/>
                <a:gd name="T52" fmla="*/ 9602 w 12803"/>
                <a:gd name="T53" fmla="*/ 5487 h 12345"/>
                <a:gd name="T54" fmla="*/ 9602 w 12803"/>
                <a:gd name="T55" fmla="*/ 5487 h 12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803" h="12345">
                  <a:moveTo>
                    <a:pt x="11888" y="0"/>
                  </a:moveTo>
                  <a:lnTo>
                    <a:pt x="914" y="0"/>
                  </a:lnTo>
                  <a:cubicBezTo>
                    <a:pt x="409" y="0"/>
                    <a:pt x="0" y="409"/>
                    <a:pt x="0" y="914"/>
                  </a:cubicBezTo>
                  <a:lnTo>
                    <a:pt x="0" y="8687"/>
                  </a:lnTo>
                  <a:cubicBezTo>
                    <a:pt x="0" y="9193"/>
                    <a:pt x="409" y="9602"/>
                    <a:pt x="914" y="9602"/>
                  </a:cubicBezTo>
                  <a:lnTo>
                    <a:pt x="3201" y="9602"/>
                  </a:lnTo>
                  <a:lnTo>
                    <a:pt x="3201" y="12345"/>
                  </a:lnTo>
                  <a:lnTo>
                    <a:pt x="8230" y="9602"/>
                  </a:lnTo>
                  <a:lnTo>
                    <a:pt x="11888" y="9602"/>
                  </a:lnTo>
                  <a:cubicBezTo>
                    <a:pt x="12393" y="9602"/>
                    <a:pt x="12803" y="9193"/>
                    <a:pt x="12803" y="8687"/>
                  </a:cubicBezTo>
                  <a:lnTo>
                    <a:pt x="12803" y="914"/>
                  </a:lnTo>
                  <a:cubicBezTo>
                    <a:pt x="12803" y="409"/>
                    <a:pt x="12393" y="0"/>
                    <a:pt x="11888" y="0"/>
                  </a:cubicBezTo>
                  <a:close/>
                  <a:moveTo>
                    <a:pt x="3201" y="5487"/>
                  </a:moveTo>
                  <a:cubicBezTo>
                    <a:pt x="2695" y="5487"/>
                    <a:pt x="2286" y="5077"/>
                    <a:pt x="2286" y="4572"/>
                  </a:cubicBezTo>
                  <a:cubicBezTo>
                    <a:pt x="2286" y="4067"/>
                    <a:pt x="2695" y="3658"/>
                    <a:pt x="3201" y="3658"/>
                  </a:cubicBezTo>
                  <a:cubicBezTo>
                    <a:pt x="3706" y="3658"/>
                    <a:pt x="4115" y="4067"/>
                    <a:pt x="4115" y="4572"/>
                  </a:cubicBezTo>
                  <a:cubicBezTo>
                    <a:pt x="4115" y="5077"/>
                    <a:pt x="3706" y="5487"/>
                    <a:pt x="3201" y="5487"/>
                  </a:cubicBezTo>
                  <a:close/>
                  <a:moveTo>
                    <a:pt x="6401" y="5487"/>
                  </a:moveTo>
                  <a:cubicBezTo>
                    <a:pt x="5896" y="5487"/>
                    <a:pt x="5487" y="5077"/>
                    <a:pt x="5487" y="4572"/>
                  </a:cubicBezTo>
                  <a:cubicBezTo>
                    <a:pt x="5487" y="4067"/>
                    <a:pt x="5896" y="3658"/>
                    <a:pt x="6401" y="3658"/>
                  </a:cubicBezTo>
                  <a:cubicBezTo>
                    <a:pt x="6907" y="3658"/>
                    <a:pt x="7316" y="4067"/>
                    <a:pt x="7316" y="4572"/>
                  </a:cubicBezTo>
                  <a:cubicBezTo>
                    <a:pt x="7316" y="5077"/>
                    <a:pt x="6907" y="5487"/>
                    <a:pt x="6401" y="5487"/>
                  </a:cubicBezTo>
                  <a:close/>
                  <a:moveTo>
                    <a:pt x="9602" y="5487"/>
                  </a:moveTo>
                  <a:cubicBezTo>
                    <a:pt x="9097" y="5487"/>
                    <a:pt x="8687" y="5077"/>
                    <a:pt x="8687" y="4572"/>
                  </a:cubicBezTo>
                  <a:cubicBezTo>
                    <a:pt x="8687" y="4067"/>
                    <a:pt x="9097" y="3658"/>
                    <a:pt x="9602" y="3658"/>
                  </a:cubicBezTo>
                  <a:cubicBezTo>
                    <a:pt x="10107" y="3658"/>
                    <a:pt x="10516" y="4067"/>
                    <a:pt x="10516" y="4572"/>
                  </a:cubicBezTo>
                  <a:cubicBezTo>
                    <a:pt x="10516" y="5077"/>
                    <a:pt x="10107" y="5487"/>
                    <a:pt x="9602" y="5487"/>
                  </a:cubicBezTo>
                  <a:close/>
                  <a:moveTo>
                    <a:pt x="9602" y="5487"/>
                  </a:move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sz="1440" dirty="0"/>
            </a:p>
          </p:txBody>
        </p:sp>
        <p:grpSp>
          <p:nvGrpSpPr>
            <p:cNvPr id="47" name="组合 46">
              <a:extLst>
                <a:ext uri="{FF2B5EF4-FFF2-40B4-BE49-F238E27FC236}">
                  <a16:creationId xmlns:a16="http://schemas.microsoft.com/office/drawing/2014/main" id="{EA22B64A-4815-477A-91E4-0CE45757BC53}"/>
                </a:ext>
              </a:extLst>
            </p:cNvPr>
            <p:cNvGrpSpPr/>
            <p:nvPr/>
          </p:nvGrpSpPr>
          <p:grpSpPr>
            <a:xfrm>
              <a:off x="6999282" y="2484430"/>
              <a:ext cx="90881" cy="90881"/>
              <a:chOff x="7602192" y="2484430"/>
              <a:chExt cx="90881" cy="90881"/>
            </a:xfrm>
          </p:grpSpPr>
          <p:sp>
            <p:nvSpPr>
              <p:cNvPr id="25" name="椭圆 24">
                <a:extLst>
                  <a:ext uri="{FF2B5EF4-FFF2-40B4-BE49-F238E27FC236}">
                    <a16:creationId xmlns:a16="http://schemas.microsoft.com/office/drawing/2014/main" id="{5F12B99C-8298-484B-AAD1-F0022A7A75C2}"/>
                  </a:ext>
                </a:extLst>
              </p:cNvPr>
              <p:cNvSpPr/>
              <p:nvPr/>
            </p:nvSpPr>
            <p:spPr>
              <a:xfrm>
                <a:off x="7602192" y="2484430"/>
                <a:ext cx="90881" cy="90881"/>
              </a:xfrm>
              <a:prstGeom prst="ellipse">
                <a:avLst/>
              </a:prstGeom>
              <a:solidFill>
                <a:schemeClr val="bg1"/>
              </a:solidFill>
              <a:ln w="2032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26" name="椭圆 25">
                <a:extLst>
                  <a:ext uri="{FF2B5EF4-FFF2-40B4-BE49-F238E27FC236}">
                    <a16:creationId xmlns:a16="http://schemas.microsoft.com/office/drawing/2014/main" id="{20657DFD-3D7C-49F4-80B3-B627B95686EA}"/>
                  </a:ext>
                </a:extLst>
              </p:cNvPr>
              <p:cNvSpPr>
                <a:spLocks noChangeAspect="1"/>
              </p:cNvSpPr>
              <p:nvPr/>
            </p:nvSpPr>
            <p:spPr>
              <a:xfrm>
                <a:off x="7633232" y="2515470"/>
                <a:ext cx="28800" cy="28800"/>
              </a:xfrm>
              <a:prstGeom prst="ellipse">
                <a:avLst/>
              </a:prstGeom>
              <a:solidFill>
                <a:schemeClr val="accent1"/>
              </a:solidFill>
              <a:ln w="254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grpSp>
      </p:grpSp>
      <p:grpSp>
        <p:nvGrpSpPr>
          <p:cNvPr id="50" name="组合 49">
            <a:extLst>
              <a:ext uri="{FF2B5EF4-FFF2-40B4-BE49-F238E27FC236}">
                <a16:creationId xmlns:a16="http://schemas.microsoft.com/office/drawing/2014/main" id="{07632319-C313-46D4-B091-2A6D5676A7A5}"/>
              </a:ext>
            </a:extLst>
          </p:cNvPr>
          <p:cNvGrpSpPr/>
          <p:nvPr/>
        </p:nvGrpSpPr>
        <p:grpSpPr>
          <a:xfrm>
            <a:off x="8014768" y="1585362"/>
            <a:ext cx="1933105" cy="1880382"/>
            <a:chOff x="8018752" y="1585362"/>
            <a:chExt cx="1933105" cy="1880382"/>
          </a:xfrm>
        </p:grpSpPr>
        <p:sp>
          <p:nvSpPr>
            <p:cNvPr id="18" name="任意多边形: 形状 17">
              <a:extLst>
                <a:ext uri="{FF2B5EF4-FFF2-40B4-BE49-F238E27FC236}">
                  <a16:creationId xmlns:a16="http://schemas.microsoft.com/office/drawing/2014/main" id="{B6D6D23B-2055-4BF1-9691-8877E44D159B}"/>
                </a:ext>
              </a:extLst>
            </p:cNvPr>
            <p:cNvSpPr/>
            <p:nvPr/>
          </p:nvSpPr>
          <p:spPr>
            <a:xfrm flipH="1" flipV="1">
              <a:off x="8202534" y="2532326"/>
              <a:ext cx="1631533" cy="816579"/>
            </a:xfrm>
            <a:custGeom>
              <a:avLst/>
              <a:gdLst>
                <a:gd name="connsiteX0" fmla="*/ 1021763 w 2039417"/>
                <a:gd name="connsiteY0" fmla="*/ 53 h 1020724"/>
                <a:gd name="connsiteX1" fmla="*/ 2036170 w 2039417"/>
                <a:gd name="connsiteY1" fmla="*/ 932893 h 1020724"/>
                <a:gd name="connsiteX2" fmla="*/ 2039417 w 2039417"/>
                <a:gd name="connsiteY2" fmla="*/ 1010550 h 1020724"/>
                <a:gd name="connsiteX3" fmla="*/ 1772661 w 2039417"/>
                <a:gd name="connsiteY3" fmla="*/ 748428 h 1020724"/>
                <a:gd name="connsiteX4" fmla="*/ 1719716 w 2039417"/>
                <a:gd name="connsiteY4" fmla="*/ 837539 h 1020724"/>
                <a:gd name="connsiteX5" fmla="*/ 1692938 w 2039417"/>
                <a:gd name="connsiteY5" fmla="*/ 748482 h 1020724"/>
                <a:gd name="connsiteX6" fmla="*/ 1018823 w 2039417"/>
                <a:gd name="connsiteY6" fmla="*/ 292348 h 1020724"/>
                <a:gd name="connsiteX7" fmla="*/ 274585 w 2039417"/>
                <a:gd name="connsiteY7" fmla="*/ 1020724 h 1020724"/>
                <a:gd name="connsiteX8" fmla="*/ 162507 w 2039417"/>
                <a:gd name="connsiteY8" fmla="*/ 1019437 h 1020724"/>
                <a:gd name="connsiteX9" fmla="*/ 0 w 2039417"/>
                <a:gd name="connsiteY9" fmla="*/ 859752 h 1020724"/>
                <a:gd name="connsiteX10" fmla="*/ 5544 w 2039417"/>
                <a:gd name="connsiteY10" fmla="*/ 810401 h 1020724"/>
                <a:gd name="connsiteX11" fmla="*/ 1021763 w 2039417"/>
                <a:gd name="connsiteY11" fmla="*/ 53 h 102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417" h="1020724">
                  <a:moveTo>
                    <a:pt x="1021763" y="53"/>
                  </a:moveTo>
                  <a:cubicBezTo>
                    <a:pt x="1554076" y="5405"/>
                    <a:pt x="1988037" y="413983"/>
                    <a:pt x="2036170" y="932893"/>
                  </a:cubicBezTo>
                  <a:lnTo>
                    <a:pt x="2039417" y="1010550"/>
                  </a:lnTo>
                  <a:lnTo>
                    <a:pt x="1772661" y="748428"/>
                  </a:lnTo>
                  <a:lnTo>
                    <a:pt x="1719716" y="837539"/>
                  </a:lnTo>
                  <a:lnTo>
                    <a:pt x="1692938" y="748482"/>
                  </a:lnTo>
                  <a:cubicBezTo>
                    <a:pt x="1583556" y="483248"/>
                    <a:pt x="1323724" y="295413"/>
                    <a:pt x="1018823" y="292348"/>
                  </a:cubicBezTo>
                  <a:cubicBezTo>
                    <a:pt x="612290" y="288261"/>
                    <a:pt x="279255" y="614197"/>
                    <a:pt x="274585" y="1020724"/>
                  </a:cubicBezTo>
                  <a:lnTo>
                    <a:pt x="162507" y="1019437"/>
                  </a:lnTo>
                  <a:lnTo>
                    <a:pt x="0" y="859752"/>
                  </a:lnTo>
                  <a:lnTo>
                    <a:pt x="5544" y="810401"/>
                  </a:lnTo>
                  <a:cubicBezTo>
                    <a:pt x="106709" y="342970"/>
                    <a:pt x="524938" y="-4942"/>
                    <a:pt x="1021763" y="53"/>
                  </a:cubicBezTo>
                  <a:close/>
                </a:path>
              </a:pathLst>
            </a:custGeom>
            <a:solidFill>
              <a:schemeClr val="accent1">
                <a:lumMod val="20000"/>
                <a:lumOff val="80000"/>
              </a:schemeClr>
            </a:solidFill>
            <a:ln w="254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73152" tIns="36576" rIns="73152" bIns="36576" rtlCol="0" anchor="ctr">
              <a:noAutofit/>
            </a:bodyPr>
            <a:lstStyle/>
            <a:p>
              <a:pPr algn="ctr"/>
              <a:endParaRPr lang="zh-CN" altLang="en-US" sz="1440"/>
            </a:p>
          </p:txBody>
        </p:sp>
        <p:sp>
          <p:nvSpPr>
            <p:cNvPr id="19" name="任意多边形: 形状 18">
              <a:extLst>
                <a:ext uri="{FF2B5EF4-FFF2-40B4-BE49-F238E27FC236}">
                  <a16:creationId xmlns:a16="http://schemas.microsoft.com/office/drawing/2014/main" id="{D14008A7-FD45-467D-A606-F96C221B0AB2}"/>
                </a:ext>
              </a:extLst>
            </p:cNvPr>
            <p:cNvSpPr/>
            <p:nvPr/>
          </p:nvSpPr>
          <p:spPr>
            <a:xfrm>
              <a:off x="8202534" y="1702202"/>
              <a:ext cx="1631533" cy="816579"/>
            </a:xfrm>
            <a:custGeom>
              <a:avLst/>
              <a:gdLst>
                <a:gd name="connsiteX0" fmla="*/ 1021763 w 2039417"/>
                <a:gd name="connsiteY0" fmla="*/ 53 h 1020724"/>
                <a:gd name="connsiteX1" fmla="*/ 2036170 w 2039417"/>
                <a:gd name="connsiteY1" fmla="*/ 932893 h 1020724"/>
                <a:gd name="connsiteX2" fmla="*/ 2039417 w 2039417"/>
                <a:gd name="connsiteY2" fmla="*/ 1010550 h 1020724"/>
                <a:gd name="connsiteX3" fmla="*/ 1772661 w 2039417"/>
                <a:gd name="connsiteY3" fmla="*/ 748428 h 1020724"/>
                <a:gd name="connsiteX4" fmla="*/ 1719716 w 2039417"/>
                <a:gd name="connsiteY4" fmla="*/ 837539 h 1020724"/>
                <a:gd name="connsiteX5" fmla="*/ 1692938 w 2039417"/>
                <a:gd name="connsiteY5" fmla="*/ 748482 h 1020724"/>
                <a:gd name="connsiteX6" fmla="*/ 1018823 w 2039417"/>
                <a:gd name="connsiteY6" fmla="*/ 292348 h 1020724"/>
                <a:gd name="connsiteX7" fmla="*/ 274585 w 2039417"/>
                <a:gd name="connsiteY7" fmla="*/ 1020724 h 1020724"/>
                <a:gd name="connsiteX8" fmla="*/ 162507 w 2039417"/>
                <a:gd name="connsiteY8" fmla="*/ 1019437 h 1020724"/>
                <a:gd name="connsiteX9" fmla="*/ 0 w 2039417"/>
                <a:gd name="connsiteY9" fmla="*/ 859752 h 1020724"/>
                <a:gd name="connsiteX10" fmla="*/ 5544 w 2039417"/>
                <a:gd name="connsiteY10" fmla="*/ 810401 h 1020724"/>
                <a:gd name="connsiteX11" fmla="*/ 1021763 w 2039417"/>
                <a:gd name="connsiteY11" fmla="*/ 53 h 102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417" h="1020724">
                  <a:moveTo>
                    <a:pt x="1021763" y="53"/>
                  </a:moveTo>
                  <a:cubicBezTo>
                    <a:pt x="1554076" y="5405"/>
                    <a:pt x="1988037" y="413983"/>
                    <a:pt x="2036170" y="932893"/>
                  </a:cubicBezTo>
                  <a:lnTo>
                    <a:pt x="2039417" y="1010550"/>
                  </a:lnTo>
                  <a:lnTo>
                    <a:pt x="1772661" y="748428"/>
                  </a:lnTo>
                  <a:lnTo>
                    <a:pt x="1719716" y="837539"/>
                  </a:lnTo>
                  <a:lnTo>
                    <a:pt x="1692938" y="748482"/>
                  </a:lnTo>
                  <a:cubicBezTo>
                    <a:pt x="1583556" y="483248"/>
                    <a:pt x="1323724" y="295413"/>
                    <a:pt x="1018823" y="292348"/>
                  </a:cubicBezTo>
                  <a:cubicBezTo>
                    <a:pt x="612290" y="288261"/>
                    <a:pt x="279255" y="614197"/>
                    <a:pt x="274585" y="1020724"/>
                  </a:cubicBezTo>
                  <a:lnTo>
                    <a:pt x="162507" y="1019437"/>
                  </a:lnTo>
                  <a:lnTo>
                    <a:pt x="0" y="859752"/>
                  </a:lnTo>
                  <a:lnTo>
                    <a:pt x="5544" y="810401"/>
                  </a:lnTo>
                  <a:cubicBezTo>
                    <a:pt x="106709" y="342970"/>
                    <a:pt x="524938" y="-4942"/>
                    <a:pt x="1021763" y="53"/>
                  </a:cubicBezTo>
                  <a:close/>
                </a:path>
              </a:pathLst>
            </a:custGeom>
            <a:solidFill>
              <a:schemeClr val="accent1">
                <a:lumMod val="20000"/>
                <a:lumOff val="80000"/>
              </a:schemeClr>
            </a:solidFill>
            <a:ln w="254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73152" tIns="36576" rIns="73152" bIns="36576" rtlCol="0" anchor="ctr">
              <a:noAutofit/>
            </a:bodyPr>
            <a:lstStyle/>
            <a:p>
              <a:pPr algn="ctr"/>
              <a:endParaRPr lang="zh-CN" altLang="en-US" sz="1440"/>
            </a:p>
          </p:txBody>
        </p:sp>
        <p:sp>
          <p:nvSpPr>
            <p:cNvPr id="20" name="椭圆 19">
              <a:extLst>
                <a:ext uri="{FF2B5EF4-FFF2-40B4-BE49-F238E27FC236}">
                  <a16:creationId xmlns:a16="http://schemas.microsoft.com/office/drawing/2014/main" id="{83C0B2A7-9254-41C4-B080-79B2F646A1F2}"/>
                </a:ext>
              </a:extLst>
            </p:cNvPr>
            <p:cNvSpPr/>
            <p:nvPr>
              <p:custDataLst>
                <p:tags r:id="rId1"/>
              </p:custDataLst>
            </p:nvPr>
          </p:nvSpPr>
          <p:spPr>
            <a:xfrm>
              <a:off x="8280145" y="1794033"/>
              <a:ext cx="1463042" cy="1463042"/>
            </a:xfrm>
            <a:prstGeom prst="ellipse">
              <a:avLst/>
            </a:prstGeom>
            <a:gradFill>
              <a:gsLst>
                <a:gs pos="0">
                  <a:schemeClr val="accent1"/>
                </a:gs>
                <a:gs pos="100000">
                  <a:schemeClr val="accent2">
                    <a:lumMod val="75000"/>
                  </a:schemeClr>
                </a:gs>
              </a:gsLst>
              <a:lin ang="2700000" scaled="0"/>
            </a:gradFill>
            <a:ln w="25400" cap="flat" cmpd="sng" algn="ctr">
              <a:noFill/>
              <a:prstDash val="solid"/>
              <a:miter lim="800000"/>
            </a:ln>
            <a:effectLst>
              <a:outerShdw blurRad="203200" dist="71120" dir="2700008"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21" name="弧形 20">
              <a:extLst>
                <a:ext uri="{FF2B5EF4-FFF2-40B4-BE49-F238E27FC236}">
                  <a16:creationId xmlns:a16="http://schemas.microsoft.com/office/drawing/2014/main" id="{F07E0754-E513-4997-8E32-836B59125A72}"/>
                </a:ext>
              </a:extLst>
            </p:cNvPr>
            <p:cNvSpPr/>
            <p:nvPr/>
          </p:nvSpPr>
          <p:spPr>
            <a:xfrm>
              <a:off x="8071475" y="1585362"/>
              <a:ext cx="1880382" cy="1880382"/>
            </a:xfrm>
            <a:prstGeom prst="arc">
              <a:avLst>
                <a:gd name="adj1" fmla="val 5209732"/>
                <a:gd name="adj2" fmla="val 16197180"/>
              </a:avLst>
            </a:prstGeom>
            <a:noFill/>
            <a:ln w="2032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22" name="弧形 21">
              <a:extLst>
                <a:ext uri="{FF2B5EF4-FFF2-40B4-BE49-F238E27FC236}">
                  <a16:creationId xmlns:a16="http://schemas.microsoft.com/office/drawing/2014/main" id="{FCE398D1-274C-4166-B26E-2F15E2063774}"/>
                </a:ext>
              </a:extLst>
            </p:cNvPr>
            <p:cNvSpPr/>
            <p:nvPr/>
          </p:nvSpPr>
          <p:spPr>
            <a:xfrm>
              <a:off x="8071473" y="1585362"/>
              <a:ext cx="1880382" cy="1880382"/>
            </a:xfrm>
            <a:prstGeom prst="arc">
              <a:avLst>
                <a:gd name="adj1" fmla="val 16837428"/>
                <a:gd name="adj2" fmla="val 4708023"/>
              </a:avLst>
            </a:prstGeom>
            <a:noFill/>
            <a:ln w="22860" cap="rnd" cmpd="sng" algn="ctr">
              <a:solidFill>
                <a:schemeClr val="accent1"/>
              </a:solidFill>
              <a:prstDash val="sysDot"/>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24" name="椭圆 23">
              <a:extLst>
                <a:ext uri="{FF2B5EF4-FFF2-40B4-BE49-F238E27FC236}">
                  <a16:creationId xmlns:a16="http://schemas.microsoft.com/office/drawing/2014/main" id="{D463C143-F437-4510-835D-9DB6B7DD6DF7}"/>
                </a:ext>
              </a:extLst>
            </p:cNvPr>
            <p:cNvSpPr/>
            <p:nvPr/>
          </p:nvSpPr>
          <p:spPr>
            <a:xfrm>
              <a:off x="8018752" y="2484430"/>
              <a:ext cx="90881" cy="90881"/>
            </a:xfrm>
            <a:prstGeom prst="ellipse">
              <a:avLst/>
            </a:prstGeom>
            <a:solidFill>
              <a:schemeClr val="bg1"/>
            </a:solidFill>
            <a:ln w="2032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27" name="椭圆 26">
              <a:extLst>
                <a:ext uri="{FF2B5EF4-FFF2-40B4-BE49-F238E27FC236}">
                  <a16:creationId xmlns:a16="http://schemas.microsoft.com/office/drawing/2014/main" id="{3F640A17-D1C5-4981-8022-7DDE08CC9F48}"/>
                </a:ext>
              </a:extLst>
            </p:cNvPr>
            <p:cNvSpPr>
              <a:spLocks noChangeAspect="1"/>
            </p:cNvSpPr>
            <p:nvPr/>
          </p:nvSpPr>
          <p:spPr>
            <a:xfrm>
              <a:off x="8044711" y="2515470"/>
              <a:ext cx="28800" cy="28800"/>
            </a:xfrm>
            <a:prstGeom prst="ellipse">
              <a:avLst/>
            </a:prstGeom>
            <a:solidFill>
              <a:schemeClr val="accent1"/>
            </a:solidFill>
            <a:ln w="254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
          <p:nvSpPr>
            <p:cNvPr id="33" name="iconfont-1186-646597">
              <a:extLst>
                <a:ext uri="{FF2B5EF4-FFF2-40B4-BE49-F238E27FC236}">
                  <a16:creationId xmlns:a16="http://schemas.microsoft.com/office/drawing/2014/main" id="{BF13695E-C928-4A57-9B1D-1737082A7247}"/>
                </a:ext>
              </a:extLst>
            </p:cNvPr>
            <p:cNvSpPr/>
            <p:nvPr/>
          </p:nvSpPr>
          <p:spPr>
            <a:xfrm>
              <a:off x="8855045" y="2342550"/>
              <a:ext cx="313242" cy="366006"/>
            </a:xfrm>
            <a:custGeom>
              <a:avLst/>
              <a:gdLst>
                <a:gd name="T0" fmla="*/ 8209 w 10908"/>
                <a:gd name="T1" fmla="*/ 2143 h 12744"/>
                <a:gd name="T2" fmla="*/ 8209 w 10908"/>
                <a:gd name="T3" fmla="*/ 1057 h 12744"/>
                <a:gd name="T4" fmla="*/ 7124 w 10908"/>
                <a:gd name="T5" fmla="*/ 0 h 12744"/>
                <a:gd name="T6" fmla="*/ 3840 w 10908"/>
                <a:gd name="T7" fmla="*/ 0 h 12744"/>
                <a:gd name="T8" fmla="*/ 2755 w 10908"/>
                <a:gd name="T9" fmla="*/ 1057 h 12744"/>
                <a:gd name="T10" fmla="*/ 2755 w 10908"/>
                <a:gd name="T11" fmla="*/ 2115 h 12744"/>
                <a:gd name="T12" fmla="*/ 0 w 10908"/>
                <a:gd name="T13" fmla="*/ 2115 h 12744"/>
                <a:gd name="T14" fmla="*/ 0 w 10908"/>
                <a:gd name="T15" fmla="*/ 3172 h 12744"/>
                <a:gd name="T16" fmla="*/ 1085 w 10908"/>
                <a:gd name="T17" fmla="*/ 3172 h 12744"/>
                <a:gd name="T18" fmla="*/ 1085 w 10908"/>
                <a:gd name="T19" fmla="*/ 11687 h 12744"/>
                <a:gd name="T20" fmla="*/ 2171 w 10908"/>
                <a:gd name="T21" fmla="*/ 12744 h 12744"/>
                <a:gd name="T22" fmla="*/ 8738 w 10908"/>
                <a:gd name="T23" fmla="*/ 12744 h 12744"/>
                <a:gd name="T24" fmla="*/ 9823 w 10908"/>
                <a:gd name="T25" fmla="*/ 11687 h 12744"/>
                <a:gd name="T26" fmla="*/ 9823 w 10908"/>
                <a:gd name="T27" fmla="*/ 3200 h 12744"/>
                <a:gd name="T28" fmla="*/ 10908 w 10908"/>
                <a:gd name="T29" fmla="*/ 3200 h 12744"/>
                <a:gd name="T30" fmla="*/ 10908 w 10908"/>
                <a:gd name="T31" fmla="*/ 2143 h 12744"/>
                <a:gd name="T32" fmla="*/ 8209 w 10908"/>
                <a:gd name="T33" fmla="*/ 2143 h 12744"/>
                <a:gd name="T34" fmla="*/ 4870 w 10908"/>
                <a:gd name="T35" fmla="*/ 10963 h 12744"/>
                <a:gd name="T36" fmla="*/ 3645 w 10908"/>
                <a:gd name="T37" fmla="*/ 10963 h 12744"/>
                <a:gd name="T38" fmla="*/ 3645 w 10908"/>
                <a:gd name="T39" fmla="*/ 4257 h 12744"/>
                <a:gd name="T40" fmla="*/ 4870 w 10908"/>
                <a:gd name="T41" fmla="*/ 4257 h 12744"/>
                <a:gd name="T42" fmla="*/ 4870 w 10908"/>
                <a:gd name="T43" fmla="*/ 10963 h 12744"/>
                <a:gd name="T44" fmla="*/ 7319 w 10908"/>
                <a:gd name="T45" fmla="*/ 10963 h 12744"/>
                <a:gd name="T46" fmla="*/ 6094 w 10908"/>
                <a:gd name="T47" fmla="*/ 10963 h 12744"/>
                <a:gd name="T48" fmla="*/ 6094 w 10908"/>
                <a:gd name="T49" fmla="*/ 4257 h 12744"/>
                <a:gd name="T50" fmla="*/ 7319 w 10908"/>
                <a:gd name="T51" fmla="*/ 4257 h 12744"/>
                <a:gd name="T52" fmla="*/ 7319 w 10908"/>
                <a:gd name="T53" fmla="*/ 10963 h 12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08" h="12744">
                  <a:moveTo>
                    <a:pt x="8209" y="2143"/>
                  </a:moveTo>
                  <a:lnTo>
                    <a:pt x="8209" y="1057"/>
                  </a:lnTo>
                  <a:cubicBezTo>
                    <a:pt x="8209" y="473"/>
                    <a:pt x="7708" y="0"/>
                    <a:pt x="7124" y="0"/>
                  </a:cubicBezTo>
                  <a:lnTo>
                    <a:pt x="3840" y="0"/>
                  </a:lnTo>
                  <a:cubicBezTo>
                    <a:pt x="3228" y="0"/>
                    <a:pt x="2755" y="473"/>
                    <a:pt x="2755" y="1057"/>
                  </a:cubicBezTo>
                  <a:lnTo>
                    <a:pt x="2755" y="2115"/>
                  </a:lnTo>
                  <a:lnTo>
                    <a:pt x="0" y="2115"/>
                  </a:lnTo>
                  <a:lnTo>
                    <a:pt x="0" y="3172"/>
                  </a:lnTo>
                  <a:lnTo>
                    <a:pt x="1085" y="3172"/>
                  </a:lnTo>
                  <a:lnTo>
                    <a:pt x="1085" y="11687"/>
                  </a:lnTo>
                  <a:cubicBezTo>
                    <a:pt x="1085" y="12271"/>
                    <a:pt x="1586" y="12744"/>
                    <a:pt x="2171" y="12744"/>
                  </a:cubicBezTo>
                  <a:lnTo>
                    <a:pt x="8738" y="12744"/>
                  </a:lnTo>
                  <a:cubicBezTo>
                    <a:pt x="9350" y="12744"/>
                    <a:pt x="9823" y="12271"/>
                    <a:pt x="9823" y="11687"/>
                  </a:cubicBezTo>
                  <a:lnTo>
                    <a:pt x="9823" y="3200"/>
                  </a:lnTo>
                  <a:lnTo>
                    <a:pt x="10908" y="3200"/>
                  </a:lnTo>
                  <a:lnTo>
                    <a:pt x="10908" y="2143"/>
                  </a:lnTo>
                  <a:lnTo>
                    <a:pt x="8209" y="2143"/>
                  </a:lnTo>
                  <a:close/>
                  <a:moveTo>
                    <a:pt x="4870" y="10963"/>
                  </a:moveTo>
                  <a:lnTo>
                    <a:pt x="3645" y="10963"/>
                  </a:lnTo>
                  <a:lnTo>
                    <a:pt x="3645" y="4257"/>
                  </a:lnTo>
                  <a:lnTo>
                    <a:pt x="4870" y="4257"/>
                  </a:lnTo>
                  <a:lnTo>
                    <a:pt x="4870" y="10963"/>
                  </a:lnTo>
                  <a:close/>
                  <a:moveTo>
                    <a:pt x="7319" y="10963"/>
                  </a:moveTo>
                  <a:lnTo>
                    <a:pt x="6094" y="10963"/>
                  </a:lnTo>
                  <a:lnTo>
                    <a:pt x="6094" y="4257"/>
                  </a:lnTo>
                  <a:lnTo>
                    <a:pt x="7319" y="4257"/>
                  </a:lnTo>
                  <a:lnTo>
                    <a:pt x="7319" y="10963"/>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en-US" sz="1440" dirty="0"/>
            </a:p>
          </p:txBody>
        </p:sp>
      </p:grpSp>
      <p:grpSp>
        <p:nvGrpSpPr>
          <p:cNvPr id="37" name="组合 36">
            <a:extLst>
              <a:ext uri="{FF2B5EF4-FFF2-40B4-BE49-F238E27FC236}">
                <a16:creationId xmlns:a16="http://schemas.microsoft.com/office/drawing/2014/main" id="{6FBD4CC4-2E1B-4AF6-B4B1-3498D2C6E42A}"/>
              </a:ext>
            </a:extLst>
          </p:cNvPr>
          <p:cNvGrpSpPr/>
          <p:nvPr/>
        </p:nvGrpSpPr>
        <p:grpSpPr>
          <a:xfrm>
            <a:off x="2246120" y="3742164"/>
            <a:ext cx="2000856" cy="1748221"/>
            <a:chOff x="2246120" y="4401921"/>
            <a:chExt cx="2000856" cy="1748221"/>
          </a:xfrm>
        </p:grpSpPr>
        <p:sp>
          <p:nvSpPr>
            <p:cNvPr id="35" name="文本框 14">
              <a:extLst>
                <a:ext uri="{FF2B5EF4-FFF2-40B4-BE49-F238E27FC236}">
                  <a16:creationId xmlns:a16="http://schemas.microsoft.com/office/drawing/2014/main" id="{36C68324-495D-4B6D-9B59-2895E117F1F3}"/>
                </a:ext>
              </a:extLst>
            </p:cNvPr>
            <p:cNvSpPr txBox="1"/>
            <p:nvPr/>
          </p:nvSpPr>
          <p:spPr>
            <a:xfrm>
              <a:off x="2246120" y="4401921"/>
              <a:ext cx="200085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i="0" u="none" strike="noStrike" kern="0" cap="none" spc="0" normalizeH="0" baseline="0" noProof="0" dirty="0">
                  <a:ln>
                    <a:noFill/>
                  </a:ln>
                  <a:solidFill>
                    <a:schemeClr val="accent1">
                      <a:lumMod val="75000"/>
                    </a:schemeClr>
                  </a:solidFill>
                  <a:effectLst/>
                  <a:uLnTx/>
                  <a:uFillTx/>
                  <a:latin typeface="+mj-ea"/>
                  <a:ea typeface="+mj-ea"/>
                  <a:cs typeface="+mn-ea"/>
                  <a:sym typeface="+mn-lt"/>
                </a:rPr>
                <a:t>关键词标题</a:t>
              </a:r>
              <a:endParaRPr kumimoji="0" lang="en-US" altLang="zh-CN" sz="2400" i="0" u="none" strike="noStrike" kern="0" cap="none" spc="0" normalizeH="0" baseline="0" noProof="0" dirty="0">
                <a:ln>
                  <a:noFill/>
                </a:ln>
                <a:solidFill>
                  <a:schemeClr val="accent1">
                    <a:lumMod val="75000"/>
                  </a:schemeClr>
                </a:solidFill>
                <a:effectLst/>
                <a:uLnTx/>
                <a:uFillTx/>
                <a:latin typeface="+mj-ea"/>
                <a:ea typeface="+mj-ea"/>
                <a:cs typeface="+mn-ea"/>
                <a:sym typeface="+mn-lt"/>
              </a:endParaRPr>
            </a:p>
          </p:txBody>
        </p:sp>
        <p:sp>
          <p:nvSpPr>
            <p:cNvPr id="36" name="矩形 35">
              <a:extLst>
                <a:ext uri="{FF2B5EF4-FFF2-40B4-BE49-F238E27FC236}">
                  <a16:creationId xmlns:a16="http://schemas.microsoft.com/office/drawing/2014/main" id="{24055CA2-B789-47A3-8766-6689F5266E7D}"/>
                </a:ext>
              </a:extLst>
            </p:cNvPr>
            <p:cNvSpPr/>
            <p:nvPr/>
          </p:nvSpPr>
          <p:spPr>
            <a:xfrm>
              <a:off x="2371553" y="4797912"/>
              <a:ext cx="1749990" cy="13522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bg1">
                      <a:lumMod val="50000"/>
                    </a:schemeClr>
                  </a:solidFill>
                  <a:effectLst/>
                  <a:uLnTx/>
                  <a:uFillTx/>
                  <a:cs typeface="+mn-ea"/>
                  <a:sym typeface="+mn-lt"/>
                </a:rPr>
                <a:t>顶部“开始”面板中可以对字体、字号、颜色、行距等进行修改</a:t>
              </a:r>
              <a:endParaRPr kumimoji="0" lang="zh-CN" altLang="en-US" sz="3600" b="0" i="0" u="none" strike="noStrike" kern="0" cap="none" spc="0" normalizeH="0" baseline="0" noProof="0" dirty="0">
                <a:ln>
                  <a:noFill/>
                </a:ln>
                <a:solidFill>
                  <a:schemeClr val="bg1">
                    <a:lumMod val="50000"/>
                  </a:schemeClr>
                </a:solidFill>
                <a:effectLst/>
                <a:uLnTx/>
                <a:uFillTx/>
                <a:cs typeface="+mn-ea"/>
                <a:sym typeface="+mn-lt"/>
              </a:endParaRPr>
            </a:p>
          </p:txBody>
        </p:sp>
      </p:grpSp>
      <p:grpSp>
        <p:nvGrpSpPr>
          <p:cNvPr id="38" name="组合 37">
            <a:extLst>
              <a:ext uri="{FF2B5EF4-FFF2-40B4-BE49-F238E27FC236}">
                <a16:creationId xmlns:a16="http://schemas.microsoft.com/office/drawing/2014/main" id="{5C782B4E-3B7B-487D-B5B7-1A70F1C60409}"/>
              </a:ext>
            </a:extLst>
          </p:cNvPr>
          <p:cNvGrpSpPr/>
          <p:nvPr/>
        </p:nvGrpSpPr>
        <p:grpSpPr>
          <a:xfrm>
            <a:off x="5095096" y="3742164"/>
            <a:ext cx="2000856" cy="1748221"/>
            <a:chOff x="2246120" y="4401921"/>
            <a:chExt cx="2000856" cy="1748221"/>
          </a:xfrm>
        </p:grpSpPr>
        <p:sp>
          <p:nvSpPr>
            <p:cNvPr id="39" name="文本框 14">
              <a:extLst>
                <a:ext uri="{FF2B5EF4-FFF2-40B4-BE49-F238E27FC236}">
                  <a16:creationId xmlns:a16="http://schemas.microsoft.com/office/drawing/2014/main" id="{67CBD3C9-AED3-45DC-BA4B-804ED38DAD9E}"/>
                </a:ext>
              </a:extLst>
            </p:cNvPr>
            <p:cNvSpPr txBox="1"/>
            <p:nvPr/>
          </p:nvSpPr>
          <p:spPr>
            <a:xfrm>
              <a:off x="2246120" y="4401921"/>
              <a:ext cx="200085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i="0" u="none" strike="noStrike" kern="0" cap="none" spc="0" normalizeH="0" baseline="0" noProof="0" dirty="0">
                  <a:ln>
                    <a:noFill/>
                  </a:ln>
                  <a:solidFill>
                    <a:schemeClr val="accent1">
                      <a:lumMod val="75000"/>
                    </a:schemeClr>
                  </a:solidFill>
                  <a:effectLst/>
                  <a:uLnTx/>
                  <a:uFillTx/>
                  <a:latin typeface="+mj-ea"/>
                  <a:ea typeface="+mj-ea"/>
                  <a:cs typeface="+mn-ea"/>
                  <a:sym typeface="+mn-lt"/>
                </a:rPr>
                <a:t>关键词标题</a:t>
              </a:r>
              <a:endParaRPr kumimoji="0" lang="en-US" altLang="zh-CN" sz="2400" i="0" u="none" strike="noStrike" kern="0" cap="none" spc="0" normalizeH="0" baseline="0" noProof="0" dirty="0">
                <a:ln>
                  <a:noFill/>
                </a:ln>
                <a:solidFill>
                  <a:schemeClr val="accent1">
                    <a:lumMod val="75000"/>
                  </a:schemeClr>
                </a:solidFill>
                <a:effectLst/>
                <a:uLnTx/>
                <a:uFillTx/>
                <a:latin typeface="+mj-ea"/>
                <a:ea typeface="+mj-ea"/>
                <a:cs typeface="+mn-ea"/>
                <a:sym typeface="+mn-lt"/>
              </a:endParaRPr>
            </a:p>
          </p:txBody>
        </p:sp>
        <p:sp>
          <p:nvSpPr>
            <p:cNvPr id="40" name="矩形 39">
              <a:extLst>
                <a:ext uri="{FF2B5EF4-FFF2-40B4-BE49-F238E27FC236}">
                  <a16:creationId xmlns:a16="http://schemas.microsoft.com/office/drawing/2014/main" id="{F946F275-A036-4595-9B4E-C646153F74A9}"/>
                </a:ext>
              </a:extLst>
            </p:cNvPr>
            <p:cNvSpPr/>
            <p:nvPr/>
          </p:nvSpPr>
          <p:spPr>
            <a:xfrm>
              <a:off x="2410774" y="4797912"/>
              <a:ext cx="1671548" cy="13522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bg1">
                      <a:lumMod val="50000"/>
                    </a:schemeClr>
                  </a:solidFill>
                  <a:effectLst/>
                  <a:uLnTx/>
                  <a:uFillTx/>
                  <a:cs typeface="+mn-ea"/>
                  <a:sym typeface="+mn-lt"/>
                </a:rPr>
                <a:t>顶部“开始”面板中可以对字体、字号、颜色、行距等进行修改</a:t>
              </a:r>
              <a:endParaRPr kumimoji="0" lang="zh-CN" altLang="en-US" sz="3600" b="0" i="0" u="none" strike="noStrike" kern="0" cap="none" spc="0" normalizeH="0" baseline="0" noProof="0" dirty="0">
                <a:ln>
                  <a:noFill/>
                </a:ln>
                <a:solidFill>
                  <a:schemeClr val="bg1">
                    <a:lumMod val="50000"/>
                  </a:schemeClr>
                </a:solidFill>
                <a:effectLst/>
                <a:uLnTx/>
                <a:uFillTx/>
                <a:cs typeface="+mn-ea"/>
                <a:sym typeface="+mn-lt"/>
              </a:endParaRPr>
            </a:p>
          </p:txBody>
        </p:sp>
      </p:grpSp>
      <p:grpSp>
        <p:nvGrpSpPr>
          <p:cNvPr id="41" name="组合 40">
            <a:extLst>
              <a:ext uri="{FF2B5EF4-FFF2-40B4-BE49-F238E27FC236}">
                <a16:creationId xmlns:a16="http://schemas.microsoft.com/office/drawing/2014/main" id="{445B90A0-6B90-4D67-9BCF-2A975977E45A}"/>
              </a:ext>
            </a:extLst>
          </p:cNvPr>
          <p:cNvGrpSpPr/>
          <p:nvPr/>
        </p:nvGrpSpPr>
        <p:grpSpPr>
          <a:xfrm>
            <a:off x="7980892" y="3742164"/>
            <a:ext cx="2000856" cy="1748221"/>
            <a:chOff x="2246120" y="4401921"/>
            <a:chExt cx="2000856" cy="1748221"/>
          </a:xfrm>
        </p:grpSpPr>
        <p:sp>
          <p:nvSpPr>
            <p:cNvPr id="42" name="文本框 14">
              <a:extLst>
                <a:ext uri="{FF2B5EF4-FFF2-40B4-BE49-F238E27FC236}">
                  <a16:creationId xmlns:a16="http://schemas.microsoft.com/office/drawing/2014/main" id="{553C2756-EE55-4DDE-8467-316BE81DB1C1}"/>
                </a:ext>
              </a:extLst>
            </p:cNvPr>
            <p:cNvSpPr txBox="1"/>
            <p:nvPr/>
          </p:nvSpPr>
          <p:spPr>
            <a:xfrm>
              <a:off x="2246120" y="4401921"/>
              <a:ext cx="2000856"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400" i="0" u="none" strike="noStrike" kern="0" cap="none" spc="0" normalizeH="0" baseline="0" noProof="0" dirty="0">
                  <a:ln>
                    <a:noFill/>
                  </a:ln>
                  <a:solidFill>
                    <a:schemeClr val="accent1">
                      <a:lumMod val="75000"/>
                    </a:schemeClr>
                  </a:solidFill>
                  <a:effectLst/>
                  <a:uLnTx/>
                  <a:uFillTx/>
                  <a:latin typeface="+mj-ea"/>
                  <a:ea typeface="+mj-ea"/>
                  <a:cs typeface="+mn-ea"/>
                  <a:sym typeface="+mn-lt"/>
                </a:rPr>
                <a:t>关键词标题</a:t>
              </a:r>
              <a:endParaRPr kumimoji="0" lang="en-US" altLang="zh-CN" sz="2400" i="0" u="none" strike="noStrike" kern="0" cap="none" spc="0" normalizeH="0" baseline="0" noProof="0" dirty="0">
                <a:ln>
                  <a:noFill/>
                </a:ln>
                <a:solidFill>
                  <a:schemeClr val="accent1">
                    <a:lumMod val="75000"/>
                  </a:schemeClr>
                </a:solidFill>
                <a:effectLst/>
                <a:uLnTx/>
                <a:uFillTx/>
                <a:latin typeface="+mj-ea"/>
                <a:ea typeface="+mj-ea"/>
                <a:cs typeface="+mn-ea"/>
                <a:sym typeface="+mn-lt"/>
              </a:endParaRPr>
            </a:p>
          </p:txBody>
        </p:sp>
        <p:sp>
          <p:nvSpPr>
            <p:cNvPr id="43" name="矩形 42">
              <a:extLst>
                <a:ext uri="{FF2B5EF4-FFF2-40B4-BE49-F238E27FC236}">
                  <a16:creationId xmlns:a16="http://schemas.microsoft.com/office/drawing/2014/main" id="{BD26F9B5-1B78-48CB-810D-8309A69B24DA}"/>
                </a:ext>
              </a:extLst>
            </p:cNvPr>
            <p:cNvSpPr/>
            <p:nvPr/>
          </p:nvSpPr>
          <p:spPr>
            <a:xfrm>
              <a:off x="2410774" y="4797912"/>
              <a:ext cx="1671548" cy="13522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1600" b="0" i="0" u="none" strike="noStrike" kern="0" cap="none" spc="0" normalizeH="0" baseline="0" noProof="0" dirty="0">
                  <a:ln>
                    <a:noFill/>
                  </a:ln>
                  <a:solidFill>
                    <a:schemeClr val="bg1">
                      <a:lumMod val="50000"/>
                    </a:schemeClr>
                  </a:solidFill>
                  <a:effectLst/>
                  <a:uLnTx/>
                  <a:uFillTx/>
                  <a:cs typeface="+mn-ea"/>
                  <a:sym typeface="+mn-lt"/>
                </a:rPr>
                <a:t>顶部“开始”面板中可以对字体、字号、颜色、行距等进行修改</a:t>
              </a:r>
              <a:endParaRPr kumimoji="0" lang="zh-CN" altLang="en-US" sz="3600" b="0" i="0" u="none" strike="noStrike" kern="0" cap="none" spc="0" normalizeH="0" baseline="0" noProof="0" dirty="0">
                <a:ln>
                  <a:noFill/>
                </a:ln>
                <a:solidFill>
                  <a:schemeClr val="bg1">
                    <a:lumMod val="50000"/>
                  </a:schemeClr>
                </a:solidFill>
                <a:effectLst/>
                <a:uLnTx/>
                <a:uFillTx/>
                <a:cs typeface="+mn-ea"/>
                <a:sym typeface="+mn-lt"/>
              </a:endParaRPr>
            </a:p>
          </p:txBody>
        </p:sp>
      </p:grpSp>
      <p:sp>
        <p:nvSpPr>
          <p:cNvPr id="17" name="椭圆 16">
            <a:extLst>
              <a:ext uri="{FF2B5EF4-FFF2-40B4-BE49-F238E27FC236}">
                <a16:creationId xmlns:a16="http://schemas.microsoft.com/office/drawing/2014/main" id="{8FD58487-0515-4C01-A55F-10BEB4EFB89E}"/>
              </a:ext>
            </a:extLst>
          </p:cNvPr>
          <p:cNvSpPr>
            <a:spLocks noChangeAspect="1"/>
          </p:cNvSpPr>
          <p:nvPr/>
        </p:nvSpPr>
        <p:spPr>
          <a:xfrm>
            <a:off x="5135949" y="2515470"/>
            <a:ext cx="28800" cy="28800"/>
          </a:xfrm>
          <a:prstGeom prst="ellipse">
            <a:avLst/>
          </a:prstGeom>
          <a:solidFill>
            <a:schemeClr val="accent1"/>
          </a:solidFill>
          <a:ln w="254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3152" tIns="36576" rIns="73152" bIns="36576" rtlCol="0" anchor="ctr"/>
          <a:lstStyle/>
          <a:p>
            <a:pPr algn="ctr"/>
            <a:endParaRPr lang="zh-CN" altLang="en-US" sz="1440"/>
          </a:p>
        </p:txBody>
      </p:sp>
    </p:spTree>
    <p:extLst>
      <p:ext uri="{BB962C8B-B14F-4D97-AF65-F5344CB8AC3E}">
        <p14:creationId xmlns:p14="http://schemas.microsoft.com/office/powerpoint/2010/main" val="1500038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802F66-EE0F-4A04-AE6E-0FE744289658}"/>
              </a:ext>
            </a:extLst>
          </p:cNvPr>
          <p:cNvSpPr>
            <a:spLocks noGrp="1"/>
          </p:cNvSpPr>
          <p:nvPr>
            <p:ph type="title"/>
          </p:nvPr>
        </p:nvSpPr>
        <p:spPr/>
        <p:txBody>
          <a:bodyPr/>
          <a:lstStyle/>
          <a:p>
            <a:r>
              <a:rPr lang="zh-CN" altLang="en-US" dirty="0"/>
              <a:t>需求分析</a:t>
            </a:r>
          </a:p>
        </p:txBody>
      </p:sp>
      <p:graphicFrame>
        <p:nvGraphicFramePr>
          <p:cNvPr id="3" name="图表 2">
            <a:extLst>
              <a:ext uri="{FF2B5EF4-FFF2-40B4-BE49-F238E27FC236}">
                <a16:creationId xmlns:a16="http://schemas.microsoft.com/office/drawing/2014/main" id="{C9DF6C4B-DB09-4D6C-B2EB-71BB4D9DA0E1}"/>
              </a:ext>
            </a:extLst>
          </p:cNvPr>
          <p:cNvGraphicFramePr/>
          <p:nvPr>
            <p:extLst>
              <p:ext uri="{D42A27DB-BD31-4B8C-83A1-F6EECF244321}">
                <p14:modId xmlns:p14="http://schemas.microsoft.com/office/powerpoint/2010/main" val="470747313"/>
              </p:ext>
            </p:extLst>
          </p:nvPr>
        </p:nvGraphicFramePr>
        <p:xfrm>
          <a:off x="738407" y="1281235"/>
          <a:ext cx="6088380" cy="4810125"/>
        </p:xfrm>
        <a:graphic>
          <a:graphicData uri="http://schemas.openxmlformats.org/drawingml/2006/chart">
            <c:chart xmlns:c="http://schemas.openxmlformats.org/drawingml/2006/chart" xmlns:r="http://schemas.openxmlformats.org/officeDocument/2006/relationships" r:id="rId2"/>
          </a:graphicData>
        </a:graphic>
      </p:graphicFrame>
      <p:sp>
        <p:nvSpPr>
          <p:cNvPr id="4" name="椭圆 3">
            <a:extLst>
              <a:ext uri="{FF2B5EF4-FFF2-40B4-BE49-F238E27FC236}">
                <a16:creationId xmlns:a16="http://schemas.microsoft.com/office/drawing/2014/main" id="{185D8D8A-EED1-4AA8-93A7-365C6D683FC6}"/>
              </a:ext>
            </a:extLst>
          </p:cNvPr>
          <p:cNvSpPr/>
          <p:nvPr/>
        </p:nvSpPr>
        <p:spPr>
          <a:xfrm>
            <a:off x="7442216" y="1608270"/>
            <a:ext cx="625793" cy="625793"/>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endParaRPr lang="zh-CN" altLang="en-US" sz="1620"/>
          </a:p>
        </p:txBody>
      </p:sp>
      <p:sp>
        <p:nvSpPr>
          <p:cNvPr id="5" name="文本框 4">
            <a:extLst>
              <a:ext uri="{FF2B5EF4-FFF2-40B4-BE49-F238E27FC236}">
                <a16:creationId xmlns:a16="http://schemas.microsoft.com/office/drawing/2014/main" id="{CA0A8BF4-2117-4EC4-884C-EFA39523AC83}"/>
              </a:ext>
            </a:extLst>
          </p:cNvPr>
          <p:cNvSpPr txBox="1"/>
          <p:nvPr/>
        </p:nvSpPr>
        <p:spPr>
          <a:xfrm>
            <a:off x="8333509" y="1608270"/>
            <a:ext cx="1538883" cy="369332"/>
          </a:xfrm>
          <a:prstGeom prst="rect">
            <a:avLst/>
          </a:prstGeom>
          <a:noFill/>
          <a:effectLst/>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6" name="文本框 5">
            <a:extLst>
              <a:ext uri="{FF2B5EF4-FFF2-40B4-BE49-F238E27FC236}">
                <a16:creationId xmlns:a16="http://schemas.microsoft.com/office/drawing/2014/main" id="{CF7CC975-B1B4-419E-B866-9807D4B819A4}"/>
              </a:ext>
            </a:extLst>
          </p:cNvPr>
          <p:cNvSpPr txBox="1"/>
          <p:nvPr/>
        </p:nvSpPr>
        <p:spPr>
          <a:xfrm>
            <a:off x="8333508" y="1972865"/>
            <a:ext cx="2447494" cy="542200"/>
          </a:xfrm>
          <a:prstGeom prst="rect">
            <a:avLst/>
          </a:prstGeom>
          <a:noFill/>
          <a:effectLst/>
        </p:spPr>
        <p:txBody>
          <a:bodyPr wrap="square" lIns="0" tIns="0" rIns="0" bIns="0" rtlCol="0" anchor="t">
            <a:spAutoFit/>
          </a:body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7" name="椭圆 6">
            <a:extLst>
              <a:ext uri="{FF2B5EF4-FFF2-40B4-BE49-F238E27FC236}">
                <a16:creationId xmlns:a16="http://schemas.microsoft.com/office/drawing/2014/main" id="{B09B9E36-5F05-47E5-A2F2-1393C2503976}"/>
              </a:ext>
            </a:extLst>
          </p:cNvPr>
          <p:cNvSpPr/>
          <p:nvPr/>
        </p:nvSpPr>
        <p:spPr>
          <a:xfrm>
            <a:off x="7442216" y="3277054"/>
            <a:ext cx="625793" cy="625793"/>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endParaRPr lang="zh-CN" altLang="en-US" sz="1620"/>
          </a:p>
        </p:txBody>
      </p:sp>
      <p:sp>
        <p:nvSpPr>
          <p:cNvPr id="8" name="文本框 7">
            <a:extLst>
              <a:ext uri="{FF2B5EF4-FFF2-40B4-BE49-F238E27FC236}">
                <a16:creationId xmlns:a16="http://schemas.microsoft.com/office/drawing/2014/main" id="{FBCB2FF3-7F95-4723-8836-C26C9FA74ED3}"/>
              </a:ext>
            </a:extLst>
          </p:cNvPr>
          <p:cNvSpPr txBox="1"/>
          <p:nvPr/>
        </p:nvSpPr>
        <p:spPr>
          <a:xfrm>
            <a:off x="8333509" y="3277054"/>
            <a:ext cx="1538883" cy="369332"/>
          </a:xfrm>
          <a:prstGeom prst="rect">
            <a:avLst/>
          </a:prstGeom>
          <a:noFill/>
          <a:effectLst/>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9" name="文本框 8">
            <a:extLst>
              <a:ext uri="{FF2B5EF4-FFF2-40B4-BE49-F238E27FC236}">
                <a16:creationId xmlns:a16="http://schemas.microsoft.com/office/drawing/2014/main" id="{47DA54BA-95D9-4DCA-9875-14AC52CF24C3}"/>
              </a:ext>
            </a:extLst>
          </p:cNvPr>
          <p:cNvSpPr txBox="1"/>
          <p:nvPr/>
        </p:nvSpPr>
        <p:spPr>
          <a:xfrm>
            <a:off x="8333508" y="3641648"/>
            <a:ext cx="2447494" cy="542200"/>
          </a:xfrm>
          <a:prstGeom prst="rect">
            <a:avLst/>
          </a:prstGeom>
          <a:noFill/>
          <a:effectLst/>
        </p:spPr>
        <p:txBody>
          <a:bodyPr wrap="square" lIns="0" tIns="0" rIns="0" bIns="0" rtlCol="0" anchor="t">
            <a:spAutoFit/>
          </a:body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10" name="椭圆 9">
            <a:extLst>
              <a:ext uri="{FF2B5EF4-FFF2-40B4-BE49-F238E27FC236}">
                <a16:creationId xmlns:a16="http://schemas.microsoft.com/office/drawing/2014/main" id="{30AB9838-5F8E-46D5-959E-1F96CDF4A2BB}"/>
              </a:ext>
            </a:extLst>
          </p:cNvPr>
          <p:cNvSpPr/>
          <p:nvPr/>
        </p:nvSpPr>
        <p:spPr>
          <a:xfrm>
            <a:off x="7458240" y="4945837"/>
            <a:ext cx="625793" cy="625793"/>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endParaRPr lang="zh-CN" altLang="en-US" sz="1620"/>
          </a:p>
        </p:txBody>
      </p:sp>
      <p:sp>
        <p:nvSpPr>
          <p:cNvPr id="11" name="文本框 10">
            <a:extLst>
              <a:ext uri="{FF2B5EF4-FFF2-40B4-BE49-F238E27FC236}">
                <a16:creationId xmlns:a16="http://schemas.microsoft.com/office/drawing/2014/main" id="{DDD982CF-5D52-4C51-AF28-B90C0B441675}"/>
              </a:ext>
            </a:extLst>
          </p:cNvPr>
          <p:cNvSpPr txBox="1"/>
          <p:nvPr/>
        </p:nvSpPr>
        <p:spPr>
          <a:xfrm>
            <a:off x="8349535" y="4945837"/>
            <a:ext cx="1538883" cy="369332"/>
          </a:xfrm>
          <a:prstGeom prst="rect">
            <a:avLst/>
          </a:prstGeom>
          <a:noFill/>
          <a:effectLst/>
        </p:spPr>
        <p:txBody>
          <a:bodyPr wrap="none" lIns="0" tIns="0" rIns="0" bIns="0" rtlCol="0" anchor="t">
            <a:spAutoFit/>
          </a:bodyPr>
          <a:lstStyle/>
          <a:p>
            <a:r>
              <a:rPr lang="zh-CN" altLang="en-US" sz="2400" dirty="0">
                <a:solidFill>
                  <a:schemeClr val="accent1"/>
                </a:solidFill>
                <a:latin typeface="+mj-ea"/>
                <a:ea typeface="+mj-ea"/>
              </a:rPr>
              <a:t>关键词标题</a:t>
            </a:r>
          </a:p>
        </p:txBody>
      </p:sp>
      <p:sp>
        <p:nvSpPr>
          <p:cNvPr id="12" name="文本框 11">
            <a:extLst>
              <a:ext uri="{FF2B5EF4-FFF2-40B4-BE49-F238E27FC236}">
                <a16:creationId xmlns:a16="http://schemas.microsoft.com/office/drawing/2014/main" id="{89B514C2-CFEF-4660-854C-A680DD89C6C6}"/>
              </a:ext>
            </a:extLst>
          </p:cNvPr>
          <p:cNvSpPr txBox="1"/>
          <p:nvPr/>
        </p:nvSpPr>
        <p:spPr>
          <a:xfrm>
            <a:off x="8349534" y="5310432"/>
            <a:ext cx="2447494" cy="542200"/>
          </a:xfrm>
          <a:prstGeom prst="rect">
            <a:avLst/>
          </a:prstGeom>
          <a:noFill/>
          <a:effectLst/>
        </p:spPr>
        <p:txBody>
          <a:bodyPr wrap="square" lIns="0" tIns="0" rIns="0" bIns="0" rtlCol="0" anchor="t">
            <a:spAutoFit/>
          </a:bodyPr>
          <a:lstStyle/>
          <a:p>
            <a:pPr>
              <a:lnSpc>
                <a:spcPct val="130000"/>
              </a:lnSpc>
            </a:pPr>
            <a:r>
              <a:rPr lang="zh-CN" altLang="en-US" sz="1400" dirty="0">
                <a:solidFill>
                  <a:schemeClr val="tx1">
                    <a:lumMod val="75000"/>
                    <a:lumOff val="25000"/>
                  </a:schemeClr>
                </a:solidFill>
                <a:latin typeface="+mn-ea"/>
              </a:rPr>
              <a:t>在这里输入你的正文阐述与关键词标题相关的具体内容</a:t>
            </a:r>
            <a:endParaRPr lang="zh-CN" altLang="en-US" sz="1400" b="0" dirty="0">
              <a:solidFill>
                <a:schemeClr val="tx1">
                  <a:lumMod val="75000"/>
                  <a:lumOff val="25000"/>
                </a:schemeClr>
              </a:solidFill>
              <a:effectLst/>
              <a:latin typeface="+mn-ea"/>
            </a:endParaRPr>
          </a:p>
        </p:txBody>
      </p:sp>
      <p:sp>
        <p:nvSpPr>
          <p:cNvPr id="13" name="任意多边形: 形状 12">
            <a:extLst>
              <a:ext uri="{FF2B5EF4-FFF2-40B4-BE49-F238E27FC236}">
                <a16:creationId xmlns:a16="http://schemas.microsoft.com/office/drawing/2014/main" id="{8B132B92-1CF7-489F-989E-F5F9B00AB53F}"/>
              </a:ext>
            </a:extLst>
          </p:cNvPr>
          <p:cNvSpPr/>
          <p:nvPr/>
        </p:nvSpPr>
        <p:spPr>
          <a:xfrm>
            <a:off x="7588818" y="1754924"/>
            <a:ext cx="332589" cy="332484"/>
          </a:xfrm>
          <a:custGeom>
            <a:avLst/>
            <a:gdLst>
              <a:gd name="connsiteX0" fmla="*/ 366248 w 455927"/>
              <a:gd name="connsiteY0" fmla="*/ -282 h 455784"/>
              <a:gd name="connsiteX1" fmla="*/ 88312 w 455927"/>
              <a:gd name="connsiteY1" fmla="*/ -282 h 455784"/>
              <a:gd name="connsiteX2" fmla="*/ -725 w 455927"/>
              <a:gd name="connsiteY2" fmla="*/ 88612 h 455784"/>
              <a:gd name="connsiteX3" fmla="*/ -725 w 455927"/>
              <a:gd name="connsiteY3" fmla="*/ 88672 h 455784"/>
              <a:gd name="connsiteX4" fmla="*/ -725 w 455927"/>
              <a:gd name="connsiteY4" fmla="*/ 366549 h 455784"/>
              <a:gd name="connsiteX5" fmla="*/ 88312 w 455927"/>
              <a:gd name="connsiteY5" fmla="*/ 455503 h 455784"/>
              <a:gd name="connsiteX6" fmla="*/ 366248 w 455927"/>
              <a:gd name="connsiteY6" fmla="*/ 455503 h 455784"/>
              <a:gd name="connsiteX7" fmla="*/ 455202 w 455927"/>
              <a:gd name="connsiteY7" fmla="*/ 366549 h 455784"/>
              <a:gd name="connsiteX8" fmla="*/ 455202 w 455927"/>
              <a:gd name="connsiteY8" fmla="*/ 88612 h 455784"/>
              <a:gd name="connsiteX9" fmla="*/ 366248 w 455927"/>
              <a:gd name="connsiteY9" fmla="*/ -282 h 455784"/>
              <a:gd name="connsiteX10" fmla="*/ 166106 w 455927"/>
              <a:gd name="connsiteY10" fmla="*/ 222963 h 455784"/>
              <a:gd name="connsiteX11" fmla="*/ 294580 w 455927"/>
              <a:gd name="connsiteY11" fmla="*/ 94453 h 455784"/>
              <a:gd name="connsiteX12" fmla="*/ 306333 w 455927"/>
              <a:gd name="connsiteY12" fmla="*/ 94440 h 455784"/>
              <a:gd name="connsiteX13" fmla="*/ 306345 w 455927"/>
              <a:gd name="connsiteY13" fmla="*/ 94453 h 455784"/>
              <a:gd name="connsiteX14" fmla="*/ 306689 w 455927"/>
              <a:gd name="connsiteY14" fmla="*/ 94750 h 455784"/>
              <a:gd name="connsiteX15" fmla="*/ 322810 w 455927"/>
              <a:gd name="connsiteY15" fmla="*/ 78569 h 455784"/>
              <a:gd name="connsiteX16" fmla="*/ 334528 w 455927"/>
              <a:gd name="connsiteY16" fmla="*/ 78569 h 455784"/>
              <a:gd name="connsiteX17" fmla="*/ 364931 w 455927"/>
              <a:gd name="connsiteY17" fmla="*/ 109008 h 455784"/>
              <a:gd name="connsiteX18" fmla="*/ 365002 w 455927"/>
              <a:gd name="connsiteY18" fmla="*/ 120658 h 455784"/>
              <a:gd name="connsiteX19" fmla="*/ 364931 w 455927"/>
              <a:gd name="connsiteY19" fmla="*/ 120725 h 455784"/>
              <a:gd name="connsiteX20" fmla="*/ 348643 w 455927"/>
              <a:gd name="connsiteY20" fmla="*/ 136751 h 455784"/>
              <a:gd name="connsiteX21" fmla="*/ 349308 w 455927"/>
              <a:gd name="connsiteY21" fmla="*/ 137416 h 455784"/>
              <a:gd name="connsiteX22" fmla="*/ 349308 w 455927"/>
              <a:gd name="connsiteY22" fmla="*/ 149169 h 455784"/>
              <a:gd name="connsiteX23" fmla="*/ 220774 w 455927"/>
              <a:gd name="connsiteY23" fmla="*/ 277619 h 455784"/>
              <a:gd name="connsiteX24" fmla="*/ 209176 w 455927"/>
              <a:gd name="connsiteY24" fmla="*/ 277747 h 455784"/>
              <a:gd name="connsiteX25" fmla="*/ 209045 w 455927"/>
              <a:gd name="connsiteY25" fmla="*/ 277619 h 455784"/>
              <a:gd name="connsiteX26" fmla="*/ 166106 w 455927"/>
              <a:gd name="connsiteY26" fmla="*/ 234775 h 455784"/>
              <a:gd name="connsiteX27" fmla="*/ 166106 w 455927"/>
              <a:gd name="connsiteY27" fmla="*/ 223022 h 455784"/>
              <a:gd name="connsiteX28" fmla="*/ 166106 w 455927"/>
              <a:gd name="connsiteY28" fmla="*/ 223022 h 455784"/>
              <a:gd name="connsiteX29" fmla="*/ 104374 w 455927"/>
              <a:gd name="connsiteY29" fmla="*/ 339126 h 455784"/>
              <a:gd name="connsiteX30" fmla="*/ 145402 w 455927"/>
              <a:gd name="connsiteY30" fmla="*/ 254956 h 455784"/>
              <a:gd name="connsiteX31" fmla="*/ 154899 w 455927"/>
              <a:gd name="connsiteY31" fmla="*/ 253401 h 455784"/>
              <a:gd name="connsiteX32" fmla="*/ 192615 w 455927"/>
              <a:gd name="connsiteY32" fmla="*/ 291153 h 455784"/>
              <a:gd name="connsiteX33" fmla="*/ 191119 w 455927"/>
              <a:gd name="connsiteY33" fmla="*/ 300769 h 455784"/>
              <a:gd name="connsiteX34" fmla="*/ 108018 w 455927"/>
              <a:gd name="connsiteY34" fmla="*/ 342770 h 455784"/>
              <a:gd name="connsiteX35" fmla="*/ 104291 w 455927"/>
              <a:gd name="connsiteY35" fmla="*/ 339102 h 455784"/>
              <a:gd name="connsiteX36" fmla="*/ 370772 w 455927"/>
              <a:gd name="connsiteY36" fmla="*/ 379002 h 455784"/>
              <a:gd name="connsiteX37" fmla="*/ 83955 w 455927"/>
              <a:gd name="connsiteY37" fmla="*/ 379002 h 455784"/>
              <a:gd name="connsiteX38" fmla="*/ 71407 w 455927"/>
              <a:gd name="connsiteY38" fmla="*/ 366454 h 455784"/>
              <a:gd name="connsiteX39" fmla="*/ 83955 w 455927"/>
              <a:gd name="connsiteY39" fmla="*/ 353906 h 455784"/>
              <a:gd name="connsiteX40" fmla="*/ 370760 w 455927"/>
              <a:gd name="connsiteY40" fmla="*/ 353906 h 455784"/>
              <a:gd name="connsiteX41" fmla="*/ 383308 w 455927"/>
              <a:gd name="connsiteY41" fmla="*/ 366454 h 455784"/>
              <a:gd name="connsiteX42" fmla="*/ 370760 w 455927"/>
              <a:gd name="connsiteY42" fmla="*/ 379002 h 45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927" h="455784">
                <a:moveTo>
                  <a:pt x="366248" y="-282"/>
                </a:moveTo>
                <a:lnTo>
                  <a:pt x="88312" y="-282"/>
                </a:lnTo>
                <a:cubicBezTo>
                  <a:pt x="39175" y="-321"/>
                  <a:pt x="-689" y="39478"/>
                  <a:pt x="-725" y="88612"/>
                </a:cubicBezTo>
                <a:cubicBezTo>
                  <a:pt x="-725" y="88632"/>
                  <a:pt x="-725" y="88651"/>
                  <a:pt x="-725" y="88672"/>
                </a:cubicBezTo>
                <a:lnTo>
                  <a:pt x="-725" y="366549"/>
                </a:lnTo>
                <a:cubicBezTo>
                  <a:pt x="-677" y="415690"/>
                  <a:pt x="39175" y="455503"/>
                  <a:pt x="88312" y="455503"/>
                </a:cubicBezTo>
                <a:lnTo>
                  <a:pt x="366248" y="455503"/>
                </a:lnTo>
                <a:cubicBezTo>
                  <a:pt x="415373" y="455503"/>
                  <a:pt x="455202" y="415677"/>
                  <a:pt x="455202" y="366549"/>
                </a:cubicBezTo>
                <a:lnTo>
                  <a:pt x="455202" y="88612"/>
                </a:lnTo>
                <a:cubicBezTo>
                  <a:pt x="455166" y="39510"/>
                  <a:pt x="415349" y="-275"/>
                  <a:pt x="366248" y="-282"/>
                </a:cubicBezTo>
                <a:close/>
                <a:moveTo>
                  <a:pt x="166106" y="222963"/>
                </a:moveTo>
                <a:lnTo>
                  <a:pt x="294580" y="94453"/>
                </a:lnTo>
                <a:cubicBezTo>
                  <a:pt x="297821" y="91204"/>
                  <a:pt x="303080" y="91199"/>
                  <a:pt x="306333" y="94440"/>
                </a:cubicBezTo>
                <a:cubicBezTo>
                  <a:pt x="306333" y="94445"/>
                  <a:pt x="306345" y="94448"/>
                  <a:pt x="306345" y="94453"/>
                </a:cubicBezTo>
                <a:lnTo>
                  <a:pt x="306689" y="94750"/>
                </a:lnTo>
                <a:lnTo>
                  <a:pt x="322810" y="78569"/>
                </a:lnTo>
                <a:cubicBezTo>
                  <a:pt x="326051" y="75347"/>
                  <a:pt x="331287" y="75347"/>
                  <a:pt x="334528" y="78569"/>
                </a:cubicBezTo>
                <a:lnTo>
                  <a:pt x="364931" y="109008"/>
                </a:lnTo>
                <a:cubicBezTo>
                  <a:pt x="368172" y="112207"/>
                  <a:pt x="368195" y="117423"/>
                  <a:pt x="365002" y="120658"/>
                </a:cubicBezTo>
                <a:cubicBezTo>
                  <a:pt x="364978" y="120681"/>
                  <a:pt x="364954" y="120703"/>
                  <a:pt x="364931" y="120725"/>
                </a:cubicBezTo>
                <a:lnTo>
                  <a:pt x="348643" y="136751"/>
                </a:lnTo>
                <a:lnTo>
                  <a:pt x="349308" y="137416"/>
                </a:lnTo>
                <a:cubicBezTo>
                  <a:pt x="352501" y="140683"/>
                  <a:pt x="352501" y="145902"/>
                  <a:pt x="349308" y="149169"/>
                </a:cubicBezTo>
                <a:lnTo>
                  <a:pt x="220774" y="277619"/>
                </a:lnTo>
                <a:cubicBezTo>
                  <a:pt x="217605" y="280858"/>
                  <a:pt x="212417" y="280916"/>
                  <a:pt x="209176" y="277747"/>
                </a:cubicBezTo>
                <a:cubicBezTo>
                  <a:pt x="209128" y="277706"/>
                  <a:pt x="209093" y="277663"/>
                  <a:pt x="209045" y="277619"/>
                </a:cubicBezTo>
                <a:lnTo>
                  <a:pt x="166106" y="234775"/>
                </a:lnTo>
                <a:cubicBezTo>
                  <a:pt x="162865" y="231529"/>
                  <a:pt x="162865" y="226268"/>
                  <a:pt x="166106" y="223022"/>
                </a:cubicBezTo>
                <a:cubicBezTo>
                  <a:pt x="166106" y="223022"/>
                  <a:pt x="166106" y="223022"/>
                  <a:pt x="166106" y="223022"/>
                </a:cubicBezTo>
                <a:close/>
                <a:moveTo>
                  <a:pt x="104374" y="339126"/>
                </a:moveTo>
                <a:lnTo>
                  <a:pt x="145402" y="254956"/>
                </a:lnTo>
                <a:cubicBezTo>
                  <a:pt x="147396" y="250861"/>
                  <a:pt x="151682" y="250208"/>
                  <a:pt x="154899" y="253401"/>
                </a:cubicBezTo>
                <a:lnTo>
                  <a:pt x="192615" y="291153"/>
                </a:lnTo>
                <a:cubicBezTo>
                  <a:pt x="195868" y="294382"/>
                  <a:pt x="195203" y="298703"/>
                  <a:pt x="191119" y="300769"/>
                </a:cubicBezTo>
                <a:lnTo>
                  <a:pt x="108018" y="342770"/>
                </a:lnTo>
                <a:cubicBezTo>
                  <a:pt x="103947" y="344895"/>
                  <a:pt x="102296" y="343221"/>
                  <a:pt x="104291" y="339102"/>
                </a:cubicBezTo>
                <a:close/>
                <a:moveTo>
                  <a:pt x="370772" y="379002"/>
                </a:moveTo>
                <a:lnTo>
                  <a:pt x="83955" y="379002"/>
                </a:lnTo>
                <a:cubicBezTo>
                  <a:pt x="77022" y="379002"/>
                  <a:pt x="71407" y="373385"/>
                  <a:pt x="71407" y="366454"/>
                </a:cubicBezTo>
                <a:cubicBezTo>
                  <a:pt x="71407" y="359523"/>
                  <a:pt x="77022" y="353906"/>
                  <a:pt x="83955" y="353906"/>
                </a:cubicBezTo>
                <a:lnTo>
                  <a:pt x="370760" y="353906"/>
                </a:lnTo>
                <a:cubicBezTo>
                  <a:pt x="377693" y="353906"/>
                  <a:pt x="383308" y="359523"/>
                  <a:pt x="383308" y="366454"/>
                </a:cubicBezTo>
                <a:cubicBezTo>
                  <a:pt x="383308" y="373385"/>
                  <a:pt x="377693" y="379002"/>
                  <a:pt x="370760" y="379002"/>
                </a:cubicBezTo>
                <a:close/>
              </a:path>
            </a:pathLst>
          </a:custGeom>
          <a:solidFill>
            <a:schemeClr val="bg1"/>
          </a:solidFill>
          <a:ln w="1185" cap="flat">
            <a:noFill/>
            <a:prstDash val="solid"/>
            <a:miter/>
          </a:ln>
          <a:effectLst/>
        </p:spPr>
        <p:txBody>
          <a:bodyPr lIns="82296" tIns="41148" rIns="82296" bIns="41148" rtlCol="0" anchor="ctr"/>
          <a:lstStyle/>
          <a:p>
            <a:endParaRPr lang="zh-CN" altLang="en-US" sz="1620"/>
          </a:p>
        </p:txBody>
      </p:sp>
      <p:sp>
        <p:nvSpPr>
          <p:cNvPr id="14" name="任意多边形: 形状 13">
            <a:extLst>
              <a:ext uri="{FF2B5EF4-FFF2-40B4-BE49-F238E27FC236}">
                <a16:creationId xmlns:a16="http://schemas.microsoft.com/office/drawing/2014/main" id="{6E4E1F5B-10FC-4193-BB32-4C528B568917}"/>
              </a:ext>
            </a:extLst>
          </p:cNvPr>
          <p:cNvSpPr/>
          <p:nvPr/>
        </p:nvSpPr>
        <p:spPr>
          <a:xfrm>
            <a:off x="7600380" y="3422768"/>
            <a:ext cx="309464" cy="334364"/>
          </a:xfrm>
          <a:custGeom>
            <a:avLst/>
            <a:gdLst>
              <a:gd name="connsiteX0" fmla="*/ 396316 w 424226"/>
              <a:gd name="connsiteY0" fmla="*/ 389331 h 458360"/>
              <a:gd name="connsiteX1" fmla="*/ 423502 w 424226"/>
              <a:gd name="connsiteY1" fmla="*/ 343031 h 458360"/>
              <a:gd name="connsiteX2" fmla="*/ 408140 w 424226"/>
              <a:gd name="connsiteY2" fmla="*/ 41114 h 458360"/>
              <a:gd name="connsiteX3" fmla="*/ 364738 w 424226"/>
              <a:gd name="connsiteY3" fmla="*/ -282 h 458360"/>
              <a:gd name="connsiteX4" fmla="*/ 285495 w 424226"/>
              <a:gd name="connsiteY4" fmla="*/ -282 h 458360"/>
              <a:gd name="connsiteX5" fmla="*/ 285495 w 424226"/>
              <a:gd name="connsiteY5" fmla="*/ 244153 h 458360"/>
              <a:gd name="connsiteX6" fmla="*/ 224380 w 424226"/>
              <a:gd name="connsiteY6" fmla="*/ 183051 h 458360"/>
              <a:gd name="connsiteX7" fmla="*/ 163278 w 424226"/>
              <a:gd name="connsiteY7" fmla="*/ 244153 h 458360"/>
              <a:gd name="connsiteX8" fmla="*/ 163278 w 424226"/>
              <a:gd name="connsiteY8" fmla="*/ -282 h 458360"/>
              <a:gd name="connsiteX9" fmla="*/ 61336 w 424226"/>
              <a:gd name="connsiteY9" fmla="*/ -282 h 458360"/>
              <a:gd name="connsiteX10" fmla="*/ 17970 w 424226"/>
              <a:gd name="connsiteY10" fmla="*/ 41114 h 458360"/>
              <a:gd name="connsiteX11" fmla="*/ -657 w 424226"/>
              <a:gd name="connsiteY11" fmla="*/ 407340 h 458360"/>
              <a:gd name="connsiteX12" fmla="*/ 43185 w 424226"/>
              <a:gd name="connsiteY12" fmla="*/ 458079 h 458360"/>
              <a:gd name="connsiteX13" fmla="*/ 382961 w 424226"/>
              <a:gd name="connsiteY13" fmla="*/ 458079 h 458360"/>
              <a:gd name="connsiteX14" fmla="*/ 420949 w 424226"/>
              <a:gd name="connsiteY14" fmla="*/ 434205 h 458360"/>
              <a:gd name="connsiteX15" fmla="*/ 396316 w 424226"/>
              <a:gd name="connsiteY15" fmla="*/ 389331 h 458360"/>
              <a:gd name="connsiteX16" fmla="*/ 365759 w 424226"/>
              <a:gd name="connsiteY16" fmla="*/ 381685 h 458360"/>
              <a:gd name="connsiteX17" fmla="*/ 381037 w 424226"/>
              <a:gd name="connsiteY17" fmla="*/ 427521 h 458360"/>
              <a:gd name="connsiteX18" fmla="*/ 75499 w 424226"/>
              <a:gd name="connsiteY18" fmla="*/ 427521 h 458360"/>
              <a:gd name="connsiteX19" fmla="*/ 29663 w 424226"/>
              <a:gd name="connsiteY19" fmla="*/ 381685 h 458360"/>
              <a:gd name="connsiteX20" fmla="*/ 75499 w 424226"/>
              <a:gd name="connsiteY20" fmla="*/ 335849 h 458360"/>
              <a:gd name="connsiteX21" fmla="*/ 381037 w 424226"/>
              <a:gd name="connsiteY21" fmla="*/ 335849 h 458360"/>
              <a:gd name="connsiteX22" fmla="*/ 365806 w 424226"/>
              <a:gd name="connsiteY22" fmla="*/ 381685 h 458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4226" h="458360">
                <a:moveTo>
                  <a:pt x="396316" y="389331"/>
                </a:moveTo>
                <a:cubicBezTo>
                  <a:pt x="396364" y="370122"/>
                  <a:pt x="406751" y="352434"/>
                  <a:pt x="423502" y="343031"/>
                </a:cubicBezTo>
                <a:lnTo>
                  <a:pt x="408140" y="41114"/>
                </a:lnTo>
                <a:cubicBezTo>
                  <a:pt x="406858" y="18024"/>
                  <a:pt x="387863" y="-92"/>
                  <a:pt x="364738" y="-282"/>
                </a:cubicBezTo>
                <a:lnTo>
                  <a:pt x="285495" y="-282"/>
                </a:lnTo>
                <a:lnTo>
                  <a:pt x="285495" y="244153"/>
                </a:lnTo>
                <a:lnTo>
                  <a:pt x="224380" y="183051"/>
                </a:lnTo>
                <a:lnTo>
                  <a:pt x="163278" y="244153"/>
                </a:lnTo>
                <a:lnTo>
                  <a:pt x="163278" y="-282"/>
                </a:lnTo>
                <a:lnTo>
                  <a:pt x="61336" y="-282"/>
                </a:lnTo>
                <a:cubicBezTo>
                  <a:pt x="38228" y="-68"/>
                  <a:pt x="19252" y="18036"/>
                  <a:pt x="17970" y="41114"/>
                </a:cubicBezTo>
                <a:lnTo>
                  <a:pt x="-657" y="407340"/>
                </a:lnTo>
                <a:cubicBezTo>
                  <a:pt x="-2034" y="435226"/>
                  <a:pt x="17602" y="458079"/>
                  <a:pt x="43185" y="458079"/>
                </a:cubicBezTo>
                <a:lnTo>
                  <a:pt x="382961" y="458079"/>
                </a:lnTo>
                <a:cubicBezTo>
                  <a:pt x="399486" y="458079"/>
                  <a:pt x="413423" y="448463"/>
                  <a:pt x="420949" y="434205"/>
                </a:cubicBezTo>
                <a:cubicBezTo>
                  <a:pt x="405635" y="424423"/>
                  <a:pt x="396352" y="407506"/>
                  <a:pt x="396316" y="389331"/>
                </a:cubicBezTo>
                <a:close/>
                <a:moveTo>
                  <a:pt x="365759" y="381685"/>
                </a:moveTo>
                <a:cubicBezTo>
                  <a:pt x="365759" y="395670"/>
                  <a:pt x="364417" y="419876"/>
                  <a:pt x="381037" y="427521"/>
                </a:cubicBezTo>
                <a:lnTo>
                  <a:pt x="75499" y="427521"/>
                </a:lnTo>
                <a:cubicBezTo>
                  <a:pt x="50184" y="427521"/>
                  <a:pt x="29663" y="406995"/>
                  <a:pt x="29663" y="381685"/>
                </a:cubicBezTo>
                <a:cubicBezTo>
                  <a:pt x="29663" y="356375"/>
                  <a:pt x="50184" y="335849"/>
                  <a:pt x="75499" y="335849"/>
                </a:cubicBezTo>
                <a:lnTo>
                  <a:pt x="381037" y="335849"/>
                </a:lnTo>
                <a:cubicBezTo>
                  <a:pt x="364405" y="346011"/>
                  <a:pt x="365806" y="367736"/>
                  <a:pt x="365806" y="381685"/>
                </a:cubicBezTo>
                <a:close/>
              </a:path>
            </a:pathLst>
          </a:custGeom>
          <a:solidFill>
            <a:schemeClr val="bg1"/>
          </a:solidFill>
          <a:ln w="1185" cap="flat">
            <a:noFill/>
            <a:prstDash val="solid"/>
            <a:miter/>
          </a:ln>
          <a:effectLst/>
        </p:spPr>
        <p:txBody>
          <a:bodyPr lIns="82296" tIns="41148" rIns="82296" bIns="41148" rtlCol="0" anchor="ctr"/>
          <a:lstStyle/>
          <a:p>
            <a:endParaRPr lang="zh-CN" altLang="en-US" sz="1620"/>
          </a:p>
        </p:txBody>
      </p:sp>
      <p:sp>
        <p:nvSpPr>
          <p:cNvPr id="15" name="任意多边形: 形状 14">
            <a:extLst>
              <a:ext uri="{FF2B5EF4-FFF2-40B4-BE49-F238E27FC236}">
                <a16:creationId xmlns:a16="http://schemas.microsoft.com/office/drawing/2014/main" id="{FF490494-D6C3-45AB-B9DF-331B774DD3AD}"/>
              </a:ext>
            </a:extLst>
          </p:cNvPr>
          <p:cNvSpPr/>
          <p:nvPr/>
        </p:nvSpPr>
        <p:spPr>
          <a:xfrm>
            <a:off x="7605613" y="5093210"/>
            <a:ext cx="331047" cy="331047"/>
          </a:xfrm>
          <a:custGeom>
            <a:avLst/>
            <a:gdLst>
              <a:gd name="connsiteX0" fmla="*/ 226401 w 453813"/>
              <a:gd name="connsiteY0" fmla="*/ 241660 h 453813"/>
              <a:gd name="connsiteX1" fmla="*/ 343847 w 453813"/>
              <a:gd name="connsiteY1" fmla="*/ 241660 h 453813"/>
              <a:gd name="connsiteX2" fmla="*/ 357808 w 453813"/>
              <a:gd name="connsiteY2" fmla="*/ 227699 h 453813"/>
              <a:gd name="connsiteX3" fmla="*/ 343847 w 453813"/>
              <a:gd name="connsiteY3" fmla="*/ 213738 h 453813"/>
              <a:gd name="connsiteX4" fmla="*/ 240362 w 453813"/>
              <a:gd name="connsiteY4" fmla="*/ 213738 h 453813"/>
              <a:gd name="connsiteX5" fmla="*/ 240362 w 453813"/>
              <a:gd name="connsiteY5" fmla="*/ 76171 h 453813"/>
              <a:gd name="connsiteX6" fmla="*/ 226817 w 453813"/>
              <a:gd name="connsiteY6" fmla="*/ 61806 h 453813"/>
              <a:gd name="connsiteX7" fmla="*/ 212452 w 453813"/>
              <a:gd name="connsiteY7" fmla="*/ 75352 h 453813"/>
              <a:gd name="connsiteX8" fmla="*/ 212452 w 453813"/>
              <a:gd name="connsiteY8" fmla="*/ 76171 h 453813"/>
              <a:gd name="connsiteX9" fmla="*/ 212452 w 453813"/>
              <a:gd name="connsiteY9" fmla="*/ 241660 h 453813"/>
              <a:gd name="connsiteX10" fmla="*/ 226188 w 453813"/>
              <a:gd name="connsiteY10" fmla="*/ 453496 h 453813"/>
              <a:gd name="connsiteX11" fmla="*/ -725 w 453813"/>
              <a:gd name="connsiteY11" fmla="*/ 226595 h 453813"/>
              <a:gd name="connsiteX12" fmla="*/ 226188 w 453813"/>
              <a:gd name="connsiteY12" fmla="*/ -282 h 453813"/>
              <a:gd name="connsiteX13" fmla="*/ 453089 w 453813"/>
              <a:gd name="connsiteY13" fmla="*/ 226631 h 453813"/>
              <a:gd name="connsiteX14" fmla="*/ 226188 w 453813"/>
              <a:gd name="connsiteY14" fmla="*/ 453532 h 453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3813" h="453813">
                <a:moveTo>
                  <a:pt x="226401" y="241660"/>
                </a:moveTo>
                <a:lnTo>
                  <a:pt x="343847" y="241660"/>
                </a:lnTo>
                <a:cubicBezTo>
                  <a:pt x="351551" y="241660"/>
                  <a:pt x="357808" y="235404"/>
                  <a:pt x="357808" y="227699"/>
                </a:cubicBezTo>
                <a:cubicBezTo>
                  <a:pt x="357808" y="219995"/>
                  <a:pt x="351551" y="213738"/>
                  <a:pt x="343847" y="213738"/>
                </a:cubicBezTo>
                <a:lnTo>
                  <a:pt x="240362" y="213738"/>
                </a:lnTo>
                <a:lnTo>
                  <a:pt x="240362" y="76171"/>
                </a:lnTo>
                <a:cubicBezTo>
                  <a:pt x="240588" y="68466"/>
                  <a:pt x="234522" y="62032"/>
                  <a:pt x="226817" y="61806"/>
                </a:cubicBezTo>
                <a:cubicBezTo>
                  <a:pt x="219112" y="61581"/>
                  <a:pt x="212678" y="67647"/>
                  <a:pt x="212452" y="75352"/>
                </a:cubicBezTo>
                <a:cubicBezTo>
                  <a:pt x="212440" y="75625"/>
                  <a:pt x="212440" y="75898"/>
                  <a:pt x="212452" y="76171"/>
                </a:cubicBezTo>
                <a:lnTo>
                  <a:pt x="212452" y="241660"/>
                </a:lnTo>
                <a:close/>
                <a:moveTo>
                  <a:pt x="226188" y="453496"/>
                </a:moveTo>
                <a:cubicBezTo>
                  <a:pt x="100872" y="453496"/>
                  <a:pt x="-725" y="351911"/>
                  <a:pt x="-725" y="226595"/>
                </a:cubicBezTo>
                <a:cubicBezTo>
                  <a:pt x="-725" y="101279"/>
                  <a:pt x="100872" y="-282"/>
                  <a:pt x="226188" y="-282"/>
                </a:cubicBezTo>
                <a:cubicBezTo>
                  <a:pt x="351504" y="-282"/>
                  <a:pt x="453089" y="101303"/>
                  <a:pt x="453089" y="226631"/>
                </a:cubicBezTo>
                <a:cubicBezTo>
                  <a:pt x="453089" y="351959"/>
                  <a:pt x="351504" y="453532"/>
                  <a:pt x="226188" y="453532"/>
                </a:cubicBezTo>
                <a:close/>
              </a:path>
            </a:pathLst>
          </a:custGeom>
          <a:solidFill>
            <a:schemeClr val="bg1"/>
          </a:solidFill>
          <a:ln w="1185" cap="flat">
            <a:noFill/>
            <a:prstDash val="solid"/>
            <a:miter/>
          </a:ln>
          <a:effectLst/>
        </p:spPr>
        <p:txBody>
          <a:bodyPr lIns="82296" tIns="41148" rIns="82296" bIns="41148" rtlCol="0" anchor="ctr"/>
          <a:lstStyle/>
          <a:p>
            <a:endParaRPr lang="zh-CN" altLang="en-US" sz="1620"/>
          </a:p>
        </p:txBody>
      </p:sp>
      <p:cxnSp>
        <p:nvCxnSpPr>
          <p:cNvPr id="16" name="直接连接符 15">
            <a:extLst>
              <a:ext uri="{FF2B5EF4-FFF2-40B4-BE49-F238E27FC236}">
                <a16:creationId xmlns:a16="http://schemas.microsoft.com/office/drawing/2014/main" id="{A7992092-0C6C-432F-94C8-164B07BDF71E}"/>
              </a:ext>
            </a:extLst>
          </p:cNvPr>
          <p:cNvCxnSpPr/>
          <p:nvPr/>
        </p:nvCxnSpPr>
        <p:spPr>
          <a:xfrm>
            <a:off x="7442215" y="2862074"/>
            <a:ext cx="3338788" cy="0"/>
          </a:xfrm>
          <a:prstGeom prst="line">
            <a:avLst/>
          </a:prstGeom>
          <a:ln w="5715"/>
          <a:effectLst/>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4214EF05-CC07-4562-8398-772F0228E1D7}"/>
              </a:ext>
            </a:extLst>
          </p:cNvPr>
          <p:cNvCxnSpPr/>
          <p:nvPr/>
        </p:nvCxnSpPr>
        <p:spPr>
          <a:xfrm>
            <a:off x="7305055" y="4576574"/>
            <a:ext cx="3338788" cy="0"/>
          </a:xfrm>
          <a:prstGeom prst="line">
            <a:avLst/>
          </a:prstGeom>
          <a:ln w="5715"/>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632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1C433B8-3E76-41FF-A055-DB295186C4CB}"/>
              </a:ext>
            </a:extLst>
          </p:cNvPr>
          <p:cNvSpPr>
            <a:spLocks noChangeAspect="1"/>
          </p:cNvSpPr>
          <p:nvPr/>
        </p:nvSpPr>
        <p:spPr>
          <a:xfrm>
            <a:off x="1597007" y="1105592"/>
            <a:ext cx="9231348" cy="2409092"/>
          </a:xfrm>
          <a:prstGeom prst="rect">
            <a:avLst/>
          </a:prstGeom>
          <a:blipFill dpi="0" rotWithShape="1">
            <a:blip r:embed="rId3"/>
            <a:srcRect/>
            <a:stretch>
              <a:fillRect t="-38730" b="-148462"/>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48449FF8-C392-4982-997A-392378D99E3C}"/>
              </a:ext>
            </a:extLst>
          </p:cNvPr>
          <p:cNvSpPr>
            <a:spLocks noGrp="1"/>
          </p:cNvSpPr>
          <p:nvPr>
            <p:ph type="title"/>
          </p:nvPr>
        </p:nvSpPr>
        <p:spPr/>
        <p:txBody>
          <a:bodyPr/>
          <a:lstStyle/>
          <a:p>
            <a:r>
              <a:rPr lang="zh-CN" altLang="en-US" dirty="0"/>
              <a:t>需求分析</a:t>
            </a:r>
          </a:p>
        </p:txBody>
      </p:sp>
      <p:sp>
        <p:nvSpPr>
          <p:cNvPr id="4" name="Picture 2-mask">
            <a:extLst>
              <a:ext uri="{FF2B5EF4-FFF2-40B4-BE49-F238E27FC236}">
                <a16:creationId xmlns:a16="http://schemas.microsoft.com/office/drawing/2014/main" id="{25113D20-56ED-46CE-A855-54277A4837C8}"/>
              </a:ext>
            </a:extLst>
          </p:cNvPr>
          <p:cNvSpPr/>
          <p:nvPr/>
        </p:nvSpPr>
        <p:spPr>
          <a:xfrm>
            <a:off x="1597007" y="1105592"/>
            <a:ext cx="9231348" cy="2409092"/>
          </a:xfrm>
          <a:prstGeom prst="rect">
            <a:avLst/>
          </a:prstGeom>
          <a:gradFill>
            <a:gsLst>
              <a:gs pos="0">
                <a:schemeClr val="accent1">
                  <a:lumMod val="50000"/>
                </a:schemeClr>
              </a:gs>
              <a:gs pos="98000">
                <a:schemeClr val="accent2">
                  <a:lumMod val="75000"/>
                  <a:alpha val="41000"/>
                </a:schemeClr>
              </a:gs>
            </a:gsLst>
            <a:lin ang="162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E5F9CF4E-438F-441D-8C68-D94E9B940C39}"/>
              </a:ext>
            </a:extLst>
          </p:cNvPr>
          <p:cNvSpPr txBox="1"/>
          <p:nvPr/>
        </p:nvSpPr>
        <p:spPr>
          <a:xfrm>
            <a:off x="2246686" y="1517879"/>
            <a:ext cx="2051844" cy="492443"/>
          </a:xfrm>
          <a:prstGeom prst="rect">
            <a:avLst/>
          </a:prstGeom>
          <a:noFill/>
        </p:spPr>
        <p:txBody>
          <a:bodyPr wrap="none" lIns="0" tIns="0" rIns="0" bIns="0" rtlCol="0" anchor="t">
            <a:spAutoFit/>
          </a:bodyPr>
          <a:lstStyle/>
          <a:p>
            <a:r>
              <a:rPr lang="zh-CN" altLang="en-US" sz="3200" dirty="0">
                <a:solidFill>
                  <a:schemeClr val="bg1"/>
                </a:solidFill>
                <a:latin typeface="+mj-ea"/>
                <a:ea typeface="+mj-ea"/>
              </a:rPr>
              <a:t>关键词标题</a:t>
            </a:r>
          </a:p>
        </p:txBody>
      </p:sp>
      <p:sp>
        <p:nvSpPr>
          <p:cNvPr id="6" name="文本框 5">
            <a:extLst>
              <a:ext uri="{FF2B5EF4-FFF2-40B4-BE49-F238E27FC236}">
                <a16:creationId xmlns:a16="http://schemas.microsoft.com/office/drawing/2014/main" id="{B3D36308-E90B-4953-91CA-6C7E270B02AE}"/>
              </a:ext>
            </a:extLst>
          </p:cNvPr>
          <p:cNvSpPr txBox="1"/>
          <p:nvPr/>
        </p:nvSpPr>
        <p:spPr>
          <a:xfrm>
            <a:off x="2246686" y="2153614"/>
            <a:ext cx="3538164" cy="822276"/>
          </a:xfrm>
          <a:prstGeom prst="rect">
            <a:avLst/>
          </a:prstGeom>
          <a:noFill/>
        </p:spPr>
        <p:txBody>
          <a:bodyPr wrap="square" lIns="0" tIns="0" rIns="0" bIns="0" rtlCol="0" anchor="t">
            <a:spAutoFit/>
          </a:bodyPr>
          <a:lstStyle/>
          <a:p>
            <a:pPr>
              <a:lnSpc>
                <a:spcPct val="130000"/>
              </a:lnSpc>
            </a:pPr>
            <a:r>
              <a:rPr lang="zh-CN" altLang="en-US" sz="1400" dirty="0">
                <a:solidFill>
                  <a:schemeClr val="bg1"/>
                </a:solidFill>
                <a:latin typeface="+mn-ea"/>
              </a:rPr>
              <a:t>在这里输入你的正文，阐述与关键词标题相关的具体内容在这里输入你的正文，阐述与关键词标题相关的具体内容</a:t>
            </a:r>
            <a:endParaRPr lang="zh-CN" altLang="en-US" sz="1400" b="0" dirty="0">
              <a:solidFill>
                <a:schemeClr val="bg1"/>
              </a:solidFill>
              <a:effectLst/>
              <a:latin typeface="+mn-ea"/>
            </a:endParaRPr>
          </a:p>
        </p:txBody>
      </p:sp>
      <p:sp>
        <p:nvSpPr>
          <p:cNvPr id="7" name="文本框 6">
            <a:extLst>
              <a:ext uri="{FF2B5EF4-FFF2-40B4-BE49-F238E27FC236}">
                <a16:creationId xmlns:a16="http://schemas.microsoft.com/office/drawing/2014/main" id="{4162697B-1E01-4288-B420-1BBFAA3929AE}"/>
              </a:ext>
            </a:extLst>
          </p:cNvPr>
          <p:cNvSpPr txBox="1"/>
          <p:nvPr/>
        </p:nvSpPr>
        <p:spPr>
          <a:xfrm>
            <a:off x="6776635" y="2153614"/>
            <a:ext cx="3538164" cy="822276"/>
          </a:xfrm>
          <a:prstGeom prst="rect">
            <a:avLst/>
          </a:prstGeom>
          <a:noFill/>
        </p:spPr>
        <p:txBody>
          <a:bodyPr wrap="square" lIns="0" tIns="0" rIns="0" bIns="0" rtlCol="0" anchor="t">
            <a:spAutoFit/>
          </a:bodyPr>
          <a:lstStyle/>
          <a:p>
            <a:pPr>
              <a:lnSpc>
                <a:spcPct val="130000"/>
              </a:lnSpc>
            </a:pPr>
            <a:r>
              <a:rPr lang="zh-CN" altLang="en-US" sz="1400" dirty="0">
                <a:solidFill>
                  <a:schemeClr val="bg1"/>
                </a:solidFill>
                <a:latin typeface="+mn-ea"/>
              </a:rPr>
              <a:t>在这里输入你的正文，阐述与关键词标题相关的具体内容在这里输入你的正文，阐述与关键词标题相关的具体内容</a:t>
            </a:r>
            <a:endParaRPr lang="zh-CN" altLang="en-US" sz="1400" b="0" dirty="0">
              <a:solidFill>
                <a:schemeClr val="bg1"/>
              </a:solidFill>
              <a:effectLst/>
              <a:latin typeface="+mn-ea"/>
            </a:endParaRPr>
          </a:p>
        </p:txBody>
      </p:sp>
      <p:sp>
        <p:nvSpPr>
          <p:cNvPr id="11" name="矩形 10">
            <a:extLst>
              <a:ext uri="{FF2B5EF4-FFF2-40B4-BE49-F238E27FC236}">
                <a16:creationId xmlns:a16="http://schemas.microsoft.com/office/drawing/2014/main" id="{7DC52307-BB69-46DF-950B-1051267ABFB6}"/>
              </a:ext>
            </a:extLst>
          </p:cNvPr>
          <p:cNvSpPr>
            <a:spLocks noChangeAspect="1"/>
          </p:cNvSpPr>
          <p:nvPr/>
        </p:nvSpPr>
        <p:spPr>
          <a:xfrm>
            <a:off x="1597007" y="3618235"/>
            <a:ext cx="3002774" cy="2288766"/>
          </a:xfrm>
          <a:prstGeom prst="rect">
            <a:avLst/>
          </a:prstGeom>
          <a:blipFill dpi="0" rotWithShape="1">
            <a:blip r:embed="rId4"/>
            <a:srcRect/>
            <a:stretch>
              <a:fillRect t="-28550" b="-46378"/>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6C630FBE-6B3C-4CDE-9F33-BDEEC98831A2}"/>
              </a:ext>
            </a:extLst>
          </p:cNvPr>
          <p:cNvSpPr>
            <a:spLocks noChangeAspect="1"/>
          </p:cNvSpPr>
          <p:nvPr/>
        </p:nvSpPr>
        <p:spPr>
          <a:xfrm>
            <a:off x="4802981" y="3656959"/>
            <a:ext cx="6025374" cy="2250042"/>
          </a:xfrm>
          <a:prstGeom prst="rect">
            <a:avLst/>
          </a:prstGeom>
          <a:blipFill dpi="0" rotWithShape="1">
            <a:blip r:embed="rId5"/>
            <a:srcRect/>
            <a:stretch>
              <a:fillRect t="-29869" b="-48589"/>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dk1"/>
                </a:solidFill>
                <a:prstDash val="solid"/>
                <a:miter lim="800000"/>
              </a14:hiddenLine>
            </a:ext>
          </a:extLst>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3029071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a:extLst>
              <a:ext uri="{FF2B5EF4-FFF2-40B4-BE49-F238E27FC236}">
                <a16:creationId xmlns:a16="http://schemas.microsoft.com/office/drawing/2014/main" id="{4E7C5933-497D-4C6D-A359-375A2E7AFA87}"/>
              </a:ext>
            </a:extLst>
          </p:cNvPr>
          <p:cNvSpPr/>
          <p:nvPr/>
        </p:nvSpPr>
        <p:spPr>
          <a:xfrm>
            <a:off x="1988734" y="2301318"/>
            <a:ext cx="2432116" cy="2432116"/>
          </a:xfrm>
          <a:prstGeom prst="ellipse">
            <a:avLst/>
          </a:prstGeom>
          <a:gradFill>
            <a:gsLst>
              <a:gs pos="0">
                <a:schemeClr val="accent1"/>
              </a:gs>
              <a:gs pos="98000">
                <a:schemeClr val="accent2"/>
              </a:gs>
            </a:gsLst>
            <a:lin ang="162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8000" dirty="0">
                <a:latin typeface="+mj-lt"/>
              </a:rPr>
              <a:t>02</a:t>
            </a:r>
            <a:endParaRPr kumimoji="1" lang="zh-CN" altLang="en-US" sz="8000" dirty="0">
              <a:latin typeface="+mj-lt"/>
            </a:endParaRPr>
          </a:p>
        </p:txBody>
      </p:sp>
      <p:sp>
        <p:nvSpPr>
          <p:cNvPr id="4" name="椭圆 3">
            <a:extLst>
              <a:ext uri="{FF2B5EF4-FFF2-40B4-BE49-F238E27FC236}">
                <a16:creationId xmlns:a16="http://schemas.microsoft.com/office/drawing/2014/main" id="{2F3A2AD8-D855-425C-8F57-1AF667357200}"/>
              </a:ext>
            </a:extLst>
          </p:cNvPr>
          <p:cNvSpPr/>
          <p:nvPr/>
        </p:nvSpPr>
        <p:spPr>
          <a:xfrm>
            <a:off x="1887397" y="2124566"/>
            <a:ext cx="843698" cy="843698"/>
          </a:xfrm>
          <a:prstGeom prst="ellipse">
            <a:avLst/>
          </a:prstGeom>
          <a:solidFill>
            <a:schemeClr val="accent1">
              <a:lumMod val="20000"/>
              <a:lumOff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1CCD5300-42A5-40C2-AE41-91D833438849}"/>
              </a:ext>
            </a:extLst>
          </p:cNvPr>
          <p:cNvSpPr txBox="1"/>
          <p:nvPr/>
        </p:nvSpPr>
        <p:spPr>
          <a:xfrm>
            <a:off x="5174994" y="2546415"/>
            <a:ext cx="1189428" cy="276999"/>
          </a:xfrm>
          <a:prstGeom prst="rect">
            <a:avLst/>
          </a:prstGeom>
          <a:noFill/>
        </p:spPr>
        <p:txBody>
          <a:bodyPr wrap="none" lIns="0" tIns="0" rIns="0" bIns="0" rtlCol="0" anchor="t">
            <a:spAutoFit/>
          </a:bodyPr>
          <a:lstStyle/>
          <a:p>
            <a:pPr algn="l"/>
            <a:r>
              <a:rPr kumimoji="1" lang="en-US" altLang="zh-CN" dirty="0">
                <a:solidFill>
                  <a:schemeClr val="accent1">
                    <a:lumMod val="100000"/>
                  </a:schemeClr>
                </a:solidFill>
              </a:rPr>
              <a:t>PART</a:t>
            </a:r>
            <a:r>
              <a:rPr kumimoji="1" lang="zh-CN" altLang="en-US" dirty="0">
                <a:solidFill>
                  <a:schemeClr val="accent1">
                    <a:lumMod val="100000"/>
                  </a:schemeClr>
                </a:solidFill>
              </a:rPr>
              <a:t> </a:t>
            </a:r>
            <a:r>
              <a:rPr kumimoji="1" lang="en-US" altLang="zh-CN" dirty="0">
                <a:solidFill>
                  <a:schemeClr val="accent1">
                    <a:lumMod val="100000"/>
                  </a:schemeClr>
                </a:solidFill>
              </a:rPr>
              <a:t>TWO</a:t>
            </a:r>
            <a:endParaRPr kumimoji="1" lang="zh-CN" altLang="en-US" dirty="0">
              <a:solidFill>
                <a:schemeClr val="accent1">
                  <a:lumMod val="100000"/>
                </a:schemeClr>
              </a:solidFill>
            </a:endParaRPr>
          </a:p>
        </p:txBody>
      </p:sp>
      <p:cxnSp>
        <p:nvCxnSpPr>
          <p:cNvPr id="6" name="直线连接符 5">
            <a:extLst>
              <a:ext uri="{FF2B5EF4-FFF2-40B4-BE49-F238E27FC236}">
                <a16:creationId xmlns:a16="http://schemas.microsoft.com/office/drawing/2014/main" id="{DD047BFF-5326-4F8A-B675-DA28DD53478B}"/>
              </a:ext>
            </a:extLst>
          </p:cNvPr>
          <p:cNvCxnSpPr>
            <a:cxnSpLocks/>
          </p:cNvCxnSpPr>
          <p:nvPr/>
        </p:nvCxnSpPr>
        <p:spPr>
          <a:xfrm>
            <a:off x="6447934" y="2684914"/>
            <a:ext cx="375154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直线连接符 6">
            <a:extLst>
              <a:ext uri="{FF2B5EF4-FFF2-40B4-BE49-F238E27FC236}">
                <a16:creationId xmlns:a16="http://schemas.microsoft.com/office/drawing/2014/main" id="{1529C3B5-A59A-4110-A634-8EF520F7B861}"/>
              </a:ext>
            </a:extLst>
          </p:cNvPr>
          <p:cNvCxnSpPr>
            <a:cxnSpLocks/>
          </p:cNvCxnSpPr>
          <p:nvPr/>
        </p:nvCxnSpPr>
        <p:spPr>
          <a:xfrm>
            <a:off x="5258909" y="4607201"/>
            <a:ext cx="502448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001CB513-C101-4B01-BDCF-1D43FA49CDC9}"/>
              </a:ext>
            </a:extLst>
          </p:cNvPr>
          <p:cNvSpPr txBox="1"/>
          <p:nvPr/>
        </p:nvSpPr>
        <p:spPr>
          <a:xfrm>
            <a:off x="5206347" y="2823414"/>
            <a:ext cx="5129610" cy="1231106"/>
          </a:xfrm>
          <a:prstGeom prst="rect">
            <a:avLst/>
          </a:prstGeom>
          <a:noFill/>
        </p:spPr>
        <p:txBody>
          <a:bodyPr wrap="square" lIns="0" tIns="0" rIns="0" bIns="0" rtlCol="0" anchor="t">
            <a:spAutoFit/>
          </a:bodyPr>
          <a:lstStyle/>
          <a:p>
            <a:pPr algn="dist"/>
            <a:r>
              <a:rPr lang="zh-CN" altLang="en-US" sz="8000" dirty="0">
                <a:solidFill>
                  <a:schemeClr val="accent1"/>
                </a:solidFill>
                <a:latin typeface="+mj-ea"/>
                <a:ea typeface="+mj-ea"/>
              </a:rPr>
              <a:t>市场分析</a:t>
            </a:r>
          </a:p>
        </p:txBody>
      </p:sp>
      <p:sp>
        <p:nvSpPr>
          <p:cNvPr id="9" name="文本框 8">
            <a:extLst>
              <a:ext uri="{FF2B5EF4-FFF2-40B4-BE49-F238E27FC236}">
                <a16:creationId xmlns:a16="http://schemas.microsoft.com/office/drawing/2014/main" id="{186DF657-CB54-4389-9067-AD145F779146}"/>
              </a:ext>
            </a:extLst>
          </p:cNvPr>
          <p:cNvSpPr txBox="1"/>
          <p:nvPr/>
        </p:nvSpPr>
        <p:spPr>
          <a:xfrm>
            <a:off x="5172932" y="3854465"/>
            <a:ext cx="5196440" cy="677108"/>
          </a:xfrm>
          <a:prstGeom prst="rect">
            <a:avLst/>
          </a:prstGeom>
          <a:noFill/>
        </p:spPr>
        <p:txBody>
          <a:bodyPr wrap="square" lIns="0" tIns="0" rIns="0" bIns="0" rtlCol="0" anchor="t">
            <a:spAutoFit/>
          </a:bodyPr>
          <a:lstStyle/>
          <a:p>
            <a:pPr algn="dist"/>
            <a:r>
              <a:rPr lang="en-US" altLang="zh-CN" sz="4400" dirty="0">
                <a:solidFill>
                  <a:schemeClr val="accent1"/>
                </a:solidFill>
                <a:ea typeface="+mj-ea"/>
              </a:rPr>
              <a:t>Market</a:t>
            </a:r>
          </a:p>
        </p:txBody>
      </p:sp>
    </p:spTree>
    <p:extLst>
      <p:ext uri="{BB962C8B-B14F-4D97-AF65-F5344CB8AC3E}">
        <p14:creationId xmlns:p14="http://schemas.microsoft.com/office/powerpoint/2010/main" val="27339588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PICTURE" val="#747031;#128672;"/>
</p:tagLst>
</file>

<file path=ppt/tags/tag10.xml><?xml version="1.0" encoding="utf-8"?>
<p:tagLst xmlns:a="http://schemas.openxmlformats.org/drawingml/2006/main" xmlns:r="http://schemas.openxmlformats.org/officeDocument/2006/relationships" xmlns:p="http://schemas.openxmlformats.org/presentationml/2006/main">
  <p:tag name="ISLIDE.ICON" val="#163642;#29241;#400135;#87845;#86585;#92191;#175705;#90990;"/>
</p:tagLst>
</file>

<file path=ppt/tags/tag11.xml><?xml version="1.0" encoding="utf-8"?>
<p:tagLst xmlns:a="http://schemas.openxmlformats.org/drawingml/2006/main" xmlns:r="http://schemas.openxmlformats.org/officeDocument/2006/relationships" xmlns:p="http://schemas.openxmlformats.org/presentationml/2006/main">
  <p:tag name="ISLIDE.ICON" val="#383170;#93436;#368818;#111005;#384914;"/>
</p:tagLst>
</file>

<file path=ppt/tags/tag12.xml><?xml version="1.0" encoding="utf-8"?>
<p:tagLst xmlns:a="http://schemas.openxmlformats.org/drawingml/2006/main" xmlns:r="http://schemas.openxmlformats.org/officeDocument/2006/relationships" xmlns:p="http://schemas.openxmlformats.org/presentationml/2006/main">
  <p:tag name="ISLIDE.PICTURE" val="#720642;"/>
</p:tagLst>
</file>

<file path=ppt/tags/tag13.xml><?xml version="1.0" encoding="utf-8"?>
<p:tagLst xmlns:a="http://schemas.openxmlformats.org/drawingml/2006/main" xmlns:r="http://schemas.openxmlformats.org/officeDocument/2006/relationships" xmlns:p="http://schemas.openxmlformats.org/presentationml/2006/main">
  <p:tag name="ISLIDE.PICTURE" val="#723757;"/>
</p:tagLst>
</file>

<file path=ppt/tags/tag14.xml><?xml version="1.0" encoding="utf-8"?>
<p:tagLst xmlns:a="http://schemas.openxmlformats.org/drawingml/2006/main" xmlns:r="http://schemas.openxmlformats.org/officeDocument/2006/relationships" xmlns:p="http://schemas.openxmlformats.org/presentationml/2006/main">
  <p:tag name="ADJUSTMENTS" val="16.77969"/>
</p:tagLst>
</file>

<file path=ppt/tags/tag15.xml><?xml version="1.0" encoding="utf-8"?>
<p:tagLst xmlns:a="http://schemas.openxmlformats.org/drawingml/2006/main" xmlns:r="http://schemas.openxmlformats.org/officeDocument/2006/relationships" xmlns:p="http://schemas.openxmlformats.org/presentationml/2006/main">
  <p:tag name="ADJUSTMENTS" val="16.77969"/>
</p:tagLst>
</file>

<file path=ppt/tags/tag16.xml><?xml version="1.0" encoding="utf-8"?>
<p:tagLst xmlns:a="http://schemas.openxmlformats.org/drawingml/2006/main" xmlns:r="http://schemas.openxmlformats.org/officeDocument/2006/relationships" xmlns:p="http://schemas.openxmlformats.org/presentationml/2006/main">
  <p:tag name="ADJUSTMENTS" val="16.77969"/>
</p:tagLst>
</file>

<file path=ppt/tags/tag17.xml><?xml version="1.0" encoding="utf-8"?>
<p:tagLst xmlns:a="http://schemas.openxmlformats.org/drawingml/2006/main" xmlns:r="http://schemas.openxmlformats.org/officeDocument/2006/relationships" xmlns:p="http://schemas.openxmlformats.org/presentationml/2006/main">
  <p:tag name="ISLIDE.PICTURE" val="#665739;"/>
  <p:tag name="ISLIDE.ICON" val="#372843;#140854;#176992;#40836;"/>
</p:tagLst>
</file>

<file path=ppt/tags/tag2.xml><?xml version="1.0" encoding="utf-8"?>
<p:tagLst xmlns:a="http://schemas.openxmlformats.org/drawingml/2006/main" xmlns:r="http://schemas.openxmlformats.org/officeDocument/2006/relationships" xmlns:p="http://schemas.openxmlformats.org/presentationml/2006/main">
  <p:tag name="ISLIDE.PICTURE" val="#581046;"/>
</p:tagLst>
</file>

<file path=ppt/tags/tag3.xml><?xml version="1.0" encoding="utf-8"?>
<p:tagLst xmlns:a="http://schemas.openxmlformats.org/drawingml/2006/main" xmlns:r="http://schemas.openxmlformats.org/officeDocument/2006/relationships" xmlns:p="http://schemas.openxmlformats.org/presentationml/2006/main">
  <p:tag name="ISLIDE.ICON" val="#168138;#162907;#50622;#400744;"/>
</p:tagLst>
</file>

<file path=ppt/tags/tag4.xml><?xml version="1.0" encoding="utf-8"?>
<p:tagLst xmlns:a="http://schemas.openxmlformats.org/drawingml/2006/main" xmlns:r="http://schemas.openxmlformats.org/officeDocument/2006/relationships" xmlns:p="http://schemas.openxmlformats.org/presentationml/2006/main">
  <p:tag name="SHADOWSIZE" val="100"/>
</p:tagLst>
</file>

<file path=ppt/tags/tag5.xml><?xml version="1.0" encoding="utf-8"?>
<p:tagLst xmlns:a="http://schemas.openxmlformats.org/drawingml/2006/main" xmlns:r="http://schemas.openxmlformats.org/officeDocument/2006/relationships" xmlns:p="http://schemas.openxmlformats.org/presentationml/2006/main">
  <p:tag name="SHADOWSIZE" val="100"/>
</p:tagLst>
</file>

<file path=ppt/tags/tag6.xml><?xml version="1.0" encoding="utf-8"?>
<p:tagLst xmlns:a="http://schemas.openxmlformats.org/drawingml/2006/main" xmlns:r="http://schemas.openxmlformats.org/officeDocument/2006/relationships" xmlns:p="http://schemas.openxmlformats.org/presentationml/2006/main">
  <p:tag name="SHADOWSIZE" val="100"/>
</p:tagLst>
</file>

<file path=ppt/tags/tag7.xml><?xml version="1.0" encoding="utf-8"?>
<p:tagLst xmlns:a="http://schemas.openxmlformats.org/drawingml/2006/main" xmlns:r="http://schemas.openxmlformats.org/officeDocument/2006/relationships" xmlns:p="http://schemas.openxmlformats.org/presentationml/2006/main">
  <p:tag name="ISLIDE.PICTURE" val="#209911;#747123;#667913;"/>
</p:tagLst>
</file>

<file path=ppt/tags/tag8.xml><?xml version="1.0" encoding="utf-8"?>
<p:tagLst xmlns:a="http://schemas.openxmlformats.org/drawingml/2006/main" xmlns:r="http://schemas.openxmlformats.org/officeDocument/2006/relationships" xmlns:p="http://schemas.openxmlformats.org/presentationml/2006/main">
  <p:tag name="ISLIDE.ICON" val="#134561;"/>
</p:tagLst>
</file>

<file path=ppt/tags/tag9.xml><?xml version="1.0" encoding="utf-8"?>
<p:tagLst xmlns:a="http://schemas.openxmlformats.org/drawingml/2006/main" xmlns:r="http://schemas.openxmlformats.org/officeDocument/2006/relationships" xmlns:p="http://schemas.openxmlformats.org/presentationml/2006/main">
  <p:tag name="SHADOWSIZE" val="102"/>
</p:tagLst>
</file>

<file path=ppt/theme/theme1.xml><?xml version="1.0" encoding="utf-8"?>
<a:theme xmlns:a="http://schemas.openxmlformats.org/drawingml/2006/main" name="Office 主题​​">
  <a:themeElements>
    <a:clrScheme name="自定义 60">
      <a:dk1>
        <a:srgbClr val="000000"/>
      </a:dk1>
      <a:lt1>
        <a:srgbClr val="FFFFFF"/>
      </a:lt1>
      <a:dk2>
        <a:srgbClr val="778495"/>
      </a:dk2>
      <a:lt2>
        <a:srgbClr val="F0F0F0"/>
      </a:lt2>
      <a:accent1>
        <a:srgbClr val="3EB060"/>
      </a:accent1>
      <a:accent2>
        <a:srgbClr val="49A149"/>
      </a:accent2>
      <a:accent3>
        <a:srgbClr val="646464"/>
      </a:accent3>
      <a:accent4>
        <a:srgbClr val="828282"/>
      </a:accent4>
      <a:accent5>
        <a:srgbClr val="A5A5A5"/>
      </a:accent5>
      <a:accent6>
        <a:srgbClr val="C9C9C9"/>
      </a:accent6>
      <a:hlink>
        <a:srgbClr val="4472C4"/>
      </a:hlink>
      <a:folHlink>
        <a:srgbClr val="BFBFBF"/>
      </a:folHlink>
    </a:clrScheme>
    <a:fontScheme name="自定义 15">
      <a:majorFont>
        <a:latin typeface="OPPOSans H"/>
        <a:ea typeface="OPPOSans H"/>
        <a:cs typeface=""/>
      </a:majorFont>
      <a:minorFont>
        <a:latin typeface="OPPOSans R"/>
        <a:ea typeface="OPPOSans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spAutoFit/>
      </a:bodyPr>
      <a:lstStyle>
        <a:defPPr algn="l">
          <a:defRPr smtClean="0"/>
        </a:defPPr>
      </a:lstStyle>
    </a:txDef>
  </a:objectDefaults>
  <a:extraClrSchemeLst/>
  <a:extLst>
    <a:ext uri="{05A4C25C-085E-4340-85A3-A5531E510DB2}">
      <thm15:themeFamily xmlns:thm15="http://schemas.microsoft.com/office/thememl/2012/main" name="演示文稿1" id="{212E144F-98E4-074F-AB13-A0D581C8B063}" vid="{D8480BA6-E8E1-9048-BA21-220E08CCB304}"/>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60">
    <a:dk1>
      <a:srgbClr val="000000"/>
    </a:dk1>
    <a:lt1>
      <a:srgbClr val="FFFFFF"/>
    </a:lt1>
    <a:dk2>
      <a:srgbClr val="778495"/>
    </a:dk2>
    <a:lt2>
      <a:srgbClr val="F0F0F0"/>
    </a:lt2>
    <a:accent1>
      <a:srgbClr val="3EB060"/>
    </a:accent1>
    <a:accent2>
      <a:srgbClr val="49A149"/>
    </a:accent2>
    <a:accent3>
      <a:srgbClr val="646464"/>
    </a:accent3>
    <a:accent4>
      <a:srgbClr val="828282"/>
    </a:accent4>
    <a:accent5>
      <a:srgbClr val="A5A5A5"/>
    </a:accent5>
    <a:accent6>
      <a:srgbClr val="C9C9C9"/>
    </a:accent6>
    <a:hlink>
      <a:srgbClr val="4472C4"/>
    </a:hlink>
    <a:folHlink>
      <a:srgbClr val="BFBFBF"/>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纯白模版</Template>
  <TotalTime>583</TotalTime>
  <Words>1684</Words>
  <Application>Microsoft Office PowerPoint</Application>
  <PresentationFormat>宽屏</PresentationFormat>
  <Paragraphs>232</Paragraphs>
  <Slides>27</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27</vt:i4>
      </vt:variant>
    </vt:vector>
  </HeadingPairs>
  <TitlesOfParts>
    <vt:vector size="36" baseType="lpstr">
      <vt:lpstr>OPPOSans B</vt:lpstr>
      <vt:lpstr>OPPOSans H</vt:lpstr>
      <vt:lpstr>OPPOSans R</vt:lpstr>
      <vt:lpstr>等线</vt:lpstr>
      <vt:lpstr>字魂59号-创粗黑</vt:lpstr>
      <vt:lpstr>Aharoni</vt:lpstr>
      <vt:lpstr>Arial</vt:lpstr>
      <vt:lpstr>Arial Black</vt:lpstr>
      <vt:lpstr>Office 主题​​</vt:lpstr>
      <vt:lpstr>PowerPoint 演示文稿</vt:lpstr>
      <vt:lpstr>PowerPoint 演示文稿</vt:lpstr>
      <vt:lpstr>PowerPoint 演示文稿</vt:lpstr>
      <vt:lpstr>需求分析</vt:lpstr>
      <vt:lpstr>需求分析</vt:lpstr>
      <vt:lpstr>需求分析</vt:lpstr>
      <vt:lpstr>需求分析</vt:lpstr>
      <vt:lpstr>需求分析</vt:lpstr>
      <vt:lpstr>PowerPoint 演示文稿</vt:lpstr>
      <vt:lpstr>市场分析</vt:lpstr>
      <vt:lpstr>市场分析</vt:lpstr>
      <vt:lpstr>市场分析</vt:lpstr>
      <vt:lpstr>市场分析</vt:lpstr>
      <vt:lpstr>市场分析</vt:lpstr>
      <vt:lpstr>PowerPoint 演示文稿</vt:lpstr>
      <vt:lpstr>产品方案</vt:lpstr>
      <vt:lpstr>产品方案</vt:lpstr>
      <vt:lpstr>产品方案</vt:lpstr>
      <vt:lpstr>产品方案</vt:lpstr>
      <vt:lpstr>产品方案</vt:lpstr>
      <vt:lpstr>PowerPoint 演示文稿</vt:lpstr>
      <vt:lpstr>未来规划</vt:lpstr>
      <vt:lpstr>未来规划</vt:lpstr>
      <vt:lpstr>未来规划</vt:lpstr>
      <vt:lpstr>未来规划</vt:lpstr>
      <vt:lpstr>未来规划</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am</dc:creator>
  <cp:lastModifiedBy>超 朱</cp:lastModifiedBy>
  <cp:revision>6</cp:revision>
  <dcterms:created xsi:type="dcterms:W3CDTF">2022-03-09T11:21:21Z</dcterms:created>
  <dcterms:modified xsi:type="dcterms:W3CDTF">2023-06-28T02:42:52Z</dcterms:modified>
</cp:coreProperties>
</file>