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3" r:id="rId2"/>
    <p:sldId id="2202" r:id="rId3"/>
    <p:sldId id="2228" r:id="rId4"/>
    <p:sldId id="2218" r:id="rId5"/>
    <p:sldId id="2238" r:id="rId6"/>
    <p:sldId id="2239" r:id="rId7"/>
    <p:sldId id="2240" r:id="rId8"/>
    <p:sldId id="2235" r:id="rId9"/>
    <p:sldId id="2253" r:id="rId10"/>
    <p:sldId id="2242" r:id="rId11"/>
    <p:sldId id="2243" r:id="rId12"/>
    <p:sldId id="2244" r:id="rId13"/>
    <p:sldId id="2236" r:id="rId14"/>
    <p:sldId id="2245" r:id="rId15"/>
    <p:sldId id="2246" r:id="rId16"/>
    <p:sldId id="2247" r:id="rId17"/>
    <p:sldId id="2248" r:id="rId18"/>
    <p:sldId id="2237" r:id="rId19"/>
    <p:sldId id="2250" r:id="rId20"/>
    <p:sldId id="2249" r:id="rId21"/>
    <p:sldId id="2251" r:id="rId22"/>
    <p:sldId id="2252" r:id="rId23"/>
    <p:sldId id="2234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3929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028"/>
    <a:srgbClr val="FFCC00"/>
    <a:srgbClr val="27A0DC"/>
    <a:srgbClr val="E9D001"/>
    <a:srgbClr val="111D29"/>
    <a:srgbClr val="01C0F6"/>
    <a:srgbClr val="F9BC5A"/>
    <a:srgbClr val="FFFFFF"/>
    <a:srgbClr val="0061A7"/>
    <a:srgbClr val="219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72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354" y="108"/>
      </p:cViewPr>
      <p:guideLst>
        <p:guide pos="438"/>
        <p:guide orient="horz" pos="3929"/>
        <p:guide orient="horz" pos="7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1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7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555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955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73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66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06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90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124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38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30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78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0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084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209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577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5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63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65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2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9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3A8A985-C712-1A0A-D827-8910EB454756}"/>
              </a:ext>
            </a:extLst>
          </p:cNvPr>
          <p:cNvSpPr/>
          <p:nvPr/>
        </p:nvSpPr>
        <p:spPr>
          <a:xfrm>
            <a:off x="11007844" y="5041572"/>
            <a:ext cx="1177568" cy="1816428"/>
          </a:xfrm>
          <a:custGeom>
            <a:avLst/>
            <a:gdLst>
              <a:gd name="connsiteX0" fmla="*/ 99595 w 1177568"/>
              <a:gd name="connsiteY0" fmla="*/ 0 h 1816428"/>
              <a:gd name="connsiteX1" fmla="*/ 759007 w 1177568"/>
              <a:gd name="connsiteY1" fmla="*/ 0 h 1816428"/>
              <a:gd name="connsiteX2" fmla="*/ 854587 w 1177568"/>
              <a:gd name="connsiteY2" fmla="*/ 71755 h 1816428"/>
              <a:gd name="connsiteX3" fmla="*/ 1173613 w 1177568"/>
              <a:gd name="connsiteY3" fmla="*/ 1169326 h 1816428"/>
              <a:gd name="connsiteX4" fmla="*/ 1173613 w 1177568"/>
              <a:gd name="connsiteY4" fmla="*/ 1224890 h 1816428"/>
              <a:gd name="connsiteX5" fmla="*/ 1001673 w 1177568"/>
              <a:gd name="connsiteY5" fmla="*/ 1816428 h 1816428"/>
              <a:gd name="connsiteX6" fmla="*/ 134950 w 1177568"/>
              <a:gd name="connsiteY6" fmla="*/ 1816428 h 1816428"/>
              <a:gd name="connsiteX7" fmla="*/ 306890 w 1177568"/>
              <a:gd name="connsiteY7" fmla="*/ 1224890 h 1816428"/>
              <a:gd name="connsiteX8" fmla="*/ 306890 w 1177568"/>
              <a:gd name="connsiteY8" fmla="*/ 1169326 h 1816428"/>
              <a:gd name="connsiteX9" fmla="*/ 4015 w 1177568"/>
              <a:gd name="connsiteY9" fmla="*/ 127318 h 1816428"/>
              <a:gd name="connsiteX10" fmla="*/ 99595 w 1177568"/>
              <a:gd name="connsiteY10" fmla="*/ 0 h 18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7568" h="1816428">
                <a:moveTo>
                  <a:pt x="99595" y="0"/>
                </a:moveTo>
                <a:lnTo>
                  <a:pt x="759007" y="0"/>
                </a:lnTo>
                <a:cubicBezTo>
                  <a:pt x="803243" y="0"/>
                  <a:pt x="842240" y="29276"/>
                  <a:pt x="854587" y="71755"/>
                </a:cubicBezTo>
                <a:lnTo>
                  <a:pt x="1173613" y="1169326"/>
                </a:lnTo>
                <a:cubicBezTo>
                  <a:pt x="1178887" y="1187468"/>
                  <a:pt x="1178887" y="1206748"/>
                  <a:pt x="1173613" y="1224890"/>
                </a:cubicBezTo>
                <a:lnTo>
                  <a:pt x="1001673" y="1816428"/>
                </a:lnTo>
                <a:lnTo>
                  <a:pt x="134950" y="1816428"/>
                </a:lnTo>
                <a:lnTo>
                  <a:pt x="306890" y="1224890"/>
                </a:lnTo>
                <a:cubicBezTo>
                  <a:pt x="312163" y="1206748"/>
                  <a:pt x="312163" y="1187468"/>
                  <a:pt x="306890" y="1169326"/>
                </a:cubicBezTo>
                <a:lnTo>
                  <a:pt x="4015" y="127318"/>
                </a:lnTo>
                <a:cubicBezTo>
                  <a:pt x="-14489" y="63659"/>
                  <a:pt x="33301" y="0"/>
                  <a:pt x="99595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FA5661-1A54-86B5-1E20-32A10AFFE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898" r="13610" b="4971"/>
          <a:stretch/>
        </p:blipFill>
        <p:spPr>
          <a:xfrm>
            <a:off x="6297800" y="806513"/>
            <a:ext cx="5894200" cy="5530787"/>
          </a:xfrm>
          <a:custGeom>
            <a:avLst/>
            <a:gdLst>
              <a:gd name="connsiteX0" fmla="*/ 720360 w 5894200"/>
              <a:gd name="connsiteY0" fmla="*/ 0 h 5530787"/>
              <a:gd name="connsiteX1" fmla="*/ 5827357 w 5894200"/>
              <a:gd name="connsiteY1" fmla="*/ 0 h 5530787"/>
              <a:gd name="connsiteX2" fmla="*/ 5894200 w 5894200"/>
              <a:gd name="connsiteY2" fmla="*/ 5650 h 5530787"/>
              <a:gd name="connsiteX3" fmla="*/ 5894200 w 5894200"/>
              <a:gd name="connsiteY3" fmla="*/ 5530787 h 5530787"/>
              <a:gd name="connsiteX4" fmla="*/ 1743057 w 5894200"/>
              <a:gd name="connsiteY4" fmla="*/ 5530787 h 5530787"/>
              <a:gd name="connsiteX5" fmla="*/ 1044554 w 5894200"/>
              <a:gd name="connsiteY5" fmla="*/ 4985413 h 5530787"/>
              <a:gd name="connsiteX6" fmla="*/ 21858 w 5894200"/>
              <a:gd name="connsiteY6" fmla="*/ 894626 h 5530787"/>
              <a:gd name="connsiteX7" fmla="*/ 720360 w 5894200"/>
              <a:gd name="connsiteY7" fmla="*/ 0 h 553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4200" h="5530787">
                <a:moveTo>
                  <a:pt x="720360" y="0"/>
                </a:moveTo>
                <a:lnTo>
                  <a:pt x="5827357" y="0"/>
                </a:lnTo>
                <a:lnTo>
                  <a:pt x="5894200" y="5650"/>
                </a:lnTo>
                <a:lnTo>
                  <a:pt x="5894200" y="5530787"/>
                </a:lnTo>
                <a:lnTo>
                  <a:pt x="1743057" y="5530787"/>
                </a:lnTo>
                <a:cubicBezTo>
                  <a:pt x="1412507" y="5530787"/>
                  <a:pt x="1124725" y="5306093"/>
                  <a:pt x="1044554" y="4985413"/>
                </a:cubicBezTo>
                <a:lnTo>
                  <a:pt x="21858" y="894626"/>
                </a:lnTo>
                <a:cubicBezTo>
                  <a:pt x="-91760" y="440156"/>
                  <a:pt x="251904" y="0"/>
                  <a:pt x="720360" y="0"/>
                </a:cubicBezTo>
                <a:close/>
              </a:path>
            </a:pathLst>
          </a:custGeom>
        </p:spPr>
      </p:pic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07A6771-F632-3B11-550A-6A9D01A2779A}"/>
              </a:ext>
            </a:extLst>
          </p:cNvPr>
          <p:cNvSpPr/>
          <p:nvPr/>
        </p:nvSpPr>
        <p:spPr>
          <a:xfrm rot="5400000">
            <a:off x="6573855" y="525700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57" name="椭圆 56">
            <a:extLst>
              <a:ext uri="{FF2B5EF4-FFF2-40B4-BE49-F238E27FC236}">
                <a16:creationId xmlns:a16="http://schemas.microsoft.com/office/drawing/2014/main" id="{892C28BB-49C2-A836-8437-9B1C3E209A48}"/>
              </a:ext>
            </a:extLst>
          </p:cNvPr>
          <p:cNvSpPr/>
          <p:nvPr/>
        </p:nvSpPr>
        <p:spPr>
          <a:xfrm>
            <a:off x="9284543" y="11558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646397"/>
            <a:ext cx="5129609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152400" dist="38100" dir="5400000" algn="t" rotWithShape="0">
                    <a:srgbClr val="27A0DC">
                      <a:lumMod val="50000"/>
                      <a:alpha val="26000"/>
                    </a:srgb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浅橘色</a:t>
            </a:r>
            <a:r>
              <a: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38100" dir="5400000" algn="t" rotWithShape="0">
                    <a:srgbClr val="27A0DC">
                      <a:lumMod val="50000"/>
                      <a:alpha val="26000"/>
                    </a:srgb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商务</a:t>
            </a:r>
            <a:endParaRPr kumimoji="1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38100" dir="5400000" algn="t" rotWithShape="0">
                  <a:srgbClr val="27A0DC">
                    <a:lumMod val="50000"/>
                    <a:alpha val="26000"/>
                  </a:srgbClr>
                </a:outerShdw>
              </a:effectLst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169456"/>
            <a:ext cx="1581150" cy="419339"/>
          </a:xfrm>
          <a:prstGeom prst="round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16238" y="4169456"/>
            <a:ext cx="2530925" cy="419339"/>
          </a:xfrm>
          <a:prstGeom prst="round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54980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cs typeface="+mn-cs"/>
              </a:rPr>
              <a:t>BUSINESS STYLE YEAR-END REVIEW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45BE2D6-77C7-2382-BAEC-B5E6D2203513}"/>
              </a:ext>
            </a:extLst>
          </p:cNvPr>
          <p:cNvSpPr/>
          <p:nvPr/>
        </p:nvSpPr>
        <p:spPr>
          <a:xfrm>
            <a:off x="6449368" y="5140000"/>
            <a:ext cx="1277698" cy="1718000"/>
          </a:xfrm>
          <a:custGeom>
            <a:avLst/>
            <a:gdLst>
              <a:gd name="connsiteX0" fmla="*/ 108064 w 1277698"/>
              <a:gd name="connsiteY0" fmla="*/ 0 h 1718000"/>
              <a:gd name="connsiteX1" fmla="*/ 823546 w 1277698"/>
              <a:gd name="connsiteY1" fmla="*/ 0 h 1718000"/>
              <a:gd name="connsiteX2" fmla="*/ 927254 w 1277698"/>
              <a:gd name="connsiteY2" fmla="*/ 77856 h 1718000"/>
              <a:gd name="connsiteX3" fmla="*/ 1273407 w 1277698"/>
              <a:gd name="connsiteY3" fmla="*/ 1268755 h 1718000"/>
              <a:gd name="connsiteX4" fmla="*/ 1273407 w 1277698"/>
              <a:gd name="connsiteY4" fmla="*/ 1329043 h 1718000"/>
              <a:gd name="connsiteX5" fmla="*/ 1160351 w 1277698"/>
              <a:gd name="connsiteY5" fmla="*/ 1718000 h 1718000"/>
              <a:gd name="connsiteX6" fmla="*/ 219929 w 1277698"/>
              <a:gd name="connsiteY6" fmla="*/ 1718000 h 1718000"/>
              <a:gd name="connsiteX7" fmla="*/ 332985 w 1277698"/>
              <a:gd name="connsiteY7" fmla="*/ 1329043 h 1718000"/>
              <a:gd name="connsiteX8" fmla="*/ 332985 w 1277698"/>
              <a:gd name="connsiteY8" fmla="*/ 1268755 h 1718000"/>
              <a:gd name="connsiteX9" fmla="*/ 4356 w 1277698"/>
              <a:gd name="connsiteY9" fmla="*/ 138144 h 1718000"/>
              <a:gd name="connsiteX10" fmla="*/ 108064 w 1277698"/>
              <a:gd name="connsiteY10" fmla="*/ 0 h 17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698" h="1718000">
                <a:moveTo>
                  <a:pt x="108064" y="0"/>
                </a:moveTo>
                <a:lnTo>
                  <a:pt x="823546" y="0"/>
                </a:lnTo>
                <a:cubicBezTo>
                  <a:pt x="871544" y="0"/>
                  <a:pt x="913857" y="31765"/>
                  <a:pt x="927254" y="77856"/>
                </a:cubicBezTo>
                <a:lnTo>
                  <a:pt x="1273407" y="1268755"/>
                </a:lnTo>
                <a:cubicBezTo>
                  <a:pt x="1279129" y="1288439"/>
                  <a:pt x="1279129" y="1309359"/>
                  <a:pt x="1273407" y="1329043"/>
                </a:cubicBezTo>
                <a:lnTo>
                  <a:pt x="1160351" y="1718000"/>
                </a:lnTo>
                <a:lnTo>
                  <a:pt x="219929" y="1718000"/>
                </a:lnTo>
                <a:lnTo>
                  <a:pt x="332985" y="1329043"/>
                </a:lnTo>
                <a:cubicBezTo>
                  <a:pt x="338707" y="1309359"/>
                  <a:pt x="338707" y="1288439"/>
                  <a:pt x="332985" y="1268755"/>
                </a:cubicBezTo>
                <a:lnTo>
                  <a:pt x="4356" y="138144"/>
                </a:lnTo>
                <a:cubicBezTo>
                  <a:pt x="-15721" y="69072"/>
                  <a:pt x="36133" y="0"/>
                  <a:pt x="10806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E88EE89F-CA5C-8B89-D2FC-FE0A774B0EFC}"/>
              </a:ext>
            </a:extLst>
          </p:cNvPr>
          <p:cNvSpPr/>
          <p:nvPr/>
        </p:nvSpPr>
        <p:spPr>
          <a:xfrm flipH="1">
            <a:off x="11956844" y="639381"/>
            <a:ext cx="235156" cy="1648816"/>
          </a:xfrm>
          <a:custGeom>
            <a:avLst/>
            <a:gdLst>
              <a:gd name="connsiteX0" fmla="*/ 0 w 235156"/>
              <a:gd name="connsiteY0" fmla="*/ 0 h 1648816"/>
              <a:gd name="connsiteX1" fmla="*/ 0 w 235156"/>
              <a:gd name="connsiteY1" fmla="*/ 1648816 h 1648816"/>
              <a:gd name="connsiteX2" fmla="*/ 230865 w 235156"/>
              <a:gd name="connsiteY2" fmla="*/ 854552 h 1648816"/>
              <a:gd name="connsiteX3" fmla="*/ 230865 w 235156"/>
              <a:gd name="connsiteY3" fmla="*/ 794264 h 16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6" h="1648816">
                <a:moveTo>
                  <a:pt x="0" y="0"/>
                </a:moveTo>
                <a:lnTo>
                  <a:pt x="0" y="1648816"/>
                </a:lnTo>
                <a:lnTo>
                  <a:pt x="230865" y="854552"/>
                </a:lnTo>
                <a:cubicBezTo>
                  <a:pt x="236587" y="834868"/>
                  <a:pt x="236587" y="813948"/>
                  <a:pt x="230865" y="794264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C3DBAC92-5C33-C682-5497-F86DCFE74936}"/>
              </a:ext>
            </a:extLst>
          </p:cNvPr>
          <p:cNvSpPr/>
          <p:nvPr/>
        </p:nvSpPr>
        <p:spPr>
          <a:xfrm>
            <a:off x="5987006" y="6337300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58" name="iSHEJI-11">
            <a:extLst>
              <a:ext uri="{FF2B5EF4-FFF2-40B4-BE49-F238E27FC236}">
                <a16:creationId xmlns:a16="http://schemas.microsoft.com/office/drawing/2014/main" id="{9B5D2C1F-29AD-CC22-CB0D-219C0EB5FBCC}"/>
              </a:ext>
            </a:extLst>
          </p:cNvPr>
          <p:cNvSpPr/>
          <p:nvPr/>
        </p:nvSpPr>
        <p:spPr>
          <a:xfrm>
            <a:off x="609600" y="6121122"/>
            <a:ext cx="216178" cy="216178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522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dirty="0">
              <a:latin typeface="阿里巴巴普惠体 2.0 35 Thin" panose="00020600040101010101" pitchFamily="18" charset="-122"/>
              <a:ea typeface="阿里巴巴普惠体 2.0 35 Thin" panose="00020600040101010101" pitchFamily="18" charset="-122"/>
            </a:endParaRPr>
          </a:p>
        </p:txBody>
      </p:sp>
      <p:sp>
        <p:nvSpPr>
          <p:cNvPr id="60" name="iSHEJI-13">
            <a:extLst>
              <a:ext uri="{FF2B5EF4-FFF2-40B4-BE49-F238E27FC236}">
                <a16:creationId xmlns:a16="http://schemas.microsoft.com/office/drawing/2014/main" id="{028E275C-99AE-2688-AE62-493098D3D5A6}"/>
              </a:ext>
            </a:extLst>
          </p:cNvPr>
          <p:cNvSpPr/>
          <p:nvPr/>
        </p:nvSpPr>
        <p:spPr>
          <a:xfrm>
            <a:off x="896878" y="6121122"/>
            <a:ext cx="216178" cy="216178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522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dirty="0">
              <a:latin typeface="阿里巴巴普惠体 2.0 35 Thin" panose="00020600040101010101" pitchFamily="18" charset="-122"/>
              <a:ea typeface="阿里巴巴普惠体 2.0 35 Thin" panose="00020600040101010101" pitchFamily="18" charset="-122"/>
            </a:endParaRPr>
          </a:p>
        </p:txBody>
      </p:sp>
      <p:sp>
        <p:nvSpPr>
          <p:cNvPr id="62" name="iSHEJI-15">
            <a:extLst>
              <a:ext uri="{FF2B5EF4-FFF2-40B4-BE49-F238E27FC236}">
                <a16:creationId xmlns:a16="http://schemas.microsoft.com/office/drawing/2014/main" id="{6AF858D6-8F3A-FB92-22D7-8E83278A374E}"/>
              </a:ext>
            </a:extLst>
          </p:cNvPr>
          <p:cNvSpPr/>
          <p:nvPr/>
        </p:nvSpPr>
        <p:spPr>
          <a:xfrm>
            <a:off x="1184156" y="6121122"/>
            <a:ext cx="216178" cy="216178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522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dirty="0">
              <a:latin typeface="阿里巴巴普惠体 2.0 35 Thin" panose="00020600040101010101" pitchFamily="18" charset="-122"/>
              <a:ea typeface="阿里巴巴普惠体 2.0 35 Thin" panose="00020600040101010101" pitchFamily="18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382376BB-82F1-8C62-7787-F1C87A4D4FA3}"/>
              </a:ext>
            </a:extLst>
          </p:cNvPr>
          <p:cNvSpPr/>
          <p:nvPr/>
        </p:nvSpPr>
        <p:spPr>
          <a:xfrm>
            <a:off x="645512" y="6172565"/>
            <a:ext cx="144355" cy="113292"/>
          </a:xfrm>
          <a:custGeom>
            <a:avLst/>
            <a:gdLst>
              <a:gd name="connsiteX0" fmla="*/ 153587 w 621697"/>
              <a:gd name="connsiteY0" fmla="*/ 363432 h 487917"/>
              <a:gd name="connsiteX1" fmla="*/ 153587 w 621697"/>
              <a:gd name="connsiteY1" fmla="*/ 414520 h 487917"/>
              <a:gd name="connsiteX2" fmla="*/ 158114 w 621697"/>
              <a:gd name="connsiteY2" fmla="*/ 419855 h 487917"/>
              <a:gd name="connsiteX3" fmla="*/ 276779 w 621697"/>
              <a:gd name="connsiteY3" fmla="*/ 439740 h 487917"/>
              <a:gd name="connsiteX4" fmla="*/ 281144 w 621697"/>
              <a:gd name="connsiteY4" fmla="*/ 438447 h 487917"/>
              <a:gd name="connsiteX5" fmla="*/ 282923 w 621697"/>
              <a:gd name="connsiteY5" fmla="*/ 434406 h 487917"/>
              <a:gd name="connsiteX6" fmla="*/ 282923 w 621697"/>
              <a:gd name="connsiteY6" fmla="*/ 398514 h 487917"/>
              <a:gd name="connsiteX7" fmla="*/ 56585 w 621697"/>
              <a:gd name="connsiteY7" fmla="*/ 161508 h 487917"/>
              <a:gd name="connsiteX8" fmla="*/ 57440 w 621697"/>
              <a:gd name="connsiteY8" fmla="*/ 161555 h 487917"/>
              <a:gd name="connsiteX9" fmla="*/ 64668 w 621697"/>
              <a:gd name="connsiteY9" fmla="*/ 170398 h 487917"/>
              <a:gd name="connsiteX10" fmla="*/ 64668 w 621697"/>
              <a:gd name="connsiteY10" fmla="*/ 332068 h 487917"/>
              <a:gd name="connsiteX11" fmla="*/ 56585 w 621697"/>
              <a:gd name="connsiteY11" fmla="*/ 340153 h 487917"/>
              <a:gd name="connsiteX12" fmla="*/ 32334 w 621697"/>
              <a:gd name="connsiteY12" fmla="*/ 340153 h 487917"/>
              <a:gd name="connsiteX13" fmla="*/ 0 w 621697"/>
              <a:gd name="connsiteY13" fmla="*/ 307819 h 487917"/>
              <a:gd name="connsiteX14" fmla="*/ 0 w 621697"/>
              <a:gd name="connsiteY14" fmla="*/ 194650 h 487917"/>
              <a:gd name="connsiteX15" fmla="*/ 32334 w 621697"/>
              <a:gd name="connsiteY15" fmla="*/ 162316 h 487917"/>
              <a:gd name="connsiteX16" fmla="*/ 56585 w 621697"/>
              <a:gd name="connsiteY16" fmla="*/ 162316 h 487917"/>
              <a:gd name="connsiteX17" fmla="*/ 477217 w 621697"/>
              <a:gd name="connsiteY17" fmla="*/ 46123 h 487917"/>
              <a:gd name="connsiteX18" fmla="*/ 485010 w 621697"/>
              <a:gd name="connsiteY18" fmla="*/ 54480 h 487917"/>
              <a:gd name="connsiteX19" fmla="*/ 485010 w 621697"/>
              <a:gd name="connsiteY19" fmla="*/ 442488 h 487917"/>
              <a:gd name="connsiteX20" fmla="*/ 484735 w 621697"/>
              <a:gd name="connsiteY20" fmla="*/ 444542 h 487917"/>
              <a:gd name="connsiteX21" fmla="*/ 474824 w 621697"/>
              <a:gd name="connsiteY21" fmla="*/ 450248 h 487917"/>
              <a:gd name="connsiteX22" fmla="*/ 331424 w 621697"/>
              <a:gd name="connsiteY22" fmla="*/ 411448 h 487917"/>
              <a:gd name="connsiteX23" fmla="*/ 331424 w 621697"/>
              <a:gd name="connsiteY23" fmla="*/ 434081 h 487917"/>
              <a:gd name="connsiteX24" fmla="*/ 312507 w 621697"/>
              <a:gd name="connsiteY24" fmla="*/ 475146 h 487917"/>
              <a:gd name="connsiteX25" fmla="*/ 277587 w 621697"/>
              <a:gd name="connsiteY25" fmla="*/ 487917 h 487917"/>
              <a:gd name="connsiteX26" fmla="*/ 268696 w 621697"/>
              <a:gd name="connsiteY26" fmla="*/ 487109 h 487917"/>
              <a:gd name="connsiteX27" fmla="*/ 150191 w 621697"/>
              <a:gd name="connsiteY27" fmla="*/ 467386 h 487917"/>
              <a:gd name="connsiteX28" fmla="*/ 105086 w 621697"/>
              <a:gd name="connsiteY28" fmla="*/ 414196 h 487917"/>
              <a:gd name="connsiteX29" fmla="*/ 105086 w 621697"/>
              <a:gd name="connsiteY29" fmla="*/ 349528 h 487917"/>
              <a:gd name="connsiteX30" fmla="*/ 105086 w 621697"/>
              <a:gd name="connsiteY30" fmla="*/ 156495 h 487917"/>
              <a:gd name="connsiteX31" fmla="*/ 111067 w 621697"/>
              <a:gd name="connsiteY31" fmla="*/ 148734 h 487917"/>
              <a:gd name="connsiteX32" fmla="*/ 474824 w 621697"/>
              <a:gd name="connsiteY32" fmla="*/ 46398 h 487917"/>
              <a:gd name="connsiteX33" fmla="*/ 477217 w 621697"/>
              <a:gd name="connsiteY33" fmla="*/ 46123 h 487917"/>
              <a:gd name="connsiteX34" fmla="*/ 524695 w 621697"/>
              <a:gd name="connsiteY34" fmla="*/ 0 h 487917"/>
              <a:gd name="connsiteX35" fmla="*/ 557029 w 621697"/>
              <a:gd name="connsiteY35" fmla="*/ 0 h 487917"/>
              <a:gd name="connsiteX36" fmla="*/ 589363 w 621697"/>
              <a:gd name="connsiteY36" fmla="*/ 0 h 487917"/>
              <a:gd name="connsiteX37" fmla="*/ 621697 w 621697"/>
              <a:gd name="connsiteY37" fmla="*/ 0 h 487917"/>
              <a:gd name="connsiteX38" fmla="*/ 621697 w 621697"/>
              <a:gd name="connsiteY38" fmla="*/ 485010 h 487917"/>
              <a:gd name="connsiteX39" fmla="*/ 589363 w 621697"/>
              <a:gd name="connsiteY39" fmla="*/ 485010 h 487917"/>
              <a:gd name="connsiteX40" fmla="*/ 557029 w 621697"/>
              <a:gd name="connsiteY40" fmla="*/ 485010 h 487917"/>
              <a:gd name="connsiteX41" fmla="*/ 524695 w 621697"/>
              <a:gd name="connsiteY41" fmla="*/ 485010 h 48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1697" h="487917">
                <a:moveTo>
                  <a:pt x="153587" y="363432"/>
                </a:moveTo>
                <a:lnTo>
                  <a:pt x="153587" y="414520"/>
                </a:lnTo>
                <a:cubicBezTo>
                  <a:pt x="153553" y="417171"/>
                  <a:pt x="155478" y="419451"/>
                  <a:pt x="158114" y="419855"/>
                </a:cubicBezTo>
                <a:lnTo>
                  <a:pt x="276779" y="439740"/>
                </a:lnTo>
                <a:cubicBezTo>
                  <a:pt x="278347" y="439983"/>
                  <a:pt x="279948" y="439513"/>
                  <a:pt x="281144" y="438447"/>
                </a:cubicBezTo>
                <a:cubicBezTo>
                  <a:pt x="282259" y="437396"/>
                  <a:pt x="282906" y="435940"/>
                  <a:pt x="282923" y="434406"/>
                </a:cubicBezTo>
                <a:lnTo>
                  <a:pt x="282923" y="398514"/>
                </a:lnTo>
                <a:close/>
                <a:moveTo>
                  <a:pt x="56585" y="161508"/>
                </a:moveTo>
                <a:cubicBezTo>
                  <a:pt x="56875" y="161508"/>
                  <a:pt x="57150" y="161523"/>
                  <a:pt x="57440" y="161555"/>
                </a:cubicBezTo>
                <a:cubicBezTo>
                  <a:pt x="61870" y="161992"/>
                  <a:pt x="65121" y="165953"/>
                  <a:pt x="64668" y="170398"/>
                </a:cubicBezTo>
                <a:lnTo>
                  <a:pt x="64668" y="332068"/>
                </a:lnTo>
                <a:cubicBezTo>
                  <a:pt x="64668" y="336531"/>
                  <a:pt x="61046" y="340153"/>
                  <a:pt x="56585" y="340153"/>
                </a:cubicBezTo>
                <a:lnTo>
                  <a:pt x="32334" y="340153"/>
                </a:lnTo>
                <a:cubicBezTo>
                  <a:pt x="14469" y="340153"/>
                  <a:pt x="0" y="325683"/>
                  <a:pt x="0" y="307819"/>
                </a:cubicBezTo>
                <a:lnTo>
                  <a:pt x="0" y="194650"/>
                </a:lnTo>
                <a:cubicBezTo>
                  <a:pt x="0" y="176785"/>
                  <a:pt x="14469" y="162316"/>
                  <a:pt x="32334" y="162316"/>
                </a:cubicBezTo>
                <a:lnTo>
                  <a:pt x="56585" y="162316"/>
                </a:lnTo>
                <a:close/>
                <a:moveTo>
                  <a:pt x="477217" y="46123"/>
                </a:moveTo>
                <a:cubicBezTo>
                  <a:pt x="481679" y="46284"/>
                  <a:pt x="485171" y="50018"/>
                  <a:pt x="485010" y="54480"/>
                </a:cubicBezTo>
                <a:lnTo>
                  <a:pt x="485010" y="442488"/>
                </a:lnTo>
                <a:cubicBezTo>
                  <a:pt x="485010" y="443184"/>
                  <a:pt x="484913" y="443878"/>
                  <a:pt x="484735" y="444542"/>
                </a:cubicBezTo>
                <a:cubicBezTo>
                  <a:pt x="483570" y="448858"/>
                  <a:pt x="479140" y="451413"/>
                  <a:pt x="474824" y="450248"/>
                </a:cubicBezTo>
                <a:lnTo>
                  <a:pt x="331424" y="411448"/>
                </a:lnTo>
                <a:lnTo>
                  <a:pt x="331424" y="434081"/>
                </a:lnTo>
                <a:cubicBezTo>
                  <a:pt x="331424" y="449877"/>
                  <a:pt x="324519" y="464879"/>
                  <a:pt x="312507" y="475146"/>
                </a:cubicBezTo>
                <a:cubicBezTo>
                  <a:pt x="302727" y="483375"/>
                  <a:pt x="290376" y="487902"/>
                  <a:pt x="277587" y="487917"/>
                </a:cubicBezTo>
                <a:cubicBezTo>
                  <a:pt x="274613" y="487885"/>
                  <a:pt x="271637" y="487610"/>
                  <a:pt x="268696" y="487109"/>
                </a:cubicBezTo>
                <a:lnTo>
                  <a:pt x="150191" y="467386"/>
                </a:lnTo>
                <a:cubicBezTo>
                  <a:pt x="124194" y="463036"/>
                  <a:pt x="105117" y="440565"/>
                  <a:pt x="105086" y="414196"/>
                </a:cubicBezTo>
                <a:lnTo>
                  <a:pt x="105086" y="349528"/>
                </a:lnTo>
                <a:lnTo>
                  <a:pt x="105086" y="156495"/>
                </a:lnTo>
                <a:cubicBezTo>
                  <a:pt x="105101" y="152857"/>
                  <a:pt x="107559" y="149671"/>
                  <a:pt x="111067" y="148734"/>
                </a:cubicBezTo>
                <a:lnTo>
                  <a:pt x="474824" y="46398"/>
                </a:lnTo>
                <a:cubicBezTo>
                  <a:pt x="475601" y="46187"/>
                  <a:pt x="476409" y="46091"/>
                  <a:pt x="477217" y="46123"/>
                </a:cubicBezTo>
                <a:close/>
                <a:moveTo>
                  <a:pt x="524695" y="0"/>
                </a:moveTo>
                <a:cubicBezTo>
                  <a:pt x="524695" y="0"/>
                  <a:pt x="539172" y="0"/>
                  <a:pt x="557029" y="0"/>
                </a:cubicBezTo>
                <a:lnTo>
                  <a:pt x="589363" y="0"/>
                </a:lnTo>
                <a:cubicBezTo>
                  <a:pt x="607221" y="0"/>
                  <a:pt x="621697" y="0"/>
                  <a:pt x="621697" y="0"/>
                </a:cubicBezTo>
                <a:lnTo>
                  <a:pt x="621697" y="485010"/>
                </a:lnTo>
                <a:cubicBezTo>
                  <a:pt x="621697" y="485010"/>
                  <a:pt x="607221" y="485010"/>
                  <a:pt x="589363" y="485010"/>
                </a:cubicBezTo>
                <a:lnTo>
                  <a:pt x="557029" y="485010"/>
                </a:lnTo>
                <a:cubicBezTo>
                  <a:pt x="539172" y="485010"/>
                  <a:pt x="524695" y="485010"/>
                  <a:pt x="524695" y="48501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175318F-C454-137E-026D-BD6690DC620E}"/>
              </a:ext>
            </a:extLst>
          </p:cNvPr>
          <p:cNvSpPr/>
          <p:nvPr/>
        </p:nvSpPr>
        <p:spPr>
          <a:xfrm>
            <a:off x="936214" y="6181349"/>
            <a:ext cx="137506" cy="95725"/>
          </a:xfrm>
          <a:custGeom>
            <a:avLst/>
            <a:gdLst>
              <a:gd name="connsiteX0" fmla="*/ 238140 w 592199"/>
              <a:gd name="connsiteY0" fmla="*/ 237332 h 412260"/>
              <a:gd name="connsiteX1" fmla="*/ 248650 w 592199"/>
              <a:gd name="connsiteY1" fmla="*/ 237332 h 412260"/>
              <a:gd name="connsiteX2" fmla="*/ 275002 w 592199"/>
              <a:gd name="connsiteY2" fmla="*/ 259966 h 412260"/>
              <a:gd name="connsiteX3" fmla="*/ 317198 w 592199"/>
              <a:gd name="connsiteY3" fmla="*/ 259966 h 412260"/>
              <a:gd name="connsiteX4" fmla="*/ 343549 w 592199"/>
              <a:gd name="connsiteY4" fmla="*/ 237332 h 412260"/>
              <a:gd name="connsiteX5" fmla="*/ 354059 w 592199"/>
              <a:gd name="connsiteY5" fmla="*/ 237332 h 412260"/>
              <a:gd name="connsiteX6" fmla="*/ 540786 w 592199"/>
              <a:gd name="connsiteY6" fmla="*/ 398033 h 412260"/>
              <a:gd name="connsiteX7" fmla="*/ 543615 w 592199"/>
              <a:gd name="connsiteY7" fmla="*/ 404257 h 412260"/>
              <a:gd name="connsiteX8" fmla="*/ 535451 w 592199"/>
              <a:gd name="connsiteY8" fmla="*/ 412260 h 412260"/>
              <a:gd name="connsiteX9" fmla="*/ 55777 w 592199"/>
              <a:gd name="connsiteY9" fmla="*/ 412260 h 412260"/>
              <a:gd name="connsiteX10" fmla="*/ 49552 w 592199"/>
              <a:gd name="connsiteY10" fmla="*/ 409431 h 412260"/>
              <a:gd name="connsiteX11" fmla="*/ 50442 w 592199"/>
              <a:gd name="connsiteY11" fmla="*/ 398033 h 412260"/>
              <a:gd name="connsiteX12" fmla="*/ 13420 w 592199"/>
              <a:gd name="connsiteY12" fmla="*/ 35246 h 412260"/>
              <a:gd name="connsiteX13" fmla="*/ 205159 w 592199"/>
              <a:gd name="connsiteY13" fmla="*/ 199989 h 412260"/>
              <a:gd name="connsiteX14" fmla="*/ 206308 w 592199"/>
              <a:gd name="connsiteY14" fmla="*/ 201136 h 412260"/>
              <a:gd name="connsiteX15" fmla="*/ 205159 w 592199"/>
              <a:gd name="connsiteY15" fmla="*/ 212276 h 412260"/>
              <a:gd name="connsiteX16" fmla="*/ 13420 w 592199"/>
              <a:gd name="connsiteY16" fmla="*/ 377016 h 412260"/>
              <a:gd name="connsiteX17" fmla="*/ 8020 w 592199"/>
              <a:gd name="connsiteY17" fmla="*/ 379022 h 412260"/>
              <a:gd name="connsiteX18" fmla="*/ 0 w 592199"/>
              <a:gd name="connsiteY18" fmla="*/ 370874 h 412260"/>
              <a:gd name="connsiteX19" fmla="*/ 0 w 592199"/>
              <a:gd name="connsiteY19" fmla="*/ 41388 h 412260"/>
              <a:gd name="connsiteX20" fmla="*/ 2005 w 592199"/>
              <a:gd name="connsiteY20" fmla="*/ 35989 h 412260"/>
              <a:gd name="connsiteX21" fmla="*/ 13420 w 592199"/>
              <a:gd name="connsiteY21" fmla="*/ 35246 h 412260"/>
              <a:gd name="connsiteX22" fmla="*/ 584181 w 592199"/>
              <a:gd name="connsiteY22" fmla="*/ 33241 h 412260"/>
              <a:gd name="connsiteX23" fmla="*/ 592199 w 592199"/>
              <a:gd name="connsiteY23" fmla="*/ 41388 h 412260"/>
              <a:gd name="connsiteX24" fmla="*/ 592199 w 592199"/>
              <a:gd name="connsiteY24" fmla="*/ 370874 h 412260"/>
              <a:gd name="connsiteX25" fmla="*/ 590194 w 592199"/>
              <a:gd name="connsiteY25" fmla="*/ 376273 h 412260"/>
              <a:gd name="connsiteX26" fmla="*/ 578780 w 592199"/>
              <a:gd name="connsiteY26" fmla="*/ 377016 h 412260"/>
              <a:gd name="connsiteX27" fmla="*/ 386877 w 592199"/>
              <a:gd name="connsiteY27" fmla="*/ 212276 h 412260"/>
              <a:gd name="connsiteX28" fmla="*/ 385990 w 592199"/>
              <a:gd name="connsiteY28" fmla="*/ 211386 h 412260"/>
              <a:gd name="connsiteX29" fmla="*/ 386877 w 592199"/>
              <a:gd name="connsiteY29" fmla="*/ 199989 h 412260"/>
              <a:gd name="connsiteX30" fmla="*/ 578780 w 592199"/>
              <a:gd name="connsiteY30" fmla="*/ 35246 h 412260"/>
              <a:gd name="connsiteX31" fmla="*/ 584181 w 592199"/>
              <a:gd name="connsiteY31" fmla="*/ 33241 h 412260"/>
              <a:gd name="connsiteX32" fmla="*/ 55776 w 592199"/>
              <a:gd name="connsiteY32" fmla="*/ 0 h 412260"/>
              <a:gd name="connsiteX33" fmla="*/ 535452 w 592199"/>
              <a:gd name="connsiteY33" fmla="*/ 0 h 412260"/>
              <a:gd name="connsiteX34" fmla="*/ 541676 w 592199"/>
              <a:gd name="connsiteY34" fmla="*/ 2830 h 412260"/>
              <a:gd name="connsiteX35" fmla="*/ 540786 w 592199"/>
              <a:gd name="connsiteY35" fmla="*/ 14227 h 412260"/>
              <a:gd name="connsiteX36" fmla="*/ 306204 w 592199"/>
              <a:gd name="connsiteY36" fmla="*/ 215670 h 412260"/>
              <a:gd name="connsiteX37" fmla="*/ 285025 w 592199"/>
              <a:gd name="connsiteY37" fmla="*/ 215670 h 412260"/>
              <a:gd name="connsiteX38" fmla="*/ 50441 w 592199"/>
              <a:gd name="connsiteY38" fmla="*/ 14227 h 412260"/>
              <a:gd name="connsiteX39" fmla="*/ 47612 w 592199"/>
              <a:gd name="connsiteY39" fmla="*/ 8003 h 412260"/>
              <a:gd name="connsiteX40" fmla="*/ 55776 w 592199"/>
              <a:gd name="connsiteY40" fmla="*/ 0 h 41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2199" h="412260">
                <a:moveTo>
                  <a:pt x="238140" y="237332"/>
                </a:moveTo>
                <a:cubicBezTo>
                  <a:pt x="241165" y="234746"/>
                  <a:pt x="245625" y="234746"/>
                  <a:pt x="248650" y="237332"/>
                </a:cubicBezTo>
                <a:lnTo>
                  <a:pt x="275002" y="259966"/>
                </a:lnTo>
                <a:cubicBezTo>
                  <a:pt x="287126" y="270411"/>
                  <a:pt x="305072" y="270411"/>
                  <a:pt x="317198" y="259966"/>
                </a:cubicBezTo>
                <a:lnTo>
                  <a:pt x="343549" y="237332"/>
                </a:lnTo>
                <a:cubicBezTo>
                  <a:pt x="346572" y="234746"/>
                  <a:pt x="351034" y="234746"/>
                  <a:pt x="354059" y="237332"/>
                </a:cubicBezTo>
                <a:lnTo>
                  <a:pt x="540786" y="398033"/>
                </a:lnTo>
                <a:cubicBezTo>
                  <a:pt x="542597" y="399585"/>
                  <a:pt x="543648" y="401864"/>
                  <a:pt x="543615" y="404257"/>
                </a:cubicBezTo>
                <a:cubicBezTo>
                  <a:pt x="543568" y="408720"/>
                  <a:pt x="539913" y="412309"/>
                  <a:pt x="535451" y="412260"/>
                </a:cubicBezTo>
                <a:lnTo>
                  <a:pt x="55777" y="412260"/>
                </a:lnTo>
                <a:cubicBezTo>
                  <a:pt x="53385" y="412292"/>
                  <a:pt x="51105" y="411242"/>
                  <a:pt x="49552" y="409431"/>
                </a:cubicBezTo>
                <a:cubicBezTo>
                  <a:pt x="46643" y="406036"/>
                  <a:pt x="47047" y="400927"/>
                  <a:pt x="50442" y="398033"/>
                </a:cubicBezTo>
                <a:close/>
                <a:moveTo>
                  <a:pt x="13420" y="35246"/>
                </a:moveTo>
                <a:lnTo>
                  <a:pt x="205159" y="199989"/>
                </a:lnTo>
                <a:cubicBezTo>
                  <a:pt x="205580" y="200328"/>
                  <a:pt x="205969" y="200715"/>
                  <a:pt x="206308" y="201136"/>
                </a:cubicBezTo>
                <a:cubicBezTo>
                  <a:pt x="209056" y="204531"/>
                  <a:pt x="208556" y="209511"/>
                  <a:pt x="205159" y="212276"/>
                </a:cubicBezTo>
                <a:lnTo>
                  <a:pt x="13420" y="377016"/>
                </a:lnTo>
                <a:cubicBezTo>
                  <a:pt x="11934" y="378327"/>
                  <a:pt x="10008" y="379038"/>
                  <a:pt x="8020" y="379022"/>
                </a:cubicBezTo>
                <a:cubicBezTo>
                  <a:pt x="3541" y="378989"/>
                  <a:pt x="-32" y="375336"/>
                  <a:pt x="0" y="370874"/>
                </a:cubicBezTo>
                <a:lnTo>
                  <a:pt x="0" y="41388"/>
                </a:lnTo>
                <a:cubicBezTo>
                  <a:pt x="-15" y="39401"/>
                  <a:pt x="696" y="37476"/>
                  <a:pt x="2005" y="35989"/>
                </a:cubicBezTo>
                <a:cubicBezTo>
                  <a:pt x="4963" y="32627"/>
                  <a:pt x="10072" y="32303"/>
                  <a:pt x="13420" y="35246"/>
                </a:cubicBezTo>
                <a:close/>
                <a:moveTo>
                  <a:pt x="584181" y="33241"/>
                </a:moveTo>
                <a:cubicBezTo>
                  <a:pt x="588658" y="33273"/>
                  <a:pt x="592231" y="36926"/>
                  <a:pt x="592199" y="41388"/>
                </a:cubicBezTo>
                <a:lnTo>
                  <a:pt x="592199" y="370874"/>
                </a:lnTo>
                <a:cubicBezTo>
                  <a:pt x="592214" y="372863"/>
                  <a:pt x="591503" y="374786"/>
                  <a:pt x="590194" y="376273"/>
                </a:cubicBezTo>
                <a:cubicBezTo>
                  <a:pt x="587236" y="379637"/>
                  <a:pt x="582127" y="379959"/>
                  <a:pt x="578780" y="377016"/>
                </a:cubicBezTo>
                <a:lnTo>
                  <a:pt x="386877" y="212276"/>
                </a:lnTo>
                <a:cubicBezTo>
                  <a:pt x="386555" y="212001"/>
                  <a:pt x="386265" y="211709"/>
                  <a:pt x="385990" y="211386"/>
                </a:cubicBezTo>
                <a:cubicBezTo>
                  <a:pt x="383094" y="207992"/>
                  <a:pt x="383483" y="202883"/>
                  <a:pt x="386877" y="199989"/>
                </a:cubicBezTo>
                <a:lnTo>
                  <a:pt x="578780" y="35246"/>
                </a:lnTo>
                <a:cubicBezTo>
                  <a:pt x="580268" y="33935"/>
                  <a:pt x="582191" y="33224"/>
                  <a:pt x="584181" y="33241"/>
                </a:cubicBezTo>
                <a:close/>
                <a:moveTo>
                  <a:pt x="55776" y="0"/>
                </a:moveTo>
                <a:lnTo>
                  <a:pt x="535452" y="0"/>
                </a:lnTo>
                <a:cubicBezTo>
                  <a:pt x="537845" y="-32"/>
                  <a:pt x="540124" y="1020"/>
                  <a:pt x="541676" y="2830"/>
                </a:cubicBezTo>
                <a:cubicBezTo>
                  <a:pt x="544587" y="6226"/>
                  <a:pt x="544183" y="11333"/>
                  <a:pt x="540786" y="14227"/>
                </a:cubicBezTo>
                <a:lnTo>
                  <a:pt x="306204" y="215670"/>
                </a:lnTo>
                <a:cubicBezTo>
                  <a:pt x="300124" y="220940"/>
                  <a:pt x="291103" y="220940"/>
                  <a:pt x="285025" y="215670"/>
                </a:cubicBezTo>
                <a:lnTo>
                  <a:pt x="50441" y="14227"/>
                </a:lnTo>
                <a:cubicBezTo>
                  <a:pt x="48630" y="12676"/>
                  <a:pt x="47579" y="10396"/>
                  <a:pt x="47612" y="8003"/>
                </a:cubicBezTo>
                <a:cubicBezTo>
                  <a:pt x="47661" y="3541"/>
                  <a:pt x="51314" y="-47"/>
                  <a:pt x="5577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DBCED3C6-295F-8FB3-4C7B-E7759C7A2CBC}"/>
              </a:ext>
            </a:extLst>
          </p:cNvPr>
          <p:cNvSpPr/>
          <p:nvPr/>
        </p:nvSpPr>
        <p:spPr>
          <a:xfrm>
            <a:off x="1243442" y="6156010"/>
            <a:ext cx="97606" cy="146403"/>
          </a:xfrm>
          <a:custGeom>
            <a:avLst/>
            <a:gdLst>
              <a:gd name="connsiteX0" fmla="*/ 157467 w 420360"/>
              <a:gd name="connsiteY0" fmla="*/ 574575 h 630514"/>
              <a:gd name="connsiteX1" fmla="*/ 262553 w 420360"/>
              <a:gd name="connsiteY1" fmla="*/ 574575 h 630514"/>
              <a:gd name="connsiteX2" fmla="*/ 262553 w 420360"/>
              <a:gd name="connsiteY2" fmla="*/ 582013 h 630514"/>
              <a:gd name="connsiteX3" fmla="*/ 214052 w 420360"/>
              <a:gd name="connsiteY3" fmla="*/ 630514 h 630514"/>
              <a:gd name="connsiteX4" fmla="*/ 205968 w 420360"/>
              <a:gd name="connsiteY4" fmla="*/ 630514 h 630514"/>
              <a:gd name="connsiteX5" fmla="*/ 157467 w 420360"/>
              <a:gd name="connsiteY5" fmla="*/ 582013 h 630514"/>
              <a:gd name="connsiteX6" fmla="*/ 206937 w 420360"/>
              <a:gd name="connsiteY6" fmla="*/ 0 h 630514"/>
              <a:gd name="connsiteX7" fmla="*/ 212919 w 420360"/>
              <a:gd name="connsiteY7" fmla="*/ 0 h 630514"/>
              <a:gd name="connsiteX8" fmla="*/ 245253 w 420360"/>
              <a:gd name="connsiteY8" fmla="*/ 32334 h 630514"/>
              <a:gd name="connsiteX9" fmla="*/ 245253 w 420360"/>
              <a:gd name="connsiteY9" fmla="*/ 65476 h 630514"/>
              <a:gd name="connsiteX10" fmla="*/ 367799 w 420360"/>
              <a:gd name="connsiteY10" fmla="*/ 224398 h 630514"/>
              <a:gd name="connsiteX11" fmla="*/ 367799 w 420360"/>
              <a:gd name="connsiteY11" fmla="*/ 271444 h 630514"/>
              <a:gd name="connsiteX12" fmla="*/ 417108 w 420360"/>
              <a:gd name="connsiteY12" fmla="*/ 424707 h 630514"/>
              <a:gd name="connsiteX13" fmla="*/ 420342 w 420360"/>
              <a:gd name="connsiteY13" fmla="*/ 435215 h 630514"/>
              <a:gd name="connsiteX14" fmla="*/ 420342 w 420360"/>
              <a:gd name="connsiteY14" fmla="*/ 517344 h 630514"/>
              <a:gd name="connsiteX15" fmla="*/ 402881 w 420360"/>
              <a:gd name="connsiteY15" fmla="*/ 534804 h 630514"/>
              <a:gd name="connsiteX16" fmla="*/ 17621 w 420360"/>
              <a:gd name="connsiteY16" fmla="*/ 534804 h 630514"/>
              <a:gd name="connsiteX17" fmla="*/ 17460 w 420360"/>
              <a:gd name="connsiteY17" fmla="*/ 534804 h 630514"/>
              <a:gd name="connsiteX18" fmla="*/ 0 w 420360"/>
              <a:gd name="connsiteY18" fmla="*/ 517344 h 630514"/>
              <a:gd name="connsiteX19" fmla="*/ 0 w 420360"/>
              <a:gd name="connsiteY19" fmla="*/ 433922 h 630514"/>
              <a:gd name="connsiteX20" fmla="*/ 3394 w 420360"/>
              <a:gd name="connsiteY20" fmla="*/ 424061 h 630514"/>
              <a:gd name="connsiteX21" fmla="*/ 51895 w 420360"/>
              <a:gd name="connsiteY21" fmla="*/ 270798 h 630514"/>
              <a:gd name="connsiteX22" fmla="*/ 51895 w 420360"/>
              <a:gd name="connsiteY22" fmla="*/ 218255 h 630514"/>
              <a:gd name="connsiteX23" fmla="*/ 174603 w 420360"/>
              <a:gd name="connsiteY23" fmla="*/ 64668 h 630514"/>
              <a:gd name="connsiteX24" fmla="*/ 174603 w 420360"/>
              <a:gd name="connsiteY24" fmla="*/ 32334 h 630514"/>
              <a:gd name="connsiteX25" fmla="*/ 206937 w 420360"/>
              <a:gd name="connsiteY25" fmla="*/ 0 h 6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0360" h="630514">
                <a:moveTo>
                  <a:pt x="157467" y="574575"/>
                </a:moveTo>
                <a:lnTo>
                  <a:pt x="262553" y="574575"/>
                </a:lnTo>
                <a:lnTo>
                  <a:pt x="262553" y="582013"/>
                </a:lnTo>
                <a:cubicBezTo>
                  <a:pt x="262553" y="608800"/>
                  <a:pt x="240840" y="630514"/>
                  <a:pt x="214052" y="630514"/>
                </a:cubicBezTo>
                <a:lnTo>
                  <a:pt x="205968" y="630514"/>
                </a:lnTo>
                <a:cubicBezTo>
                  <a:pt x="179179" y="630514"/>
                  <a:pt x="157467" y="608800"/>
                  <a:pt x="157467" y="582013"/>
                </a:cubicBezTo>
                <a:close/>
                <a:moveTo>
                  <a:pt x="206937" y="0"/>
                </a:moveTo>
                <a:lnTo>
                  <a:pt x="212919" y="0"/>
                </a:lnTo>
                <a:cubicBezTo>
                  <a:pt x="230783" y="0"/>
                  <a:pt x="245253" y="14477"/>
                  <a:pt x="245253" y="32334"/>
                </a:cubicBezTo>
                <a:lnTo>
                  <a:pt x="245253" y="65476"/>
                </a:lnTo>
                <a:cubicBezTo>
                  <a:pt x="317810" y="83922"/>
                  <a:pt x="368397" y="149529"/>
                  <a:pt x="367799" y="224398"/>
                </a:cubicBezTo>
                <a:lnTo>
                  <a:pt x="367799" y="271444"/>
                </a:lnTo>
                <a:cubicBezTo>
                  <a:pt x="367815" y="326427"/>
                  <a:pt x="385065" y="380022"/>
                  <a:pt x="417108" y="424707"/>
                </a:cubicBezTo>
                <a:cubicBezTo>
                  <a:pt x="419388" y="427730"/>
                  <a:pt x="420520" y="431449"/>
                  <a:pt x="420342" y="435215"/>
                </a:cubicBezTo>
                <a:lnTo>
                  <a:pt x="420342" y="517344"/>
                </a:lnTo>
                <a:cubicBezTo>
                  <a:pt x="420342" y="526979"/>
                  <a:pt x="412517" y="534804"/>
                  <a:pt x="402881" y="534804"/>
                </a:cubicBezTo>
                <a:lnTo>
                  <a:pt x="17621" y="534804"/>
                </a:lnTo>
                <a:cubicBezTo>
                  <a:pt x="17572" y="534804"/>
                  <a:pt x="17508" y="534804"/>
                  <a:pt x="17460" y="534804"/>
                </a:cubicBezTo>
                <a:cubicBezTo>
                  <a:pt x="7824" y="534804"/>
                  <a:pt x="0" y="526979"/>
                  <a:pt x="0" y="517344"/>
                </a:cubicBezTo>
                <a:lnTo>
                  <a:pt x="0" y="433922"/>
                </a:lnTo>
                <a:cubicBezTo>
                  <a:pt x="15" y="430349"/>
                  <a:pt x="1212" y="426890"/>
                  <a:pt x="3394" y="424061"/>
                </a:cubicBezTo>
                <a:cubicBezTo>
                  <a:pt x="35163" y="379277"/>
                  <a:pt x="52123" y="325701"/>
                  <a:pt x="51895" y="270798"/>
                </a:cubicBezTo>
                <a:lnTo>
                  <a:pt x="51895" y="218255"/>
                </a:lnTo>
                <a:cubicBezTo>
                  <a:pt x="52009" y="144727"/>
                  <a:pt x="102903" y="81013"/>
                  <a:pt x="174603" y="64668"/>
                </a:cubicBezTo>
                <a:lnTo>
                  <a:pt x="174603" y="32334"/>
                </a:lnTo>
                <a:cubicBezTo>
                  <a:pt x="174603" y="14477"/>
                  <a:pt x="189073" y="0"/>
                  <a:pt x="206937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爱设计-10">
            <a:extLst>
              <a:ext uri="{FF2B5EF4-FFF2-40B4-BE49-F238E27FC236}">
                <a16:creationId xmlns:a16="http://schemas.microsoft.com/office/drawing/2014/main" id="{48D78614-32F2-2B88-F920-59F4F5F4419D}"/>
              </a:ext>
            </a:extLst>
          </p:cNvPr>
          <p:cNvGrpSpPr/>
          <p:nvPr/>
        </p:nvGrpSpPr>
        <p:grpSpPr>
          <a:xfrm>
            <a:off x="609600" y="482170"/>
            <a:ext cx="1138238" cy="203630"/>
            <a:chOff x="692686" y="5833642"/>
            <a:chExt cx="1679478" cy="300458"/>
          </a:xfrm>
        </p:grpSpPr>
        <p:sp>
          <p:nvSpPr>
            <p:cNvPr id="69" name="爱设计-10-1">
              <a:extLst>
                <a:ext uri="{FF2B5EF4-FFF2-40B4-BE49-F238E27FC236}">
                  <a16:creationId xmlns:a16="http://schemas.microsoft.com/office/drawing/2014/main" id="{C920F0B4-CE72-C322-0E49-62A814BA48A0}"/>
                </a:ext>
              </a:extLst>
            </p:cNvPr>
            <p:cNvSpPr/>
            <p:nvPr/>
          </p:nvSpPr>
          <p:spPr>
            <a:xfrm flipH="1">
              <a:off x="1229232" y="5953982"/>
              <a:ext cx="59777" cy="59777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0" name="爱设计-10-2">
              <a:extLst>
                <a:ext uri="{FF2B5EF4-FFF2-40B4-BE49-F238E27FC236}">
                  <a16:creationId xmlns:a16="http://schemas.microsoft.com/office/drawing/2014/main" id="{A59F5673-26F5-236C-8CC4-96BB77943A49}"/>
                </a:ext>
              </a:extLst>
            </p:cNvPr>
            <p:cNvSpPr/>
            <p:nvPr/>
          </p:nvSpPr>
          <p:spPr>
            <a:xfrm flipH="1">
              <a:off x="1365884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1" name="爱设计-10-3">
              <a:extLst>
                <a:ext uri="{FF2B5EF4-FFF2-40B4-BE49-F238E27FC236}">
                  <a16:creationId xmlns:a16="http://schemas.microsoft.com/office/drawing/2014/main" id="{150C4969-3E59-C820-2689-062ED667452E}"/>
                </a:ext>
              </a:extLst>
            </p:cNvPr>
            <p:cNvSpPr/>
            <p:nvPr/>
          </p:nvSpPr>
          <p:spPr>
            <a:xfrm flipH="1">
              <a:off x="1502537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2" name="爱设计-10-4">
              <a:extLst>
                <a:ext uri="{FF2B5EF4-FFF2-40B4-BE49-F238E27FC236}">
                  <a16:creationId xmlns:a16="http://schemas.microsoft.com/office/drawing/2014/main" id="{B12BFA4F-2D6A-4322-C975-FCFE8FDEB1DA}"/>
                </a:ext>
              </a:extLst>
            </p:cNvPr>
            <p:cNvSpPr/>
            <p:nvPr/>
          </p:nvSpPr>
          <p:spPr>
            <a:xfrm flipH="1">
              <a:off x="1639189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3" name="爱设计-10-5">
              <a:extLst>
                <a:ext uri="{FF2B5EF4-FFF2-40B4-BE49-F238E27FC236}">
                  <a16:creationId xmlns:a16="http://schemas.microsoft.com/office/drawing/2014/main" id="{87513F78-A8C7-6D5C-1B39-3B016C8B18AF}"/>
                </a:ext>
              </a:extLst>
            </p:cNvPr>
            <p:cNvSpPr/>
            <p:nvPr/>
          </p:nvSpPr>
          <p:spPr>
            <a:xfrm flipH="1">
              <a:off x="1775842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4" name="爱设计-10-6">
              <a:extLst>
                <a:ext uri="{FF2B5EF4-FFF2-40B4-BE49-F238E27FC236}">
                  <a16:creationId xmlns:a16="http://schemas.microsoft.com/office/drawing/2014/main" id="{A1C8ADFE-CD6F-C5AC-263F-4DAE7D794C2B}"/>
                </a:ext>
              </a:extLst>
            </p:cNvPr>
            <p:cNvSpPr/>
            <p:nvPr/>
          </p:nvSpPr>
          <p:spPr>
            <a:xfrm flipH="1">
              <a:off x="2071706" y="5833642"/>
              <a:ext cx="300458" cy="300458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75" name="爱设计-10-7">
              <a:extLst>
                <a:ext uri="{FF2B5EF4-FFF2-40B4-BE49-F238E27FC236}">
                  <a16:creationId xmlns:a16="http://schemas.microsoft.com/office/drawing/2014/main" id="{E7FDA5F8-A8BE-B8EC-4967-4216614F4D66}"/>
                </a:ext>
              </a:extLst>
            </p:cNvPr>
            <p:cNvCxnSpPr>
              <a:cxnSpLocks/>
            </p:cNvCxnSpPr>
            <p:nvPr/>
          </p:nvCxnSpPr>
          <p:spPr>
            <a:xfrm>
              <a:off x="2159865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76" name="爱设计-10-8">
              <a:extLst>
                <a:ext uri="{FF2B5EF4-FFF2-40B4-BE49-F238E27FC236}">
                  <a16:creationId xmlns:a16="http://schemas.microsoft.com/office/drawing/2014/main" id="{55B5828C-B334-945A-368B-672CA9BC7F59}"/>
                </a:ext>
              </a:extLst>
            </p:cNvPr>
            <p:cNvSpPr/>
            <p:nvPr/>
          </p:nvSpPr>
          <p:spPr>
            <a:xfrm rot="18900000">
              <a:off x="2189083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7" name="爱设计-10-9">
              <a:extLst>
                <a:ext uri="{FF2B5EF4-FFF2-40B4-BE49-F238E27FC236}">
                  <a16:creationId xmlns:a16="http://schemas.microsoft.com/office/drawing/2014/main" id="{B5FA74A5-B9AD-A688-E25D-CD55B018656B}"/>
                </a:ext>
              </a:extLst>
            </p:cNvPr>
            <p:cNvSpPr/>
            <p:nvPr/>
          </p:nvSpPr>
          <p:spPr>
            <a:xfrm>
              <a:off x="692686" y="5833642"/>
              <a:ext cx="300458" cy="3004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78" name="爱设计-10-10">
              <a:extLst>
                <a:ext uri="{FF2B5EF4-FFF2-40B4-BE49-F238E27FC236}">
                  <a16:creationId xmlns:a16="http://schemas.microsoft.com/office/drawing/2014/main" id="{F14049E1-6123-20FB-8A67-26A0D2F80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46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79" name="爱设计-10-11">
              <a:extLst>
                <a:ext uri="{FF2B5EF4-FFF2-40B4-BE49-F238E27FC236}">
                  <a16:creationId xmlns:a16="http://schemas.microsoft.com/office/drawing/2014/main" id="{75CE282E-F52B-63EC-A30C-EDEFD5668EAB}"/>
                </a:ext>
              </a:extLst>
            </p:cNvPr>
            <p:cNvSpPr/>
            <p:nvPr/>
          </p:nvSpPr>
          <p:spPr>
            <a:xfrm rot="2700000" flipH="1">
              <a:off x="789019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D54ABFA-9AA2-88F0-6B09-78AD6B34A127}"/>
              </a:ext>
            </a:extLst>
          </p:cNvPr>
          <p:cNvSpPr txBox="1"/>
          <p:nvPr/>
        </p:nvSpPr>
        <p:spPr>
          <a:xfrm>
            <a:off x="609600" y="2814582"/>
            <a:ext cx="4994031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dist">
              <a:defRPr kumimoji="1" sz="4400">
                <a:solidFill>
                  <a:srgbClr val="FFFFFF"/>
                </a:solidFill>
                <a:effectLst>
                  <a:outerShdw blurRad="152400" dist="38100" dir="5400000" algn="t" rotWithShape="0">
                    <a:srgbClr val="27A0DC">
                      <a:lumMod val="50000"/>
                      <a:alpha val="26000"/>
                    </a:srgbClr>
                  </a:outerShdw>
                </a:effectLst>
                <a:latin typeface="汉仪旗黑 85S"/>
                <a:ea typeface="汉仪旗黑 85S"/>
                <a:cs typeface="+mn-ea"/>
              </a:defRPr>
            </a:lvl1pPr>
          </a:lstStyle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  <a:sym typeface="汉仪旗黑KW 55S" panose="00020600040101010101" pitchFamily="18" charset="-122"/>
              </a:rPr>
              <a:t>年终总结</a:t>
            </a:r>
            <a:r>
              <a:rPr lang="en-US" altLang="zh-CN" dirty="0">
                <a:latin typeface="MiSans Semibold" panose="00000700000000000000" pitchFamily="2" charset="-122"/>
                <a:ea typeface="MiSans Semibold" panose="00000700000000000000" pitchFamily="2" charset="-122"/>
                <a:sym typeface="汉仪旗黑KW 55S" panose="00020600040101010101" pitchFamily="18" charset="-122"/>
              </a:rPr>
              <a:t>PPT</a:t>
            </a:r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  <a:sym typeface="汉仪旗黑KW 55S" panose="00020600040101010101" pitchFamily="18" charset="-122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6365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圆角 6">
            <a:extLst>
              <a:ext uri="{FF2B5EF4-FFF2-40B4-BE49-F238E27FC236}">
                <a16:creationId xmlns:a16="http://schemas.microsoft.com/office/drawing/2014/main" id="{597C986A-CA0E-11A9-DA88-FA83E72A9862}"/>
              </a:ext>
            </a:extLst>
          </p:cNvPr>
          <p:cNvSpPr/>
          <p:nvPr/>
        </p:nvSpPr>
        <p:spPr>
          <a:xfrm>
            <a:off x="695325" y="4708635"/>
            <a:ext cx="6956297" cy="132782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矩形: 圆角 6">
            <a:extLst>
              <a:ext uri="{FF2B5EF4-FFF2-40B4-BE49-F238E27FC236}">
                <a16:creationId xmlns:a16="http://schemas.microsoft.com/office/drawing/2014/main" id="{A31E3BE1-6A01-CD3C-381D-8045A4A454E1}"/>
              </a:ext>
            </a:extLst>
          </p:cNvPr>
          <p:cNvSpPr/>
          <p:nvPr/>
        </p:nvSpPr>
        <p:spPr>
          <a:xfrm>
            <a:off x="695325" y="3094062"/>
            <a:ext cx="6474892" cy="132782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D98DF0A-FDE3-18E0-0DFD-55A49818B0D9}"/>
              </a:ext>
            </a:extLst>
          </p:cNvPr>
          <p:cNvSpPr/>
          <p:nvPr/>
        </p:nvSpPr>
        <p:spPr>
          <a:xfrm>
            <a:off x="695325" y="1445368"/>
            <a:ext cx="6474892" cy="132782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任意多边形: 形状 13">
            <a:extLst>
              <a:ext uri="{FF2B5EF4-FFF2-40B4-BE49-F238E27FC236}">
                <a16:creationId xmlns:a16="http://schemas.microsoft.com/office/drawing/2014/main" id="{59E7F1C2-A1FE-64D9-8607-6281AF8C1E92}"/>
              </a:ext>
            </a:extLst>
          </p:cNvPr>
          <p:cNvSpPr/>
          <p:nvPr/>
        </p:nvSpPr>
        <p:spPr>
          <a:xfrm flipH="1">
            <a:off x="6478613" y="798712"/>
            <a:ext cx="5713387" cy="5644626"/>
          </a:xfrm>
          <a:custGeom>
            <a:avLst/>
            <a:gdLst>
              <a:gd name="connsiteX0" fmla="*/ 118572 w 5713387"/>
              <a:gd name="connsiteY0" fmla="*/ 0 h 5644626"/>
              <a:gd name="connsiteX1" fmla="*/ 5161998 w 5713387"/>
              <a:gd name="connsiteY1" fmla="*/ 0 h 5644626"/>
              <a:gd name="connsiteX2" fmla="*/ 5696657 w 5713387"/>
              <a:gd name="connsiteY2" fmla="*/ 684779 h 5644626"/>
              <a:gd name="connsiteX3" fmla="*/ 4561058 w 5713387"/>
              <a:gd name="connsiteY3" fmla="*/ 5227176 h 5644626"/>
              <a:gd name="connsiteX4" fmla="*/ 4026398 w 5713387"/>
              <a:gd name="connsiteY4" fmla="*/ 5644626 h 5644626"/>
              <a:gd name="connsiteX5" fmla="*/ 0 w 5713387"/>
              <a:gd name="connsiteY5" fmla="*/ 5644626 h 5644626"/>
              <a:gd name="connsiteX6" fmla="*/ 0 w 5713387"/>
              <a:gd name="connsiteY6" fmla="*/ 14439 h 5644626"/>
              <a:gd name="connsiteX7" fmla="*/ 25472 w 5713387"/>
              <a:gd name="connsiteY7" fmla="*/ 7870 h 5644626"/>
              <a:gd name="connsiteX8" fmla="*/ 118572 w 5713387"/>
              <a:gd name="connsiteY8" fmla="*/ 0 h 564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3387" h="5644626">
                <a:moveTo>
                  <a:pt x="118572" y="0"/>
                </a:moveTo>
                <a:lnTo>
                  <a:pt x="5161998" y="0"/>
                </a:lnTo>
                <a:cubicBezTo>
                  <a:pt x="5520571" y="0"/>
                  <a:pt x="5783624" y="336912"/>
                  <a:pt x="5696657" y="684779"/>
                </a:cubicBezTo>
                <a:lnTo>
                  <a:pt x="4561058" y="5227176"/>
                </a:lnTo>
                <a:cubicBezTo>
                  <a:pt x="4499692" y="5472637"/>
                  <a:pt x="4279413" y="5644626"/>
                  <a:pt x="4026398" y="5644626"/>
                </a:cubicBezTo>
                <a:lnTo>
                  <a:pt x="0" y="5644626"/>
                </a:lnTo>
                <a:lnTo>
                  <a:pt x="0" y="14439"/>
                </a:lnTo>
                <a:lnTo>
                  <a:pt x="25472" y="7870"/>
                </a:lnTo>
                <a:cubicBezTo>
                  <a:pt x="55829" y="2687"/>
                  <a:pt x="86945" y="0"/>
                  <a:pt x="118572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48EBE86-2094-011A-C6D4-FF28C4BE7B1F}"/>
              </a:ext>
            </a:extLst>
          </p:cNvPr>
          <p:cNvGrpSpPr/>
          <p:nvPr/>
        </p:nvGrpSpPr>
        <p:grpSpPr>
          <a:xfrm>
            <a:off x="998540" y="1653290"/>
            <a:ext cx="4655501" cy="911976"/>
            <a:chOff x="998540" y="1839542"/>
            <a:chExt cx="4655501" cy="911976"/>
          </a:xfrm>
        </p:grpSpPr>
        <p:sp>
          <p:nvSpPr>
            <p:cNvPr id="10" name="gaoding-14">
              <a:extLst>
                <a:ext uri="{FF2B5EF4-FFF2-40B4-BE49-F238E27FC236}">
                  <a16:creationId xmlns:a16="http://schemas.microsoft.com/office/drawing/2014/main" id="{82AC92FD-BDBF-348D-38E8-E3C538E52F16}"/>
                </a:ext>
              </a:extLst>
            </p:cNvPr>
            <p:cNvSpPr txBox="1"/>
            <p:nvPr/>
          </p:nvSpPr>
          <p:spPr>
            <a:xfrm>
              <a:off x="998540" y="1839542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11" name="gaoding-15">
              <a:extLst>
                <a:ext uri="{FF2B5EF4-FFF2-40B4-BE49-F238E27FC236}">
                  <a16:creationId xmlns:a16="http://schemas.microsoft.com/office/drawing/2014/main" id="{B51988BE-7ED2-D9F4-604B-20FFD32FE044}"/>
                </a:ext>
              </a:extLst>
            </p:cNvPr>
            <p:cNvSpPr txBox="1"/>
            <p:nvPr/>
          </p:nvSpPr>
          <p:spPr>
            <a:xfrm>
              <a:off x="998541" y="2209318"/>
              <a:ext cx="4655500" cy="542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sp>
        <p:nvSpPr>
          <p:cNvPr id="9" name="圆角矩形 8">
            <a:extLst>
              <a:ext uri="{FF2B5EF4-FFF2-40B4-BE49-F238E27FC236}">
                <a16:creationId xmlns:a16="http://schemas.microsoft.com/office/drawing/2014/main" id="{57BCDD29-20BC-BF0E-7040-05C54AF7731A}"/>
              </a:ext>
            </a:extLst>
          </p:cNvPr>
          <p:cNvSpPr/>
          <p:nvPr/>
        </p:nvSpPr>
        <p:spPr>
          <a:xfrm>
            <a:off x="6290943" y="1609302"/>
            <a:ext cx="955964" cy="9559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iconfont-10585-5147482">
            <a:extLst>
              <a:ext uri="{FF2B5EF4-FFF2-40B4-BE49-F238E27FC236}">
                <a16:creationId xmlns:a16="http://schemas.microsoft.com/office/drawing/2014/main" id="{C2508FD4-4B63-E5B8-2FD6-6E9D3A58BC95}"/>
              </a:ext>
            </a:extLst>
          </p:cNvPr>
          <p:cNvSpPr/>
          <p:nvPr/>
        </p:nvSpPr>
        <p:spPr>
          <a:xfrm>
            <a:off x="6514045" y="1837811"/>
            <a:ext cx="509760" cy="498946"/>
          </a:xfrm>
          <a:custGeom>
            <a:avLst/>
            <a:gdLst>
              <a:gd name="T0" fmla="*/ 10867 w 12571"/>
              <a:gd name="T1" fmla="*/ 11184 h 12304"/>
              <a:gd name="T2" fmla="*/ 10867 w 12571"/>
              <a:gd name="T3" fmla="*/ 12304 h 12304"/>
              <a:gd name="T4" fmla="*/ 2070 w 12571"/>
              <a:gd name="T5" fmla="*/ 12304 h 12304"/>
              <a:gd name="T6" fmla="*/ 2070 w 12571"/>
              <a:gd name="T7" fmla="*/ 11290 h 12304"/>
              <a:gd name="T8" fmla="*/ 92 w 12571"/>
              <a:gd name="T9" fmla="*/ 8833 h 12304"/>
              <a:gd name="T10" fmla="*/ 2419 w 12571"/>
              <a:gd name="T11" fmla="*/ 6704 h 12304"/>
              <a:gd name="T12" fmla="*/ 10099 w 12571"/>
              <a:gd name="T13" fmla="*/ 6704 h 12304"/>
              <a:gd name="T14" fmla="*/ 12381 w 12571"/>
              <a:gd name="T15" fmla="*/ 8619 h 12304"/>
              <a:gd name="T16" fmla="*/ 10867 w 12571"/>
              <a:gd name="T17" fmla="*/ 11184 h 12304"/>
              <a:gd name="T18" fmla="*/ 3466 w 12571"/>
              <a:gd name="T19" fmla="*/ 8386 h 12304"/>
              <a:gd name="T20" fmla="*/ 2819 w 12571"/>
              <a:gd name="T21" fmla="*/ 8816 h 12304"/>
              <a:gd name="T22" fmla="*/ 2968 w 12571"/>
              <a:gd name="T23" fmla="*/ 9579 h 12304"/>
              <a:gd name="T24" fmla="*/ 3730 w 12571"/>
              <a:gd name="T25" fmla="*/ 9734 h 12304"/>
              <a:gd name="T26" fmla="*/ 4165 w 12571"/>
              <a:gd name="T27" fmla="*/ 9090 h 12304"/>
              <a:gd name="T28" fmla="*/ 3466 w 12571"/>
              <a:gd name="T29" fmla="*/ 8390 h 12304"/>
              <a:gd name="T30" fmla="*/ 3466 w 12571"/>
              <a:gd name="T31" fmla="*/ 8386 h 12304"/>
              <a:gd name="T32" fmla="*/ 6259 w 12571"/>
              <a:gd name="T33" fmla="*/ 8386 h 12304"/>
              <a:gd name="T34" fmla="*/ 5611 w 12571"/>
              <a:gd name="T35" fmla="*/ 8816 h 12304"/>
              <a:gd name="T36" fmla="*/ 5760 w 12571"/>
              <a:gd name="T37" fmla="*/ 9579 h 12304"/>
              <a:gd name="T38" fmla="*/ 6522 w 12571"/>
              <a:gd name="T39" fmla="*/ 9734 h 12304"/>
              <a:gd name="T40" fmla="*/ 6957 w 12571"/>
              <a:gd name="T41" fmla="*/ 9090 h 12304"/>
              <a:gd name="T42" fmla="*/ 6259 w 12571"/>
              <a:gd name="T43" fmla="*/ 8386 h 12304"/>
              <a:gd name="T44" fmla="*/ 9052 w 12571"/>
              <a:gd name="T45" fmla="*/ 8386 h 12304"/>
              <a:gd name="T46" fmla="*/ 8404 w 12571"/>
              <a:gd name="T47" fmla="*/ 8816 h 12304"/>
              <a:gd name="T48" fmla="*/ 8553 w 12571"/>
              <a:gd name="T49" fmla="*/ 9579 h 12304"/>
              <a:gd name="T50" fmla="*/ 9315 w 12571"/>
              <a:gd name="T51" fmla="*/ 9734 h 12304"/>
              <a:gd name="T52" fmla="*/ 9750 w 12571"/>
              <a:gd name="T53" fmla="*/ 9090 h 12304"/>
              <a:gd name="T54" fmla="*/ 9052 w 12571"/>
              <a:gd name="T55" fmla="*/ 8390 h 12304"/>
              <a:gd name="T56" fmla="*/ 9052 w 12571"/>
              <a:gd name="T57" fmla="*/ 8386 h 12304"/>
              <a:gd name="T58" fmla="*/ 3377 w 12571"/>
              <a:gd name="T59" fmla="*/ 3934 h 12304"/>
              <a:gd name="T60" fmla="*/ 2801 w 12571"/>
              <a:gd name="T61" fmla="*/ 3207 h 12304"/>
              <a:gd name="T62" fmla="*/ 3093 w 12571"/>
              <a:gd name="T63" fmla="*/ 2997 h 12304"/>
              <a:gd name="T64" fmla="*/ 3854 w 12571"/>
              <a:gd name="T65" fmla="*/ 2563 h 12304"/>
              <a:gd name="T66" fmla="*/ 10070 w 12571"/>
              <a:gd name="T67" fmla="*/ 3316 h 12304"/>
              <a:gd name="T68" fmla="*/ 9480 w 12571"/>
              <a:gd name="T69" fmla="*/ 4033 h 12304"/>
              <a:gd name="T70" fmla="*/ 4254 w 12571"/>
              <a:gd name="T71" fmla="*/ 3403 h 12304"/>
              <a:gd name="T72" fmla="*/ 3598 w 12571"/>
              <a:gd name="T73" fmla="*/ 3777 h 12304"/>
              <a:gd name="T74" fmla="*/ 3377 w 12571"/>
              <a:gd name="T75" fmla="*/ 3934 h 12304"/>
              <a:gd name="T76" fmla="*/ 4755 w 12571"/>
              <a:gd name="T77" fmla="*/ 4446 h 12304"/>
              <a:gd name="T78" fmla="*/ 8802 w 12571"/>
              <a:gd name="T79" fmla="*/ 4938 h 12304"/>
              <a:gd name="T80" fmla="*/ 8213 w 12571"/>
              <a:gd name="T81" fmla="*/ 5655 h 12304"/>
              <a:gd name="T82" fmla="*/ 5154 w 12571"/>
              <a:gd name="T83" fmla="*/ 5287 h 12304"/>
              <a:gd name="T84" fmla="*/ 4770 w 12571"/>
              <a:gd name="T85" fmla="*/ 5507 h 12304"/>
              <a:gd name="T86" fmla="*/ 4647 w 12571"/>
              <a:gd name="T87" fmla="*/ 5595 h 12304"/>
              <a:gd name="T88" fmla="*/ 4071 w 12571"/>
              <a:gd name="T89" fmla="*/ 4868 h 12304"/>
              <a:gd name="T90" fmla="*/ 4760 w 12571"/>
              <a:gd name="T91" fmla="*/ 4446 h 12304"/>
              <a:gd name="T92" fmla="*/ 4755 w 12571"/>
              <a:gd name="T93" fmla="*/ 4446 h 12304"/>
              <a:gd name="T94" fmla="*/ 6564 w 12571"/>
              <a:gd name="T95" fmla="*/ 950 h 12304"/>
              <a:gd name="T96" fmla="*/ 3387 w 12571"/>
              <a:gd name="T97" fmla="*/ 1706 h 12304"/>
              <a:gd name="T98" fmla="*/ 2473 w 12571"/>
              <a:gd name="T99" fmla="*/ 2224 h 12304"/>
              <a:gd name="T100" fmla="*/ 2234 w 12571"/>
              <a:gd name="T101" fmla="*/ 2392 h 12304"/>
              <a:gd name="T102" fmla="*/ 2159 w 12571"/>
              <a:gd name="T103" fmla="*/ 2448 h 12304"/>
              <a:gd name="T104" fmla="*/ 1583 w 12571"/>
              <a:gd name="T105" fmla="*/ 1720 h 12304"/>
              <a:gd name="T106" fmla="*/ 1967 w 12571"/>
              <a:gd name="T107" fmla="*/ 1444 h 12304"/>
              <a:gd name="T108" fmla="*/ 2991 w 12571"/>
              <a:gd name="T109" fmla="*/ 862 h 12304"/>
              <a:gd name="T110" fmla="*/ 6578 w 12571"/>
              <a:gd name="T111" fmla="*/ 14 h 12304"/>
              <a:gd name="T112" fmla="*/ 11290 w 12571"/>
              <a:gd name="T113" fmla="*/ 1870 h 12304"/>
              <a:gd name="T114" fmla="*/ 10701 w 12571"/>
              <a:gd name="T115" fmla="*/ 2588 h 12304"/>
              <a:gd name="T116" fmla="*/ 6568 w 12571"/>
              <a:gd name="T117" fmla="*/ 950 h 12304"/>
              <a:gd name="T118" fmla="*/ 6564 w 12571"/>
              <a:gd name="T119" fmla="*/ 950 h 1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571" h="12304">
                <a:moveTo>
                  <a:pt x="10867" y="11184"/>
                </a:moveTo>
                <a:lnTo>
                  <a:pt x="10867" y="12304"/>
                </a:lnTo>
                <a:lnTo>
                  <a:pt x="2070" y="12304"/>
                </a:lnTo>
                <a:lnTo>
                  <a:pt x="2070" y="11290"/>
                </a:lnTo>
                <a:cubicBezTo>
                  <a:pt x="866" y="11121"/>
                  <a:pt x="0" y="10046"/>
                  <a:pt x="92" y="8833"/>
                </a:cubicBezTo>
                <a:cubicBezTo>
                  <a:pt x="184" y="7620"/>
                  <a:pt x="1203" y="6688"/>
                  <a:pt x="2419" y="6704"/>
                </a:cubicBezTo>
                <a:lnTo>
                  <a:pt x="10099" y="6704"/>
                </a:lnTo>
                <a:cubicBezTo>
                  <a:pt x="11225" y="6699"/>
                  <a:pt x="12190" y="7509"/>
                  <a:pt x="12381" y="8619"/>
                </a:cubicBezTo>
                <a:cubicBezTo>
                  <a:pt x="12571" y="9729"/>
                  <a:pt x="11931" y="10814"/>
                  <a:pt x="10867" y="11184"/>
                </a:cubicBezTo>
                <a:close/>
                <a:moveTo>
                  <a:pt x="3466" y="8386"/>
                </a:moveTo>
                <a:cubicBezTo>
                  <a:pt x="3183" y="8385"/>
                  <a:pt x="2928" y="8555"/>
                  <a:pt x="2819" y="8816"/>
                </a:cubicBezTo>
                <a:cubicBezTo>
                  <a:pt x="2710" y="9077"/>
                  <a:pt x="2769" y="9379"/>
                  <a:pt x="2968" y="9579"/>
                </a:cubicBezTo>
                <a:cubicBezTo>
                  <a:pt x="3167" y="9780"/>
                  <a:pt x="3468" y="9841"/>
                  <a:pt x="3730" y="9734"/>
                </a:cubicBezTo>
                <a:cubicBezTo>
                  <a:pt x="3992" y="9627"/>
                  <a:pt x="4163" y="9373"/>
                  <a:pt x="4165" y="9090"/>
                </a:cubicBezTo>
                <a:cubicBezTo>
                  <a:pt x="4165" y="8704"/>
                  <a:pt x="3852" y="8390"/>
                  <a:pt x="3466" y="8390"/>
                </a:cubicBezTo>
                <a:lnTo>
                  <a:pt x="3466" y="8386"/>
                </a:lnTo>
                <a:close/>
                <a:moveTo>
                  <a:pt x="6259" y="8386"/>
                </a:moveTo>
                <a:cubicBezTo>
                  <a:pt x="5976" y="8385"/>
                  <a:pt x="5720" y="8555"/>
                  <a:pt x="5611" y="8816"/>
                </a:cubicBezTo>
                <a:cubicBezTo>
                  <a:pt x="5502" y="9077"/>
                  <a:pt x="5561" y="9378"/>
                  <a:pt x="5760" y="9579"/>
                </a:cubicBezTo>
                <a:cubicBezTo>
                  <a:pt x="5959" y="9780"/>
                  <a:pt x="6260" y="9841"/>
                  <a:pt x="6522" y="9734"/>
                </a:cubicBezTo>
                <a:cubicBezTo>
                  <a:pt x="6784" y="9627"/>
                  <a:pt x="6956" y="9373"/>
                  <a:pt x="6957" y="9090"/>
                </a:cubicBezTo>
                <a:cubicBezTo>
                  <a:pt x="6961" y="8702"/>
                  <a:pt x="6647" y="8386"/>
                  <a:pt x="6259" y="8386"/>
                </a:cubicBezTo>
                <a:close/>
                <a:moveTo>
                  <a:pt x="9052" y="8386"/>
                </a:moveTo>
                <a:cubicBezTo>
                  <a:pt x="8769" y="8385"/>
                  <a:pt x="8513" y="8555"/>
                  <a:pt x="8404" y="8816"/>
                </a:cubicBezTo>
                <a:cubicBezTo>
                  <a:pt x="8295" y="9077"/>
                  <a:pt x="8354" y="9378"/>
                  <a:pt x="8553" y="9579"/>
                </a:cubicBezTo>
                <a:cubicBezTo>
                  <a:pt x="8752" y="9780"/>
                  <a:pt x="9053" y="9841"/>
                  <a:pt x="9315" y="9734"/>
                </a:cubicBezTo>
                <a:cubicBezTo>
                  <a:pt x="9577" y="9627"/>
                  <a:pt x="9749" y="9373"/>
                  <a:pt x="9750" y="9090"/>
                </a:cubicBezTo>
                <a:cubicBezTo>
                  <a:pt x="9750" y="8704"/>
                  <a:pt x="9438" y="8391"/>
                  <a:pt x="9052" y="8390"/>
                </a:cubicBezTo>
                <a:lnTo>
                  <a:pt x="9052" y="8386"/>
                </a:lnTo>
                <a:close/>
                <a:moveTo>
                  <a:pt x="3377" y="3934"/>
                </a:moveTo>
                <a:lnTo>
                  <a:pt x="2801" y="3207"/>
                </a:lnTo>
                <a:cubicBezTo>
                  <a:pt x="2858" y="3162"/>
                  <a:pt x="2955" y="3089"/>
                  <a:pt x="3093" y="2997"/>
                </a:cubicBezTo>
                <a:cubicBezTo>
                  <a:pt x="3337" y="2835"/>
                  <a:pt x="3591" y="2690"/>
                  <a:pt x="3854" y="2563"/>
                </a:cubicBezTo>
                <a:cubicBezTo>
                  <a:pt x="5862" y="1584"/>
                  <a:pt x="8042" y="1612"/>
                  <a:pt x="10070" y="3316"/>
                </a:cubicBezTo>
                <a:lnTo>
                  <a:pt x="9480" y="4033"/>
                </a:lnTo>
                <a:cubicBezTo>
                  <a:pt x="7766" y="2592"/>
                  <a:pt x="5966" y="2571"/>
                  <a:pt x="4254" y="3403"/>
                </a:cubicBezTo>
                <a:cubicBezTo>
                  <a:pt x="4027" y="3513"/>
                  <a:pt x="3808" y="3638"/>
                  <a:pt x="3598" y="3777"/>
                </a:cubicBezTo>
                <a:cubicBezTo>
                  <a:pt x="3522" y="3827"/>
                  <a:pt x="3449" y="3879"/>
                  <a:pt x="3377" y="3934"/>
                </a:cubicBezTo>
                <a:close/>
                <a:moveTo>
                  <a:pt x="4755" y="4446"/>
                </a:moveTo>
                <a:cubicBezTo>
                  <a:pt x="6058" y="3812"/>
                  <a:pt x="7484" y="3829"/>
                  <a:pt x="8802" y="4938"/>
                </a:cubicBezTo>
                <a:lnTo>
                  <a:pt x="8213" y="5655"/>
                </a:lnTo>
                <a:cubicBezTo>
                  <a:pt x="7208" y="4810"/>
                  <a:pt x="6161" y="4797"/>
                  <a:pt x="5154" y="5287"/>
                </a:cubicBezTo>
                <a:cubicBezTo>
                  <a:pt x="5022" y="5352"/>
                  <a:pt x="4893" y="5425"/>
                  <a:pt x="4770" y="5507"/>
                </a:cubicBezTo>
                <a:cubicBezTo>
                  <a:pt x="4706" y="5550"/>
                  <a:pt x="4664" y="5581"/>
                  <a:pt x="4647" y="5595"/>
                </a:cubicBezTo>
                <a:lnTo>
                  <a:pt x="4071" y="4868"/>
                </a:lnTo>
                <a:cubicBezTo>
                  <a:pt x="4285" y="4703"/>
                  <a:pt x="4515" y="4561"/>
                  <a:pt x="4760" y="4446"/>
                </a:cubicBezTo>
                <a:lnTo>
                  <a:pt x="4755" y="4446"/>
                </a:lnTo>
                <a:close/>
                <a:moveTo>
                  <a:pt x="6564" y="950"/>
                </a:moveTo>
                <a:cubicBezTo>
                  <a:pt x="5454" y="938"/>
                  <a:pt x="4382" y="1222"/>
                  <a:pt x="3387" y="1706"/>
                </a:cubicBezTo>
                <a:cubicBezTo>
                  <a:pt x="3072" y="1858"/>
                  <a:pt x="2766" y="2031"/>
                  <a:pt x="2473" y="2224"/>
                </a:cubicBezTo>
                <a:cubicBezTo>
                  <a:pt x="2381" y="2288"/>
                  <a:pt x="2300" y="2342"/>
                  <a:pt x="2234" y="2392"/>
                </a:cubicBezTo>
                <a:cubicBezTo>
                  <a:pt x="2194" y="2420"/>
                  <a:pt x="2170" y="2440"/>
                  <a:pt x="2159" y="2448"/>
                </a:cubicBezTo>
                <a:lnTo>
                  <a:pt x="1583" y="1720"/>
                </a:lnTo>
                <a:cubicBezTo>
                  <a:pt x="1656" y="1661"/>
                  <a:pt x="1786" y="1565"/>
                  <a:pt x="1967" y="1444"/>
                </a:cubicBezTo>
                <a:cubicBezTo>
                  <a:pt x="2295" y="1227"/>
                  <a:pt x="2637" y="1033"/>
                  <a:pt x="2991" y="862"/>
                </a:cubicBezTo>
                <a:cubicBezTo>
                  <a:pt x="4105" y="321"/>
                  <a:pt x="5314" y="0"/>
                  <a:pt x="6578" y="14"/>
                </a:cubicBezTo>
                <a:cubicBezTo>
                  <a:pt x="8212" y="33"/>
                  <a:pt x="9804" y="618"/>
                  <a:pt x="11290" y="1870"/>
                </a:cubicBezTo>
                <a:lnTo>
                  <a:pt x="10701" y="2588"/>
                </a:lnTo>
                <a:cubicBezTo>
                  <a:pt x="9378" y="1476"/>
                  <a:pt x="7992" y="966"/>
                  <a:pt x="6568" y="950"/>
                </a:cubicBezTo>
                <a:lnTo>
                  <a:pt x="6564" y="950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EE8D9F7-D753-4241-ED3C-DE1FAE01F3E3}"/>
              </a:ext>
            </a:extLst>
          </p:cNvPr>
          <p:cNvGrpSpPr/>
          <p:nvPr/>
        </p:nvGrpSpPr>
        <p:grpSpPr>
          <a:xfrm>
            <a:off x="998540" y="3296472"/>
            <a:ext cx="5383541" cy="911976"/>
            <a:chOff x="998540" y="1839542"/>
            <a:chExt cx="5383541" cy="911976"/>
          </a:xfrm>
        </p:grpSpPr>
        <p:sp>
          <p:nvSpPr>
            <p:cNvPr id="39" name="gaoding-14">
              <a:extLst>
                <a:ext uri="{FF2B5EF4-FFF2-40B4-BE49-F238E27FC236}">
                  <a16:creationId xmlns:a16="http://schemas.microsoft.com/office/drawing/2014/main" id="{FE1C2AB7-D6C9-090A-B853-4846A4EBFBF3}"/>
                </a:ext>
              </a:extLst>
            </p:cNvPr>
            <p:cNvSpPr txBox="1"/>
            <p:nvPr/>
          </p:nvSpPr>
          <p:spPr>
            <a:xfrm>
              <a:off x="998540" y="1839542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40" name="gaoding-15">
              <a:extLst>
                <a:ext uri="{FF2B5EF4-FFF2-40B4-BE49-F238E27FC236}">
                  <a16:creationId xmlns:a16="http://schemas.microsoft.com/office/drawing/2014/main" id="{B892C888-CD8B-B4A4-435E-CC811B716238}"/>
                </a:ext>
              </a:extLst>
            </p:cNvPr>
            <p:cNvSpPr txBox="1"/>
            <p:nvPr/>
          </p:nvSpPr>
          <p:spPr>
            <a:xfrm>
              <a:off x="998541" y="2209318"/>
              <a:ext cx="5383540" cy="542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059B98CC-FC1A-787A-99E2-A04F49176FAE}"/>
              </a:ext>
            </a:extLst>
          </p:cNvPr>
          <p:cNvSpPr/>
          <p:nvPr/>
        </p:nvSpPr>
        <p:spPr>
          <a:xfrm>
            <a:off x="6610577" y="3252484"/>
            <a:ext cx="955964" cy="9559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gaoding-14">
            <a:extLst>
              <a:ext uri="{FF2B5EF4-FFF2-40B4-BE49-F238E27FC236}">
                <a16:creationId xmlns:a16="http://schemas.microsoft.com/office/drawing/2014/main" id="{94C37057-1565-E525-F737-52BD5B623215}"/>
              </a:ext>
            </a:extLst>
          </p:cNvPr>
          <p:cNvSpPr txBox="1"/>
          <p:nvPr/>
        </p:nvSpPr>
        <p:spPr>
          <a:xfrm>
            <a:off x="998540" y="491104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9" name="gaoding-15">
            <a:extLst>
              <a:ext uri="{FF2B5EF4-FFF2-40B4-BE49-F238E27FC236}">
                <a16:creationId xmlns:a16="http://schemas.microsoft.com/office/drawing/2014/main" id="{7F6FC8FD-D0BE-C2DC-F957-890020207DAF}"/>
              </a:ext>
            </a:extLst>
          </p:cNvPr>
          <p:cNvSpPr txBox="1"/>
          <p:nvPr/>
        </p:nvSpPr>
        <p:spPr>
          <a:xfrm>
            <a:off x="998541" y="5280821"/>
            <a:ext cx="5773806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0" name="圆角矩形 49">
            <a:extLst>
              <a:ext uri="{FF2B5EF4-FFF2-40B4-BE49-F238E27FC236}">
                <a16:creationId xmlns:a16="http://schemas.microsoft.com/office/drawing/2014/main" id="{4D94587F-F1A9-8B62-DAC3-18F7E5DAA3FB}"/>
              </a:ext>
            </a:extLst>
          </p:cNvPr>
          <p:cNvSpPr/>
          <p:nvPr/>
        </p:nvSpPr>
        <p:spPr>
          <a:xfrm>
            <a:off x="6995450" y="4901175"/>
            <a:ext cx="955964" cy="9559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iconfont-11255-5323810">
            <a:extLst>
              <a:ext uri="{FF2B5EF4-FFF2-40B4-BE49-F238E27FC236}">
                <a16:creationId xmlns:a16="http://schemas.microsoft.com/office/drawing/2014/main" id="{9090887A-A076-8291-9FFE-43B2052AED43}"/>
              </a:ext>
            </a:extLst>
          </p:cNvPr>
          <p:cNvSpPr/>
          <p:nvPr/>
        </p:nvSpPr>
        <p:spPr>
          <a:xfrm>
            <a:off x="6838072" y="3479929"/>
            <a:ext cx="500974" cy="501074"/>
          </a:xfrm>
          <a:custGeom>
            <a:avLst/>
            <a:gdLst>
              <a:gd name="T0" fmla="*/ 1558 w 10361"/>
              <a:gd name="T1" fmla="*/ 4044 h 10361"/>
              <a:gd name="T2" fmla="*/ 334 w 10361"/>
              <a:gd name="T3" fmla="*/ 4044 h 10361"/>
              <a:gd name="T4" fmla="*/ 0 w 10361"/>
              <a:gd name="T5" fmla="*/ 4378 h 10361"/>
              <a:gd name="T6" fmla="*/ 0 w 10361"/>
              <a:gd name="T7" fmla="*/ 9860 h 10361"/>
              <a:gd name="T8" fmla="*/ 334 w 10361"/>
              <a:gd name="T9" fmla="*/ 10194 h 10361"/>
              <a:gd name="T10" fmla="*/ 1558 w 10361"/>
              <a:gd name="T11" fmla="*/ 10194 h 10361"/>
              <a:gd name="T12" fmla="*/ 1891 w 10361"/>
              <a:gd name="T13" fmla="*/ 9860 h 10361"/>
              <a:gd name="T14" fmla="*/ 1891 w 10361"/>
              <a:gd name="T15" fmla="*/ 4379 h 10361"/>
              <a:gd name="T16" fmla="*/ 1558 w 10361"/>
              <a:gd name="T17" fmla="*/ 4044 h 10361"/>
              <a:gd name="T18" fmla="*/ 9463 w 10361"/>
              <a:gd name="T19" fmla="*/ 3726 h 10361"/>
              <a:gd name="T20" fmla="*/ 6481 w 10361"/>
              <a:gd name="T21" fmla="*/ 3726 h 10361"/>
              <a:gd name="T22" fmla="*/ 6791 w 10361"/>
              <a:gd name="T23" fmla="*/ 1163 h 10361"/>
              <a:gd name="T24" fmla="*/ 6791 w 10361"/>
              <a:gd name="T25" fmla="*/ 1018 h 10361"/>
              <a:gd name="T26" fmla="*/ 6602 w 10361"/>
              <a:gd name="T27" fmla="*/ 485 h 10361"/>
              <a:gd name="T28" fmla="*/ 6081 w 10361"/>
              <a:gd name="T29" fmla="*/ 0 h 10361"/>
              <a:gd name="T30" fmla="*/ 2960 w 10361"/>
              <a:gd name="T31" fmla="*/ 3531 h 10361"/>
              <a:gd name="T32" fmla="*/ 2676 w 10361"/>
              <a:gd name="T33" fmla="*/ 4210 h 10361"/>
              <a:gd name="T34" fmla="*/ 2676 w 10361"/>
              <a:gd name="T35" fmla="*/ 9393 h 10361"/>
              <a:gd name="T36" fmla="*/ 3622 w 10361"/>
              <a:gd name="T37" fmla="*/ 10361 h 10361"/>
              <a:gd name="T38" fmla="*/ 8043 w 10361"/>
              <a:gd name="T39" fmla="*/ 10361 h 10361"/>
              <a:gd name="T40" fmla="*/ 8894 w 10361"/>
              <a:gd name="T41" fmla="*/ 9779 h 10361"/>
              <a:gd name="T42" fmla="*/ 10314 w 10361"/>
              <a:gd name="T43" fmla="*/ 6004 h 10361"/>
              <a:gd name="T44" fmla="*/ 10361 w 10361"/>
              <a:gd name="T45" fmla="*/ 5664 h 10361"/>
              <a:gd name="T46" fmla="*/ 10361 w 10361"/>
              <a:gd name="T47" fmla="*/ 4694 h 10361"/>
              <a:gd name="T48" fmla="*/ 9463 w 10361"/>
              <a:gd name="T49" fmla="*/ 3726 h 10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361" h="10361">
                <a:moveTo>
                  <a:pt x="1558" y="4044"/>
                </a:moveTo>
                <a:lnTo>
                  <a:pt x="334" y="4044"/>
                </a:lnTo>
                <a:cubicBezTo>
                  <a:pt x="149" y="4044"/>
                  <a:pt x="0" y="4194"/>
                  <a:pt x="0" y="4378"/>
                </a:cubicBezTo>
                <a:lnTo>
                  <a:pt x="0" y="9860"/>
                </a:lnTo>
                <a:cubicBezTo>
                  <a:pt x="0" y="10045"/>
                  <a:pt x="150" y="10194"/>
                  <a:pt x="334" y="10194"/>
                </a:cubicBezTo>
                <a:lnTo>
                  <a:pt x="1558" y="10194"/>
                </a:lnTo>
                <a:cubicBezTo>
                  <a:pt x="1743" y="10194"/>
                  <a:pt x="1891" y="10044"/>
                  <a:pt x="1891" y="9860"/>
                </a:cubicBezTo>
                <a:lnTo>
                  <a:pt x="1891" y="4379"/>
                </a:lnTo>
                <a:cubicBezTo>
                  <a:pt x="1891" y="4194"/>
                  <a:pt x="1742" y="4044"/>
                  <a:pt x="1558" y="4044"/>
                </a:cubicBezTo>
                <a:close/>
                <a:moveTo>
                  <a:pt x="9463" y="3726"/>
                </a:moveTo>
                <a:lnTo>
                  <a:pt x="6481" y="3726"/>
                </a:lnTo>
                <a:lnTo>
                  <a:pt x="6791" y="1163"/>
                </a:lnTo>
                <a:lnTo>
                  <a:pt x="6791" y="1018"/>
                </a:lnTo>
                <a:cubicBezTo>
                  <a:pt x="6791" y="824"/>
                  <a:pt x="6698" y="630"/>
                  <a:pt x="6602" y="485"/>
                </a:cubicBezTo>
                <a:lnTo>
                  <a:pt x="6081" y="0"/>
                </a:lnTo>
                <a:lnTo>
                  <a:pt x="2960" y="3531"/>
                </a:lnTo>
                <a:cubicBezTo>
                  <a:pt x="2771" y="3676"/>
                  <a:pt x="2676" y="3919"/>
                  <a:pt x="2676" y="4210"/>
                </a:cubicBezTo>
                <a:lnTo>
                  <a:pt x="2676" y="9393"/>
                </a:lnTo>
                <a:cubicBezTo>
                  <a:pt x="2676" y="9925"/>
                  <a:pt x="3102" y="10361"/>
                  <a:pt x="3622" y="10361"/>
                </a:cubicBezTo>
                <a:lnTo>
                  <a:pt x="8043" y="10361"/>
                </a:lnTo>
                <a:cubicBezTo>
                  <a:pt x="8421" y="10361"/>
                  <a:pt x="8753" y="10119"/>
                  <a:pt x="8894" y="9779"/>
                </a:cubicBezTo>
                <a:lnTo>
                  <a:pt x="10314" y="6004"/>
                </a:lnTo>
                <a:cubicBezTo>
                  <a:pt x="10361" y="5907"/>
                  <a:pt x="10361" y="5761"/>
                  <a:pt x="10361" y="5664"/>
                </a:cubicBezTo>
                <a:lnTo>
                  <a:pt x="10361" y="4694"/>
                </a:lnTo>
                <a:cubicBezTo>
                  <a:pt x="10361" y="4162"/>
                  <a:pt x="9983" y="3726"/>
                  <a:pt x="9463" y="3726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confont-11843-5650931">
            <a:extLst>
              <a:ext uri="{FF2B5EF4-FFF2-40B4-BE49-F238E27FC236}">
                <a16:creationId xmlns:a16="http://schemas.microsoft.com/office/drawing/2014/main" id="{179867CC-7AEB-B61B-1B72-E26A33664FFC}"/>
              </a:ext>
            </a:extLst>
          </p:cNvPr>
          <p:cNvSpPr/>
          <p:nvPr/>
        </p:nvSpPr>
        <p:spPr>
          <a:xfrm>
            <a:off x="7231573" y="5116729"/>
            <a:ext cx="483719" cy="524857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3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2" name="圆角矩形 81">
            <a:extLst>
              <a:ext uri="{FF2B5EF4-FFF2-40B4-BE49-F238E27FC236}">
                <a16:creationId xmlns:a16="http://schemas.microsoft.com/office/drawing/2014/main" id="{B083B04E-E20E-6EFB-5C52-283FFE8B1A37}"/>
              </a:ext>
            </a:extLst>
          </p:cNvPr>
          <p:cNvSpPr/>
          <p:nvPr/>
        </p:nvSpPr>
        <p:spPr>
          <a:xfrm>
            <a:off x="695325" y="1196975"/>
            <a:ext cx="5400675" cy="2442340"/>
          </a:xfrm>
          <a:prstGeom prst="roundRect">
            <a:avLst>
              <a:gd name="adj" fmla="val 9080"/>
            </a:avLst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3" name="圆角矩形 82">
            <a:extLst>
              <a:ext uri="{FF2B5EF4-FFF2-40B4-BE49-F238E27FC236}">
                <a16:creationId xmlns:a16="http://schemas.microsoft.com/office/drawing/2014/main" id="{3297D036-2C4D-DDCD-7CF6-C905766D86A6}"/>
              </a:ext>
            </a:extLst>
          </p:cNvPr>
          <p:cNvSpPr/>
          <p:nvPr/>
        </p:nvSpPr>
        <p:spPr>
          <a:xfrm>
            <a:off x="695325" y="3962567"/>
            <a:ext cx="5400675" cy="1991729"/>
          </a:xfrm>
          <a:prstGeom prst="roundRect">
            <a:avLst>
              <a:gd name="adj" fmla="val 908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4" name="圆角矩形 83">
            <a:extLst>
              <a:ext uri="{FF2B5EF4-FFF2-40B4-BE49-F238E27FC236}">
                <a16:creationId xmlns:a16="http://schemas.microsoft.com/office/drawing/2014/main" id="{48A71531-8366-F578-C3CD-4FE76EB6DF0E}"/>
              </a:ext>
            </a:extLst>
          </p:cNvPr>
          <p:cNvSpPr/>
          <p:nvPr/>
        </p:nvSpPr>
        <p:spPr>
          <a:xfrm>
            <a:off x="6290943" y="1201280"/>
            <a:ext cx="955964" cy="9559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5" name="iconfont-10585-5147482">
            <a:extLst>
              <a:ext uri="{FF2B5EF4-FFF2-40B4-BE49-F238E27FC236}">
                <a16:creationId xmlns:a16="http://schemas.microsoft.com/office/drawing/2014/main" id="{E474DBAF-5311-6B9F-905E-213DA7062AC4}"/>
              </a:ext>
            </a:extLst>
          </p:cNvPr>
          <p:cNvSpPr/>
          <p:nvPr/>
        </p:nvSpPr>
        <p:spPr>
          <a:xfrm>
            <a:off x="6514045" y="1429789"/>
            <a:ext cx="509760" cy="498946"/>
          </a:xfrm>
          <a:custGeom>
            <a:avLst/>
            <a:gdLst>
              <a:gd name="T0" fmla="*/ 10867 w 12571"/>
              <a:gd name="T1" fmla="*/ 11184 h 12304"/>
              <a:gd name="T2" fmla="*/ 10867 w 12571"/>
              <a:gd name="T3" fmla="*/ 12304 h 12304"/>
              <a:gd name="T4" fmla="*/ 2070 w 12571"/>
              <a:gd name="T5" fmla="*/ 12304 h 12304"/>
              <a:gd name="T6" fmla="*/ 2070 w 12571"/>
              <a:gd name="T7" fmla="*/ 11290 h 12304"/>
              <a:gd name="T8" fmla="*/ 92 w 12571"/>
              <a:gd name="T9" fmla="*/ 8833 h 12304"/>
              <a:gd name="T10" fmla="*/ 2419 w 12571"/>
              <a:gd name="T11" fmla="*/ 6704 h 12304"/>
              <a:gd name="T12" fmla="*/ 10099 w 12571"/>
              <a:gd name="T13" fmla="*/ 6704 h 12304"/>
              <a:gd name="T14" fmla="*/ 12381 w 12571"/>
              <a:gd name="T15" fmla="*/ 8619 h 12304"/>
              <a:gd name="T16" fmla="*/ 10867 w 12571"/>
              <a:gd name="T17" fmla="*/ 11184 h 12304"/>
              <a:gd name="T18" fmla="*/ 3466 w 12571"/>
              <a:gd name="T19" fmla="*/ 8386 h 12304"/>
              <a:gd name="T20" fmla="*/ 2819 w 12571"/>
              <a:gd name="T21" fmla="*/ 8816 h 12304"/>
              <a:gd name="T22" fmla="*/ 2968 w 12571"/>
              <a:gd name="T23" fmla="*/ 9579 h 12304"/>
              <a:gd name="T24" fmla="*/ 3730 w 12571"/>
              <a:gd name="T25" fmla="*/ 9734 h 12304"/>
              <a:gd name="T26" fmla="*/ 4165 w 12571"/>
              <a:gd name="T27" fmla="*/ 9090 h 12304"/>
              <a:gd name="T28" fmla="*/ 3466 w 12571"/>
              <a:gd name="T29" fmla="*/ 8390 h 12304"/>
              <a:gd name="T30" fmla="*/ 3466 w 12571"/>
              <a:gd name="T31" fmla="*/ 8386 h 12304"/>
              <a:gd name="T32" fmla="*/ 6259 w 12571"/>
              <a:gd name="T33" fmla="*/ 8386 h 12304"/>
              <a:gd name="T34" fmla="*/ 5611 w 12571"/>
              <a:gd name="T35" fmla="*/ 8816 h 12304"/>
              <a:gd name="T36" fmla="*/ 5760 w 12571"/>
              <a:gd name="T37" fmla="*/ 9579 h 12304"/>
              <a:gd name="T38" fmla="*/ 6522 w 12571"/>
              <a:gd name="T39" fmla="*/ 9734 h 12304"/>
              <a:gd name="T40" fmla="*/ 6957 w 12571"/>
              <a:gd name="T41" fmla="*/ 9090 h 12304"/>
              <a:gd name="T42" fmla="*/ 6259 w 12571"/>
              <a:gd name="T43" fmla="*/ 8386 h 12304"/>
              <a:gd name="T44" fmla="*/ 9052 w 12571"/>
              <a:gd name="T45" fmla="*/ 8386 h 12304"/>
              <a:gd name="T46" fmla="*/ 8404 w 12571"/>
              <a:gd name="T47" fmla="*/ 8816 h 12304"/>
              <a:gd name="T48" fmla="*/ 8553 w 12571"/>
              <a:gd name="T49" fmla="*/ 9579 h 12304"/>
              <a:gd name="T50" fmla="*/ 9315 w 12571"/>
              <a:gd name="T51" fmla="*/ 9734 h 12304"/>
              <a:gd name="T52" fmla="*/ 9750 w 12571"/>
              <a:gd name="T53" fmla="*/ 9090 h 12304"/>
              <a:gd name="T54" fmla="*/ 9052 w 12571"/>
              <a:gd name="T55" fmla="*/ 8390 h 12304"/>
              <a:gd name="T56" fmla="*/ 9052 w 12571"/>
              <a:gd name="T57" fmla="*/ 8386 h 12304"/>
              <a:gd name="T58" fmla="*/ 3377 w 12571"/>
              <a:gd name="T59" fmla="*/ 3934 h 12304"/>
              <a:gd name="T60" fmla="*/ 2801 w 12571"/>
              <a:gd name="T61" fmla="*/ 3207 h 12304"/>
              <a:gd name="T62" fmla="*/ 3093 w 12571"/>
              <a:gd name="T63" fmla="*/ 2997 h 12304"/>
              <a:gd name="T64" fmla="*/ 3854 w 12571"/>
              <a:gd name="T65" fmla="*/ 2563 h 12304"/>
              <a:gd name="T66" fmla="*/ 10070 w 12571"/>
              <a:gd name="T67" fmla="*/ 3316 h 12304"/>
              <a:gd name="T68" fmla="*/ 9480 w 12571"/>
              <a:gd name="T69" fmla="*/ 4033 h 12304"/>
              <a:gd name="T70" fmla="*/ 4254 w 12571"/>
              <a:gd name="T71" fmla="*/ 3403 h 12304"/>
              <a:gd name="T72" fmla="*/ 3598 w 12571"/>
              <a:gd name="T73" fmla="*/ 3777 h 12304"/>
              <a:gd name="T74" fmla="*/ 3377 w 12571"/>
              <a:gd name="T75" fmla="*/ 3934 h 12304"/>
              <a:gd name="T76" fmla="*/ 4755 w 12571"/>
              <a:gd name="T77" fmla="*/ 4446 h 12304"/>
              <a:gd name="T78" fmla="*/ 8802 w 12571"/>
              <a:gd name="T79" fmla="*/ 4938 h 12304"/>
              <a:gd name="T80" fmla="*/ 8213 w 12571"/>
              <a:gd name="T81" fmla="*/ 5655 h 12304"/>
              <a:gd name="T82" fmla="*/ 5154 w 12571"/>
              <a:gd name="T83" fmla="*/ 5287 h 12304"/>
              <a:gd name="T84" fmla="*/ 4770 w 12571"/>
              <a:gd name="T85" fmla="*/ 5507 h 12304"/>
              <a:gd name="T86" fmla="*/ 4647 w 12571"/>
              <a:gd name="T87" fmla="*/ 5595 h 12304"/>
              <a:gd name="T88" fmla="*/ 4071 w 12571"/>
              <a:gd name="T89" fmla="*/ 4868 h 12304"/>
              <a:gd name="T90" fmla="*/ 4760 w 12571"/>
              <a:gd name="T91" fmla="*/ 4446 h 12304"/>
              <a:gd name="T92" fmla="*/ 4755 w 12571"/>
              <a:gd name="T93" fmla="*/ 4446 h 12304"/>
              <a:gd name="T94" fmla="*/ 6564 w 12571"/>
              <a:gd name="T95" fmla="*/ 950 h 12304"/>
              <a:gd name="T96" fmla="*/ 3387 w 12571"/>
              <a:gd name="T97" fmla="*/ 1706 h 12304"/>
              <a:gd name="T98" fmla="*/ 2473 w 12571"/>
              <a:gd name="T99" fmla="*/ 2224 h 12304"/>
              <a:gd name="T100" fmla="*/ 2234 w 12571"/>
              <a:gd name="T101" fmla="*/ 2392 h 12304"/>
              <a:gd name="T102" fmla="*/ 2159 w 12571"/>
              <a:gd name="T103" fmla="*/ 2448 h 12304"/>
              <a:gd name="T104" fmla="*/ 1583 w 12571"/>
              <a:gd name="T105" fmla="*/ 1720 h 12304"/>
              <a:gd name="T106" fmla="*/ 1967 w 12571"/>
              <a:gd name="T107" fmla="*/ 1444 h 12304"/>
              <a:gd name="T108" fmla="*/ 2991 w 12571"/>
              <a:gd name="T109" fmla="*/ 862 h 12304"/>
              <a:gd name="T110" fmla="*/ 6578 w 12571"/>
              <a:gd name="T111" fmla="*/ 14 h 12304"/>
              <a:gd name="T112" fmla="*/ 11290 w 12571"/>
              <a:gd name="T113" fmla="*/ 1870 h 12304"/>
              <a:gd name="T114" fmla="*/ 10701 w 12571"/>
              <a:gd name="T115" fmla="*/ 2588 h 12304"/>
              <a:gd name="T116" fmla="*/ 6568 w 12571"/>
              <a:gd name="T117" fmla="*/ 950 h 12304"/>
              <a:gd name="T118" fmla="*/ 6564 w 12571"/>
              <a:gd name="T119" fmla="*/ 950 h 12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571" h="12304">
                <a:moveTo>
                  <a:pt x="10867" y="11184"/>
                </a:moveTo>
                <a:lnTo>
                  <a:pt x="10867" y="12304"/>
                </a:lnTo>
                <a:lnTo>
                  <a:pt x="2070" y="12304"/>
                </a:lnTo>
                <a:lnTo>
                  <a:pt x="2070" y="11290"/>
                </a:lnTo>
                <a:cubicBezTo>
                  <a:pt x="866" y="11121"/>
                  <a:pt x="0" y="10046"/>
                  <a:pt x="92" y="8833"/>
                </a:cubicBezTo>
                <a:cubicBezTo>
                  <a:pt x="184" y="7620"/>
                  <a:pt x="1203" y="6688"/>
                  <a:pt x="2419" y="6704"/>
                </a:cubicBezTo>
                <a:lnTo>
                  <a:pt x="10099" y="6704"/>
                </a:lnTo>
                <a:cubicBezTo>
                  <a:pt x="11225" y="6699"/>
                  <a:pt x="12190" y="7509"/>
                  <a:pt x="12381" y="8619"/>
                </a:cubicBezTo>
                <a:cubicBezTo>
                  <a:pt x="12571" y="9729"/>
                  <a:pt x="11931" y="10814"/>
                  <a:pt x="10867" y="11184"/>
                </a:cubicBezTo>
                <a:close/>
                <a:moveTo>
                  <a:pt x="3466" y="8386"/>
                </a:moveTo>
                <a:cubicBezTo>
                  <a:pt x="3183" y="8385"/>
                  <a:pt x="2928" y="8555"/>
                  <a:pt x="2819" y="8816"/>
                </a:cubicBezTo>
                <a:cubicBezTo>
                  <a:pt x="2710" y="9077"/>
                  <a:pt x="2769" y="9379"/>
                  <a:pt x="2968" y="9579"/>
                </a:cubicBezTo>
                <a:cubicBezTo>
                  <a:pt x="3167" y="9780"/>
                  <a:pt x="3468" y="9841"/>
                  <a:pt x="3730" y="9734"/>
                </a:cubicBezTo>
                <a:cubicBezTo>
                  <a:pt x="3992" y="9627"/>
                  <a:pt x="4163" y="9373"/>
                  <a:pt x="4165" y="9090"/>
                </a:cubicBezTo>
                <a:cubicBezTo>
                  <a:pt x="4165" y="8704"/>
                  <a:pt x="3852" y="8390"/>
                  <a:pt x="3466" y="8390"/>
                </a:cubicBezTo>
                <a:lnTo>
                  <a:pt x="3466" y="8386"/>
                </a:lnTo>
                <a:close/>
                <a:moveTo>
                  <a:pt x="6259" y="8386"/>
                </a:moveTo>
                <a:cubicBezTo>
                  <a:pt x="5976" y="8385"/>
                  <a:pt x="5720" y="8555"/>
                  <a:pt x="5611" y="8816"/>
                </a:cubicBezTo>
                <a:cubicBezTo>
                  <a:pt x="5502" y="9077"/>
                  <a:pt x="5561" y="9378"/>
                  <a:pt x="5760" y="9579"/>
                </a:cubicBezTo>
                <a:cubicBezTo>
                  <a:pt x="5959" y="9780"/>
                  <a:pt x="6260" y="9841"/>
                  <a:pt x="6522" y="9734"/>
                </a:cubicBezTo>
                <a:cubicBezTo>
                  <a:pt x="6784" y="9627"/>
                  <a:pt x="6956" y="9373"/>
                  <a:pt x="6957" y="9090"/>
                </a:cubicBezTo>
                <a:cubicBezTo>
                  <a:pt x="6961" y="8702"/>
                  <a:pt x="6647" y="8386"/>
                  <a:pt x="6259" y="8386"/>
                </a:cubicBezTo>
                <a:close/>
                <a:moveTo>
                  <a:pt x="9052" y="8386"/>
                </a:moveTo>
                <a:cubicBezTo>
                  <a:pt x="8769" y="8385"/>
                  <a:pt x="8513" y="8555"/>
                  <a:pt x="8404" y="8816"/>
                </a:cubicBezTo>
                <a:cubicBezTo>
                  <a:pt x="8295" y="9077"/>
                  <a:pt x="8354" y="9378"/>
                  <a:pt x="8553" y="9579"/>
                </a:cubicBezTo>
                <a:cubicBezTo>
                  <a:pt x="8752" y="9780"/>
                  <a:pt x="9053" y="9841"/>
                  <a:pt x="9315" y="9734"/>
                </a:cubicBezTo>
                <a:cubicBezTo>
                  <a:pt x="9577" y="9627"/>
                  <a:pt x="9749" y="9373"/>
                  <a:pt x="9750" y="9090"/>
                </a:cubicBezTo>
                <a:cubicBezTo>
                  <a:pt x="9750" y="8704"/>
                  <a:pt x="9438" y="8391"/>
                  <a:pt x="9052" y="8390"/>
                </a:cubicBezTo>
                <a:lnTo>
                  <a:pt x="9052" y="8386"/>
                </a:lnTo>
                <a:close/>
                <a:moveTo>
                  <a:pt x="3377" y="3934"/>
                </a:moveTo>
                <a:lnTo>
                  <a:pt x="2801" y="3207"/>
                </a:lnTo>
                <a:cubicBezTo>
                  <a:pt x="2858" y="3162"/>
                  <a:pt x="2955" y="3089"/>
                  <a:pt x="3093" y="2997"/>
                </a:cubicBezTo>
                <a:cubicBezTo>
                  <a:pt x="3337" y="2835"/>
                  <a:pt x="3591" y="2690"/>
                  <a:pt x="3854" y="2563"/>
                </a:cubicBezTo>
                <a:cubicBezTo>
                  <a:pt x="5862" y="1584"/>
                  <a:pt x="8042" y="1612"/>
                  <a:pt x="10070" y="3316"/>
                </a:cubicBezTo>
                <a:lnTo>
                  <a:pt x="9480" y="4033"/>
                </a:lnTo>
                <a:cubicBezTo>
                  <a:pt x="7766" y="2592"/>
                  <a:pt x="5966" y="2571"/>
                  <a:pt x="4254" y="3403"/>
                </a:cubicBezTo>
                <a:cubicBezTo>
                  <a:pt x="4027" y="3513"/>
                  <a:pt x="3808" y="3638"/>
                  <a:pt x="3598" y="3777"/>
                </a:cubicBezTo>
                <a:cubicBezTo>
                  <a:pt x="3522" y="3827"/>
                  <a:pt x="3449" y="3879"/>
                  <a:pt x="3377" y="3934"/>
                </a:cubicBezTo>
                <a:close/>
                <a:moveTo>
                  <a:pt x="4755" y="4446"/>
                </a:moveTo>
                <a:cubicBezTo>
                  <a:pt x="6058" y="3812"/>
                  <a:pt x="7484" y="3829"/>
                  <a:pt x="8802" y="4938"/>
                </a:cubicBezTo>
                <a:lnTo>
                  <a:pt x="8213" y="5655"/>
                </a:lnTo>
                <a:cubicBezTo>
                  <a:pt x="7208" y="4810"/>
                  <a:pt x="6161" y="4797"/>
                  <a:pt x="5154" y="5287"/>
                </a:cubicBezTo>
                <a:cubicBezTo>
                  <a:pt x="5022" y="5352"/>
                  <a:pt x="4893" y="5425"/>
                  <a:pt x="4770" y="5507"/>
                </a:cubicBezTo>
                <a:cubicBezTo>
                  <a:pt x="4706" y="5550"/>
                  <a:pt x="4664" y="5581"/>
                  <a:pt x="4647" y="5595"/>
                </a:cubicBezTo>
                <a:lnTo>
                  <a:pt x="4071" y="4868"/>
                </a:lnTo>
                <a:cubicBezTo>
                  <a:pt x="4285" y="4703"/>
                  <a:pt x="4515" y="4561"/>
                  <a:pt x="4760" y="4446"/>
                </a:cubicBezTo>
                <a:lnTo>
                  <a:pt x="4755" y="4446"/>
                </a:lnTo>
                <a:close/>
                <a:moveTo>
                  <a:pt x="6564" y="950"/>
                </a:moveTo>
                <a:cubicBezTo>
                  <a:pt x="5454" y="938"/>
                  <a:pt x="4382" y="1222"/>
                  <a:pt x="3387" y="1706"/>
                </a:cubicBezTo>
                <a:cubicBezTo>
                  <a:pt x="3072" y="1858"/>
                  <a:pt x="2766" y="2031"/>
                  <a:pt x="2473" y="2224"/>
                </a:cubicBezTo>
                <a:cubicBezTo>
                  <a:pt x="2381" y="2288"/>
                  <a:pt x="2300" y="2342"/>
                  <a:pt x="2234" y="2392"/>
                </a:cubicBezTo>
                <a:cubicBezTo>
                  <a:pt x="2194" y="2420"/>
                  <a:pt x="2170" y="2440"/>
                  <a:pt x="2159" y="2448"/>
                </a:cubicBezTo>
                <a:lnTo>
                  <a:pt x="1583" y="1720"/>
                </a:lnTo>
                <a:cubicBezTo>
                  <a:pt x="1656" y="1661"/>
                  <a:pt x="1786" y="1565"/>
                  <a:pt x="1967" y="1444"/>
                </a:cubicBezTo>
                <a:cubicBezTo>
                  <a:pt x="2295" y="1227"/>
                  <a:pt x="2637" y="1033"/>
                  <a:pt x="2991" y="862"/>
                </a:cubicBezTo>
                <a:cubicBezTo>
                  <a:pt x="4105" y="321"/>
                  <a:pt x="5314" y="0"/>
                  <a:pt x="6578" y="14"/>
                </a:cubicBezTo>
                <a:cubicBezTo>
                  <a:pt x="8212" y="33"/>
                  <a:pt x="9804" y="618"/>
                  <a:pt x="11290" y="1870"/>
                </a:cubicBezTo>
                <a:lnTo>
                  <a:pt x="10701" y="2588"/>
                </a:lnTo>
                <a:cubicBezTo>
                  <a:pt x="9378" y="1476"/>
                  <a:pt x="7992" y="966"/>
                  <a:pt x="6568" y="950"/>
                </a:cubicBezTo>
                <a:lnTo>
                  <a:pt x="6564" y="950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gaoding-14">
            <a:extLst>
              <a:ext uri="{FF2B5EF4-FFF2-40B4-BE49-F238E27FC236}">
                <a16:creationId xmlns:a16="http://schemas.microsoft.com/office/drawing/2014/main" id="{6962866A-5545-0E05-79A6-06A04F0CA1EB}"/>
              </a:ext>
            </a:extLst>
          </p:cNvPr>
          <p:cNvSpPr txBox="1"/>
          <p:nvPr/>
        </p:nvSpPr>
        <p:spPr>
          <a:xfrm>
            <a:off x="7536499" y="115819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91" name="gaoding-15">
            <a:extLst>
              <a:ext uri="{FF2B5EF4-FFF2-40B4-BE49-F238E27FC236}">
                <a16:creationId xmlns:a16="http://schemas.microsoft.com/office/drawing/2014/main" id="{1B25A550-14E1-C035-900C-1D56F79A1025}"/>
              </a:ext>
            </a:extLst>
          </p:cNvPr>
          <p:cNvSpPr txBox="1"/>
          <p:nvPr/>
        </p:nvSpPr>
        <p:spPr>
          <a:xfrm>
            <a:off x="7536500" y="1566482"/>
            <a:ext cx="4045900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6" name="圆角矩形 85">
            <a:extLst>
              <a:ext uri="{FF2B5EF4-FFF2-40B4-BE49-F238E27FC236}">
                <a16:creationId xmlns:a16="http://schemas.microsoft.com/office/drawing/2014/main" id="{ED77E8ED-88DC-000D-DA0F-A5FD7FC273D4}"/>
              </a:ext>
            </a:extLst>
          </p:cNvPr>
          <p:cNvSpPr/>
          <p:nvPr/>
        </p:nvSpPr>
        <p:spPr>
          <a:xfrm>
            <a:off x="6290943" y="2910796"/>
            <a:ext cx="955964" cy="9559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iconfont-11255-5323810">
            <a:extLst>
              <a:ext uri="{FF2B5EF4-FFF2-40B4-BE49-F238E27FC236}">
                <a16:creationId xmlns:a16="http://schemas.microsoft.com/office/drawing/2014/main" id="{57CCA08F-E1E5-042D-F8B2-8B57D0AC0A13}"/>
              </a:ext>
            </a:extLst>
          </p:cNvPr>
          <p:cNvSpPr/>
          <p:nvPr/>
        </p:nvSpPr>
        <p:spPr>
          <a:xfrm>
            <a:off x="6518438" y="3138241"/>
            <a:ext cx="500974" cy="501074"/>
          </a:xfrm>
          <a:custGeom>
            <a:avLst/>
            <a:gdLst>
              <a:gd name="T0" fmla="*/ 1558 w 10361"/>
              <a:gd name="T1" fmla="*/ 4044 h 10361"/>
              <a:gd name="T2" fmla="*/ 334 w 10361"/>
              <a:gd name="T3" fmla="*/ 4044 h 10361"/>
              <a:gd name="T4" fmla="*/ 0 w 10361"/>
              <a:gd name="T5" fmla="*/ 4378 h 10361"/>
              <a:gd name="T6" fmla="*/ 0 w 10361"/>
              <a:gd name="T7" fmla="*/ 9860 h 10361"/>
              <a:gd name="T8" fmla="*/ 334 w 10361"/>
              <a:gd name="T9" fmla="*/ 10194 h 10361"/>
              <a:gd name="T10" fmla="*/ 1558 w 10361"/>
              <a:gd name="T11" fmla="*/ 10194 h 10361"/>
              <a:gd name="T12" fmla="*/ 1891 w 10361"/>
              <a:gd name="T13" fmla="*/ 9860 h 10361"/>
              <a:gd name="T14" fmla="*/ 1891 w 10361"/>
              <a:gd name="T15" fmla="*/ 4379 h 10361"/>
              <a:gd name="T16" fmla="*/ 1558 w 10361"/>
              <a:gd name="T17" fmla="*/ 4044 h 10361"/>
              <a:gd name="T18" fmla="*/ 9463 w 10361"/>
              <a:gd name="T19" fmla="*/ 3726 h 10361"/>
              <a:gd name="T20" fmla="*/ 6481 w 10361"/>
              <a:gd name="T21" fmla="*/ 3726 h 10361"/>
              <a:gd name="T22" fmla="*/ 6791 w 10361"/>
              <a:gd name="T23" fmla="*/ 1163 h 10361"/>
              <a:gd name="T24" fmla="*/ 6791 w 10361"/>
              <a:gd name="T25" fmla="*/ 1018 h 10361"/>
              <a:gd name="T26" fmla="*/ 6602 w 10361"/>
              <a:gd name="T27" fmla="*/ 485 h 10361"/>
              <a:gd name="T28" fmla="*/ 6081 w 10361"/>
              <a:gd name="T29" fmla="*/ 0 h 10361"/>
              <a:gd name="T30" fmla="*/ 2960 w 10361"/>
              <a:gd name="T31" fmla="*/ 3531 h 10361"/>
              <a:gd name="T32" fmla="*/ 2676 w 10361"/>
              <a:gd name="T33" fmla="*/ 4210 h 10361"/>
              <a:gd name="T34" fmla="*/ 2676 w 10361"/>
              <a:gd name="T35" fmla="*/ 9393 h 10361"/>
              <a:gd name="T36" fmla="*/ 3622 w 10361"/>
              <a:gd name="T37" fmla="*/ 10361 h 10361"/>
              <a:gd name="T38" fmla="*/ 8043 w 10361"/>
              <a:gd name="T39" fmla="*/ 10361 h 10361"/>
              <a:gd name="T40" fmla="*/ 8894 w 10361"/>
              <a:gd name="T41" fmla="*/ 9779 h 10361"/>
              <a:gd name="T42" fmla="*/ 10314 w 10361"/>
              <a:gd name="T43" fmla="*/ 6004 h 10361"/>
              <a:gd name="T44" fmla="*/ 10361 w 10361"/>
              <a:gd name="T45" fmla="*/ 5664 h 10361"/>
              <a:gd name="T46" fmla="*/ 10361 w 10361"/>
              <a:gd name="T47" fmla="*/ 4694 h 10361"/>
              <a:gd name="T48" fmla="*/ 9463 w 10361"/>
              <a:gd name="T49" fmla="*/ 3726 h 10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361" h="10361">
                <a:moveTo>
                  <a:pt x="1558" y="4044"/>
                </a:moveTo>
                <a:lnTo>
                  <a:pt x="334" y="4044"/>
                </a:lnTo>
                <a:cubicBezTo>
                  <a:pt x="149" y="4044"/>
                  <a:pt x="0" y="4194"/>
                  <a:pt x="0" y="4378"/>
                </a:cubicBezTo>
                <a:lnTo>
                  <a:pt x="0" y="9860"/>
                </a:lnTo>
                <a:cubicBezTo>
                  <a:pt x="0" y="10045"/>
                  <a:pt x="150" y="10194"/>
                  <a:pt x="334" y="10194"/>
                </a:cubicBezTo>
                <a:lnTo>
                  <a:pt x="1558" y="10194"/>
                </a:lnTo>
                <a:cubicBezTo>
                  <a:pt x="1743" y="10194"/>
                  <a:pt x="1891" y="10044"/>
                  <a:pt x="1891" y="9860"/>
                </a:cubicBezTo>
                <a:lnTo>
                  <a:pt x="1891" y="4379"/>
                </a:lnTo>
                <a:cubicBezTo>
                  <a:pt x="1891" y="4194"/>
                  <a:pt x="1742" y="4044"/>
                  <a:pt x="1558" y="4044"/>
                </a:cubicBezTo>
                <a:close/>
                <a:moveTo>
                  <a:pt x="9463" y="3726"/>
                </a:moveTo>
                <a:lnTo>
                  <a:pt x="6481" y="3726"/>
                </a:lnTo>
                <a:lnTo>
                  <a:pt x="6791" y="1163"/>
                </a:lnTo>
                <a:lnTo>
                  <a:pt x="6791" y="1018"/>
                </a:lnTo>
                <a:cubicBezTo>
                  <a:pt x="6791" y="824"/>
                  <a:pt x="6698" y="630"/>
                  <a:pt x="6602" y="485"/>
                </a:cubicBezTo>
                <a:lnTo>
                  <a:pt x="6081" y="0"/>
                </a:lnTo>
                <a:lnTo>
                  <a:pt x="2960" y="3531"/>
                </a:lnTo>
                <a:cubicBezTo>
                  <a:pt x="2771" y="3676"/>
                  <a:pt x="2676" y="3919"/>
                  <a:pt x="2676" y="4210"/>
                </a:cubicBezTo>
                <a:lnTo>
                  <a:pt x="2676" y="9393"/>
                </a:lnTo>
                <a:cubicBezTo>
                  <a:pt x="2676" y="9925"/>
                  <a:pt x="3102" y="10361"/>
                  <a:pt x="3622" y="10361"/>
                </a:cubicBezTo>
                <a:lnTo>
                  <a:pt x="8043" y="10361"/>
                </a:lnTo>
                <a:cubicBezTo>
                  <a:pt x="8421" y="10361"/>
                  <a:pt x="8753" y="10119"/>
                  <a:pt x="8894" y="9779"/>
                </a:cubicBezTo>
                <a:lnTo>
                  <a:pt x="10314" y="6004"/>
                </a:lnTo>
                <a:cubicBezTo>
                  <a:pt x="10361" y="5907"/>
                  <a:pt x="10361" y="5761"/>
                  <a:pt x="10361" y="5664"/>
                </a:cubicBezTo>
                <a:lnTo>
                  <a:pt x="10361" y="4694"/>
                </a:lnTo>
                <a:cubicBezTo>
                  <a:pt x="10361" y="4162"/>
                  <a:pt x="9983" y="3726"/>
                  <a:pt x="9463" y="3726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gaoding-14">
            <a:extLst>
              <a:ext uri="{FF2B5EF4-FFF2-40B4-BE49-F238E27FC236}">
                <a16:creationId xmlns:a16="http://schemas.microsoft.com/office/drawing/2014/main" id="{39EB99C5-89CC-6E93-499B-A14CCFCFAF39}"/>
              </a:ext>
            </a:extLst>
          </p:cNvPr>
          <p:cNvSpPr txBox="1"/>
          <p:nvPr/>
        </p:nvSpPr>
        <p:spPr>
          <a:xfrm>
            <a:off x="7536499" y="291079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93" name="gaoding-15">
            <a:extLst>
              <a:ext uri="{FF2B5EF4-FFF2-40B4-BE49-F238E27FC236}">
                <a16:creationId xmlns:a16="http://schemas.microsoft.com/office/drawing/2014/main" id="{B93535AC-70F7-0DE4-FF85-819028FE26F5}"/>
              </a:ext>
            </a:extLst>
          </p:cNvPr>
          <p:cNvSpPr txBox="1"/>
          <p:nvPr/>
        </p:nvSpPr>
        <p:spPr>
          <a:xfrm>
            <a:off x="7536500" y="3338929"/>
            <a:ext cx="4045900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7" name="圆角矩形 86">
            <a:extLst>
              <a:ext uri="{FF2B5EF4-FFF2-40B4-BE49-F238E27FC236}">
                <a16:creationId xmlns:a16="http://schemas.microsoft.com/office/drawing/2014/main" id="{E1FC60E8-0B90-3254-4449-B3A4A01FFE58}"/>
              </a:ext>
            </a:extLst>
          </p:cNvPr>
          <p:cNvSpPr/>
          <p:nvPr/>
        </p:nvSpPr>
        <p:spPr>
          <a:xfrm>
            <a:off x="6290943" y="4663395"/>
            <a:ext cx="955964" cy="95596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iconfont-11843-5650931">
            <a:extLst>
              <a:ext uri="{FF2B5EF4-FFF2-40B4-BE49-F238E27FC236}">
                <a16:creationId xmlns:a16="http://schemas.microsoft.com/office/drawing/2014/main" id="{94567C28-1EC8-2F2D-5C8F-91221CA260EF}"/>
              </a:ext>
            </a:extLst>
          </p:cNvPr>
          <p:cNvSpPr/>
          <p:nvPr/>
        </p:nvSpPr>
        <p:spPr>
          <a:xfrm>
            <a:off x="6527066" y="4878949"/>
            <a:ext cx="483719" cy="524857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gaoding-14">
            <a:extLst>
              <a:ext uri="{FF2B5EF4-FFF2-40B4-BE49-F238E27FC236}">
                <a16:creationId xmlns:a16="http://schemas.microsoft.com/office/drawing/2014/main" id="{CD941B45-8618-6438-FE21-9C16BBFEE91F}"/>
              </a:ext>
            </a:extLst>
          </p:cNvPr>
          <p:cNvSpPr txBox="1"/>
          <p:nvPr/>
        </p:nvSpPr>
        <p:spPr>
          <a:xfrm>
            <a:off x="7536499" y="466339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95" name="gaoding-15">
            <a:extLst>
              <a:ext uri="{FF2B5EF4-FFF2-40B4-BE49-F238E27FC236}">
                <a16:creationId xmlns:a16="http://schemas.microsoft.com/office/drawing/2014/main" id="{5C9ECBFE-EF12-832B-7EA4-9F920B2396A5}"/>
              </a:ext>
            </a:extLst>
          </p:cNvPr>
          <p:cNvSpPr txBox="1"/>
          <p:nvPr/>
        </p:nvSpPr>
        <p:spPr>
          <a:xfrm>
            <a:off x="7536500" y="5071358"/>
            <a:ext cx="4045900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05" name="gaoding-14">
            <a:extLst>
              <a:ext uri="{FF2B5EF4-FFF2-40B4-BE49-F238E27FC236}">
                <a16:creationId xmlns:a16="http://schemas.microsoft.com/office/drawing/2014/main" id="{65D2FE0D-6F66-2417-30CF-94755703794E}"/>
              </a:ext>
            </a:extLst>
          </p:cNvPr>
          <p:cNvSpPr txBox="1"/>
          <p:nvPr/>
        </p:nvSpPr>
        <p:spPr>
          <a:xfrm>
            <a:off x="1067912" y="445107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06" name="gaoding-15">
            <a:extLst>
              <a:ext uri="{FF2B5EF4-FFF2-40B4-BE49-F238E27FC236}">
                <a16:creationId xmlns:a16="http://schemas.microsoft.com/office/drawing/2014/main" id="{26BE02D3-002C-1B2A-A0A7-4F06988CBCEF}"/>
              </a:ext>
            </a:extLst>
          </p:cNvPr>
          <p:cNvSpPr txBox="1"/>
          <p:nvPr/>
        </p:nvSpPr>
        <p:spPr>
          <a:xfrm>
            <a:off x="1067913" y="4923591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106457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862AC8-88A9-47ED-0C3A-6C286ED7D9E2}"/>
              </a:ext>
            </a:extLst>
          </p:cNvPr>
          <p:cNvSpPr/>
          <p:nvPr/>
        </p:nvSpPr>
        <p:spPr>
          <a:xfrm>
            <a:off x="-16933" y="4435093"/>
            <a:ext cx="12208934" cy="225933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83C0469-65F9-B66D-3956-B100A06AE0DC}"/>
              </a:ext>
            </a:extLst>
          </p:cNvPr>
          <p:cNvSpPr/>
          <p:nvPr/>
        </p:nvSpPr>
        <p:spPr>
          <a:xfrm>
            <a:off x="-25399" y="4435092"/>
            <a:ext cx="12225865" cy="2259331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954F090-C054-0FDC-8083-50785864B0C4}"/>
              </a:ext>
            </a:extLst>
          </p:cNvPr>
          <p:cNvSpPr/>
          <p:nvPr/>
        </p:nvSpPr>
        <p:spPr>
          <a:xfrm>
            <a:off x="4136011" y="1196976"/>
            <a:ext cx="4013143" cy="50403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2B8149E6-23FB-CB47-0721-FD24740D8D02}"/>
              </a:ext>
            </a:extLst>
          </p:cNvPr>
          <p:cNvSpPr/>
          <p:nvPr/>
        </p:nvSpPr>
        <p:spPr>
          <a:xfrm>
            <a:off x="702762" y="1693332"/>
            <a:ext cx="3090306" cy="45439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3C735F6E-1362-A284-4816-3AEE2E8881EA}"/>
              </a:ext>
            </a:extLst>
          </p:cNvPr>
          <p:cNvSpPr/>
          <p:nvPr/>
        </p:nvSpPr>
        <p:spPr>
          <a:xfrm>
            <a:off x="8492096" y="1693332"/>
            <a:ext cx="3090306" cy="45439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gaoding-14">
            <a:extLst>
              <a:ext uri="{FF2B5EF4-FFF2-40B4-BE49-F238E27FC236}">
                <a16:creationId xmlns:a16="http://schemas.microsoft.com/office/drawing/2014/main" id="{9E8F391F-4D02-703E-87F6-64F435A04F7D}"/>
              </a:ext>
            </a:extLst>
          </p:cNvPr>
          <p:cNvSpPr txBox="1"/>
          <p:nvPr/>
        </p:nvSpPr>
        <p:spPr>
          <a:xfrm>
            <a:off x="1324586" y="396438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5" name="gaoding-15">
            <a:extLst>
              <a:ext uri="{FF2B5EF4-FFF2-40B4-BE49-F238E27FC236}">
                <a16:creationId xmlns:a16="http://schemas.microsoft.com/office/drawing/2014/main" id="{214DC047-6BC9-3D8F-BF48-15D49E1D5037}"/>
              </a:ext>
            </a:extLst>
          </p:cNvPr>
          <p:cNvSpPr txBox="1"/>
          <p:nvPr/>
        </p:nvSpPr>
        <p:spPr>
          <a:xfrm>
            <a:off x="1053851" y="4435092"/>
            <a:ext cx="2388128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A6D4BEF-074C-1E25-FFC6-5148368FB2D6}"/>
              </a:ext>
            </a:extLst>
          </p:cNvPr>
          <p:cNvSpPr/>
          <p:nvPr/>
        </p:nvSpPr>
        <p:spPr>
          <a:xfrm>
            <a:off x="669727" y="1693332"/>
            <a:ext cx="3123341" cy="18626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D851D79-D5D7-85E8-1A1E-8C4E27C1EF0A}"/>
              </a:ext>
            </a:extLst>
          </p:cNvPr>
          <p:cNvSpPr/>
          <p:nvPr/>
        </p:nvSpPr>
        <p:spPr>
          <a:xfrm>
            <a:off x="4141061" y="1219198"/>
            <a:ext cx="4008093" cy="23368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9B48883-1F4E-34FD-4538-54080E2D8659}"/>
              </a:ext>
            </a:extLst>
          </p:cNvPr>
          <p:cNvSpPr/>
          <p:nvPr/>
        </p:nvSpPr>
        <p:spPr>
          <a:xfrm>
            <a:off x="8459060" y="1693332"/>
            <a:ext cx="3123341" cy="186266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gaoding-14">
            <a:extLst>
              <a:ext uri="{FF2B5EF4-FFF2-40B4-BE49-F238E27FC236}">
                <a16:creationId xmlns:a16="http://schemas.microsoft.com/office/drawing/2014/main" id="{65E4200A-C035-B513-534D-CB06F85BEBBD}"/>
              </a:ext>
            </a:extLst>
          </p:cNvPr>
          <p:cNvSpPr txBox="1"/>
          <p:nvPr/>
        </p:nvSpPr>
        <p:spPr>
          <a:xfrm>
            <a:off x="5219253" y="396438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4" name="gaoding-15">
            <a:extLst>
              <a:ext uri="{FF2B5EF4-FFF2-40B4-BE49-F238E27FC236}">
                <a16:creationId xmlns:a16="http://schemas.microsoft.com/office/drawing/2014/main" id="{DF766F8C-33EE-9B43-9A23-05239602ECFC}"/>
              </a:ext>
            </a:extLst>
          </p:cNvPr>
          <p:cNvSpPr txBox="1"/>
          <p:nvPr/>
        </p:nvSpPr>
        <p:spPr>
          <a:xfrm>
            <a:off x="4524796" y="4435092"/>
            <a:ext cx="3235572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5" name="gaoding-14">
            <a:extLst>
              <a:ext uri="{FF2B5EF4-FFF2-40B4-BE49-F238E27FC236}">
                <a16:creationId xmlns:a16="http://schemas.microsoft.com/office/drawing/2014/main" id="{52288033-1C22-D6E9-EA8B-27F8DA6E7CC4}"/>
              </a:ext>
            </a:extLst>
          </p:cNvPr>
          <p:cNvSpPr txBox="1"/>
          <p:nvPr/>
        </p:nvSpPr>
        <p:spPr>
          <a:xfrm>
            <a:off x="9113920" y="396438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6" name="gaoding-15">
            <a:extLst>
              <a:ext uri="{FF2B5EF4-FFF2-40B4-BE49-F238E27FC236}">
                <a16:creationId xmlns:a16="http://schemas.microsoft.com/office/drawing/2014/main" id="{7DEC214C-C193-7C9D-D651-BD508B2E100D}"/>
              </a:ext>
            </a:extLst>
          </p:cNvPr>
          <p:cNvSpPr txBox="1"/>
          <p:nvPr/>
        </p:nvSpPr>
        <p:spPr>
          <a:xfrm>
            <a:off x="8871246" y="4435092"/>
            <a:ext cx="2332006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1203399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052CC6C-BC64-8DD4-7746-625C6B51C3E9}"/>
              </a:ext>
            </a:extLst>
          </p:cNvPr>
          <p:cNvSpPr/>
          <p:nvPr/>
        </p:nvSpPr>
        <p:spPr>
          <a:xfrm>
            <a:off x="0" y="0"/>
            <a:ext cx="6241334" cy="6434795"/>
          </a:xfrm>
          <a:custGeom>
            <a:avLst/>
            <a:gdLst>
              <a:gd name="connsiteX0" fmla="*/ 0 w 6241334"/>
              <a:gd name="connsiteY0" fmla="*/ 0 h 6434795"/>
              <a:gd name="connsiteX1" fmla="*/ 6234436 w 6241334"/>
              <a:gd name="connsiteY1" fmla="*/ 0 h 6434795"/>
              <a:gd name="connsiteX2" fmla="*/ 6241334 w 6241334"/>
              <a:gd name="connsiteY2" fmla="*/ 65382 h 6434795"/>
              <a:gd name="connsiteX3" fmla="*/ 6220429 w 6241334"/>
              <a:gd name="connsiteY3" fmla="*/ 227210 h 6434795"/>
              <a:gd name="connsiteX4" fmla="*/ 4799150 w 6241334"/>
              <a:gd name="connsiteY4" fmla="*/ 5912328 h 6434795"/>
              <a:gd name="connsiteX5" fmla="*/ 4129987 w 6241334"/>
              <a:gd name="connsiteY5" fmla="*/ 6434795 h 6434795"/>
              <a:gd name="connsiteX6" fmla="*/ 0 w 6241334"/>
              <a:gd name="connsiteY6" fmla="*/ 6434795 h 643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1334" h="6434795">
                <a:moveTo>
                  <a:pt x="0" y="0"/>
                </a:moveTo>
                <a:lnTo>
                  <a:pt x="6234436" y="0"/>
                </a:lnTo>
                <a:lnTo>
                  <a:pt x="6241334" y="65382"/>
                </a:lnTo>
                <a:cubicBezTo>
                  <a:pt x="6240796" y="118579"/>
                  <a:pt x="6234035" y="172787"/>
                  <a:pt x="6220429" y="227210"/>
                </a:cubicBezTo>
                <a:lnTo>
                  <a:pt x="4799150" y="5912328"/>
                </a:lnTo>
                <a:cubicBezTo>
                  <a:pt x="4722347" y="6219539"/>
                  <a:pt x="4446652" y="6434795"/>
                  <a:pt x="4129987" y="6434795"/>
                </a:cubicBezTo>
                <a:lnTo>
                  <a:pt x="0" y="6434795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534F696-B618-B324-C392-0CC5008978C0}"/>
              </a:ext>
            </a:extLst>
          </p:cNvPr>
          <p:cNvSpPr/>
          <p:nvPr/>
        </p:nvSpPr>
        <p:spPr>
          <a:xfrm>
            <a:off x="0" y="0"/>
            <a:ext cx="6108536" cy="6301105"/>
          </a:xfrm>
          <a:custGeom>
            <a:avLst/>
            <a:gdLst>
              <a:gd name="connsiteX0" fmla="*/ 0 w 6108536"/>
              <a:gd name="connsiteY0" fmla="*/ 0 h 6301105"/>
              <a:gd name="connsiteX1" fmla="*/ 6108536 w 6108536"/>
              <a:gd name="connsiteY1" fmla="*/ 0 h 6301105"/>
              <a:gd name="connsiteX2" fmla="*/ 6096455 w 6108536"/>
              <a:gd name="connsiteY2" fmla="*/ 93520 h 6301105"/>
              <a:gd name="connsiteX3" fmla="*/ 4675176 w 6108536"/>
              <a:gd name="connsiteY3" fmla="*/ 5778638 h 6301105"/>
              <a:gd name="connsiteX4" fmla="*/ 4006013 w 6108536"/>
              <a:gd name="connsiteY4" fmla="*/ 6301105 h 6301105"/>
              <a:gd name="connsiteX5" fmla="*/ 0 w 6108536"/>
              <a:gd name="connsiteY5" fmla="*/ 6301105 h 630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8536" h="6301105">
                <a:moveTo>
                  <a:pt x="0" y="0"/>
                </a:moveTo>
                <a:lnTo>
                  <a:pt x="6108536" y="0"/>
                </a:lnTo>
                <a:lnTo>
                  <a:pt x="6096455" y="93520"/>
                </a:lnTo>
                <a:lnTo>
                  <a:pt x="4675176" y="5778638"/>
                </a:lnTo>
                <a:cubicBezTo>
                  <a:pt x="4598373" y="6085849"/>
                  <a:pt x="4322678" y="6301105"/>
                  <a:pt x="4006013" y="6301105"/>
                </a:cubicBezTo>
                <a:lnTo>
                  <a:pt x="0" y="6301105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40732" y="1871270"/>
            <a:ext cx="3966944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9900" b="0" i="0" u="none" strike="noStrike" kern="1200" cap="none" spc="0" normalizeH="0" noProof="0" dirty="0">
                <a:ln w="19050"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19900" b="0" i="0" u="none" strike="noStrike" kern="1200" cap="none" spc="0" normalizeH="0" noProof="0" dirty="0">
              <a:ln w="19050"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6111290" y="212768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6111290" y="3300687"/>
            <a:ext cx="204382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  <a:cs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MiSans" panose="00000500000000000000" pitchFamily="2" charset="-122"/>
                <a:ea typeface="MiSans" panose="00000500000000000000" pitchFamily="2" charset="-122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6111289" y="3867799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180DA64-6EFD-56B5-68D9-19792D8E91F5}"/>
              </a:ext>
            </a:extLst>
          </p:cNvPr>
          <p:cNvSpPr/>
          <p:nvPr/>
        </p:nvSpPr>
        <p:spPr>
          <a:xfrm flipH="1">
            <a:off x="11388738" y="5038401"/>
            <a:ext cx="803262" cy="1819599"/>
          </a:xfrm>
          <a:custGeom>
            <a:avLst/>
            <a:gdLst>
              <a:gd name="connsiteX0" fmla="*/ 349110 w 803262"/>
              <a:gd name="connsiteY0" fmla="*/ 0 h 1819599"/>
              <a:gd name="connsiteX1" fmla="*/ 0 w 803262"/>
              <a:gd name="connsiteY1" fmla="*/ 0 h 1819599"/>
              <a:gd name="connsiteX2" fmla="*/ 0 w 803262"/>
              <a:gd name="connsiteY2" fmla="*/ 1819599 h 1819599"/>
              <a:gd name="connsiteX3" fmla="*/ 656383 w 803262"/>
              <a:gd name="connsiteY3" fmla="*/ 1819599 h 1819599"/>
              <a:gd name="connsiteX4" fmla="*/ 798971 w 803262"/>
              <a:gd name="connsiteY4" fmla="*/ 1329043 h 1819599"/>
              <a:gd name="connsiteX5" fmla="*/ 798971 w 803262"/>
              <a:gd name="connsiteY5" fmla="*/ 1268755 h 1819599"/>
              <a:gd name="connsiteX6" fmla="*/ 452818 w 803262"/>
              <a:gd name="connsiteY6" fmla="*/ 77856 h 1819599"/>
              <a:gd name="connsiteX7" fmla="*/ 349110 w 803262"/>
              <a:gd name="connsiteY7" fmla="*/ 0 h 18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262" h="1819599">
                <a:moveTo>
                  <a:pt x="349110" y="0"/>
                </a:moveTo>
                <a:lnTo>
                  <a:pt x="0" y="0"/>
                </a:lnTo>
                <a:lnTo>
                  <a:pt x="0" y="1819599"/>
                </a:lnTo>
                <a:lnTo>
                  <a:pt x="656383" y="1819599"/>
                </a:lnTo>
                <a:lnTo>
                  <a:pt x="798971" y="1329043"/>
                </a:lnTo>
                <a:cubicBezTo>
                  <a:pt x="804693" y="1309359"/>
                  <a:pt x="804693" y="1288439"/>
                  <a:pt x="798971" y="1268755"/>
                </a:cubicBezTo>
                <a:lnTo>
                  <a:pt x="452818" y="77856"/>
                </a:lnTo>
                <a:cubicBezTo>
                  <a:pt x="439421" y="31765"/>
                  <a:pt x="397108" y="0"/>
                  <a:pt x="34911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B320D16-A71E-6811-F8D2-C8E80FABBBA6}"/>
              </a:ext>
            </a:extLst>
          </p:cNvPr>
          <p:cNvSpPr/>
          <p:nvPr/>
        </p:nvSpPr>
        <p:spPr>
          <a:xfrm>
            <a:off x="11582400" y="495246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31" name="爱设计-10">
            <a:extLst>
              <a:ext uri="{FF2B5EF4-FFF2-40B4-BE49-F238E27FC236}">
                <a16:creationId xmlns:a16="http://schemas.microsoft.com/office/drawing/2014/main" id="{3C596FFD-CDE7-224D-8760-C38D6E4C0439}"/>
              </a:ext>
            </a:extLst>
          </p:cNvPr>
          <p:cNvGrpSpPr/>
          <p:nvPr/>
        </p:nvGrpSpPr>
        <p:grpSpPr>
          <a:xfrm>
            <a:off x="609600" y="482170"/>
            <a:ext cx="1138238" cy="203630"/>
            <a:chOff x="692686" y="5833642"/>
            <a:chExt cx="1679478" cy="300458"/>
          </a:xfrm>
        </p:grpSpPr>
        <p:sp>
          <p:nvSpPr>
            <p:cNvPr id="32" name="爱设计-10-1">
              <a:extLst>
                <a:ext uri="{FF2B5EF4-FFF2-40B4-BE49-F238E27FC236}">
                  <a16:creationId xmlns:a16="http://schemas.microsoft.com/office/drawing/2014/main" id="{2CC13587-AA1F-6770-2877-DA3BFDDFE538}"/>
                </a:ext>
              </a:extLst>
            </p:cNvPr>
            <p:cNvSpPr/>
            <p:nvPr/>
          </p:nvSpPr>
          <p:spPr>
            <a:xfrm flipH="1">
              <a:off x="1229232" y="5953982"/>
              <a:ext cx="59777" cy="59777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爱设计-10-2">
              <a:extLst>
                <a:ext uri="{FF2B5EF4-FFF2-40B4-BE49-F238E27FC236}">
                  <a16:creationId xmlns:a16="http://schemas.microsoft.com/office/drawing/2014/main" id="{C20D3C79-22ED-6BC6-2029-E435E6732123}"/>
                </a:ext>
              </a:extLst>
            </p:cNvPr>
            <p:cNvSpPr/>
            <p:nvPr/>
          </p:nvSpPr>
          <p:spPr>
            <a:xfrm flipH="1">
              <a:off x="1365884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4" name="爱设计-10-3">
              <a:extLst>
                <a:ext uri="{FF2B5EF4-FFF2-40B4-BE49-F238E27FC236}">
                  <a16:creationId xmlns:a16="http://schemas.microsoft.com/office/drawing/2014/main" id="{66FB3364-67C2-FED8-FA0B-A0130041EEB8}"/>
                </a:ext>
              </a:extLst>
            </p:cNvPr>
            <p:cNvSpPr/>
            <p:nvPr/>
          </p:nvSpPr>
          <p:spPr>
            <a:xfrm flipH="1">
              <a:off x="1502537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6" name="爱设计-10-4">
              <a:extLst>
                <a:ext uri="{FF2B5EF4-FFF2-40B4-BE49-F238E27FC236}">
                  <a16:creationId xmlns:a16="http://schemas.microsoft.com/office/drawing/2014/main" id="{9D376135-8102-2C1B-1CB1-B437E340C71E}"/>
                </a:ext>
              </a:extLst>
            </p:cNvPr>
            <p:cNvSpPr/>
            <p:nvPr/>
          </p:nvSpPr>
          <p:spPr>
            <a:xfrm flipH="1">
              <a:off x="1639189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7" name="爱设计-10-5">
              <a:extLst>
                <a:ext uri="{FF2B5EF4-FFF2-40B4-BE49-F238E27FC236}">
                  <a16:creationId xmlns:a16="http://schemas.microsoft.com/office/drawing/2014/main" id="{364F7DD2-7EA1-28B2-891E-6FCE32E1F24D}"/>
                </a:ext>
              </a:extLst>
            </p:cNvPr>
            <p:cNvSpPr/>
            <p:nvPr/>
          </p:nvSpPr>
          <p:spPr>
            <a:xfrm flipH="1">
              <a:off x="1775842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8" name="爱设计-10-6">
              <a:extLst>
                <a:ext uri="{FF2B5EF4-FFF2-40B4-BE49-F238E27FC236}">
                  <a16:creationId xmlns:a16="http://schemas.microsoft.com/office/drawing/2014/main" id="{49EF0F1A-E7AB-EDB3-EDC5-9B398116C776}"/>
                </a:ext>
              </a:extLst>
            </p:cNvPr>
            <p:cNvSpPr/>
            <p:nvPr/>
          </p:nvSpPr>
          <p:spPr>
            <a:xfrm flipH="1">
              <a:off x="2071706" y="5833642"/>
              <a:ext cx="300458" cy="300458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39" name="爱设计-10-7">
              <a:extLst>
                <a:ext uri="{FF2B5EF4-FFF2-40B4-BE49-F238E27FC236}">
                  <a16:creationId xmlns:a16="http://schemas.microsoft.com/office/drawing/2014/main" id="{1837F441-1F69-88F7-A402-5070B8BA429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865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40" name="爱设计-10-8">
              <a:extLst>
                <a:ext uri="{FF2B5EF4-FFF2-40B4-BE49-F238E27FC236}">
                  <a16:creationId xmlns:a16="http://schemas.microsoft.com/office/drawing/2014/main" id="{8BB0546E-3B84-6B21-5020-1CB96D19195E}"/>
                </a:ext>
              </a:extLst>
            </p:cNvPr>
            <p:cNvSpPr/>
            <p:nvPr/>
          </p:nvSpPr>
          <p:spPr>
            <a:xfrm rot="18900000">
              <a:off x="2189083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1" name="爱设计-10-9">
              <a:extLst>
                <a:ext uri="{FF2B5EF4-FFF2-40B4-BE49-F238E27FC236}">
                  <a16:creationId xmlns:a16="http://schemas.microsoft.com/office/drawing/2014/main" id="{039B1B67-6CE8-50D3-1AA8-870AC468A2E8}"/>
                </a:ext>
              </a:extLst>
            </p:cNvPr>
            <p:cNvSpPr/>
            <p:nvPr/>
          </p:nvSpPr>
          <p:spPr>
            <a:xfrm>
              <a:off x="692686" y="5833642"/>
              <a:ext cx="300458" cy="3004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42" name="爱设计-10-10">
              <a:extLst>
                <a:ext uri="{FF2B5EF4-FFF2-40B4-BE49-F238E27FC236}">
                  <a16:creationId xmlns:a16="http://schemas.microsoft.com/office/drawing/2014/main" id="{11C2D263-6A5C-E225-2470-AF42C0087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46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43" name="爱设计-10-11">
              <a:extLst>
                <a:ext uri="{FF2B5EF4-FFF2-40B4-BE49-F238E27FC236}">
                  <a16:creationId xmlns:a16="http://schemas.microsoft.com/office/drawing/2014/main" id="{CADAB1DD-6065-DF11-4A8D-BC322FA65F3C}"/>
                </a:ext>
              </a:extLst>
            </p:cNvPr>
            <p:cNvSpPr/>
            <p:nvPr/>
          </p:nvSpPr>
          <p:spPr>
            <a:xfrm rot="2700000" flipH="1">
              <a:off x="789019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22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D98DF0A-FDE3-18E0-0DFD-55A49818B0D9}"/>
              </a:ext>
            </a:extLst>
          </p:cNvPr>
          <p:cNvSpPr/>
          <p:nvPr/>
        </p:nvSpPr>
        <p:spPr>
          <a:xfrm>
            <a:off x="669727" y="1196975"/>
            <a:ext cx="3493685" cy="2417320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aoding-14">
            <a:extLst>
              <a:ext uri="{FF2B5EF4-FFF2-40B4-BE49-F238E27FC236}">
                <a16:creationId xmlns:a16="http://schemas.microsoft.com/office/drawing/2014/main" id="{82AC92FD-BDBF-348D-38E8-E3C538E52F16}"/>
              </a:ext>
            </a:extLst>
          </p:cNvPr>
          <p:cNvSpPr txBox="1"/>
          <p:nvPr/>
        </p:nvSpPr>
        <p:spPr>
          <a:xfrm>
            <a:off x="1493240" y="214745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1" name="gaoding-15">
            <a:extLst>
              <a:ext uri="{FF2B5EF4-FFF2-40B4-BE49-F238E27FC236}">
                <a16:creationId xmlns:a16="http://schemas.microsoft.com/office/drawing/2014/main" id="{B51988BE-7ED2-D9F4-604B-20FFD32FE044}"/>
              </a:ext>
            </a:extLst>
          </p:cNvPr>
          <p:cNvSpPr txBox="1"/>
          <p:nvPr/>
        </p:nvSpPr>
        <p:spPr>
          <a:xfrm>
            <a:off x="983048" y="2575590"/>
            <a:ext cx="2867042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1CF5F64-20F8-1DE4-6D5B-90A23BE92F45}"/>
              </a:ext>
            </a:extLst>
          </p:cNvPr>
          <p:cNvSpPr/>
          <p:nvPr/>
        </p:nvSpPr>
        <p:spPr>
          <a:xfrm>
            <a:off x="2056870" y="1377909"/>
            <a:ext cx="719398" cy="71939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iconfont-11255-5323814">
            <a:extLst>
              <a:ext uri="{FF2B5EF4-FFF2-40B4-BE49-F238E27FC236}">
                <a16:creationId xmlns:a16="http://schemas.microsoft.com/office/drawing/2014/main" id="{1C39BFB1-9773-EAAC-2C12-9693577371AA}"/>
              </a:ext>
            </a:extLst>
          </p:cNvPr>
          <p:cNvSpPr/>
          <p:nvPr/>
        </p:nvSpPr>
        <p:spPr>
          <a:xfrm>
            <a:off x="2223843" y="1541419"/>
            <a:ext cx="385452" cy="392378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矩形: 圆角 6">
            <a:extLst>
              <a:ext uri="{FF2B5EF4-FFF2-40B4-BE49-F238E27FC236}">
                <a16:creationId xmlns:a16="http://schemas.microsoft.com/office/drawing/2014/main" id="{0DA10811-02EA-B24C-3E55-A171A0D2A47B}"/>
              </a:ext>
            </a:extLst>
          </p:cNvPr>
          <p:cNvSpPr/>
          <p:nvPr/>
        </p:nvSpPr>
        <p:spPr>
          <a:xfrm>
            <a:off x="4379221" y="1196975"/>
            <a:ext cx="3493685" cy="2417320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aoding-14">
            <a:extLst>
              <a:ext uri="{FF2B5EF4-FFF2-40B4-BE49-F238E27FC236}">
                <a16:creationId xmlns:a16="http://schemas.microsoft.com/office/drawing/2014/main" id="{AB37A811-58D0-01AC-7100-9CC29C7FF6E5}"/>
              </a:ext>
            </a:extLst>
          </p:cNvPr>
          <p:cNvSpPr txBox="1"/>
          <p:nvPr/>
        </p:nvSpPr>
        <p:spPr>
          <a:xfrm>
            <a:off x="5202734" y="214745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20" name="gaoding-15">
            <a:extLst>
              <a:ext uri="{FF2B5EF4-FFF2-40B4-BE49-F238E27FC236}">
                <a16:creationId xmlns:a16="http://schemas.microsoft.com/office/drawing/2014/main" id="{8A13513E-0F35-B891-E90F-DB7D55DA5811}"/>
              </a:ext>
            </a:extLst>
          </p:cNvPr>
          <p:cNvSpPr txBox="1"/>
          <p:nvPr/>
        </p:nvSpPr>
        <p:spPr>
          <a:xfrm>
            <a:off x="4700442" y="2575590"/>
            <a:ext cx="2851243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E84FEF12-E6A0-3F8F-215D-23C73F09D12E}"/>
              </a:ext>
            </a:extLst>
          </p:cNvPr>
          <p:cNvSpPr/>
          <p:nvPr/>
        </p:nvSpPr>
        <p:spPr>
          <a:xfrm>
            <a:off x="5766364" y="1377909"/>
            <a:ext cx="719398" cy="71939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4" name="矩形: 圆角 6">
            <a:extLst>
              <a:ext uri="{FF2B5EF4-FFF2-40B4-BE49-F238E27FC236}">
                <a16:creationId xmlns:a16="http://schemas.microsoft.com/office/drawing/2014/main" id="{F5D2A8EC-5F17-3873-811C-996EC844968D}"/>
              </a:ext>
            </a:extLst>
          </p:cNvPr>
          <p:cNvSpPr/>
          <p:nvPr/>
        </p:nvSpPr>
        <p:spPr>
          <a:xfrm>
            <a:off x="8088715" y="1196975"/>
            <a:ext cx="3493685" cy="2417320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aoding-14">
            <a:extLst>
              <a:ext uri="{FF2B5EF4-FFF2-40B4-BE49-F238E27FC236}">
                <a16:creationId xmlns:a16="http://schemas.microsoft.com/office/drawing/2014/main" id="{2D70A121-1F29-74C1-67CC-ADB013119808}"/>
              </a:ext>
            </a:extLst>
          </p:cNvPr>
          <p:cNvSpPr txBox="1"/>
          <p:nvPr/>
        </p:nvSpPr>
        <p:spPr>
          <a:xfrm>
            <a:off x="8912228" y="214745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26" name="gaoding-15">
            <a:extLst>
              <a:ext uri="{FF2B5EF4-FFF2-40B4-BE49-F238E27FC236}">
                <a16:creationId xmlns:a16="http://schemas.microsoft.com/office/drawing/2014/main" id="{7E514EA9-3500-BA99-9625-4630CD4B4DC6}"/>
              </a:ext>
            </a:extLst>
          </p:cNvPr>
          <p:cNvSpPr txBox="1"/>
          <p:nvPr/>
        </p:nvSpPr>
        <p:spPr>
          <a:xfrm>
            <a:off x="8383988" y="2575590"/>
            <a:ext cx="2903138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C0E7A98C-2334-4D6B-D1FD-599BE978A622}"/>
              </a:ext>
            </a:extLst>
          </p:cNvPr>
          <p:cNvSpPr/>
          <p:nvPr/>
        </p:nvSpPr>
        <p:spPr>
          <a:xfrm>
            <a:off x="9475858" y="1377909"/>
            <a:ext cx="719398" cy="71939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0" name="矩形: 圆角 6">
            <a:extLst>
              <a:ext uri="{FF2B5EF4-FFF2-40B4-BE49-F238E27FC236}">
                <a16:creationId xmlns:a16="http://schemas.microsoft.com/office/drawing/2014/main" id="{2EFFBE6D-5BF1-063C-F391-3BE7E5C29BFE}"/>
              </a:ext>
            </a:extLst>
          </p:cNvPr>
          <p:cNvSpPr/>
          <p:nvPr/>
        </p:nvSpPr>
        <p:spPr>
          <a:xfrm>
            <a:off x="669727" y="3838575"/>
            <a:ext cx="3493685" cy="2417320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gaoding-14">
            <a:extLst>
              <a:ext uri="{FF2B5EF4-FFF2-40B4-BE49-F238E27FC236}">
                <a16:creationId xmlns:a16="http://schemas.microsoft.com/office/drawing/2014/main" id="{703C7303-7317-425D-0F25-48980F03C92D}"/>
              </a:ext>
            </a:extLst>
          </p:cNvPr>
          <p:cNvSpPr txBox="1"/>
          <p:nvPr/>
        </p:nvSpPr>
        <p:spPr>
          <a:xfrm>
            <a:off x="1493240" y="478905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32" name="gaoding-15">
            <a:extLst>
              <a:ext uri="{FF2B5EF4-FFF2-40B4-BE49-F238E27FC236}">
                <a16:creationId xmlns:a16="http://schemas.microsoft.com/office/drawing/2014/main" id="{28EB4EE6-14EF-A045-2807-25A4CE2B854C}"/>
              </a:ext>
            </a:extLst>
          </p:cNvPr>
          <p:cNvSpPr txBox="1"/>
          <p:nvPr/>
        </p:nvSpPr>
        <p:spPr>
          <a:xfrm>
            <a:off x="958993" y="5217190"/>
            <a:ext cx="2915153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2CE31F14-F021-13D9-2A71-1381248D2655}"/>
              </a:ext>
            </a:extLst>
          </p:cNvPr>
          <p:cNvSpPr/>
          <p:nvPr/>
        </p:nvSpPr>
        <p:spPr>
          <a:xfrm>
            <a:off x="2056870" y="4019509"/>
            <a:ext cx="719398" cy="71939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6" name="矩形: 圆角 6">
            <a:extLst>
              <a:ext uri="{FF2B5EF4-FFF2-40B4-BE49-F238E27FC236}">
                <a16:creationId xmlns:a16="http://schemas.microsoft.com/office/drawing/2014/main" id="{814EC126-D144-3CAE-0D5A-246653E3F774}"/>
              </a:ext>
            </a:extLst>
          </p:cNvPr>
          <p:cNvSpPr/>
          <p:nvPr/>
        </p:nvSpPr>
        <p:spPr>
          <a:xfrm>
            <a:off x="4379221" y="3838575"/>
            <a:ext cx="3493685" cy="2417320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gaoding-14">
            <a:extLst>
              <a:ext uri="{FF2B5EF4-FFF2-40B4-BE49-F238E27FC236}">
                <a16:creationId xmlns:a16="http://schemas.microsoft.com/office/drawing/2014/main" id="{CDD45432-988C-3AB3-92BB-51B0554348F1}"/>
              </a:ext>
            </a:extLst>
          </p:cNvPr>
          <p:cNvSpPr txBox="1"/>
          <p:nvPr/>
        </p:nvSpPr>
        <p:spPr>
          <a:xfrm>
            <a:off x="5202734" y="478905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38" name="gaoding-15">
            <a:extLst>
              <a:ext uri="{FF2B5EF4-FFF2-40B4-BE49-F238E27FC236}">
                <a16:creationId xmlns:a16="http://schemas.microsoft.com/office/drawing/2014/main" id="{6FC9A9B4-4967-BE1A-E9C2-3C5BFD99C22B}"/>
              </a:ext>
            </a:extLst>
          </p:cNvPr>
          <p:cNvSpPr txBox="1"/>
          <p:nvPr/>
        </p:nvSpPr>
        <p:spPr>
          <a:xfrm>
            <a:off x="4672436" y="5217190"/>
            <a:ext cx="2907254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9ACCE864-0DCB-AAF4-59EB-B30DB1E83722}"/>
              </a:ext>
            </a:extLst>
          </p:cNvPr>
          <p:cNvSpPr/>
          <p:nvPr/>
        </p:nvSpPr>
        <p:spPr>
          <a:xfrm>
            <a:off x="5766364" y="4019509"/>
            <a:ext cx="719398" cy="71939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2" name="矩形: 圆角 6">
            <a:extLst>
              <a:ext uri="{FF2B5EF4-FFF2-40B4-BE49-F238E27FC236}">
                <a16:creationId xmlns:a16="http://schemas.microsoft.com/office/drawing/2014/main" id="{9E050DEA-19C3-82BE-9211-F6CA444037F7}"/>
              </a:ext>
            </a:extLst>
          </p:cNvPr>
          <p:cNvSpPr/>
          <p:nvPr/>
        </p:nvSpPr>
        <p:spPr>
          <a:xfrm>
            <a:off x="8088715" y="3838575"/>
            <a:ext cx="3493685" cy="2417320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gaoding-14">
            <a:extLst>
              <a:ext uri="{FF2B5EF4-FFF2-40B4-BE49-F238E27FC236}">
                <a16:creationId xmlns:a16="http://schemas.microsoft.com/office/drawing/2014/main" id="{420D234C-7FA7-833E-9864-12F2678D1479}"/>
              </a:ext>
            </a:extLst>
          </p:cNvPr>
          <p:cNvSpPr txBox="1"/>
          <p:nvPr/>
        </p:nvSpPr>
        <p:spPr>
          <a:xfrm>
            <a:off x="8912228" y="478905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44" name="gaoding-15">
            <a:extLst>
              <a:ext uri="{FF2B5EF4-FFF2-40B4-BE49-F238E27FC236}">
                <a16:creationId xmlns:a16="http://schemas.microsoft.com/office/drawing/2014/main" id="{F91C1680-9016-98B2-6EEF-CEA0FD25841D}"/>
              </a:ext>
            </a:extLst>
          </p:cNvPr>
          <p:cNvSpPr txBox="1"/>
          <p:nvPr/>
        </p:nvSpPr>
        <p:spPr>
          <a:xfrm>
            <a:off x="8396016" y="5217190"/>
            <a:ext cx="2879082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E9775156-75A8-35D2-72B4-D0F1A3859BF5}"/>
              </a:ext>
            </a:extLst>
          </p:cNvPr>
          <p:cNvSpPr/>
          <p:nvPr/>
        </p:nvSpPr>
        <p:spPr>
          <a:xfrm>
            <a:off x="9475858" y="4019509"/>
            <a:ext cx="719398" cy="71939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7" name="iconfont-11253-5330826">
            <a:extLst>
              <a:ext uri="{FF2B5EF4-FFF2-40B4-BE49-F238E27FC236}">
                <a16:creationId xmlns:a16="http://schemas.microsoft.com/office/drawing/2014/main" id="{7E411A44-7470-B9F0-60F2-D62C82DE24C4}"/>
              </a:ext>
            </a:extLst>
          </p:cNvPr>
          <p:cNvSpPr/>
          <p:nvPr/>
        </p:nvSpPr>
        <p:spPr>
          <a:xfrm>
            <a:off x="5907136" y="1577095"/>
            <a:ext cx="437854" cy="321026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iconfont-1039-872583">
            <a:extLst>
              <a:ext uri="{FF2B5EF4-FFF2-40B4-BE49-F238E27FC236}">
                <a16:creationId xmlns:a16="http://schemas.microsoft.com/office/drawing/2014/main" id="{584D7C06-0E95-C4D6-F247-12C7E0B369B6}"/>
              </a:ext>
            </a:extLst>
          </p:cNvPr>
          <p:cNvSpPr/>
          <p:nvPr/>
        </p:nvSpPr>
        <p:spPr>
          <a:xfrm>
            <a:off x="9657189" y="1559240"/>
            <a:ext cx="356736" cy="356736"/>
          </a:xfrm>
          <a:custGeom>
            <a:avLst/>
            <a:gdLst>
              <a:gd name="T0" fmla="*/ 2216 w 9598"/>
              <a:gd name="T1" fmla="*/ 0 h 9598"/>
              <a:gd name="T2" fmla="*/ 0 w 9598"/>
              <a:gd name="T3" fmla="*/ 2216 h 9598"/>
              <a:gd name="T4" fmla="*/ 2216 w 9598"/>
              <a:gd name="T5" fmla="*/ 4432 h 9598"/>
              <a:gd name="T6" fmla="*/ 3933 w 9598"/>
              <a:gd name="T7" fmla="*/ 4432 h 9598"/>
              <a:gd name="T8" fmla="*/ 4432 w 9598"/>
              <a:gd name="T9" fmla="*/ 3933 h 9598"/>
              <a:gd name="T10" fmla="*/ 4432 w 9598"/>
              <a:gd name="T11" fmla="*/ 2216 h 9598"/>
              <a:gd name="T12" fmla="*/ 2216 w 9598"/>
              <a:gd name="T13" fmla="*/ 0 h 9598"/>
              <a:gd name="T14" fmla="*/ 2216 w 9598"/>
              <a:gd name="T15" fmla="*/ 0 h 9598"/>
              <a:gd name="T16" fmla="*/ 2216 w 9598"/>
              <a:gd name="T17" fmla="*/ 5166 h 9598"/>
              <a:gd name="T18" fmla="*/ 0 w 9598"/>
              <a:gd name="T19" fmla="*/ 7382 h 9598"/>
              <a:gd name="T20" fmla="*/ 2216 w 9598"/>
              <a:gd name="T21" fmla="*/ 9598 h 9598"/>
              <a:gd name="T22" fmla="*/ 4432 w 9598"/>
              <a:gd name="T23" fmla="*/ 7382 h 9598"/>
              <a:gd name="T24" fmla="*/ 4432 w 9598"/>
              <a:gd name="T25" fmla="*/ 5665 h 9598"/>
              <a:gd name="T26" fmla="*/ 3933 w 9598"/>
              <a:gd name="T27" fmla="*/ 5166 h 9598"/>
              <a:gd name="T28" fmla="*/ 2216 w 9598"/>
              <a:gd name="T29" fmla="*/ 5166 h 9598"/>
              <a:gd name="T30" fmla="*/ 2216 w 9598"/>
              <a:gd name="T31" fmla="*/ 5166 h 9598"/>
              <a:gd name="T32" fmla="*/ 7382 w 9598"/>
              <a:gd name="T33" fmla="*/ 771 h 9598"/>
              <a:gd name="T34" fmla="*/ 8404 w 9598"/>
              <a:gd name="T35" fmla="*/ 1194 h 9598"/>
              <a:gd name="T36" fmla="*/ 8827 w 9598"/>
              <a:gd name="T37" fmla="*/ 2216 h 9598"/>
              <a:gd name="T38" fmla="*/ 8404 w 9598"/>
              <a:gd name="T39" fmla="*/ 3238 h 9598"/>
              <a:gd name="T40" fmla="*/ 7382 w 9598"/>
              <a:gd name="T41" fmla="*/ 3661 h 9598"/>
              <a:gd name="T42" fmla="*/ 5936 w 9598"/>
              <a:gd name="T43" fmla="*/ 3661 h 9598"/>
              <a:gd name="T44" fmla="*/ 5936 w 9598"/>
              <a:gd name="T45" fmla="*/ 2216 h 9598"/>
              <a:gd name="T46" fmla="*/ 6360 w 9598"/>
              <a:gd name="T47" fmla="*/ 1194 h 9598"/>
              <a:gd name="T48" fmla="*/ 7382 w 9598"/>
              <a:gd name="T49" fmla="*/ 771 h 9598"/>
              <a:gd name="T50" fmla="*/ 7382 w 9598"/>
              <a:gd name="T51" fmla="*/ 0 h 9598"/>
              <a:gd name="T52" fmla="*/ 5166 w 9598"/>
              <a:gd name="T53" fmla="*/ 2216 h 9598"/>
              <a:gd name="T54" fmla="*/ 5166 w 9598"/>
              <a:gd name="T55" fmla="*/ 3933 h 9598"/>
              <a:gd name="T56" fmla="*/ 5665 w 9598"/>
              <a:gd name="T57" fmla="*/ 4432 h 9598"/>
              <a:gd name="T58" fmla="*/ 7382 w 9598"/>
              <a:gd name="T59" fmla="*/ 4432 h 9598"/>
              <a:gd name="T60" fmla="*/ 9598 w 9598"/>
              <a:gd name="T61" fmla="*/ 2216 h 9598"/>
              <a:gd name="T62" fmla="*/ 7382 w 9598"/>
              <a:gd name="T63" fmla="*/ 0 h 9598"/>
              <a:gd name="T64" fmla="*/ 7382 w 9598"/>
              <a:gd name="T65" fmla="*/ 0 h 9598"/>
              <a:gd name="T66" fmla="*/ 7382 w 9598"/>
              <a:gd name="T67" fmla="*/ 5166 h 9598"/>
              <a:gd name="T68" fmla="*/ 5665 w 9598"/>
              <a:gd name="T69" fmla="*/ 5166 h 9598"/>
              <a:gd name="T70" fmla="*/ 5166 w 9598"/>
              <a:gd name="T71" fmla="*/ 5665 h 9598"/>
              <a:gd name="T72" fmla="*/ 5166 w 9598"/>
              <a:gd name="T73" fmla="*/ 7382 h 9598"/>
              <a:gd name="T74" fmla="*/ 7382 w 9598"/>
              <a:gd name="T75" fmla="*/ 9598 h 9598"/>
              <a:gd name="T76" fmla="*/ 9598 w 9598"/>
              <a:gd name="T77" fmla="*/ 7382 h 9598"/>
              <a:gd name="T78" fmla="*/ 7382 w 9598"/>
              <a:gd name="T79" fmla="*/ 5166 h 9598"/>
              <a:gd name="T80" fmla="*/ 7382 w 9598"/>
              <a:gd name="T81" fmla="*/ 5166 h 9598"/>
              <a:gd name="T82" fmla="*/ 7382 w 9598"/>
              <a:gd name="T83" fmla="*/ 5166 h 9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598" h="9598">
                <a:moveTo>
                  <a:pt x="2216" y="0"/>
                </a:moveTo>
                <a:cubicBezTo>
                  <a:pt x="992" y="0"/>
                  <a:pt x="0" y="992"/>
                  <a:pt x="0" y="2216"/>
                </a:cubicBezTo>
                <a:cubicBezTo>
                  <a:pt x="0" y="3440"/>
                  <a:pt x="992" y="4432"/>
                  <a:pt x="2216" y="4432"/>
                </a:cubicBezTo>
                <a:lnTo>
                  <a:pt x="3933" y="4432"/>
                </a:lnTo>
                <a:cubicBezTo>
                  <a:pt x="4209" y="4432"/>
                  <a:pt x="4432" y="4209"/>
                  <a:pt x="4432" y="3933"/>
                </a:cubicBezTo>
                <a:lnTo>
                  <a:pt x="4432" y="2216"/>
                </a:lnTo>
                <a:cubicBezTo>
                  <a:pt x="4432" y="992"/>
                  <a:pt x="3440" y="0"/>
                  <a:pt x="2216" y="0"/>
                </a:cubicBezTo>
                <a:lnTo>
                  <a:pt x="2216" y="0"/>
                </a:lnTo>
                <a:close/>
                <a:moveTo>
                  <a:pt x="2216" y="5166"/>
                </a:moveTo>
                <a:cubicBezTo>
                  <a:pt x="992" y="5166"/>
                  <a:pt x="0" y="6158"/>
                  <a:pt x="0" y="7382"/>
                </a:cubicBezTo>
                <a:cubicBezTo>
                  <a:pt x="0" y="8606"/>
                  <a:pt x="992" y="9598"/>
                  <a:pt x="2216" y="9598"/>
                </a:cubicBezTo>
                <a:cubicBezTo>
                  <a:pt x="3440" y="9598"/>
                  <a:pt x="4432" y="8606"/>
                  <a:pt x="4432" y="7382"/>
                </a:cubicBezTo>
                <a:lnTo>
                  <a:pt x="4432" y="5665"/>
                </a:lnTo>
                <a:cubicBezTo>
                  <a:pt x="4432" y="5389"/>
                  <a:pt x="4209" y="5166"/>
                  <a:pt x="3933" y="5166"/>
                </a:cubicBezTo>
                <a:lnTo>
                  <a:pt x="2216" y="5166"/>
                </a:lnTo>
                <a:lnTo>
                  <a:pt x="2216" y="5166"/>
                </a:lnTo>
                <a:close/>
                <a:moveTo>
                  <a:pt x="7382" y="771"/>
                </a:moveTo>
                <a:cubicBezTo>
                  <a:pt x="7768" y="771"/>
                  <a:pt x="8131" y="921"/>
                  <a:pt x="8404" y="1194"/>
                </a:cubicBezTo>
                <a:cubicBezTo>
                  <a:pt x="8677" y="1467"/>
                  <a:pt x="8827" y="1830"/>
                  <a:pt x="8827" y="2216"/>
                </a:cubicBezTo>
                <a:cubicBezTo>
                  <a:pt x="8827" y="2602"/>
                  <a:pt x="8677" y="2965"/>
                  <a:pt x="8404" y="3238"/>
                </a:cubicBezTo>
                <a:cubicBezTo>
                  <a:pt x="8131" y="3511"/>
                  <a:pt x="7768" y="3661"/>
                  <a:pt x="7382" y="3661"/>
                </a:cubicBezTo>
                <a:lnTo>
                  <a:pt x="5936" y="3661"/>
                </a:lnTo>
                <a:lnTo>
                  <a:pt x="5936" y="2216"/>
                </a:lnTo>
                <a:cubicBezTo>
                  <a:pt x="5936" y="1830"/>
                  <a:pt x="6087" y="1467"/>
                  <a:pt x="6360" y="1194"/>
                </a:cubicBezTo>
                <a:cubicBezTo>
                  <a:pt x="6633" y="921"/>
                  <a:pt x="6996" y="771"/>
                  <a:pt x="7382" y="771"/>
                </a:cubicBezTo>
                <a:close/>
                <a:moveTo>
                  <a:pt x="7382" y="0"/>
                </a:moveTo>
                <a:cubicBezTo>
                  <a:pt x="6158" y="0"/>
                  <a:pt x="5166" y="992"/>
                  <a:pt x="5166" y="2216"/>
                </a:cubicBezTo>
                <a:lnTo>
                  <a:pt x="5166" y="3933"/>
                </a:lnTo>
                <a:cubicBezTo>
                  <a:pt x="5166" y="4209"/>
                  <a:pt x="5389" y="4432"/>
                  <a:pt x="5665" y="4432"/>
                </a:cubicBezTo>
                <a:lnTo>
                  <a:pt x="7382" y="4432"/>
                </a:lnTo>
                <a:cubicBezTo>
                  <a:pt x="8606" y="4432"/>
                  <a:pt x="9598" y="3440"/>
                  <a:pt x="9598" y="2216"/>
                </a:cubicBezTo>
                <a:cubicBezTo>
                  <a:pt x="9598" y="992"/>
                  <a:pt x="8606" y="0"/>
                  <a:pt x="7382" y="0"/>
                </a:cubicBezTo>
                <a:lnTo>
                  <a:pt x="7382" y="0"/>
                </a:lnTo>
                <a:close/>
                <a:moveTo>
                  <a:pt x="7382" y="5166"/>
                </a:moveTo>
                <a:lnTo>
                  <a:pt x="5665" y="5166"/>
                </a:lnTo>
                <a:cubicBezTo>
                  <a:pt x="5389" y="5166"/>
                  <a:pt x="5166" y="5389"/>
                  <a:pt x="5166" y="5665"/>
                </a:cubicBezTo>
                <a:lnTo>
                  <a:pt x="5166" y="7382"/>
                </a:lnTo>
                <a:cubicBezTo>
                  <a:pt x="5166" y="8606"/>
                  <a:pt x="6158" y="9598"/>
                  <a:pt x="7382" y="9598"/>
                </a:cubicBezTo>
                <a:cubicBezTo>
                  <a:pt x="8606" y="9598"/>
                  <a:pt x="9598" y="8606"/>
                  <a:pt x="9598" y="7382"/>
                </a:cubicBezTo>
                <a:cubicBezTo>
                  <a:pt x="9598" y="6158"/>
                  <a:pt x="8606" y="5166"/>
                  <a:pt x="7382" y="5166"/>
                </a:cubicBezTo>
                <a:lnTo>
                  <a:pt x="7382" y="5166"/>
                </a:lnTo>
                <a:close/>
                <a:moveTo>
                  <a:pt x="7382" y="5166"/>
                </a:move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iconfont-11843-5650931">
            <a:extLst>
              <a:ext uri="{FF2B5EF4-FFF2-40B4-BE49-F238E27FC236}">
                <a16:creationId xmlns:a16="http://schemas.microsoft.com/office/drawing/2014/main" id="{780181F5-FB03-135C-6C33-B565F26C4BA8}"/>
              </a:ext>
            </a:extLst>
          </p:cNvPr>
          <p:cNvSpPr/>
          <p:nvPr/>
        </p:nvSpPr>
        <p:spPr>
          <a:xfrm>
            <a:off x="2208812" y="4153782"/>
            <a:ext cx="415515" cy="450852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bar-chart_161189">
            <a:extLst>
              <a:ext uri="{FF2B5EF4-FFF2-40B4-BE49-F238E27FC236}">
                <a16:creationId xmlns:a16="http://schemas.microsoft.com/office/drawing/2014/main" id="{28366713-719F-7F15-EB5C-E874CC472784}"/>
              </a:ext>
            </a:extLst>
          </p:cNvPr>
          <p:cNvSpPr/>
          <p:nvPr/>
        </p:nvSpPr>
        <p:spPr>
          <a:xfrm>
            <a:off x="5917887" y="4170204"/>
            <a:ext cx="416352" cy="418009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iconfont-1039-798126">
            <a:extLst>
              <a:ext uri="{FF2B5EF4-FFF2-40B4-BE49-F238E27FC236}">
                <a16:creationId xmlns:a16="http://schemas.microsoft.com/office/drawing/2014/main" id="{165A5DDF-039C-82EE-EA9F-527C299FCE21}"/>
              </a:ext>
            </a:extLst>
          </p:cNvPr>
          <p:cNvSpPr/>
          <p:nvPr/>
        </p:nvSpPr>
        <p:spPr>
          <a:xfrm>
            <a:off x="9612114" y="4155765"/>
            <a:ext cx="446887" cy="446887"/>
          </a:xfrm>
          <a:custGeom>
            <a:avLst/>
            <a:gdLst>
              <a:gd name="T0" fmla="*/ 4785 w 9570"/>
              <a:gd name="T1" fmla="*/ 0 h 9570"/>
              <a:gd name="T2" fmla="*/ 0 w 9570"/>
              <a:gd name="T3" fmla="*/ 4785 h 9570"/>
              <a:gd name="T4" fmla="*/ 4785 w 9570"/>
              <a:gd name="T5" fmla="*/ 9570 h 9570"/>
              <a:gd name="T6" fmla="*/ 9570 w 9570"/>
              <a:gd name="T7" fmla="*/ 4785 h 9570"/>
              <a:gd name="T8" fmla="*/ 4785 w 9570"/>
              <a:gd name="T9" fmla="*/ 0 h 9570"/>
              <a:gd name="T10" fmla="*/ 6688 w 9570"/>
              <a:gd name="T11" fmla="*/ 2882 h 9570"/>
              <a:gd name="T12" fmla="*/ 5184 w 9570"/>
              <a:gd name="T13" fmla="*/ 4386 h 9570"/>
              <a:gd name="T14" fmla="*/ 6380 w 9570"/>
              <a:gd name="T15" fmla="*/ 4386 h 9570"/>
              <a:gd name="T16" fmla="*/ 6580 w 9570"/>
              <a:gd name="T17" fmla="*/ 4586 h 9570"/>
              <a:gd name="T18" fmla="*/ 6580 w 9570"/>
              <a:gd name="T19" fmla="*/ 4785 h 9570"/>
              <a:gd name="T20" fmla="*/ 6380 w 9570"/>
              <a:gd name="T21" fmla="*/ 4984 h 9570"/>
              <a:gd name="T22" fmla="*/ 5084 w 9570"/>
              <a:gd name="T23" fmla="*/ 4984 h 9570"/>
              <a:gd name="T24" fmla="*/ 5084 w 9570"/>
              <a:gd name="T25" fmla="*/ 5582 h 9570"/>
              <a:gd name="T26" fmla="*/ 6380 w 9570"/>
              <a:gd name="T27" fmla="*/ 5582 h 9570"/>
              <a:gd name="T28" fmla="*/ 6580 w 9570"/>
              <a:gd name="T29" fmla="*/ 5782 h 9570"/>
              <a:gd name="T30" fmla="*/ 6580 w 9570"/>
              <a:gd name="T31" fmla="*/ 5981 h 9570"/>
              <a:gd name="T32" fmla="*/ 6380 w 9570"/>
              <a:gd name="T33" fmla="*/ 6181 h 9570"/>
              <a:gd name="T34" fmla="*/ 5084 w 9570"/>
              <a:gd name="T35" fmla="*/ 6181 h 9570"/>
              <a:gd name="T36" fmla="*/ 5084 w 9570"/>
              <a:gd name="T37" fmla="*/ 7277 h 9570"/>
              <a:gd name="T38" fmla="*/ 4885 w 9570"/>
              <a:gd name="T39" fmla="*/ 7477 h 9570"/>
              <a:gd name="T40" fmla="*/ 4685 w 9570"/>
              <a:gd name="T41" fmla="*/ 7477 h 9570"/>
              <a:gd name="T42" fmla="*/ 4486 w 9570"/>
              <a:gd name="T43" fmla="*/ 7277 h 9570"/>
              <a:gd name="T44" fmla="*/ 4486 w 9570"/>
              <a:gd name="T45" fmla="*/ 6181 h 9570"/>
              <a:gd name="T46" fmla="*/ 3190 w 9570"/>
              <a:gd name="T47" fmla="*/ 6181 h 9570"/>
              <a:gd name="T48" fmla="*/ 2990 w 9570"/>
              <a:gd name="T49" fmla="*/ 5981 h 9570"/>
              <a:gd name="T50" fmla="*/ 2990 w 9570"/>
              <a:gd name="T51" fmla="*/ 5782 h 9570"/>
              <a:gd name="T52" fmla="*/ 3190 w 9570"/>
              <a:gd name="T53" fmla="*/ 5582 h 9570"/>
              <a:gd name="T54" fmla="*/ 4486 w 9570"/>
              <a:gd name="T55" fmla="*/ 5582 h 9570"/>
              <a:gd name="T56" fmla="*/ 4486 w 9570"/>
              <a:gd name="T57" fmla="*/ 4984 h 9570"/>
              <a:gd name="T58" fmla="*/ 3190 w 9570"/>
              <a:gd name="T59" fmla="*/ 4984 h 9570"/>
              <a:gd name="T60" fmla="*/ 2990 w 9570"/>
              <a:gd name="T61" fmla="*/ 4785 h 9570"/>
              <a:gd name="T62" fmla="*/ 2990 w 9570"/>
              <a:gd name="T63" fmla="*/ 4586 h 9570"/>
              <a:gd name="T64" fmla="*/ 3190 w 9570"/>
              <a:gd name="T65" fmla="*/ 4386 h 9570"/>
              <a:gd name="T66" fmla="*/ 4386 w 9570"/>
              <a:gd name="T67" fmla="*/ 4386 h 9570"/>
              <a:gd name="T68" fmla="*/ 2882 w 9570"/>
              <a:gd name="T69" fmla="*/ 2882 h 9570"/>
              <a:gd name="T70" fmla="*/ 2882 w 9570"/>
              <a:gd name="T71" fmla="*/ 2459 h 9570"/>
              <a:gd name="T72" fmla="*/ 3305 w 9570"/>
              <a:gd name="T73" fmla="*/ 2459 h 9570"/>
              <a:gd name="T74" fmla="*/ 4785 w 9570"/>
              <a:gd name="T75" fmla="*/ 3939 h 9570"/>
              <a:gd name="T76" fmla="*/ 6265 w 9570"/>
              <a:gd name="T77" fmla="*/ 2459 h 9570"/>
              <a:gd name="T78" fmla="*/ 6688 w 9570"/>
              <a:gd name="T79" fmla="*/ 2459 h 9570"/>
              <a:gd name="T80" fmla="*/ 6688 w 9570"/>
              <a:gd name="T81" fmla="*/ 2882 h 9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570" h="9570">
                <a:moveTo>
                  <a:pt x="4785" y="0"/>
                </a:moveTo>
                <a:cubicBezTo>
                  <a:pt x="2142" y="0"/>
                  <a:pt x="0" y="2142"/>
                  <a:pt x="0" y="4785"/>
                </a:cubicBezTo>
                <a:cubicBezTo>
                  <a:pt x="0" y="7428"/>
                  <a:pt x="2142" y="9570"/>
                  <a:pt x="4785" y="9570"/>
                </a:cubicBezTo>
                <a:cubicBezTo>
                  <a:pt x="7428" y="9570"/>
                  <a:pt x="9570" y="7428"/>
                  <a:pt x="9570" y="4785"/>
                </a:cubicBezTo>
                <a:cubicBezTo>
                  <a:pt x="9570" y="2142"/>
                  <a:pt x="7428" y="0"/>
                  <a:pt x="4785" y="0"/>
                </a:cubicBezTo>
                <a:close/>
                <a:moveTo>
                  <a:pt x="6688" y="2882"/>
                </a:moveTo>
                <a:lnTo>
                  <a:pt x="5184" y="4386"/>
                </a:lnTo>
                <a:lnTo>
                  <a:pt x="6380" y="4386"/>
                </a:lnTo>
                <a:cubicBezTo>
                  <a:pt x="6490" y="4386"/>
                  <a:pt x="6580" y="4475"/>
                  <a:pt x="6580" y="4586"/>
                </a:cubicBezTo>
                <a:lnTo>
                  <a:pt x="6580" y="4785"/>
                </a:lnTo>
                <a:cubicBezTo>
                  <a:pt x="6580" y="4895"/>
                  <a:pt x="6490" y="4984"/>
                  <a:pt x="6380" y="4984"/>
                </a:cubicBezTo>
                <a:lnTo>
                  <a:pt x="5084" y="4984"/>
                </a:lnTo>
                <a:lnTo>
                  <a:pt x="5084" y="5582"/>
                </a:lnTo>
                <a:lnTo>
                  <a:pt x="6380" y="5582"/>
                </a:lnTo>
                <a:cubicBezTo>
                  <a:pt x="6490" y="5582"/>
                  <a:pt x="6580" y="5672"/>
                  <a:pt x="6580" y="5782"/>
                </a:cubicBezTo>
                <a:lnTo>
                  <a:pt x="6580" y="5981"/>
                </a:lnTo>
                <a:cubicBezTo>
                  <a:pt x="6580" y="6091"/>
                  <a:pt x="6490" y="6181"/>
                  <a:pt x="6380" y="6181"/>
                </a:cubicBezTo>
                <a:lnTo>
                  <a:pt x="5084" y="6181"/>
                </a:lnTo>
                <a:lnTo>
                  <a:pt x="5084" y="7277"/>
                </a:lnTo>
                <a:cubicBezTo>
                  <a:pt x="5084" y="7387"/>
                  <a:pt x="4995" y="7477"/>
                  <a:pt x="4885" y="7477"/>
                </a:cubicBezTo>
                <a:lnTo>
                  <a:pt x="4685" y="7477"/>
                </a:lnTo>
                <a:cubicBezTo>
                  <a:pt x="4575" y="7477"/>
                  <a:pt x="4486" y="7387"/>
                  <a:pt x="4486" y="7277"/>
                </a:cubicBezTo>
                <a:lnTo>
                  <a:pt x="4486" y="6181"/>
                </a:lnTo>
                <a:lnTo>
                  <a:pt x="3190" y="6181"/>
                </a:lnTo>
                <a:cubicBezTo>
                  <a:pt x="3080" y="6181"/>
                  <a:pt x="2990" y="6091"/>
                  <a:pt x="2990" y="5981"/>
                </a:cubicBezTo>
                <a:lnTo>
                  <a:pt x="2990" y="5782"/>
                </a:lnTo>
                <a:cubicBezTo>
                  <a:pt x="2990" y="5672"/>
                  <a:pt x="3080" y="5582"/>
                  <a:pt x="3190" y="5582"/>
                </a:cubicBezTo>
                <a:lnTo>
                  <a:pt x="4486" y="5582"/>
                </a:lnTo>
                <a:lnTo>
                  <a:pt x="4486" y="4984"/>
                </a:lnTo>
                <a:lnTo>
                  <a:pt x="3190" y="4984"/>
                </a:lnTo>
                <a:cubicBezTo>
                  <a:pt x="3080" y="4984"/>
                  <a:pt x="2990" y="4895"/>
                  <a:pt x="2990" y="4785"/>
                </a:cubicBezTo>
                <a:lnTo>
                  <a:pt x="2990" y="4586"/>
                </a:lnTo>
                <a:cubicBezTo>
                  <a:pt x="2990" y="4475"/>
                  <a:pt x="3080" y="4386"/>
                  <a:pt x="3190" y="4386"/>
                </a:cubicBezTo>
                <a:lnTo>
                  <a:pt x="4386" y="4386"/>
                </a:lnTo>
                <a:lnTo>
                  <a:pt x="2882" y="2882"/>
                </a:lnTo>
                <a:cubicBezTo>
                  <a:pt x="2765" y="2765"/>
                  <a:pt x="2765" y="2575"/>
                  <a:pt x="2882" y="2459"/>
                </a:cubicBezTo>
                <a:cubicBezTo>
                  <a:pt x="2998" y="2342"/>
                  <a:pt x="3188" y="2342"/>
                  <a:pt x="3305" y="2459"/>
                </a:cubicBezTo>
                <a:lnTo>
                  <a:pt x="4785" y="3939"/>
                </a:lnTo>
                <a:lnTo>
                  <a:pt x="6265" y="2459"/>
                </a:lnTo>
                <a:cubicBezTo>
                  <a:pt x="6382" y="2342"/>
                  <a:pt x="6572" y="2342"/>
                  <a:pt x="6688" y="2459"/>
                </a:cubicBezTo>
                <a:cubicBezTo>
                  <a:pt x="6805" y="2575"/>
                  <a:pt x="6805" y="2765"/>
                  <a:pt x="6688" y="2882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8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5FB6951A-634F-D2BE-A197-AA05C2F4F838}"/>
              </a:ext>
            </a:extLst>
          </p:cNvPr>
          <p:cNvSpPr/>
          <p:nvPr/>
        </p:nvSpPr>
        <p:spPr>
          <a:xfrm>
            <a:off x="695325" y="1196975"/>
            <a:ext cx="3470275" cy="1967139"/>
          </a:xfrm>
          <a:prstGeom prst="roundRect">
            <a:avLst>
              <a:gd name="adj" fmla="val 8739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" r="-12420" b="-1484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164422D6-DA8B-B0AD-D651-F3D70A705A09}"/>
              </a:ext>
            </a:extLst>
          </p:cNvPr>
          <p:cNvSpPr/>
          <p:nvPr/>
        </p:nvSpPr>
        <p:spPr>
          <a:xfrm>
            <a:off x="4403726" y="1196975"/>
            <a:ext cx="3470275" cy="1967139"/>
          </a:xfrm>
          <a:prstGeom prst="roundRect">
            <a:avLst>
              <a:gd name="adj" fmla="val 8739"/>
            </a:avLst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520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30C78C38-0CD8-2F20-DEBB-307BB222A21C}"/>
              </a:ext>
            </a:extLst>
          </p:cNvPr>
          <p:cNvSpPr/>
          <p:nvPr/>
        </p:nvSpPr>
        <p:spPr>
          <a:xfrm>
            <a:off x="8112126" y="1196975"/>
            <a:ext cx="3470275" cy="1967139"/>
          </a:xfrm>
          <a:prstGeom prst="roundRect">
            <a:avLst>
              <a:gd name="adj" fmla="val 8739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gaoding-14">
            <a:extLst>
              <a:ext uri="{FF2B5EF4-FFF2-40B4-BE49-F238E27FC236}">
                <a16:creationId xmlns:a16="http://schemas.microsoft.com/office/drawing/2014/main" id="{31610400-5D8F-1635-6351-9E2392129D38}"/>
              </a:ext>
            </a:extLst>
          </p:cNvPr>
          <p:cNvSpPr txBox="1"/>
          <p:nvPr/>
        </p:nvSpPr>
        <p:spPr>
          <a:xfrm>
            <a:off x="8923934" y="146892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9" name="gaoding-15">
            <a:extLst>
              <a:ext uri="{FF2B5EF4-FFF2-40B4-BE49-F238E27FC236}">
                <a16:creationId xmlns:a16="http://schemas.microsoft.com/office/drawing/2014/main" id="{7D20E110-C003-84F9-BA17-6B0A47AC5588}"/>
              </a:ext>
            </a:extLst>
          </p:cNvPr>
          <p:cNvSpPr txBox="1"/>
          <p:nvPr/>
        </p:nvSpPr>
        <p:spPr>
          <a:xfrm>
            <a:off x="8390243" y="1981278"/>
            <a:ext cx="2914040" cy="816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4" name="gaoding-14">
            <a:extLst>
              <a:ext uri="{FF2B5EF4-FFF2-40B4-BE49-F238E27FC236}">
                <a16:creationId xmlns:a16="http://schemas.microsoft.com/office/drawing/2014/main" id="{2A9443AF-A210-35A6-EF53-AE01362F7E66}"/>
              </a:ext>
            </a:extLst>
          </p:cNvPr>
          <p:cNvSpPr txBox="1"/>
          <p:nvPr/>
        </p:nvSpPr>
        <p:spPr>
          <a:xfrm>
            <a:off x="1451852" y="437279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5" name="gaoding-15">
            <a:extLst>
              <a:ext uri="{FF2B5EF4-FFF2-40B4-BE49-F238E27FC236}">
                <a16:creationId xmlns:a16="http://schemas.microsoft.com/office/drawing/2014/main" id="{5DB5B752-2A3A-3631-FDDC-6817A5810E26}"/>
              </a:ext>
            </a:extLst>
          </p:cNvPr>
          <p:cNvSpPr txBox="1"/>
          <p:nvPr/>
        </p:nvSpPr>
        <p:spPr>
          <a:xfrm>
            <a:off x="1199359" y="4843500"/>
            <a:ext cx="2351644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0AA90B9-F3B5-BDCB-202B-8410F66AC553}"/>
              </a:ext>
            </a:extLst>
          </p:cNvPr>
          <p:cNvGrpSpPr/>
          <p:nvPr/>
        </p:nvGrpSpPr>
        <p:grpSpPr>
          <a:xfrm rot="16200000">
            <a:off x="4090173" y="3541031"/>
            <a:ext cx="391887" cy="653145"/>
            <a:chOff x="2196740" y="3561445"/>
            <a:chExt cx="391887" cy="303342"/>
          </a:xfrm>
        </p:grpSpPr>
        <p:sp>
          <p:nvSpPr>
            <p:cNvPr id="36" name="燕尾形 35">
              <a:extLst>
                <a:ext uri="{FF2B5EF4-FFF2-40B4-BE49-F238E27FC236}">
                  <a16:creationId xmlns:a16="http://schemas.microsoft.com/office/drawing/2014/main" id="{271FCC91-06D0-3982-2659-7E0215482745}"/>
                </a:ext>
              </a:extLst>
            </p:cNvPr>
            <p:cNvSpPr/>
            <p:nvPr/>
          </p:nvSpPr>
          <p:spPr>
            <a:xfrm rot="5400000">
              <a:off x="2337347" y="3420838"/>
              <a:ext cx="110672" cy="391886"/>
            </a:xfrm>
            <a:prstGeom prst="chevron">
              <a:avLst/>
            </a:prstGeom>
            <a:solidFill>
              <a:schemeClr val="accent1">
                <a:alpha val="1141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燕尾形 36">
              <a:extLst>
                <a:ext uri="{FF2B5EF4-FFF2-40B4-BE49-F238E27FC236}">
                  <a16:creationId xmlns:a16="http://schemas.microsoft.com/office/drawing/2014/main" id="{0BE1AD9B-1B90-FBED-5D29-EF6969EF57CC}"/>
                </a:ext>
              </a:extLst>
            </p:cNvPr>
            <p:cNvSpPr/>
            <p:nvPr/>
          </p:nvSpPr>
          <p:spPr>
            <a:xfrm rot="5400000">
              <a:off x="2337347" y="3517174"/>
              <a:ext cx="110672" cy="391886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燕尾形 37">
              <a:extLst>
                <a:ext uri="{FF2B5EF4-FFF2-40B4-BE49-F238E27FC236}">
                  <a16:creationId xmlns:a16="http://schemas.microsoft.com/office/drawing/2014/main" id="{F4F84909-91D5-689C-C9D9-99A43B3E7A5C}"/>
                </a:ext>
              </a:extLst>
            </p:cNvPr>
            <p:cNvSpPr/>
            <p:nvPr/>
          </p:nvSpPr>
          <p:spPr>
            <a:xfrm rot="5400000">
              <a:off x="2337348" y="3613509"/>
              <a:ext cx="110671" cy="391886"/>
            </a:xfrm>
            <a:prstGeom prst="chevr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play-button_24994">
            <a:extLst>
              <a:ext uri="{FF2B5EF4-FFF2-40B4-BE49-F238E27FC236}">
                <a16:creationId xmlns:a16="http://schemas.microsoft.com/office/drawing/2014/main" id="{CB460EF3-5EF7-4E89-0C84-B85A34E5D3A9}"/>
              </a:ext>
            </a:extLst>
          </p:cNvPr>
          <p:cNvSpPr/>
          <p:nvPr/>
        </p:nvSpPr>
        <p:spPr>
          <a:xfrm>
            <a:off x="2099940" y="3618514"/>
            <a:ext cx="500777" cy="500785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8174" h="588183">
                <a:moveTo>
                  <a:pt x="90334" y="464271"/>
                </a:moveTo>
                <a:cubicBezTo>
                  <a:pt x="99276" y="464271"/>
                  <a:pt x="107223" y="469218"/>
                  <a:pt x="112191" y="476143"/>
                </a:cubicBezTo>
                <a:lnTo>
                  <a:pt x="514548" y="476143"/>
                </a:lnTo>
                <a:cubicBezTo>
                  <a:pt x="522496" y="476143"/>
                  <a:pt x="528457" y="482079"/>
                  <a:pt x="528457" y="489993"/>
                </a:cubicBezTo>
                <a:cubicBezTo>
                  <a:pt x="528457" y="497908"/>
                  <a:pt x="522496" y="503844"/>
                  <a:pt x="514548" y="503844"/>
                </a:cubicBezTo>
                <a:lnTo>
                  <a:pt x="112191" y="503844"/>
                </a:lnTo>
                <a:cubicBezTo>
                  <a:pt x="107223" y="510769"/>
                  <a:pt x="99276" y="515715"/>
                  <a:pt x="90334" y="515715"/>
                </a:cubicBezTo>
                <a:cubicBezTo>
                  <a:pt x="75432" y="515715"/>
                  <a:pt x="64504" y="504833"/>
                  <a:pt x="64504" y="489993"/>
                </a:cubicBezTo>
                <a:cubicBezTo>
                  <a:pt x="64504" y="476143"/>
                  <a:pt x="75432" y="464271"/>
                  <a:pt x="90334" y="464271"/>
                </a:cubicBezTo>
                <a:close/>
                <a:moveTo>
                  <a:pt x="83453" y="438409"/>
                </a:moveTo>
                <a:cubicBezTo>
                  <a:pt x="57622" y="438409"/>
                  <a:pt x="35766" y="460231"/>
                  <a:pt x="35766" y="487012"/>
                </a:cubicBezTo>
                <a:cubicBezTo>
                  <a:pt x="35766" y="513792"/>
                  <a:pt x="57622" y="534622"/>
                  <a:pt x="83453" y="534622"/>
                </a:cubicBezTo>
                <a:lnTo>
                  <a:pt x="504692" y="534622"/>
                </a:lnTo>
                <a:cubicBezTo>
                  <a:pt x="531517" y="534622"/>
                  <a:pt x="553373" y="513792"/>
                  <a:pt x="553373" y="487012"/>
                </a:cubicBezTo>
                <a:cubicBezTo>
                  <a:pt x="553373" y="460231"/>
                  <a:pt x="531517" y="438409"/>
                  <a:pt x="504692" y="438409"/>
                </a:cubicBezTo>
                <a:close/>
                <a:moveTo>
                  <a:pt x="225429" y="160885"/>
                </a:moveTo>
                <a:cubicBezTo>
                  <a:pt x="206149" y="160374"/>
                  <a:pt x="192737" y="175066"/>
                  <a:pt x="192737" y="200359"/>
                </a:cubicBezTo>
                <a:lnTo>
                  <a:pt x="192737" y="314425"/>
                </a:lnTo>
                <a:cubicBezTo>
                  <a:pt x="192737" y="348149"/>
                  <a:pt x="216581" y="363027"/>
                  <a:pt x="246385" y="348149"/>
                </a:cubicBezTo>
                <a:lnTo>
                  <a:pt x="373552" y="284668"/>
                </a:lnTo>
                <a:cubicBezTo>
                  <a:pt x="403357" y="269790"/>
                  <a:pt x="403357" y="244993"/>
                  <a:pt x="373552" y="231107"/>
                </a:cubicBezTo>
                <a:lnTo>
                  <a:pt x="246385" y="166635"/>
                </a:lnTo>
                <a:cubicBezTo>
                  <a:pt x="238934" y="162916"/>
                  <a:pt x="231856" y="161056"/>
                  <a:pt x="225429" y="160885"/>
                </a:cubicBezTo>
                <a:close/>
                <a:moveTo>
                  <a:pt x="55635" y="0"/>
                </a:moveTo>
                <a:lnTo>
                  <a:pt x="533504" y="0"/>
                </a:lnTo>
                <a:cubicBezTo>
                  <a:pt x="564302" y="0"/>
                  <a:pt x="589139" y="24797"/>
                  <a:pt x="588146" y="55545"/>
                </a:cubicBezTo>
                <a:lnTo>
                  <a:pt x="588146" y="532638"/>
                </a:lnTo>
                <a:cubicBezTo>
                  <a:pt x="588146" y="563386"/>
                  <a:pt x="564302" y="588183"/>
                  <a:pt x="533504" y="588183"/>
                </a:cubicBezTo>
                <a:lnTo>
                  <a:pt x="55635" y="588183"/>
                </a:lnTo>
                <a:cubicBezTo>
                  <a:pt x="24837" y="588183"/>
                  <a:pt x="0" y="563386"/>
                  <a:pt x="0" y="532638"/>
                </a:cubicBezTo>
                <a:lnTo>
                  <a:pt x="0" y="55545"/>
                </a:lnTo>
                <a:cubicBezTo>
                  <a:pt x="0" y="24797"/>
                  <a:pt x="24837" y="0"/>
                  <a:pt x="55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aoding-14">
            <a:extLst>
              <a:ext uri="{FF2B5EF4-FFF2-40B4-BE49-F238E27FC236}">
                <a16:creationId xmlns:a16="http://schemas.microsoft.com/office/drawing/2014/main" id="{7A3BE107-2609-E1C5-C39F-237FF8F75E57}"/>
              </a:ext>
            </a:extLst>
          </p:cNvPr>
          <p:cNvSpPr txBox="1"/>
          <p:nvPr/>
        </p:nvSpPr>
        <p:spPr>
          <a:xfrm>
            <a:off x="5215534" y="437279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4" name="gaoding-15">
            <a:extLst>
              <a:ext uri="{FF2B5EF4-FFF2-40B4-BE49-F238E27FC236}">
                <a16:creationId xmlns:a16="http://schemas.microsoft.com/office/drawing/2014/main" id="{F3879553-FCBB-93D9-3683-DA5BC3D0BD2E}"/>
              </a:ext>
            </a:extLst>
          </p:cNvPr>
          <p:cNvSpPr txBox="1"/>
          <p:nvPr/>
        </p:nvSpPr>
        <p:spPr>
          <a:xfrm>
            <a:off x="4963041" y="4843500"/>
            <a:ext cx="2351644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6" name="gaoding-14">
            <a:extLst>
              <a:ext uri="{FF2B5EF4-FFF2-40B4-BE49-F238E27FC236}">
                <a16:creationId xmlns:a16="http://schemas.microsoft.com/office/drawing/2014/main" id="{7450705D-FAF9-940E-C55E-9581885CDA37}"/>
              </a:ext>
            </a:extLst>
          </p:cNvPr>
          <p:cNvSpPr txBox="1"/>
          <p:nvPr/>
        </p:nvSpPr>
        <p:spPr>
          <a:xfrm>
            <a:off x="8923934" y="437279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7" name="gaoding-15">
            <a:extLst>
              <a:ext uri="{FF2B5EF4-FFF2-40B4-BE49-F238E27FC236}">
                <a16:creationId xmlns:a16="http://schemas.microsoft.com/office/drawing/2014/main" id="{AFF94ADF-908E-AA01-0926-B0085C722478}"/>
              </a:ext>
            </a:extLst>
          </p:cNvPr>
          <p:cNvSpPr txBox="1"/>
          <p:nvPr/>
        </p:nvSpPr>
        <p:spPr>
          <a:xfrm>
            <a:off x="8671441" y="4843500"/>
            <a:ext cx="2351645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D9D4EAE-309D-4C30-FB00-1D329E611DFF}"/>
              </a:ext>
            </a:extLst>
          </p:cNvPr>
          <p:cNvGrpSpPr/>
          <p:nvPr/>
        </p:nvGrpSpPr>
        <p:grpSpPr>
          <a:xfrm rot="16200000">
            <a:off x="7757882" y="3563258"/>
            <a:ext cx="391887" cy="653145"/>
            <a:chOff x="2196740" y="3561445"/>
            <a:chExt cx="391887" cy="303342"/>
          </a:xfrm>
        </p:grpSpPr>
        <p:sp>
          <p:nvSpPr>
            <p:cNvPr id="50" name="燕尾形 49">
              <a:extLst>
                <a:ext uri="{FF2B5EF4-FFF2-40B4-BE49-F238E27FC236}">
                  <a16:creationId xmlns:a16="http://schemas.microsoft.com/office/drawing/2014/main" id="{C6566180-41FD-BEF4-8DD4-5C3E4C701E96}"/>
                </a:ext>
              </a:extLst>
            </p:cNvPr>
            <p:cNvSpPr/>
            <p:nvPr/>
          </p:nvSpPr>
          <p:spPr>
            <a:xfrm rot="5400000">
              <a:off x="2337347" y="3420838"/>
              <a:ext cx="110672" cy="391886"/>
            </a:xfrm>
            <a:prstGeom prst="chevron">
              <a:avLst/>
            </a:prstGeom>
            <a:solidFill>
              <a:schemeClr val="accent1">
                <a:alpha val="1141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燕尾形 50">
              <a:extLst>
                <a:ext uri="{FF2B5EF4-FFF2-40B4-BE49-F238E27FC236}">
                  <a16:creationId xmlns:a16="http://schemas.microsoft.com/office/drawing/2014/main" id="{EEC42B4F-6450-5E45-F0FE-2885F1C92B6B}"/>
                </a:ext>
              </a:extLst>
            </p:cNvPr>
            <p:cNvSpPr/>
            <p:nvPr/>
          </p:nvSpPr>
          <p:spPr>
            <a:xfrm rot="5400000">
              <a:off x="2337347" y="3517174"/>
              <a:ext cx="110672" cy="391886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燕尾形 51">
              <a:extLst>
                <a:ext uri="{FF2B5EF4-FFF2-40B4-BE49-F238E27FC236}">
                  <a16:creationId xmlns:a16="http://schemas.microsoft.com/office/drawing/2014/main" id="{157BB089-8A7D-06FB-1AA2-CB14AB620B7C}"/>
                </a:ext>
              </a:extLst>
            </p:cNvPr>
            <p:cNvSpPr/>
            <p:nvPr/>
          </p:nvSpPr>
          <p:spPr>
            <a:xfrm rot="5400000">
              <a:off x="2337348" y="3613509"/>
              <a:ext cx="110671" cy="391886"/>
            </a:xfrm>
            <a:prstGeom prst="chevr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3" name="iconfont-11843-5650913">
            <a:extLst>
              <a:ext uri="{FF2B5EF4-FFF2-40B4-BE49-F238E27FC236}">
                <a16:creationId xmlns:a16="http://schemas.microsoft.com/office/drawing/2014/main" id="{9A4B2A0C-1662-1400-9A86-F5A00FD57187}"/>
              </a:ext>
            </a:extLst>
          </p:cNvPr>
          <p:cNvSpPr/>
          <p:nvPr/>
        </p:nvSpPr>
        <p:spPr>
          <a:xfrm>
            <a:off x="5874711" y="3562762"/>
            <a:ext cx="490520" cy="609685"/>
          </a:xfrm>
          <a:custGeom>
            <a:avLst/>
            <a:gdLst>
              <a:gd name="T0" fmla="*/ 4497 w 8996"/>
              <a:gd name="T1" fmla="*/ 11180 h 11180"/>
              <a:gd name="T2" fmla="*/ 6103 w 8996"/>
              <a:gd name="T3" fmla="*/ 9573 h 11180"/>
              <a:gd name="T4" fmla="*/ 2891 w 8996"/>
              <a:gd name="T5" fmla="*/ 9573 h 11180"/>
              <a:gd name="T6" fmla="*/ 4497 w 8996"/>
              <a:gd name="T7" fmla="*/ 11180 h 11180"/>
              <a:gd name="T8" fmla="*/ 8433 w 8996"/>
              <a:gd name="T9" fmla="*/ 7361 h 11180"/>
              <a:gd name="T10" fmla="*/ 8060 w 8996"/>
              <a:gd name="T11" fmla="*/ 7361 h 11180"/>
              <a:gd name="T12" fmla="*/ 7705 w 8996"/>
              <a:gd name="T13" fmla="*/ 7006 h 11180"/>
              <a:gd name="T14" fmla="*/ 7705 w 8996"/>
              <a:gd name="T15" fmla="*/ 4348 h 11180"/>
              <a:gd name="T16" fmla="*/ 5618 w 8996"/>
              <a:gd name="T17" fmla="*/ 1346 h 11180"/>
              <a:gd name="T18" fmla="*/ 5638 w 8996"/>
              <a:gd name="T19" fmla="*/ 1141 h 11180"/>
              <a:gd name="T20" fmla="*/ 4497 w 8996"/>
              <a:gd name="T21" fmla="*/ 0 h 11180"/>
              <a:gd name="T22" fmla="*/ 3356 w 8996"/>
              <a:gd name="T23" fmla="*/ 1141 h 11180"/>
              <a:gd name="T24" fmla="*/ 3376 w 8996"/>
              <a:gd name="T25" fmla="*/ 1346 h 11180"/>
              <a:gd name="T26" fmla="*/ 1290 w 8996"/>
              <a:gd name="T27" fmla="*/ 4348 h 11180"/>
              <a:gd name="T28" fmla="*/ 1290 w 8996"/>
              <a:gd name="T29" fmla="*/ 7006 h 11180"/>
              <a:gd name="T30" fmla="*/ 935 w 8996"/>
              <a:gd name="T31" fmla="*/ 7361 h 11180"/>
              <a:gd name="T32" fmla="*/ 562 w 8996"/>
              <a:gd name="T33" fmla="*/ 7361 h 11180"/>
              <a:gd name="T34" fmla="*/ 0 w 8996"/>
              <a:gd name="T35" fmla="*/ 7923 h 11180"/>
              <a:gd name="T36" fmla="*/ 0 w 8996"/>
              <a:gd name="T37" fmla="*/ 8435 h 11180"/>
              <a:gd name="T38" fmla="*/ 562 w 8996"/>
              <a:gd name="T39" fmla="*/ 8997 h 11180"/>
              <a:gd name="T40" fmla="*/ 8433 w 8996"/>
              <a:gd name="T41" fmla="*/ 8997 h 11180"/>
              <a:gd name="T42" fmla="*/ 8996 w 8996"/>
              <a:gd name="T43" fmla="*/ 8435 h 11180"/>
              <a:gd name="T44" fmla="*/ 8996 w 8996"/>
              <a:gd name="T45" fmla="*/ 7922 h 11180"/>
              <a:gd name="T46" fmla="*/ 8433 w 8996"/>
              <a:gd name="T47" fmla="*/ 7361 h 11180"/>
              <a:gd name="T48" fmla="*/ 2997 w 8996"/>
              <a:gd name="T49" fmla="*/ 6246 h 11180"/>
              <a:gd name="T50" fmla="*/ 4497 w 8996"/>
              <a:gd name="T51" fmla="*/ 3648 h 11180"/>
              <a:gd name="T52" fmla="*/ 5997 w 8996"/>
              <a:gd name="T53" fmla="*/ 6246 h 11180"/>
              <a:gd name="T54" fmla="*/ 2997 w 8996"/>
              <a:gd name="T55" fmla="*/ 6246 h 1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996" h="11180">
                <a:moveTo>
                  <a:pt x="4497" y="11180"/>
                </a:moveTo>
                <a:cubicBezTo>
                  <a:pt x="5385" y="11180"/>
                  <a:pt x="6103" y="10461"/>
                  <a:pt x="6103" y="9573"/>
                </a:cubicBezTo>
                <a:lnTo>
                  <a:pt x="2891" y="9573"/>
                </a:lnTo>
                <a:cubicBezTo>
                  <a:pt x="2891" y="10461"/>
                  <a:pt x="3610" y="11180"/>
                  <a:pt x="4497" y="11180"/>
                </a:cubicBezTo>
                <a:close/>
                <a:moveTo>
                  <a:pt x="8433" y="7361"/>
                </a:moveTo>
                <a:lnTo>
                  <a:pt x="8060" y="7361"/>
                </a:lnTo>
                <a:cubicBezTo>
                  <a:pt x="7863" y="7361"/>
                  <a:pt x="7705" y="7202"/>
                  <a:pt x="7705" y="7006"/>
                </a:cubicBezTo>
                <a:lnTo>
                  <a:pt x="7705" y="4348"/>
                </a:lnTo>
                <a:cubicBezTo>
                  <a:pt x="7705" y="2972"/>
                  <a:pt x="6836" y="1801"/>
                  <a:pt x="5618" y="1346"/>
                </a:cubicBezTo>
                <a:cubicBezTo>
                  <a:pt x="5631" y="1280"/>
                  <a:pt x="5638" y="1211"/>
                  <a:pt x="5638" y="1141"/>
                </a:cubicBezTo>
                <a:cubicBezTo>
                  <a:pt x="5638" y="511"/>
                  <a:pt x="5127" y="0"/>
                  <a:pt x="4497" y="0"/>
                </a:cubicBezTo>
                <a:cubicBezTo>
                  <a:pt x="3867" y="0"/>
                  <a:pt x="3356" y="511"/>
                  <a:pt x="3356" y="1141"/>
                </a:cubicBezTo>
                <a:cubicBezTo>
                  <a:pt x="3356" y="1211"/>
                  <a:pt x="3363" y="1280"/>
                  <a:pt x="3376" y="1346"/>
                </a:cubicBezTo>
                <a:cubicBezTo>
                  <a:pt x="2158" y="1801"/>
                  <a:pt x="1290" y="2972"/>
                  <a:pt x="1290" y="4348"/>
                </a:cubicBezTo>
                <a:lnTo>
                  <a:pt x="1290" y="7006"/>
                </a:lnTo>
                <a:cubicBezTo>
                  <a:pt x="1290" y="7202"/>
                  <a:pt x="1131" y="7361"/>
                  <a:pt x="935" y="7361"/>
                </a:cubicBezTo>
                <a:lnTo>
                  <a:pt x="562" y="7361"/>
                </a:lnTo>
                <a:cubicBezTo>
                  <a:pt x="252" y="7361"/>
                  <a:pt x="0" y="7612"/>
                  <a:pt x="0" y="7923"/>
                </a:cubicBezTo>
                <a:lnTo>
                  <a:pt x="0" y="8435"/>
                </a:lnTo>
                <a:cubicBezTo>
                  <a:pt x="0" y="8745"/>
                  <a:pt x="251" y="8997"/>
                  <a:pt x="562" y="8997"/>
                </a:cubicBezTo>
                <a:lnTo>
                  <a:pt x="8433" y="8997"/>
                </a:lnTo>
                <a:cubicBezTo>
                  <a:pt x="8743" y="8997"/>
                  <a:pt x="8996" y="8746"/>
                  <a:pt x="8996" y="8435"/>
                </a:cubicBezTo>
                <a:lnTo>
                  <a:pt x="8996" y="7922"/>
                </a:lnTo>
                <a:cubicBezTo>
                  <a:pt x="8995" y="7612"/>
                  <a:pt x="8743" y="7361"/>
                  <a:pt x="8433" y="7361"/>
                </a:cubicBezTo>
                <a:close/>
                <a:moveTo>
                  <a:pt x="2997" y="6246"/>
                </a:moveTo>
                <a:lnTo>
                  <a:pt x="4497" y="3648"/>
                </a:lnTo>
                <a:lnTo>
                  <a:pt x="5997" y="6246"/>
                </a:lnTo>
                <a:lnTo>
                  <a:pt x="2997" y="62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confont-11899-5650956">
            <a:extLst>
              <a:ext uri="{FF2B5EF4-FFF2-40B4-BE49-F238E27FC236}">
                <a16:creationId xmlns:a16="http://schemas.microsoft.com/office/drawing/2014/main" id="{E9901E3F-C54C-0F12-E313-42374F341A40}"/>
              </a:ext>
            </a:extLst>
          </p:cNvPr>
          <p:cNvSpPr/>
          <p:nvPr/>
        </p:nvSpPr>
        <p:spPr>
          <a:xfrm>
            <a:off x="9542421" y="3562762"/>
            <a:ext cx="609685" cy="519248"/>
          </a:xfrm>
          <a:custGeom>
            <a:avLst/>
            <a:gdLst>
              <a:gd name="T0" fmla="*/ 9609 w 10378"/>
              <a:gd name="T1" fmla="*/ 1729 h 8839"/>
              <a:gd name="T2" fmla="*/ 7879 w 10378"/>
              <a:gd name="T3" fmla="*/ 1729 h 8839"/>
              <a:gd name="T4" fmla="*/ 7879 w 10378"/>
              <a:gd name="T5" fmla="*/ 576 h 8839"/>
              <a:gd name="T6" fmla="*/ 7303 w 10378"/>
              <a:gd name="T7" fmla="*/ 0 h 8839"/>
              <a:gd name="T8" fmla="*/ 3075 w 10378"/>
              <a:gd name="T9" fmla="*/ 0 h 8839"/>
              <a:gd name="T10" fmla="*/ 2499 w 10378"/>
              <a:gd name="T11" fmla="*/ 576 h 8839"/>
              <a:gd name="T12" fmla="*/ 2499 w 10378"/>
              <a:gd name="T13" fmla="*/ 1729 h 8839"/>
              <a:gd name="T14" fmla="*/ 769 w 10378"/>
              <a:gd name="T15" fmla="*/ 1729 h 8839"/>
              <a:gd name="T16" fmla="*/ 0 w 10378"/>
              <a:gd name="T17" fmla="*/ 2497 h 8839"/>
              <a:gd name="T18" fmla="*/ 0 w 10378"/>
              <a:gd name="T19" fmla="*/ 4782 h 8839"/>
              <a:gd name="T20" fmla="*/ 1730 w 10378"/>
              <a:gd name="T21" fmla="*/ 4782 h 8839"/>
              <a:gd name="T22" fmla="*/ 1730 w 10378"/>
              <a:gd name="T23" fmla="*/ 4400 h 8839"/>
              <a:gd name="T24" fmla="*/ 2306 w 10378"/>
              <a:gd name="T25" fmla="*/ 3824 h 8839"/>
              <a:gd name="T26" fmla="*/ 2883 w 10378"/>
              <a:gd name="T27" fmla="*/ 4400 h 8839"/>
              <a:gd name="T28" fmla="*/ 2883 w 10378"/>
              <a:gd name="T29" fmla="*/ 4782 h 8839"/>
              <a:gd name="T30" fmla="*/ 7686 w 10378"/>
              <a:gd name="T31" fmla="*/ 4782 h 8839"/>
              <a:gd name="T32" fmla="*/ 7686 w 10378"/>
              <a:gd name="T33" fmla="*/ 4400 h 8839"/>
              <a:gd name="T34" fmla="*/ 8263 w 10378"/>
              <a:gd name="T35" fmla="*/ 3824 h 8839"/>
              <a:gd name="T36" fmla="*/ 8839 w 10378"/>
              <a:gd name="T37" fmla="*/ 4400 h 8839"/>
              <a:gd name="T38" fmla="*/ 8839 w 10378"/>
              <a:gd name="T39" fmla="*/ 4782 h 8839"/>
              <a:gd name="T40" fmla="*/ 10376 w 10378"/>
              <a:gd name="T41" fmla="*/ 4782 h 8839"/>
              <a:gd name="T42" fmla="*/ 10376 w 10378"/>
              <a:gd name="T43" fmla="*/ 2496 h 8839"/>
              <a:gd name="T44" fmla="*/ 9609 w 10378"/>
              <a:gd name="T45" fmla="*/ 1729 h 8839"/>
              <a:gd name="T46" fmla="*/ 6539 w 10378"/>
              <a:gd name="T47" fmla="*/ 1729 h 8839"/>
              <a:gd name="T48" fmla="*/ 3838 w 10378"/>
              <a:gd name="T49" fmla="*/ 1729 h 8839"/>
              <a:gd name="T50" fmla="*/ 3266 w 10378"/>
              <a:gd name="T51" fmla="*/ 1152 h 8839"/>
              <a:gd name="T52" fmla="*/ 3843 w 10378"/>
              <a:gd name="T53" fmla="*/ 576 h 8839"/>
              <a:gd name="T54" fmla="*/ 6533 w 10378"/>
              <a:gd name="T55" fmla="*/ 576 h 8839"/>
              <a:gd name="T56" fmla="*/ 7109 w 10378"/>
              <a:gd name="T57" fmla="*/ 1152 h 8839"/>
              <a:gd name="T58" fmla="*/ 6539 w 10378"/>
              <a:gd name="T59" fmla="*/ 1729 h 8839"/>
              <a:gd name="T60" fmla="*/ 8840 w 10378"/>
              <a:gd name="T61" fmla="*/ 5743 h 8839"/>
              <a:gd name="T62" fmla="*/ 8264 w 10378"/>
              <a:gd name="T63" fmla="*/ 6320 h 8839"/>
              <a:gd name="T64" fmla="*/ 7688 w 10378"/>
              <a:gd name="T65" fmla="*/ 5743 h 8839"/>
              <a:gd name="T66" fmla="*/ 7688 w 10378"/>
              <a:gd name="T67" fmla="*/ 5652 h 8839"/>
              <a:gd name="T68" fmla="*/ 2883 w 10378"/>
              <a:gd name="T69" fmla="*/ 5652 h 8839"/>
              <a:gd name="T70" fmla="*/ 2883 w 10378"/>
              <a:gd name="T71" fmla="*/ 5743 h 8839"/>
              <a:gd name="T72" fmla="*/ 2306 w 10378"/>
              <a:gd name="T73" fmla="*/ 6320 h 8839"/>
              <a:gd name="T74" fmla="*/ 1730 w 10378"/>
              <a:gd name="T75" fmla="*/ 5743 h 8839"/>
              <a:gd name="T76" fmla="*/ 1730 w 10378"/>
              <a:gd name="T77" fmla="*/ 5652 h 8839"/>
              <a:gd name="T78" fmla="*/ 0 w 10378"/>
              <a:gd name="T79" fmla="*/ 5652 h 8839"/>
              <a:gd name="T80" fmla="*/ 0 w 10378"/>
              <a:gd name="T81" fmla="*/ 8070 h 8839"/>
              <a:gd name="T82" fmla="*/ 769 w 10378"/>
              <a:gd name="T83" fmla="*/ 8839 h 8839"/>
              <a:gd name="T84" fmla="*/ 9609 w 10378"/>
              <a:gd name="T85" fmla="*/ 8839 h 8839"/>
              <a:gd name="T86" fmla="*/ 10378 w 10378"/>
              <a:gd name="T87" fmla="*/ 8070 h 8839"/>
              <a:gd name="T88" fmla="*/ 10378 w 10378"/>
              <a:gd name="T89" fmla="*/ 5652 h 8839"/>
              <a:gd name="T90" fmla="*/ 8840 w 10378"/>
              <a:gd name="T91" fmla="*/ 5652 h 8839"/>
              <a:gd name="T92" fmla="*/ 8840 w 10378"/>
              <a:gd name="T93" fmla="*/ 5743 h 8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378" h="8839">
                <a:moveTo>
                  <a:pt x="9609" y="1729"/>
                </a:moveTo>
                <a:lnTo>
                  <a:pt x="7879" y="1729"/>
                </a:lnTo>
                <a:lnTo>
                  <a:pt x="7879" y="576"/>
                </a:lnTo>
                <a:cubicBezTo>
                  <a:pt x="7879" y="257"/>
                  <a:pt x="7621" y="0"/>
                  <a:pt x="7303" y="0"/>
                </a:cubicBezTo>
                <a:lnTo>
                  <a:pt x="3075" y="0"/>
                </a:lnTo>
                <a:cubicBezTo>
                  <a:pt x="2756" y="0"/>
                  <a:pt x="2499" y="257"/>
                  <a:pt x="2499" y="576"/>
                </a:cubicBezTo>
                <a:lnTo>
                  <a:pt x="2499" y="1729"/>
                </a:lnTo>
                <a:lnTo>
                  <a:pt x="769" y="1729"/>
                </a:lnTo>
                <a:cubicBezTo>
                  <a:pt x="344" y="1729"/>
                  <a:pt x="0" y="2072"/>
                  <a:pt x="0" y="2497"/>
                </a:cubicBezTo>
                <a:lnTo>
                  <a:pt x="0" y="4782"/>
                </a:lnTo>
                <a:lnTo>
                  <a:pt x="1730" y="4782"/>
                </a:lnTo>
                <a:lnTo>
                  <a:pt x="1730" y="4400"/>
                </a:lnTo>
                <a:cubicBezTo>
                  <a:pt x="1730" y="4081"/>
                  <a:pt x="1988" y="3824"/>
                  <a:pt x="2306" y="3824"/>
                </a:cubicBezTo>
                <a:cubicBezTo>
                  <a:pt x="2625" y="3824"/>
                  <a:pt x="2883" y="4081"/>
                  <a:pt x="2883" y="4400"/>
                </a:cubicBezTo>
                <a:lnTo>
                  <a:pt x="2883" y="4782"/>
                </a:lnTo>
                <a:lnTo>
                  <a:pt x="7686" y="4782"/>
                </a:lnTo>
                <a:lnTo>
                  <a:pt x="7686" y="4400"/>
                </a:lnTo>
                <a:cubicBezTo>
                  <a:pt x="7686" y="4081"/>
                  <a:pt x="7944" y="3824"/>
                  <a:pt x="8263" y="3824"/>
                </a:cubicBezTo>
                <a:cubicBezTo>
                  <a:pt x="8581" y="3824"/>
                  <a:pt x="8839" y="4081"/>
                  <a:pt x="8839" y="4400"/>
                </a:cubicBezTo>
                <a:lnTo>
                  <a:pt x="8839" y="4782"/>
                </a:lnTo>
                <a:lnTo>
                  <a:pt x="10376" y="4782"/>
                </a:lnTo>
                <a:lnTo>
                  <a:pt x="10376" y="2496"/>
                </a:lnTo>
                <a:cubicBezTo>
                  <a:pt x="10376" y="2072"/>
                  <a:pt x="10033" y="1729"/>
                  <a:pt x="9609" y="1729"/>
                </a:cubicBezTo>
                <a:close/>
                <a:moveTo>
                  <a:pt x="6539" y="1729"/>
                </a:moveTo>
                <a:lnTo>
                  <a:pt x="3838" y="1729"/>
                </a:lnTo>
                <a:cubicBezTo>
                  <a:pt x="3521" y="1726"/>
                  <a:pt x="3266" y="1469"/>
                  <a:pt x="3266" y="1152"/>
                </a:cubicBezTo>
                <a:cubicBezTo>
                  <a:pt x="3266" y="834"/>
                  <a:pt x="3524" y="576"/>
                  <a:pt x="3843" y="576"/>
                </a:cubicBezTo>
                <a:lnTo>
                  <a:pt x="6533" y="576"/>
                </a:lnTo>
                <a:cubicBezTo>
                  <a:pt x="6851" y="576"/>
                  <a:pt x="7109" y="834"/>
                  <a:pt x="7109" y="1152"/>
                </a:cubicBezTo>
                <a:cubicBezTo>
                  <a:pt x="7110" y="1469"/>
                  <a:pt x="6855" y="1725"/>
                  <a:pt x="6539" y="1729"/>
                </a:cubicBezTo>
                <a:close/>
                <a:moveTo>
                  <a:pt x="8840" y="5743"/>
                </a:moveTo>
                <a:cubicBezTo>
                  <a:pt x="8840" y="6062"/>
                  <a:pt x="8583" y="6320"/>
                  <a:pt x="8264" y="6320"/>
                </a:cubicBezTo>
                <a:cubicBezTo>
                  <a:pt x="7945" y="6320"/>
                  <a:pt x="7688" y="6062"/>
                  <a:pt x="7688" y="5743"/>
                </a:cubicBezTo>
                <a:lnTo>
                  <a:pt x="7688" y="5652"/>
                </a:lnTo>
                <a:lnTo>
                  <a:pt x="2883" y="5652"/>
                </a:lnTo>
                <a:lnTo>
                  <a:pt x="2883" y="5743"/>
                </a:lnTo>
                <a:cubicBezTo>
                  <a:pt x="2883" y="6062"/>
                  <a:pt x="2625" y="6320"/>
                  <a:pt x="2306" y="6320"/>
                </a:cubicBezTo>
                <a:cubicBezTo>
                  <a:pt x="1988" y="6320"/>
                  <a:pt x="1730" y="6062"/>
                  <a:pt x="1730" y="5743"/>
                </a:cubicBezTo>
                <a:lnTo>
                  <a:pt x="1730" y="5652"/>
                </a:lnTo>
                <a:lnTo>
                  <a:pt x="0" y="5652"/>
                </a:lnTo>
                <a:lnTo>
                  <a:pt x="0" y="8070"/>
                </a:lnTo>
                <a:cubicBezTo>
                  <a:pt x="0" y="8495"/>
                  <a:pt x="344" y="8839"/>
                  <a:pt x="769" y="8839"/>
                </a:cubicBezTo>
                <a:lnTo>
                  <a:pt x="9609" y="8839"/>
                </a:lnTo>
                <a:cubicBezTo>
                  <a:pt x="10034" y="8839"/>
                  <a:pt x="10378" y="8495"/>
                  <a:pt x="10378" y="8070"/>
                </a:cubicBezTo>
                <a:lnTo>
                  <a:pt x="10378" y="5652"/>
                </a:lnTo>
                <a:lnTo>
                  <a:pt x="8840" y="5652"/>
                </a:lnTo>
                <a:lnTo>
                  <a:pt x="8840" y="57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8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>
            <a:extLst>
              <a:ext uri="{FF2B5EF4-FFF2-40B4-BE49-F238E27FC236}">
                <a16:creationId xmlns:a16="http://schemas.microsoft.com/office/drawing/2014/main" id="{A362A775-C9CD-2F23-5874-9AD934C01951}"/>
              </a:ext>
            </a:extLst>
          </p:cNvPr>
          <p:cNvSpPr/>
          <p:nvPr/>
        </p:nvSpPr>
        <p:spPr>
          <a:xfrm>
            <a:off x="695325" y="1196975"/>
            <a:ext cx="4655231" cy="5040313"/>
          </a:xfrm>
          <a:prstGeom prst="roundRect">
            <a:avLst>
              <a:gd name="adj" fmla="val 2503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gaoding-14">
            <a:extLst>
              <a:ext uri="{FF2B5EF4-FFF2-40B4-BE49-F238E27FC236}">
                <a16:creationId xmlns:a16="http://schemas.microsoft.com/office/drawing/2014/main" id="{43FDCCCA-A4E9-CF14-F6DD-93835437FD79}"/>
              </a:ext>
            </a:extLst>
          </p:cNvPr>
          <p:cNvSpPr txBox="1"/>
          <p:nvPr/>
        </p:nvSpPr>
        <p:spPr>
          <a:xfrm>
            <a:off x="1130470" y="409545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" name="gaoding-15">
            <a:extLst>
              <a:ext uri="{FF2B5EF4-FFF2-40B4-BE49-F238E27FC236}">
                <a16:creationId xmlns:a16="http://schemas.microsoft.com/office/drawing/2014/main" id="{CFB4A192-F447-0683-107F-A7C8B35846E5}"/>
              </a:ext>
            </a:extLst>
          </p:cNvPr>
          <p:cNvSpPr txBox="1"/>
          <p:nvPr/>
        </p:nvSpPr>
        <p:spPr>
          <a:xfrm>
            <a:off x="1130470" y="4523587"/>
            <a:ext cx="3784940" cy="1376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，单击此处输入你的正文，文字是您思想的提炼，为了最终演示发布的良好效果，请尽量言简意赅的阐述观点</a:t>
            </a:r>
          </a:p>
        </p:txBody>
      </p:sp>
      <p:sp>
        <p:nvSpPr>
          <p:cNvPr id="34" name="gaoding-15">
            <a:extLst>
              <a:ext uri="{FF2B5EF4-FFF2-40B4-BE49-F238E27FC236}">
                <a16:creationId xmlns:a16="http://schemas.microsoft.com/office/drawing/2014/main" id="{966DAD95-C563-2523-E6E4-317B504A8687}"/>
              </a:ext>
            </a:extLst>
          </p:cNvPr>
          <p:cNvSpPr txBox="1"/>
          <p:nvPr/>
        </p:nvSpPr>
        <p:spPr>
          <a:xfrm>
            <a:off x="9303657" y="2333913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69E9F4-FBB8-52FE-103C-31A5BBC6674F}"/>
              </a:ext>
            </a:extLst>
          </p:cNvPr>
          <p:cNvSpPr txBox="1"/>
          <p:nvPr/>
        </p:nvSpPr>
        <p:spPr>
          <a:xfrm>
            <a:off x="6096000" y="1682537"/>
            <a:ext cx="136434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kumimoji="1" lang="en-US" altLang="zh-CN" sz="3200" dirty="0">
                <a:solidFill>
                  <a:schemeClr val="accent1"/>
                </a:solidFill>
                <a:latin typeface="+mj-lt"/>
              </a:rPr>
              <a:t>01</a:t>
            </a:r>
            <a:endParaRPr kumimoji="1"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gaoding-14">
            <a:extLst>
              <a:ext uri="{FF2B5EF4-FFF2-40B4-BE49-F238E27FC236}">
                <a16:creationId xmlns:a16="http://schemas.microsoft.com/office/drawing/2014/main" id="{78B3A7F4-E6AC-B23D-148B-29C2346CA95E}"/>
              </a:ext>
            </a:extLst>
          </p:cNvPr>
          <p:cNvSpPr txBox="1"/>
          <p:nvPr/>
        </p:nvSpPr>
        <p:spPr>
          <a:xfrm>
            <a:off x="6096000" y="197819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9" name="gaoding-15">
            <a:extLst>
              <a:ext uri="{FF2B5EF4-FFF2-40B4-BE49-F238E27FC236}">
                <a16:creationId xmlns:a16="http://schemas.microsoft.com/office/drawing/2014/main" id="{7AE39E0A-55C3-9C7C-BCC8-0F22BD3AFCAE}"/>
              </a:ext>
            </a:extLst>
          </p:cNvPr>
          <p:cNvSpPr txBox="1"/>
          <p:nvPr/>
        </p:nvSpPr>
        <p:spPr>
          <a:xfrm>
            <a:off x="6096000" y="2448907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454F82-31BE-55A7-FA85-ACCD330C15E2}"/>
              </a:ext>
            </a:extLst>
          </p:cNvPr>
          <p:cNvSpPr txBox="1"/>
          <p:nvPr/>
        </p:nvSpPr>
        <p:spPr>
          <a:xfrm>
            <a:off x="9303657" y="1682537"/>
            <a:ext cx="136434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kumimoji="1" lang="en-US" altLang="zh-CN" sz="3200" dirty="0">
                <a:solidFill>
                  <a:schemeClr val="accent1"/>
                </a:solidFill>
                <a:latin typeface="+mj-lt"/>
              </a:rPr>
              <a:t>02</a:t>
            </a:r>
            <a:endParaRPr kumimoji="1"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gaoding-14">
            <a:extLst>
              <a:ext uri="{FF2B5EF4-FFF2-40B4-BE49-F238E27FC236}">
                <a16:creationId xmlns:a16="http://schemas.microsoft.com/office/drawing/2014/main" id="{218E52E7-251B-F395-E4CC-6646CF477481}"/>
              </a:ext>
            </a:extLst>
          </p:cNvPr>
          <p:cNvSpPr txBox="1"/>
          <p:nvPr/>
        </p:nvSpPr>
        <p:spPr>
          <a:xfrm>
            <a:off x="9303657" y="1978198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05187D5-9F05-8A07-760E-913E14834C9C}"/>
              </a:ext>
            </a:extLst>
          </p:cNvPr>
          <p:cNvSpPr txBox="1"/>
          <p:nvPr/>
        </p:nvSpPr>
        <p:spPr>
          <a:xfrm>
            <a:off x="6096000" y="3888709"/>
            <a:ext cx="136434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kumimoji="1" lang="en-US" altLang="zh-CN" sz="3200" dirty="0">
                <a:solidFill>
                  <a:schemeClr val="accent1"/>
                </a:solidFill>
                <a:latin typeface="+mj-lt"/>
              </a:rPr>
              <a:t>03</a:t>
            </a:r>
            <a:endParaRPr kumimoji="1"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gaoding-14">
            <a:extLst>
              <a:ext uri="{FF2B5EF4-FFF2-40B4-BE49-F238E27FC236}">
                <a16:creationId xmlns:a16="http://schemas.microsoft.com/office/drawing/2014/main" id="{C3E7CF5E-3189-1DEB-B62D-8874A6D4CB7A}"/>
              </a:ext>
            </a:extLst>
          </p:cNvPr>
          <p:cNvSpPr txBox="1"/>
          <p:nvPr/>
        </p:nvSpPr>
        <p:spPr>
          <a:xfrm>
            <a:off x="6096000" y="418437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7" name="gaoding-15">
            <a:extLst>
              <a:ext uri="{FF2B5EF4-FFF2-40B4-BE49-F238E27FC236}">
                <a16:creationId xmlns:a16="http://schemas.microsoft.com/office/drawing/2014/main" id="{734EC845-C3FE-0DFC-5E89-E311E380BAA0}"/>
              </a:ext>
            </a:extLst>
          </p:cNvPr>
          <p:cNvSpPr txBox="1"/>
          <p:nvPr/>
        </p:nvSpPr>
        <p:spPr>
          <a:xfrm>
            <a:off x="6096000" y="4655079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0EBB824-0494-2D18-2D9F-F0157B43B06E}"/>
              </a:ext>
            </a:extLst>
          </p:cNvPr>
          <p:cNvSpPr txBox="1"/>
          <p:nvPr/>
        </p:nvSpPr>
        <p:spPr>
          <a:xfrm>
            <a:off x="9303657" y="3888709"/>
            <a:ext cx="136434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kumimoji="1" lang="en-US" altLang="zh-CN" sz="3200" dirty="0">
                <a:solidFill>
                  <a:schemeClr val="accent1"/>
                </a:solidFill>
                <a:latin typeface="+mj-lt"/>
              </a:rPr>
              <a:t>04</a:t>
            </a:r>
            <a:endParaRPr kumimoji="1"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gaoding-14">
            <a:extLst>
              <a:ext uri="{FF2B5EF4-FFF2-40B4-BE49-F238E27FC236}">
                <a16:creationId xmlns:a16="http://schemas.microsoft.com/office/drawing/2014/main" id="{7E8F7F22-8ED8-DB1C-2782-A9867B45B562}"/>
              </a:ext>
            </a:extLst>
          </p:cNvPr>
          <p:cNvSpPr txBox="1"/>
          <p:nvPr/>
        </p:nvSpPr>
        <p:spPr>
          <a:xfrm>
            <a:off x="9303657" y="418437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0" name="gaoding-15">
            <a:extLst>
              <a:ext uri="{FF2B5EF4-FFF2-40B4-BE49-F238E27FC236}">
                <a16:creationId xmlns:a16="http://schemas.microsoft.com/office/drawing/2014/main" id="{158D50B4-AA37-F5F0-3051-2D556E506770}"/>
              </a:ext>
            </a:extLst>
          </p:cNvPr>
          <p:cNvSpPr txBox="1"/>
          <p:nvPr/>
        </p:nvSpPr>
        <p:spPr>
          <a:xfrm>
            <a:off x="9303657" y="4655079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9C209199-7123-0B24-1669-A3845583CE9E}"/>
              </a:ext>
            </a:extLst>
          </p:cNvPr>
          <p:cNvSpPr/>
          <p:nvPr/>
        </p:nvSpPr>
        <p:spPr>
          <a:xfrm>
            <a:off x="807243" y="1308743"/>
            <a:ext cx="4403386" cy="2464972"/>
          </a:xfrm>
          <a:prstGeom prst="roundRect">
            <a:avLst>
              <a:gd name="adj" fmla="val 5488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1805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1">
            <a:extLst>
              <a:ext uri="{FF2B5EF4-FFF2-40B4-BE49-F238E27FC236}">
                <a16:creationId xmlns:a16="http://schemas.microsoft.com/office/drawing/2014/main" id="{77D752EE-49E4-0421-5EBC-8386B639C1EF}"/>
              </a:ext>
            </a:extLst>
          </p:cNvPr>
          <p:cNvSpPr/>
          <p:nvPr/>
        </p:nvSpPr>
        <p:spPr>
          <a:xfrm>
            <a:off x="0" y="4677549"/>
            <a:ext cx="12192000" cy="1885494"/>
          </a:xfrm>
          <a:custGeom>
            <a:avLst/>
            <a:gdLst>
              <a:gd name="connsiteX0" fmla="*/ 0 w 12192000"/>
              <a:gd name="connsiteY0" fmla="*/ 0 h 1885494"/>
              <a:gd name="connsiteX1" fmla="*/ 12192000 w 12192000"/>
              <a:gd name="connsiteY1" fmla="*/ 0 h 1885494"/>
              <a:gd name="connsiteX2" fmla="*/ 12192000 w 12192000"/>
              <a:gd name="connsiteY2" fmla="*/ 1885494 h 1885494"/>
              <a:gd name="connsiteX3" fmla="*/ 0 w 12192000"/>
              <a:gd name="connsiteY3" fmla="*/ 1885494 h 1885494"/>
              <a:gd name="connsiteX4" fmla="*/ 0 w 12192000"/>
              <a:gd name="connsiteY4" fmla="*/ 0 h 1885494"/>
              <a:gd name="connsiteX0" fmla="*/ 0 w 12192000"/>
              <a:gd name="connsiteY0" fmla="*/ 0 h 1885494"/>
              <a:gd name="connsiteX1" fmla="*/ 12192000 w 12192000"/>
              <a:gd name="connsiteY1" fmla="*/ 0 h 1885494"/>
              <a:gd name="connsiteX2" fmla="*/ 12192000 w 12192000"/>
              <a:gd name="connsiteY2" fmla="*/ 1885494 h 1885494"/>
              <a:gd name="connsiteX3" fmla="*/ 0 w 12192000"/>
              <a:gd name="connsiteY3" fmla="*/ 1885494 h 1885494"/>
              <a:gd name="connsiteX4" fmla="*/ 0 w 12192000"/>
              <a:gd name="connsiteY4" fmla="*/ 0 h 188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85494">
                <a:moveTo>
                  <a:pt x="0" y="0"/>
                </a:moveTo>
                <a:cubicBezTo>
                  <a:pt x="5056777" y="2821577"/>
                  <a:pt x="8128000" y="0"/>
                  <a:pt x="12192000" y="0"/>
                </a:cubicBezTo>
                <a:lnTo>
                  <a:pt x="12192000" y="1885494"/>
                </a:lnTo>
                <a:lnTo>
                  <a:pt x="0" y="1885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6" name="矩形: 圆角 6">
            <a:extLst>
              <a:ext uri="{FF2B5EF4-FFF2-40B4-BE49-F238E27FC236}">
                <a16:creationId xmlns:a16="http://schemas.microsoft.com/office/drawing/2014/main" id="{31D614BC-CC69-F358-02A9-E779493A98DF}"/>
              </a:ext>
            </a:extLst>
          </p:cNvPr>
          <p:cNvSpPr/>
          <p:nvPr/>
        </p:nvSpPr>
        <p:spPr>
          <a:xfrm>
            <a:off x="695327" y="1715214"/>
            <a:ext cx="2460852" cy="4229326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58ECE2F-999F-6899-DEB3-16255A099984}"/>
              </a:ext>
            </a:extLst>
          </p:cNvPr>
          <p:cNvSpPr/>
          <p:nvPr/>
        </p:nvSpPr>
        <p:spPr>
          <a:xfrm>
            <a:off x="1425923" y="2086310"/>
            <a:ext cx="999661" cy="999661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0FADE7CA-AAE0-F27B-00D5-1C153E5E5663}"/>
              </a:ext>
            </a:extLst>
          </p:cNvPr>
          <p:cNvSpPr/>
          <p:nvPr/>
        </p:nvSpPr>
        <p:spPr>
          <a:xfrm>
            <a:off x="1540318" y="2200705"/>
            <a:ext cx="770870" cy="770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iconfont-11255-5323814">
            <a:extLst>
              <a:ext uri="{FF2B5EF4-FFF2-40B4-BE49-F238E27FC236}">
                <a16:creationId xmlns:a16="http://schemas.microsoft.com/office/drawing/2014/main" id="{C7D7EA7C-41CD-5921-FC48-0BB95C26D47C}"/>
              </a:ext>
            </a:extLst>
          </p:cNvPr>
          <p:cNvSpPr/>
          <p:nvPr/>
        </p:nvSpPr>
        <p:spPr>
          <a:xfrm>
            <a:off x="1733027" y="2389951"/>
            <a:ext cx="385452" cy="392378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gaoding-14">
            <a:extLst>
              <a:ext uri="{FF2B5EF4-FFF2-40B4-BE49-F238E27FC236}">
                <a16:creationId xmlns:a16="http://schemas.microsoft.com/office/drawing/2014/main" id="{90C16BCC-E5AA-4FB3-CDB4-3AB9D5F8574D}"/>
              </a:ext>
            </a:extLst>
          </p:cNvPr>
          <p:cNvSpPr txBox="1"/>
          <p:nvPr/>
        </p:nvSpPr>
        <p:spPr>
          <a:xfrm>
            <a:off x="1002424" y="3339261"/>
            <a:ext cx="1846659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71" name="gaoding-15">
            <a:extLst>
              <a:ext uri="{FF2B5EF4-FFF2-40B4-BE49-F238E27FC236}">
                <a16:creationId xmlns:a16="http://schemas.microsoft.com/office/drawing/2014/main" id="{37FE6452-A0B3-DDB1-F662-3CE700EFD2FB}"/>
              </a:ext>
            </a:extLst>
          </p:cNvPr>
          <p:cNvSpPr txBox="1"/>
          <p:nvPr/>
        </p:nvSpPr>
        <p:spPr>
          <a:xfrm>
            <a:off x="833086" y="3767392"/>
            <a:ext cx="2185335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00" name="矩形: 圆角 6">
            <a:extLst>
              <a:ext uri="{FF2B5EF4-FFF2-40B4-BE49-F238E27FC236}">
                <a16:creationId xmlns:a16="http://schemas.microsoft.com/office/drawing/2014/main" id="{C5CD5592-B174-A288-BD84-A1810C43962C}"/>
              </a:ext>
            </a:extLst>
          </p:cNvPr>
          <p:cNvSpPr/>
          <p:nvPr/>
        </p:nvSpPr>
        <p:spPr>
          <a:xfrm>
            <a:off x="3500616" y="1715214"/>
            <a:ext cx="2460852" cy="4229326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AFD64EF5-9C0C-43FF-CFBB-82B5422EEC74}"/>
              </a:ext>
            </a:extLst>
          </p:cNvPr>
          <p:cNvSpPr/>
          <p:nvPr/>
        </p:nvSpPr>
        <p:spPr>
          <a:xfrm>
            <a:off x="4231212" y="2086310"/>
            <a:ext cx="999661" cy="999661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FA8C17A4-87C9-3192-4635-4DD21E43FD3A}"/>
              </a:ext>
            </a:extLst>
          </p:cNvPr>
          <p:cNvSpPr/>
          <p:nvPr/>
        </p:nvSpPr>
        <p:spPr>
          <a:xfrm>
            <a:off x="4345607" y="2200705"/>
            <a:ext cx="770870" cy="770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" name="gaoding-14">
            <a:extLst>
              <a:ext uri="{FF2B5EF4-FFF2-40B4-BE49-F238E27FC236}">
                <a16:creationId xmlns:a16="http://schemas.microsoft.com/office/drawing/2014/main" id="{EA77E720-9E26-0B87-370D-324253149CC9}"/>
              </a:ext>
            </a:extLst>
          </p:cNvPr>
          <p:cNvSpPr txBox="1"/>
          <p:nvPr/>
        </p:nvSpPr>
        <p:spPr>
          <a:xfrm>
            <a:off x="3807713" y="3339261"/>
            <a:ext cx="1846659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05" name="gaoding-15">
            <a:extLst>
              <a:ext uri="{FF2B5EF4-FFF2-40B4-BE49-F238E27FC236}">
                <a16:creationId xmlns:a16="http://schemas.microsoft.com/office/drawing/2014/main" id="{7F4324F1-CCC5-15DD-324E-DECAB095FBA9}"/>
              </a:ext>
            </a:extLst>
          </p:cNvPr>
          <p:cNvSpPr txBox="1"/>
          <p:nvPr/>
        </p:nvSpPr>
        <p:spPr>
          <a:xfrm>
            <a:off x="3638375" y="3767392"/>
            <a:ext cx="2185335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07" name="矩形: 圆角 6">
            <a:extLst>
              <a:ext uri="{FF2B5EF4-FFF2-40B4-BE49-F238E27FC236}">
                <a16:creationId xmlns:a16="http://schemas.microsoft.com/office/drawing/2014/main" id="{1F867352-EE53-A6F2-F31E-B046D136557B}"/>
              </a:ext>
            </a:extLst>
          </p:cNvPr>
          <p:cNvSpPr/>
          <p:nvPr/>
        </p:nvSpPr>
        <p:spPr>
          <a:xfrm>
            <a:off x="6305905" y="1715214"/>
            <a:ext cx="2460852" cy="4229326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6C1F2033-FE06-C154-DFE6-DCA4B489B6E4}"/>
              </a:ext>
            </a:extLst>
          </p:cNvPr>
          <p:cNvSpPr/>
          <p:nvPr/>
        </p:nvSpPr>
        <p:spPr>
          <a:xfrm>
            <a:off x="7036501" y="2086310"/>
            <a:ext cx="999661" cy="999661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AF4C20A4-E65F-6793-DE5C-2EACD6466279}"/>
              </a:ext>
            </a:extLst>
          </p:cNvPr>
          <p:cNvSpPr/>
          <p:nvPr/>
        </p:nvSpPr>
        <p:spPr>
          <a:xfrm>
            <a:off x="7150896" y="2200705"/>
            <a:ext cx="770870" cy="770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1" name="gaoding-14">
            <a:extLst>
              <a:ext uri="{FF2B5EF4-FFF2-40B4-BE49-F238E27FC236}">
                <a16:creationId xmlns:a16="http://schemas.microsoft.com/office/drawing/2014/main" id="{696B851F-5AE2-71E6-D80A-2ED881AA8123}"/>
              </a:ext>
            </a:extLst>
          </p:cNvPr>
          <p:cNvSpPr txBox="1"/>
          <p:nvPr/>
        </p:nvSpPr>
        <p:spPr>
          <a:xfrm>
            <a:off x="6613002" y="3339261"/>
            <a:ext cx="1846659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12" name="gaoding-15">
            <a:extLst>
              <a:ext uri="{FF2B5EF4-FFF2-40B4-BE49-F238E27FC236}">
                <a16:creationId xmlns:a16="http://schemas.microsoft.com/office/drawing/2014/main" id="{CED6D887-022A-640F-BF1E-6E9385419438}"/>
              </a:ext>
            </a:extLst>
          </p:cNvPr>
          <p:cNvSpPr txBox="1"/>
          <p:nvPr/>
        </p:nvSpPr>
        <p:spPr>
          <a:xfrm>
            <a:off x="6440779" y="3767392"/>
            <a:ext cx="2191105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14" name="矩形: 圆角 6">
            <a:extLst>
              <a:ext uri="{FF2B5EF4-FFF2-40B4-BE49-F238E27FC236}">
                <a16:creationId xmlns:a16="http://schemas.microsoft.com/office/drawing/2014/main" id="{B0ACE292-33EF-4AD3-1927-BFA092EA33E4}"/>
              </a:ext>
            </a:extLst>
          </p:cNvPr>
          <p:cNvSpPr/>
          <p:nvPr/>
        </p:nvSpPr>
        <p:spPr>
          <a:xfrm>
            <a:off x="9111194" y="1715214"/>
            <a:ext cx="2460852" cy="4229326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FC9A216-9318-2200-DFC9-6323AC84214D}"/>
              </a:ext>
            </a:extLst>
          </p:cNvPr>
          <p:cNvSpPr/>
          <p:nvPr/>
        </p:nvSpPr>
        <p:spPr>
          <a:xfrm>
            <a:off x="9841790" y="2086310"/>
            <a:ext cx="999661" cy="999661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23EBECC2-2AEF-6919-60CC-5E5CB565F148}"/>
              </a:ext>
            </a:extLst>
          </p:cNvPr>
          <p:cNvSpPr/>
          <p:nvPr/>
        </p:nvSpPr>
        <p:spPr>
          <a:xfrm>
            <a:off x="9956185" y="2200705"/>
            <a:ext cx="770870" cy="77087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8" name="gaoding-14">
            <a:extLst>
              <a:ext uri="{FF2B5EF4-FFF2-40B4-BE49-F238E27FC236}">
                <a16:creationId xmlns:a16="http://schemas.microsoft.com/office/drawing/2014/main" id="{0726BB2B-67C4-78B3-261E-EC6151451A50}"/>
              </a:ext>
            </a:extLst>
          </p:cNvPr>
          <p:cNvSpPr txBox="1"/>
          <p:nvPr/>
        </p:nvSpPr>
        <p:spPr>
          <a:xfrm>
            <a:off x="9418291" y="3339261"/>
            <a:ext cx="1846659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19" name="gaoding-15">
            <a:extLst>
              <a:ext uri="{FF2B5EF4-FFF2-40B4-BE49-F238E27FC236}">
                <a16:creationId xmlns:a16="http://schemas.microsoft.com/office/drawing/2014/main" id="{3D9B2102-4AED-5AD1-9C7C-8D06B8176776}"/>
              </a:ext>
            </a:extLst>
          </p:cNvPr>
          <p:cNvSpPr txBox="1"/>
          <p:nvPr/>
        </p:nvSpPr>
        <p:spPr>
          <a:xfrm>
            <a:off x="9254450" y="3767392"/>
            <a:ext cx="2174341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20" name="矩形 71">
            <a:extLst>
              <a:ext uri="{FF2B5EF4-FFF2-40B4-BE49-F238E27FC236}">
                <a16:creationId xmlns:a16="http://schemas.microsoft.com/office/drawing/2014/main" id="{5BAFC3B9-B086-94F3-E71A-D504A3B7F41D}"/>
              </a:ext>
            </a:extLst>
          </p:cNvPr>
          <p:cNvSpPr/>
          <p:nvPr/>
        </p:nvSpPr>
        <p:spPr>
          <a:xfrm>
            <a:off x="0" y="4861317"/>
            <a:ext cx="12192000" cy="1885494"/>
          </a:xfrm>
          <a:custGeom>
            <a:avLst/>
            <a:gdLst>
              <a:gd name="connsiteX0" fmla="*/ 0 w 12192000"/>
              <a:gd name="connsiteY0" fmla="*/ 0 h 1885494"/>
              <a:gd name="connsiteX1" fmla="*/ 12192000 w 12192000"/>
              <a:gd name="connsiteY1" fmla="*/ 0 h 1885494"/>
              <a:gd name="connsiteX2" fmla="*/ 12192000 w 12192000"/>
              <a:gd name="connsiteY2" fmla="*/ 1885494 h 1885494"/>
              <a:gd name="connsiteX3" fmla="*/ 0 w 12192000"/>
              <a:gd name="connsiteY3" fmla="*/ 1885494 h 1885494"/>
              <a:gd name="connsiteX4" fmla="*/ 0 w 12192000"/>
              <a:gd name="connsiteY4" fmla="*/ 0 h 1885494"/>
              <a:gd name="connsiteX0" fmla="*/ 0 w 12192000"/>
              <a:gd name="connsiteY0" fmla="*/ 0 h 1885494"/>
              <a:gd name="connsiteX1" fmla="*/ 12192000 w 12192000"/>
              <a:gd name="connsiteY1" fmla="*/ 0 h 1885494"/>
              <a:gd name="connsiteX2" fmla="*/ 12192000 w 12192000"/>
              <a:gd name="connsiteY2" fmla="*/ 1885494 h 1885494"/>
              <a:gd name="connsiteX3" fmla="*/ 0 w 12192000"/>
              <a:gd name="connsiteY3" fmla="*/ 1885494 h 1885494"/>
              <a:gd name="connsiteX4" fmla="*/ 0 w 12192000"/>
              <a:gd name="connsiteY4" fmla="*/ 0 h 188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85494">
                <a:moveTo>
                  <a:pt x="0" y="0"/>
                </a:moveTo>
                <a:cubicBezTo>
                  <a:pt x="5056777" y="2821577"/>
                  <a:pt x="8128000" y="0"/>
                  <a:pt x="12192000" y="0"/>
                </a:cubicBezTo>
                <a:lnTo>
                  <a:pt x="12192000" y="1885494"/>
                </a:lnTo>
                <a:lnTo>
                  <a:pt x="0" y="1885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1" name="iconfont-1039-872583">
            <a:extLst>
              <a:ext uri="{FF2B5EF4-FFF2-40B4-BE49-F238E27FC236}">
                <a16:creationId xmlns:a16="http://schemas.microsoft.com/office/drawing/2014/main" id="{C6753C4F-781E-F1C4-DA2D-35A1E7A3CB10}"/>
              </a:ext>
            </a:extLst>
          </p:cNvPr>
          <p:cNvSpPr/>
          <p:nvPr/>
        </p:nvSpPr>
        <p:spPr>
          <a:xfrm>
            <a:off x="4527799" y="2389951"/>
            <a:ext cx="400281" cy="400281"/>
          </a:xfrm>
          <a:custGeom>
            <a:avLst/>
            <a:gdLst>
              <a:gd name="T0" fmla="*/ 2216 w 9598"/>
              <a:gd name="T1" fmla="*/ 0 h 9598"/>
              <a:gd name="T2" fmla="*/ 0 w 9598"/>
              <a:gd name="T3" fmla="*/ 2216 h 9598"/>
              <a:gd name="T4" fmla="*/ 2216 w 9598"/>
              <a:gd name="T5" fmla="*/ 4432 h 9598"/>
              <a:gd name="T6" fmla="*/ 3933 w 9598"/>
              <a:gd name="T7" fmla="*/ 4432 h 9598"/>
              <a:gd name="T8" fmla="*/ 4432 w 9598"/>
              <a:gd name="T9" fmla="*/ 3933 h 9598"/>
              <a:gd name="T10" fmla="*/ 4432 w 9598"/>
              <a:gd name="T11" fmla="*/ 2216 h 9598"/>
              <a:gd name="T12" fmla="*/ 2216 w 9598"/>
              <a:gd name="T13" fmla="*/ 0 h 9598"/>
              <a:gd name="T14" fmla="*/ 2216 w 9598"/>
              <a:gd name="T15" fmla="*/ 0 h 9598"/>
              <a:gd name="T16" fmla="*/ 2216 w 9598"/>
              <a:gd name="T17" fmla="*/ 5166 h 9598"/>
              <a:gd name="T18" fmla="*/ 0 w 9598"/>
              <a:gd name="T19" fmla="*/ 7382 h 9598"/>
              <a:gd name="T20" fmla="*/ 2216 w 9598"/>
              <a:gd name="T21" fmla="*/ 9598 h 9598"/>
              <a:gd name="T22" fmla="*/ 4432 w 9598"/>
              <a:gd name="T23" fmla="*/ 7382 h 9598"/>
              <a:gd name="T24" fmla="*/ 4432 w 9598"/>
              <a:gd name="T25" fmla="*/ 5665 h 9598"/>
              <a:gd name="T26" fmla="*/ 3933 w 9598"/>
              <a:gd name="T27" fmla="*/ 5166 h 9598"/>
              <a:gd name="T28" fmla="*/ 2216 w 9598"/>
              <a:gd name="T29" fmla="*/ 5166 h 9598"/>
              <a:gd name="T30" fmla="*/ 2216 w 9598"/>
              <a:gd name="T31" fmla="*/ 5166 h 9598"/>
              <a:gd name="T32" fmla="*/ 7382 w 9598"/>
              <a:gd name="T33" fmla="*/ 771 h 9598"/>
              <a:gd name="T34" fmla="*/ 8404 w 9598"/>
              <a:gd name="T35" fmla="*/ 1194 h 9598"/>
              <a:gd name="T36" fmla="*/ 8827 w 9598"/>
              <a:gd name="T37" fmla="*/ 2216 h 9598"/>
              <a:gd name="T38" fmla="*/ 8404 w 9598"/>
              <a:gd name="T39" fmla="*/ 3238 h 9598"/>
              <a:gd name="T40" fmla="*/ 7382 w 9598"/>
              <a:gd name="T41" fmla="*/ 3661 h 9598"/>
              <a:gd name="T42" fmla="*/ 5936 w 9598"/>
              <a:gd name="T43" fmla="*/ 3661 h 9598"/>
              <a:gd name="T44" fmla="*/ 5936 w 9598"/>
              <a:gd name="T45" fmla="*/ 2216 h 9598"/>
              <a:gd name="T46" fmla="*/ 6360 w 9598"/>
              <a:gd name="T47" fmla="*/ 1194 h 9598"/>
              <a:gd name="T48" fmla="*/ 7382 w 9598"/>
              <a:gd name="T49" fmla="*/ 771 h 9598"/>
              <a:gd name="T50" fmla="*/ 7382 w 9598"/>
              <a:gd name="T51" fmla="*/ 0 h 9598"/>
              <a:gd name="T52" fmla="*/ 5166 w 9598"/>
              <a:gd name="T53" fmla="*/ 2216 h 9598"/>
              <a:gd name="T54" fmla="*/ 5166 w 9598"/>
              <a:gd name="T55" fmla="*/ 3933 h 9598"/>
              <a:gd name="T56" fmla="*/ 5665 w 9598"/>
              <a:gd name="T57" fmla="*/ 4432 h 9598"/>
              <a:gd name="T58" fmla="*/ 7382 w 9598"/>
              <a:gd name="T59" fmla="*/ 4432 h 9598"/>
              <a:gd name="T60" fmla="*/ 9598 w 9598"/>
              <a:gd name="T61" fmla="*/ 2216 h 9598"/>
              <a:gd name="T62" fmla="*/ 7382 w 9598"/>
              <a:gd name="T63" fmla="*/ 0 h 9598"/>
              <a:gd name="T64" fmla="*/ 7382 w 9598"/>
              <a:gd name="T65" fmla="*/ 0 h 9598"/>
              <a:gd name="T66" fmla="*/ 7382 w 9598"/>
              <a:gd name="T67" fmla="*/ 5166 h 9598"/>
              <a:gd name="T68" fmla="*/ 5665 w 9598"/>
              <a:gd name="T69" fmla="*/ 5166 h 9598"/>
              <a:gd name="T70" fmla="*/ 5166 w 9598"/>
              <a:gd name="T71" fmla="*/ 5665 h 9598"/>
              <a:gd name="T72" fmla="*/ 5166 w 9598"/>
              <a:gd name="T73" fmla="*/ 7382 h 9598"/>
              <a:gd name="T74" fmla="*/ 7382 w 9598"/>
              <a:gd name="T75" fmla="*/ 9598 h 9598"/>
              <a:gd name="T76" fmla="*/ 9598 w 9598"/>
              <a:gd name="T77" fmla="*/ 7382 h 9598"/>
              <a:gd name="T78" fmla="*/ 7382 w 9598"/>
              <a:gd name="T79" fmla="*/ 5166 h 9598"/>
              <a:gd name="T80" fmla="*/ 7382 w 9598"/>
              <a:gd name="T81" fmla="*/ 5166 h 9598"/>
              <a:gd name="T82" fmla="*/ 7382 w 9598"/>
              <a:gd name="T83" fmla="*/ 5166 h 9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598" h="9598">
                <a:moveTo>
                  <a:pt x="2216" y="0"/>
                </a:moveTo>
                <a:cubicBezTo>
                  <a:pt x="992" y="0"/>
                  <a:pt x="0" y="992"/>
                  <a:pt x="0" y="2216"/>
                </a:cubicBezTo>
                <a:cubicBezTo>
                  <a:pt x="0" y="3440"/>
                  <a:pt x="992" y="4432"/>
                  <a:pt x="2216" y="4432"/>
                </a:cubicBezTo>
                <a:lnTo>
                  <a:pt x="3933" y="4432"/>
                </a:lnTo>
                <a:cubicBezTo>
                  <a:pt x="4209" y="4432"/>
                  <a:pt x="4432" y="4209"/>
                  <a:pt x="4432" y="3933"/>
                </a:cubicBezTo>
                <a:lnTo>
                  <a:pt x="4432" y="2216"/>
                </a:lnTo>
                <a:cubicBezTo>
                  <a:pt x="4432" y="992"/>
                  <a:pt x="3440" y="0"/>
                  <a:pt x="2216" y="0"/>
                </a:cubicBezTo>
                <a:lnTo>
                  <a:pt x="2216" y="0"/>
                </a:lnTo>
                <a:close/>
                <a:moveTo>
                  <a:pt x="2216" y="5166"/>
                </a:moveTo>
                <a:cubicBezTo>
                  <a:pt x="992" y="5166"/>
                  <a:pt x="0" y="6158"/>
                  <a:pt x="0" y="7382"/>
                </a:cubicBezTo>
                <a:cubicBezTo>
                  <a:pt x="0" y="8606"/>
                  <a:pt x="992" y="9598"/>
                  <a:pt x="2216" y="9598"/>
                </a:cubicBezTo>
                <a:cubicBezTo>
                  <a:pt x="3440" y="9598"/>
                  <a:pt x="4432" y="8606"/>
                  <a:pt x="4432" y="7382"/>
                </a:cubicBezTo>
                <a:lnTo>
                  <a:pt x="4432" y="5665"/>
                </a:lnTo>
                <a:cubicBezTo>
                  <a:pt x="4432" y="5389"/>
                  <a:pt x="4209" y="5166"/>
                  <a:pt x="3933" y="5166"/>
                </a:cubicBezTo>
                <a:lnTo>
                  <a:pt x="2216" y="5166"/>
                </a:lnTo>
                <a:lnTo>
                  <a:pt x="2216" y="5166"/>
                </a:lnTo>
                <a:close/>
                <a:moveTo>
                  <a:pt x="7382" y="771"/>
                </a:moveTo>
                <a:cubicBezTo>
                  <a:pt x="7768" y="771"/>
                  <a:pt x="8131" y="921"/>
                  <a:pt x="8404" y="1194"/>
                </a:cubicBezTo>
                <a:cubicBezTo>
                  <a:pt x="8677" y="1467"/>
                  <a:pt x="8827" y="1830"/>
                  <a:pt x="8827" y="2216"/>
                </a:cubicBezTo>
                <a:cubicBezTo>
                  <a:pt x="8827" y="2602"/>
                  <a:pt x="8677" y="2965"/>
                  <a:pt x="8404" y="3238"/>
                </a:cubicBezTo>
                <a:cubicBezTo>
                  <a:pt x="8131" y="3511"/>
                  <a:pt x="7768" y="3661"/>
                  <a:pt x="7382" y="3661"/>
                </a:cubicBezTo>
                <a:lnTo>
                  <a:pt x="5936" y="3661"/>
                </a:lnTo>
                <a:lnTo>
                  <a:pt x="5936" y="2216"/>
                </a:lnTo>
                <a:cubicBezTo>
                  <a:pt x="5936" y="1830"/>
                  <a:pt x="6087" y="1467"/>
                  <a:pt x="6360" y="1194"/>
                </a:cubicBezTo>
                <a:cubicBezTo>
                  <a:pt x="6633" y="921"/>
                  <a:pt x="6996" y="771"/>
                  <a:pt x="7382" y="771"/>
                </a:cubicBezTo>
                <a:close/>
                <a:moveTo>
                  <a:pt x="7382" y="0"/>
                </a:moveTo>
                <a:cubicBezTo>
                  <a:pt x="6158" y="0"/>
                  <a:pt x="5166" y="992"/>
                  <a:pt x="5166" y="2216"/>
                </a:cubicBezTo>
                <a:lnTo>
                  <a:pt x="5166" y="3933"/>
                </a:lnTo>
                <a:cubicBezTo>
                  <a:pt x="5166" y="4209"/>
                  <a:pt x="5389" y="4432"/>
                  <a:pt x="5665" y="4432"/>
                </a:cubicBezTo>
                <a:lnTo>
                  <a:pt x="7382" y="4432"/>
                </a:lnTo>
                <a:cubicBezTo>
                  <a:pt x="8606" y="4432"/>
                  <a:pt x="9598" y="3440"/>
                  <a:pt x="9598" y="2216"/>
                </a:cubicBezTo>
                <a:cubicBezTo>
                  <a:pt x="9598" y="992"/>
                  <a:pt x="8606" y="0"/>
                  <a:pt x="7382" y="0"/>
                </a:cubicBezTo>
                <a:lnTo>
                  <a:pt x="7382" y="0"/>
                </a:lnTo>
                <a:close/>
                <a:moveTo>
                  <a:pt x="7382" y="5166"/>
                </a:moveTo>
                <a:lnTo>
                  <a:pt x="5665" y="5166"/>
                </a:lnTo>
                <a:cubicBezTo>
                  <a:pt x="5389" y="5166"/>
                  <a:pt x="5166" y="5389"/>
                  <a:pt x="5166" y="5665"/>
                </a:cubicBezTo>
                <a:lnTo>
                  <a:pt x="5166" y="7382"/>
                </a:lnTo>
                <a:cubicBezTo>
                  <a:pt x="5166" y="8606"/>
                  <a:pt x="6158" y="9598"/>
                  <a:pt x="7382" y="9598"/>
                </a:cubicBezTo>
                <a:cubicBezTo>
                  <a:pt x="8606" y="9598"/>
                  <a:pt x="9598" y="8606"/>
                  <a:pt x="9598" y="7382"/>
                </a:cubicBezTo>
                <a:cubicBezTo>
                  <a:pt x="9598" y="6158"/>
                  <a:pt x="8606" y="5166"/>
                  <a:pt x="7382" y="5166"/>
                </a:cubicBezTo>
                <a:lnTo>
                  <a:pt x="7382" y="5166"/>
                </a:lnTo>
                <a:close/>
                <a:moveTo>
                  <a:pt x="7382" y="5166"/>
                </a:move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iconfont-10774-5755513">
            <a:extLst>
              <a:ext uri="{FF2B5EF4-FFF2-40B4-BE49-F238E27FC236}">
                <a16:creationId xmlns:a16="http://schemas.microsoft.com/office/drawing/2014/main" id="{A137E629-F549-8776-D764-03DBBBD99BE7}"/>
              </a:ext>
            </a:extLst>
          </p:cNvPr>
          <p:cNvSpPr/>
          <p:nvPr/>
        </p:nvSpPr>
        <p:spPr>
          <a:xfrm>
            <a:off x="7340472" y="2389834"/>
            <a:ext cx="391718" cy="392612"/>
          </a:xfrm>
          <a:custGeom>
            <a:avLst/>
            <a:gdLst>
              <a:gd name="T0" fmla="*/ 9819 w 12773"/>
              <a:gd name="T1" fmla="*/ 1304 h 12800"/>
              <a:gd name="T2" fmla="*/ 9287 w 12773"/>
              <a:gd name="T3" fmla="*/ 0 h 12800"/>
              <a:gd name="T4" fmla="*/ 8755 w 12773"/>
              <a:gd name="T5" fmla="*/ 1304 h 12800"/>
              <a:gd name="T6" fmla="*/ 3991 w 12773"/>
              <a:gd name="T7" fmla="*/ 532 h 12800"/>
              <a:gd name="T8" fmla="*/ 2927 w 12773"/>
              <a:gd name="T9" fmla="*/ 532 h 12800"/>
              <a:gd name="T10" fmla="*/ 1437 w 12773"/>
              <a:gd name="T11" fmla="*/ 1304 h 12800"/>
              <a:gd name="T12" fmla="*/ 0 w 12773"/>
              <a:gd name="T13" fmla="*/ 11363 h 12800"/>
              <a:gd name="T14" fmla="*/ 11336 w 12773"/>
              <a:gd name="T15" fmla="*/ 12800 h 12800"/>
              <a:gd name="T16" fmla="*/ 12773 w 12773"/>
              <a:gd name="T17" fmla="*/ 2741 h 12800"/>
              <a:gd name="T18" fmla="*/ 1437 w 12773"/>
              <a:gd name="T19" fmla="*/ 2422 h 12800"/>
              <a:gd name="T20" fmla="*/ 2953 w 12773"/>
              <a:gd name="T21" fmla="*/ 2661 h 12800"/>
              <a:gd name="T22" fmla="*/ 4018 w 12773"/>
              <a:gd name="T23" fmla="*/ 2661 h 12800"/>
              <a:gd name="T24" fmla="*/ 8755 w 12773"/>
              <a:gd name="T25" fmla="*/ 2422 h 12800"/>
              <a:gd name="T26" fmla="*/ 9287 w 12773"/>
              <a:gd name="T27" fmla="*/ 3193 h 12800"/>
              <a:gd name="T28" fmla="*/ 9819 w 12773"/>
              <a:gd name="T29" fmla="*/ 2422 h 12800"/>
              <a:gd name="T30" fmla="*/ 11655 w 12773"/>
              <a:gd name="T31" fmla="*/ 2741 h 12800"/>
              <a:gd name="T32" fmla="*/ 11096 w 12773"/>
              <a:gd name="T33" fmla="*/ 4284 h 12800"/>
              <a:gd name="T34" fmla="*/ 1117 w 12773"/>
              <a:gd name="T35" fmla="*/ 4444 h 12800"/>
              <a:gd name="T36" fmla="*/ 1437 w 12773"/>
              <a:gd name="T37" fmla="*/ 2422 h 12800"/>
              <a:gd name="T38" fmla="*/ 3885 w 12773"/>
              <a:gd name="T39" fmla="*/ 9048 h 12800"/>
              <a:gd name="T40" fmla="*/ 4390 w 12773"/>
              <a:gd name="T41" fmla="*/ 9607 h 12800"/>
              <a:gd name="T42" fmla="*/ 2474 w 12773"/>
              <a:gd name="T43" fmla="*/ 10112 h 12800"/>
              <a:gd name="T44" fmla="*/ 1969 w 12773"/>
              <a:gd name="T45" fmla="*/ 9553 h 12800"/>
              <a:gd name="T46" fmla="*/ 1969 w 12773"/>
              <a:gd name="T47" fmla="*/ 7478 h 12800"/>
              <a:gd name="T48" fmla="*/ 2474 w 12773"/>
              <a:gd name="T49" fmla="*/ 6919 h 12800"/>
              <a:gd name="T50" fmla="*/ 4390 w 12773"/>
              <a:gd name="T51" fmla="*/ 7425 h 12800"/>
              <a:gd name="T52" fmla="*/ 3885 w 12773"/>
              <a:gd name="T53" fmla="*/ 7983 h 12800"/>
              <a:gd name="T54" fmla="*/ 1969 w 12773"/>
              <a:gd name="T55" fmla="*/ 7478 h 12800"/>
              <a:gd name="T56" fmla="*/ 7025 w 12773"/>
              <a:gd name="T57" fmla="*/ 9048 h 12800"/>
              <a:gd name="T58" fmla="*/ 7531 w 12773"/>
              <a:gd name="T59" fmla="*/ 9607 h 12800"/>
              <a:gd name="T60" fmla="*/ 5615 w 12773"/>
              <a:gd name="T61" fmla="*/ 10112 h 12800"/>
              <a:gd name="T62" fmla="*/ 5109 w 12773"/>
              <a:gd name="T63" fmla="*/ 9553 h 12800"/>
              <a:gd name="T64" fmla="*/ 5109 w 12773"/>
              <a:gd name="T65" fmla="*/ 7478 h 12800"/>
              <a:gd name="T66" fmla="*/ 5615 w 12773"/>
              <a:gd name="T67" fmla="*/ 6919 h 12800"/>
              <a:gd name="T68" fmla="*/ 7531 w 12773"/>
              <a:gd name="T69" fmla="*/ 7425 h 12800"/>
              <a:gd name="T70" fmla="*/ 7025 w 12773"/>
              <a:gd name="T71" fmla="*/ 7983 h 12800"/>
              <a:gd name="T72" fmla="*/ 5109 w 12773"/>
              <a:gd name="T73" fmla="*/ 7478 h 12800"/>
              <a:gd name="T74" fmla="*/ 10192 w 12773"/>
              <a:gd name="T75" fmla="*/ 9048 h 12800"/>
              <a:gd name="T76" fmla="*/ 10697 w 12773"/>
              <a:gd name="T77" fmla="*/ 9607 h 12800"/>
              <a:gd name="T78" fmla="*/ 8781 w 12773"/>
              <a:gd name="T79" fmla="*/ 10112 h 12800"/>
              <a:gd name="T80" fmla="*/ 8276 w 12773"/>
              <a:gd name="T81" fmla="*/ 9553 h 12800"/>
              <a:gd name="T82" fmla="*/ 8276 w 12773"/>
              <a:gd name="T83" fmla="*/ 7478 h 12800"/>
              <a:gd name="T84" fmla="*/ 8781 w 12773"/>
              <a:gd name="T85" fmla="*/ 6919 h 12800"/>
              <a:gd name="T86" fmla="*/ 10697 w 12773"/>
              <a:gd name="T87" fmla="*/ 7425 h 12800"/>
              <a:gd name="T88" fmla="*/ 10192 w 12773"/>
              <a:gd name="T89" fmla="*/ 7983 h 12800"/>
              <a:gd name="T90" fmla="*/ 8276 w 12773"/>
              <a:gd name="T91" fmla="*/ 7478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773" h="12800">
                <a:moveTo>
                  <a:pt x="11336" y="1304"/>
                </a:moveTo>
                <a:lnTo>
                  <a:pt x="9819" y="1304"/>
                </a:lnTo>
                <a:lnTo>
                  <a:pt x="9819" y="532"/>
                </a:lnTo>
                <a:cubicBezTo>
                  <a:pt x="9819" y="240"/>
                  <a:pt x="9580" y="0"/>
                  <a:pt x="9287" y="0"/>
                </a:cubicBezTo>
                <a:cubicBezTo>
                  <a:pt x="8994" y="0"/>
                  <a:pt x="8755" y="240"/>
                  <a:pt x="8755" y="532"/>
                </a:cubicBezTo>
                <a:lnTo>
                  <a:pt x="8755" y="1304"/>
                </a:lnTo>
                <a:lnTo>
                  <a:pt x="3991" y="1304"/>
                </a:lnTo>
                <a:lnTo>
                  <a:pt x="3991" y="532"/>
                </a:lnTo>
                <a:cubicBezTo>
                  <a:pt x="3991" y="240"/>
                  <a:pt x="3752" y="0"/>
                  <a:pt x="3459" y="0"/>
                </a:cubicBezTo>
                <a:cubicBezTo>
                  <a:pt x="3166" y="0"/>
                  <a:pt x="2927" y="240"/>
                  <a:pt x="2927" y="532"/>
                </a:cubicBezTo>
                <a:lnTo>
                  <a:pt x="2927" y="1304"/>
                </a:lnTo>
                <a:lnTo>
                  <a:pt x="1437" y="1304"/>
                </a:lnTo>
                <a:cubicBezTo>
                  <a:pt x="638" y="1304"/>
                  <a:pt x="0" y="1943"/>
                  <a:pt x="0" y="2741"/>
                </a:cubicBezTo>
                <a:lnTo>
                  <a:pt x="0" y="11363"/>
                </a:lnTo>
                <a:cubicBezTo>
                  <a:pt x="0" y="12161"/>
                  <a:pt x="638" y="12800"/>
                  <a:pt x="1437" y="12800"/>
                </a:cubicBezTo>
                <a:lnTo>
                  <a:pt x="11336" y="12800"/>
                </a:lnTo>
                <a:cubicBezTo>
                  <a:pt x="12134" y="12800"/>
                  <a:pt x="12773" y="12161"/>
                  <a:pt x="12773" y="11363"/>
                </a:cubicBezTo>
                <a:lnTo>
                  <a:pt x="12773" y="2741"/>
                </a:lnTo>
                <a:cubicBezTo>
                  <a:pt x="12773" y="1943"/>
                  <a:pt x="12134" y="1304"/>
                  <a:pt x="11336" y="1304"/>
                </a:cubicBezTo>
                <a:close/>
                <a:moveTo>
                  <a:pt x="1437" y="2422"/>
                </a:moveTo>
                <a:lnTo>
                  <a:pt x="2953" y="2422"/>
                </a:lnTo>
                <a:lnTo>
                  <a:pt x="2953" y="2661"/>
                </a:lnTo>
                <a:cubicBezTo>
                  <a:pt x="2953" y="2954"/>
                  <a:pt x="3193" y="3193"/>
                  <a:pt x="3486" y="3193"/>
                </a:cubicBezTo>
                <a:cubicBezTo>
                  <a:pt x="3778" y="3193"/>
                  <a:pt x="4018" y="2954"/>
                  <a:pt x="4018" y="2661"/>
                </a:cubicBezTo>
                <a:lnTo>
                  <a:pt x="4018" y="2422"/>
                </a:lnTo>
                <a:lnTo>
                  <a:pt x="8755" y="2422"/>
                </a:lnTo>
                <a:lnTo>
                  <a:pt x="8755" y="2661"/>
                </a:lnTo>
                <a:cubicBezTo>
                  <a:pt x="8755" y="2954"/>
                  <a:pt x="8994" y="3193"/>
                  <a:pt x="9287" y="3193"/>
                </a:cubicBezTo>
                <a:cubicBezTo>
                  <a:pt x="9580" y="3193"/>
                  <a:pt x="9819" y="2954"/>
                  <a:pt x="9819" y="2661"/>
                </a:cubicBezTo>
                <a:lnTo>
                  <a:pt x="9819" y="2422"/>
                </a:lnTo>
                <a:lnTo>
                  <a:pt x="11336" y="2422"/>
                </a:lnTo>
                <a:cubicBezTo>
                  <a:pt x="11522" y="2422"/>
                  <a:pt x="11655" y="2581"/>
                  <a:pt x="11655" y="2741"/>
                </a:cubicBezTo>
                <a:lnTo>
                  <a:pt x="11655" y="4391"/>
                </a:lnTo>
                <a:cubicBezTo>
                  <a:pt x="11496" y="4311"/>
                  <a:pt x="11309" y="4284"/>
                  <a:pt x="11096" y="4284"/>
                </a:cubicBezTo>
                <a:lnTo>
                  <a:pt x="1756" y="4284"/>
                </a:lnTo>
                <a:cubicBezTo>
                  <a:pt x="1516" y="4284"/>
                  <a:pt x="1304" y="4338"/>
                  <a:pt x="1117" y="4444"/>
                </a:cubicBezTo>
                <a:lnTo>
                  <a:pt x="1117" y="2741"/>
                </a:lnTo>
                <a:cubicBezTo>
                  <a:pt x="1117" y="2581"/>
                  <a:pt x="1250" y="2422"/>
                  <a:pt x="1437" y="2422"/>
                </a:cubicBezTo>
                <a:close/>
                <a:moveTo>
                  <a:pt x="2474" y="9048"/>
                </a:moveTo>
                <a:lnTo>
                  <a:pt x="3885" y="9048"/>
                </a:lnTo>
                <a:cubicBezTo>
                  <a:pt x="4151" y="9048"/>
                  <a:pt x="4390" y="9287"/>
                  <a:pt x="4390" y="9553"/>
                </a:cubicBezTo>
                <a:lnTo>
                  <a:pt x="4390" y="9607"/>
                </a:lnTo>
                <a:cubicBezTo>
                  <a:pt x="4390" y="9899"/>
                  <a:pt x="4151" y="10112"/>
                  <a:pt x="3885" y="10112"/>
                </a:cubicBezTo>
                <a:lnTo>
                  <a:pt x="2474" y="10112"/>
                </a:lnTo>
                <a:cubicBezTo>
                  <a:pt x="2208" y="10112"/>
                  <a:pt x="1969" y="9873"/>
                  <a:pt x="1969" y="9607"/>
                </a:cubicBezTo>
                <a:lnTo>
                  <a:pt x="1969" y="9553"/>
                </a:lnTo>
                <a:cubicBezTo>
                  <a:pt x="1969" y="9287"/>
                  <a:pt x="2182" y="9048"/>
                  <a:pt x="2474" y="9048"/>
                </a:cubicBezTo>
                <a:close/>
                <a:moveTo>
                  <a:pt x="1969" y="7478"/>
                </a:moveTo>
                <a:lnTo>
                  <a:pt x="1969" y="7425"/>
                </a:lnTo>
                <a:cubicBezTo>
                  <a:pt x="1969" y="7132"/>
                  <a:pt x="2208" y="6919"/>
                  <a:pt x="2474" y="6919"/>
                </a:cubicBezTo>
                <a:lnTo>
                  <a:pt x="3885" y="6919"/>
                </a:lnTo>
                <a:cubicBezTo>
                  <a:pt x="4151" y="6919"/>
                  <a:pt x="4390" y="7158"/>
                  <a:pt x="4390" y="7425"/>
                </a:cubicBezTo>
                <a:lnTo>
                  <a:pt x="4390" y="7478"/>
                </a:lnTo>
                <a:cubicBezTo>
                  <a:pt x="4390" y="7770"/>
                  <a:pt x="4151" y="7983"/>
                  <a:pt x="3885" y="7983"/>
                </a:cubicBezTo>
                <a:lnTo>
                  <a:pt x="2474" y="7983"/>
                </a:lnTo>
                <a:cubicBezTo>
                  <a:pt x="2182" y="7983"/>
                  <a:pt x="1969" y="7744"/>
                  <a:pt x="1969" y="7478"/>
                </a:cubicBezTo>
                <a:close/>
                <a:moveTo>
                  <a:pt x="5615" y="9048"/>
                </a:moveTo>
                <a:lnTo>
                  <a:pt x="7025" y="9048"/>
                </a:lnTo>
                <a:cubicBezTo>
                  <a:pt x="7291" y="9048"/>
                  <a:pt x="7531" y="9287"/>
                  <a:pt x="7531" y="9553"/>
                </a:cubicBezTo>
                <a:lnTo>
                  <a:pt x="7531" y="9607"/>
                </a:lnTo>
                <a:cubicBezTo>
                  <a:pt x="7531" y="9899"/>
                  <a:pt x="7291" y="10112"/>
                  <a:pt x="7025" y="10112"/>
                </a:cubicBezTo>
                <a:lnTo>
                  <a:pt x="5615" y="10112"/>
                </a:lnTo>
                <a:cubicBezTo>
                  <a:pt x="5348" y="10112"/>
                  <a:pt x="5109" y="9873"/>
                  <a:pt x="5109" y="9607"/>
                </a:cubicBezTo>
                <a:lnTo>
                  <a:pt x="5109" y="9553"/>
                </a:lnTo>
                <a:cubicBezTo>
                  <a:pt x="5109" y="9287"/>
                  <a:pt x="5348" y="9048"/>
                  <a:pt x="5615" y="9048"/>
                </a:cubicBezTo>
                <a:close/>
                <a:moveTo>
                  <a:pt x="5109" y="7478"/>
                </a:moveTo>
                <a:lnTo>
                  <a:pt x="5109" y="7425"/>
                </a:lnTo>
                <a:cubicBezTo>
                  <a:pt x="5109" y="7132"/>
                  <a:pt x="5348" y="6919"/>
                  <a:pt x="5615" y="6919"/>
                </a:cubicBezTo>
                <a:lnTo>
                  <a:pt x="7025" y="6919"/>
                </a:lnTo>
                <a:cubicBezTo>
                  <a:pt x="7291" y="6919"/>
                  <a:pt x="7531" y="7158"/>
                  <a:pt x="7531" y="7425"/>
                </a:cubicBezTo>
                <a:lnTo>
                  <a:pt x="7531" y="7478"/>
                </a:lnTo>
                <a:cubicBezTo>
                  <a:pt x="7531" y="7770"/>
                  <a:pt x="7291" y="7983"/>
                  <a:pt x="7025" y="7983"/>
                </a:cubicBezTo>
                <a:lnTo>
                  <a:pt x="5615" y="7983"/>
                </a:lnTo>
                <a:cubicBezTo>
                  <a:pt x="5348" y="7983"/>
                  <a:pt x="5109" y="7744"/>
                  <a:pt x="5109" y="7478"/>
                </a:cubicBezTo>
                <a:close/>
                <a:moveTo>
                  <a:pt x="8781" y="9048"/>
                </a:moveTo>
                <a:lnTo>
                  <a:pt x="10192" y="9048"/>
                </a:lnTo>
                <a:cubicBezTo>
                  <a:pt x="10458" y="9048"/>
                  <a:pt x="10697" y="9287"/>
                  <a:pt x="10697" y="9553"/>
                </a:cubicBezTo>
                <a:lnTo>
                  <a:pt x="10697" y="9607"/>
                </a:lnTo>
                <a:cubicBezTo>
                  <a:pt x="10697" y="9899"/>
                  <a:pt x="10458" y="10112"/>
                  <a:pt x="10192" y="10112"/>
                </a:cubicBezTo>
                <a:lnTo>
                  <a:pt x="8781" y="10112"/>
                </a:lnTo>
                <a:cubicBezTo>
                  <a:pt x="8515" y="10112"/>
                  <a:pt x="8276" y="9873"/>
                  <a:pt x="8276" y="9607"/>
                </a:cubicBezTo>
                <a:lnTo>
                  <a:pt x="8276" y="9553"/>
                </a:lnTo>
                <a:cubicBezTo>
                  <a:pt x="8276" y="9287"/>
                  <a:pt x="8515" y="9048"/>
                  <a:pt x="8781" y="9048"/>
                </a:cubicBezTo>
                <a:close/>
                <a:moveTo>
                  <a:pt x="8276" y="7478"/>
                </a:moveTo>
                <a:lnTo>
                  <a:pt x="8276" y="7425"/>
                </a:lnTo>
                <a:cubicBezTo>
                  <a:pt x="8276" y="7132"/>
                  <a:pt x="8515" y="6919"/>
                  <a:pt x="8781" y="6919"/>
                </a:cubicBezTo>
                <a:lnTo>
                  <a:pt x="10192" y="6919"/>
                </a:lnTo>
                <a:cubicBezTo>
                  <a:pt x="10458" y="6919"/>
                  <a:pt x="10697" y="7158"/>
                  <a:pt x="10697" y="7425"/>
                </a:cubicBezTo>
                <a:lnTo>
                  <a:pt x="10697" y="7478"/>
                </a:lnTo>
                <a:cubicBezTo>
                  <a:pt x="10697" y="7770"/>
                  <a:pt x="10458" y="7983"/>
                  <a:pt x="10192" y="7983"/>
                </a:cubicBezTo>
                <a:lnTo>
                  <a:pt x="8781" y="7983"/>
                </a:lnTo>
                <a:cubicBezTo>
                  <a:pt x="8515" y="7983"/>
                  <a:pt x="8276" y="7744"/>
                  <a:pt x="8276" y="7478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iconfont-11837-5648619">
            <a:extLst>
              <a:ext uri="{FF2B5EF4-FFF2-40B4-BE49-F238E27FC236}">
                <a16:creationId xmlns:a16="http://schemas.microsoft.com/office/drawing/2014/main" id="{0F41B079-8C85-68A5-61A3-3A2FEE7A84F8}"/>
              </a:ext>
            </a:extLst>
          </p:cNvPr>
          <p:cNvSpPr/>
          <p:nvPr/>
        </p:nvSpPr>
        <p:spPr>
          <a:xfrm>
            <a:off x="10161261" y="2369674"/>
            <a:ext cx="360718" cy="432932"/>
          </a:xfrm>
          <a:custGeom>
            <a:avLst/>
            <a:gdLst>
              <a:gd name="T0" fmla="*/ 9600 w 10667"/>
              <a:gd name="T1" fmla="*/ 12800 h 12800"/>
              <a:gd name="T2" fmla="*/ 1067 w 10667"/>
              <a:gd name="T3" fmla="*/ 12800 h 12800"/>
              <a:gd name="T4" fmla="*/ 312 w 10667"/>
              <a:gd name="T5" fmla="*/ 12488 h 12800"/>
              <a:gd name="T6" fmla="*/ 0 w 10667"/>
              <a:gd name="T7" fmla="*/ 11733 h 12800"/>
              <a:gd name="T8" fmla="*/ 0 w 10667"/>
              <a:gd name="T9" fmla="*/ 1067 h 12800"/>
              <a:gd name="T10" fmla="*/ 1067 w 10667"/>
              <a:gd name="T11" fmla="*/ 0 h 12800"/>
              <a:gd name="T12" fmla="*/ 9600 w 10667"/>
              <a:gd name="T13" fmla="*/ 0 h 12800"/>
              <a:gd name="T14" fmla="*/ 10354 w 10667"/>
              <a:gd name="T15" fmla="*/ 313 h 12800"/>
              <a:gd name="T16" fmla="*/ 10667 w 10667"/>
              <a:gd name="T17" fmla="*/ 1067 h 12800"/>
              <a:gd name="T18" fmla="*/ 10667 w 10667"/>
              <a:gd name="T19" fmla="*/ 11734 h 12800"/>
              <a:gd name="T20" fmla="*/ 9600 w 10667"/>
              <a:gd name="T21" fmla="*/ 12800 h 12800"/>
              <a:gd name="T22" fmla="*/ 1333 w 10667"/>
              <a:gd name="T23" fmla="*/ 9600 h 12800"/>
              <a:gd name="T24" fmla="*/ 1865 w 10667"/>
              <a:gd name="T25" fmla="*/ 10133 h 12800"/>
              <a:gd name="T26" fmla="*/ 5598 w 10667"/>
              <a:gd name="T27" fmla="*/ 10133 h 12800"/>
              <a:gd name="T28" fmla="*/ 6131 w 10667"/>
              <a:gd name="T29" fmla="*/ 9600 h 12800"/>
              <a:gd name="T30" fmla="*/ 6131 w 10667"/>
              <a:gd name="T31" fmla="*/ 9067 h 12800"/>
              <a:gd name="T32" fmla="*/ 5598 w 10667"/>
              <a:gd name="T33" fmla="*/ 8534 h 12800"/>
              <a:gd name="T34" fmla="*/ 1867 w 10667"/>
              <a:gd name="T35" fmla="*/ 8534 h 12800"/>
              <a:gd name="T36" fmla="*/ 1334 w 10667"/>
              <a:gd name="T37" fmla="*/ 9067 h 12800"/>
              <a:gd name="T38" fmla="*/ 1334 w 10667"/>
              <a:gd name="T39" fmla="*/ 9600 h 12800"/>
              <a:gd name="T40" fmla="*/ 1333 w 10667"/>
              <a:gd name="T41" fmla="*/ 9600 h 12800"/>
              <a:gd name="T42" fmla="*/ 1333 w 10667"/>
              <a:gd name="T43" fmla="*/ 6667 h 12800"/>
              <a:gd name="T44" fmla="*/ 1865 w 10667"/>
              <a:gd name="T45" fmla="*/ 7200 h 12800"/>
              <a:gd name="T46" fmla="*/ 5598 w 10667"/>
              <a:gd name="T47" fmla="*/ 7200 h 12800"/>
              <a:gd name="T48" fmla="*/ 6131 w 10667"/>
              <a:gd name="T49" fmla="*/ 6667 h 12800"/>
              <a:gd name="T50" fmla="*/ 6131 w 10667"/>
              <a:gd name="T51" fmla="*/ 6134 h 12800"/>
              <a:gd name="T52" fmla="*/ 5598 w 10667"/>
              <a:gd name="T53" fmla="*/ 5602 h 12800"/>
              <a:gd name="T54" fmla="*/ 1867 w 10667"/>
              <a:gd name="T55" fmla="*/ 5602 h 12800"/>
              <a:gd name="T56" fmla="*/ 1334 w 10667"/>
              <a:gd name="T57" fmla="*/ 6134 h 12800"/>
              <a:gd name="T58" fmla="*/ 1334 w 10667"/>
              <a:gd name="T59" fmla="*/ 6667 h 12800"/>
              <a:gd name="T60" fmla="*/ 1333 w 10667"/>
              <a:gd name="T61" fmla="*/ 6667 h 12800"/>
              <a:gd name="T62" fmla="*/ 7733 w 10667"/>
              <a:gd name="T63" fmla="*/ 3200 h 12800"/>
              <a:gd name="T64" fmla="*/ 7200 w 10667"/>
              <a:gd name="T65" fmla="*/ 2667 h 12800"/>
              <a:gd name="T66" fmla="*/ 1867 w 10667"/>
              <a:gd name="T67" fmla="*/ 2667 h 12800"/>
              <a:gd name="T68" fmla="*/ 1333 w 10667"/>
              <a:gd name="T69" fmla="*/ 3200 h 12800"/>
              <a:gd name="T70" fmla="*/ 1333 w 10667"/>
              <a:gd name="T71" fmla="*/ 3733 h 12800"/>
              <a:gd name="T72" fmla="*/ 1865 w 10667"/>
              <a:gd name="T73" fmla="*/ 4266 h 12800"/>
              <a:gd name="T74" fmla="*/ 7198 w 10667"/>
              <a:gd name="T75" fmla="*/ 4266 h 12800"/>
              <a:gd name="T76" fmla="*/ 7731 w 10667"/>
              <a:gd name="T77" fmla="*/ 3733 h 12800"/>
              <a:gd name="T78" fmla="*/ 7731 w 10667"/>
              <a:gd name="T79" fmla="*/ 3200 h 12800"/>
              <a:gd name="T80" fmla="*/ 7733 w 10667"/>
              <a:gd name="T81" fmla="*/ 3200 h 12800"/>
              <a:gd name="T82" fmla="*/ 10133 w 10667"/>
              <a:gd name="T83" fmla="*/ 3200 h 12800"/>
              <a:gd name="T84" fmla="*/ 9600 w 10667"/>
              <a:gd name="T85" fmla="*/ 2667 h 12800"/>
              <a:gd name="T86" fmla="*/ 9067 w 10667"/>
              <a:gd name="T87" fmla="*/ 2667 h 12800"/>
              <a:gd name="T88" fmla="*/ 8534 w 10667"/>
              <a:gd name="T89" fmla="*/ 3200 h 12800"/>
              <a:gd name="T90" fmla="*/ 8534 w 10667"/>
              <a:gd name="T91" fmla="*/ 3733 h 12800"/>
              <a:gd name="T92" fmla="*/ 10134 w 10667"/>
              <a:gd name="T93" fmla="*/ 3733 h 12800"/>
              <a:gd name="T94" fmla="*/ 10134 w 10667"/>
              <a:gd name="T95" fmla="*/ 3200 h 12800"/>
              <a:gd name="T96" fmla="*/ 10133 w 10667"/>
              <a:gd name="T97" fmla="*/ 3200 h 12800"/>
              <a:gd name="T98" fmla="*/ 10133 w 10667"/>
              <a:gd name="T99" fmla="*/ 4000 h 12800"/>
              <a:gd name="T100" fmla="*/ 8533 w 10667"/>
              <a:gd name="T101" fmla="*/ 4000 h 12800"/>
              <a:gd name="T102" fmla="*/ 8533 w 10667"/>
              <a:gd name="T103" fmla="*/ 8797 h 12800"/>
              <a:gd name="T104" fmla="*/ 8529 w 10667"/>
              <a:gd name="T105" fmla="*/ 8797 h 12800"/>
              <a:gd name="T106" fmla="*/ 9331 w 10667"/>
              <a:gd name="T107" fmla="*/ 10400 h 12800"/>
              <a:gd name="T108" fmla="*/ 10131 w 10667"/>
              <a:gd name="T109" fmla="*/ 8800 h 12800"/>
              <a:gd name="T110" fmla="*/ 10133 w 10667"/>
              <a:gd name="T111" fmla="*/ 8800 h 12800"/>
              <a:gd name="T112" fmla="*/ 10133 w 10667"/>
              <a:gd name="T113" fmla="*/ 4000 h 12800"/>
              <a:gd name="T114" fmla="*/ 10133 w 10667"/>
              <a:gd name="T115" fmla="*/ 40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667" h="12800">
                <a:moveTo>
                  <a:pt x="9600" y="12800"/>
                </a:moveTo>
                <a:lnTo>
                  <a:pt x="1067" y="12800"/>
                </a:lnTo>
                <a:cubicBezTo>
                  <a:pt x="784" y="12800"/>
                  <a:pt x="512" y="12688"/>
                  <a:pt x="312" y="12488"/>
                </a:cubicBezTo>
                <a:cubicBezTo>
                  <a:pt x="112" y="12288"/>
                  <a:pt x="0" y="12016"/>
                  <a:pt x="0" y="11733"/>
                </a:cubicBezTo>
                <a:lnTo>
                  <a:pt x="0" y="1067"/>
                </a:lnTo>
                <a:cubicBezTo>
                  <a:pt x="0" y="478"/>
                  <a:pt x="478" y="0"/>
                  <a:pt x="1067" y="0"/>
                </a:cubicBezTo>
                <a:lnTo>
                  <a:pt x="9600" y="0"/>
                </a:lnTo>
                <a:cubicBezTo>
                  <a:pt x="9883" y="0"/>
                  <a:pt x="10154" y="113"/>
                  <a:pt x="10354" y="313"/>
                </a:cubicBezTo>
                <a:cubicBezTo>
                  <a:pt x="10554" y="513"/>
                  <a:pt x="10667" y="784"/>
                  <a:pt x="10667" y="1067"/>
                </a:cubicBezTo>
                <a:lnTo>
                  <a:pt x="10667" y="11734"/>
                </a:lnTo>
                <a:cubicBezTo>
                  <a:pt x="10667" y="12322"/>
                  <a:pt x="10189" y="12800"/>
                  <a:pt x="9600" y="12800"/>
                </a:cubicBezTo>
                <a:close/>
                <a:moveTo>
                  <a:pt x="1333" y="9600"/>
                </a:moveTo>
                <a:cubicBezTo>
                  <a:pt x="1333" y="9895"/>
                  <a:pt x="1572" y="10133"/>
                  <a:pt x="1865" y="10133"/>
                </a:cubicBezTo>
                <a:lnTo>
                  <a:pt x="5598" y="10133"/>
                </a:lnTo>
                <a:cubicBezTo>
                  <a:pt x="5893" y="10133"/>
                  <a:pt x="6131" y="9894"/>
                  <a:pt x="6131" y="9600"/>
                </a:cubicBezTo>
                <a:lnTo>
                  <a:pt x="6131" y="9067"/>
                </a:lnTo>
                <a:cubicBezTo>
                  <a:pt x="6131" y="8772"/>
                  <a:pt x="5892" y="8534"/>
                  <a:pt x="5598" y="8534"/>
                </a:cubicBezTo>
                <a:lnTo>
                  <a:pt x="1867" y="8534"/>
                </a:lnTo>
                <a:cubicBezTo>
                  <a:pt x="1573" y="8534"/>
                  <a:pt x="1334" y="8773"/>
                  <a:pt x="1334" y="9067"/>
                </a:cubicBezTo>
                <a:lnTo>
                  <a:pt x="1334" y="9600"/>
                </a:lnTo>
                <a:lnTo>
                  <a:pt x="1333" y="9600"/>
                </a:lnTo>
                <a:close/>
                <a:moveTo>
                  <a:pt x="1333" y="6667"/>
                </a:moveTo>
                <a:cubicBezTo>
                  <a:pt x="1333" y="6963"/>
                  <a:pt x="1572" y="7200"/>
                  <a:pt x="1865" y="7200"/>
                </a:cubicBezTo>
                <a:lnTo>
                  <a:pt x="5598" y="7200"/>
                </a:lnTo>
                <a:cubicBezTo>
                  <a:pt x="5893" y="7200"/>
                  <a:pt x="6131" y="6961"/>
                  <a:pt x="6131" y="6667"/>
                </a:cubicBezTo>
                <a:lnTo>
                  <a:pt x="6131" y="6134"/>
                </a:lnTo>
                <a:cubicBezTo>
                  <a:pt x="6131" y="5839"/>
                  <a:pt x="5892" y="5602"/>
                  <a:pt x="5598" y="5602"/>
                </a:cubicBezTo>
                <a:lnTo>
                  <a:pt x="1867" y="5602"/>
                </a:lnTo>
                <a:cubicBezTo>
                  <a:pt x="1573" y="5602"/>
                  <a:pt x="1334" y="5841"/>
                  <a:pt x="1334" y="6134"/>
                </a:cubicBezTo>
                <a:lnTo>
                  <a:pt x="1334" y="6667"/>
                </a:lnTo>
                <a:lnTo>
                  <a:pt x="1333" y="6667"/>
                </a:lnTo>
                <a:close/>
                <a:moveTo>
                  <a:pt x="7733" y="3200"/>
                </a:moveTo>
                <a:cubicBezTo>
                  <a:pt x="7733" y="2905"/>
                  <a:pt x="7493" y="2667"/>
                  <a:pt x="7200" y="2667"/>
                </a:cubicBezTo>
                <a:lnTo>
                  <a:pt x="1867" y="2667"/>
                </a:lnTo>
                <a:cubicBezTo>
                  <a:pt x="1572" y="2667"/>
                  <a:pt x="1333" y="2905"/>
                  <a:pt x="1333" y="3200"/>
                </a:cubicBezTo>
                <a:lnTo>
                  <a:pt x="1333" y="3733"/>
                </a:lnTo>
                <a:cubicBezTo>
                  <a:pt x="1333" y="4028"/>
                  <a:pt x="1572" y="4266"/>
                  <a:pt x="1865" y="4266"/>
                </a:cubicBezTo>
                <a:lnTo>
                  <a:pt x="7198" y="4266"/>
                </a:lnTo>
                <a:cubicBezTo>
                  <a:pt x="7493" y="4266"/>
                  <a:pt x="7731" y="4027"/>
                  <a:pt x="7731" y="3733"/>
                </a:cubicBezTo>
                <a:lnTo>
                  <a:pt x="7731" y="3200"/>
                </a:lnTo>
                <a:lnTo>
                  <a:pt x="7733" y="3200"/>
                </a:lnTo>
                <a:close/>
                <a:moveTo>
                  <a:pt x="10133" y="3200"/>
                </a:moveTo>
                <a:cubicBezTo>
                  <a:pt x="10133" y="2905"/>
                  <a:pt x="9893" y="2667"/>
                  <a:pt x="9600" y="2667"/>
                </a:cubicBezTo>
                <a:lnTo>
                  <a:pt x="9067" y="2667"/>
                </a:lnTo>
                <a:cubicBezTo>
                  <a:pt x="8772" y="2667"/>
                  <a:pt x="8534" y="2906"/>
                  <a:pt x="8534" y="3200"/>
                </a:cubicBezTo>
                <a:lnTo>
                  <a:pt x="8534" y="3733"/>
                </a:lnTo>
                <a:lnTo>
                  <a:pt x="10134" y="3733"/>
                </a:lnTo>
                <a:lnTo>
                  <a:pt x="10134" y="3200"/>
                </a:lnTo>
                <a:lnTo>
                  <a:pt x="10133" y="3200"/>
                </a:lnTo>
                <a:close/>
                <a:moveTo>
                  <a:pt x="10133" y="4000"/>
                </a:moveTo>
                <a:lnTo>
                  <a:pt x="8533" y="4000"/>
                </a:lnTo>
                <a:lnTo>
                  <a:pt x="8533" y="8797"/>
                </a:lnTo>
                <a:lnTo>
                  <a:pt x="8529" y="8797"/>
                </a:lnTo>
                <a:lnTo>
                  <a:pt x="9331" y="10400"/>
                </a:lnTo>
                <a:lnTo>
                  <a:pt x="10131" y="8800"/>
                </a:lnTo>
                <a:lnTo>
                  <a:pt x="10133" y="8800"/>
                </a:lnTo>
                <a:lnTo>
                  <a:pt x="10133" y="4000"/>
                </a:lnTo>
                <a:close/>
                <a:moveTo>
                  <a:pt x="10133" y="4000"/>
                </a:move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052CC6C-BC64-8DD4-7746-625C6B51C3E9}"/>
              </a:ext>
            </a:extLst>
          </p:cNvPr>
          <p:cNvSpPr/>
          <p:nvPr/>
        </p:nvSpPr>
        <p:spPr>
          <a:xfrm>
            <a:off x="0" y="0"/>
            <a:ext cx="6241334" cy="6434795"/>
          </a:xfrm>
          <a:custGeom>
            <a:avLst/>
            <a:gdLst>
              <a:gd name="connsiteX0" fmla="*/ 0 w 6241334"/>
              <a:gd name="connsiteY0" fmla="*/ 0 h 6434795"/>
              <a:gd name="connsiteX1" fmla="*/ 6234436 w 6241334"/>
              <a:gd name="connsiteY1" fmla="*/ 0 h 6434795"/>
              <a:gd name="connsiteX2" fmla="*/ 6241334 w 6241334"/>
              <a:gd name="connsiteY2" fmla="*/ 65382 h 6434795"/>
              <a:gd name="connsiteX3" fmla="*/ 6220429 w 6241334"/>
              <a:gd name="connsiteY3" fmla="*/ 227210 h 6434795"/>
              <a:gd name="connsiteX4" fmla="*/ 4799150 w 6241334"/>
              <a:gd name="connsiteY4" fmla="*/ 5912328 h 6434795"/>
              <a:gd name="connsiteX5" fmla="*/ 4129987 w 6241334"/>
              <a:gd name="connsiteY5" fmla="*/ 6434795 h 6434795"/>
              <a:gd name="connsiteX6" fmla="*/ 0 w 6241334"/>
              <a:gd name="connsiteY6" fmla="*/ 6434795 h 643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1334" h="6434795">
                <a:moveTo>
                  <a:pt x="0" y="0"/>
                </a:moveTo>
                <a:lnTo>
                  <a:pt x="6234436" y="0"/>
                </a:lnTo>
                <a:lnTo>
                  <a:pt x="6241334" y="65382"/>
                </a:lnTo>
                <a:cubicBezTo>
                  <a:pt x="6240796" y="118579"/>
                  <a:pt x="6234035" y="172787"/>
                  <a:pt x="6220429" y="227210"/>
                </a:cubicBezTo>
                <a:lnTo>
                  <a:pt x="4799150" y="5912328"/>
                </a:lnTo>
                <a:cubicBezTo>
                  <a:pt x="4722347" y="6219539"/>
                  <a:pt x="4446652" y="6434795"/>
                  <a:pt x="4129987" y="6434795"/>
                </a:cubicBezTo>
                <a:lnTo>
                  <a:pt x="0" y="6434795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534F696-B618-B324-C392-0CC5008978C0}"/>
              </a:ext>
            </a:extLst>
          </p:cNvPr>
          <p:cNvSpPr/>
          <p:nvPr/>
        </p:nvSpPr>
        <p:spPr>
          <a:xfrm>
            <a:off x="0" y="0"/>
            <a:ext cx="6108536" cy="6301105"/>
          </a:xfrm>
          <a:custGeom>
            <a:avLst/>
            <a:gdLst>
              <a:gd name="connsiteX0" fmla="*/ 0 w 6108536"/>
              <a:gd name="connsiteY0" fmla="*/ 0 h 6301105"/>
              <a:gd name="connsiteX1" fmla="*/ 6108536 w 6108536"/>
              <a:gd name="connsiteY1" fmla="*/ 0 h 6301105"/>
              <a:gd name="connsiteX2" fmla="*/ 6096455 w 6108536"/>
              <a:gd name="connsiteY2" fmla="*/ 93520 h 6301105"/>
              <a:gd name="connsiteX3" fmla="*/ 4675176 w 6108536"/>
              <a:gd name="connsiteY3" fmla="*/ 5778638 h 6301105"/>
              <a:gd name="connsiteX4" fmla="*/ 4006013 w 6108536"/>
              <a:gd name="connsiteY4" fmla="*/ 6301105 h 6301105"/>
              <a:gd name="connsiteX5" fmla="*/ 0 w 6108536"/>
              <a:gd name="connsiteY5" fmla="*/ 6301105 h 630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8536" h="6301105">
                <a:moveTo>
                  <a:pt x="0" y="0"/>
                </a:moveTo>
                <a:lnTo>
                  <a:pt x="6108536" y="0"/>
                </a:lnTo>
                <a:lnTo>
                  <a:pt x="6096455" y="93520"/>
                </a:lnTo>
                <a:lnTo>
                  <a:pt x="4675176" y="5778638"/>
                </a:lnTo>
                <a:cubicBezTo>
                  <a:pt x="4598373" y="6085849"/>
                  <a:pt x="4322678" y="6301105"/>
                  <a:pt x="4006013" y="6301105"/>
                </a:cubicBezTo>
                <a:lnTo>
                  <a:pt x="0" y="6301105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40732" y="1871270"/>
            <a:ext cx="3966944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9900" b="0" i="0" u="none" strike="noStrike" kern="1200" cap="none" spc="0" normalizeH="0" noProof="0" dirty="0">
                <a:ln w="19050"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19900" b="0" i="0" u="none" strike="noStrike" kern="1200" cap="none" spc="0" normalizeH="0" noProof="0" dirty="0">
              <a:ln w="19050"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6111290" y="212768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6111290" y="3300687"/>
            <a:ext cx="20245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  <a:cs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MiSans" panose="00000500000000000000" pitchFamily="2" charset="-122"/>
                <a:ea typeface="MiSans" panose="00000500000000000000" pitchFamily="2" charset="-122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6111289" y="3867799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180DA64-6EFD-56B5-68D9-19792D8E91F5}"/>
              </a:ext>
            </a:extLst>
          </p:cNvPr>
          <p:cNvSpPr/>
          <p:nvPr/>
        </p:nvSpPr>
        <p:spPr>
          <a:xfrm flipH="1">
            <a:off x="11388738" y="5038401"/>
            <a:ext cx="803262" cy="1819599"/>
          </a:xfrm>
          <a:custGeom>
            <a:avLst/>
            <a:gdLst>
              <a:gd name="connsiteX0" fmla="*/ 349110 w 803262"/>
              <a:gd name="connsiteY0" fmla="*/ 0 h 1819599"/>
              <a:gd name="connsiteX1" fmla="*/ 0 w 803262"/>
              <a:gd name="connsiteY1" fmla="*/ 0 h 1819599"/>
              <a:gd name="connsiteX2" fmla="*/ 0 w 803262"/>
              <a:gd name="connsiteY2" fmla="*/ 1819599 h 1819599"/>
              <a:gd name="connsiteX3" fmla="*/ 656383 w 803262"/>
              <a:gd name="connsiteY3" fmla="*/ 1819599 h 1819599"/>
              <a:gd name="connsiteX4" fmla="*/ 798971 w 803262"/>
              <a:gd name="connsiteY4" fmla="*/ 1329043 h 1819599"/>
              <a:gd name="connsiteX5" fmla="*/ 798971 w 803262"/>
              <a:gd name="connsiteY5" fmla="*/ 1268755 h 1819599"/>
              <a:gd name="connsiteX6" fmla="*/ 452818 w 803262"/>
              <a:gd name="connsiteY6" fmla="*/ 77856 h 1819599"/>
              <a:gd name="connsiteX7" fmla="*/ 349110 w 803262"/>
              <a:gd name="connsiteY7" fmla="*/ 0 h 18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262" h="1819599">
                <a:moveTo>
                  <a:pt x="349110" y="0"/>
                </a:moveTo>
                <a:lnTo>
                  <a:pt x="0" y="0"/>
                </a:lnTo>
                <a:lnTo>
                  <a:pt x="0" y="1819599"/>
                </a:lnTo>
                <a:lnTo>
                  <a:pt x="656383" y="1819599"/>
                </a:lnTo>
                <a:lnTo>
                  <a:pt x="798971" y="1329043"/>
                </a:lnTo>
                <a:cubicBezTo>
                  <a:pt x="804693" y="1309359"/>
                  <a:pt x="804693" y="1288439"/>
                  <a:pt x="798971" y="1268755"/>
                </a:cubicBezTo>
                <a:lnTo>
                  <a:pt x="452818" y="77856"/>
                </a:lnTo>
                <a:cubicBezTo>
                  <a:pt x="439421" y="31765"/>
                  <a:pt x="397108" y="0"/>
                  <a:pt x="34911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B320D16-A71E-6811-F8D2-C8E80FABBBA6}"/>
              </a:ext>
            </a:extLst>
          </p:cNvPr>
          <p:cNvSpPr/>
          <p:nvPr/>
        </p:nvSpPr>
        <p:spPr>
          <a:xfrm>
            <a:off x="11582400" y="495246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31" name="爱设计-10">
            <a:extLst>
              <a:ext uri="{FF2B5EF4-FFF2-40B4-BE49-F238E27FC236}">
                <a16:creationId xmlns:a16="http://schemas.microsoft.com/office/drawing/2014/main" id="{3C596FFD-CDE7-224D-8760-C38D6E4C0439}"/>
              </a:ext>
            </a:extLst>
          </p:cNvPr>
          <p:cNvGrpSpPr/>
          <p:nvPr/>
        </p:nvGrpSpPr>
        <p:grpSpPr>
          <a:xfrm>
            <a:off x="609600" y="482170"/>
            <a:ext cx="1138238" cy="203630"/>
            <a:chOff x="692686" y="5833642"/>
            <a:chExt cx="1679478" cy="300458"/>
          </a:xfrm>
        </p:grpSpPr>
        <p:sp>
          <p:nvSpPr>
            <p:cNvPr id="32" name="爱设计-10-1">
              <a:extLst>
                <a:ext uri="{FF2B5EF4-FFF2-40B4-BE49-F238E27FC236}">
                  <a16:creationId xmlns:a16="http://schemas.microsoft.com/office/drawing/2014/main" id="{2CC13587-AA1F-6770-2877-DA3BFDDFE538}"/>
                </a:ext>
              </a:extLst>
            </p:cNvPr>
            <p:cNvSpPr/>
            <p:nvPr/>
          </p:nvSpPr>
          <p:spPr>
            <a:xfrm flipH="1">
              <a:off x="1229232" y="5953982"/>
              <a:ext cx="59777" cy="59777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爱设计-10-2">
              <a:extLst>
                <a:ext uri="{FF2B5EF4-FFF2-40B4-BE49-F238E27FC236}">
                  <a16:creationId xmlns:a16="http://schemas.microsoft.com/office/drawing/2014/main" id="{C20D3C79-22ED-6BC6-2029-E435E6732123}"/>
                </a:ext>
              </a:extLst>
            </p:cNvPr>
            <p:cNvSpPr/>
            <p:nvPr/>
          </p:nvSpPr>
          <p:spPr>
            <a:xfrm flipH="1">
              <a:off x="1365884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4" name="爱设计-10-3">
              <a:extLst>
                <a:ext uri="{FF2B5EF4-FFF2-40B4-BE49-F238E27FC236}">
                  <a16:creationId xmlns:a16="http://schemas.microsoft.com/office/drawing/2014/main" id="{66FB3364-67C2-FED8-FA0B-A0130041EEB8}"/>
                </a:ext>
              </a:extLst>
            </p:cNvPr>
            <p:cNvSpPr/>
            <p:nvPr/>
          </p:nvSpPr>
          <p:spPr>
            <a:xfrm flipH="1">
              <a:off x="1502537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6" name="爱设计-10-4">
              <a:extLst>
                <a:ext uri="{FF2B5EF4-FFF2-40B4-BE49-F238E27FC236}">
                  <a16:creationId xmlns:a16="http://schemas.microsoft.com/office/drawing/2014/main" id="{9D376135-8102-2C1B-1CB1-B437E340C71E}"/>
                </a:ext>
              </a:extLst>
            </p:cNvPr>
            <p:cNvSpPr/>
            <p:nvPr/>
          </p:nvSpPr>
          <p:spPr>
            <a:xfrm flipH="1">
              <a:off x="1639189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7" name="爱设计-10-5">
              <a:extLst>
                <a:ext uri="{FF2B5EF4-FFF2-40B4-BE49-F238E27FC236}">
                  <a16:creationId xmlns:a16="http://schemas.microsoft.com/office/drawing/2014/main" id="{364F7DD2-7EA1-28B2-891E-6FCE32E1F24D}"/>
                </a:ext>
              </a:extLst>
            </p:cNvPr>
            <p:cNvSpPr/>
            <p:nvPr/>
          </p:nvSpPr>
          <p:spPr>
            <a:xfrm flipH="1">
              <a:off x="1775842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8" name="爱设计-10-6">
              <a:extLst>
                <a:ext uri="{FF2B5EF4-FFF2-40B4-BE49-F238E27FC236}">
                  <a16:creationId xmlns:a16="http://schemas.microsoft.com/office/drawing/2014/main" id="{49EF0F1A-E7AB-EDB3-EDC5-9B398116C776}"/>
                </a:ext>
              </a:extLst>
            </p:cNvPr>
            <p:cNvSpPr/>
            <p:nvPr/>
          </p:nvSpPr>
          <p:spPr>
            <a:xfrm flipH="1">
              <a:off x="2071706" y="5833642"/>
              <a:ext cx="300458" cy="300458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39" name="爱设计-10-7">
              <a:extLst>
                <a:ext uri="{FF2B5EF4-FFF2-40B4-BE49-F238E27FC236}">
                  <a16:creationId xmlns:a16="http://schemas.microsoft.com/office/drawing/2014/main" id="{1837F441-1F69-88F7-A402-5070B8BA429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865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40" name="爱设计-10-8">
              <a:extLst>
                <a:ext uri="{FF2B5EF4-FFF2-40B4-BE49-F238E27FC236}">
                  <a16:creationId xmlns:a16="http://schemas.microsoft.com/office/drawing/2014/main" id="{8BB0546E-3B84-6B21-5020-1CB96D19195E}"/>
                </a:ext>
              </a:extLst>
            </p:cNvPr>
            <p:cNvSpPr/>
            <p:nvPr/>
          </p:nvSpPr>
          <p:spPr>
            <a:xfrm rot="18900000">
              <a:off x="2189083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1" name="爱设计-10-9">
              <a:extLst>
                <a:ext uri="{FF2B5EF4-FFF2-40B4-BE49-F238E27FC236}">
                  <a16:creationId xmlns:a16="http://schemas.microsoft.com/office/drawing/2014/main" id="{039B1B67-6CE8-50D3-1AA8-870AC468A2E8}"/>
                </a:ext>
              </a:extLst>
            </p:cNvPr>
            <p:cNvSpPr/>
            <p:nvPr/>
          </p:nvSpPr>
          <p:spPr>
            <a:xfrm>
              <a:off x="692686" y="5833642"/>
              <a:ext cx="300458" cy="3004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42" name="爱设计-10-10">
              <a:extLst>
                <a:ext uri="{FF2B5EF4-FFF2-40B4-BE49-F238E27FC236}">
                  <a16:creationId xmlns:a16="http://schemas.microsoft.com/office/drawing/2014/main" id="{11C2D263-6A5C-E225-2470-AF42C0087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46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43" name="爱设计-10-11">
              <a:extLst>
                <a:ext uri="{FF2B5EF4-FFF2-40B4-BE49-F238E27FC236}">
                  <a16:creationId xmlns:a16="http://schemas.microsoft.com/office/drawing/2014/main" id="{CADAB1DD-6065-DF11-4A8D-BC322FA65F3C}"/>
                </a:ext>
              </a:extLst>
            </p:cNvPr>
            <p:cNvSpPr/>
            <p:nvPr/>
          </p:nvSpPr>
          <p:spPr>
            <a:xfrm rot="2700000" flipH="1">
              <a:off x="789019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510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4E726C-CFC5-C088-6509-B30ECB4AE54A}"/>
              </a:ext>
            </a:extLst>
          </p:cNvPr>
          <p:cNvSpPr/>
          <p:nvPr/>
        </p:nvSpPr>
        <p:spPr>
          <a:xfrm>
            <a:off x="695324" y="1196976"/>
            <a:ext cx="5400675" cy="2540746"/>
          </a:xfrm>
          <a:prstGeom prst="rect">
            <a:avLst/>
          </a:prstGeom>
          <a:blipFill>
            <a:blip r:embed="rId4"/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gaoding-14">
            <a:extLst>
              <a:ext uri="{FF2B5EF4-FFF2-40B4-BE49-F238E27FC236}">
                <a16:creationId xmlns:a16="http://schemas.microsoft.com/office/drawing/2014/main" id="{BCBA7A4A-D021-1443-2472-AD4C753114BF}"/>
              </a:ext>
            </a:extLst>
          </p:cNvPr>
          <p:cNvSpPr txBox="1"/>
          <p:nvPr/>
        </p:nvSpPr>
        <p:spPr>
          <a:xfrm>
            <a:off x="6511450" y="119697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2" name="gaoding-15">
            <a:extLst>
              <a:ext uri="{FF2B5EF4-FFF2-40B4-BE49-F238E27FC236}">
                <a16:creationId xmlns:a16="http://schemas.microsoft.com/office/drawing/2014/main" id="{220A51FC-DDA2-4CA3-16E6-27861195331D}"/>
              </a:ext>
            </a:extLst>
          </p:cNvPr>
          <p:cNvSpPr txBox="1"/>
          <p:nvPr/>
        </p:nvSpPr>
        <p:spPr>
          <a:xfrm>
            <a:off x="6511450" y="1566751"/>
            <a:ext cx="5070949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CAFC985-22DF-040C-F31D-A785CE45AA28}"/>
              </a:ext>
            </a:extLst>
          </p:cNvPr>
          <p:cNvSpPr/>
          <p:nvPr/>
        </p:nvSpPr>
        <p:spPr>
          <a:xfrm>
            <a:off x="6096000" y="3720043"/>
            <a:ext cx="5486400" cy="2540746"/>
          </a:xfrm>
          <a:prstGeom prst="rect">
            <a:avLst/>
          </a:prstGeom>
          <a:blipFill>
            <a:blip r:embed="rId5"/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gaoding-14">
            <a:extLst>
              <a:ext uri="{FF2B5EF4-FFF2-40B4-BE49-F238E27FC236}">
                <a16:creationId xmlns:a16="http://schemas.microsoft.com/office/drawing/2014/main" id="{918760A7-965C-CEE6-6C45-DF9B004DC092}"/>
              </a:ext>
            </a:extLst>
          </p:cNvPr>
          <p:cNvSpPr txBox="1"/>
          <p:nvPr/>
        </p:nvSpPr>
        <p:spPr>
          <a:xfrm>
            <a:off x="6511450" y="255164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7" name="gaoding-15">
            <a:extLst>
              <a:ext uri="{FF2B5EF4-FFF2-40B4-BE49-F238E27FC236}">
                <a16:creationId xmlns:a16="http://schemas.microsoft.com/office/drawing/2014/main" id="{60F296A9-B7B1-98CC-5D5B-0328A9442D8D}"/>
              </a:ext>
            </a:extLst>
          </p:cNvPr>
          <p:cNvSpPr txBox="1"/>
          <p:nvPr/>
        </p:nvSpPr>
        <p:spPr>
          <a:xfrm>
            <a:off x="6511451" y="2921418"/>
            <a:ext cx="5070948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7122C7EC-2DCF-3D7F-C0EA-107A28578A8D}"/>
              </a:ext>
            </a:extLst>
          </p:cNvPr>
          <p:cNvGrpSpPr/>
          <p:nvPr/>
        </p:nvGrpSpPr>
        <p:grpSpPr>
          <a:xfrm>
            <a:off x="1114489" y="4056917"/>
            <a:ext cx="4562345" cy="2131620"/>
            <a:chOff x="955445" y="4056917"/>
            <a:chExt cx="4562345" cy="2131620"/>
          </a:xfrm>
        </p:grpSpPr>
        <p:sp>
          <p:nvSpPr>
            <p:cNvPr id="48" name="gaoding-14">
              <a:extLst>
                <a:ext uri="{FF2B5EF4-FFF2-40B4-BE49-F238E27FC236}">
                  <a16:creationId xmlns:a16="http://schemas.microsoft.com/office/drawing/2014/main" id="{E2582BAC-5C52-E47E-2E9A-A87C03FA7292}"/>
                </a:ext>
              </a:extLst>
            </p:cNvPr>
            <p:cNvSpPr txBox="1"/>
            <p:nvPr/>
          </p:nvSpPr>
          <p:spPr>
            <a:xfrm>
              <a:off x="955445" y="5818761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49" name="同心圆 48">
              <a:extLst>
                <a:ext uri="{FF2B5EF4-FFF2-40B4-BE49-F238E27FC236}">
                  <a16:creationId xmlns:a16="http://schemas.microsoft.com/office/drawing/2014/main" id="{17094E59-5EC9-4513-2844-12BE4131564E}"/>
                </a:ext>
              </a:extLst>
            </p:cNvPr>
            <p:cNvSpPr/>
            <p:nvPr/>
          </p:nvSpPr>
          <p:spPr>
            <a:xfrm>
              <a:off x="1148524" y="4057361"/>
              <a:ext cx="1460500" cy="1460500"/>
            </a:xfrm>
            <a:prstGeom prst="donut">
              <a:avLst>
                <a:gd name="adj" fmla="val 760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空心弧 49">
              <a:extLst>
                <a:ext uri="{FF2B5EF4-FFF2-40B4-BE49-F238E27FC236}">
                  <a16:creationId xmlns:a16="http://schemas.microsoft.com/office/drawing/2014/main" id="{288F4D60-7036-A29D-D1EA-DFB9C39629AB}"/>
                </a:ext>
              </a:extLst>
            </p:cNvPr>
            <p:cNvSpPr/>
            <p:nvPr/>
          </p:nvSpPr>
          <p:spPr>
            <a:xfrm rot="5400000">
              <a:off x="1148524" y="4056917"/>
              <a:ext cx="1460500" cy="1460500"/>
            </a:xfrm>
            <a:prstGeom prst="blockArc">
              <a:avLst>
                <a:gd name="adj1" fmla="val 3982239"/>
                <a:gd name="adj2" fmla="val 429713"/>
                <a:gd name="adj3" fmla="val 8151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gaoding-14">
              <a:extLst>
                <a:ext uri="{FF2B5EF4-FFF2-40B4-BE49-F238E27FC236}">
                  <a16:creationId xmlns:a16="http://schemas.microsoft.com/office/drawing/2014/main" id="{3BD7456A-E05A-7AEC-28FB-9565CE50CB78}"/>
                </a:ext>
              </a:extLst>
            </p:cNvPr>
            <p:cNvSpPr txBox="1"/>
            <p:nvPr/>
          </p:nvSpPr>
          <p:spPr>
            <a:xfrm>
              <a:off x="1576608" y="4602501"/>
              <a:ext cx="604333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80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%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52" name="gaoding-14">
              <a:extLst>
                <a:ext uri="{FF2B5EF4-FFF2-40B4-BE49-F238E27FC236}">
                  <a16:creationId xmlns:a16="http://schemas.microsoft.com/office/drawing/2014/main" id="{4CD5E740-954F-B1D2-989C-8CE1607908A6}"/>
                </a:ext>
              </a:extLst>
            </p:cNvPr>
            <p:cNvSpPr txBox="1"/>
            <p:nvPr/>
          </p:nvSpPr>
          <p:spPr>
            <a:xfrm>
              <a:off x="3671131" y="5819205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53" name="同心圆 52">
              <a:extLst>
                <a:ext uri="{FF2B5EF4-FFF2-40B4-BE49-F238E27FC236}">
                  <a16:creationId xmlns:a16="http://schemas.microsoft.com/office/drawing/2014/main" id="{A09A27A6-B6BD-901E-428A-0BA8AF4DD50E}"/>
                </a:ext>
              </a:extLst>
            </p:cNvPr>
            <p:cNvSpPr/>
            <p:nvPr/>
          </p:nvSpPr>
          <p:spPr>
            <a:xfrm>
              <a:off x="3864210" y="4057805"/>
              <a:ext cx="1460500" cy="1460500"/>
            </a:xfrm>
            <a:prstGeom prst="donut">
              <a:avLst>
                <a:gd name="adj" fmla="val 760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空心弧 53">
              <a:extLst>
                <a:ext uri="{FF2B5EF4-FFF2-40B4-BE49-F238E27FC236}">
                  <a16:creationId xmlns:a16="http://schemas.microsoft.com/office/drawing/2014/main" id="{46AAF562-E51E-6391-A1E0-301DDDAE39B9}"/>
                </a:ext>
              </a:extLst>
            </p:cNvPr>
            <p:cNvSpPr/>
            <p:nvPr/>
          </p:nvSpPr>
          <p:spPr>
            <a:xfrm rot="5400000">
              <a:off x="3864210" y="4057361"/>
              <a:ext cx="1460500" cy="1460500"/>
            </a:xfrm>
            <a:prstGeom prst="blockArc">
              <a:avLst>
                <a:gd name="adj1" fmla="val 10800000"/>
                <a:gd name="adj2" fmla="val 429713"/>
                <a:gd name="adj3" fmla="val 815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gaoding-14">
              <a:extLst>
                <a:ext uri="{FF2B5EF4-FFF2-40B4-BE49-F238E27FC236}">
                  <a16:creationId xmlns:a16="http://schemas.microsoft.com/office/drawing/2014/main" id="{D1ECB25B-1520-C3BB-30AC-1EBE87DACA2F}"/>
                </a:ext>
              </a:extLst>
            </p:cNvPr>
            <p:cNvSpPr txBox="1"/>
            <p:nvPr/>
          </p:nvSpPr>
          <p:spPr>
            <a:xfrm>
              <a:off x="4292294" y="4602945"/>
              <a:ext cx="604333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50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%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endParaRPr>
            </a:p>
          </p:txBody>
        </p:sp>
      </p:grp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02A4B5D5-AFF6-9C14-E8A3-34D87F3C4861}"/>
              </a:ext>
            </a:extLst>
          </p:cNvPr>
          <p:cNvCxnSpPr/>
          <p:nvPr/>
        </p:nvCxnSpPr>
        <p:spPr>
          <a:xfrm>
            <a:off x="6511450" y="2330296"/>
            <a:ext cx="50709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9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256ADAF-52F5-CE46-092B-788F8D2EA85C}"/>
              </a:ext>
            </a:extLst>
          </p:cNvPr>
          <p:cNvSpPr/>
          <p:nvPr/>
        </p:nvSpPr>
        <p:spPr>
          <a:xfrm>
            <a:off x="1" y="908112"/>
            <a:ext cx="5932285" cy="5530788"/>
          </a:xfrm>
          <a:custGeom>
            <a:avLst/>
            <a:gdLst>
              <a:gd name="connsiteX0" fmla="*/ 450304 w 5932285"/>
              <a:gd name="connsiteY0" fmla="*/ 0 h 5530788"/>
              <a:gd name="connsiteX1" fmla="*/ 5392016 w 5932285"/>
              <a:gd name="connsiteY1" fmla="*/ 0 h 5530788"/>
              <a:gd name="connsiteX2" fmla="*/ 5915893 w 5932285"/>
              <a:gd name="connsiteY2" fmla="*/ 670969 h 5530788"/>
              <a:gd name="connsiteX3" fmla="*/ 4803196 w 5932285"/>
              <a:gd name="connsiteY3" fmla="*/ 5121757 h 5530788"/>
              <a:gd name="connsiteX4" fmla="*/ 4279320 w 5932285"/>
              <a:gd name="connsiteY4" fmla="*/ 5530788 h 5530788"/>
              <a:gd name="connsiteX5" fmla="*/ 0 w 5932285"/>
              <a:gd name="connsiteY5" fmla="*/ 5530788 h 5530788"/>
              <a:gd name="connsiteX6" fmla="*/ 0 w 5932285"/>
              <a:gd name="connsiteY6" fmla="*/ 242101 h 5530788"/>
              <a:gd name="connsiteX7" fmla="*/ 53241 w 5932285"/>
              <a:gd name="connsiteY7" fmla="*/ 173918 h 5530788"/>
              <a:gd name="connsiteX8" fmla="*/ 450304 w 5932285"/>
              <a:gd name="connsiteY8" fmla="*/ 0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2285" h="5530788">
                <a:moveTo>
                  <a:pt x="450304" y="0"/>
                </a:moveTo>
                <a:lnTo>
                  <a:pt x="5392016" y="0"/>
                </a:lnTo>
                <a:cubicBezTo>
                  <a:pt x="5743358" y="0"/>
                  <a:pt x="6001106" y="330117"/>
                  <a:pt x="5915893" y="670969"/>
                </a:cubicBezTo>
                <a:lnTo>
                  <a:pt x="4803196" y="5121757"/>
                </a:lnTo>
                <a:cubicBezTo>
                  <a:pt x="4743068" y="5362267"/>
                  <a:pt x="4527232" y="5530788"/>
                  <a:pt x="4279320" y="5530788"/>
                </a:cubicBezTo>
                <a:lnTo>
                  <a:pt x="0" y="5530788"/>
                </a:lnTo>
                <a:lnTo>
                  <a:pt x="0" y="242101"/>
                </a:lnTo>
                <a:lnTo>
                  <a:pt x="53241" y="173918"/>
                </a:lnTo>
                <a:cubicBezTo>
                  <a:pt x="152943" y="65829"/>
                  <a:pt x="295359" y="0"/>
                  <a:pt x="45030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7135146-EE73-F8F4-E351-3F8A9FF17A34}"/>
              </a:ext>
            </a:extLst>
          </p:cNvPr>
          <p:cNvSpPr/>
          <p:nvPr/>
        </p:nvSpPr>
        <p:spPr>
          <a:xfrm>
            <a:off x="1" y="530021"/>
            <a:ext cx="5713387" cy="5644626"/>
          </a:xfrm>
          <a:custGeom>
            <a:avLst/>
            <a:gdLst>
              <a:gd name="connsiteX0" fmla="*/ 118572 w 5713387"/>
              <a:gd name="connsiteY0" fmla="*/ 0 h 5644626"/>
              <a:gd name="connsiteX1" fmla="*/ 5161998 w 5713387"/>
              <a:gd name="connsiteY1" fmla="*/ 0 h 5644626"/>
              <a:gd name="connsiteX2" fmla="*/ 5696657 w 5713387"/>
              <a:gd name="connsiteY2" fmla="*/ 684779 h 5644626"/>
              <a:gd name="connsiteX3" fmla="*/ 4561058 w 5713387"/>
              <a:gd name="connsiteY3" fmla="*/ 5227176 h 5644626"/>
              <a:gd name="connsiteX4" fmla="*/ 4026398 w 5713387"/>
              <a:gd name="connsiteY4" fmla="*/ 5644626 h 5644626"/>
              <a:gd name="connsiteX5" fmla="*/ 0 w 5713387"/>
              <a:gd name="connsiteY5" fmla="*/ 5644626 h 5644626"/>
              <a:gd name="connsiteX6" fmla="*/ 0 w 5713387"/>
              <a:gd name="connsiteY6" fmla="*/ 14439 h 5644626"/>
              <a:gd name="connsiteX7" fmla="*/ 25472 w 5713387"/>
              <a:gd name="connsiteY7" fmla="*/ 7870 h 5644626"/>
              <a:gd name="connsiteX8" fmla="*/ 118572 w 5713387"/>
              <a:gd name="connsiteY8" fmla="*/ 0 h 564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3387" h="5644626">
                <a:moveTo>
                  <a:pt x="118572" y="0"/>
                </a:moveTo>
                <a:lnTo>
                  <a:pt x="5161998" y="0"/>
                </a:lnTo>
                <a:cubicBezTo>
                  <a:pt x="5520571" y="0"/>
                  <a:pt x="5783624" y="336912"/>
                  <a:pt x="5696657" y="684779"/>
                </a:cubicBezTo>
                <a:lnTo>
                  <a:pt x="4561058" y="5227176"/>
                </a:lnTo>
                <a:cubicBezTo>
                  <a:pt x="4499692" y="5472637"/>
                  <a:pt x="4279413" y="5644626"/>
                  <a:pt x="4026398" y="5644626"/>
                </a:cubicBezTo>
                <a:lnTo>
                  <a:pt x="0" y="5644626"/>
                </a:lnTo>
                <a:lnTo>
                  <a:pt x="0" y="14439"/>
                </a:lnTo>
                <a:lnTo>
                  <a:pt x="25472" y="7870"/>
                </a:lnTo>
                <a:cubicBezTo>
                  <a:pt x="55829" y="2687"/>
                  <a:pt x="86945" y="0"/>
                  <a:pt x="118572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7E8AB81-53E2-ED0F-CC20-E7BEC27168E6}"/>
              </a:ext>
            </a:extLst>
          </p:cNvPr>
          <p:cNvGrpSpPr/>
          <p:nvPr/>
        </p:nvGrpSpPr>
        <p:grpSpPr>
          <a:xfrm>
            <a:off x="7350292" y="1342517"/>
            <a:ext cx="3204293" cy="660950"/>
            <a:chOff x="7198954" y="1308083"/>
            <a:chExt cx="3204293" cy="66095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0594649-D7F2-5F47-3901-2B1D79C0FBB5}"/>
                </a:ext>
              </a:extLst>
            </p:cNvPr>
            <p:cNvSpPr txBox="1"/>
            <p:nvPr/>
          </p:nvSpPr>
          <p:spPr>
            <a:xfrm>
              <a:off x="7198954" y="1358401"/>
              <a:ext cx="654813" cy="56778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88900" dist="165100" dir="5400000" sx="80000" sy="80000" algn="t" rotWithShape="0">
                <a:schemeClr val="accent1">
                  <a:alpha val="15000"/>
                </a:scheme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01</a:t>
              </a:r>
              <a:endParaRPr kumimoji="1" lang="zh-CN" altLang="en-US" sz="2800" b="0" i="0" u="none" strike="noStrike" kern="1200" cap="none" spc="0" normalizeH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6C58273-143D-4941-C519-BEA698F87F9C}"/>
                </a:ext>
              </a:extLst>
            </p:cNvPr>
            <p:cNvSpPr txBox="1"/>
            <p:nvPr/>
          </p:nvSpPr>
          <p:spPr>
            <a:xfrm>
              <a:off x="8094923" y="1308083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工作完成情况</a:t>
              </a:r>
            </a:p>
          </p:txBody>
        </p:sp>
        <p:sp>
          <p:nvSpPr>
            <p:cNvPr id="59" name="文本占位符 9">
              <a:extLst>
                <a:ext uri="{FF2B5EF4-FFF2-40B4-BE49-F238E27FC236}">
                  <a16:creationId xmlns:a16="http://schemas.microsoft.com/office/drawing/2014/main" id="{197F3AFA-1EF4-83FE-C3F5-9BAF1EEFF955}"/>
                </a:ext>
              </a:extLst>
            </p:cNvPr>
            <p:cNvSpPr txBox="1">
              <a:spLocks/>
            </p:cNvSpPr>
            <p:nvPr/>
          </p:nvSpPr>
          <p:spPr>
            <a:xfrm>
              <a:off x="8094923" y="1769748"/>
              <a:ext cx="1675139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Completion of work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81E6BD8-BB87-99C3-B411-4F33D263DD9E}"/>
              </a:ext>
            </a:extLst>
          </p:cNvPr>
          <p:cNvGrpSpPr/>
          <p:nvPr/>
        </p:nvGrpSpPr>
        <p:grpSpPr>
          <a:xfrm>
            <a:off x="7051635" y="2566738"/>
            <a:ext cx="3204293" cy="636723"/>
            <a:chOff x="7198954" y="2516059"/>
            <a:chExt cx="3204293" cy="636723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ABFD96E-56DE-CD77-6514-C50EE6B5EDED}"/>
                </a:ext>
              </a:extLst>
            </p:cNvPr>
            <p:cNvSpPr txBox="1"/>
            <p:nvPr/>
          </p:nvSpPr>
          <p:spPr>
            <a:xfrm>
              <a:off x="7198954" y="2546964"/>
              <a:ext cx="654813" cy="56778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88900" dist="165100" dir="5400000" sx="80000" sy="80000" algn="t" rotWithShape="0">
                <a:schemeClr val="accent1">
                  <a:alpha val="15000"/>
                </a:scheme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02</a:t>
              </a:r>
              <a:endParaRPr kumimoji="1" lang="zh-CN" altLang="en-US" sz="2800" b="0" i="0" u="none" strike="noStrike" kern="1200" cap="none" spc="0" normalizeH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7CEDD9D-E729-36C1-5A59-B4739BB31B61}"/>
                </a:ext>
              </a:extLst>
            </p:cNvPr>
            <p:cNvSpPr txBox="1"/>
            <p:nvPr/>
          </p:nvSpPr>
          <p:spPr>
            <a:xfrm>
              <a:off x="8094923" y="2516059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业绩成果展示</a:t>
              </a:r>
            </a:p>
          </p:txBody>
        </p:sp>
        <p:sp>
          <p:nvSpPr>
            <p:cNvPr id="60" name="文本占位符 9">
              <a:extLst>
                <a:ext uri="{FF2B5EF4-FFF2-40B4-BE49-F238E27FC236}">
                  <a16:creationId xmlns:a16="http://schemas.microsoft.com/office/drawing/2014/main" id="{1D8714A9-9239-1677-3E67-F9215C5987D3}"/>
                </a:ext>
              </a:extLst>
            </p:cNvPr>
            <p:cNvSpPr txBox="1">
              <a:spLocks/>
            </p:cNvSpPr>
            <p:nvPr/>
          </p:nvSpPr>
          <p:spPr>
            <a:xfrm>
              <a:off x="8094923" y="2953497"/>
              <a:ext cx="1585370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Work results show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937CB35-50E8-09E6-A86B-3673CA45D916}"/>
              </a:ext>
            </a:extLst>
          </p:cNvPr>
          <p:cNvGrpSpPr/>
          <p:nvPr/>
        </p:nvGrpSpPr>
        <p:grpSpPr>
          <a:xfrm>
            <a:off x="6752979" y="3766732"/>
            <a:ext cx="3204293" cy="695517"/>
            <a:chOff x="7198954" y="3669969"/>
            <a:chExt cx="3204293" cy="695517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D2E03DA-1064-4B70-5949-C312AC64B179}"/>
                </a:ext>
              </a:extLst>
            </p:cNvPr>
            <p:cNvSpPr txBox="1"/>
            <p:nvPr/>
          </p:nvSpPr>
          <p:spPr>
            <a:xfrm>
              <a:off x="7198954" y="3751408"/>
              <a:ext cx="654813" cy="56778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88900" dist="165100" dir="5400000" sx="80000" sy="80000" algn="t" rotWithShape="0">
                <a:schemeClr val="accent1">
                  <a:alpha val="15000"/>
                </a:scheme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03</a:t>
              </a:r>
              <a:endParaRPr kumimoji="1" lang="zh-CN" altLang="en-US" sz="2800" b="0" i="0" u="none" strike="noStrike" kern="1200" cap="none" spc="0" normalizeH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3254989-63EC-115F-FD69-9BEA4C1967C4}"/>
                </a:ext>
              </a:extLst>
            </p:cNvPr>
            <p:cNvSpPr txBox="1"/>
            <p:nvPr/>
          </p:nvSpPr>
          <p:spPr>
            <a:xfrm>
              <a:off x="8094923" y="3669969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工作不足之处</a:t>
              </a:r>
            </a:p>
          </p:txBody>
        </p:sp>
        <p:sp>
          <p:nvSpPr>
            <p:cNvPr id="61" name="文本占位符 9">
              <a:extLst>
                <a:ext uri="{FF2B5EF4-FFF2-40B4-BE49-F238E27FC236}">
                  <a16:creationId xmlns:a16="http://schemas.microsoft.com/office/drawing/2014/main" id="{94E87535-2E38-0F6D-23BE-AC0F4B9CB722}"/>
                </a:ext>
              </a:extLst>
            </p:cNvPr>
            <p:cNvSpPr txBox="1">
              <a:spLocks/>
            </p:cNvSpPr>
            <p:nvPr/>
          </p:nvSpPr>
          <p:spPr>
            <a:xfrm>
              <a:off x="8094923" y="4166201"/>
              <a:ext cx="2043829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Deficiencies in the work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12165C8-FB25-C2E3-624C-2DEEC6371AFF}"/>
              </a:ext>
            </a:extLst>
          </p:cNvPr>
          <p:cNvGrpSpPr/>
          <p:nvPr/>
        </p:nvGrpSpPr>
        <p:grpSpPr>
          <a:xfrm>
            <a:off x="6454323" y="5025521"/>
            <a:ext cx="3204293" cy="660265"/>
            <a:chOff x="7198954" y="4889652"/>
            <a:chExt cx="3204293" cy="660265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422E42D-5CAE-2C43-A0F2-756099FBEF03}"/>
                </a:ext>
              </a:extLst>
            </p:cNvPr>
            <p:cNvSpPr txBox="1"/>
            <p:nvPr/>
          </p:nvSpPr>
          <p:spPr>
            <a:xfrm>
              <a:off x="7198954" y="4939970"/>
              <a:ext cx="654813" cy="56778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88900" dist="165100" dir="5400000" sx="80000" sy="80000" algn="t" rotWithShape="0">
                <a:schemeClr val="accent1">
                  <a:alpha val="15000"/>
                </a:schemeClr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04</a:t>
              </a:r>
              <a:endParaRPr kumimoji="1" lang="zh-CN" altLang="en-US" sz="2800" b="0" i="0" u="none" strike="noStrike" kern="1200" cap="none" spc="0" normalizeH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4175DE1-7DFE-5797-E713-A8DFF81B8323}"/>
                </a:ext>
              </a:extLst>
            </p:cNvPr>
            <p:cNvSpPr txBox="1"/>
            <p:nvPr/>
          </p:nvSpPr>
          <p:spPr>
            <a:xfrm>
              <a:off x="8094923" y="4889652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明年工作计划</a:t>
              </a:r>
            </a:p>
          </p:txBody>
        </p:sp>
        <p:sp>
          <p:nvSpPr>
            <p:cNvPr id="62" name="文本占位符 9">
              <a:extLst>
                <a:ext uri="{FF2B5EF4-FFF2-40B4-BE49-F238E27FC236}">
                  <a16:creationId xmlns:a16="http://schemas.microsoft.com/office/drawing/2014/main" id="{A9973555-693F-23E9-FBEF-1F579C6F261C}"/>
                </a:ext>
              </a:extLst>
            </p:cNvPr>
            <p:cNvSpPr txBox="1">
              <a:spLocks/>
            </p:cNvSpPr>
            <p:nvPr/>
          </p:nvSpPr>
          <p:spPr>
            <a:xfrm>
              <a:off x="8094923" y="5350632"/>
              <a:ext cx="2024593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Work Plan for next year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51504F4-CACE-6916-2BE6-4F30B82197D4}"/>
              </a:ext>
            </a:extLst>
          </p:cNvPr>
          <p:cNvSpPr txBox="1"/>
          <p:nvPr/>
        </p:nvSpPr>
        <p:spPr>
          <a:xfrm>
            <a:off x="1349628" y="3609315"/>
            <a:ext cx="269983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2800" dirty="0">
                <a:solidFill>
                  <a:schemeClr val="bg1">
                    <a:alpha val="50000"/>
                  </a:schemeClr>
                </a:solidFill>
              </a:rPr>
              <a:t>CONTENTS</a:t>
            </a:r>
            <a:endParaRPr lang="zh-CN" altLang="en-US" sz="2800" dirty="0">
              <a:solidFill>
                <a:schemeClr val="bg1">
                  <a:alpha val="50000"/>
                </a:schemeClr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60A3C0CD-0FBB-9D1D-5BCD-14A24DC5F5E8}"/>
              </a:ext>
            </a:extLst>
          </p:cNvPr>
          <p:cNvSpPr/>
          <p:nvPr/>
        </p:nvSpPr>
        <p:spPr>
          <a:xfrm flipH="1">
            <a:off x="11388738" y="5038401"/>
            <a:ext cx="803262" cy="1819599"/>
          </a:xfrm>
          <a:custGeom>
            <a:avLst/>
            <a:gdLst>
              <a:gd name="connsiteX0" fmla="*/ 349110 w 803262"/>
              <a:gd name="connsiteY0" fmla="*/ 0 h 1819599"/>
              <a:gd name="connsiteX1" fmla="*/ 0 w 803262"/>
              <a:gd name="connsiteY1" fmla="*/ 0 h 1819599"/>
              <a:gd name="connsiteX2" fmla="*/ 0 w 803262"/>
              <a:gd name="connsiteY2" fmla="*/ 1819599 h 1819599"/>
              <a:gd name="connsiteX3" fmla="*/ 656383 w 803262"/>
              <a:gd name="connsiteY3" fmla="*/ 1819599 h 1819599"/>
              <a:gd name="connsiteX4" fmla="*/ 798971 w 803262"/>
              <a:gd name="connsiteY4" fmla="*/ 1329043 h 1819599"/>
              <a:gd name="connsiteX5" fmla="*/ 798971 w 803262"/>
              <a:gd name="connsiteY5" fmla="*/ 1268755 h 1819599"/>
              <a:gd name="connsiteX6" fmla="*/ 452818 w 803262"/>
              <a:gd name="connsiteY6" fmla="*/ 77856 h 1819599"/>
              <a:gd name="connsiteX7" fmla="*/ 349110 w 803262"/>
              <a:gd name="connsiteY7" fmla="*/ 0 h 18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262" h="1819599">
                <a:moveTo>
                  <a:pt x="349110" y="0"/>
                </a:moveTo>
                <a:lnTo>
                  <a:pt x="0" y="0"/>
                </a:lnTo>
                <a:lnTo>
                  <a:pt x="0" y="1819599"/>
                </a:lnTo>
                <a:lnTo>
                  <a:pt x="656383" y="1819599"/>
                </a:lnTo>
                <a:lnTo>
                  <a:pt x="798971" y="1329043"/>
                </a:lnTo>
                <a:cubicBezTo>
                  <a:pt x="804693" y="1309359"/>
                  <a:pt x="804693" y="1288439"/>
                  <a:pt x="798971" y="1268755"/>
                </a:cubicBezTo>
                <a:lnTo>
                  <a:pt x="452818" y="77856"/>
                </a:lnTo>
                <a:cubicBezTo>
                  <a:pt x="439421" y="31765"/>
                  <a:pt x="397108" y="0"/>
                  <a:pt x="34911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94EDD46-A137-AE9D-47E2-7C50817A5FE0}"/>
              </a:ext>
            </a:extLst>
          </p:cNvPr>
          <p:cNvSpPr/>
          <p:nvPr/>
        </p:nvSpPr>
        <p:spPr>
          <a:xfrm rot="5400000">
            <a:off x="1287480" y="1887776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5AB2CE-A434-E033-6961-8C5345077C07}"/>
              </a:ext>
            </a:extLst>
          </p:cNvPr>
          <p:cNvSpPr txBox="1"/>
          <p:nvPr/>
        </p:nvSpPr>
        <p:spPr>
          <a:xfrm>
            <a:off x="1224784" y="2003467"/>
            <a:ext cx="2949525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11500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B80988FD-6C02-05B9-5770-416FF9B2D3D7}"/>
              </a:ext>
            </a:extLst>
          </p:cNvPr>
          <p:cNvSpPr/>
          <p:nvPr/>
        </p:nvSpPr>
        <p:spPr>
          <a:xfrm>
            <a:off x="11582400" y="495246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accent2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4458D29C-4291-AC4F-0C92-5200538F79F7}"/>
              </a:ext>
            </a:extLst>
          </p:cNvPr>
          <p:cNvSpPr/>
          <p:nvPr/>
        </p:nvSpPr>
        <p:spPr>
          <a:xfrm>
            <a:off x="695325" y="3183467"/>
            <a:ext cx="2776009" cy="982133"/>
          </a:xfrm>
          <a:custGeom>
            <a:avLst/>
            <a:gdLst>
              <a:gd name="connsiteX0" fmla="*/ 1227137 w 2454275"/>
              <a:gd name="connsiteY0" fmla="*/ 0 h 982133"/>
              <a:gd name="connsiteX1" fmla="*/ 1369546 w 2454275"/>
              <a:gd name="connsiteY1" fmla="*/ 245533 h 982133"/>
              <a:gd name="connsiteX2" fmla="*/ 2454275 w 2454275"/>
              <a:gd name="connsiteY2" fmla="*/ 245533 h 982133"/>
              <a:gd name="connsiteX3" fmla="*/ 2270125 w 2454275"/>
              <a:gd name="connsiteY3" fmla="*/ 982133 h 982133"/>
              <a:gd name="connsiteX4" fmla="*/ 0 w 2454275"/>
              <a:gd name="connsiteY4" fmla="*/ 982133 h 982133"/>
              <a:gd name="connsiteX5" fmla="*/ 184150 w 2454275"/>
              <a:gd name="connsiteY5" fmla="*/ 245533 h 982133"/>
              <a:gd name="connsiteX6" fmla="*/ 1084728 w 2454275"/>
              <a:gd name="connsiteY6" fmla="*/ 245533 h 98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275" h="982133">
                <a:moveTo>
                  <a:pt x="1227137" y="0"/>
                </a:moveTo>
                <a:lnTo>
                  <a:pt x="1369546" y="245533"/>
                </a:lnTo>
                <a:lnTo>
                  <a:pt x="2454275" y="245533"/>
                </a:lnTo>
                <a:lnTo>
                  <a:pt x="2270125" y="982133"/>
                </a:lnTo>
                <a:lnTo>
                  <a:pt x="0" y="982133"/>
                </a:lnTo>
                <a:lnTo>
                  <a:pt x="184150" y="245533"/>
                </a:lnTo>
                <a:lnTo>
                  <a:pt x="1084728" y="245533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任意形状 16">
            <a:extLst>
              <a:ext uri="{FF2B5EF4-FFF2-40B4-BE49-F238E27FC236}">
                <a16:creationId xmlns:a16="http://schemas.microsoft.com/office/drawing/2014/main" id="{824419E6-5C4F-D5C3-8CCF-3C2069F8E5DA}"/>
              </a:ext>
            </a:extLst>
          </p:cNvPr>
          <p:cNvSpPr/>
          <p:nvPr/>
        </p:nvSpPr>
        <p:spPr>
          <a:xfrm>
            <a:off x="3399014" y="3429000"/>
            <a:ext cx="2776009" cy="970543"/>
          </a:xfrm>
          <a:custGeom>
            <a:avLst/>
            <a:gdLst>
              <a:gd name="connsiteX0" fmla="*/ 184150 w 2454275"/>
              <a:gd name="connsiteY0" fmla="*/ 0 h 970543"/>
              <a:gd name="connsiteX1" fmla="*/ 2454275 w 2454275"/>
              <a:gd name="connsiteY1" fmla="*/ 0 h 970543"/>
              <a:gd name="connsiteX2" fmla="*/ 2270125 w 2454275"/>
              <a:gd name="connsiteY2" fmla="*/ 736600 h 970543"/>
              <a:gd name="connsiteX3" fmla="*/ 1362825 w 2454275"/>
              <a:gd name="connsiteY3" fmla="*/ 736600 h 970543"/>
              <a:gd name="connsiteX4" fmla="*/ 1227138 w 2454275"/>
              <a:gd name="connsiteY4" fmla="*/ 970543 h 970543"/>
              <a:gd name="connsiteX5" fmla="*/ 1091451 w 2454275"/>
              <a:gd name="connsiteY5" fmla="*/ 736600 h 970543"/>
              <a:gd name="connsiteX6" fmla="*/ 0 w 2454275"/>
              <a:gd name="connsiteY6" fmla="*/ 736600 h 97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275" h="970543">
                <a:moveTo>
                  <a:pt x="184150" y="0"/>
                </a:moveTo>
                <a:lnTo>
                  <a:pt x="2454275" y="0"/>
                </a:lnTo>
                <a:lnTo>
                  <a:pt x="2270125" y="736600"/>
                </a:lnTo>
                <a:lnTo>
                  <a:pt x="1362825" y="736600"/>
                </a:lnTo>
                <a:lnTo>
                  <a:pt x="1227138" y="970543"/>
                </a:lnTo>
                <a:lnTo>
                  <a:pt x="1091451" y="736600"/>
                </a:lnTo>
                <a:lnTo>
                  <a:pt x="0" y="7366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965DF593-8D96-EE7E-1AFB-3E7D1D653424}"/>
              </a:ext>
            </a:extLst>
          </p:cNvPr>
          <p:cNvSpPr/>
          <p:nvPr/>
        </p:nvSpPr>
        <p:spPr>
          <a:xfrm>
            <a:off x="6102703" y="3183467"/>
            <a:ext cx="2776009" cy="982133"/>
          </a:xfrm>
          <a:custGeom>
            <a:avLst/>
            <a:gdLst>
              <a:gd name="connsiteX0" fmla="*/ 1227137 w 2454275"/>
              <a:gd name="connsiteY0" fmla="*/ 0 h 982133"/>
              <a:gd name="connsiteX1" fmla="*/ 1369546 w 2454275"/>
              <a:gd name="connsiteY1" fmla="*/ 245533 h 982133"/>
              <a:gd name="connsiteX2" fmla="*/ 2454275 w 2454275"/>
              <a:gd name="connsiteY2" fmla="*/ 245533 h 982133"/>
              <a:gd name="connsiteX3" fmla="*/ 2270125 w 2454275"/>
              <a:gd name="connsiteY3" fmla="*/ 982133 h 982133"/>
              <a:gd name="connsiteX4" fmla="*/ 0 w 2454275"/>
              <a:gd name="connsiteY4" fmla="*/ 982133 h 982133"/>
              <a:gd name="connsiteX5" fmla="*/ 184150 w 2454275"/>
              <a:gd name="connsiteY5" fmla="*/ 245533 h 982133"/>
              <a:gd name="connsiteX6" fmla="*/ 1084728 w 2454275"/>
              <a:gd name="connsiteY6" fmla="*/ 245533 h 98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275" h="982133">
                <a:moveTo>
                  <a:pt x="1227137" y="0"/>
                </a:moveTo>
                <a:lnTo>
                  <a:pt x="1369546" y="245533"/>
                </a:lnTo>
                <a:lnTo>
                  <a:pt x="2454275" y="245533"/>
                </a:lnTo>
                <a:lnTo>
                  <a:pt x="2270125" y="982133"/>
                </a:lnTo>
                <a:lnTo>
                  <a:pt x="0" y="982133"/>
                </a:lnTo>
                <a:lnTo>
                  <a:pt x="184150" y="245533"/>
                </a:lnTo>
                <a:lnTo>
                  <a:pt x="1084728" y="245533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任意形状 32">
            <a:extLst>
              <a:ext uri="{FF2B5EF4-FFF2-40B4-BE49-F238E27FC236}">
                <a16:creationId xmlns:a16="http://schemas.microsoft.com/office/drawing/2014/main" id="{20C398A9-68D3-EDF1-3934-32D43393E513}"/>
              </a:ext>
            </a:extLst>
          </p:cNvPr>
          <p:cNvSpPr/>
          <p:nvPr/>
        </p:nvSpPr>
        <p:spPr>
          <a:xfrm>
            <a:off x="8806391" y="3429000"/>
            <a:ext cx="2776009" cy="970543"/>
          </a:xfrm>
          <a:custGeom>
            <a:avLst/>
            <a:gdLst>
              <a:gd name="connsiteX0" fmla="*/ 184150 w 2454275"/>
              <a:gd name="connsiteY0" fmla="*/ 0 h 970543"/>
              <a:gd name="connsiteX1" fmla="*/ 2454275 w 2454275"/>
              <a:gd name="connsiteY1" fmla="*/ 0 h 970543"/>
              <a:gd name="connsiteX2" fmla="*/ 2270125 w 2454275"/>
              <a:gd name="connsiteY2" fmla="*/ 736600 h 970543"/>
              <a:gd name="connsiteX3" fmla="*/ 1362825 w 2454275"/>
              <a:gd name="connsiteY3" fmla="*/ 736600 h 970543"/>
              <a:gd name="connsiteX4" fmla="*/ 1227138 w 2454275"/>
              <a:gd name="connsiteY4" fmla="*/ 970543 h 970543"/>
              <a:gd name="connsiteX5" fmla="*/ 1091451 w 2454275"/>
              <a:gd name="connsiteY5" fmla="*/ 736600 h 970543"/>
              <a:gd name="connsiteX6" fmla="*/ 0 w 2454275"/>
              <a:gd name="connsiteY6" fmla="*/ 736600 h 97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275" h="970543">
                <a:moveTo>
                  <a:pt x="184150" y="0"/>
                </a:moveTo>
                <a:lnTo>
                  <a:pt x="2454275" y="0"/>
                </a:lnTo>
                <a:lnTo>
                  <a:pt x="2270125" y="736600"/>
                </a:lnTo>
                <a:lnTo>
                  <a:pt x="1362825" y="736600"/>
                </a:lnTo>
                <a:lnTo>
                  <a:pt x="1227138" y="970543"/>
                </a:lnTo>
                <a:lnTo>
                  <a:pt x="1091451" y="736600"/>
                </a:lnTo>
                <a:lnTo>
                  <a:pt x="0" y="7366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4" name="gaoding-14">
            <a:extLst>
              <a:ext uri="{FF2B5EF4-FFF2-40B4-BE49-F238E27FC236}">
                <a16:creationId xmlns:a16="http://schemas.microsoft.com/office/drawing/2014/main" id="{2B82E8F8-4661-6CE4-75C1-F0F5B3C8F4E0}"/>
              </a:ext>
            </a:extLst>
          </p:cNvPr>
          <p:cNvSpPr txBox="1"/>
          <p:nvPr/>
        </p:nvSpPr>
        <p:spPr>
          <a:xfrm>
            <a:off x="1160000" y="147925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5" name="gaoding-15">
            <a:extLst>
              <a:ext uri="{FF2B5EF4-FFF2-40B4-BE49-F238E27FC236}">
                <a16:creationId xmlns:a16="http://schemas.microsoft.com/office/drawing/2014/main" id="{2000842E-3337-1360-BBDE-27EBD46A9246}"/>
              </a:ext>
            </a:extLst>
          </p:cNvPr>
          <p:cNvSpPr txBox="1"/>
          <p:nvPr/>
        </p:nvSpPr>
        <p:spPr>
          <a:xfrm>
            <a:off x="852223" y="1949962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BCB7145-DC23-D3B4-B311-B4DA9D74C7C7}"/>
              </a:ext>
            </a:extLst>
          </p:cNvPr>
          <p:cNvSpPr txBox="1"/>
          <p:nvPr/>
        </p:nvSpPr>
        <p:spPr>
          <a:xfrm>
            <a:off x="1684404" y="3597855"/>
            <a:ext cx="79785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YQiHei 85S" pitchFamily="18" charset="-122"/>
                <a:ea typeface="HYQiHei 85S" pitchFamily="18" charset="-122"/>
              </a:rPr>
              <a:t>01</a:t>
            </a:r>
            <a:endParaRPr kumimoji="1"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YQiHei 85S" pitchFamily="18" charset="-122"/>
              <a:ea typeface="HYQiHei 85S" pitchFamily="18" charset="-122"/>
            </a:endParaRPr>
          </a:p>
        </p:txBody>
      </p:sp>
      <p:sp>
        <p:nvSpPr>
          <p:cNvPr id="39" name="gaoding-14">
            <a:extLst>
              <a:ext uri="{FF2B5EF4-FFF2-40B4-BE49-F238E27FC236}">
                <a16:creationId xmlns:a16="http://schemas.microsoft.com/office/drawing/2014/main" id="{3A138487-B0C4-C24B-6E68-20D78CE6BBB2}"/>
              </a:ext>
            </a:extLst>
          </p:cNvPr>
          <p:cNvSpPr txBox="1"/>
          <p:nvPr/>
        </p:nvSpPr>
        <p:spPr>
          <a:xfrm>
            <a:off x="3863689" y="464578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0" name="gaoding-15">
            <a:extLst>
              <a:ext uri="{FF2B5EF4-FFF2-40B4-BE49-F238E27FC236}">
                <a16:creationId xmlns:a16="http://schemas.microsoft.com/office/drawing/2014/main" id="{076DDDF1-529D-C4EF-B57D-121B7BC829F6}"/>
              </a:ext>
            </a:extLst>
          </p:cNvPr>
          <p:cNvSpPr txBox="1"/>
          <p:nvPr/>
        </p:nvSpPr>
        <p:spPr>
          <a:xfrm>
            <a:off x="3555912" y="5116495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3" name="gaoding-14">
            <a:extLst>
              <a:ext uri="{FF2B5EF4-FFF2-40B4-BE49-F238E27FC236}">
                <a16:creationId xmlns:a16="http://schemas.microsoft.com/office/drawing/2014/main" id="{CD8DF3AC-A952-300C-88C9-31A197C77E78}"/>
              </a:ext>
            </a:extLst>
          </p:cNvPr>
          <p:cNvSpPr txBox="1"/>
          <p:nvPr/>
        </p:nvSpPr>
        <p:spPr>
          <a:xfrm>
            <a:off x="6567378" y="147925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4" name="gaoding-15">
            <a:extLst>
              <a:ext uri="{FF2B5EF4-FFF2-40B4-BE49-F238E27FC236}">
                <a16:creationId xmlns:a16="http://schemas.microsoft.com/office/drawing/2014/main" id="{C116AE19-5808-91E7-A350-28F8B5CF9E68}"/>
              </a:ext>
            </a:extLst>
          </p:cNvPr>
          <p:cNvSpPr txBox="1"/>
          <p:nvPr/>
        </p:nvSpPr>
        <p:spPr>
          <a:xfrm>
            <a:off x="6259601" y="1949962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5" name="gaoding-14">
            <a:extLst>
              <a:ext uri="{FF2B5EF4-FFF2-40B4-BE49-F238E27FC236}">
                <a16:creationId xmlns:a16="http://schemas.microsoft.com/office/drawing/2014/main" id="{943420D9-B327-7BB0-DC80-1FBF84C02B7A}"/>
              </a:ext>
            </a:extLst>
          </p:cNvPr>
          <p:cNvSpPr txBox="1"/>
          <p:nvPr/>
        </p:nvSpPr>
        <p:spPr>
          <a:xfrm>
            <a:off x="9271066" y="464578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6" name="gaoding-15">
            <a:extLst>
              <a:ext uri="{FF2B5EF4-FFF2-40B4-BE49-F238E27FC236}">
                <a16:creationId xmlns:a16="http://schemas.microsoft.com/office/drawing/2014/main" id="{8DDC2F82-AF5D-12E0-EB73-80B55B15C9A9}"/>
              </a:ext>
            </a:extLst>
          </p:cNvPr>
          <p:cNvSpPr txBox="1"/>
          <p:nvPr/>
        </p:nvSpPr>
        <p:spPr>
          <a:xfrm>
            <a:off x="8963289" y="5116495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8F532F6-369F-DFDE-F949-AE98D5EB7395}"/>
              </a:ext>
            </a:extLst>
          </p:cNvPr>
          <p:cNvSpPr txBox="1"/>
          <p:nvPr/>
        </p:nvSpPr>
        <p:spPr>
          <a:xfrm>
            <a:off x="4388093" y="3597855"/>
            <a:ext cx="79785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HYQiHei 85S" pitchFamily="18" charset="-122"/>
                <a:ea typeface="HYQiHei 85S" pitchFamily="18" charset="-122"/>
              </a:rPr>
              <a:t>02</a:t>
            </a:r>
            <a:endParaRPr kumimoji="1" lang="zh-CN" altLang="en-US" sz="2800" dirty="0">
              <a:solidFill>
                <a:schemeClr val="bg1"/>
              </a:solidFill>
              <a:latin typeface="HYQiHei 85S" pitchFamily="18" charset="-122"/>
              <a:ea typeface="HYQiHei 85S" pitchFamily="18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2186B63-67AF-C692-B750-67ADEAE91A07}"/>
              </a:ext>
            </a:extLst>
          </p:cNvPr>
          <p:cNvSpPr txBox="1"/>
          <p:nvPr/>
        </p:nvSpPr>
        <p:spPr>
          <a:xfrm>
            <a:off x="7091782" y="3597855"/>
            <a:ext cx="79785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YQiHei 85S" pitchFamily="18" charset="-122"/>
                <a:ea typeface="HYQiHei 85S" pitchFamily="18" charset="-122"/>
              </a:rPr>
              <a:t>03</a:t>
            </a:r>
            <a:endParaRPr kumimoji="1"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YQiHei 85S" pitchFamily="18" charset="-122"/>
              <a:ea typeface="HYQiHei 85S" pitchFamily="18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0140C26-3656-D253-B3B1-EA6B5EAF8234}"/>
              </a:ext>
            </a:extLst>
          </p:cNvPr>
          <p:cNvSpPr txBox="1"/>
          <p:nvPr/>
        </p:nvSpPr>
        <p:spPr>
          <a:xfrm>
            <a:off x="9795470" y="3597855"/>
            <a:ext cx="79785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HYQiHei 85S" pitchFamily="18" charset="-122"/>
                <a:ea typeface="HYQiHei 85S" pitchFamily="18" charset="-122"/>
              </a:rPr>
              <a:t>04</a:t>
            </a:r>
            <a:endParaRPr kumimoji="1" lang="zh-CN" altLang="en-US" sz="2800" dirty="0">
              <a:solidFill>
                <a:schemeClr val="bg1"/>
              </a:solidFill>
              <a:latin typeface="HYQiHei 85S" pitchFamily="18" charset="-122"/>
              <a:ea typeface="HYQiHei 85S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8950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CD39825-A2DA-2D7A-1261-5E8CE6356AC0}"/>
              </a:ext>
            </a:extLst>
          </p:cNvPr>
          <p:cNvSpPr/>
          <p:nvPr/>
        </p:nvSpPr>
        <p:spPr>
          <a:xfrm>
            <a:off x="4327525" y="1196975"/>
            <a:ext cx="3639609" cy="22320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87769B-D724-0406-483E-C22954E90DCE}"/>
              </a:ext>
            </a:extLst>
          </p:cNvPr>
          <p:cNvSpPr/>
          <p:nvPr/>
        </p:nvSpPr>
        <p:spPr>
          <a:xfrm>
            <a:off x="695325" y="1498087"/>
            <a:ext cx="3639609" cy="2232025"/>
          </a:xfrm>
          <a:prstGeom prst="rect">
            <a:avLst/>
          </a:prstGeom>
          <a:blipFill>
            <a:blip r:embed="rId4"/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D420825-70AD-10A3-0B20-7C85E366E570}"/>
              </a:ext>
            </a:extLst>
          </p:cNvPr>
          <p:cNvSpPr/>
          <p:nvPr/>
        </p:nvSpPr>
        <p:spPr>
          <a:xfrm>
            <a:off x="4319059" y="3750220"/>
            <a:ext cx="3639609" cy="2232025"/>
          </a:xfrm>
          <a:prstGeom prst="rect">
            <a:avLst/>
          </a:prstGeom>
          <a:blipFill>
            <a:blip r:embed="rId5"/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1E41CE9-0E43-681B-069B-7414C58778D1}"/>
              </a:ext>
            </a:extLst>
          </p:cNvPr>
          <p:cNvSpPr/>
          <p:nvPr/>
        </p:nvSpPr>
        <p:spPr>
          <a:xfrm>
            <a:off x="7959725" y="1498087"/>
            <a:ext cx="3639609" cy="2232025"/>
          </a:xfrm>
          <a:prstGeom prst="rect">
            <a:avLst/>
          </a:prstGeom>
          <a:blipFill>
            <a:blip r:embed="rId6"/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039EFD6-9281-E10D-DBEF-1E8D20DB5478}"/>
              </a:ext>
            </a:extLst>
          </p:cNvPr>
          <p:cNvSpPr/>
          <p:nvPr/>
        </p:nvSpPr>
        <p:spPr>
          <a:xfrm>
            <a:off x="695325" y="3750220"/>
            <a:ext cx="3639609" cy="22320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EDB3F45-B990-9E6F-CDA9-314B7E1146C4}"/>
              </a:ext>
            </a:extLst>
          </p:cNvPr>
          <p:cNvSpPr/>
          <p:nvPr/>
        </p:nvSpPr>
        <p:spPr>
          <a:xfrm>
            <a:off x="7942792" y="3750220"/>
            <a:ext cx="3639609" cy="22320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gaoding-14">
            <a:extLst>
              <a:ext uri="{FF2B5EF4-FFF2-40B4-BE49-F238E27FC236}">
                <a16:creationId xmlns:a16="http://schemas.microsoft.com/office/drawing/2014/main" id="{3DAFBDC6-BC52-7752-4CC6-CC4F7F8D33F6}"/>
              </a:ext>
            </a:extLst>
          </p:cNvPr>
          <p:cNvSpPr txBox="1"/>
          <p:nvPr/>
        </p:nvSpPr>
        <p:spPr>
          <a:xfrm>
            <a:off x="5224000" y="1885724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4" name="gaoding-15">
            <a:extLst>
              <a:ext uri="{FF2B5EF4-FFF2-40B4-BE49-F238E27FC236}">
                <a16:creationId xmlns:a16="http://schemas.microsoft.com/office/drawing/2014/main" id="{D291749F-1001-3DD8-89BF-DFAC86559583}"/>
              </a:ext>
            </a:extLst>
          </p:cNvPr>
          <p:cNvSpPr txBox="1"/>
          <p:nvPr/>
        </p:nvSpPr>
        <p:spPr>
          <a:xfrm>
            <a:off x="4955640" y="2356433"/>
            <a:ext cx="2366446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5" name="gaoding-14">
            <a:extLst>
              <a:ext uri="{FF2B5EF4-FFF2-40B4-BE49-F238E27FC236}">
                <a16:creationId xmlns:a16="http://schemas.microsoft.com/office/drawing/2014/main" id="{E7B46C79-9CC8-776E-C3D3-563FFE32AA3B}"/>
              </a:ext>
            </a:extLst>
          </p:cNvPr>
          <p:cNvSpPr txBox="1"/>
          <p:nvPr/>
        </p:nvSpPr>
        <p:spPr>
          <a:xfrm>
            <a:off x="1591800" y="410399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6" name="gaoding-15">
            <a:extLst>
              <a:ext uri="{FF2B5EF4-FFF2-40B4-BE49-F238E27FC236}">
                <a16:creationId xmlns:a16="http://schemas.microsoft.com/office/drawing/2014/main" id="{6B6D4A73-CDC2-E014-624F-70B23E2ED443}"/>
              </a:ext>
            </a:extLst>
          </p:cNvPr>
          <p:cNvSpPr txBox="1"/>
          <p:nvPr/>
        </p:nvSpPr>
        <p:spPr>
          <a:xfrm>
            <a:off x="1328585" y="4574699"/>
            <a:ext cx="2373088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7" name="gaoding-14">
            <a:extLst>
              <a:ext uri="{FF2B5EF4-FFF2-40B4-BE49-F238E27FC236}">
                <a16:creationId xmlns:a16="http://schemas.microsoft.com/office/drawing/2014/main" id="{A3253177-25BB-77EF-492E-DA57FAC0E329}"/>
              </a:ext>
            </a:extLst>
          </p:cNvPr>
          <p:cNvSpPr txBox="1"/>
          <p:nvPr/>
        </p:nvSpPr>
        <p:spPr>
          <a:xfrm>
            <a:off x="8839267" y="410399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8" name="gaoding-15">
            <a:extLst>
              <a:ext uri="{FF2B5EF4-FFF2-40B4-BE49-F238E27FC236}">
                <a16:creationId xmlns:a16="http://schemas.microsoft.com/office/drawing/2014/main" id="{C226CAFA-C225-F68B-D687-560C69CF67E7}"/>
              </a:ext>
            </a:extLst>
          </p:cNvPr>
          <p:cNvSpPr txBox="1"/>
          <p:nvPr/>
        </p:nvSpPr>
        <p:spPr>
          <a:xfrm>
            <a:off x="8587172" y="4574699"/>
            <a:ext cx="2384715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2769732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BFA5AA2-0767-6B21-6B86-0BDC880D4485}"/>
              </a:ext>
            </a:extLst>
          </p:cNvPr>
          <p:cNvSpPr/>
          <p:nvPr/>
        </p:nvSpPr>
        <p:spPr>
          <a:xfrm>
            <a:off x="695325" y="1196975"/>
            <a:ext cx="4718050" cy="5040313"/>
          </a:xfrm>
          <a:prstGeom prst="rect">
            <a:avLst/>
          </a:prstGeom>
          <a:blipFill>
            <a:blip r:embed="rId4"/>
            <a:stretch>
              <a:fillRect b="-519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91D9CCE-871E-F106-72E4-2866516F576B}"/>
              </a:ext>
            </a:extLst>
          </p:cNvPr>
          <p:cNvSpPr/>
          <p:nvPr/>
        </p:nvSpPr>
        <p:spPr>
          <a:xfrm>
            <a:off x="5876925" y="1261533"/>
            <a:ext cx="889000" cy="889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01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3" name="gaoding-14">
            <a:extLst>
              <a:ext uri="{FF2B5EF4-FFF2-40B4-BE49-F238E27FC236}">
                <a16:creationId xmlns:a16="http://schemas.microsoft.com/office/drawing/2014/main" id="{CB867C4D-58DD-E8F0-7B6F-751DD993CF26}"/>
              </a:ext>
            </a:extLst>
          </p:cNvPr>
          <p:cNvSpPr txBox="1"/>
          <p:nvPr/>
        </p:nvSpPr>
        <p:spPr>
          <a:xfrm>
            <a:off x="6926899" y="1205024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34" name="gaoding-15">
            <a:extLst>
              <a:ext uri="{FF2B5EF4-FFF2-40B4-BE49-F238E27FC236}">
                <a16:creationId xmlns:a16="http://schemas.microsoft.com/office/drawing/2014/main" id="{79E22D22-6977-1046-FBB7-EA43E827DD18}"/>
              </a:ext>
            </a:extLst>
          </p:cNvPr>
          <p:cNvSpPr txBox="1"/>
          <p:nvPr/>
        </p:nvSpPr>
        <p:spPr>
          <a:xfrm>
            <a:off x="6926900" y="1574800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CD8BB29A-1AB9-75CE-C716-FAAF9080FF68}"/>
              </a:ext>
            </a:extLst>
          </p:cNvPr>
          <p:cNvCxnSpPr/>
          <p:nvPr/>
        </p:nvCxnSpPr>
        <p:spPr>
          <a:xfrm>
            <a:off x="6302375" y="2150533"/>
            <a:ext cx="38100" cy="4086755"/>
          </a:xfrm>
          <a:prstGeom prst="line">
            <a:avLst/>
          </a:prstGeom>
          <a:ln w="254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C8944A60-BF02-0F96-263D-25DF35567BA1}"/>
              </a:ext>
            </a:extLst>
          </p:cNvPr>
          <p:cNvSpPr/>
          <p:nvPr/>
        </p:nvSpPr>
        <p:spPr>
          <a:xfrm>
            <a:off x="5876925" y="2596388"/>
            <a:ext cx="889000" cy="889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02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7D759BDB-F4E4-6B34-6BEF-A43CECF17737}"/>
              </a:ext>
            </a:extLst>
          </p:cNvPr>
          <p:cNvSpPr/>
          <p:nvPr/>
        </p:nvSpPr>
        <p:spPr>
          <a:xfrm>
            <a:off x="5876925" y="3927118"/>
            <a:ext cx="889000" cy="889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03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D56C584-A804-6BA3-F284-7A13E3242503}"/>
              </a:ext>
            </a:extLst>
          </p:cNvPr>
          <p:cNvSpPr/>
          <p:nvPr/>
        </p:nvSpPr>
        <p:spPr>
          <a:xfrm>
            <a:off x="5876925" y="5335379"/>
            <a:ext cx="889000" cy="889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04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5" name="gaoding-14">
            <a:extLst>
              <a:ext uri="{FF2B5EF4-FFF2-40B4-BE49-F238E27FC236}">
                <a16:creationId xmlns:a16="http://schemas.microsoft.com/office/drawing/2014/main" id="{590CC299-56AF-7311-F572-25B3A6548B90}"/>
              </a:ext>
            </a:extLst>
          </p:cNvPr>
          <p:cNvSpPr txBox="1"/>
          <p:nvPr/>
        </p:nvSpPr>
        <p:spPr>
          <a:xfrm>
            <a:off x="6926899" y="2577980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6" name="gaoding-15">
            <a:extLst>
              <a:ext uri="{FF2B5EF4-FFF2-40B4-BE49-F238E27FC236}">
                <a16:creationId xmlns:a16="http://schemas.microsoft.com/office/drawing/2014/main" id="{042A5BBA-2812-5543-EC8C-74F39FE829F4}"/>
              </a:ext>
            </a:extLst>
          </p:cNvPr>
          <p:cNvSpPr txBox="1"/>
          <p:nvPr/>
        </p:nvSpPr>
        <p:spPr>
          <a:xfrm>
            <a:off x="6926900" y="2947756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8" name="gaoding-14">
            <a:extLst>
              <a:ext uri="{FF2B5EF4-FFF2-40B4-BE49-F238E27FC236}">
                <a16:creationId xmlns:a16="http://schemas.microsoft.com/office/drawing/2014/main" id="{5E8994DB-F355-0B25-0993-EC8A53C6273C}"/>
              </a:ext>
            </a:extLst>
          </p:cNvPr>
          <p:cNvSpPr txBox="1"/>
          <p:nvPr/>
        </p:nvSpPr>
        <p:spPr>
          <a:xfrm>
            <a:off x="6926899" y="395093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9" name="gaoding-15">
            <a:extLst>
              <a:ext uri="{FF2B5EF4-FFF2-40B4-BE49-F238E27FC236}">
                <a16:creationId xmlns:a16="http://schemas.microsoft.com/office/drawing/2014/main" id="{92BED7E8-34D7-887E-D62F-AA93126A7EA2}"/>
              </a:ext>
            </a:extLst>
          </p:cNvPr>
          <p:cNvSpPr txBox="1"/>
          <p:nvPr/>
        </p:nvSpPr>
        <p:spPr>
          <a:xfrm>
            <a:off x="6926900" y="4320712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1" name="gaoding-14">
            <a:extLst>
              <a:ext uri="{FF2B5EF4-FFF2-40B4-BE49-F238E27FC236}">
                <a16:creationId xmlns:a16="http://schemas.microsoft.com/office/drawing/2014/main" id="{06642886-4643-8562-43FF-C70139F625BC}"/>
              </a:ext>
            </a:extLst>
          </p:cNvPr>
          <p:cNvSpPr txBox="1"/>
          <p:nvPr/>
        </p:nvSpPr>
        <p:spPr>
          <a:xfrm>
            <a:off x="6926899" y="5323891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2" name="gaoding-15">
            <a:extLst>
              <a:ext uri="{FF2B5EF4-FFF2-40B4-BE49-F238E27FC236}">
                <a16:creationId xmlns:a16="http://schemas.microsoft.com/office/drawing/2014/main" id="{5CD95E8E-4CBA-5EE6-1095-D80B4F4B26E1}"/>
              </a:ext>
            </a:extLst>
          </p:cNvPr>
          <p:cNvSpPr txBox="1"/>
          <p:nvPr/>
        </p:nvSpPr>
        <p:spPr>
          <a:xfrm>
            <a:off x="6926900" y="5693667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58476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3A8A985-C712-1A0A-D827-8910EB454756}"/>
              </a:ext>
            </a:extLst>
          </p:cNvPr>
          <p:cNvSpPr/>
          <p:nvPr/>
        </p:nvSpPr>
        <p:spPr>
          <a:xfrm>
            <a:off x="11007844" y="5041572"/>
            <a:ext cx="1177568" cy="1816428"/>
          </a:xfrm>
          <a:custGeom>
            <a:avLst/>
            <a:gdLst>
              <a:gd name="connsiteX0" fmla="*/ 99595 w 1177568"/>
              <a:gd name="connsiteY0" fmla="*/ 0 h 1816428"/>
              <a:gd name="connsiteX1" fmla="*/ 759007 w 1177568"/>
              <a:gd name="connsiteY1" fmla="*/ 0 h 1816428"/>
              <a:gd name="connsiteX2" fmla="*/ 854587 w 1177568"/>
              <a:gd name="connsiteY2" fmla="*/ 71755 h 1816428"/>
              <a:gd name="connsiteX3" fmla="*/ 1173613 w 1177568"/>
              <a:gd name="connsiteY3" fmla="*/ 1169326 h 1816428"/>
              <a:gd name="connsiteX4" fmla="*/ 1173613 w 1177568"/>
              <a:gd name="connsiteY4" fmla="*/ 1224890 h 1816428"/>
              <a:gd name="connsiteX5" fmla="*/ 1001673 w 1177568"/>
              <a:gd name="connsiteY5" fmla="*/ 1816428 h 1816428"/>
              <a:gd name="connsiteX6" fmla="*/ 134950 w 1177568"/>
              <a:gd name="connsiteY6" fmla="*/ 1816428 h 1816428"/>
              <a:gd name="connsiteX7" fmla="*/ 306890 w 1177568"/>
              <a:gd name="connsiteY7" fmla="*/ 1224890 h 1816428"/>
              <a:gd name="connsiteX8" fmla="*/ 306890 w 1177568"/>
              <a:gd name="connsiteY8" fmla="*/ 1169326 h 1816428"/>
              <a:gd name="connsiteX9" fmla="*/ 4015 w 1177568"/>
              <a:gd name="connsiteY9" fmla="*/ 127318 h 1816428"/>
              <a:gd name="connsiteX10" fmla="*/ 99595 w 1177568"/>
              <a:gd name="connsiteY10" fmla="*/ 0 h 18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7568" h="1816428">
                <a:moveTo>
                  <a:pt x="99595" y="0"/>
                </a:moveTo>
                <a:lnTo>
                  <a:pt x="759007" y="0"/>
                </a:lnTo>
                <a:cubicBezTo>
                  <a:pt x="803243" y="0"/>
                  <a:pt x="842240" y="29276"/>
                  <a:pt x="854587" y="71755"/>
                </a:cubicBezTo>
                <a:lnTo>
                  <a:pt x="1173613" y="1169326"/>
                </a:lnTo>
                <a:cubicBezTo>
                  <a:pt x="1178887" y="1187468"/>
                  <a:pt x="1178887" y="1206748"/>
                  <a:pt x="1173613" y="1224890"/>
                </a:cubicBezTo>
                <a:lnTo>
                  <a:pt x="1001673" y="1816428"/>
                </a:lnTo>
                <a:lnTo>
                  <a:pt x="134950" y="1816428"/>
                </a:lnTo>
                <a:lnTo>
                  <a:pt x="306890" y="1224890"/>
                </a:lnTo>
                <a:cubicBezTo>
                  <a:pt x="312163" y="1206748"/>
                  <a:pt x="312163" y="1187468"/>
                  <a:pt x="306890" y="1169326"/>
                </a:cubicBezTo>
                <a:lnTo>
                  <a:pt x="4015" y="127318"/>
                </a:lnTo>
                <a:cubicBezTo>
                  <a:pt x="-14489" y="63659"/>
                  <a:pt x="33301" y="0"/>
                  <a:pt x="99595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FA5661-1A54-86B5-1E20-32A10AFFE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898" r="13610" b="4971"/>
          <a:stretch/>
        </p:blipFill>
        <p:spPr>
          <a:xfrm>
            <a:off x="6297800" y="806513"/>
            <a:ext cx="5894200" cy="5530787"/>
          </a:xfrm>
          <a:custGeom>
            <a:avLst/>
            <a:gdLst>
              <a:gd name="connsiteX0" fmla="*/ 720360 w 5894200"/>
              <a:gd name="connsiteY0" fmla="*/ 0 h 5530787"/>
              <a:gd name="connsiteX1" fmla="*/ 5827357 w 5894200"/>
              <a:gd name="connsiteY1" fmla="*/ 0 h 5530787"/>
              <a:gd name="connsiteX2" fmla="*/ 5894200 w 5894200"/>
              <a:gd name="connsiteY2" fmla="*/ 5650 h 5530787"/>
              <a:gd name="connsiteX3" fmla="*/ 5894200 w 5894200"/>
              <a:gd name="connsiteY3" fmla="*/ 5530787 h 5530787"/>
              <a:gd name="connsiteX4" fmla="*/ 1743057 w 5894200"/>
              <a:gd name="connsiteY4" fmla="*/ 5530787 h 5530787"/>
              <a:gd name="connsiteX5" fmla="*/ 1044554 w 5894200"/>
              <a:gd name="connsiteY5" fmla="*/ 4985413 h 5530787"/>
              <a:gd name="connsiteX6" fmla="*/ 21858 w 5894200"/>
              <a:gd name="connsiteY6" fmla="*/ 894626 h 5530787"/>
              <a:gd name="connsiteX7" fmla="*/ 720360 w 5894200"/>
              <a:gd name="connsiteY7" fmla="*/ 0 h 553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4200" h="5530787">
                <a:moveTo>
                  <a:pt x="720360" y="0"/>
                </a:moveTo>
                <a:lnTo>
                  <a:pt x="5827357" y="0"/>
                </a:lnTo>
                <a:lnTo>
                  <a:pt x="5894200" y="5650"/>
                </a:lnTo>
                <a:lnTo>
                  <a:pt x="5894200" y="5530787"/>
                </a:lnTo>
                <a:lnTo>
                  <a:pt x="1743057" y="5530787"/>
                </a:lnTo>
                <a:cubicBezTo>
                  <a:pt x="1412507" y="5530787"/>
                  <a:pt x="1124725" y="5306093"/>
                  <a:pt x="1044554" y="4985413"/>
                </a:cubicBezTo>
                <a:lnTo>
                  <a:pt x="21858" y="894626"/>
                </a:lnTo>
                <a:cubicBezTo>
                  <a:pt x="-91760" y="440156"/>
                  <a:pt x="251904" y="0"/>
                  <a:pt x="720360" y="0"/>
                </a:cubicBezTo>
                <a:close/>
              </a:path>
            </a:pathLst>
          </a:custGeom>
        </p:spPr>
      </p:pic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07A6771-F632-3B11-550A-6A9D01A2779A}"/>
              </a:ext>
            </a:extLst>
          </p:cNvPr>
          <p:cNvSpPr/>
          <p:nvPr/>
        </p:nvSpPr>
        <p:spPr>
          <a:xfrm rot="5400000">
            <a:off x="6573855" y="525700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57" name="椭圆 56">
            <a:extLst>
              <a:ext uri="{FF2B5EF4-FFF2-40B4-BE49-F238E27FC236}">
                <a16:creationId xmlns:a16="http://schemas.microsoft.com/office/drawing/2014/main" id="{892C28BB-49C2-A836-8437-9B1C3E209A48}"/>
              </a:ext>
            </a:extLst>
          </p:cNvPr>
          <p:cNvSpPr/>
          <p:nvPr/>
        </p:nvSpPr>
        <p:spPr>
          <a:xfrm>
            <a:off x="9284543" y="11558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646397"/>
            <a:ext cx="5129609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152400" dist="38100" dir="5400000" algn="t" rotWithShape="0">
                    <a:srgbClr val="27A0DC">
                      <a:lumMod val="50000"/>
                      <a:alpha val="26000"/>
                    </a:srgb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浅橘色</a:t>
            </a:r>
            <a:r>
              <a: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38100" dir="5400000" algn="t" rotWithShape="0">
                    <a:srgbClr val="27A0DC">
                      <a:lumMod val="50000"/>
                      <a:alpha val="26000"/>
                    </a:srgbClr>
                  </a:outerShdw>
                </a:effectLst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商务</a:t>
            </a:r>
            <a:endParaRPr kumimoji="1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38100" dir="5400000" algn="t" rotWithShape="0">
                  <a:srgbClr val="27A0DC">
                    <a:lumMod val="50000"/>
                    <a:alpha val="26000"/>
                  </a:srgbClr>
                </a:outerShdw>
              </a:effectLst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169456"/>
            <a:ext cx="1581150" cy="419339"/>
          </a:xfrm>
          <a:prstGeom prst="round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16238" y="4169456"/>
            <a:ext cx="2530925" cy="419339"/>
          </a:xfrm>
          <a:prstGeom prst="round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54980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cs typeface="+mn-cs"/>
              </a:rPr>
              <a:t>BUSINESS STYLE YEAR-END REVIEW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45BE2D6-77C7-2382-BAEC-B5E6D2203513}"/>
              </a:ext>
            </a:extLst>
          </p:cNvPr>
          <p:cNvSpPr/>
          <p:nvPr/>
        </p:nvSpPr>
        <p:spPr>
          <a:xfrm>
            <a:off x="6449368" y="5140000"/>
            <a:ext cx="1277698" cy="1718000"/>
          </a:xfrm>
          <a:custGeom>
            <a:avLst/>
            <a:gdLst>
              <a:gd name="connsiteX0" fmla="*/ 108064 w 1277698"/>
              <a:gd name="connsiteY0" fmla="*/ 0 h 1718000"/>
              <a:gd name="connsiteX1" fmla="*/ 823546 w 1277698"/>
              <a:gd name="connsiteY1" fmla="*/ 0 h 1718000"/>
              <a:gd name="connsiteX2" fmla="*/ 927254 w 1277698"/>
              <a:gd name="connsiteY2" fmla="*/ 77856 h 1718000"/>
              <a:gd name="connsiteX3" fmla="*/ 1273407 w 1277698"/>
              <a:gd name="connsiteY3" fmla="*/ 1268755 h 1718000"/>
              <a:gd name="connsiteX4" fmla="*/ 1273407 w 1277698"/>
              <a:gd name="connsiteY4" fmla="*/ 1329043 h 1718000"/>
              <a:gd name="connsiteX5" fmla="*/ 1160351 w 1277698"/>
              <a:gd name="connsiteY5" fmla="*/ 1718000 h 1718000"/>
              <a:gd name="connsiteX6" fmla="*/ 219929 w 1277698"/>
              <a:gd name="connsiteY6" fmla="*/ 1718000 h 1718000"/>
              <a:gd name="connsiteX7" fmla="*/ 332985 w 1277698"/>
              <a:gd name="connsiteY7" fmla="*/ 1329043 h 1718000"/>
              <a:gd name="connsiteX8" fmla="*/ 332985 w 1277698"/>
              <a:gd name="connsiteY8" fmla="*/ 1268755 h 1718000"/>
              <a:gd name="connsiteX9" fmla="*/ 4356 w 1277698"/>
              <a:gd name="connsiteY9" fmla="*/ 138144 h 1718000"/>
              <a:gd name="connsiteX10" fmla="*/ 108064 w 1277698"/>
              <a:gd name="connsiteY10" fmla="*/ 0 h 17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698" h="1718000">
                <a:moveTo>
                  <a:pt x="108064" y="0"/>
                </a:moveTo>
                <a:lnTo>
                  <a:pt x="823546" y="0"/>
                </a:lnTo>
                <a:cubicBezTo>
                  <a:pt x="871544" y="0"/>
                  <a:pt x="913857" y="31765"/>
                  <a:pt x="927254" y="77856"/>
                </a:cubicBezTo>
                <a:lnTo>
                  <a:pt x="1273407" y="1268755"/>
                </a:lnTo>
                <a:cubicBezTo>
                  <a:pt x="1279129" y="1288439"/>
                  <a:pt x="1279129" y="1309359"/>
                  <a:pt x="1273407" y="1329043"/>
                </a:cubicBezTo>
                <a:lnTo>
                  <a:pt x="1160351" y="1718000"/>
                </a:lnTo>
                <a:lnTo>
                  <a:pt x="219929" y="1718000"/>
                </a:lnTo>
                <a:lnTo>
                  <a:pt x="332985" y="1329043"/>
                </a:lnTo>
                <a:cubicBezTo>
                  <a:pt x="338707" y="1309359"/>
                  <a:pt x="338707" y="1288439"/>
                  <a:pt x="332985" y="1268755"/>
                </a:cubicBezTo>
                <a:lnTo>
                  <a:pt x="4356" y="138144"/>
                </a:lnTo>
                <a:cubicBezTo>
                  <a:pt x="-15721" y="69072"/>
                  <a:pt x="36133" y="0"/>
                  <a:pt x="10806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E88EE89F-CA5C-8B89-D2FC-FE0A774B0EFC}"/>
              </a:ext>
            </a:extLst>
          </p:cNvPr>
          <p:cNvSpPr/>
          <p:nvPr/>
        </p:nvSpPr>
        <p:spPr>
          <a:xfrm flipH="1">
            <a:off x="11956844" y="639381"/>
            <a:ext cx="235156" cy="1648816"/>
          </a:xfrm>
          <a:custGeom>
            <a:avLst/>
            <a:gdLst>
              <a:gd name="connsiteX0" fmla="*/ 0 w 235156"/>
              <a:gd name="connsiteY0" fmla="*/ 0 h 1648816"/>
              <a:gd name="connsiteX1" fmla="*/ 0 w 235156"/>
              <a:gd name="connsiteY1" fmla="*/ 1648816 h 1648816"/>
              <a:gd name="connsiteX2" fmla="*/ 230865 w 235156"/>
              <a:gd name="connsiteY2" fmla="*/ 854552 h 1648816"/>
              <a:gd name="connsiteX3" fmla="*/ 230865 w 235156"/>
              <a:gd name="connsiteY3" fmla="*/ 794264 h 16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6" h="1648816">
                <a:moveTo>
                  <a:pt x="0" y="0"/>
                </a:moveTo>
                <a:lnTo>
                  <a:pt x="0" y="1648816"/>
                </a:lnTo>
                <a:lnTo>
                  <a:pt x="230865" y="854552"/>
                </a:lnTo>
                <a:cubicBezTo>
                  <a:pt x="236587" y="834868"/>
                  <a:pt x="236587" y="813948"/>
                  <a:pt x="230865" y="794264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C3DBAC92-5C33-C682-5497-F86DCFE74936}"/>
              </a:ext>
            </a:extLst>
          </p:cNvPr>
          <p:cNvSpPr/>
          <p:nvPr/>
        </p:nvSpPr>
        <p:spPr>
          <a:xfrm>
            <a:off x="5987006" y="6337300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58" name="iSHEJI-11">
            <a:extLst>
              <a:ext uri="{FF2B5EF4-FFF2-40B4-BE49-F238E27FC236}">
                <a16:creationId xmlns:a16="http://schemas.microsoft.com/office/drawing/2014/main" id="{9B5D2C1F-29AD-CC22-CB0D-219C0EB5FBCC}"/>
              </a:ext>
            </a:extLst>
          </p:cNvPr>
          <p:cNvSpPr/>
          <p:nvPr/>
        </p:nvSpPr>
        <p:spPr>
          <a:xfrm>
            <a:off x="609600" y="6121122"/>
            <a:ext cx="216178" cy="216178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522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dirty="0">
              <a:latin typeface="阿里巴巴普惠体 2.0 35 Thin" panose="00020600040101010101" pitchFamily="18" charset="-122"/>
              <a:ea typeface="阿里巴巴普惠体 2.0 35 Thin" panose="00020600040101010101" pitchFamily="18" charset="-122"/>
            </a:endParaRPr>
          </a:p>
        </p:txBody>
      </p:sp>
      <p:sp>
        <p:nvSpPr>
          <p:cNvPr id="60" name="iSHEJI-13">
            <a:extLst>
              <a:ext uri="{FF2B5EF4-FFF2-40B4-BE49-F238E27FC236}">
                <a16:creationId xmlns:a16="http://schemas.microsoft.com/office/drawing/2014/main" id="{028E275C-99AE-2688-AE62-493098D3D5A6}"/>
              </a:ext>
            </a:extLst>
          </p:cNvPr>
          <p:cNvSpPr/>
          <p:nvPr/>
        </p:nvSpPr>
        <p:spPr>
          <a:xfrm>
            <a:off x="896878" y="6121122"/>
            <a:ext cx="216178" cy="216178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522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dirty="0">
              <a:latin typeface="阿里巴巴普惠体 2.0 35 Thin" panose="00020600040101010101" pitchFamily="18" charset="-122"/>
              <a:ea typeface="阿里巴巴普惠体 2.0 35 Thin" panose="00020600040101010101" pitchFamily="18" charset="-122"/>
            </a:endParaRPr>
          </a:p>
        </p:txBody>
      </p:sp>
      <p:sp>
        <p:nvSpPr>
          <p:cNvPr id="62" name="iSHEJI-15">
            <a:extLst>
              <a:ext uri="{FF2B5EF4-FFF2-40B4-BE49-F238E27FC236}">
                <a16:creationId xmlns:a16="http://schemas.microsoft.com/office/drawing/2014/main" id="{6AF858D6-8F3A-FB92-22D7-8E83278A374E}"/>
              </a:ext>
            </a:extLst>
          </p:cNvPr>
          <p:cNvSpPr/>
          <p:nvPr/>
        </p:nvSpPr>
        <p:spPr>
          <a:xfrm>
            <a:off x="1184156" y="6121122"/>
            <a:ext cx="216178" cy="216178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522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dirty="0">
              <a:latin typeface="阿里巴巴普惠体 2.0 35 Thin" panose="00020600040101010101" pitchFamily="18" charset="-122"/>
              <a:ea typeface="阿里巴巴普惠体 2.0 35 Thin" panose="00020600040101010101" pitchFamily="18" charset="-122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382376BB-82F1-8C62-7787-F1C87A4D4FA3}"/>
              </a:ext>
            </a:extLst>
          </p:cNvPr>
          <p:cNvSpPr/>
          <p:nvPr/>
        </p:nvSpPr>
        <p:spPr>
          <a:xfrm>
            <a:off x="645512" y="6172565"/>
            <a:ext cx="144355" cy="113292"/>
          </a:xfrm>
          <a:custGeom>
            <a:avLst/>
            <a:gdLst>
              <a:gd name="connsiteX0" fmla="*/ 153587 w 621697"/>
              <a:gd name="connsiteY0" fmla="*/ 363432 h 487917"/>
              <a:gd name="connsiteX1" fmla="*/ 153587 w 621697"/>
              <a:gd name="connsiteY1" fmla="*/ 414520 h 487917"/>
              <a:gd name="connsiteX2" fmla="*/ 158114 w 621697"/>
              <a:gd name="connsiteY2" fmla="*/ 419855 h 487917"/>
              <a:gd name="connsiteX3" fmla="*/ 276779 w 621697"/>
              <a:gd name="connsiteY3" fmla="*/ 439740 h 487917"/>
              <a:gd name="connsiteX4" fmla="*/ 281144 w 621697"/>
              <a:gd name="connsiteY4" fmla="*/ 438447 h 487917"/>
              <a:gd name="connsiteX5" fmla="*/ 282923 w 621697"/>
              <a:gd name="connsiteY5" fmla="*/ 434406 h 487917"/>
              <a:gd name="connsiteX6" fmla="*/ 282923 w 621697"/>
              <a:gd name="connsiteY6" fmla="*/ 398514 h 487917"/>
              <a:gd name="connsiteX7" fmla="*/ 56585 w 621697"/>
              <a:gd name="connsiteY7" fmla="*/ 161508 h 487917"/>
              <a:gd name="connsiteX8" fmla="*/ 57440 w 621697"/>
              <a:gd name="connsiteY8" fmla="*/ 161555 h 487917"/>
              <a:gd name="connsiteX9" fmla="*/ 64668 w 621697"/>
              <a:gd name="connsiteY9" fmla="*/ 170398 h 487917"/>
              <a:gd name="connsiteX10" fmla="*/ 64668 w 621697"/>
              <a:gd name="connsiteY10" fmla="*/ 332068 h 487917"/>
              <a:gd name="connsiteX11" fmla="*/ 56585 w 621697"/>
              <a:gd name="connsiteY11" fmla="*/ 340153 h 487917"/>
              <a:gd name="connsiteX12" fmla="*/ 32334 w 621697"/>
              <a:gd name="connsiteY12" fmla="*/ 340153 h 487917"/>
              <a:gd name="connsiteX13" fmla="*/ 0 w 621697"/>
              <a:gd name="connsiteY13" fmla="*/ 307819 h 487917"/>
              <a:gd name="connsiteX14" fmla="*/ 0 w 621697"/>
              <a:gd name="connsiteY14" fmla="*/ 194650 h 487917"/>
              <a:gd name="connsiteX15" fmla="*/ 32334 w 621697"/>
              <a:gd name="connsiteY15" fmla="*/ 162316 h 487917"/>
              <a:gd name="connsiteX16" fmla="*/ 56585 w 621697"/>
              <a:gd name="connsiteY16" fmla="*/ 162316 h 487917"/>
              <a:gd name="connsiteX17" fmla="*/ 477217 w 621697"/>
              <a:gd name="connsiteY17" fmla="*/ 46123 h 487917"/>
              <a:gd name="connsiteX18" fmla="*/ 485010 w 621697"/>
              <a:gd name="connsiteY18" fmla="*/ 54480 h 487917"/>
              <a:gd name="connsiteX19" fmla="*/ 485010 w 621697"/>
              <a:gd name="connsiteY19" fmla="*/ 442488 h 487917"/>
              <a:gd name="connsiteX20" fmla="*/ 484735 w 621697"/>
              <a:gd name="connsiteY20" fmla="*/ 444542 h 487917"/>
              <a:gd name="connsiteX21" fmla="*/ 474824 w 621697"/>
              <a:gd name="connsiteY21" fmla="*/ 450248 h 487917"/>
              <a:gd name="connsiteX22" fmla="*/ 331424 w 621697"/>
              <a:gd name="connsiteY22" fmla="*/ 411448 h 487917"/>
              <a:gd name="connsiteX23" fmla="*/ 331424 w 621697"/>
              <a:gd name="connsiteY23" fmla="*/ 434081 h 487917"/>
              <a:gd name="connsiteX24" fmla="*/ 312507 w 621697"/>
              <a:gd name="connsiteY24" fmla="*/ 475146 h 487917"/>
              <a:gd name="connsiteX25" fmla="*/ 277587 w 621697"/>
              <a:gd name="connsiteY25" fmla="*/ 487917 h 487917"/>
              <a:gd name="connsiteX26" fmla="*/ 268696 w 621697"/>
              <a:gd name="connsiteY26" fmla="*/ 487109 h 487917"/>
              <a:gd name="connsiteX27" fmla="*/ 150191 w 621697"/>
              <a:gd name="connsiteY27" fmla="*/ 467386 h 487917"/>
              <a:gd name="connsiteX28" fmla="*/ 105086 w 621697"/>
              <a:gd name="connsiteY28" fmla="*/ 414196 h 487917"/>
              <a:gd name="connsiteX29" fmla="*/ 105086 w 621697"/>
              <a:gd name="connsiteY29" fmla="*/ 349528 h 487917"/>
              <a:gd name="connsiteX30" fmla="*/ 105086 w 621697"/>
              <a:gd name="connsiteY30" fmla="*/ 156495 h 487917"/>
              <a:gd name="connsiteX31" fmla="*/ 111067 w 621697"/>
              <a:gd name="connsiteY31" fmla="*/ 148734 h 487917"/>
              <a:gd name="connsiteX32" fmla="*/ 474824 w 621697"/>
              <a:gd name="connsiteY32" fmla="*/ 46398 h 487917"/>
              <a:gd name="connsiteX33" fmla="*/ 477217 w 621697"/>
              <a:gd name="connsiteY33" fmla="*/ 46123 h 487917"/>
              <a:gd name="connsiteX34" fmla="*/ 524695 w 621697"/>
              <a:gd name="connsiteY34" fmla="*/ 0 h 487917"/>
              <a:gd name="connsiteX35" fmla="*/ 557029 w 621697"/>
              <a:gd name="connsiteY35" fmla="*/ 0 h 487917"/>
              <a:gd name="connsiteX36" fmla="*/ 589363 w 621697"/>
              <a:gd name="connsiteY36" fmla="*/ 0 h 487917"/>
              <a:gd name="connsiteX37" fmla="*/ 621697 w 621697"/>
              <a:gd name="connsiteY37" fmla="*/ 0 h 487917"/>
              <a:gd name="connsiteX38" fmla="*/ 621697 w 621697"/>
              <a:gd name="connsiteY38" fmla="*/ 485010 h 487917"/>
              <a:gd name="connsiteX39" fmla="*/ 589363 w 621697"/>
              <a:gd name="connsiteY39" fmla="*/ 485010 h 487917"/>
              <a:gd name="connsiteX40" fmla="*/ 557029 w 621697"/>
              <a:gd name="connsiteY40" fmla="*/ 485010 h 487917"/>
              <a:gd name="connsiteX41" fmla="*/ 524695 w 621697"/>
              <a:gd name="connsiteY41" fmla="*/ 485010 h 48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1697" h="487917">
                <a:moveTo>
                  <a:pt x="153587" y="363432"/>
                </a:moveTo>
                <a:lnTo>
                  <a:pt x="153587" y="414520"/>
                </a:lnTo>
                <a:cubicBezTo>
                  <a:pt x="153553" y="417171"/>
                  <a:pt x="155478" y="419451"/>
                  <a:pt x="158114" y="419855"/>
                </a:cubicBezTo>
                <a:lnTo>
                  <a:pt x="276779" y="439740"/>
                </a:lnTo>
                <a:cubicBezTo>
                  <a:pt x="278347" y="439983"/>
                  <a:pt x="279948" y="439513"/>
                  <a:pt x="281144" y="438447"/>
                </a:cubicBezTo>
                <a:cubicBezTo>
                  <a:pt x="282259" y="437396"/>
                  <a:pt x="282906" y="435940"/>
                  <a:pt x="282923" y="434406"/>
                </a:cubicBezTo>
                <a:lnTo>
                  <a:pt x="282923" y="398514"/>
                </a:lnTo>
                <a:close/>
                <a:moveTo>
                  <a:pt x="56585" y="161508"/>
                </a:moveTo>
                <a:cubicBezTo>
                  <a:pt x="56875" y="161508"/>
                  <a:pt x="57150" y="161523"/>
                  <a:pt x="57440" y="161555"/>
                </a:cubicBezTo>
                <a:cubicBezTo>
                  <a:pt x="61870" y="161992"/>
                  <a:pt x="65121" y="165953"/>
                  <a:pt x="64668" y="170398"/>
                </a:cubicBezTo>
                <a:lnTo>
                  <a:pt x="64668" y="332068"/>
                </a:lnTo>
                <a:cubicBezTo>
                  <a:pt x="64668" y="336531"/>
                  <a:pt x="61046" y="340153"/>
                  <a:pt x="56585" y="340153"/>
                </a:cubicBezTo>
                <a:lnTo>
                  <a:pt x="32334" y="340153"/>
                </a:lnTo>
                <a:cubicBezTo>
                  <a:pt x="14469" y="340153"/>
                  <a:pt x="0" y="325683"/>
                  <a:pt x="0" y="307819"/>
                </a:cubicBezTo>
                <a:lnTo>
                  <a:pt x="0" y="194650"/>
                </a:lnTo>
                <a:cubicBezTo>
                  <a:pt x="0" y="176785"/>
                  <a:pt x="14469" y="162316"/>
                  <a:pt x="32334" y="162316"/>
                </a:cubicBezTo>
                <a:lnTo>
                  <a:pt x="56585" y="162316"/>
                </a:lnTo>
                <a:close/>
                <a:moveTo>
                  <a:pt x="477217" y="46123"/>
                </a:moveTo>
                <a:cubicBezTo>
                  <a:pt x="481679" y="46284"/>
                  <a:pt x="485171" y="50018"/>
                  <a:pt x="485010" y="54480"/>
                </a:cubicBezTo>
                <a:lnTo>
                  <a:pt x="485010" y="442488"/>
                </a:lnTo>
                <a:cubicBezTo>
                  <a:pt x="485010" y="443184"/>
                  <a:pt x="484913" y="443878"/>
                  <a:pt x="484735" y="444542"/>
                </a:cubicBezTo>
                <a:cubicBezTo>
                  <a:pt x="483570" y="448858"/>
                  <a:pt x="479140" y="451413"/>
                  <a:pt x="474824" y="450248"/>
                </a:cubicBezTo>
                <a:lnTo>
                  <a:pt x="331424" y="411448"/>
                </a:lnTo>
                <a:lnTo>
                  <a:pt x="331424" y="434081"/>
                </a:lnTo>
                <a:cubicBezTo>
                  <a:pt x="331424" y="449877"/>
                  <a:pt x="324519" y="464879"/>
                  <a:pt x="312507" y="475146"/>
                </a:cubicBezTo>
                <a:cubicBezTo>
                  <a:pt x="302727" y="483375"/>
                  <a:pt x="290376" y="487902"/>
                  <a:pt x="277587" y="487917"/>
                </a:cubicBezTo>
                <a:cubicBezTo>
                  <a:pt x="274613" y="487885"/>
                  <a:pt x="271637" y="487610"/>
                  <a:pt x="268696" y="487109"/>
                </a:cubicBezTo>
                <a:lnTo>
                  <a:pt x="150191" y="467386"/>
                </a:lnTo>
                <a:cubicBezTo>
                  <a:pt x="124194" y="463036"/>
                  <a:pt x="105117" y="440565"/>
                  <a:pt x="105086" y="414196"/>
                </a:cubicBezTo>
                <a:lnTo>
                  <a:pt x="105086" y="349528"/>
                </a:lnTo>
                <a:lnTo>
                  <a:pt x="105086" y="156495"/>
                </a:lnTo>
                <a:cubicBezTo>
                  <a:pt x="105101" y="152857"/>
                  <a:pt x="107559" y="149671"/>
                  <a:pt x="111067" y="148734"/>
                </a:cubicBezTo>
                <a:lnTo>
                  <a:pt x="474824" y="46398"/>
                </a:lnTo>
                <a:cubicBezTo>
                  <a:pt x="475601" y="46187"/>
                  <a:pt x="476409" y="46091"/>
                  <a:pt x="477217" y="46123"/>
                </a:cubicBezTo>
                <a:close/>
                <a:moveTo>
                  <a:pt x="524695" y="0"/>
                </a:moveTo>
                <a:cubicBezTo>
                  <a:pt x="524695" y="0"/>
                  <a:pt x="539172" y="0"/>
                  <a:pt x="557029" y="0"/>
                </a:cubicBezTo>
                <a:lnTo>
                  <a:pt x="589363" y="0"/>
                </a:lnTo>
                <a:cubicBezTo>
                  <a:pt x="607221" y="0"/>
                  <a:pt x="621697" y="0"/>
                  <a:pt x="621697" y="0"/>
                </a:cubicBezTo>
                <a:lnTo>
                  <a:pt x="621697" y="485010"/>
                </a:lnTo>
                <a:cubicBezTo>
                  <a:pt x="621697" y="485010"/>
                  <a:pt x="607221" y="485010"/>
                  <a:pt x="589363" y="485010"/>
                </a:cubicBezTo>
                <a:lnTo>
                  <a:pt x="557029" y="485010"/>
                </a:lnTo>
                <a:cubicBezTo>
                  <a:pt x="539172" y="485010"/>
                  <a:pt x="524695" y="485010"/>
                  <a:pt x="524695" y="48501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175318F-C454-137E-026D-BD6690DC620E}"/>
              </a:ext>
            </a:extLst>
          </p:cNvPr>
          <p:cNvSpPr/>
          <p:nvPr/>
        </p:nvSpPr>
        <p:spPr>
          <a:xfrm>
            <a:off x="936214" y="6181349"/>
            <a:ext cx="137506" cy="95725"/>
          </a:xfrm>
          <a:custGeom>
            <a:avLst/>
            <a:gdLst>
              <a:gd name="connsiteX0" fmla="*/ 238140 w 592199"/>
              <a:gd name="connsiteY0" fmla="*/ 237332 h 412260"/>
              <a:gd name="connsiteX1" fmla="*/ 248650 w 592199"/>
              <a:gd name="connsiteY1" fmla="*/ 237332 h 412260"/>
              <a:gd name="connsiteX2" fmla="*/ 275002 w 592199"/>
              <a:gd name="connsiteY2" fmla="*/ 259966 h 412260"/>
              <a:gd name="connsiteX3" fmla="*/ 317198 w 592199"/>
              <a:gd name="connsiteY3" fmla="*/ 259966 h 412260"/>
              <a:gd name="connsiteX4" fmla="*/ 343549 w 592199"/>
              <a:gd name="connsiteY4" fmla="*/ 237332 h 412260"/>
              <a:gd name="connsiteX5" fmla="*/ 354059 w 592199"/>
              <a:gd name="connsiteY5" fmla="*/ 237332 h 412260"/>
              <a:gd name="connsiteX6" fmla="*/ 540786 w 592199"/>
              <a:gd name="connsiteY6" fmla="*/ 398033 h 412260"/>
              <a:gd name="connsiteX7" fmla="*/ 543615 w 592199"/>
              <a:gd name="connsiteY7" fmla="*/ 404257 h 412260"/>
              <a:gd name="connsiteX8" fmla="*/ 535451 w 592199"/>
              <a:gd name="connsiteY8" fmla="*/ 412260 h 412260"/>
              <a:gd name="connsiteX9" fmla="*/ 55777 w 592199"/>
              <a:gd name="connsiteY9" fmla="*/ 412260 h 412260"/>
              <a:gd name="connsiteX10" fmla="*/ 49552 w 592199"/>
              <a:gd name="connsiteY10" fmla="*/ 409431 h 412260"/>
              <a:gd name="connsiteX11" fmla="*/ 50442 w 592199"/>
              <a:gd name="connsiteY11" fmla="*/ 398033 h 412260"/>
              <a:gd name="connsiteX12" fmla="*/ 13420 w 592199"/>
              <a:gd name="connsiteY12" fmla="*/ 35246 h 412260"/>
              <a:gd name="connsiteX13" fmla="*/ 205159 w 592199"/>
              <a:gd name="connsiteY13" fmla="*/ 199989 h 412260"/>
              <a:gd name="connsiteX14" fmla="*/ 206308 w 592199"/>
              <a:gd name="connsiteY14" fmla="*/ 201136 h 412260"/>
              <a:gd name="connsiteX15" fmla="*/ 205159 w 592199"/>
              <a:gd name="connsiteY15" fmla="*/ 212276 h 412260"/>
              <a:gd name="connsiteX16" fmla="*/ 13420 w 592199"/>
              <a:gd name="connsiteY16" fmla="*/ 377016 h 412260"/>
              <a:gd name="connsiteX17" fmla="*/ 8020 w 592199"/>
              <a:gd name="connsiteY17" fmla="*/ 379022 h 412260"/>
              <a:gd name="connsiteX18" fmla="*/ 0 w 592199"/>
              <a:gd name="connsiteY18" fmla="*/ 370874 h 412260"/>
              <a:gd name="connsiteX19" fmla="*/ 0 w 592199"/>
              <a:gd name="connsiteY19" fmla="*/ 41388 h 412260"/>
              <a:gd name="connsiteX20" fmla="*/ 2005 w 592199"/>
              <a:gd name="connsiteY20" fmla="*/ 35989 h 412260"/>
              <a:gd name="connsiteX21" fmla="*/ 13420 w 592199"/>
              <a:gd name="connsiteY21" fmla="*/ 35246 h 412260"/>
              <a:gd name="connsiteX22" fmla="*/ 584181 w 592199"/>
              <a:gd name="connsiteY22" fmla="*/ 33241 h 412260"/>
              <a:gd name="connsiteX23" fmla="*/ 592199 w 592199"/>
              <a:gd name="connsiteY23" fmla="*/ 41388 h 412260"/>
              <a:gd name="connsiteX24" fmla="*/ 592199 w 592199"/>
              <a:gd name="connsiteY24" fmla="*/ 370874 h 412260"/>
              <a:gd name="connsiteX25" fmla="*/ 590194 w 592199"/>
              <a:gd name="connsiteY25" fmla="*/ 376273 h 412260"/>
              <a:gd name="connsiteX26" fmla="*/ 578780 w 592199"/>
              <a:gd name="connsiteY26" fmla="*/ 377016 h 412260"/>
              <a:gd name="connsiteX27" fmla="*/ 386877 w 592199"/>
              <a:gd name="connsiteY27" fmla="*/ 212276 h 412260"/>
              <a:gd name="connsiteX28" fmla="*/ 385990 w 592199"/>
              <a:gd name="connsiteY28" fmla="*/ 211386 h 412260"/>
              <a:gd name="connsiteX29" fmla="*/ 386877 w 592199"/>
              <a:gd name="connsiteY29" fmla="*/ 199989 h 412260"/>
              <a:gd name="connsiteX30" fmla="*/ 578780 w 592199"/>
              <a:gd name="connsiteY30" fmla="*/ 35246 h 412260"/>
              <a:gd name="connsiteX31" fmla="*/ 584181 w 592199"/>
              <a:gd name="connsiteY31" fmla="*/ 33241 h 412260"/>
              <a:gd name="connsiteX32" fmla="*/ 55776 w 592199"/>
              <a:gd name="connsiteY32" fmla="*/ 0 h 412260"/>
              <a:gd name="connsiteX33" fmla="*/ 535452 w 592199"/>
              <a:gd name="connsiteY33" fmla="*/ 0 h 412260"/>
              <a:gd name="connsiteX34" fmla="*/ 541676 w 592199"/>
              <a:gd name="connsiteY34" fmla="*/ 2830 h 412260"/>
              <a:gd name="connsiteX35" fmla="*/ 540786 w 592199"/>
              <a:gd name="connsiteY35" fmla="*/ 14227 h 412260"/>
              <a:gd name="connsiteX36" fmla="*/ 306204 w 592199"/>
              <a:gd name="connsiteY36" fmla="*/ 215670 h 412260"/>
              <a:gd name="connsiteX37" fmla="*/ 285025 w 592199"/>
              <a:gd name="connsiteY37" fmla="*/ 215670 h 412260"/>
              <a:gd name="connsiteX38" fmla="*/ 50441 w 592199"/>
              <a:gd name="connsiteY38" fmla="*/ 14227 h 412260"/>
              <a:gd name="connsiteX39" fmla="*/ 47612 w 592199"/>
              <a:gd name="connsiteY39" fmla="*/ 8003 h 412260"/>
              <a:gd name="connsiteX40" fmla="*/ 55776 w 592199"/>
              <a:gd name="connsiteY40" fmla="*/ 0 h 41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2199" h="412260">
                <a:moveTo>
                  <a:pt x="238140" y="237332"/>
                </a:moveTo>
                <a:cubicBezTo>
                  <a:pt x="241165" y="234746"/>
                  <a:pt x="245625" y="234746"/>
                  <a:pt x="248650" y="237332"/>
                </a:cubicBezTo>
                <a:lnTo>
                  <a:pt x="275002" y="259966"/>
                </a:lnTo>
                <a:cubicBezTo>
                  <a:pt x="287126" y="270411"/>
                  <a:pt x="305072" y="270411"/>
                  <a:pt x="317198" y="259966"/>
                </a:cubicBezTo>
                <a:lnTo>
                  <a:pt x="343549" y="237332"/>
                </a:lnTo>
                <a:cubicBezTo>
                  <a:pt x="346572" y="234746"/>
                  <a:pt x="351034" y="234746"/>
                  <a:pt x="354059" y="237332"/>
                </a:cubicBezTo>
                <a:lnTo>
                  <a:pt x="540786" y="398033"/>
                </a:lnTo>
                <a:cubicBezTo>
                  <a:pt x="542597" y="399585"/>
                  <a:pt x="543648" y="401864"/>
                  <a:pt x="543615" y="404257"/>
                </a:cubicBezTo>
                <a:cubicBezTo>
                  <a:pt x="543568" y="408720"/>
                  <a:pt x="539913" y="412309"/>
                  <a:pt x="535451" y="412260"/>
                </a:cubicBezTo>
                <a:lnTo>
                  <a:pt x="55777" y="412260"/>
                </a:lnTo>
                <a:cubicBezTo>
                  <a:pt x="53385" y="412292"/>
                  <a:pt x="51105" y="411242"/>
                  <a:pt x="49552" y="409431"/>
                </a:cubicBezTo>
                <a:cubicBezTo>
                  <a:pt x="46643" y="406036"/>
                  <a:pt x="47047" y="400927"/>
                  <a:pt x="50442" y="398033"/>
                </a:cubicBezTo>
                <a:close/>
                <a:moveTo>
                  <a:pt x="13420" y="35246"/>
                </a:moveTo>
                <a:lnTo>
                  <a:pt x="205159" y="199989"/>
                </a:lnTo>
                <a:cubicBezTo>
                  <a:pt x="205580" y="200328"/>
                  <a:pt x="205969" y="200715"/>
                  <a:pt x="206308" y="201136"/>
                </a:cubicBezTo>
                <a:cubicBezTo>
                  <a:pt x="209056" y="204531"/>
                  <a:pt x="208556" y="209511"/>
                  <a:pt x="205159" y="212276"/>
                </a:cubicBezTo>
                <a:lnTo>
                  <a:pt x="13420" y="377016"/>
                </a:lnTo>
                <a:cubicBezTo>
                  <a:pt x="11934" y="378327"/>
                  <a:pt x="10008" y="379038"/>
                  <a:pt x="8020" y="379022"/>
                </a:cubicBezTo>
                <a:cubicBezTo>
                  <a:pt x="3541" y="378989"/>
                  <a:pt x="-32" y="375336"/>
                  <a:pt x="0" y="370874"/>
                </a:cubicBezTo>
                <a:lnTo>
                  <a:pt x="0" y="41388"/>
                </a:lnTo>
                <a:cubicBezTo>
                  <a:pt x="-15" y="39401"/>
                  <a:pt x="696" y="37476"/>
                  <a:pt x="2005" y="35989"/>
                </a:cubicBezTo>
                <a:cubicBezTo>
                  <a:pt x="4963" y="32627"/>
                  <a:pt x="10072" y="32303"/>
                  <a:pt x="13420" y="35246"/>
                </a:cubicBezTo>
                <a:close/>
                <a:moveTo>
                  <a:pt x="584181" y="33241"/>
                </a:moveTo>
                <a:cubicBezTo>
                  <a:pt x="588658" y="33273"/>
                  <a:pt x="592231" y="36926"/>
                  <a:pt x="592199" y="41388"/>
                </a:cubicBezTo>
                <a:lnTo>
                  <a:pt x="592199" y="370874"/>
                </a:lnTo>
                <a:cubicBezTo>
                  <a:pt x="592214" y="372863"/>
                  <a:pt x="591503" y="374786"/>
                  <a:pt x="590194" y="376273"/>
                </a:cubicBezTo>
                <a:cubicBezTo>
                  <a:pt x="587236" y="379637"/>
                  <a:pt x="582127" y="379959"/>
                  <a:pt x="578780" y="377016"/>
                </a:cubicBezTo>
                <a:lnTo>
                  <a:pt x="386877" y="212276"/>
                </a:lnTo>
                <a:cubicBezTo>
                  <a:pt x="386555" y="212001"/>
                  <a:pt x="386265" y="211709"/>
                  <a:pt x="385990" y="211386"/>
                </a:cubicBezTo>
                <a:cubicBezTo>
                  <a:pt x="383094" y="207992"/>
                  <a:pt x="383483" y="202883"/>
                  <a:pt x="386877" y="199989"/>
                </a:cubicBezTo>
                <a:lnTo>
                  <a:pt x="578780" y="35246"/>
                </a:lnTo>
                <a:cubicBezTo>
                  <a:pt x="580268" y="33935"/>
                  <a:pt x="582191" y="33224"/>
                  <a:pt x="584181" y="33241"/>
                </a:cubicBezTo>
                <a:close/>
                <a:moveTo>
                  <a:pt x="55776" y="0"/>
                </a:moveTo>
                <a:lnTo>
                  <a:pt x="535452" y="0"/>
                </a:lnTo>
                <a:cubicBezTo>
                  <a:pt x="537845" y="-32"/>
                  <a:pt x="540124" y="1020"/>
                  <a:pt x="541676" y="2830"/>
                </a:cubicBezTo>
                <a:cubicBezTo>
                  <a:pt x="544587" y="6226"/>
                  <a:pt x="544183" y="11333"/>
                  <a:pt x="540786" y="14227"/>
                </a:cubicBezTo>
                <a:lnTo>
                  <a:pt x="306204" y="215670"/>
                </a:lnTo>
                <a:cubicBezTo>
                  <a:pt x="300124" y="220940"/>
                  <a:pt x="291103" y="220940"/>
                  <a:pt x="285025" y="215670"/>
                </a:cubicBezTo>
                <a:lnTo>
                  <a:pt x="50441" y="14227"/>
                </a:lnTo>
                <a:cubicBezTo>
                  <a:pt x="48630" y="12676"/>
                  <a:pt x="47579" y="10396"/>
                  <a:pt x="47612" y="8003"/>
                </a:cubicBezTo>
                <a:cubicBezTo>
                  <a:pt x="47661" y="3541"/>
                  <a:pt x="51314" y="-47"/>
                  <a:pt x="5577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DBCED3C6-295F-8FB3-4C7B-E7759C7A2CBC}"/>
              </a:ext>
            </a:extLst>
          </p:cNvPr>
          <p:cNvSpPr/>
          <p:nvPr/>
        </p:nvSpPr>
        <p:spPr>
          <a:xfrm>
            <a:off x="1243442" y="6156010"/>
            <a:ext cx="97606" cy="146403"/>
          </a:xfrm>
          <a:custGeom>
            <a:avLst/>
            <a:gdLst>
              <a:gd name="connsiteX0" fmla="*/ 157467 w 420360"/>
              <a:gd name="connsiteY0" fmla="*/ 574575 h 630514"/>
              <a:gd name="connsiteX1" fmla="*/ 262553 w 420360"/>
              <a:gd name="connsiteY1" fmla="*/ 574575 h 630514"/>
              <a:gd name="connsiteX2" fmla="*/ 262553 w 420360"/>
              <a:gd name="connsiteY2" fmla="*/ 582013 h 630514"/>
              <a:gd name="connsiteX3" fmla="*/ 214052 w 420360"/>
              <a:gd name="connsiteY3" fmla="*/ 630514 h 630514"/>
              <a:gd name="connsiteX4" fmla="*/ 205968 w 420360"/>
              <a:gd name="connsiteY4" fmla="*/ 630514 h 630514"/>
              <a:gd name="connsiteX5" fmla="*/ 157467 w 420360"/>
              <a:gd name="connsiteY5" fmla="*/ 582013 h 630514"/>
              <a:gd name="connsiteX6" fmla="*/ 206937 w 420360"/>
              <a:gd name="connsiteY6" fmla="*/ 0 h 630514"/>
              <a:gd name="connsiteX7" fmla="*/ 212919 w 420360"/>
              <a:gd name="connsiteY7" fmla="*/ 0 h 630514"/>
              <a:gd name="connsiteX8" fmla="*/ 245253 w 420360"/>
              <a:gd name="connsiteY8" fmla="*/ 32334 h 630514"/>
              <a:gd name="connsiteX9" fmla="*/ 245253 w 420360"/>
              <a:gd name="connsiteY9" fmla="*/ 65476 h 630514"/>
              <a:gd name="connsiteX10" fmla="*/ 367799 w 420360"/>
              <a:gd name="connsiteY10" fmla="*/ 224398 h 630514"/>
              <a:gd name="connsiteX11" fmla="*/ 367799 w 420360"/>
              <a:gd name="connsiteY11" fmla="*/ 271444 h 630514"/>
              <a:gd name="connsiteX12" fmla="*/ 417108 w 420360"/>
              <a:gd name="connsiteY12" fmla="*/ 424707 h 630514"/>
              <a:gd name="connsiteX13" fmla="*/ 420342 w 420360"/>
              <a:gd name="connsiteY13" fmla="*/ 435215 h 630514"/>
              <a:gd name="connsiteX14" fmla="*/ 420342 w 420360"/>
              <a:gd name="connsiteY14" fmla="*/ 517344 h 630514"/>
              <a:gd name="connsiteX15" fmla="*/ 402881 w 420360"/>
              <a:gd name="connsiteY15" fmla="*/ 534804 h 630514"/>
              <a:gd name="connsiteX16" fmla="*/ 17621 w 420360"/>
              <a:gd name="connsiteY16" fmla="*/ 534804 h 630514"/>
              <a:gd name="connsiteX17" fmla="*/ 17460 w 420360"/>
              <a:gd name="connsiteY17" fmla="*/ 534804 h 630514"/>
              <a:gd name="connsiteX18" fmla="*/ 0 w 420360"/>
              <a:gd name="connsiteY18" fmla="*/ 517344 h 630514"/>
              <a:gd name="connsiteX19" fmla="*/ 0 w 420360"/>
              <a:gd name="connsiteY19" fmla="*/ 433922 h 630514"/>
              <a:gd name="connsiteX20" fmla="*/ 3394 w 420360"/>
              <a:gd name="connsiteY20" fmla="*/ 424061 h 630514"/>
              <a:gd name="connsiteX21" fmla="*/ 51895 w 420360"/>
              <a:gd name="connsiteY21" fmla="*/ 270798 h 630514"/>
              <a:gd name="connsiteX22" fmla="*/ 51895 w 420360"/>
              <a:gd name="connsiteY22" fmla="*/ 218255 h 630514"/>
              <a:gd name="connsiteX23" fmla="*/ 174603 w 420360"/>
              <a:gd name="connsiteY23" fmla="*/ 64668 h 630514"/>
              <a:gd name="connsiteX24" fmla="*/ 174603 w 420360"/>
              <a:gd name="connsiteY24" fmla="*/ 32334 h 630514"/>
              <a:gd name="connsiteX25" fmla="*/ 206937 w 420360"/>
              <a:gd name="connsiteY25" fmla="*/ 0 h 6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0360" h="630514">
                <a:moveTo>
                  <a:pt x="157467" y="574575"/>
                </a:moveTo>
                <a:lnTo>
                  <a:pt x="262553" y="574575"/>
                </a:lnTo>
                <a:lnTo>
                  <a:pt x="262553" y="582013"/>
                </a:lnTo>
                <a:cubicBezTo>
                  <a:pt x="262553" y="608800"/>
                  <a:pt x="240840" y="630514"/>
                  <a:pt x="214052" y="630514"/>
                </a:cubicBezTo>
                <a:lnTo>
                  <a:pt x="205968" y="630514"/>
                </a:lnTo>
                <a:cubicBezTo>
                  <a:pt x="179179" y="630514"/>
                  <a:pt x="157467" y="608800"/>
                  <a:pt x="157467" y="582013"/>
                </a:cubicBezTo>
                <a:close/>
                <a:moveTo>
                  <a:pt x="206937" y="0"/>
                </a:moveTo>
                <a:lnTo>
                  <a:pt x="212919" y="0"/>
                </a:lnTo>
                <a:cubicBezTo>
                  <a:pt x="230783" y="0"/>
                  <a:pt x="245253" y="14477"/>
                  <a:pt x="245253" y="32334"/>
                </a:cubicBezTo>
                <a:lnTo>
                  <a:pt x="245253" y="65476"/>
                </a:lnTo>
                <a:cubicBezTo>
                  <a:pt x="317810" y="83922"/>
                  <a:pt x="368397" y="149529"/>
                  <a:pt x="367799" y="224398"/>
                </a:cubicBezTo>
                <a:lnTo>
                  <a:pt x="367799" y="271444"/>
                </a:lnTo>
                <a:cubicBezTo>
                  <a:pt x="367815" y="326427"/>
                  <a:pt x="385065" y="380022"/>
                  <a:pt x="417108" y="424707"/>
                </a:cubicBezTo>
                <a:cubicBezTo>
                  <a:pt x="419388" y="427730"/>
                  <a:pt x="420520" y="431449"/>
                  <a:pt x="420342" y="435215"/>
                </a:cubicBezTo>
                <a:lnTo>
                  <a:pt x="420342" y="517344"/>
                </a:lnTo>
                <a:cubicBezTo>
                  <a:pt x="420342" y="526979"/>
                  <a:pt x="412517" y="534804"/>
                  <a:pt x="402881" y="534804"/>
                </a:cubicBezTo>
                <a:lnTo>
                  <a:pt x="17621" y="534804"/>
                </a:lnTo>
                <a:cubicBezTo>
                  <a:pt x="17572" y="534804"/>
                  <a:pt x="17508" y="534804"/>
                  <a:pt x="17460" y="534804"/>
                </a:cubicBezTo>
                <a:cubicBezTo>
                  <a:pt x="7824" y="534804"/>
                  <a:pt x="0" y="526979"/>
                  <a:pt x="0" y="517344"/>
                </a:cubicBezTo>
                <a:lnTo>
                  <a:pt x="0" y="433922"/>
                </a:lnTo>
                <a:cubicBezTo>
                  <a:pt x="15" y="430349"/>
                  <a:pt x="1212" y="426890"/>
                  <a:pt x="3394" y="424061"/>
                </a:cubicBezTo>
                <a:cubicBezTo>
                  <a:pt x="35163" y="379277"/>
                  <a:pt x="52123" y="325701"/>
                  <a:pt x="51895" y="270798"/>
                </a:cubicBezTo>
                <a:lnTo>
                  <a:pt x="51895" y="218255"/>
                </a:lnTo>
                <a:cubicBezTo>
                  <a:pt x="52009" y="144727"/>
                  <a:pt x="102903" y="81013"/>
                  <a:pt x="174603" y="64668"/>
                </a:cubicBezTo>
                <a:lnTo>
                  <a:pt x="174603" y="32334"/>
                </a:lnTo>
                <a:cubicBezTo>
                  <a:pt x="174603" y="14477"/>
                  <a:pt x="189073" y="0"/>
                  <a:pt x="206937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爱设计-10">
            <a:extLst>
              <a:ext uri="{FF2B5EF4-FFF2-40B4-BE49-F238E27FC236}">
                <a16:creationId xmlns:a16="http://schemas.microsoft.com/office/drawing/2014/main" id="{48D78614-32F2-2B88-F920-59F4F5F4419D}"/>
              </a:ext>
            </a:extLst>
          </p:cNvPr>
          <p:cNvGrpSpPr/>
          <p:nvPr/>
        </p:nvGrpSpPr>
        <p:grpSpPr>
          <a:xfrm>
            <a:off x="609600" y="482170"/>
            <a:ext cx="1138238" cy="203630"/>
            <a:chOff x="692686" y="5833642"/>
            <a:chExt cx="1679478" cy="300458"/>
          </a:xfrm>
        </p:grpSpPr>
        <p:sp>
          <p:nvSpPr>
            <p:cNvPr id="69" name="爱设计-10-1">
              <a:extLst>
                <a:ext uri="{FF2B5EF4-FFF2-40B4-BE49-F238E27FC236}">
                  <a16:creationId xmlns:a16="http://schemas.microsoft.com/office/drawing/2014/main" id="{C920F0B4-CE72-C322-0E49-62A814BA48A0}"/>
                </a:ext>
              </a:extLst>
            </p:cNvPr>
            <p:cNvSpPr/>
            <p:nvPr/>
          </p:nvSpPr>
          <p:spPr>
            <a:xfrm flipH="1">
              <a:off x="1229232" y="5953982"/>
              <a:ext cx="59777" cy="59777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0" name="爱设计-10-2">
              <a:extLst>
                <a:ext uri="{FF2B5EF4-FFF2-40B4-BE49-F238E27FC236}">
                  <a16:creationId xmlns:a16="http://schemas.microsoft.com/office/drawing/2014/main" id="{A59F5673-26F5-236C-8CC4-96BB77943A49}"/>
                </a:ext>
              </a:extLst>
            </p:cNvPr>
            <p:cNvSpPr/>
            <p:nvPr/>
          </p:nvSpPr>
          <p:spPr>
            <a:xfrm flipH="1">
              <a:off x="1365884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1" name="爱设计-10-3">
              <a:extLst>
                <a:ext uri="{FF2B5EF4-FFF2-40B4-BE49-F238E27FC236}">
                  <a16:creationId xmlns:a16="http://schemas.microsoft.com/office/drawing/2014/main" id="{150C4969-3E59-C820-2689-062ED667452E}"/>
                </a:ext>
              </a:extLst>
            </p:cNvPr>
            <p:cNvSpPr/>
            <p:nvPr/>
          </p:nvSpPr>
          <p:spPr>
            <a:xfrm flipH="1">
              <a:off x="1502537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2" name="爱设计-10-4">
              <a:extLst>
                <a:ext uri="{FF2B5EF4-FFF2-40B4-BE49-F238E27FC236}">
                  <a16:creationId xmlns:a16="http://schemas.microsoft.com/office/drawing/2014/main" id="{B12BFA4F-2D6A-4322-C975-FCFE8FDEB1DA}"/>
                </a:ext>
              </a:extLst>
            </p:cNvPr>
            <p:cNvSpPr/>
            <p:nvPr/>
          </p:nvSpPr>
          <p:spPr>
            <a:xfrm flipH="1">
              <a:off x="1639189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3" name="爱设计-10-5">
              <a:extLst>
                <a:ext uri="{FF2B5EF4-FFF2-40B4-BE49-F238E27FC236}">
                  <a16:creationId xmlns:a16="http://schemas.microsoft.com/office/drawing/2014/main" id="{87513F78-A8C7-6D5C-1B39-3B016C8B18AF}"/>
                </a:ext>
              </a:extLst>
            </p:cNvPr>
            <p:cNvSpPr/>
            <p:nvPr/>
          </p:nvSpPr>
          <p:spPr>
            <a:xfrm flipH="1">
              <a:off x="1775842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4" name="爱设计-10-6">
              <a:extLst>
                <a:ext uri="{FF2B5EF4-FFF2-40B4-BE49-F238E27FC236}">
                  <a16:creationId xmlns:a16="http://schemas.microsoft.com/office/drawing/2014/main" id="{A1C8ADFE-CD6F-C5AC-263F-4DAE7D794C2B}"/>
                </a:ext>
              </a:extLst>
            </p:cNvPr>
            <p:cNvSpPr/>
            <p:nvPr/>
          </p:nvSpPr>
          <p:spPr>
            <a:xfrm flipH="1">
              <a:off x="2071706" y="5833642"/>
              <a:ext cx="300458" cy="300458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75" name="爱设计-10-7">
              <a:extLst>
                <a:ext uri="{FF2B5EF4-FFF2-40B4-BE49-F238E27FC236}">
                  <a16:creationId xmlns:a16="http://schemas.microsoft.com/office/drawing/2014/main" id="{E7FDA5F8-A8BE-B8EC-4967-4216614F4D66}"/>
                </a:ext>
              </a:extLst>
            </p:cNvPr>
            <p:cNvCxnSpPr>
              <a:cxnSpLocks/>
            </p:cNvCxnSpPr>
            <p:nvPr/>
          </p:nvCxnSpPr>
          <p:spPr>
            <a:xfrm>
              <a:off x="2159865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76" name="爱设计-10-8">
              <a:extLst>
                <a:ext uri="{FF2B5EF4-FFF2-40B4-BE49-F238E27FC236}">
                  <a16:creationId xmlns:a16="http://schemas.microsoft.com/office/drawing/2014/main" id="{55B5828C-B334-945A-368B-672CA9BC7F59}"/>
                </a:ext>
              </a:extLst>
            </p:cNvPr>
            <p:cNvSpPr/>
            <p:nvPr/>
          </p:nvSpPr>
          <p:spPr>
            <a:xfrm rot="18900000">
              <a:off x="2189083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7" name="爱设计-10-9">
              <a:extLst>
                <a:ext uri="{FF2B5EF4-FFF2-40B4-BE49-F238E27FC236}">
                  <a16:creationId xmlns:a16="http://schemas.microsoft.com/office/drawing/2014/main" id="{B5FA74A5-B9AD-A688-E25D-CD55B018656B}"/>
                </a:ext>
              </a:extLst>
            </p:cNvPr>
            <p:cNvSpPr/>
            <p:nvPr/>
          </p:nvSpPr>
          <p:spPr>
            <a:xfrm>
              <a:off x="692686" y="5833642"/>
              <a:ext cx="300458" cy="3004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78" name="爱设计-10-10">
              <a:extLst>
                <a:ext uri="{FF2B5EF4-FFF2-40B4-BE49-F238E27FC236}">
                  <a16:creationId xmlns:a16="http://schemas.microsoft.com/office/drawing/2014/main" id="{F14049E1-6123-20FB-8A67-26A0D2F80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46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79" name="爱设计-10-11">
              <a:extLst>
                <a:ext uri="{FF2B5EF4-FFF2-40B4-BE49-F238E27FC236}">
                  <a16:creationId xmlns:a16="http://schemas.microsoft.com/office/drawing/2014/main" id="{75CE282E-F52B-63EC-A30C-EDEFD5668EAB}"/>
                </a:ext>
              </a:extLst>
            </p:cNvPr>
            <p:cNvSpPr/>
            <p:nvPr/>
          </p:nvSpPr>
          <p:spPr>
            <a:xfrm rot="2700000" flipH="1">
              <a:off x="789019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D459A1DA-212E-C541-959B-27CA3628B435}"/>
              </a:ext>
            </a:extLst>
          </p:cNvPr>
          <p:cNvSpPr txBox="1"/>
          <p:nvPr/>
        </p:nvSpPr>
        <p:spPr>
          <a:xfrm>
            <a:off x="609600" y="2790092"/>
            <a:ext cx="494713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kumimoji="1" lang="zh-CN" altLang="en-US" sz="4400" dirty="0">
                <a:solidFill>
                  <a:srgbClr val="FFFFFF"/>
                </a:solidFill>
                <a:effectLst>
                  <a:outerShdw blurRad="152400" dist="38100" dir="5400000" algn="t" rotWithShape="0">
                    <a:srgbClr val="27A0DC">
                      <a:lumMod val="50000"/>
                      <a:alpha val="26000"/>
                    </a:srgbClr>
                  </a:outerShdw>
                </a:effectLst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感谢您的聆听</a:t>
            </a:r>
            <a:endParaRPr kumimoji="1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38100" dir="5400000" algn="t" rotWithShape="0">
                  <a:srgbClr val="27A0DC">
                    <a:lumMod val="50000"/>
                    <a:alpha val="26000"/>
                  </a:srgbClr>
                </a:outerShdw>
              </a:effectLst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49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052CC6C-BC64-8DD4-7746-625C6B51C3E9}"/>
              </a:ext>
            </a:extLst>
          </p:cNvPr>
          <p:cNvSpPr/>
          <p:nvPr/>
        </p:nvSpPr>
        <p:spPr>
          <a:xfrm>
            <a:off x="0" y="0"/>
            <a:ext cx="6241334" cy="6434795"/>
          </a:xfrm>
          <a:custGeom>
            <a:avLst/>
            <a:gdLst>
              <a:gd name="connsiteX0" fmla="*/ 0 w 6241334"/>
              <a:gd name="connsiteY0" fmla="*/ 0 h 6434795"/>
              <a:gd name="connsiteX1" fmla="*/ 6234436 w 6241334"/>
              <a:gd name="connsiteY1" fmla="*/ 0 h 6434795"/>
              <a:gd name="connsiteX2" fmla="*/ 6241334 w 6241334"/>
              <a:gd name="connsiteY2" fmla="*/ 65382 h 6434795"/>
              <a:gd name="connsiteX3" fmla="*/ 6220429 w 6241334"/>
              <a:gd name="connsiteY3" fmla="*/ 227210 h 6434795"/>
              <a:gd name="connsiteX4" fmla="*/ 4799150 w 6241334"/>
              <a:gd name="connsiteY4" fmla="*/ 5912328 h 6434795"/>
              <a:gd name="connsiteX5" fmla="*/ 4129987 w 6241334"/>
              <a:gd name="connsiteY5" fmla="*/ 6434795 h 6434795"/>
              <a:gd name="connsiteX6" fmla="*/ 0 w 6241334"/>
              <a:gd name="connsiteY6" fmla="*/ 6434795 h 643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1334" h="6434795">
                <a:moveTo>
                  <a:pt x="0" y="0"/>
                </a:moveTo>
                <a:lnTo>
                  <a:pt x="6234436" y="0"/>
                </a:lnTo>
                <a:lnTo>
                  <a:pt x="6241334" y="65382"/>
                </a:lnTo>
                <a:cubicBezTo>
                  <a:pt x="6240796" y="118579"/>
                  <a:pt x="6234035" y="172787"/>
                  <a:pt x="6220429" y="227210"/>
                </a:cubicBezTo>
                <a:lnTo>
                  <a:pt x="4799150" y="5912328"/>
                </a:lnTo>
                <a:cubicBezTo>
                  <a:pt x="4722347" y="6219539"/>
                  <a:pt x="4446652" y="6434795"/>
                  <a:pt x="4129987" y="6434795"/>
                </a:cubicBezTo>
                <a:lnTo>
                  <a:pt x="0" y="6434795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534F696-B618-B324-C392-0CC5008978C0}"/>
              </a:ext>
            </a:extLst>
          </p:cNvPr>
          <p:cNvSpPr/>
          <p:nvPr/>
        </p:nvSpPr>
        <p:spPr>
          <a:xfrm>
            <a:off x="0" y="0"/>
            <a:ext cx="6108536" cy="6301105"/>
          </a:xfrm>
          <a:custGeom>
            <a:avLst/>
            <a:gdLst>
              <a:gd name="connsiteX0" fmla="*/ 0 w 6108536"/>
              <a:gd name="connsiteY0" fmla="*/ 0 h 6301105"/>
              <a:gd name="connsiteX1" fmla="*/ 6108536 w 6108536"/>
              <a:gd name="connsiteY1" fmla="*/ 0 h 6301105"/>
              <a:gd name="connsiteX2" fmla="*/ 6096455 w 6108536"/>
              <a:gd name="connsiteY2" fmla="*/ 93520 h 6301105"/>
              <a:gd name="connsiteX3" fmla="*/ 4675176 w 6108536"/>
              <a:gd name="connsiteY3" fmla="*/ 5778638 h 6301105"/>
              <a:gd name="connsiteX4" fmla="*/ 4006013 w 6108536"/>
              <a:gd name="connsiteY4" fmla="*/ 6301105 h 6301105"/>
              <a:gd name="connsiteX5" fmla="*/ 0 w 6108536"/>
              <a:gd name="connsiteY5" fmla="*/ 6301105 h 630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8536" h="6301105">
                <a:moveTo>
                  <a:pt x="0" y="0"/>
                </a:moveTo>
                <a:lnTo>
                  <a:pt x="6108536" y="0"/>
                </a:lnTo>
                <a:lnTo>
                  <a:pt x="6096455" y="93520"/>
                </a:lnTo>
                <a:lnTo>
                  <a:pt x="4675176" y="5778638"/>
                </a:lnTo>
                <a:cubicBezTo>
                  <a:pt x="4598373" y="6085849"/>
                  <a:pt x="4322678" y="6301105"/>
                  <a:pt x="4006013" y="6301105"/>
                </a:cubicBezTo>
                <a:lnTo>
                  <a:pt x="0" y="6301105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40732" y="1871270"/>
            <a:ext cx="3966944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9900" b="0" i="0" u="none" strike="noStrike" kern="1200" cap="none" spc="0" normalizeH="0" noProof="0" dirty="0">
                <a:ln w="19050"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19900" b="0" i="0" u="none" strike="noStrike" kern="1200" cap="none" spc="0" normalizeH="0" noProof="0" dirty="0">
              <a:ln w="19050"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6111290" y="212768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6111290" y="3300687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6111289" y="3867799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180DA64-6EFD-56B5-68D9-19792D8E91F5}"/>
              </a:ext>
            </a:extLst>
          </p:cNvPr>
          <p:cNvSpPr/>
          <p:nvPr/>
        </p:nvSpPr>
        <p:spPr>
          <a:xfrm flipH="1">
            <a:off x="11388738" y="5038401"/>
            <a:ext cx="803262" cy="1819599"/>
          </a:xfrm>
          <a:custGeom>
            <a:avLst/>
            <a:gdLst>
              <a:gd name="connsiteX0" fmla="*/ 349110 w 803262"/>
              <a:gd name="connsiteY0" fmla="*/ 0 h 1819599"/>
              <a:gd name="connsiteX1" fmla="*/ 0 w 803262"/>
              <a:gd name="connsiteY1" fmla="*/ 0 h 1819599"/>
              <a:gd name="connsiteX2" fmla="*/ 0 w 803262"/>
              <a:gd name="connsiteY2" fmla="*/ 1819599 h 1819599"/>
              <a:gd name="connsiteX3" fmla="*/ 656383 w 803262"/>
              <a:gd name="connsiteY3" fmla="*/ 1819599 h 1819599"/>
              <a:gd name="connsiteX4" fmla="*/ 798971 w 803262"/>
              <a:gd name="connsiteY4" fmla="*/ 1329043 h 1819599"/>
              <a:gd name="connsiteX5" fmla="*/ 798971 w 803262"/>
              <a:gd name="connsiteY5" fmla="*/ 1268755 h 1819599"/>
              <a:gd name="connsiteX6" fmla="*/ 452818 w 803262"/>
              <a:gd name="connsiteY6" fmla="*/ 77856 h 1819599"/>
              <a:gd name="connsiteX7" fmla="*/ 349110 w 803262"/>
              <a:gd name="connsiteY7" fmla="*/ 0 h 18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262" h="1819599">
                <a:moveTo>
                  <a:pt x="349110" y="0"/>
                </a:moveTo>
                <a:lnTo>
                  <a:pt x="0" y="0"/>
                </a:lnTo>
                <a:lnTo>
                  <a:pt x="0" y="1819599"/>
                </a:lnTo>
                <a:lnTo>
                  <a:pt x="656383" y="1819599"/>
                </a:lnTo>
                <a:lnTo>
                  <a:pt x="798971" y="1329043"/>
                </a:lnTo>
                <a:cubicBezTo>
                  <a:pt x="804693" y="1309359"/>
                  <a:pt x="804693" y="1288439"/>
                  <a:pt x="798971" y="1268755"/>
                </a:cubicBezTo>
                <a:lnTo>
                  <a:pt x="452818" y="77856"/>
                </a:lnTo>
                <a:cubicBezTo>
                  <a:pt x="439421" y="31765"/>
                  <a:pt x="397108" y="0"/>
                  <a:pt x="34911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B320D16-A71E-6811-F8D2-C8E80FABBBA6}"/>
              </a:ext>
            </a:extLst>
          </p:cNvPr>
          <p:cNvSpPr/>
          <p:nvPr/>
        </p:nvSpPr>
        <p:spPr>
          <a:xfrm>
            <a:off x="11582400" y="495246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31" name="爱设计-10">
            <a:extLst>
              <a:ext uri="{FF2B5EF4-FFF2-40B4-BE49-F238E27FC236}">
                <a16:creationId xmlns:a16="http://schemas.microsoft.com/office/drawing/2014/main" id="{3C596FFD-CDE7-224D-8760-C38D6E4C0439}"/>
              </a:ext>
            </a:extLst>
          </p:cNvPr>
          <p:cNvGrpSpPr/>
          <p:nvPr/>
        </p:nvGrpSpPr>
        <p:grpSpPr>
          <a:xfrm>
            <a:off x="609600" y="482170"/>
            <a:ext cx="1138238" cy="203630"/>
            <a:chOff x="692686" y="5833642"/>
            <a:chExt cx="1679478" cy="300458"/>
          </a:xfrm>
        </p:grpSpPr>
        <p:sp>
          <p:nvSpPr>
            <p:cNvPr id="32" name="爱设计-10-1">
              <a:extLst>
                <a:ext uri="{FF2B5EF4-FFF2-40B4-BE49-F238E27FC236}">
                  <a16:creationId xmlns:a16="http://schemas.microsoft.com/office/drawing/2014/main" id="{2CC13587-AA1F-6770-2877-DA3BFDDFE538}"/>
                </a:ext>
              </a:extLst>
            </p:cNvPr>
            <p:cNvSpPr/>
            <p:nvPr/>
          </p:nvSpPr>
          <p:spPr>
            <a:xfrm flipH="1">
              <a:off x="1229232" y="5953982"/>
              <a:ext cx="59777" cy="59777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爱设计-10-2">
              <a:extLst>
                <a:ext uri="{FF2B5EF4-FFF2-40B4-BE49-F238E27FC236}">
                  <a16:creationId xmlns:a16="http://schemas.microsoft.com/office/drawing/2014/main" id="{C20D3C79-22ED-6BC6-2029-E435E6732123}"/>
                </a:ext>
              </a:extLst>
            </p:cNvPr>
            <p:cNvSpPr/>
            <p:nvPr/>
          </p:nvSpPr>
          <p:spPr>
            <a:xfrm flipH="1">
              <a:off x="1365884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4" name="爱设计-10-3">
              <a:extLst>
                <a:ext uri="{FF2B5EF4-FFF2-40B4-BE49-F238E27FC236}">
                  <a16:creationId xmlns:a16="http://schemas.microsoft.com/office/drawing/2014/main" id="{66FB3364-67C2-FED8-FA0B-A0130041EEB8}"/>
                </a:ext>
              </a:extLst>
            </p:cNvPr>
            <p:cNvSpPr/>
            <p:nvPr/>
          </p:nvSpPr>
          <p:spPr>
            <a:xfrm flipH="1">
              <a:off x="1502537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6" name="爱设计-10-4">
              <a:extLst>
                <a:ext uri="{FF2B5EF4-FFF2-40B4-BE49-F238E27FC236}">
                  <a16:creationId xmlns:a16="http://schemas.microsoft.com/office/drawing/2014/main" id="{9D376135-8102-2C1B-1CB1-B437E340C71E}"/>
                </a:ext>
              </a:extLst>
            </p:cNvPr>
            <p:cNvSpPr/>
            <p:nvPr/>
          </p:nvSpPr>
          <p:spPr>
            <a:xfrm flipH="1">
              <a:off x="1639189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7" name="爱设计-10-5">
              <a:extLst>
                <a:ext uri="{FF2B5EF4-FFF2-40B4-BE49-F238E27FC236}">
                  <a16:creationId xmlns:a16="http://schemas.microsoft.com/office/drawing/2014/main" id="{364F7DD2-7EA1-28B2-891E-6FCE32E1F24D}"/>
                </a:ext>
              </a:extLst>
            </p:cNvPr>
            <p:cNvSpPr/>
            <p:nvPr/>
          </p:nvSpPr>
          <p:spPr>
            <a:xfrm flipH="1">
              <a:off x="1775842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8" name="爱设计-10-6">
              <a:extLst>
                <a:ext uri="{FF2B5EF4-FFF2-40B4-BE49-F238E27FC236}">
                  <a16:creationId xmlns:a16="http://schemas.microsoft.com/office/drawing/2014/main" id="{49EF0F1A-E7AB-EDB3-EDC5-9B398116C776}"/>
                </a:ext>
              </a:extLst>
            </p:cNvPr>
            <p:cNvSpPr/>
            <p:nvPr/>
          </p:nvSpPr>
          <p:spPr>
            <a:xfrm flipH="1">
              <a:off x="2071706" y="5833642"/>
              <a:ext cx="300458" cy="300458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39" name="爱设计-10-7">
              <a:extLst>
                <a:ext uri="{FF2B5EF4-FFF2-40B4-BE49-F238E27FC236}">
                  <a16:creationId xmlns:a16="http://schemas.microsoft.com/office/drawing/2014/main" id="{1837F441-1F69-88F7-A402-5070B8BA429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865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40" name="爱设计-10-8">
              <a:extLst>
                <a:ext uri="{FF2B5EF4-FFF2-40B4-BE49-F238E27FC236}">
                  <a16:creationId xmlns:a16="http://schemas.microsoft.com/office/drawing/2014/main" id="{8BB0546E-3B84-6B21-5020-1CB96D19195E}"/>
                </a:ext>
              </a:extLst>
            </p:cNvPr>
            <p:cNvSpPr/>
            <p:nvPr/>
          </p:nvSpPr>
          <p:spPr>
            <a:xfrm rot="18900000">
              <a:off x="2189083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1" name="爱设计-10-9">
              <a:extLst>
                <a:ext uri="{FF2B5EF4-FFF2-40B4-BE49-F238E27FC236}">
                  <a16:creationId xmlns:a16="http://schemas.microsoft.com/office/drawing/2014/main" id="{039B1B67-6CE8-50D3-1AA8-870AC468A2E8}"/>
                </a:ext>
              </a:extLst>
            </p:cNvPr>
            <p:cNvSpPr/>
            <p:nvPr/>
          </p:nvSpPr>
          <p:spPr>
            <a:xfrm>
              <a:off x="692686" y="5833642"/>
              <a:ext cx="300458" cy="3004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42" name="爱设计-10-10">
              <a:extLst>
                <a:ext uri="{FF2B5EF4-FFF2-40B4-BE49-F238E27FC236}">
                  <a16:creationId xmlns:a16="http://schemas.microsoft.com/office/drawing/2014/main" id="{11C2D263-6A5C-E225-2470-AF42C0087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46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43" name="爱设计-10-11">
              <a:extLst>
                <a:ext uri="{FF2B5EF4-FFF2-40B4-BE49-F238E27FC236}">
                  <a16:creationId xmlns:a16="http://schemas.microsoft.com/office/drawing/2014/main" id="{CADAB1DD-6065-DF11-4A8D-BC322FA65F3C}"/>
                </a:ext>
              </a:extLst>
            </p:cNvPr>
            <p:cNvSpPr/>
            <p:nvPr/>
          </p:nvSpPr>
          <p:spPr>
            <a:xfrm rot="2700000" flipH="1">
              <a:off x="789019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D98DF0A-FDE3-18E0-0DFD-55A49818B0D9}"/>
              </a:ext>
            </a:extLst>
          </p:cNvPr>
          <p:cNvSpPr/>
          <p:nvPr/>
        </p:nvSpPr>
        <p:spPr>
          <a:xfrm>
            <a:off x="695325" y="1613579"/>
            <a:ext cx="5400675" cy="132782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C2F95DA3-A0E6-69B5-4C49-3A463533A3A0}"/>
              </a:ext>
            </a:extLst>
          </p:cNvPr>
          <p:cNvSpPr/>
          <p:nvPr/>
        </p:nvSpPr>
        <p:spPr>
          <a:xfrm rot="16200000">
            <a:off x="73328" y="2235580"/>
            <a:ext cx="1327821" cy="838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aoding-14">
            <a:extLst>
              <a:ext uri="{FF2B5EF4-FFF2-40B4-BE49-F238E27FC236}">
                <a16:creationId xmlns:a16="http://schemas.microsoft.com/office/drawing/2014/main" id="{82AC92FD-BDBF-348D-38E8-E3C538E52F16}"/>
              </a:ext>
            </a:extLst>
          </p:cNvPr>
          <p:cNvSpPr txBox="1"/>
          <p:nvPr/>
        </p:nvSpPr>
        <p:spPr>
          <a:xfrm>
            <a:off x="998540" y="183954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11" name="gaoding-15">
            <a:extLst>
              <a:ext uri="{FF2B5EF4-FFF2-40B4-BE49-F238E27FC236}">
                <a16:creationId xmlns:a16="http://schemas.microsoft.com/office/drawing/2014/main" id="{B51988BE-7ED2-D9F4-604B-20FFD32FE044}"/>
              </a:ext>
            </a:extLst>
          </p:cNvPr>
          <p:cNvSpPr txBox="1"/>
          <p:nvPr/>
        </p:nvSpPr>
        <p:spPr>
          <a:xfrm>
            <a:off x="998540" y="2209318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DA0FE87-BCC3-5288-A71A-B41FAC52E420}"/>
              </a:ext>
            </a:extLst>
          </p:cNvPr>
          <p:cNvSpPr/>
          <p:nvPr/>
        </p:nvSpPr>
        <p:spPr>
          <a:xfrm>
            <a:off x="695325" y="3258516"/>
            <a:ext cx="5400675" cy="132782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: 圆顶角 13">
            <a:extLst>
              <a:ext uri="{FF2B5EF4-FFF2-40B4-BE49-F238E27FC236}">
                <a16:creationId xmlns:a16="http://schemas.microsoft.com/office/drawing/2014/main" id="{99527C2E-0F59-94FC-1DA1-9447CA6811A2}"/>
              </a:ext>
            </a:extLst>
          </p:cNvPr>
          <p:cNvSpPr/>
          <p:nvPr/>
        </p:nvSpPr>
        <p:spPr>
          <a:xfrm rot="16200000">
            <a:off x="73328" y="3880517"/>
            <a:ext cx="1327821" cy="838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aoding-14">
            <a:extLst>
              <a:ext uri="{FF2B5EF4-FFF2-40B4-BE49-F238E27FC236}">
                <a16:creationId xmlns:a16="http://schemas.microsoft.com/office/drawing/2014/main" id="{7595F5E8-806E-F31A-AFBC-8FC0E78741C3}"/>
              </a:ext>
            </a:extLst>
          </p:cNvPr>
          <p:cNvSpPr txBox="1"/>
          <p:nvPr/>
        </p:nvSpPr>
        <p:spPr>
          <a:xfrm>
            <a:off x="998540" y="3484479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20" name="gaoding-15">
            <a:extLst>
              <a:ext uri="{FF2B5EF4-FFF2-40B4-BE49-F238E27FC236}">
                <a16:creationId xmlns:a16="http://schemas.microsoft.com/office/drawing/2014/main" id="{D60E0D2C-B437-87F8-B642-5BB8662373AC}"/>
              </a:ext>
            </a:extLst>
          </p:cNvPr>
          <p:cNvSpPr txBox="1"/>
          <p:nvPr/>
        </p:nvSpPr>
        <p:spPr>
          <a:xfrm>
            <a:off x="998540" y="3854255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A82ACFA-D1BC-0625-3D31-AB8AF7EA9A3A}"/>
              </a:ext>
            </a:extLst>
          </p:cNvPr>
          <p:cNvSpPr/>
          <p:nvPr/>
        </p:nvSpPr>
        <p:spPr>
          <a:xfrm>
            <a:off x="695325" y="4903452"/>
            <a:ext cx="5400675" cy="1327821"/>
          </a:xfrm>
          <a:prstGeom prst="roundRect">
            <a:avLst>
              <a:gd name="adj" fmla="val 481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: 圆顶角 22">
            <a:extLst>
              <a:ext uri="{FF2B5EF4-FFF2-40B4-BE49-F238E27FC236}">
                <a16:creationId xmlns:a16="http://schemas.microsoft.com/office/drawing/2014/main" id="{4F99DCBC-0944-466A-4E1D-5C0778B9348B}"/>
              </a:ext>
            </a:extLst>
          </p:cNvPr>
          <p:cNvSpPr/>
          <p:nvPr/>
        </p:nvSpPr>
        <p:spPr>
          <a:xfrm rot="16200000">
            <a:off x="73328" y="5525453"/>
            <a:ext cx="1327821" cy="838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aoding-14">
            <a:extLst>
              <a:ext uri="{FF2B5EF4-FFF2-40B4-BE49-F238E27FC236}">
                <a16:creationId xmlns:a16="http://schemas.microsoft.com/office/drawing/2014/main" id="{479A829F-2894-55EE-4A18-3E771BD77EC8}"/>
              </a:ext>
            </a:extLst>
          </p:cNvPr>
          <p:cNvSpPr txBox="1"/>
          <p:nvPr/>
        </p:nvSpPr>
        <p:spPr>
          <a:xfrm>
            <a:off x="998540" y="512941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25" name="gaoding-15">
            <a:extLst>
              <a:ext uri="{FF2B5EF4-FFF2-40B4-BE49-F238E27FC236}">
                <a16:creationId xmlns:a16="http://schemas.microsoft.com/office/drawing/2014/main" id="{8FF866EB-BB26-024B-CED0-AB463F7D2FC4}"/>
              </a:ext>
            </a:extLst>
          </p:cNvPr>
          <p:cNvSpPr txBox="1"/>
          <p:nvPr/>
        </p:nvSpPr>
        <p:spPr>
          <a:xfrm>
            <a:off x="998540" y="5499191"/>
            <a:ext cx="4655500" cy="542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011AD33-2C2E-7883-0CAF-54B710AAB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19572"/>
          <a:stretch/>
        </p:blipFill>
        <p:spPr>
          <a:xfrm>
            <a:off x="6336155" y="1613578"/>
            <a:ext cx="4995842" cy="4617695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32B6E5E-5073-8C5E-5B0A-31BB8FBBBE61}"/>
              </a:ext>
            </a:extLst>
          </p:cNvPr>
          <p:cNvSpPr/>
          <p:nvPr/>
        </p:nvSpPr>
        <p:spPr>
          <a:xfrm>
            <a:off x="6336155" y="4586337"/>
            <a:ext cx="4995842" cy="1651349"/>
          </a:xfrm>
          <a:prstGeom prst="rect">
            <a:avLst/>
          </a:prstGeom>
          <a:solidFill>
            <a:schemeClr val="accent2">
              <a:alpha val="7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F9E568A-AA54-0971-8163-E34C5E3121B5}"/>
              </a:ext>
            </a:extLst>
          </p:cNvPr>
          <p:cNvSpPr txBox="1"/>
          <p:nvPr/>
        </p:nvSpPr>
        <p:spPr>
          <a:xfrm>
            <a:off x="6568928" y="4911585"/>
            <a:ext cx="2096212" cy="438582"/>
          </a:xfrm>
          <a:prstGeom prst="rect">
            <a:avLst/>
          </a:prstGeom>
          <a:noFill/>
          <a:effectLst/>
        </p:spPr>
        <p:txBody>
          <a:bodyPr wrap="square" lIns="86868" tIns="43434" rIns="86868" bIns="43434">
            <a:spAutoFit/>
          </a:bodyPr>
          <a:lstStyle/>
          <a:p>
            <a:r>
              <a:rPr lang="zh-CN" altLang="en-US" sz="228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9" name="gaoding-15">
            <a:extLst>
              <a:ext uri="{FF2B5EF4-FFF2-40B4-BE49-F238E27FC236}">
                <a16:creationId xmlns:a16="http://schemas.microsoft.com/office/drawing/2014/main" id="{26C11CEF-A6AD-D8AE-7184-AA9233F1E1F0}"/>
              </a:ext>
            </a:extLst>
          </p:cNvPr>
          <p:cNvSpPr txBox="1"/>
          <p:nvPr/>
        </p:nvSpPr>
        <p:spPr>
          <a:xfrm>
            <a:off x="6671827" y="5356580"/>
            <a:ext cx="4509600" cy="5364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defRPr>
            </a:lvl1pPr>
          </a:lstStyle>
          <a:p>
            <a:pPr defTabSz="457200">
              <a:defRPr/>
            </a:pPr>
            <a:r>
              <a:rPr lang="zh-CN" altLang="en-US" sz="1400" dirty="0">
                <a:solidFill>
                  <a:schemeClr val="bg1"/>
                </a:solidFill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id="{B8888E5D-834B-A195-F490-C163DCF74A94}"/>
              </a:ext>
            </a:extLst>
          </p:cNvPr>
          <p:cNvSpPr/>
          <p:nvPr/>
        </p:nvSpPr>
        <p:spPr>
          <a:xfrm>
            <a:off x="0" y="4208096"/>
            <a:ext cx="12192000" cy="195775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62E1023-B3DE-CEA0-82FB-F6E7C5A7B9B2}"/>
              </a:ext>
            </a:extLst>
          </p:cNvPr>
          <p:cNvSpPr/>
          <p:nvPr/>
        </p:nvSpPr>
        <p:spPr>
          <a:xfrm>
            <a:off x="0" y="4379546"/>
            <a:ext cx="12192000" cy="178630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1A980F7-A3ED-FE20-A7A2-C6D07DD95BD9}"/>
              </a:ext>
            </a:extLst>
          </p:cNvPr>
          <p:cNvSpPr/>
          <p:nvPr/>
        </p:nvSpPr>
        <p:spPr>
          <a:xfrm>
            <a:off x="695325" y="1324708"/>
            <a:ext cx="2657475" cy="4454769"/>
          </a:xfrm>
          <a:prstGeom prst="roundRect">
            <a:avLst>
              <a:gd name="adj" fmla="val 454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gaoding-14">
            <a:extLst>
              <a:ext uri="{FF2B5EF4-FFF2-40B4-BE49-F238E27FC236}">
                <a16:creationId xmlns:a16="http://schemas.microsoft.com/office/drawing/2014/main" id="{63E085CB-2835-6B6F-F0AB-672235E44BEA}"/>
              </a:ext>
            </a:extLst>
          </p:cNvPr>
          <p:cNvSpPr txBox="1"/>
          <p:nvPr/>
        </p:nvSpPr>
        <p:spPr>
          <a:xfrm>
            <a:off x="1100733" y="311686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6" name="gaoding-15">
            <a:extLst>
              <a:ext uri="{FF2B5EF4-FFF2-40B4-BE49-F238E27FC236}">
                <a16:creationId xmlns:a16="http://schemas.microsoft.com/office/drawing/2014/main" id="{506B204D-893A-2F10-26BA-C177EF35A3F4}"/>
              </a:ext>
            </a:extLst>
          </p:cNvPr>
          <p:cNvSpPr txBox="1"/>
          <p:nvPr/>
        </p:nvSpPr>
        <p:spPr>
          <a:xfrm>
            <a:off x="957262" y="3664760"/>
            <a:ext cx="2133600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331B479-83E8-1D78-3789-2E1AA91F3E96}"/>
              </a:ext>
            </a:extLst>
          </p:cNvPr>
          <p:cNvSpPr/>
          <p:nvPr/>
        </p:nvSpPr>
        <p:spPr>
          <a:xfrm>
            <a:off x="1536382" y="1783254"/>
            <a:ext cx="975360" cy="97536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iconfont-11255-5323814">
            <a:extLst>
              <a:ext uri="{FF2B5EF4-FFF2-40B4-BE49-F238E27FC236}">
                <a16:creationId xmlns:a16="http://schemas.microsoft.com/office/drawing/2014/main" id="{D3C99819-BD4A-A944-BAA3-3660240E7D46}"/>
              </a:ext>
            </a:extLst>
          </p:cNvPr>
          <p:cNvSpPr/>
          <p:nvPr/>
        </p:nvSpPr>
        <p:spPr>
          <a:xfrm>
            <a:off x="1798648" y="2041469"/>
            <a:ext cx="450829" cy="45893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88249A8E-ADB9-91F5-B2E9-2AA3A214BA50}"/>
              </a:ext>
            </a:extLst>
          </p:cNvPr>
          <p:cNvSpPr/>
          <p:nvPr/>
        </p:nvSpPr>
        <p:spPr>
          <a:xfrm>
            <a:off x="3438525" y="1324708"/>
            <a:ext cx="2657475" cy="4454769"/>
          </a:xfrm>
          <a:prstGeom prst="roundRect">
            <a:avLst>
              <a:gd name="adj" fmla="val 454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gaoding-14">
            <a:extLst>
              <a:ext uri="{FF2B5EF4-FFF2-40B4-BE49-F238E27FC236}">
                <a16:creationId xmlns:a16="http://schemas.microsoft.com/office/drawing/2014/main" id="{8AD76E91-6448-91DB-6250-F611E808BDDD}"/>
              </a:ext>
            </a:extLst>
          </p:cNvPr>
          <p:cNvSpPr txBox="1"/>
          <p:nvPr/>
        </p:nvSpPr>
        <p:spPr>
          <a:xfrm>
            <a:off x="3843933" y="311686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7" name="gaoding-15">
            <a:extLst>
              <a:ext uri="{FF2B5EF4-FFF2-40B4-BE49-F238E27FC236}">
                <a16:creationId xmlns:a16="http://schemas.microsoft.com/office/drawing/2014/main" id="{78BA6002-CEEC-3203-2AE7-16C43FFF9906}"/>
              </a:ext>
            </a:extLst>
          </p:cNvPr>
          <p:cNvSpPr txBox="1"/>
          <p:nvPr/>
        </p:nvSpPr>
        <p:spPr>
          <a:xfrm>
            <a:off x="3700462" y="3664760"/>
            <a:ext cx="2133600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C5EC3DEF-4270-6619-326E-88CF5A015562}"/>
              </a:ext>
            </a:extLst>
          </p:cNvPr>
          <p:cNvSpPr/>
          <p:nvPr/>
        </p:nvSpPr>
        <p:spPr>
          <a:xfrm>
            <a:off x="4279582" y="1783254"/>
            <a:ext cx="975360" cy="97536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FA5A263C-956A-675C-1D81-A4A3471AE3AB}"/>
              </a:ext>
            </a:extLst>
          </p:cNvPr>
          <p:cNvSpPr/>
          <p:nvPr/>
        </p:nvSpPr>
        <p:spPr>
          <a:xfrm>
            <a:off x="6181725" y="1324708"/>
            <a:ext cx="2657475" cy="4454769"/>
          </a:xfrm>
          <a:prstGeom prst="roundRect">
            <a:avLst>
              <a:gd name="adj" fmla="val 454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gaoding-14">
            <a:extLst>
              <a:ext uri="{FF2B5EF4-FFF2-40B4-BE49-F238E27FC236}">
                <a16:creationId xmlns:a16="http://schemas.microsoft.com/office/drawing/2014/main" id="{965FE6DD-7E2C-BF56-B677-CF2FD7E99ED2}"/>
              </a:ext>
            </a:extLst>
          </p:cNvPr>
          <p:cNvSpPr txBox="1"/>
          <p:nvPr/>
        </p:nvSpPr>
        <p:spPr>
          <a:xfrm>
            <a:off x="6587133" y="311686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3" name="gaoding-15">
            <a:extLst>
              <a:ext uri="{FF2B5EF4-FFF2-40B4-BE49-F238E27FC236}">
                <a16:creationId xmlns:a16="http://schemas.microsoft.com/office/drawing/2014/main" id="{F301AE68-06CB-5F61-3F8C-892446C991C1}"/>
              </a:ext>
            </a:extLst>
          </p:cNvPr>
          <p:cNvSpPr txBox="1"/>
          <p:nvPr/>
        </p:nvSpPr>
        <p:spPr>
          <a:xfrm>
            <a:off x="6432178" y="3664760"/>
            <a:ext cx="2156569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093A225D-DB48-8F19-A1C1-40CDB67B86B8}"/>
              </a:ext>
            </a:extLst>
          </p:cNvPr>
          <p:cNvSpPr/>
          <p:nvPr/>
        </p:nvSpPr>
        <p:spPr>
          <a:xfrm>
            <a:off x="7022782" y="1783254"/>
            <a:ext cx="975360" cy="97536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圆角矩形 56">
            <a:extLst>
              <a:ext uri="{FF2B5EF4-FFF2-40B4-BE49-F238E27FC236}">
                <a16:creationId xmlns:a16="http://schemas.microsoft.com/office/drawing/2014/main" id="{25D3C113-CC51-72D7-28DE-072CCECF3C09}"/>
              </a:ext>
            </a:extLst>
          </p:cNvPr>
          <p:cNvSpPr/>
          <p:nvPr/>
        </p:nvSpPr>
        <p:spPr>
          <a:xfrm>
            <a:off x="8924925" y="1324708"/>
            <a:ext cx="2657475" cy="4454769"/>
          </a:xfrm>
          <a:prstGeom prst="roundRect">
            <a:avLst>
              <a:gd name="adj" fmla="val 4541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241300" dist="381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gaoding-14">
            <a:extLst>
              <a:ext uri="{FF2B5EF4-FFF2-40B4-BE49-F238E27FC236}">
                <a16:creationId xmlns:a16="http://schemas.microsoft.com/office/drawing/2014/main" id="{72CFADA4-C691-391E-26F1-E0AA0BAC6E05}"/>
              </a:ext>
            </a:extLst>
          </p:cNvPr>
          <p:cNvSpPr txBox="1"/>
          <p:nvPr/>
        </p:nvSpPr>
        <p:spPr>
          <a:xfrm>
            <a:off x="9330333" y="3116866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9" name="gaoding-15">
            <a:extLst>
              <a:ext uri="{FF2B5EF4-FFF2-40B4-BE49-F238E27FC236}">
                <a16:creationId xmlns:a16="http://schemas.microsoft.com/office/drawing/2014/main" id="{9B797D23-785A-38DF-F122-388307979B44}"/>
              </a:ext>
            </a:extLst>
          </p:cNvPr>
          <p:cNvSpPr txBox="1"/>
          <p:nvPr/>
        </p:nvSpPr>
        <p:spPr>
          <a:xfrm>
            <a:off x="9151314" y="3664760"/>
            <a:ext cx="2204696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25D8D572-F218-6599-BB6B-1FB2BEA7598D}"/>
              </a:ext>
            </a:extLst>
          </p:cNvPr>
          <p:cNvSpPr/>
          <p:nvPr/>
        </p:nvSpPr>
        <p:spPr>
          <a:xfrm>
            <a:off x="9765982" y="1783254"/>
            <a:ext cx="975360" cy="97536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iconfont-11255-5323810">
            <a:extLst>
              <a:ext uri="{FF2B5EF4-FFF2-40B4-BE49-F238E27FC236}">
                <a16:creationId xmlns:a16="http://schemas.microsoft.com/office/drawing/2014/main" id="{B3A2160A-82A6-D570-647D-4FDC6E3F0021}"/>
              </a:ext>
            </a:extLst>
          </p:cNvPr>
          <p:cNvSpPr/>
          <p:nvPr/>
        </p:nvSpPr>
        <p:spPr>
          <a:xfrm>
            <a:off x="4531183" y="2034808"/>
            <a:ext cx="472159" cy="472253"/>
          </a:xfrm>
          <a:custGeom>
            <a:avLst/>
            <a:gdLst>
              <a:gd name="T0" fmla="*/ 1558 w 10361"/>
              <a:gd name="T1" fmla="*/ 4044 h 10361"/>
              <a:gd name="T2" fmla="*/ 334 w 10361"/>
              <a:gd name="T3" fmla="*/ 4044 h 10361"/>
              <a:gd name="T4" fmla="*/ 0 w 10361"/>
              <a:gd name="T5" fmla="*/ 4378 h 10361"/>
              <a:gd name="T6" fmla="*/ 0 w 10361"/>
              <a:gd name="T7" fmla="*/ 9860 h 10361"/>
              <a:gd name="T8" fmla="*/ 334 w 10361"/>
              <a:gd name="T9" fmla="*/ 10194 h 10361"/>
              <a:gd name="T10" fmla="*/ 1558 w 10361"/>
              <a:gd name="T11" fmla="*/ 10194 h 10361"/>
              <a:gd name="T12" fmla="*/ 1891 w 10361"/>
              <a:gd name="T13" fmla="*/ 9860 h 10361"/>
              <a:gd name="T14" fmla="*/ 1891 w 10361"/>
              <a:gd name="T15" fmla="*/ 4379 h 10361"/>
              <a:gd name="T16" fmla="*/ 1558 w 10361"/>
              <a:gd name="T17" fmla="*/ 4044 h 10361"/>
              <a:gd name="T18" fmla="*/ 9463 w 10361"/>
              <a:gd name="T19" fmla="*/ 3726 h 10361"/>
              <a:gd name="T20" fmla="*/ 6481 w 10361"/>
              <a:gd name="T21" fmla="*/ 3726 h 10361"/>
              <a:gd name="T22" fmla="*/ 6791 w 10361"/>
              <a:gd name="T23" fmla="*/ 1163 h 10361"/>
              <a:gd name="T24" fmla="*/ 6791 w 10361"/>
              <a:gd name="T25" fmla="*/ 1018 h 10361"/>
              <a:gd name="T26" fmla="*/ 6602 w 10361"/>
              <a:gd name="T27" fmla="*/ 485 h 10361"/>
              <a:gd name="T28" fmla="*/ 6081 w 10361"/>
              <a:gd name="T29" fmla="*/ 0 h 10361"/>
              <a:gd name="T30" fmla="*/ 2960 w 10361"/>
              <a:gd name="T31" fmla="*/ 3531 h 10361"/>
              <a:gd name="T32" fmla="*/ 2676 w 10361"/>
              <a:gd name="T33" fmla="*/ 4210 h 10361"/>
              <a:gd name="T34" fmla="*/ 2676 w 10361"/>
              <a:gd name="T35" fmla="*/ 9393 h 10361"/>
              <a:gd name="T36" fmla="*/ 3622 w 10361"/>
              <a:gd name="T37" fmla="*/ 10361 h 10361"/>
              <a:gd name="T38" fmla="*/ 8043 w 10361"/>
              <a:gd name="T39" fmla="*/ 10361 h 10361"/>
              <a:gd name="T40" fmla="*/ 8894 w 10361"/>
              <a:gd name="T41" fmla="*/ 9779 h 10361"/>
              <a:gd name="T42" fmla="*/ 10314 w 10361"/>
              <a:gd name="T43" fmla="*/ 6004 h 10361"/>
              <a:gd name="T44" fmla="*/ 10361 w 10361"/>
              <a:gd name="T45" fmla="*/ 5664 h 10361"/>
              <a:gd name="T46" fmla="*/ 10361 w 10361"/>
              <a:gd name="T47" fmla="*/ 4694 h 10361"/>
              <a:gd name="T48" fmla="*/ 9463 w 10361"/>
              <a:gd name="T49" fmla="*/ 3726 h 10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361" h="10361">
                <a:moveTo>
                  <a:pt x="1558" y="4044"/>
                </a:moveTo>
                <a:lnTo>
                  <a:pt x="334" y="4044"/>
                </a:lnTo>
                <a:cubicBezTo>
                  <a:pt x="149" y="4044"/>
                  <a:pt x="0" y="4194"/>
                  <a:pt x="0" y="4378"/>
                </a:cubicBezTo>
                <a:lnTo>
                  <a:pt x="0" y="9860"/>
                </a:lnTo>
                <a:cubicBezTo>
                  <a:pt x="0" y="10045"/>
                  <a:pt x="150" y="10194"/>
                  <a:pt x="334" y="10194"/>
                </a:cubicBezTo>
                <a:lnTo>
                  <a:pt x="1558" y="10194"/>
                </a:lnTo>
                <a:cubicBezTo>
                  <a:pt x="1743" y="10194"/>
                  <a:pt x="1891" y="10044"/>
                  <a:pt x="1891" y="9860"/>
                </a:cubicBezTo>
                <a:lnTo>
                  <a:pt x="1891" y="4379"/>
                </a:lnTo>
                <a:cubicBezTo>
                  <a:pt x="1891" y="4194"/>
                  <a:pt x="1742" y="4044"/>
                  <a:pt x="1558" y="4044"/>
                </a:cubicBezTo>
                <a:close/>
                <a:moveTo>
                  <a:pt x="9463" y="3726"/>
                </a:moveTo>
                <a:lnTo>
                  <a:pt x="6481" y="3726"/>
                </a:lnTo>
                <a:lnTo>
                  <a:pt x="6791" y="1163"/>
                </a:lnTo>
                <a:lnTo>
                  <a:pt x="6791" y="1018"/>
                </a:lnTo>
                <a:cubicBezTo>
                  <a:pt x="6791" y="824"/>
                  <a:pt x="6698" y="630"/>
                  <a:pt x="6602" y="485"/>
                </a:cubicBezTo>
                <a:lnTo>
                  <a:pt x="6081" y="0"/>
                </a:lnTo>
                <a:lnTo>
                  <a:pt x="2960" y="3531"/>
                </a:lnTo>
                <a:cubicBezTo>
                  <a:pt x="2771" y="3676"/>
                  <a:pt x="2676" y="3919"/>
                  <a:pt x="2676" y="4210"/>
                </a:cubicBezTo>
                <a:lnTo>
                  <a:pt x="2676" y="9393"/>
                </a:lnTo>
                <a:cubicBezTo>
                  <a:pt x="2676" y="9925"/>
                  <a:pt x="3102" y="10361"/>
                  <a:pt x="3622" y="10361"/>
                </a:cubicBezTo>
                <a:lnTo>
                  <a:pt x="8043" y="10361"/>
                </a:lnTo>
                <a:cubicBezTo>
                  <a:pt x="8421" y="10361"/>
                  <a:pt x="8753" y="10119"/>
                  <a:pt x="8894" y="9779"/>
                </a:cubicBezTo>
                <a:lnTo>
                  <a:pt x="10314" y="6004"/>
                </a:lnTo>
                <a:cubicBezTo>
                  <a:pt x="10361" y="5907"/>
                  <a:pt x="10361" y="5761"/>
                  <a:pt x="10361" y="5664"/>
                </a:cubicBezTo>
                <a:lnTo>
                  <a:pt x="10361" y="4694"/>
                </a:lnTo>
                <a:cubicBezTo>
                  <a:pt x="10361" y="4162"/>
                  <a:pt x="9983" y="3726"/>
                  <a:pt x="9463" y="37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confont-11843-5650931">
            <a:extLst>
              <a:ext uri="{FF2B5EF4-FFF2-40B4-BE49-F238E27FC236}">
                <a16:creationId xmlns:a16="http://schemas.microsoft.com/office/drawing/2014/main" id="{F6E885D3-3CC6-EE55-F062-032E44D6E55F}"/>
              </a:ext>
            </a:extLst>
          </p:cNvPr>
          <p:cNvSpPr/>
          <p:nvPr/>
        </p:nvSpPr>
        <p:spPr>
          <a:xfrm>
            <a:off x="7278643" y="2019400"/>
            <a:ext cx="463638" cy="503068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rgbClr val="1C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confont-10774-5755513">
            <a:extLst>
              <a:ext uri="{FF2B5EF4-FFF2-40B4-BE49-F238E27FC236}">
                <a16:creationId xmlns:a16="http://schemas.microsoft.com/office/drawing/2014/main" id="{E16096A1-F88C-F163-4DAB-BE13C530EFCB}"/>
              </a:ext>
            </a:extLst>
          </p:cNvPr>
          <p:cNvSpPr/>
          <p:nvPr/>
        </p:nvSpPr>
        <p:spPr>
          <a:xfrm>
            <a:off x="10008548" y="2025261"/>
            <a:ext cx="490229" cy="491347"/>
          </a:xfrm>
          <a:custGeom>
            <a:avLst/>
            <a:gdLst>
              <a:gd name="T0" fmla="*/ 9819 w 12773"/>
              <a:gd name="T1" fmla="*/ 1304 h 12800"/>
              <a:gd name="T2" fmla="*/ 9287 w 12773"/>
              <a:gd name="T3" fmla="*/ 0 h 12800"/>
              <a:gd name="T4" fmla="*/ 8755 w 12773"/>
              <a:gd name="T5" fmla="*/ 1304 h 12800"/>
              <a:gd name="T6" fmla="*/ 3991 w 12773"/>
              <a:gd name="T7" fmla="*/ 532 h 12800"/>
              <a:gd name="T8" fmla="*/ 2927 w 12773"/>
              <a:gd name="T9" fmla="*/ 532 h 12800"/>
              <a:gd name="T10" fmla="*/ 1437 w 12773"/>
              <a:gd name="T11" fmla="*/ 1304 h 12800"/>
              <a:gd name="T12" fmla="*/ 0 w 12773"/>
              <a:gd name="T13" fmla="*/ 11363 h 12800"/>
              <a:gd name="T14" fmla="*/ 11336 w 12773"/>
              <a:gd name="T15" fmla="*/ 12800 h 12800"/>
              <a:gd name="T16" fmla="*/ 12773 w 12773"/>
              <a:gd name="T17" fmla="*/ 2741 h 12800"/>
              <a:gd name="T18" fmla="*/ 1437 w 12773"/>
              <a:gd name="T19" fmla="*/ 2422 h 12800"/>
              <a:gd name="T20" fmla="*/ 2953 w 12773"/>
              <a:gd name="T21" fmla="*/ 2661 h 12800"/>
              <a:gd name="T22" fmla="*/ 4018 w 12773"/>
              <a:gd name="T23" fmla="*/ 2661 h 12800"/>
              <a:gd name="T24" fmla="*/ 8755 w 12773"/>
              <a:gd name="T25" fmla="*/ 2422 h 12800"/>
              <a:gd name="T26" fmla="*/ 9287 w 12773"/>
              <a:gd name="T27" fmla="*/ 3193 h 12800"/>
              <a:gd name="T28" fmla="*/ 9819 w 12773"/>
              <a:gd name="T29" fmla="*/ 2422 h 12800"/>
              <a:gd name="T30" fmla="*/ 11655 w 12773"/>
              <a:gd name="T31" fmla="*/ 2741 h 12800"/>
              <a:gd name="T32" fmla="*/ 11096 w 12773"/>
              <a:gd name="T33" fmla="*/ 4284 h 12800"/>
              <a:gd name="T34" fmla="*/ 1117 w 12773"/>
              <a:gd name="T35" fmla="*/ 4444 h 12800"/>
              <a:gd name="T36" fmla="*/ 1437 w 12773"/>
              <a:gd name="T37" fmla="*/ 2422 h 12800"/>
              <a:gd name="T38" fmla="*/ 3885 w 12773"/>
              <a:gd name="T39" fmla="*/ 9048 h 12800"/>
              <a:gd name="T40" fmla="*/ 4390 w 12773"/>
              <a:gd name="T41" fmla="*/ 9607 h 12800"/>
              <a:gd name="T42" fmla="*/ 2474 w 12773"/>
              <a:gd name="T43" fmla="*/ 10112 h 12800"/>
              <a:gd name="T44" fmla="*/ 1969 w 12773"/>
              <a:gd name="T45" fmla="*/ 9553 h 12800"/>
              <a:gd name="T46" fmla="*/ 1969 w 12773"/>
              <a:gd name="T47" fmla="*/ 7478 h 12800"/>
              <a:gd name="T48" fmla="*/ 2474 w 12773"/>
              <a:gd name="T49" fmla="*/ 6919 h 12800"/>
              <a:gd name="T50" fmla="*/ 4390 w 12773"/>
              <a:gd name="T51" fmla="*/ 7425 h 12800"/>
              <a:gd name="T52" fmla="*/ 3885 w 12773"/>
              <a:gd name="T53" fmla="*/ 7983 h 12800"/>
              <a:gd name="T54" fmla="*/ 1969 w 12773"/>
              <a:gd name="T55" fmla="*/ 7478 h 12800"/>
              <a:gd name="T56" fmla="*/ 7025 w 12773"/>
              <a:gd name="T57" fmla="*/ 9048 h 12800"/>
              <a:gd name="T58" fmla="*/ 7531 w 12773"/>
              <a:gd name="T59" fmla="*/ 9607 h 12800"/>
              <a:gd name="T60" fmla="*/ 5615 w 12773"/>
              <a:gd name="T61" fmla="*/ 10112 h 12800"/>
              <a:gd name="T62" fmla="*/ 5109 w 12773"/>
              <a:gd name="T63" fmla="*/ 9553 h 12800"/>
              <a:gd name="T64" fmla="*/ 5109 w 12773"/>
              <a:gd name="T65" fmla="*/ 7478 h 12800"/>
              <a:gd name="T66" fmla="*/ 5615 w 12773"/>
              <a:gd name="T67" fmla="*/ 6919 h 12800"/>
              <a:gd name="T68" fmla="*/ 7531 w 12773"/>
              <a:gd name="T69" fmla="*/ 7425 h 12800"/>
              <a:gd name="T70" fmla="*/ 7025 w 12773"/>
              <a:gd name="T71" fmla="*/ 7983 h 12800"/>
              <a:gd name="T72" fmla="*/ 5109 w 12773"/>
              <a:gd name="T73" fmla="*/ 7478 h 12800"/>
              <a:gd name="T74" fmla="*/ 10192 w 12773"/>
              <a:gd name="T75" fmla="*/ 9048 h 12800"/>
              <a:gd name="T76" fmla="*/ 10697 w 12773"/>
              <a:gd name="T77" fmla="*/ 9607 h 12800"/>
              <a:gd name="T78" fmla="*/ 8781 w 12773"/>
              <a:gd name="T79" fmla="*/ 10112 h 12800"/>
              <a:gd name="T80" fmla="*/ 8276 w 12773"/>
              <a:gd name="T81" fmla="*/ 9553 h 12800"/>
              <a:gd name="T82" fmla="*/ 8276 w 12773"/>
              <a:gd name="T83" fmla="*/ 7478 h 12800"/>
              <a:gd name="T84" fmla="*/ 8781 w 12773"/>
              <a:gd name="T85" fmla="*/ 6919 h 12800"/>
              <a:gd name="T86" fmla="*/ 10697 w 12773"/>
              <a:gd name="T87" fmla="*/ 7425 h 12800"/>
              <a:gd name="T88" fmla="*/ 10192 w 12773"/>
              <a:gd name="T89" fmla="*/ 7983 h 12800"/>
              <a:gd name="T90" fmla="*/ 8276 w 12773"/>
              <a:gd name="T91" fmla="*/ 7478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773" h="12800">
                <a:moveTo>
                  <a:pt x="11336" y="1304"/>
                </a:moveTo>
                <a:lnTo>
                  <a:pt x="9819" y="1304"/>
                </a:lnTo>
                <a:lnTo>
                  <a:pt x="9819" y="532"/>
                </a:lnTo>
                <a:cubicBezTo>
                  <a:pt x="9819" y="240"/>
                  <a:pt x="9580" y="0"/>
                  <a:pt x="9287" y="0"/>
                </a:cubicBezTo>
                <a:cubicBezTo>
                  <a:pt x="8994" y="0"/>
                  <a:pt x="8755" y="240"/>
                  <a:pt x="8755" y="532"/>
                </a:cubicBezTo>
                <a:lnTo>
                  <a:pt x="8755" y="1304"/>
                </a:lnTo>
                <a:lnTo>
                  <a:pt x="3991" y="1304"/>
                </a:lnTo>
                <a:lnTo>
                  <a:pt x="3991" y="532"/>
                </a:lnTo>
                <a:cubicBezTo>
                  <a:pt x="3991" y="240"/>
                  <a:pt x="3752" y="0"/>
                  <a:pt x="3459" y="0"/>
                </a:cubicBezTo>
                <a:cubicBezTo>
                  <a:pt x="3166" y="0"/>
                  <a:pt x="2927" y="240"/>
                  <a:pt x="2927" y="532"/>
                </a:cubicBezTo>
                <a:lnTo>
                  <a:pt x="2927" y="1304"/>
                </a:lnTo>
                <a:lnTo>
                  <a:pt x="1437" y="1304"/>
                </a:lnTo>
                <a:cubicBezTo>
                  <a:pt x="638" y="1304"/>
                  <a:pt x="0" y="1943"/>
                  <a:pt x="0" y="2741"/>
                </a:cubicBezTo>
                <a:lnTo>
                  <a:pt x="0" y="11363"/>
                </a:lnTo>
                <a:cubicBezTo>
                  <a:pt x="0" y="12161"/>
                  <a:pt x="638" y="12800"/>
                  <a:pt x="1437" y="12800"/>
                </a:cubicBezTo>
                <a:lnTo>
                  <a:pt x="11336" y="12800"/>
                </a:lnTo>
                <a:cubicBezTo>
                  <a:pt x="12134" y="12800"/>
                  <a:pt x="12773" y="12161"/>
                  <a:pt x="12773" y="11363"/>
                </a:cubicBezTo>
                <a:lnTo>
                  <a:pt x="12773" y="2741"/>
                </a:lnTo>
                <a:cubicBezTo>
                  <a:pt x="12773" y="1943"/>
                  <a:pt x="12134" y="1304"/>
                  <a:pt x="11336" y="1304"/>
                </a:cubicBezTo>
                <a:close/>
                <a:moveTo>
                  <a:pt x="1437" y="2422"/>
                </a:moveTo>
                <a:lnTo>
                  <a:pt x="2953" y="2422"/>
                </a:lnTo>
                <a:lnTo>
                  <a:pt x="2953" y="2661"/>
                </a:lnTo>
                <a:cubicBezTo>
                  <a:pt x="2953" y="2954"/>
                  <a:pt x="3193" y="3193"/>
                  <a:pt x="3486" y="3193"/>
                </a:cubicBezTo>
                <a:cubicBezTo>
                  <a:pt x="3778" y="3193"/>
                  <a:pt x="4018" y="2954"/>
                  <a:pt x="4018" y="2661"/>
                </a:cubicBezTo>
                <a:lnTo>
                  <a:pt x="4018" y="2422"/>
                </a:lnTo>
                <a:lnTo>
                  <a:pt x="8755" y="2422"/>
                </a:lnTo>
                <a:lnTo>
                  <a:pt x="8755" y="2661"/>
                </a:lnTo>
                <a:cubicBezTo>
                  <a:pt x="8755" y="2954"/>
                  <a:pt x="8994" y="3193"/>
                  <a:pt x="9287" y="3193"/>
                </a:cubicBezTo>
                <a:cubicBezTo>
                  <a:pt x="9580" y="3193"/>
                  <a:pt x="9819" y="2954"/>
                  <a:pt x="9819" y="2661"/>
                </a:cubicBezTo>
                <a:lnTo>
                  <a:pt x="9819" y="2422"/>
                </a:lnTo>
                <a:lnTo>
                  <a:pt x="11336" y="2422"/>
                </a:lnTo>
                <a:cubicBezTo>
                  <a:pt x="11522" y="2422"/>
                  <a:pt x="11655" y="2581"/>
                  <a:pt x="11655" y="2741"/>
                </a:cubicBezTo>
                <a:lnTo>
                  <a:pt x="11655" y="4391"/>
                </a:lnTo>
                <a:cubicBezTo>
                  <a:pt x="11496" y="4311"/>
                  <a:pt x="11309" y="4284"/>
                  <a:pt x="11096" y="4284"/>
                </a:cubicBezTo>
                <a:lnTo>
                  <a:pt x="1756" y="4284"/>
                </a:lnTo>
                <a:cubicBezTo>
                  <a:pt x="1516" y="4284"/>
                  <a:pt x="1304" y="4338"/>
                  <a:pt x="1117" y="4444"/>
                </a:cubicBezTo>
                <a:lnTo>
                  <a:pt x="1117" y="2741"/>
                </a:lnTo>
                <a:cubicBezTo>
                  <a:pt x="1117" y="2581"/>
                  <a:pt x="1250" y="2422"/>
                  <a:pt x="1437" y="2422"/>
                </a:cubicBezTo>
                <a:close/>
                <a:moveTo>
                  <a:pt x="2474" y="9048"/>
                </a:moveTo>
                <a:lnTo>
                  <a:pt x="3885" y="9048"/>
                </a:lnTo>
                <a:cubicBezTo>
                  <a:pt x="4151" y="9048"/>
                  <a:pt x="4390" y="9287"/>
                  <a:pt x="4390" y="9553"/>
                </a:cubicBezTo>
                <a:lnTo>
                  <a:pt x="4390" y="9607"/>
                </a:lnTo>
                <a:cubicBezTo>
                  <a:pt x="4390" y="9899"/>
                  <a:pt x="4151" y="10112"/>
                  <a:pt x="3885" y="10112"/>
                </a:cubicBezTo>
                <a:lnTo>
                  <a:pt x="2474" y="10112"/>
                </a:lnTo>
                <a:cubicBezTo>
                  <a:pt x="2208" y="10112"/>
                  <a:pt x="1969" y="9873"/>
                  <a:pt x="1969" y="9607"/>
                </a:cubicBezTo>
                <a:lnTo>
                  <a:pt x="1969" y="9553"/>
                </a:lnTo>
                <a:cubicBezTo>
                  <a:pt x="1969" y="9287"/>
                  <a:pt x="2182" y="9048"/>
                  <a:pt x="2474" y="9048"/>
                </a:cubicBezTo>
                <a:close/>
                <a:moveTo>
                  <a:pt x="1969" y="7478"/>
                </a:moveTo>
                <a:lnTo>
                  <a:pt x="1969" y="7425"/>
                </a:lnTo>
                <a:cubicBezTo>
                  <a:pt x="1969" y="7132"/>
                  <a:pt x="2208" y="6919"/>
                  <a:pt x="2474" y="6919"/>
                </a:cubicBezTo>
                <a:lnTo>
                  <a:pt x="3885" y="6919"/>
                </a:lnTo>
                <a:cubicBezTo>
                  <a:pt x="4151" y="6919"/>
                  <a:pt x="4390" y="7158"/>
                  <a:pt x="4390" y="7425"/>
                </a:cubicBezTo>
                <a:lnTo>
                  <a:pt x="4390" y="7478"/>
                </a:lnTo>
                <a:cubicBezTo>
                  <a:pt x="4390" y="7770"/>
                  <a:pt x="4151" y="7983"/>
                  <a:pt x="3885" y="7983"/>
                </a:cubicBezTo>
                <a:lnTo>
                  <a:pt x="2474" y="7983"/>
                </a:lnTo>
                <a:cubicBezTo>
                  <a:pt x="2182" y="7983"/>
                  <a:pt x="1969" y="7744"/>
                  <a:pt x="1969" y="7478"/>
                </a:cubicBezTo>
                <a:close/>
                <a:moveTo>
                  <a:pt x="5615" y="9048"/>
                </a:moveTo>
                <a:lnTo>
                  <a:pt x="7025" y="9048"/>
                </a:lnTo>
                <a:cubicBezTo>
                  <a:pt x="7291" y="9048"/>
                  <a:pt x="7531" y="9287"/>
                  <a:pt x="7531" y="9553"/>
                </a:cubicBezTo>
                <a:lnTo>
                  <a:pt x="7531" y="9607"/>
                </a:lnTo>
                <a:cubicBezTo>
                  <a:pt x="7531" y="9899"/>
                  <a:pt x="7291" y="10112"/>
                  <a:pt x="7025" y="10112"/>
                </a:cubicBezTo>
                <a:lnTo>
                  <a:pt x="5615" y="10112"/>
                </a:lnTo>
                <a:cubicBezTo>
                  <a:pt x="5348" y="10112"/>
                  <a:pt x="5109" y="9873"/>
                  <a:pt x="5109" y="9607"/>
                </a:cubicBezTo>
                <a:lnTo>
                  <a:pt x="5109" y="9553"/>
                </a:lnTo>
                <a:cubicBezTo>
                  <a:pt x="5109" y="9287"/>
                  <a:pt x="5348" y="9048"/>
                  <a:pt x="5615" y="9048"/>
                </a:cubicBezTo>
                <a:close/>
                <a:moveTo>
                  <a:pt x="5109" y="7478"/>
                </a:moveTo>
                <a:lnTo>
                  <a:pt x="5109" y="7425"/>
                </a:lnTo>
                <a:cubicBezTo>
                  <a:pt x="5109" y="7132"/>
                  <a:pt x="5348" y="6919"/>
                  <a:pt x="5615" y="6919"/>
                </a:cubicBezTo>
                <a:lnTo>
                  <a:pt x="7025" y="6919"/>
                </a:lnTo>
                <a:cubicBezTo>
                  <a:pt x="7291" y="6919"/>
                  <a:pt x="7531" y="7158"/>
                  <a:pt x="7531" y="7425"/>
                </a:cubicBezTo>
                <a:lnTo>
                  <a:pt x="7531" y="7478"/>
                </a:lnTo>
                <a:cubicBezTo>
                  <a:pt x="7531" y="7770"/>
                  <a:pt x="7291" y="7983"/>
                  <a:pt x="7025" y="7983"/>
                </a:cubicBezTo>
                <a:lnTo>
                  <a:pt x="5615" y="7983"/>
                </a:lnTo>
                <a:cubicBezTo>
                  <a:pt x="5348" y="7983"/>
                  <a:pt x="5109" y="7744"/>
                  <a:pt x="5109" y="7478"/>
                </a:cubicBezTo>
                <a:close/>
                <a:moveTo>
                  <a:pt x="8781" y="9048"/>
                </a:moveTo>
                <a:lnTo>
                  <a:pt x="10192" y="9048"/>
                </a:lnTo>
                <a:cubicBezTo>
                  <a:pt x="10458" y="9048"/>
                  <a:pt x="10697" y="9287"/>
                  <a:pt x="10697" y="9553"/>
                </a:cubicBezTo>
                <a:lnTo>
                  <a:pt x="10697" y="9607"/>
                </a:lnTo>
                <a:cubicBezTo>
                  <a:pt x="10697" y="9899"/>
                  <a:pt x="10458" y="10112"/>
                  <a:pt x="10192" y="10112"/>
                </a:cubicBezTo>
                <a:lnTo>
                  <a:pt x="8781" y="10112"/>
                </a:lnTo>
                <a:cubicBezTo>
                  <a:pt x="8515" y="10112"/>
                  <a:pt x="8276" y="9873"/>
                  <a:pt x="8276" y="9607"/>
                </a:cubicBezTo>
                <a:lnTo>
                  <a:pt x="8276" y="9553"/>
                </a:lnTo>
                <a:cubicBezTo>
                  <a:pt x="8276" y="9287"/>
                  <a:pt x="8515" y="9048"/>
                  <a:pt x="8781" y="9048"/>
                </a:cubicBezTo>
                <a:close/>
                <a:moveTo>
                  <a:pt x="8276" y="7478"/>
                </a:moveTo>
                <a:lnTo>
                  <a:pt x="8276" y="7425"/>
                </a:lnTo>
                <a:cubicBezTo>
                  <a:pt x="8276" y="7132"/>
                  <a:pt x="8515" y="6919"/>
                  <a:pt x="8781" y="6919"/>
                </a:cubicBezTo>
                <a:lnTo>
                  <a:pt x="10192" y="6919"/>
                </a:lnTo>
                <a:cubicBezTo>
                  <a:pt x="10458" y="6919"/>
                  <a:pt x="10697" y="7158"/>
                  <a:pt x="10697" y="7425"/>
                </a:cubicBezTo>
                <a:lnTo>
                  <a:pt x="10697" y="7478"/>
                </a:lnTo>
                <a:cubicBezTo>
                  <a:pt x="10697" y="7770"/>
                  <a:pt x="10458" y="7983"/>
                  <a:pt x="10192" y="7983"/>
                </a:cubicBezTo>
                <a:lnTo>
                  <a:pt x="8781" y="7983"/>
                </a:lnTo>
                <a:cubicBezTo>
                  <a:pt x="8515" y="7983"/>
                  <a:pt x="8276" y="7744"/>
                  <a:pt x="8276" y="74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5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43">
            <a:extLst>
              <a:ext uri="{FF2B5EF4-FFF2-40B4-BE49-F238E27FC236}">
                <a16:creationId xmlns:a16="http://schemas.microsoft.com/office/drawing/2014/main" id="{BC7CBC26-2EA5-989A-57F9-B61216EED9FD}"/>
              </a:ext>
            </a:extLst>
          </p:cNvPr>
          <p:cNvSpPr/>
          <p:nvPr/>
        </p:nvSpPr>
        <p:spPr>
          <a:xfrm>
            <a:off x="1423028" y="3749073"/>
            <a:ext cx="763926" cy="763926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3D3E191-A1FE-74B8-A0EA-C768AE8622A9}"/>
              </a:ext>
            </a:extLst>
          </p:cNvPr>
          <p:cNvSpPr/>
          <p:nvPr/>
        </p:nvSpPr>
        <p:spPr>
          <a:xfrm>
            <a:off x="0" y="1250607"/>
            <a:ext cx="12192000" cy="225933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5861312C-7DB4-8814-5F48-667BD6C1B735}"/>
              </a:ext>
            </a:extLst>
          </p:cNvPr>
          <p:cNvCxnSpPr/>
          <p:nvPr/>
        </p:nvCxnSpPr>
        <p:spPr>
          <a:xfrm>
            <a:off x="3268847" y="3748234"/>
            <a:ext cx="0" cy="24890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aoding-14">
            <a:extLst>
              <a:ext uri="{FF2B5EF4-FFF2-40B4-BE49-F238E27FC236}">
                <a16:creationId xmlns:a16="http://schemas.microsoft.com/office/drawing/2014/main" id="{004F2821-8842-0423-2FEA-051C905AB39D}"/>
              </a:ext>
            </a:extLst>
          </p:cNvPr>
          <p:cNvSpPr txBox="1"/>
          <p:nvPr/>
        </p:nvSpPr>
        <p:spPr>
          <a:xfrm>
            <a:off x="861321" y="46835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6" name="gaoding-15">
            <a:extLst>
              <a:ext uri="{FF2B5EF4-FFF2-40B4-BE49-F238E27FC236}">
                <a16:creationId xmlns:a16="http://schemas.microsoft.com/office/drawing/2014/main" id="{AE027F08-F587-AD7A-D5A9-9E1D2C6D1B50}"/>
              </a:ext>
            </a:extLst>
          </p:cNvPr>
          <p:cNvSpPr txBox="1"/>
          <p:nvPr/>
        </p:nvSpPr>
        <p:spPr>
          <a:xfrm>
            <a:off x="669727" y="5140641"/>
            <a:ext cx="2229847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5" name="iconfont-1187-868581">
            <a:extLst>
              <a:ext uri="{FF2B5EF4-FFF2-40B4-BE49-F238E27FC236}">
                <a16:creationId xmlns:a16="http://schemas.microsoft.com/office/drawing/2014/main" id="{1AC7D50F-A6DD-54E0-EE7F-C9C9CC84172D}"/>
              </a:ext>
            </a:extLst>
          </p:cNvPr>
          <p:cNvSpPr/>
          <p:nvPr/>
        </p:nvSpPr>
        <p:spPr>
          <a:xfrm>
            <a:off x="1551915" y="3878169"/>
            <a:ext cx="506153" cy="505735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aoding-14">
            <a:extLst>
              <a:ext uri="{FF2B5EF4-FFF2-40B4-BE49-F238E27FC236}">
                <a16:creationId xmlns:a16="http://schemas.microsoft.com/office/drawing/2014/main" id="{D7C620F4-11B8-44E3-FA2B-C6771249DC2E}"/>
              </a:ext>
            </a:extLst>
          </p:cNvPr>
          <p:cNvSpPr txBox="1"/>
          <p:nvPr/>
        </p:nvSpPr>
        <p:spPr>
          <a:xfrm>
            <a:off x="3765338" y="46835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48" name="gaoding-15">
            <a:extLst>
              <a:ext uri="{FF2B5EF4-FFF2-40B4-BE49-F238E27FC236}">
                <a16:creationId xmlns:a16="http://schemas.microsoft.com/office/drawing/2014/main" id="{95415958-38CF-66A1-8DFC-A49D16F07D07}"/>
              </a:ext>
            </a:extLst>
          </p:cNvPr>
          <p:cNvSpPr txBox="1"/>
          <p:nvPr/>
        </p:nvSpPr>
        <p:spPr>
          <a:xfrm>
            <a:off x="3597438" y="5140641"/>
            <a:ext cx="2182458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FC5BDD70-01A2-2D9B-9829-C31EF38590C8}"/>
              </a:ext>
            </a:extLst>
          </p:cNvPr>
          <p:cNvSpPr/>
          <p:nvPr/>
        </p:nvSpPr>
        <p:spPr>
          <a:xfrm>
            <a:off x="4327045" y="3749073"/>
            <a:ext cx="763926" cy="763926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gaoding-14">
            <a:extLst>
              <a:ext uri="{FF2B5EF4-FFF2-40B4-BE49-F238E27FC236}">
                <a16:creationId xmlns:a16="http://schemas.microsoft.com/office/drawing/2014/main" id="{8B326DDD-93E2-F574-201A-70849AD80B2F}"/>
              </a:ext>
            </a:extLst>
          </p:cNvPr>
          <p:cNvSpPr txBox="1"/>
          <p:nvPr/>
        </p:nvSpPr>
        <p:spPr>
          <a:xfrm>
            <a:off x="6645658" y="46835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3" name="gaoding-15">
            <a:extLst>
              <a:ext uri="{FF2B5EF4-FFF2-40B4-BE49-F238E27FC236}">
                <a16:creationId xmlns:a16="http://schemas.microsoft.com/office/drawing/2014/main" id="{68199EB5-4424-6189-61A1-6F539EAE370A}"/>
              </a:ext>
            </a:extLst>
          </p:cNvPr>
          <p:cNvSpPr txBox="1"/>
          <p:nvPr/>
        </p:nvSpPr>
        <p:spPr>
          <a:xfrm>
            <a:off x="6477760" y="5140641"/>
            <a:ext cx="2182454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2088F6A4-EE7B-A3A4-0E99-92F9FE653EF2}"/>
              </a:ext>
            </a:extLst>
          </p:cNvPr>
          <p:cNvSpPr/>
          <p:nvPr/>
        </p:nvSpPr>
        <p:spPr>
          <a:xfrm>
            <a:off x="7207365" y="3749073"/>
            <a:ext cx="763926" cy="763926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gaoding-14">
            <a:extLst>
              <a:ext uri="{FF2B5EF4-FFF2-40B4-BE49-F238E27FC236}">
                <a16:creationId xmlns:a16="http://schemas.microsoft.com/office/drawing/2014/main" id="{909AEDE8-7949-D439-F07E-12AC3FC3BEAF}"/>
              </a:ext>
            </a:extLst>
          </p:cNvPr>
          <p:cNvSpPr txBox="1"/>
          <p:nvPr/>
        </p:nvSpPr>
        <p:spPr>
          <a:xfrm>
            <a:off x="9525973" y="46835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8" name="gaoding-15">
            <a:extLst>
              <a:ext uri="{FF2B5EF4-FFF2-40B4-BE49-F238E27FC236}">
                <a16:creationId xmlns:a16="http://schemas.microsoft.com/office/drawing/2014/main" id="{754FCB1F-544F-AE31-583C-74873F0F091D}"/>
              </a:ext>
            </a:extLst>
          </p:cNvPr>
          <p:cNvSpPr txBox="1"/>
          <p:nvPr/>
        </p:nvSpPr>
        <p:spPr>
          <a:xfrm>
            <a:off x="9358076" y="5140641"/>
            <a:ext cx="218245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831ABDF7-4EA8-9359-6B3A-423A8F414881}"/>
              </a:ext>
            </a:extLst>
          </p:cNvPr>
          <p:cNvSpPr/>
          <p:nvPr/>
        </p:nvSpPr>
        <p:spPr>
          <a:xfrm>
            <a:off x="10087680" y="3749073"/>
            <a:ext cx="763926" cy="763926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1" name="直线连接符 60">
            <a:extLst>
              <a:ext uri="{FF2B5EF4-FFF2-40B4-BE49-F238E27FC236}">
                <a16:creationId xmlns:a16="http://schemas.microsoft.com/office/drawing/2014/main" id="{5433790E-F283-ED84-1EDF-EAEB7862F057}"/>
              </a:ext>
            </a:extLst>
          </p:cNvPr>
          <p:cNvCxnSpPr/>
          <p:nvPr/>
        </p:nvCxnSpPr>
        <p:spPr>
          <a:xfrm>
            <a:off x="6149169" y="3748234"/>
            <a:ext cx="0" cy="24890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线连接符 61">
            <a:extLst>
              <a:ext uri="{FF2B5EF4-FFF2-40B4-BE49-F238E27FC236}">
                <a16:creationId xmlns:a16="http://schemas.microsoft.com/office/drawing/2014/main" id="{31B4FC00-030F-E222-E4C0-D60A365F6182}"/>
              </a:ext>
            </a:extLst>
          </p:cNvPr>
          <p:cNvCxnSpPr/>
          <p:nvPr/>
        </p:nvCxnSpPr>
        <p:spPr>
          <a:xfrm>
            <a:off x="9029487" y="3748234"/>
            <a:ext cx="0" cy="24890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lay-button_24994">
            <a:extLst>
              <a:ext uri="{FF2B5EF4-FFF2-40B4-BE49-F238E27FC236}">
                <a16:creationId xmlns:a16="http://schemas.microsoft.com/office/drawing/2014/main" id="{C3546117-770F-E8E9-637D-EAB6A6912C95}"/>
              </a:ext>
            </a:extLst>
          </p:cNvPr>
          <p:cNvSpPr/>
          <p:nvPr/>
        </p:nvSpPr>
        <p:spPr>
          <a:xfrm>
            <a:off x="4494557" y="3916582"/>
            <a:ext cx="428902" cy="428909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8174" h="588183">
                <a:moveTo>
                  <a:pt x="90334" y="464271"/>
                </a:moveTo>
                <a:cubicBezTo>
                  <a:pt x="99276" y="464271"/>
                  <a:pt x="107223" y="469218"/>
                  <a:pt x="112191" y="476143"/>
                </a:cubicBezTo>
                <a:lnTo>
                  <a:pt x="514548" y="476143"/>
                </a:lnTo>
                <a:cubicBezTo>
                  <a:pt x="522496" y="476143"/>
                  <a:pt x="528457" y="482079"/>
                  <a:pt x="528457" y="489993"/>
                </a:cubicBezTo>
                <a:cubicBezTo>
                  <a:pt x="528457" y="497908"/>
                  <a:pt x="522496" y="503844"/>
                  <a:pt x="514548" y="503844"/>
                </a:cubicBezTo>
                <a:lnTo>
                  <a:pt x="112191" y="503844"/>
                </a:lnTo>
                <a:cubicBezTo>
                  <a:pt x="107223" y="510769"/>
                  <a:pt x="99276" y="515715"/>
                  <a:pt x="90334" y="515715"/>
                </a:cubicBezTo>
                <a:cubicBezTo>
                  <a:pt x="75432" y="515715"/>
                  <a:pt x="64504" y="504833"/>
                  <a:pt x="64504" y="489993"/>
                </a:cubicBezTo>
                <a:cubicBezTo>
                  <a:pt x="64504" y="476143"/>
                  <a:pt x="75432" y="464271"/>
                  <a:pt x="90334" y="464271"/>
                </a:cubicBezTo>
                <a:close/>
                <a:moveTo>
                  <a:pt x="83453" y="438409"/>
                </a:moveTo>
                <a:cubicBezTo>
                  <a:pt x="57622" y="438409"/>
                  <a:pt x="35766" y="460231"/>
                  <a:pt x="35766" y="487012"/>
                </a:cubicBezTo>
                <a:cubicBezTo>
                  <a:pt x="35766" y="513792"/>
                  <a:pt x="57622" y="534622"/>
                  <a:pt x="83453" y="534622"/>
                </a:cubicBezTo>
                <a:lnTo>
                  <a:pt x="504692" y="534622"/>
                </a:lnTo>
                <a:cubicBezTo>
                  <a:pt x="531517" y="534622"/>
                  <a:pt x="553373" y="513792"/>
                  <a:pt x="553373" y="487012"/>
                </a:cubicBezTo>
                <a:cubicBezTo>
                  <a:pt x="553373" y="460231"/>
                  <a:pt x="531517" y="438409"/>
                  <a:pt x="504692" y="438409"/>
                </a:cubicBezTo>
                <a:close/>
                <a:moveTo>
                  <a:pt x="225429" y="160885"/>
                </a:moveTo>
                <a:cubicBezTo>
                  <a:pt x="206149" y="160374"/>
                  <a:pt x="192737" y="175066"/>
                  <a:pt x="192737" y="200359"/>
                </a:cubicBezTo>
                <a:lnTo>
                  <a:pt x="192737" y="314425"/>
                </a:lnTo>
                <a:cubicBezTo>
                  <a:pt x="192737" y="348149"/>
                  <a:pt x="216581" y="363027"/>
                  <a:pt x="246385" y="348149"/>
                </a:cubicBezTo>
                <a:lnTo>
                  <a:pt x="373552" y="284668"/>
                </a:lnTo>
                <a:cubicBezTo>
                  <a:pt x="403357" y="269790"/>
                  <a:pt x="403357" y="244993"/>
                  <a:pt x="373552" y="231107"/>
                </a:cubicBezTo>
                <a:lnTo>
                  <a:pt x="246385" y="166635"/>
                </a:lnTo>
                <a:cubicBezTo>
                  <a:pt x="238934" y="162916"/>
                  <a:pt x="231856" y="161056"/>
                  <a:pt x="225429" y="160885"/>
                </a:cubicBezTo>
                <a:close/>
                <a:moveTo>
                  <a:pt x="55635" y="0"/>
                </a:moveTo>
                <a:lnTo>
                  <a:pt x="533504" y="0"/>
                </a:lnTo>
                <a:cubicBezTo>
                  <a:pt x="564302" y="0"/>
                  <a:pt x="589139" y="24797"/>
                  <a:pt x="588146" y="55545"/>
                </a:cubicBezTo>
                <a:lnTo>
                  <a:pt x="588146" y="532638"/>
                </a:lnTo>
                <a:cubicBezTo>
                  <a:pt x="588146" y="563386"/>
                  <a:pt x="564302" y="588183"/>
                  <a:pt x="533504" y="588183"/>
                </a:cubicBezTo>
                <a:lnTo>
                  <a:pt x="55635" y="588183"/>
                </a:lnTo>
                <a:cubicBezTo>
                  <a:pt x="24837" y="588183"/>
                  <a:pt x="0" y="563386"/>
                  <a:pt x="0" y="532638"/>
                </a:cubicBezTo>
                <a:lnTo>
                  <a:pt x="0" y="55545"/>
                </a:lnTo>
                <a:cubicBezTo>
                  <a:pt x="0" y="24797"/>
                  <a:pt x="24837" y="0"/>
                  <a:pt x="55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hat_319365">
            <a:extLst>
              <a:ext uri="{FF2B5EF4-FFF2-40B4-BE49-F238E27FC236}">
                <a16:creationId xmlns:a16="http://schemas.microsoft.com/office/drawing/2014/main" id="{BE1733CC-E814-4929-B0FF-44B57FD164E7}"/>
              </a:ext>
            </a:extLst>
          </p:cNvPr>
          <p:cNvSpPr/>
          <p:nvPr/>
        </p:nvSpPr>
        <p:spPr>
          <a:xfrm>
            <a:off x="7382082" y="3924103"/>
            <a:ext cx="414492" cy="413866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  <a:gd name="T90" fmla="*/ 325000 h 606722"/>
              <a:gd name="T91" fmla="*/ 325000 h 606722"/>
              <a:gd name="T92" fmla="*/ 325000 h 606722"/>
              <a:gd name="T93" fmla="*/ 325000 h 606722"/>
              <a:gd name="T94" fmla="*/ 325000 h 606722"/>
              <a:gd name="T95" fmla="*/ 325000 h 606722"/>
              <a:gd name="T96" fmla="*/ 325000 h 606722"/>
              <a:gd name="T97" fmla="*/ 325000 h 606722"/>
              <a:gd name="T98" fmla="*/ 325000 h 606722"/>
              <a:gd name="T99" fmla="*/ 325000 h 606722"/>
              <a:gd name="T100" fmla="*/ 325000 h 606722"/>
              <a:gd name="T101" fmla="*/ 325000 h 606722"/>
              <a:gd name="T102" fmla="*/ 325000 h 606722"/>
              <a:gd name="T103" fmla="*/ 325000 h 606722"/>
              <a:gd name="T104" fmla="*/ 325000 h 606722"/>
              <a:gd name="T105" fmla="*/ 325000 h 606722"/>
              <a:gd name="T106" fmla="*/ 325000 h 606722"/>
              <a:gd name="T107" fmla="*/ 325000 h 606722"/>
              <a:gd name="T108" fmla="*/ 325000 h 606722"/>
              <a:gd name="T109" fmla="*/ 325000 h 606722"/>
              <a:gd name="T110" fmla="*/ 325000 h 606722"/>
              <a:gd name="T111" fmla="*/ 325000 h 606722"/>
              <a:gd name="T112" fmla="*/ 325000 h 606722"/>
              <a:gd name="T113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27" h="6827">
                <a:moveTo>
                  <a:pt x="6038" y="0"/>
                </a:moveTo>
                <a:lnTo>
                  <a:pt x="2210" y="0"/>
                </a:lnTo>
                <a:cubicBezTo>
                  <a:pt x="1776" y="0"/>
                  <a:pt x="1422" y="354"/>
                  <a:pt x="1422" y="788"/>
                </a:cubicBezTo>
                <a:lnTo>
                  <a:pt x="1422" y="1422"/>
                </a:lnTo>
                <a:lnTo>
                  <a:pt x="788" y="1422"/>
                </a:lnTo>
                <a:cubicBezTo>
                  <a:pt x="354" y="1422"/>
                  <a:pt x="0" y="1776"/>
                  <a:pt x="0" y="2211"/>
                </a:cubicBezTo>
                <a:lnTo>
                  <a:pt x="0" y="4616"/>
                </a:lnTo>
                <a:cubicBezTo>
                  <a:pt x="0" y="5051"/>
                  <a:pt x="354" y="5404"/>
                  <a:pt x="788" y="5404"/>
                </a:cubicBezTo>
                <a:lnTo>
                  <a:pt x="853" y="5404"/>
                </a:lnTo>
                <a:lnTo>
                  <a:pt x="853" y="6542"/>
                </a:lnTo>
                <a:cubicBezTo>
                  <a:pt x="853" y="6657"/>
                  <a:pt x="922" y="6761"/>
                  <a:pt x="1029" y="6805"/>
                </a:cubicBezTo>
                <a:cubicBezTo>
                  <a:pt x="1064" y="6820"/>
                  <a:pt x="1101" y="6827"/>
                  <a:pt x="1138" y="6827"/>
                </a:cubicBezTo>
                <a:cubicBezTo>
                  <a:pt x="1212" y="6827"/>
                  <a:pt x="1285" y="6798"/>
                  <a:pt x="1339" y="6744"/>
                </a:cubicBezTo>
                <a:lnTo>
                  <a:pt x="2678" y="5404"/>
                </a:lnTo>
                <a:lnTo>
                  <a:pt x="3763" y="5404"/>
                </a:lnTo>
                <a:cubicBezTo>
                  <a:pt x="4198" y="5404"/>
                  <a:pt x="4551" y="5051"/>
                  <a:pt x="4551" y="4616"/>
                </a:cubicBezTo>
                <a:lnTo>
                  <a:pt x="4551" y="3982"/>
                </a:lnTo>
                <a:lnTo>
                  <a:pt x="4675" y="3982"/>
                </a:lnTo>
                <a:lnTo>
                  <a:pt x="5445" y="5266"/>
                </a:lnTo>
                <a:cubicBezTo>
                  <a:pt x="5497" y="5354"/>
                  <a:pt x="5591" y="5404"/>
                  <a:pt x="5689" y="5404"/>
                </a:cubicBezTo>
                <a:cubicBezTo>
                  <a:pt x="5714" y="5404"/>
                  <a:pt x="5740" y="5401"/>
                  <a:pt x="5765" y="5394"/>
                </a:cubicBezTo>
                <a:cubicBezTo>
                  <a:pt x="5888" y="5360"/>
                  <a:pt x="5973" y="5248"/>
                  <a:pt x="5973" y="5120"/>
                </a:cubicBezTo>
                <a:lnTo>
                  <a:pt x="5973" y="3982"/>
                </a:lnTo>
                <a:lnTo>
                  <a:pt x="6038" y="3982"/>
                </a:lnTo>
                <a:cubicBezTo>
                  <a:pt x="6473" y="3982"/>
                  <a:pt x="6827" y="3629"/>
                  <a:pt x="6827" y="3194"/>
                </a:cubicBezTo>
                <a:lnTo>
                  <a:pt x="6827" y="788"/>
                </a:lnTo>
                <a:cubicBezTo>
                  <a:pt x="6827" y="354"/>
                  <a:pt x="6473" y="0"/>
                  <a:pt x="6038" y="0"/>
                </a:cubicBezTo>
                <a:close/>
                <a:moveTo>
                  <a:pt x="1422" y="2560"/>
                </a:moveTo>
                <a:lnTo>
                  <a:pt x="2560" y="2560"/>
                </a:lnTo>
                <a:cubicBezTo>
                  <a:pt x="2717" y="2560"/>
                  <a:pt x="2844" y="2687"/>
                  <a:pt x="2844" y="2844"/>
                </a:cubicBezTo>
                <a:cubicBezTo>
                  <a:pt x="2844" y="3002"/>
                  <a:pt x="2717" y="3129"/>
                  <a:pt x="2560" y="3129"/>
                </a:cubicBezTo>
                <a:lnTo>
                  <a:pt x="1422" y="3129"/>
                </a:lnTo>
                <a:cubicBezTo>
                  <a:pt x="1265" y="3129"/>
                  <a:pt x="1138" y="3002"/>
                  <a:pt x="1138" y="2844"/>
                </a:cubicBezTo>
                <a:cubicBezTo>
                  <a:pt x="1138" y="2687"/>
                  <a:pt x="1265" y="2560"/>
                  <a:pt x="1422" y="2560"/>
                </a:cubicBezTo>
                <a:close/>
                <a:moveTo>
                  <a:pt x="3129" y="4267"/>
                </a:moveTo>
                <a:lnTo>
                  <a:pt x="1422" y="4267"/>
                </a:lnTo>
                <a:cubicBezTo>
                  <a:pt x="1265" y="4267"/>
                  <a:pt x="1138" y="4140"/>
                  <a:pt x="1138" y="3982"/>
                </a:cubicBezTo>
                <a:cubicBezTo>
                  <a:pt x="1138" y="3825"/>
                  <a:pt x="1265" y="3698"/>
                  <a:pt x="1422" y="3698"/>
                </a:cubicBezTo>
                <a:lnTo>
                  <a:pt x="3129" y="3698"/>
                </a:lnTo>
                <a:cubicBezTo>
                  <a:pt x="3286" y="3698"/>
                  <a:pt x="3413" y="3825"/>
                  <a:pt x="3413" y="3982"/>
                </a:cubicBezTo>
                <a:cubicBezTo>
                  <a:pt x="3413" y="4140"/>
                  <a:pt x="3286" y="4267"/>
                  <a:pt x="3129" y="4267"/>
                </a:cubicBezTo>
                <a:close/>
                <a:moveTo>
                  <a:pt x="6258" y="3194"/>
                </a:moveTo>
                <a:cubicBezTo>
                  <a:pt x="6258" y="3315"/>
                  <a:pt x="6159" y="3413"/>
                  <a:pt x="6038" y="3413"/>
                </a:cubicBezTo>
                <a:lnTo>
                  <a:pt x="5689" y="3413"/>
                </a:lnTo>
                <a:cubicBezTo>
                  <a:pt x="5532" y="3413"/>
                  <a:pt x="5404" y="3541"/>
                  <a:pt x="5404" y="3698"/>
                </a:cubicBezTo>
                <a:lnTo>
                  <a:pt x="5404" y="4093"/>
                </a:lnTo>
                <a:lnTo>
                  <a:pt x="5079" y="3552"/>
                </a:lnTo>
                <a:cubicBezTo>
                  <a:pt x="5028" y="3466"/>
                  <a:pt x="4936" y="3413"/>
                  <a:pt x="4836" y="3413"/>
                </a:cubicBezTo>
                <a:lnTo>
                  <a:pt x="4551" y="3413"/>
                </a:lnTo>
                <a:lnTo>
                  <a:pt x="4551" y="2211"/>
                </a:lnTo>
                <a:cubicBezTo>
                  <a:pt x="4551" y="1776"/>
                  <a:pt x="4198" y="1422"/>
                  <a:pt x="3763" y="1422"/>
                </a:cubicBezTo>
                <a:lnTo>
                  <a:pt x="1991" y="1422"/>
                </a:lnTo>
                <a:lnTo>
                  <a:pt x="1991" y="788"/>
                </a:lnTo>
                <a:cubicBezTo>
                  <a:pt x="1991" y="668"/>
                  <a:pt x="2090" y="569"/>
                  <a:pt x="2210" y="569"/>
                </a:cubicBezTo>
                <a:lnTo>
                  <a:pt x="6038" y="569"/>
                </a:lnTo>
                <a:cubicBezTo>
                  <a:pt x="6159" y="569"/>
                  <a:pt x="6258" y="668"/>
                  <a:pt x="6258" y="788"/>
                </a:cubicBezTo>
                <a:lnTo>
                  <a:pt x="6258" y="31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confont-11837-5648589">
            <a:extLst>
              <a:ext uri="{FF2B5EF4-FFF2-40B4-BE49-F238E27FC236}">
                <a16:creationId xmlns:a16="http://schemas.microsoft.com/office/drawing/2014/main" id="{E79CF374-A4EE-65B3-663A-C5B68F3BD520}"/>
              </a:ext>
            </a:extLst>
          </p:cNvPr>
          <p:cNvSpPr/>
          <p:nvPr/>
        </p:nvSpPr>
        <p:spPr>
          <a:xfrm>
            <a:off x="10253947" y="3926932"/>
            <a:ext cx="431392" cy="408208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3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6" name="gaoding-14">
            <a:extLst>
              <a:ext uri="{FF2B5EF4-FFF2-40B4-BE49-F238E27FC236}">
                <a16:creationId xmlns:a16="http://schemas.microsoft.com/office/drawing/2014/main" id="{AD4A5375-DE30-937F-4405-DF68566818A9}"/>
              </a:ext>
            </a:extLst>
          </p:cNvPr>
          <p:cNvSpPr txBox="1"/>
          <p:nvPr/>
        </p:nvSpPr>
        <p:spPr>
          <a:xfrm>
            <a:off x="955445" y="379302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57" name="gaoding-15">
            <a:extLst>
              <a:ext uri="{FF2B5EF4-FFF2-40B4-BE49-F238E27FC236}">
                <a16:creationId xmlns:a16="http://schemas.microsoft.com/office/drawing/2014/main" id="{3CC30B22-1B14-9391-EBB6-5F071AC8A321}"/>
              </a:ext>
            </a:extLst>
          </p:cNvPr>
          <p:cNvSpPr txBox="1"/>
          <p:nvPr/>
        </p:nvSpPr>
        <p:spPr>
          <a:xfrm>
            <a:off x="647668" y="4263736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8" name="同心圆 67">
            <a:extLst>
              <a:ext uri="{FF2B5EF4-FFF2-40B4-BE49-F238E27FC236}">
                <a16:creationId xmlns:a16="http://schemas.microsoft.com/office/drawing/2014/main" id="{03BED2BB-232B-FF8E-7C00-67D89F39279E}"/>
              </a:ext>
            </a:extLst>
          </p:cNvPr>
          <p:cNvSpPr/>
          <p:nvPr/>
        </p:nvSpPr>
        <p:spPr>
          <a:xfrm>
            <a:off x="1148524" y="2031627"/>
            <a:ext cx="1460500" cy="1460500"/>
          </a:xfrm>
          <a:prstGeom prst="donut">
            <a:avLst>
              <a:gd name="adj" fmla="val 760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9" name="空心弧 68">
            <a:extLst>
              <a:ext uri="{FF2B5EF4-FFF2-40B4-BE49-F238E27FC236}">
                <a16:creationId xmlns:a16="http://schemas.microsoft.com/office/drawing/2014/main" id="{4D7B7222-84E8-8EBC-A7DE-90858925100C}"/>
              </a:ext>
            </a:extLst>
          </p:cNvPr>
          <p:cNvSpPr/>
          <p:nvPr/>
        </p:nvSpPr>
        <p:spPr>
          <a:xfrm rot="5400000">
            <a:off x="1148524" y="2031183"/>
            <a:ext cx="1460500" cy="1460500"/>
          </a:xfrm>
          <a:prstGeom prst="blockArc">
            <a:avLst>
              <a:gd name="adj1" fmla="val 10800000"/>
              <a:gd name="adj2" fmla="val 429713"/>
              <a:gd name="adj3" fmla="val 8151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0" name="gaoding-14">
            <a:extLst>
              <a:ext uri="{FF2B5EF4-FFF2-40B4-BE49-F238E27FC236}">
                <a16:creationId xmlns:a16="http://schemas.microsoft.com/office/drawing/2014/main" id="{7595196E-A9D8-8E7D-65F2-33616C8B2B98}"/>
              </a:ext>
            </a:extLst>
          </p:cNvPr>
          <p:cNvSpPr txBox="1"/>
          <p:nvPr/>
        </p:nvSpPr>
        <p:spPr>
          <a:xfrm>
            <a:off x="1576608" y="2576767"/>
            <a:ext cx="60433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50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%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3" name="gaoding-14">
            <a:extLst>
              <a:ext uri="{FF2B5EF4-FFF2-40B4-BE49-F238E27FC236}">
                <a16:creationId xmlns:a16="http://schemas.microsoft.com/office/drawing/2014/main" id="{72F9F4ED-597C-1E88-39FE-4BF9B80492EA}"/>
              </a:ext>
            </a:extLst>
          </p:cNvPr>
          <p:cNvSpPr txBox="1"/>
          <p:nvPr/>
        </p:nvSpPr>
        <p:spPr>
          <a:xfrm>
            <a:off x="3808109" y="379302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74" name="gaoding-15">
            <a:extLst>
              <a:ext uri="{FF2B5EF4-FFF2-40B4-BE49-F238E27FC236}">
                <a16:creationId xmlns:a16="http://schemas.microsoft.com/office/drawing/2014/main" id="{93EAE6E2-DB12-5DF7-7A56-02ED516733AB}"/>
              </a:ext>
            </a:extLst>
          </p:cNvPr>
          <p:cNvSpPr txBox="1"/>
          <p:nvPr/>
        </p:nvSpPr>
        <p:spPr>
          <a:xfrm>
            <a:off x="3500332" y="4263736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75" name="同心圆 74">
            <a:extLst>
              <a:ext uri="{FF2B5EF4-FFF2-40B4-BE49-F238E27FC236}">
                <a16:creationId xmlns:a16="http://schemas.microsoft.com/office/drawing/2014/main" id="{5927DAA8-4B00-9DF1-9609-87C3997B808B}"/>
              </a:ext>
            </a:extLst>
          </p:cNvPr>
          <p:cNvSpPr/>
          <p:nvPr/>
        </p:nvSpPr>
        <p:spPr>
          <a:xfrm>
            <a:off x="4001188" y="2031627"/>
            <a:ext cx="1460500" cy="1460500"/>
          </a:xfrm>
          <a:prstGeom prst="donut">
            <a:avLst>
              <a:gd name="adj" fmla="val 760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6" name="空心弧 75">
            <a:extLst>
              <a:ext uri="{FF2B5EF4-FFF2-40B4-BE49-F238E27FC236}">
                <a16:creationId xmlns:a16="http://schemas.microsoft.com/office/drawing/2014/main" id="{9C432834-A4A5-8FAD-1D16-F388CAA9E76C}"/>
              </a:ext>
            </a:extLst>
          </p:cNvPr>
          <p:cNvSpPr/>
          <p:nvPr/>
        </p:nvSpPr>
        <p:spPr>
          <a:xfrm rot="5400000">
            <a:off x="4001188" y="2031183"/>
            <a:ext cx="1460500" cy="1460500"/>
          </a:xfrm>
          <a:prstGeom prst="blockArc">
            <a:avLst>
              <a:gd name="adj1" fmla="val 5725021"/>
              <a:gd name="adj2" fmla="val 429713"/>
              <a:gd name="adj3" fmla="val 815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7" name="gaoding-14">
            <a:extLst>
              <a:ext uri="{FF2B5EF4-FFF2-40B4-BE49-F238E27FC236}">
                <a16:creationId xmlns:a16="http://schemas.microsoft.com/office/drawing/2014/main" id="{F044CBE8-4A8C-37B8-BD43-A7F10AB9C112}"/>
              </a:ext>
            </a:extLst>
          </p:cNvPr>
          <p:cNvSpPr txBox="1"/>
          <p:nvPr/>
        </p:nvSpPr>
        <p:spPr>
          <a:xfrm>
            <a:off x="4429272" y="2576767"/>
            <a:ext cx="60433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2400" dirty="0">
                <a:solidFill>
                  <a:schemeClr val="accent2"/>
                </a:solidFill>
                <a:effectLst/>
              </a:rPr>
              <a:t>75</a:t>
            </a:r>
            <a:r>
              <a:rPr lang="en-US" altLang="zh-CN" sz="1400" dirty="0">
                <a:solidFill>
                  <a:schemeClr val="accent2"/>
                </a:solidFill>
                <a:effectLst/>
              </a:rPr>
              <a:t>%</a:t>
            </a:r>
            <a:endParaRPr lang="zh-CN" altLang="en-US" sz="14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79" name="gaoding-14">
            <a:extLst>
              <a:ext uri="{FF2B5EF4-FFF2-40B4-BE49-F238E27FC236}">
                <a16:creationId xmlns:a16="http://schemas.microsoft.com/office/drawing/2014/main" id="{025ABC0A-4132-0651-9E6A-B9FEC373FB28}"/>
              </a:ext>
            </a:extLst>
          </p:cNvPr>
          <p:cNvSpPr txBox="1"/>
          <p:nvPr/>
        </p:nvSpPr>
        <p:spPr>
          <a:xfrm>
            <a:off x="6660773" y="379302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80" name="gaoding-15">
            <a:extLst>
              <a:ext uri="{FF2B5EF4-FFF2-40B4-BE49-F238E27FC236}">
                <a16:creationId xmlns:a16="http://schemas.microsoft.com/office/drawing/2014/main" id="{88B0986A-B5F4-C62E-B596-2842F59E382A}"/>
              </a:ext>
            </a:extLst>
          </p:cNvPr>
          <p:cNvSpPr txBox="1"/>
          <p:nvPr/>
        </p:nvSpPr>
        <p:spPr>
          <a:xfrm>
            <a:off x="6352996" y="4263736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1" name="同心圆 80">
            <a:extLst>
              <a:ext uri="{FF2B5EF4-FFF2-40B4-BE49-F238E27FC236}">
                <a16:creationId xmlns:a16="http://schemas.microsoft.com/office/drawing/2014/main" id="{15CE8951-139B-8436-447B-439E016503EC}"/>
              </a:ext>
            </a:extLst>
          </p:cNvPr>
          <p:cNvSpPr/>
          <p:nvPr/>
        </p:nvSpPr>
        <p:spPr>
          <a:xfrm>
            <a:off x="6853852" y="2031627"/>
            <a:ext cx="1460500" cy="1460500"/>
          </a:xfrm>
          <a:prstGeom prst="donut">
            <a:avLst>
              <a:gd name="adj" fmla="val 760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2" name="空心弧 81">
            <a:extLst>
              <a:ext uri="{FF2B5EF4-FFF2-40B4-BE49-F238E27FC236}">
                <a16:creationId xmlns:a16="http://schemas.microsoft.com/office/drawing/2014/main" id="{61331670-87EC-E73D-DE10-CC1FACE8FAB7}"/>
              </a:ext>
            </a:extLst>
          </p:cNvPr>
          <p:cNvSpPr/>
          <p:nvPr/>
        </p:nvSpPr>
        <p:spPr>
          <a:xfrm rot="5400000">
            <a:off x="6853852" y="2031183"/>
            <a:ext cx="1460500" cy="1460500"/>
          </a:xfrm>
          <a:prstGeom prst="blockArc">
            <a:avLst>
              <a:gd name="adj1" fmla="val 1779785"/>
              <a:gd name="adj2" fmla="val 429713"/>
              <a:gd name="adj3" fmla="val 8151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3" name="gaoding-14">
            <a:extLst>
              <a:ext uri="{FF2B5EF4-FFF2-40B4-BE49-F238E27FC236}">
                <a16:creationId xmlns:a16="http://schemas.microsoft.com/office/drawing/2014/main" id="{CBD2643C-5754-E578-CBF2-A31AD8A5E057}"/>
              </a:ext>
            </a:extLst>
          </p:cNvPr>
          <p:cNvSpPr txBox="1"/>
          <p:nvPr/>
        </p:nvSpPr>
        <p:spPr>
          <a:xfrm>
            <a:off x="7281936" y="2576767"/>
            <a:ext cx="60433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95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%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85" name="gaoding-14">
            <a:extLst>
              <a:ext uri="{FF2B5EF4-FFF2-40B4-BE49-F238E27FC236}">
                <a16:creationId xmlns:a16="http://schemas.microsoft.com/office/drawing/2014/main" id="{323434F7-C9BF-AB9B-1F8D-D7AC3C2CE522}"/>
              </a:ext>
            </a:extLst>
          </p:cNvPr>
          <p:cNvSpPr txBox="1"/>
          <p:nvPr/>
        </p:nvSpPr>
        <p:spPr>
          <a:xfrm>
            <a:off x="9513437" y="379302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请添加小标题</a:t>
            </a:r>
          </a:p>
        </p:txBody>
      </p:sp>
      <p:sp>
        <p:nvSpPr>
          <p:cNvPr id="86" name="gaoding-15">
            <a:extLst>
              <a:ext uri="{FF2B5EF4-FFF2-40B4-BE49-F238E27FC236}">
                <a16:creationId xmlns:a16="http://schemas.microsoft.com/office/drawing/2014/main" id="{9C06104C-E297-1AA8-5ED2-073BD77F99BE}"/>
              </a:ext>
            </a:extLst>
          </p:cNvPr>
          <p:cNvSpPr txBox="1"/>
          <p:nvPr/>
        </p:nvSpPr>
        <p:spPr>
          <a:xfrm>
            <a:off x="9205660" y="4263736"/>
            <a:ext cx="246221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7" name="同心圆 86">
            <a:extLst>
              <a:ext uri="{FF2B5EF4-FFF2-40B4-BE49-F238E27FC236}">
                <a16:creationId xmlns:a16="http://schemas.microsoft.com/office/drawing/2014/main" id="{4AD56CF2-0745-E395-0D75-7853B57AE883}"/>
              </a:ext>
            </a:extLst>
          </p:cNvPr>
          <p:cNvSpPr/>
          <p:nvPr/>
        </p:nvSpPr>
        <p:spPr>
          <a:xfrm>
            <a:off x="9706516" y="2031627"/>
            <a:ext cx="1460500" cy="1460500"/>
          </a:xfrm>
          <a:prstGeom prst="donut">
            <a:avLst>
              <a:gd name="adj" fmla="val 760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8" name="空心弧 87">
            <a:extLst>
              <a:ext uri="{FF2B5EF4-FFF2-40B4-BE49-F238E27FC236}">
                <a16:creationId xmlns:a16="http://schemas.microsoft.com/office/drawing/2014/main" id="{EA4D4190-289F-AD9D-004A-9884423BAFB9}"/>
              </a:ext>
            </a:extLst>
          </p:cNvPr>
          <p:cNvSpPr/>
          <p:nvPr/>
        </p:nvSpPr>
        <p:spPr>
          <a:xfrm rot="5400000">
            <a:off x="9706516" y="2031183"/>
            <a:ext cx="1460500" cy="1460500"/>
          </a:xfrm>
          <a:prstGeom prst="blockArc">
            <a:avLst>
              <a:gd name="adj1" fmla="val 16459939"/>
              <a:gd name="adj2" fmla="val 429713"/>
              <a:gd name="adj3" fmla="val 815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9" name="gaoding-14">
            <a:extLst>
              <a:ext uri="{FF2B5EF4-FFF2-40B4-BE49-F238E27FC236}">
                <a16:creationId xmlns:a16="http://schemas.microsoft.com/office/drawing/2014/main" id="{0D452880-EB33-D50A-1401-30DD2892A98C}"/>
              </a:ext>
            </a:extLst>
          </p:cNvPr>
          <p:cNvSpPr txBox="1"/>
          <p:nvPr/>
        </p:nvSpPr>
        <p:spPr>
          <a:xfrm>
            <a:off x="10134600" y="2576767"/>
            <a:ext cx="60433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2400" dirty="0">
                <a:solidFill>
                  <a:schemeClr val="accent2"/>
                </a:solidFill>
                <a:effectLst/>
              </a:rPr>
              <a:t>40</a:t>
            </a:r>
            <a:r>
              <a:rPr lang="en-US" altLang="zh-CN" sz="1400" dirty="0">
                <a:solidFill>
                  <a:schemeClr val="accent2"/>
                </a:solidFill>
                <a:effectLst/>
              </a:rPr>
              <a:t>%</a:t>
            </a:r>
            <a:endParaRPr lang="zh-CN" altLang="en-US" sz="1400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606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052CC6C-BC64-8DD4-7746-625C6B51C3E9}"/>
              </a:ext>
            </a:extLst>
          </p:cNvPr>
          <p:cNvSpPr/>
          <p:nvPr/>
        </p:nvSpPr>
        <p:spPr>
          <a:xfrm>
            <a:off x="0" y="0"/>
            <a:ext cx="6241334" cy="6434795"/>
          </a:xfrm>
          <a:custGeom>
            <a:avLst/>
            <a:gdLst>
              <a:gd name="connsiteX0" fmla="*/ 0 w 6241334"/>
              <a:gd name="connsiteY0" fmla="*/ 0 h 6434795"/>
              <a:gd name="connsiteX1" fmla="*/ 6234436 w 6241334"/>
              <a:gd name="connsiteY1" fmla="*/ 0 h 6434795"/>
              <a:gd name="connsiteX2" fmla="*/ 6241334 w 6241334"/>
              <a:gd name="connsiteY2" fmla="*/ 65382 h 6434795"/>
              <a:gd name="connsiteX3" fmla="*/ 6220429 w 6241334"/>
              <a:gd name="connsiteY3" fmla="*/ 227210 h 6434795"/>
              <a:gd name="connsiteX4" fmla="*/ 4799150 w 6241334"/>
              <a:gd name="connsiteY4" fmla="*/ 5912328 h 6434795"/>
              <a:gd name="connsiteX5" fmla="*/ 4129987 w 6241334"/>
              <a:gd name="connsiteY5" fmla="*/ 6434795 h 6434795"/>
              <a:gd name="connsiteX6" fmla="*/ 0 w 6241334"/>
              <a:gd name="connsiteY6" fmla="*/ 6434795 h 643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1334" h="6434795">
                <a:moveTo>
                  <a:pt x="0" y="0"/>
                </a:moveTo>
                <a:lnTo>
                  <a:pt x="6234436" y="0"/>
                </a:lnTo>
                <a:lnTo>
                  <a:pt x="6241334" y="65382"/>
                </a:lnTo>
                <a:cubicBezTo>
                  <a:pt x="6240796" y="118579"/>
                  <a:pt x="6234035" y="172787"/>
                  <a:pt x="6220429" y="227210"/>
                </a:cubicBezTo>
                <a:lnTo>
                  <a:pt x="4799150" y="5912328"/>
                </a:lnTo>
                <a:cubicBezTo>
                  <a:pt x="4722347" y="6219539"/>
                  <a:pt x="4446652" y="6434795"/>
                  <a:pt x="4129987" y="6434795"/>
                </a:cubicBezTo>
                <a:lnTo>
                  <a:pt x="0" y="6434795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534F696-B618-B324-C392-0CC5008978C0}"/>
              </a:ext>
            </a:extLst>
          </p:cNvPr>
          <p:cNvSpPr/>
          <p:nvPr/>
        </p:nvSpPr>
        <p:spPr>
          <a:xfrm>
            <a:off x="0" y="0"/>
            <a:ext cx="6108536" cy="6301105"/>
          </a:xfrm>
          <a:custGeom>
            <a:avLst/>
            <a:gdLst>
              <a:gd name="connsiteX0" fmla="*/ 0 w 6108536"/>
              <a:gd name="connsiteY0" fmla="*/ 0 h 6301105"/>
              <a:gd name="connsiteX1" fmla="*/ 6108536 w 6108536"/>
              <a:gd name="connsiteY1" fmla="*/ 0 h 6301105"/>
              <a:gd name="connsiteX2" fmla="*/ 6096455 w 6108536"/>
              <a:gd name="connsiteY2" fmla="*/ 93520 h 6301105"/>
              <a:gd name="connsiteX3" fmla="*/ 4675176 w 6108536"/>
              <a:gd name="connsiteY3" fmla="*/ 5778638 h 6301105"/>
              <a:gd name="connsiteX4" fmla="*/ 4006013 w 6108536"/>
              <a:gd name="connsiteY4" fmla="*/ 6301105 h 6301105"/>
              <a:gd name="connsiteX5" fmla="*/ 0 w 6108536"/>
              <a:gd name="connsiteY5" fmla="*/ 6301105 h 630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8536" h="6301105">
                <a:moveTo>
                  <a:pt x="0" y="0"/>
                </a:moveTo>
                <a:lnTo>
                  <a:pt x="6108536" y="0"/>
                </a:lnTo>
                <a:lnTo>
                  <a:pt x="6096455" y="93520"/>
                </a:lnTo>
                <a:lnTo>
                  <a:pt x="4675176" y="5778638"/>
                </a:lnTo>
                <a:cubicBezTo>
                  <a:pt x="4598373" y="6085849"/>
                  <a:pt x="4322678" y="6301105"/>
                  <a:pt x="4006013" y="6301105"/>
                </a:cubicBezTo>
                <a:lnTo>
                  <a:pt x="0" y="6301105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40732" y="1871270"/>
            <a:ext cx="3966944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9900" b="0" i="0" u="none" strike="noStrike" kern="1200" cap="none" spc="0" normalizeH="0" noProof="0" dirty="0">
                <a:ln w="19050"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19900" b="0" i="0" u="none" strike="noStrike" kern="1200" cap="none" spc="0" normalizeH="0" noProof="0" dirty="0">
              <a:ln w="19050"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6111290" y="212768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6111290" y="3300687"/>
            <a:ext cx="1585370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汉仪旗黑KW 55S" panose="00020600040101010101" pitchFamily="18" charset="-122"/>
                <a:ea typeface="汉仪旗黑KW 55S" panose="00020600040101010101" pitchFamily="18" charset="-122"/>
                <a:cs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MiSans" panose="00000500000000000000" pitchFamily="2" charset="-122"/>
                <a:ea typeface="MiSans" panose="00000500000000000000" pitchFamily="2" charset="-122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6111289" y="3867799"/>
            <a:ext cx="5471112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180DA64-6EFD-56B5-68D9-19792D8E91F5}"/>
              </a:ext>
            </a:extLst>
          </p:cNvPr>
          <p:cNvSpPr/>
          <p:nvPr/>
        </p:nvSpPr>
        <p:spPr>
          <a:xfrm flipH="1">
            <a:off x="11388738" y="5038401"/>
            <a:ext cx="803262" cy="1819599"/>
          </a:xfrm>
          <a:custGeom>
            <a:avLst/>
            <a:gdLst>
              <a:gd name="connsiteX0" fmla="*/ 349110 w 803262"/>
              <a:gd name="connsiteY0" fmla="*/ 0 h 1819599"/>
              <a:gd name="connsiteX1" fmla="*/ 0 w 803262"/>
              <a:gd name="connsiteY1" fmla="*/ 0 h 1819599"/>
              <a:gd name="connsiteX2" fmla="*/ 0 w 803262"/>
              <a:gd name="connsiteY2" fmla="*/ 1819599 h 1819599"/>
              <a:gd name="connsiteX3" fmla="*/ 656383 w 803262"/>
              <a:gd name="connsiteY3" fmla="*/ 1819599 h 1819599"/>
              <a:gd name="connsiteX4" fmla="*/ 798971 w 803262"/>
              <a:gd name="connsiteY4" fmla="*/ 1329043 h 1819599"/>
              <a:gd name="connsiteX5" fmla="*/ 798971 w 803262"/>
              <a:gd name="connsiteY5" fmla="*/ 1268755 h 1819599"/>
              <a:gd name="connsiteX6" fmla="*/ 452818 w 803262"/>
              <a:gd name="connsiteY6" fmla="*/ 77856 h 1819599"/>
              <a:gd name="connsiteX7" fmla="*/ 349110 w 803262"/>
              <a:gd name="connsiteY7" fmla="*/ 0 h 18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3262" h="1819599">
                <a:moveTo>
                  <a:pt x="349110" y="0"/>
                </a:moveTo>
                <a:lnTo>
                  <a:pt x="0" y="0"/>
                </a:lnTo>
                <a:lnTo>
                  <a:pt x="0" y="1819599"/>
                </a:lnTo>
                <a:lnTo>
                  <a:pt x="656383" y="1819599"/>
                </a:lnTo>
                <a:lnTo>
                  <a:pt x="798971" y="1329043"/>
                </a:lnTo>
                <a:cubicBezTo>
                  <a:pt x="804693" y="1309359"/>
                  <a:pt x="804693" y="1288439"/>
                  <a:pt x="798971" y="1268755"/>
                </a:cubicBezTo>
                <a:lnTo>
                  <a:pt x="452818" y="77856"/>
                </a:lnTo>
                <a:cubicBezTo>
                  <a:pt x="439421" y="31765"/>
                  <a:pt x="397108" y="0"/>
                  <a:pt x="34911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B320D16-A71E-6811-F8D2-C8E80FABBBA6}"/>
              </a:ext>
            </a:extLst>
          </p:cNvPr>
          <p:cNvSpPr/>
          <p:nvPr/>
        </p:nvSpPr>
        <p:spPr>
          <a:xfrm>
            <a:off x="11582400" y="4952467"/>
            <a:ext cx="246743" cy="246743"/>
          </a:xfrm>
          <a:prstGeom prst="ellipse">
            <a:avLst/>
          </a:prstGeom>
          <a:noFill/>
          <a:ln w="222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31" name="爱设计-10">
            <a:extLst>
              <a:ext uri="{FF2B5EF4-FFF2-40B4-BE49-F238E27FC236}">
                <a16:creationId xmlns:a16="http://schemas.microsoft.com/office/drawing/2014/main" id="{3C596FFD-CDE7-224D-8760-C38D6E4C0439}"/>
              </a:ext>
            </a:extLst>
          </p:cNvPr>
          <p:cNvGrpSpPr/>
          <p:nvPr/>
        </p:nvGrpSpPr>
        <p:grpSpPr>
          <a:xfrm>
            <a:off x="609600" y="482170"/>
            <a:ext cx="1138238" cy="203630"/>
            <a:chOff x="692686" y="5833642"/>
            <a:chExt cx="1679478" cy="300458"/>
          </a:xfrm>
        </p:grpSpPr>
        <p:sp>
          <p:nvSpPr>
            <p:cNvPr id="32" name="爱设计-10-1">
              <a:extLst>
                <a:ext uri="{FF2B5EF4-FFF2-40B4-BE49-F238E27FC236}">
                  <a16:creationId xmlns:a16="http://schemas.microsoft.com/office/drawing/2014/main" id="{2CC13587-AA1F-6770-2877-DA3BFDDFE538}"/>
                </a:ext>
              </a:extLst>
            </p:cNvPr>
            <p:cNvSpPr/>
            <p:nvPr/>
          </p:nvSpPr>
          <p:spPr>
            <a:xfrm flipH="1">
              <a:off x="1229232" y="5953982"/>
              <a:ext cx="59777" cy="59777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爱设计-10-2">
              <a:extLst>
                <a:ext uri="{FF2B5EF4-FFF2-40B4-BE49-F238E27FC236}">
                  <a16:creationId xmlns:a16="http://schemas.microsoft.com/office/drawing/2014/main" id="{C20D3C79-22ED-6BC6-2029-E435E6732123}"/>
                </a:ext>
              </a:extLst>
            </p:cNvPr>
            <p:cNvSpPr/>
            <p:nvPr/>
          </p:nvSpPr>
          <p:spPr>
            <a:xfrm flipH="1">
              <a:off x="1365884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4" name="爱设计-10-3">
              <a:extLst>
                <a:ext uri="{FF2B5EF4-FFF2-40B4-BE49-F238E27FC236}">
                  <a16:creationId xmlns:a16="http://schemas.microsoft.com/office/drawing/2014/main" id="{66FB3364-67C2-FED8-FA0B-A0130041EEB8}"/>
                </a:ext>
              </a:extLst>
            </p:cNvPr>
            <p:cNvSpPr/>
            <p:nvPr/>
          </p:nvSpPr>
          <p:spPr>
            <a:xfrm flipH="1">
              <a:off x="1502537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6" name="爱设计-10-4">
              <a:extLst>
                <a:ext uri="{FF2B5EF4-FFF2-40B4-BE49-F238E27FC236}">
                  <a16:creationId xmlns:a16="http://schemas.microsoft.com/office/drawing/2014/main" id="{9D376135-8102-2C1B-1CB1-B437E340C71E}"/>
                </a:ext>
              </a:extLst>
            </p:cNvPr>
            <p:cNvSpPr/>
            <p:nvPr/>
          </p:nvSpPr>
          <p:spPr>
            <a:xfrm flipH="1">
              <a:off x="1639189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7" name="爱设计-10-5">
              <a:extLst>
                <a:ext uri="{FF2B5EF4-FFF2-40B4-BE49-F238E27FC236}">
                  <a16:creationId xmlns:a16="http://schemas.microsoft.com/office/drawing/2014/main" id="{364F7DD2-7EA1-28B2-891E-6FCE32E1F24D}"/>
                </a:ext>
              </a:extLst>
            </p:cNvPr>
            <p:cNvSpPr/>
            <p:nvPr/>
          </p:nvSpPr>
          <p:spPr>
            <a:xfrm flipH="1">
              <a:off x="1775842" y="5953982"/>
              <a:ext cx="59777" cy="597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8" name="爱设计-10-6">
              <a:extLst>
                <a:ext uri="{FF2B5EF4-FFF2-40B4-BE49-F238E27FC236}">
                  <a16:creationId xmlns:a16="http://schemas.microsoft.com/office/drawing/2014/main" id="{49EF0F1A-E7AB-EDB3-EDC5-9B398116C776}"/>
                </a:ext>
              </a:extLst>
            </p:cNvPr>
            <p:cNvSpPr/>
            <p:nvPr/>
          </p:nvSpPr>
          <p:spPr>
            <a:xfrm flipH="1">
              <a:off x="2071706" y="5833642"/>
              <a:ext cx="300458" cy="300458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39" name="爱设计-10-7">
              <a:extLst>
                <a:ext uri="{FF2B5EF4-FFF2-40B4-BE49-F238E27FC236}">
                  <a16:creationId xmlns:a16="http://schemas.microsoft.com/office/drawing/2014/main" id="{1837F441-1F69-88F7-A402-5070B8BA429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865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sp>
          <p:nvSpPr>
            <p:cNvPr id="40" name="爱设计-10-8">
              <a:extLst>
                <a:ext uri="{FF2B5EF4-FFF2-40B4-BE49-F238E27FC236}">
                  <a16:creationId xmlns:a16="http://schemas.microsoft.com/office/drawing/2014/main" id="{8BB0546E-3B84-6B21-5020-1CB96D19195E}"/>
                </a:ext>
              </a:extLst>
            </p:cNvPr>
            <p:cNvSpPr/>
            <p:nvPr/>
          </p:nvSpPr>
          <p:spPr>
            <a:xfrm rot="18900000">
              <a:off x="2189083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1" name="爱设计-10-9">
              <a:extLst>
                <a:ext uri="{FF2B5EF4-FFF2-40B4-BE49-F238E27FC236}">
                  <a16:creationId xmlns:a16="http://schemas.microsoft.com/office/drawing/2014/main" id="{039B1B67-6CE8-50D3-1AA8-870AC468A2E8}"/>
                </a:ext>
              </a:extLst>
            </p:cNvPr>
            <p:cNvSpPr/>
            <p:nvPr/>
          </p:nvSpPr>
          <p:spPr>
            <a:xfrm>
              <a:off x="692686" y="5833642"/>
              <a:ext cx="300458" cy="3004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42" name="爱设计-10-10">
              <a:extLst>
                <a:ext uri="{FF2B5EF4-FFF2-40B4-BE49-F238E27FC236}">
                  <a16:creationId xmlns:a16="http://schemas.microsoft.com/office/drawing/2014/main" id="{11C2D263-6A5C-E225-2470-AF42C0087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46" y="5983870"/>
              <a:ext cx="124140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43" name="爱设计-10-11">
              <a:extLst>
                <a:ext uri="{FF2B5EF4-FFF2-40B4-BE49-F238E27FC236}">
                  <a16:creationId xmlns:a16="http://schemas.microsoft.com/office/drawing/2014/main" id="{CADAB1DD-6065-DF11-4A8D-BC322FA65F3C}"/>
                </a:ext>
              </a:extLst>
            </p:cNvPr>
            <p:cNvSpPr/>
            <p:nvPr/>
          </p:nvSpPr>
          <p:spPr>
            <a:xfrm rot="2700000" flipH="1">
              <a:off x="789019" y="5940496"/>
              <a:ext cx="86749" cy="86749"/>
            </a:xfrm>
            <a:custGeom>
              <a:avLst/>
              <a:gdLst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0 w 252248"/>
                <a:gd name="connsiteY4" fmla="*/ 0 h 252248"/>
                <a:gd name="connsiteX0" fmla="*/ 0 w 252248"/>
                <a:gd name="connsiteY0" fmla="*/ 0 h 252248"/>
                <a:gd name="connsiteX1" fmla="*/ 252248 w 252248"/>
                <a:gd name="connsiteY1" fmla="*/ 0 h 252248"/>
                <a:gd name="connsiteX2" fmla="*/ 252248 w 252248"/>
                <a:gd name="connsiteY2" fmla="*/ 252248 h 252248"/>
                <a:gd name="connsiteX3" fmla="*/ 0 w 252248"/>
                <a:gd name="connsiteY3" fmla="*/ 252248 h 252248"/>
                <a:gd name="connsiteX4" fmla="*/ 91440 w 252248"/>
                <a:gd name="connsiteY4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  <a:gd name="connsiteX3" fmla="*/ 91440 w 252248"/>
                <a:gd name="connsiteY3" fmla="*/ 91440 h 252248"/>
                <a:gd name="connsiteX0" fmla="*/ 252248 w 252248"/>
                <a:gd name="connsiteY0" fmla="*/ 0 h 252248"/>
                <a:gd name="connsiteX1" fmla="*/ 252248 w 252248"/>
                <a:gd name="connsiteY1" fmla="*/ 252248 h 252248"/>
                <a:gd name="connsiteX2" fmla="*/ 0 w 252248"/>
                <a:gd name="connsiteY2" fmla="*/ 252248 h 25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252248">
                  <a:moveTo>
                    <a:pt x="252248" y="0"/>
                  </a:moveTo>
                  <a:lnTo>
                    <a:pt x="252248" y="252248"/>
                  </a:lnTo>
                  <a:lnTo>
                    <a:pt x="0" y="252248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63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5B05DFF0-80BE-450A-F20F-CE487DFB3FE1}"/>
              </a:ext>
            </a:extLst>
          </p:cNvPr>
          <p:cNvSpPr/>
          <p:nvPr/>
        </p:nvSpPr>
        <p:spPr>
          <a:xfrm>
            <a:off x="0" y="6694424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1161577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30" name="平行四边形 79">
            <a:extLst>
              <a:ext uri="{FF2B5EF4-FFF2-40B4-BE49-F238E27FC236}">
                <a16:creationId xmlns:a16="http://schemas.microsoft.com/office/drawing/2014/main" id="{32CFFAD2-4D8E-1C8F-7C5C-21AB0D41AA4D}"/>
              </a:ext>
            </a:extLst>
          </p:cNvPr>
          <p:cNvSpPr/>
          <p:nvPr/>
        </p:nvSpPr>
        <p:spPr>
          <a:xfrm>
            <a:off x="608771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平行四边形 79">
            <a:extLst>
              <a:ext uri="{FF2B5EF4-FFF2-40B4-BE49-F238E27FC236}">
                <a16:creationId xmlns:a16="http://schemas.microsoft.com/office/drawing/2014/main" id="{C0775DEC-880B-FF99-FDEB-004F04EE1FB5}"/>
              </a:ext>
            </a:extLst>
          </p:cNvPr>
          <p:cNvSpPr/>
          <p:nvPr/>
        </p:nvSpPr>
        <p:spPr>
          <a:xfrm>
            <a:off x="669727" y="363128"/>
            <a:ext cx="430894" cy="334015"/>
          </a:xfrm>
          <a:custGeom>
            <a:avLst/>
            <a:gdLst>
              <a:gd name="connsiteX0" fmla="*/ 16394 w 7134948"/>
              <a:gd name="connsiteY0" fmla="*/ 4859819 h 5530788"/>
              <a:gd name="connsiteX1" fmla="*/ 1129090 w 7134948"/>
              <a:gd name="connsiteY1" fmla="*/ 409031 h 5530788"/>
              <a:gd name="connsiteX2" fmla="*/ 1652967 w 7134948"/>
              <a:gd name="connsiteY2" fmla="*/ 0 h 5530788"/>
              <a:gd name="connsiteX3" fmla="*/ 6594679 w 7134948"/>
              <a:gd name="connsiteY3" fmla="*/ 0 h 5530788"/>
              <a:gd name="connsiteX4" fmla="*/ 7118556 w 7134948"/>
              <a:gd name="connsiteY4" fmla="*/ 670969 h 5530788"/>
              <a:gd name="connsiteX5" fmla="*/ 6005859 w 7134948"/>
              <a:gd name="connsiteY5" fmla="*/ 5121757 h 5530788"/>
              <a:gd name="connsiteX6" fmla="*/ 5481982 w 7134948"/>
              <a:gd name="connsiteY6" fmla="*/ 5530788 h 5530788"/>
              <a:gd name="connsiteX7" fmla="*/ 540271 w 7134948"/>
              <a:gd name="connsiteY7" fmla="*/ 5530788 h 5530788"/>
              <a:gd name="connsiteX8" fmla="*/ 16394 w 7134948"/>
              <a:gd name="connsiteY8" fmla="*/ 4859819 h 55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948" h="5530788">
                <a:moveTo>
                  <a:pt x="16394" y="4859819"/>
                </a:moveTo>
                <a:lnTo>
                  <a:pt x="1129090" y="409031"/>
                </a:lnTo>
                <a:cubicBezTo>
                  <a:pt x="1189218" y="168521"/>
                  <a:pt x="1405055" y="0"/>
                  <a:pt x="1652967" y="0"/>
                </a:cubicBezTo>
                <a:lnTo>
                  <a:pt x="6594679" y="0"/>
                </a:lnTo>
                <a:cubicBezTo>
                  <a:pt x="6946021" y="0"/>
                  <a:pt x="7203769" y="330117"/>
                  <a:pt x="7118556" y="670969"/>
                </a:cubicBezTo>
                <a:lnTo>
                  <a:pt x="6005859" y="5121757"/>
                </a:lnTo>
                <a:cubicBezTo>
                  <a:pt x="5945731" y="5362267"/>
                  <a:pt x="5729894" y="5530788"/>
                  <a:pt x="5481982" y="5530788"/>
                </a:cubicBezTo>
                <a:lnTo>
                  <a:pt x="540271" y="5530788"/>
                </a:lnTo>
                <a:cubicBezTo>
                  <a:pt x="188928" y="5530788"/>
                  <a:pt x="-68819" y="5200671"/>
                  <a:pt x="16394" y="4859819"/>
                </a:cubicBezTo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467DDE3-D941-866E-7544-BFDE7F1011A4}"/>
              </a:ext>
            </a:extLst>
          </p:cNvPr>
          <p:cNvGrpSpPr/>
          <p:nvPr/>
        </p:nvGrpSpPr>
        <p:grpSpPr>
          <a:xfrm>
            <a:off x="1299709" y="1951303"/>
            <a:ext cx="9592582" cy="3568170"/>
            <a:chOff x="1299709" y="1673486"/>
            <a:chExt cx="9592582" cy="3568170"/>
          </a:xfrm>
        </p:grpSpPr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CD64444A-7851-EAEE-01F9-26A774218254}"/>
                </a:ext>
              </a:extLst>
            </p:cNvPr>
            <p:cNvSpPr/>
            <p:nvPr/>
          </p:nvSpPr>
          <p:spPr>
            <a:xfrm rot="18900000">
              <a:off x="5106813" y="2456369"/>
              <a:ext cx="1979731" cy="1979731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gaoding-14">
              <a:extLst>
                <a:ext uri="{FF2B5EF4-FFF2-40B4-BE49-F238E27FC236}">
                  <a16:creationId xmlns:a16="http://schemas.microsoft.com/office/drawing/2014/main" id="{8EA071D4-B55C-2543-CD00-F5F77AE3E719}"/>
                </a:ext>
              </a:extLst>
            </p:cNvPr>
            <p:cNvSpPr txBox="1"/>
            <p:nvPr/>
          </p:nvSpPr>
          <p:spPr>
            <a:xfrm>
              <a:off x="2679973" y="1673486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9" name="gaoding-15">
              <a:extLst>
                <a:ext uri="{FF2B5EF4-FFF2-40B4-BE49-F238E27FC236}">
                  <a16:creationId xmlns:a16="http://schemas.microsoft.com/office/drawing/2014/main" id="{36A64F35-D40E-903A-00BE-A220DFE3C96E}"/>
                </a:ext>
              </a:extLst>
            </p:cNvPr>
            <p:cNvSpPr txBox="1"/>
            <p:nvPr/>
          </p:nvSpPr>
          <p:spPr>
            <a:xfrm>
              <a:off x="1299709" y="2130622"/>
              <a:ext cx="3226923" cy="8165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49" name="gaoding-14">
              <a:extLst>
                <a:ext uri="{FF2B5EF4-FFF2-40B4-BE49-F238E27FC236}">
                  <a16:creationId xmlns:a16="http://schemas.microsoft.com/office/drawing/2014/main" id="{26A2D125-72A0-0FE4-7FC4-35DCB80196B8}"/>
                </a:ext>
              </a:extLst>
            </p:cNvPr>
            <p:cNvSpPr txBox="1"/>
            <p:nvPr/>
          </p:nvSpPr>
          <p:spPr>
            <a:xfrm>
              <a:off x="7665368" y="1673486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50" name="gaoding-15">
              <a:extLst>
                <a:ext uri="{FF2B5EF4-FFF2-40B4-BE49-F238E27FC236}">
                  <a16:creationId xmlns:a16="http://schemas.microsoft.com/office/drawing/2014/main" id="{79367503-7B3F-CFB9-6131-9DD88259ACB4}"/>
                </a:ext>
              </a:extLst>
            </p:cNvPr>
            <p:cNvSpPr txBox="1"/>
            <p:nvPr/>
          </p:nvSpPr>
          <p:spPr>
            <a:xfrm>
              <a:off x="7665368" y="2130622"/>
              <a:ext cx="3226923" cy="8165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C24C67-48A6-CCD0-D313-F366EE4E7CCE}"/>
                </a:ext>
              </a:extLst>
            </p:cNvPr>
            <p:cNvGrpSpPr/>
            <p:nvPr/>
          </p:nvGrpSpPr>
          <p:grpSpPr>
            <a:xfrm rot="18900000">
              <a:off x="4835234" y="2184790"/>
              <a:ext cx="2522889" cy="2522889"/>
              <a:chOff x="4835234" y="2184790"/>
              <a:chExt cx="2522889" cy="2522889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6C00D3CF-C974-8ACA-C178-08776A9DFB42}"/>
                  </a:ext>
                </a:extLst>
              </p:cNvPr>
              <p:cNvGrpSpPr/>
              <p:nvPr/>
            </p:nvGrpSpPr>
            <p:grpSpPr>
              <a:xfrm>
                <a:off x="5603652" y="2184790"/>
                <a:ext cx="986053" cy="2522889"/>
                <a:chOff x="5595962" y="2184790"/>
                <a:chExt cx="986053" cy="2522889"/>
              </a:xfrm>
            </p:grpSpPr>
            <p:sp>
              <p:nvSpPr>
                <p:cNvPr id="2" name="五边形 1">
                  <a:extLst>
                    <a:ext uri="{FF2B5EF4-FFF2-40B4-BE49-F238E27FC236}">
                      <a16:creationId xmlns:a16="http://schemas.microsoft.com/office/drawing/2014/main" id="{2A26268A-D874-B82B-89CA-82FECE2CF6C9}"/>
                    </a:ext>
                  </a:extLst>
                </p:cNvPr>
                <p:cNvSpPr/>
                <p:nvPr/>
              </p:nvSpPr>
              <p:spPr>
                <a:xfrm rot="5400000">
                  <a:off x="5534126" y="2246626"/>
                  <a:ext cx="1109725" cy="986053"/>
                </a:xfrm>
                <a:prstGeom prst="homePlat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" name="五边形 2">
                  <a:extLst>
                    <a:ext uri="{FF2B5EF4-FFF2-40B4-BE49-F238E27FC236}">
                      <a16:creationId xmlns:a16="http://schemas.microsoft.com/office/drawing/2014/main" id="{7DA6D1B8-38AC-95B9-06FF-3B6DB59A918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534126" y="3659790"/>
                  <a:ext cx="1109725" cy="986053"/>
                </a:xfrm>
                <a:prstGeom prst="homePlat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E703DD5D-9662-70A5-3A78-D0C6C96FE2BF}"/>
                  </a:ext>
                </a:extLst>
              </p:cNvPr>
              <p:cNvGrpSpPr/>
              <p:nvPr/>
            </p:nvGrpSpPr>
            <p:grpSpPr>
              <a:xfrm rot="16200000">
                <a:off x="5603652" y="2184790"/>
                <a:ext cx="986053" cy="2522889"/>
                <a:chOff x="7563307" y="2184790"/>
                <a:chExt cx="986053" cy="2522889"/>
              </a:xfrm>
            </p:grpSpPr>
            <p:sp>
              <p:nvSpPr>
                <p:cNvPr id="4" name="五边形 3">
                  <a:extLst>
                    <a:ext uri="{FF2B5EF4-FFF2-40B4-BE49-F238E27FC236}">
                      <a16:creationId xmlns:a16="http://schemas.microsoft.com/office/drawing/2014/main" id="{8C2DA157-1FC2-6F7D-6452-863527FAEC3A}"/>
                    </a:ext>
                  </a:extLst>
                </p:cNvPr>
                <p:cNvSpPr/>
                <p:nvPr/>
              </p:nvSpPr>
              <p:spPr>
                <a:xfrm rot="5400000">
                  <a:off x="7501471" y="2246626"/>
                  <a:ext cx="1109725" cy="986053"/>
                </a:xfrm>
                <a:prstGeom prst="homePlat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" name="五边形 4">
                  <a:extLst>
                    <a:ext uri="{FF2B5EF4-FFF2-40B4-BE49-F238E27FC236}">
                      <a16:creationId xmlns:a16="http://schemas.microsoft.com/office/drawing/2014/main" id="{09E7FB7A-F972-D5D0-BA62-45D94525461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7501471" y="3659790"/>
                  <a:ext cx="1109725" cy="986053"/>
                </a:xfrm>
                <a:prstGeom prst="homePlate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</p:grpSp>
        <p:sp>
          <p:nvSpPr>
            <p:cNvPr id="52" name="chat_319365">
              <a:extLst>
                <a:ext uri="{FF2B5EF4-FFF2-40B4-BE49-F238E27FC236}">
                  <a16:creationId xmlns:a16="http://schemas.microsoft.com/office/drawing/2014/main" id="{501F69FD-BF52-6D7A-7F65-B934BD52581E}"/>
                </a:ext>
              </a:extLst>
            </p:cNvPr>
            <p:cNvSpPr/>
            <p:nvPr/>
          </p:nvSpPr>
          <p:spPr>
            <a:xfrm>
              <a:off x="5328097" y="2695255"/>
              <a:ext cx="417257" cy="416627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  <a:gd name="T50" fmla="*/ 325000 h 606722"/>
                <a:gd name="T51" fmla="*/ 325000 h 606722"/>
                <a:gd name="T52" fmla="*/ 325000 h 606722"/>
                <a:gd name="T53" fmla="*/ 325000 h 606722"/>
                <a:gd name="T54" fmla="*/ 325000 h 606722"/>
                <a:gd name="T55" fmla="*/ 325000 h 606722"/>
                <a:gd name="T56" fmla="*/ 325000 h 606722"/>
                <a:gd name="T57" fmla="*/ 325000 h 606722"/>
                <a:gd name="T58" fmla="*/ 325000 h 606722"/>
                <a:gd name="T59" fmla="*/ 325000 h 606722"/>
                <a:gd name="T60" fmla="*/ 325000 h 606722"/>
                <a:gd name="T61" fmla="*/ 325000 h 606722"/>
                <a:gd name="T62" fmla="*/ 325000 h 606722"/>
                <a:gd name="T63" fmla="*/ 325000 h 606722"/>
                <a:gd name="T64" fmla="*/ 325000 h 606722"/>
                <a:gd name="T65" fmla="*/ 325000 h 606722"/>
                <a:gd name="T66" fmla="*/ 325000 h 606722"/>
                <a:gd name="T67" fmla="*/ 325000 h 606722"/>
                <a:gd name="T68" fmla="*/ 325000 h 606722"/>
                <a:gd name="T69" fmla="*/ 325000 h 606722"/>
                <a:gd name="T70" fmla="*/ 325000 h 606722"/>
                <a:gd name="T71" fmla="*/ 325000 h 606722"/>
                <a:gd name="T72" fmla="*/ 325000 h 606722"/>
                <a:gd name="T73" fmla="*/ 325000 h 606722"/>
                <a:gd name="T74" fmla="*/ 325000 h 606722"/>
                <a:gd name="T75" fmla="*/ 325000 h 606722"/>
                <a:gd name="T76" fmla="*/ 325000 h 606722"/>
                <a:gd name="T77" fmla="*/ 325000 h 606722"/>
                <a:gd name="T78" fmla="*/ 325000 h 606722"/>
                <a:gd name="T79" fmla="*/ 325000 h 606722"/>
                <a:gd name="T80" fmla="*/ 325000 h 606722"/>
                <a:gd name="T81" fmla="*/ 325000 h 606722"/>
                <a:gd name="T82" fmla="*/ 325000 h 606722"/>
                <a:gd name="T83" fmla="*/ 325000 h 606722"/>
                <a:gd name="T84" fmla="*/ 325000 h 606722"/>
                <a:gd name="T85" fmla="*/ 325000 h 606722"/>
                <a:gd name="T86" fmla="*/ 325000 h 606722"/>
                <a:gd name="T87" fmla="*/ 325000 h 606722"/>
                <a:gd name="T88" fmla="*/ 325000 h 606722"/>
                <a:gd name="T89" fmla="*/ 325000 h 606722"/>
                <a:gd name="T90" fmla="*/ 325000 h 606722"/>
                <a:gd name="T91" fmla="*/ 325000 h 606722"/>
                <a:gd name="T92" fmla="*/ 325000 h 606722"/>
                <a:gd name="T93" fmla="*/ 325000 h 606722"/>
                <a:gd name="T94" fmla="*/ 325000 h 606722"/>
                <a:gd name="T95" fmla="*/ 325000 h 606722"/>
                <a:gd name="T96" fmla="*/ 325000 h 606722"/>
                <a:gd name="T97" fmla="*/ 325000 h 606722"/>
                <a:gd name="T98" fmla="*/ 325000 h 606722"/>
                <a:gd name="T99" fmla="*/ 325000 h 606722"/>
                <a:gd name="T100" fmla="*/ 325000 h 606722"/>
                <a:gd name="T101" fmla="*/ 325000 h 606722"/>
                <a:gd name="T102" fmla="*/ 325000 h 606722"/>
                <a:gd name="T103" fmla="*/ 325000 h 606722"/>
                <a:gd name="T104" fmla="*/ 325000 h 606722"/>
                <a:gd name="T105" fmla="*/ 325000 h 606722"/>
                <a:gd name="T106" fmla="*/ 325000 h 606722"/>
                <a:gd name="T107" fmla="*/ 325000 h 606722"/>
                <a:gd name="T108" fmla="*/ 325000 h 606722"/>
                <a:gd name="T109" fmla="*/ 325000 h 606722"/>
                <a:gd name="T110" fmla="*/ 325000 h 606722"/>
                <a:gd name="T111" fmla="*/ 325000 h 606722"/>
                <a:gd name="T112" fmla="*/ 325000 h 606722"/>
                <a:gd name="T113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27" h="6827">
                  <a:moveTo>
                    <a:pt x="6038" y="0"/>
                  </a:moveTo>
                  <a:lnTo>
                    <a:pt x="2210" y="0"/>
                  </a:lnTo>
                  <a:cubicBezTo>
                    <a:pt x="1776" y="0"/>
                    <a:pt x="1422" y="354"/>
                    <a:pt x="1422" y="788"/>
                  </a:cubicBezTo>
                  <a:lnTo>
                    <a:pt x="1422" y="1422"/>
                  </a:lnTo>
                  <a:lnTo>
                    <a:pt x="788" y="1422"/>
                  </a:lnTo>
                  <a:cubicBezTo>
                    <a:pt x="354" y="1422"/>
                    <a:pt x="0" y="1776"/>
                    <a:pt x="0" y="2211"/>
                  </a:cubicBezTo>
                  <a:lnTo>
                    <a:pt x="0" y="4616"/>
                  </a:lnTo>
                  <a:cubicBezTo>
                    <a:pt x="0" y="5051"/>
                    <a:pt x="354" y="5404"/>
                    <a:pt x="788" y="5404"/>
                  </a:cubicBezTo>
                  <a:lnTo>
                    <a:pt x="853" y="5404"/>
                  </a:lnTo>
                  <a:lnTo>
                    <a:pt x="853" y="6542"/>
                  </a:lnTo>
                  <a:cubicBezTo>
                    <a:pt x="853" y="6657"/>
                    <a:pt x="922" y="6761"/>
                    <a:pt x="1029" y="6805"/>
                  </a:cubicBezTo>
                  <a:cubicBezTo>
                    <a:pt x="1064" y="6820"/>
                    <a:pt x="1101" y="6827"/>
                    <a:pt x="1138" y="6827"/>
                  </a:cubicBezTo>
                  <a:cubicBezTo>
                    <a:pt x="1212" y="6827"/>
                    <a:pt x="1285" y="6798"/>
                    <a:pt x="1339" y="6744"/>
                  </a:cubicBezTo>
                  <a:lnTo>
                    <a:pt x="2678" y="5404"/>
                  </a:lnTo>
                  <a:lnTo>
                    <a:pt x="3763" y="5404"/>
                  </a:lnTo>
                  <a:cubicBezTo>
                    <a:pt x="4198" y="5404"/>
                    <a:pt x="4551" y="5051"/>
                    <a:pt x="4551" y="4616"/>
                  </a:cubicBezTo>
                  <a:lnTo>
                    <a:pt x="4551" y="3982"/>
                  </a:lnTo>
                  <a:lnTo>
                    <a:pt x="4675" y="3982"/>
                  </a:lnTo>
                  <a:lnTo>
                    <a:pt x="5445" y="5266"/>
                  </a:lnTo>
                  <a:cubicBezTo>
                    <a:pt x="5497" y="5354"/>
                    <a:pt x="5591" y="5404"/>
                    <a:pt x="5689" y="5404"/>
                  </a:cubicBezTo>
                  <a:cubicBezTo>
                    <a:pt x="5714" y="5404"/>
                    <a:pt x="5740" y="5401"/>
                    <a:pt x="5765" y="5394"/>
                  </a:cubicBezTo>
                  <a:cubicBezTo>
                    <a:pt x="5888" y="5360"/>
                    <a:pt x="5973" y="5248"/>
                    <a:pt x="5973" y="5120"/>
                  </a:cubicBezTo>
                  <a:lnTo>
                    <a:pt x="5973" y="3982"/>
                  </a:lnTo>
                  <a:lnTo>
                    <a:pt x="6038" y="3982"/>
                  </a:lnTo>
                  <a:cubicBezTo>
                    <a:pt x="6473" y="3982"/>
                    <a:pt x="6827" y="3629"/>
                    <a:pt x="6827" y="3194"/>
                  </a:cubicBezTo>
                  <a:lnTo>
                    <a:pt x="6827" y="788"/>
                  </a:lnTo>
                  <a:cubicBezTo>
                    <a:pt x="6827" y="354"/>
                    <a:pt x="6473" y="0"/>
                    <a:pt x="6038" y="0"/>
                  </a:cubicBezTo>
                  <a:close/>
                  <a:moveTo>
                    <a:pt x="1422" y="2560"/>
                  </a:moveTo>
                  <a:lnTo>
                    <a:pt x="2560" y="2560"/>
                  </a:lnTo>
                  <a:cubicBezTo>
                    <a:pt x="2717" y="2560"/>
                    <a:pt x="2844" y="2687"/>
                    <a:pt x="2844" y="2844"/>
                  </a:cubicBezTo>
                  <a:cubicBezTo>
                    <a:pt x="2844" y="3002"/>
                    <a:pt x="2717" y="3129"/>
                    <a:pt x="2560" y="3129"/>
                  </a:cubicBezTo>
                  <a:lnTo>
                    <a:pt x="1422" y="3129"/>
                  </a:lnTo>
                  <a:cubicBezTo>
                    <a:pt x="1265" y="3129"/>
                    <a:pt x="1138" y="3002"/>
                    <a:pt x="1138" y="2844"/>
                  </a:cubicBezTo>
                  <a:cubicBezTo>
                    <a:pt x="1138" y="2687"/>
                    <a:pt x="1265" y="2560"/>
                    <a:pt x="1422" y="2560"/>
                  </a:cubicBezTo>
                  <a:close/>
                  <a:moveTo>
                    <a:pt x="3129" y="4267"/>
                  </a:moveTo>
                  <a:lnTo>
                    <a:pt x="1422" y="4267"/>
                  </a:lnTo>
                  <a:cubicBezTo>
                    <a:pt x="1265" y="4267"/>
                    <a:pt x="1138" y="4140"/>
                    <a:pt x="1138" y="3982"/>
                  </a:cubicBezTo>
                  <a:cubicBezTo>
                    <a:pt x="1138" y="3825"/>
                    <a:pt x="1265" y="3698"/>
                    <a:pt x="1422" y="3698"/>
                  </a:cubicBezTo>
                  <a:lnTo>
                    <a:pt x="3129" y="3698"/>
                  </a:lnTo>
                  <a:cubicBezTo>
                    <a:pt x="3286" y="3698"/>
                    <a:pt x="3413" y="3825"/>
                    <a:pt x="3413" y="3982"/>
                  </a:cubicBezTo>
                  <a:cubicBezTo>
                    <a:pt x="3413" y="4140"/>
                    <a:pt x="3286" y="4267"/>
                    <a:pt x="3129" y="4267"/>
                  </a:cubicBezTo>
                  <a:close/>
                  <a:moveTo>
                    <a:pt x="6258" y="3194"/>
                  </a:moveTo>
                  <a:cubicBezTo>
                    <a:pt x="6258" y="3315"/>
                    <a:pt x="6159" y="3413"/>
                    <a:pt x="6038" y="3413"/>
                  </a:cubicBezTo>
                  <a:lnTo>
                    <a:pt x="5689" y="3413"/>
                  </a:lnTo>
                  <a:cubicBezTo>
                    <a:pt x="5532" y="3413"/>
                    <a:pt x="5404" y="3541"/>
                    <a:pt x="5404" y="3698"/>
                  </a:cubicBezTo>
                  <a:lnTo>
                    <a:pt x="5404" y="4093"/>
                  </a:lnTo>
                  <a:lnTo>
                    <a:pt x="5079" y="3552"/>
                  </a:lnTo>
                  <a:cubicBezTo>
                    <a:pt x="5028" y="3466"/>
                    <a:pt x="4936" y="3413"/>
                    <a:pt x="4836" y="3413"/>
                  </a:cubicBezTo>
                  <a:lnTo>
                    <a:pt x="4551" y="3413"/>
                  </a:lnTo>
                  <a:lnTo>
                    <a:pt x="4551" y="2211"/>
                  </a:lnTo>
                  <a:cubicBezTo>
                    <a:pt x="4551" y="1776"/>
                    <a:pt x="4198" y="1422"/>
                    <a:pt x="3763" y="1422"/>
                  </a:cubicBezTo>
                  <a:lnTo>
                    <a:pt x="1991" y="1422"/>
                  </a:lnTo>
                  <a:lnTo>
                    <a:pt x="1991" y="788"/>
                  </a:lnTo>
                  <a:cubicBezTo>
                    <a:pt x="1991" y="668"/>
                    <a:pt x="2090" y="569"/>
                    <a:pt x="2210" y="569"/>
                  </a:cubicBezTo>
                  <a:lnTo>
                    <a:pt x="6038" y="569"/>
                  </a:lnTo>
                  <a:cubicBezTo>
                    <a:pt x="6159" y="569"/>
                    <a:pt x="6258" y="668"/>
                    <a:pt x="6258" y="788"/>
                  </a:cubicBezTo>
                  <a:lnTo>
                    <a:pt x="6258" y="3194"/>
                  </a:lnTo>
                  <a:close/>
                </a:path>
              </a:pathLst>
            </a:custGeom>
            <a:solidFill>
              <a:srgbClr val="1C2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confont-1107-834598">
              <a:extLst>
                <a:ext uri="{FF2B5EF4-FFF2-40B4-BE49-F238E27FC236}">
                  <a16:creationId xmlns:a16="http://schemas.microsoft.com/office/drawing/2014/main" id="{A4C1BF54-9728-9CF8-7ABA-12CD223AA5A9}"/>
                </a:ext>
              </a:extLst>
            </p:cNvPr>
            <p:cNvSpPr/>
            <p:nvPr/>
          </p:nvSpPr>
          <p:spPr>
            <a:xfrm>
              <a:off x="6359328" y="2653063"/>
              <a:ext cx="476483" cy="458819"/>
            </a:xfrm>
            <a:custGeom>
              <a:avLst/>
              <a:gdLst>
                <a:gd name="T0" fmla="*/ 2210 w 13712"/>
                <a:gd name="T1" fmla="*/ 2605 h 13203"/>
                <a:gd name="T2" fmla="*/ 4781 w 13712"/>
                <a:gd name="T3" fmla="*/ 2605 h 13203"/>
                <a:gd name="T4" fmla="*/ 4781 w 13712"/>
                <a:gd name="T5" fmla="*/ 5167 h 13203"/>
                <a:gd name="T6" fmla="*/ 4542 w 13712"/>
                <a:gd name="T7" fmla="*/ 6799 h 13203"/>
                <a:gd name="T8" fmla="*/ 7411 w 13712"/>
                <a:gd name="T9" fmla="*/ 9185 h 13203"/>
                <a:gd name="T10" fmla="*/ 9083 w 13712"/>
                <a:gd name="T11" fmla="*/ 9475 h 13203"/>
                <a:gd name="T12" fmla="*/ 11413 w 13712"/>
                <a:gd name="T13" fmla="*/ 9068 h 13203"/>
                <a:gd name="T14" fmla="*/ 11117 w 13712"/>
                <a:gd name="T15" fmla="*/ 12038 h 13203"/>
                <a:gd name="T16" fmla="*/ 4304 w 13712"/>
                <a:gd name="T17" fmla="*/ 9185 h 13203"/>
                <a:gd name="T18" fmla="*/ 2210 w 13712"/>
                <a:gd name="T19" fmla="*/ 2605 h 13203"/>
                <a:gd name="T20" fmla="*/ 7768 w 13712"/>
                <a:gd name="T21" fmla="*/ 3629 h 13203"/>
                <a:gd name="T22" fmla="*/ 7110 w 13712"/>
                <a:gd name="T23" fmla="*/ 2894 h 13203"/>
                <a:gd name="T24" fmla="*/ 8425 w 13712"/>
                <a:gd name="T25" fmla="*/ 2577 h 13203"/>
                <a:gd name="T26" fmla="*/ 11356 w 13712"/>
                <a:gd name="T27" fmla="*/ 6158 h 13203"/>
                <a:gd name="T28" fmla="*/ 10664 w 13712"/>
                <a:gd name="T29" fmla="*/ 6709 h 13203"/>
                <a:gd name="T30" fmla="*/ 10217 w 13712"/>
                <a:gd name="T31" fmla="*/ 5319 h 13203"/>
                <a:gd name="T32" fmla="*/ 7768 w 13712"/>
                <a:gd name="T33" fmla="*/ 3629 h 13203"/>
                <a:gd name="T34" fmla="*/ 9321 w 13712"/>
                <a:gd name="T35" fmla="*/ 1504 h 13203"/>
                <a:gd name="T36" fmla="*/ 8517 w 13712"/>
                <a:gd name="T37" fmla="*/ 606 h 13203"/>
                <a:gd name="T38" fmla="*/ 10129 w 13712"/>
                <a:gd name="T39" fmla="*/ 213 h 13203"/>
                <a:gd name="T40" fmla="*/ 13712 w 13712"/>
                <a:gd name="T41" fmla="*/ 4597 h 13203"/>
                <a:gd name="T42" fmla="*/ 12874 w 13712"/>
                <a:gd name="T43" fmla="*/ 5276 h 13203"/>
                <a:gd name="T44" fmla="*/ 12284 w 13712"/>
                <a:gd name="T45" fmla="*/ 3537 h 13203"/>
                <a:gd name="T46" fmla="*/ 9321 w 13712"/>
                <a:gd name="T47" fmla="*/ 1504 h 13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712" h="13203">
                  <a:moveTo>
                    <a:pt x="2210" y="2605"/>
                  </a:moveTo>
                  <a:cubicBezTo>
                    <a:pt x="2210" y="2605"/>
                    <a:pt x="3166" y="626"/>
                    <a:pt x="4781" y="2605"/>
                  </a:cubicBezTo>
                  <a:cubicBezTo>
                    <a:pt x="6393" y="4586"/>
                    <a:pt x="4781" y="5167"/>
                    <a:pt x="4781" y="5167"/>
                  </a:cubicBezTo>
                  <a:cubicBezTo>
                    <a:pt x="4781" y="5167"/>
                    <a:pt x="3706" y="6158"/>
                    <a:pt x="4542" y="6799"/>
                  </a:cubicBezTo>
                  <a:cubicBezTo>
                    <a:pt x="5378" y="7438"/>
                    <a:pt x="7411" y="9185"/>
                    <a:pt x="7411" y="9185"/>
                  </a:cubicBezTo>
                  <a:cubicBezTo>
                    <a:pt x="7411" y="9185"/>
                    <a:pt x="8217" y="10232"/>
                    <a:pt x="9083" y="9475"/>
                  </a:cubicBezTo>
                  <a:cubicBezTo>
                    <a:pt x="10159" y="8604"/>
                    <a:pt x="10578" y="8457"/>
                    <a:pt x="11413" y="9068"/>
                  </a:cubicBezTo>
                  <a:cubicBezTo>
                    <a:pt x="12872" y="10128"/>
                    <a:pt x="13328" y="11195"/>
                    <a:pt x="11117" y="12038"/>
                  </a:cubicBezTo>
                  <a:cubicBezTo>
                    <a:pt x="8666" y="13203"/>
                    <a:pt x="4304" y="9185"/>
                    <a:pt x="4304" y="9185"/>
                  </a:cubicBezTo>
                  <a:cubicBezTo>
                    <a:pt x="4304" y="9185"/>
                    <a:pt x="0" y="5167"/>
                    <a:pt x="2210" y="2605"/>
                  </a:cubicBezTo>
                  <a:close/>
                  <a:moveTo>
                    <a:pt x="7768" y="3629"/>
                  </a:moveTo>
                  <a:cubicBezTo>
                    <a:pt x="7768" y="3629"/>
                    <a:pt x="6963" y="3712"/>
                    <a:pt x="7110" y="2894"/>
                  </a:cubicBezTo>
                  <a:cubicBezTo>
                    <a:pt x="7177" y="2522"/>
                    <a:pt x="7827" y="2399"/>
                    <a:pt x="8425" y="2577"/>
                  </a:cubicBezTo>
                  <a:cubicBezTo>
                    <a:pt x="9026" y="2751"/>
                    <a:pt x="11265" y="3711"/>
                    <a:pt x="11356" y="6158"/>
                  </a:cubicBezTo>
                  <a:cubicBezTo>
                    <a:pt x="11356" y="6158"/>
                    <a:pt x="11190" y="6845"/>
                    <a:pt x="10664" y="6709"/>
                  </a:cubicBezTo>
                  <a:cubicBezTo>
                    <a:pt x="10100" y="6562"/>
                    <a:pt x="10249" y="5522"/>
                    <a:pt x="10217" y="5319"/>
                  </a:cubicBezTo>
                  <a:cubicBezTo>
                    <a:pt x="10189" y="5116"/>
                    <a:pt x="9413" y="3542"/>
                    <a:pt x="7768" y="3629"/>
                  </a:cubicBezTo>
                  <a:close/>
                  <a:moveTo>
                    <a:pt x="9321" y="1504"/>
                  </a:moveTo>
                  <a:cubicBezTo>
                    <a:pt x="9321" y="1504"/>
                    <a:pt x="8335" y="1604"/>
                    <a:pt x="8517" y="606"/>
                  </a:cubicBezTo>
                  <a:cubicBezTo>
                    <a:pt x="8598" y="149"/>
                    <a:pt x="9395" y="0"/>
                    <a:pt x="10129" y="213"/>
                  </a:cubicBezTo>
                  <a:cubicBezTo>
                    <a:pt x="10861" y="428"/>
                    <a:pt x="13603" y="1604"/>
                    <a:pt x="13712" y="4597"/>
                  </a:cubicBezTo>
                  <a:cubicBezTo>
                    <a:pt x="13712" y="4597"/>
                    <a:pt x="13477" y="5531"/>
                    <a:pt x="12874" y="5276"/>
                  </a:cubicBezTo>
                  <a:cubicBezTo>
                    <a:pt x="12346" y="5050"/>
                    <a:pt x="12319" y="3787"/>
                    <a:pt x="12284" y="3537"/>
                  </a:cubicBezTo>
                  <a:cubicBezTo>
                    <a:pt x="12244" y="3288"/>
                    <a:pt x="11337" y="1396"/>
                    <a:pt x="9321" y="1504"/>
                  </a:cubicBezTo>
                  <a:close/>
                </a:path>
              </a:pathLst>
            </a:custGeom>
            <a:solidFill>
              <a:srgbClr val="1C2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gaoding-14">
              <a:extLst>
                <a:ext uri="{FF2B5EF4-FFF2-40B4-BE49-F238E27FC236}">
                  <a16:creationId xmlns:a16="http://schemas.microsoft.com/office/drawing/2014/main" id="{FABC5E3A-8F47-CEA3-78F4-B9A84518E16E}"/>
                </a:ext>
              </a:extLst>
            </p:cNvPr>
            <p:cNvSpPr txBox="1"/>
            <p:nvPr/>
          </p:nvSpPr>
          <p:spPr>
            <a:xfrm>
              <a:off x="2679973" y="3967950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13" name="gaoding-15">
              <a:extLst>
                <a:ext uri="{FF2B5EF4-FFF2-40B4-BE49-F238E27FC236}">
                  <a16:creationId xmlns:a16="http://schemas.microsoft.com/office/drawing/2014/main" id="{4BBB6FE5-A21B-BAEF-03CE-7A9722DA723D}"/>
                </a:ext>
              </a:extLst>
            </p:cNvPr>
            <p:cNvSpPr txBox="1"/>
            <p:nvPr/>
          </p:nvSpPr>
          <p:spPr>
            <a:xfrm>
              <a:off x="1299709" y="4425086"/>
              <a:ext cx="3226923" cy="8165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4" name="gaoding-14">
              <a:extLst>
                <a:ext uri="{FF2B5EF4-FFF2-40B4-BE49-F238E27FC236}">
                  <a16:creationId xmlns:a16="http://schemas.microsoft.com/office/drawing/2014/main" id="{89545237-3FDB-A525-FB8F-11F3AFA02274}"/>
                </a:ext>
              </a:extLst>
            </p:cNvPr>
            <p:cNvSpPr txBox="1"/>
            <p:nvPr/>
          </p:nvSpPr>
          <p:spPr>
            <a:xfrm>
              <a:off x="7665368" y="3967950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defRPr kumimoji="1" sz="8000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79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190500" dist="38100" dir="2700000" algn="tl">
                      <a:schemeClr val="accent1">
                        <a:alpha val="30000"/>
                      </a:scheme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请添加小标题</a:t>
              </a:r>
            </a:p>
          </p:txBody>
        </p:sp>
        <p:sp>
          <p:nvSpPr>
            <p:cNvPr id="15" name="gaoding-15">
              <a:extLst>
                <a:ext uri="{FF2B5EF4-FFF2-40B4-BE49-F238E27FC236}">
                  <a16:creationId xmlns:a16="http://schemas.microsoft.com/office/drawing/2014/main" id="{86AF25BC-C845-AA11-DB9D-040AF2751D91}"/>
                </a:ext>
              </a:extLst>
            </p:cNvPr>
            <p:cNvSpPr txBox="1"/>
            <p:nvPr/>
          </p:nvSpPr>
          <p:spPr>
            <a:xfrm>
              <a:off x="7665368" y="4425086"/>
              <a:ext cx="3226923" cy="8165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6" name="iconfont-11255-5323810">
              <a:extLst>
                <a:ext uri="{FF2B5EF4-FFF2-40B4-BE49-F238E27FC236}">
                  <a16:creationId xmlns:a16="http://schemas.microsoft.com/office/drawing/2014/main" id="{7774BA66-FCAE-D85F-4371-1E9178CBE17A}"/>
                </a:ext>
              </a:extLst>
            </p:cNvPr>
            <p:cNvSpPr/>
            <p:nvPr/>
          </p:nvSpPr>
          <p:spPr>
            <a:xfrm>
              <a:off x="5345358" y="3793900"/>
              <a:ext cx="383216" cy="383293"/>
            </a:xfrm>
            <a:custGeom>
              <a:avLst/>
              <a:gdLst>
                <a:gd name="T0" fmla="*/ 1558 w 10361"/>
                <a:gd name="T1" fmla="*/ 4044 h 10361"/>
                <a:gd name="T2" fmla="*/ 334 w 10361"/>
                <a:gd name="T3" fmla="*/ 4044 h 10361"/>
                <a:gd name="T4" fmla="*/ 0 w 10361"/>
                <a:gd name="T5" fmla="*/ 4378 h 10361"/>
                <a:gd name="T6" fmla="*/ 0 w 10361"/>
                <a:gd name="T7" fmla="*/ 9860 h 10361"/>
                <a:gd name="T8" fmla="*/ 334 w 10361"/>
                <a:gd name="T9" fmla="*/ 10194 h 10361"/>
                <a:gd name="T10" fmla="*/ 1558 w 10361"/>
                <a:gd name="T11" fmla="*/ 10194 h 10361"/>
                <a:gd name="T12" fmla="*/ 1891 w 10361"/>
                <a:gd name="T13" fmla="*/ 9860 h 10361"/>
                <a:gd name="T14" fmla="*/ 1891 w 10361"/>
                <a:gd name="T15" fmla="*/ 4379 h 10361"/>
                <a:gd name="T16" fmla="*/ 1558 w 10361"/>
                <a:gd name="T17" fmla="*/ 4044 h 10361"/>
                <a:gd name="T18" fmla="*/ 9463 w 10361"/>
                <a:gd name="T19" fmla="*/ 3726 h 10361"/>
                <a:gd name="T20" fmla="*/ 6481 w 10361"/>
                <a:gd name="T21" fmla="*/ 3726 h 10361"/>
                <a:gd name="T22" fmla="*/ 6791 w 10361"/>
                <a:gd name="T23" fmla="*/ 1163 h 10361"/>
                <a:gd name="T24" fmla="*/ 6791 w 10361"/>
                <a:gd name="T25" fmla="*/ 1018 h 10361"/>
                <a:gd name="T26" fmla="*/ 6602 w 10361"/>
                <a:gd name="T27" fmla="*/ 485 h 10361"/>
                <a:gd name="T28" fmla="*/ 6081 w 10361"/>
                <a:gd name="T29" fmla="*/ 0 h 10361"/>
                <a:gd name="T30" fmla="*/ 2960 w 10361"/>
                <a:gd name="T31" fmla="*/ 3531 h 10361"/>
                <a:gd name="T32" fmla="*/ 2676 w 10361"/>
                <a:gd name="T33" fmla="*/ 4210 h 10361"/>
                <a:gd name="T34" fmla="*/ 2676 w 10361"/>
                <a:gd name="T35" fmla="*/ 9393 h 10361"/>
                <a:gd name="T36" fmla="*/ 3622 w 10361"/>
                <a:gd name="T37" fmla="*/ 10361 h 10361"/>
                <a:gd name="T38" fmla="*/ 8043 w 10361"/>
                <a:gd name="T39" fmla="*/ 10361 h 10361"/>
                <a:gd name="T40" fmla="*/ 8894 w 10361"/>
                <a:gd name="T41" fmla="*/ 9779 h 10361"/>
                <a:gd name="T42" fmla="*/ 10314 w 10361"/>
                <a:gd name="T43" fmla="*/ 6004 h 10361"/>
                <a:gd name="T44" fmla="*/ 10361 w 10361"/>
                <a:gd name="T45" fmla="*/ 5664 h 10361"/>
                <a:gd name="T46" fmla="*/ 10361 w 10361"/>
                <a:gd name="T47" fmla="*/ 4694 h 10361"/>
                <a:gd name="T48" fmla="*/ 9463 w 10361"/>
                <a:gd name="T49" fmla="*/ 3726 h 10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61" h="10361">
                  <a:moveTo>
                    <a:pt x="1558" y="4044"/>
                  </a:moveTo>
                  <a:lnTo>
                    <a:pt x="334" y="4044"/>
                  </a:lnTo>
                  <a:cubicBezTo>
                    <a:pt x="149" y="4044"/>
                    <a:pt x="0" y="4194"/>
                    <a:pt x="0" y="4378"/>
                  </a:cubicBezTo>
                  <a:lnTo>
                    <a:pt x="0" y="9860"/>
                  </a:lnTo>
                  <a:cubicBezTo>
                    <a:pt x="0" y="10045"/>
                    <a:pt x="150" y="10194"/>
                    <a:pt x="334" y="10194"/>
                  </a:cubicBezTo>
                  <a:lnTo>
                    <a:pt x="1558" y="10194"/>
                  </a:lnTo>
                  <a:cubicBezTo>
                    <a:pt x="1743" y="10194"/>
                    <a:pt x="1891" y="10044"/>
                    <a:pt x="1891" y="9860"/>
                  </a:cubicBezTo>
                  <a:lnTo>
                    <a:pt x="1891" y="4379"/>
                  </a:lnTo>
                  <a:cubicBezTo>
                    <a:pt x="1891" y="4194"/>
                    <a:pt x="1742" y="4044"/>
                    <a:pt x="1558" y="4044"/>
                  </a:cubicBezTo>
                  <a:close/>
                  <a:moveTo>
                    <a:pt x="9463" y="3726"/>
                  </a:moveTo>
                  <a:lnTo>
                    <a:pt x="6481" y="3726"/>
                  </a:lnTo>
                  <a:lnTo>
                    <a:pt x="6791" y="1163"/>
                  </a:lnTo>
                  <a:lnTo>
                    <a:pt x="6791" y="1018"/>
                  </a:lnTo>
                  <a:cubicBezTo>
                    <a:pt x="6791" y="824"/>
                    <a:pt x="6698" y="630"/>
                    <a:pt x="6602" y="485"/>
                  </a:cubicBezTo>
                  <a:lnTo>
                    <a:pt x="6081" y="0"/>
                  </a:lnTo>
                  <a:lnTo>
                    <a:pt x="2960" y="3531"/>
                  </a:lnTo>
                  <a:cubicBezTo>
                    <a:pt x="2771" y="3676"/>
                    <a:pt x="2676" y="3919"/>
                    <a:pt x="2676" y="4210"/>
                  </a:cubicBezTo>
                  <a:lnTo>
                    <a:pt x="2676" y="9393"/>
                  </a:lnTo>
                  <a:cubicBezTo>
                    <a:pt x="2676" y="9925"/>
                    <a:pt x="3102" y="10361"/>
                    <a:pt x="3622" y="10361"/>
                  </a:cubicBezTo>
                  <a:lnTo>
                    <a:pt x="8043" y="10361"/>
                  </a:lnTo>
                  <a:cubicBezTo>
                    <a:pt x="8421" y="10361"/>
                    <a:pt x="8753" y="10119"/>
                    <a:pt x="8894" y="9779"/>
                  </a:cubicBezTo>
                  <a:lnTo>
                    <a:pt x="10314" y="6004"/>
                  </a:lnTo>
                  <a:cubicBezTo>
                    <a:pt x="10361" y="5907"/>
                    <a:pt x="10361" y="5761"/>
                    <a:pt x="10361" y="5664"/>
                  </a:cubicBezTo>
                  <a:lnTo>
                    <a:pt x="10361" y="4694"/>
                  </a:lnTo>
                  <a:cubicBezTo>
                    <a:pt x="10361" y="4162"/>
                    <a:pt x="9983" y="3726"/>
                    <a:pt x="9463" y="3726"/>
                  </a:cubicBezTo>
                  <a:close/>
                </a:path>
              </a:pathLst>
            </a:custGeom>
            <a:solidFill>
              <a:srgbClr val="1C2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ar-chart_161189">
              <a:extLst>
                <a:ext uri="{FF2B5EF4-FFF2-40B4-BE49-F238E27FC236}">
                  <a16:creationId xmlns:a16="http://schemas.microsoft.com/office/drawing/2014/main" id="{0283270F-9C44-85D6-DE4A-CD1BB9DE7296}"/>
                </a:ext>
              </a:extLst>
            </p:cNvPr>
            <p:cNvSpPr/>
            <p:nvPr/>
          </p:nvSpPr>
          <p:spPr>
            <a:xfrm>
              <a:off x="6467943" y="3791160"/>
              <a:ext cx="367868" cy="369332"/>
            </a:xfrm>
            <a:custGeom>
              <a:avLst/>
              <a:gdLst>
                <a:gd name="connsiteX0" fmla="*/ 0 w 603122"/>
                <a:gd name="connsiteY0" fmla="*/ 535803 h 605522"/>
                <a:gd name="connsiteX1" fmla="*/ 603122 w 603122"/>
                <a:gd name="connsiteY1" fmla="*/ 535803 h 605522"/>
                <a:gd name="connsiteX2" fmla="*/ 603122 w 603122"/>
                <a:gd name="connsiteY2" fmla="*/ 605522 h 605522"/>
                <a:gd name="connsiteX3" fmla="*/ 0 w 603122"/>
                <a:gd name="connsiteY3" fmla="*/ 605522 h 605522"/>
                <a:gd name="connsiteX4" fmla="*/ 430801 w 603122"/>
                <a:gd name="connsiteY4" fmla="*/ 144589 h 605522"/>
                <a:gd name="connsiteX5" fmla="*/ 558807 w 603122"/>
                <a:gd name="connsiteY5" fmla="*/ 144589 h 605522"/>
                <a:gd name="connsiteX6" fmla="*/ 558807 w 603122"/>
                <a:gd name="connsiteY6" fmla="*/ 506943 h 605522"/>
                <a:gd name="connsiteX7" fmla="*/ 430801 w 603122"/>
                <a:gd name="connsiteY7" fmla="*/ 506943 h 605522"/>
                <a:gd name="connsiteX8" fmla="*/ 237735 w 603122"/>
                <a:gd name="connsiteY8" fmla="*/ 59628 h 605522"/>
                <a:gd name="connsiteX9" fmla="*/ 365811 w 603122"/>
                <a:gd name="connsiteY9" fmla="*/ 59628 h 605522"/>
                <a:gd name="connsiteX10" fmla="*/ 365811 w 603122"/>
                <a:gd name="connsiteY10" fmla="*/ 506942 h 605522"/>
                <a:gd name="connsiteX11" fmla="*/ 237735 w 603122"/>
                <a:gd name="connsiteY11" fmla="*/ 506942 h 605522"/>
                <a:gd name="connsiteX12" fmla="*/ 45303 w 603122"/>
                <a:gd name="connsiteY12" fmla="*/ 0 h 605522"/>
                <a:gd name="connsiteX13" fmla="*/ 169410 w 603122"/>
                <a:gd name="connsiteY13" fmla="*/ 0 h 605522"/>
                <a:gd name="connsiteX14" fmla="*/ 172752 w 603122"/>
                <a:gd name="connsiteY14" fmla="*/ 3337 h 605522"/>
                <a:gd name="connsiteX15" fmla="*/ 173309 w 603122"/>
                <a:gd name="connsiteY15" fmla="*/ 3337 h 605522"/>
                <a:gd name="connsiteX16" fmla="*/ 173309 w 603122"/>
                <a:gd name="connsiteY16" fmla="*/ 506519 h 605522"/>
                <a:gd name="connsiteX17" fmla="*/ 45303 w 603122"/>
                <a:gd name="connsiteY17" fmla="*/ 506519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3122" h="605522">
                  <a:moveTo>
                    <a:pt x="0" y="535803"/>
                  </a:moveTo>
                  <a:lnTo>
                    <a:pt x="603122" y="535803"/>
                  </a:lnTo>
                  <a:lnTo>
                    <a:pt x="603122" y="605522"/>
                  </a:lnTo>
                  <a:lnTo>
                    <a:pt x="0" y="605522"/>
                  </a:lnTo>
                  <a:close/>
                  <a:moveTo>
                    <a:pt x="430801" y="144589"/>
                  </a:moveTo>
                  <a:lnTo>
                    <a:pt x="558807" y="144589"/>
                  </a:lnTo>
                  <a:lnTo>
                    <a:pt x="558807" y="506943"/>
                  </a:lnTo>
                  <a:lnTo>
                    <a:pt x="430801" y="506943"/>
                  </a:lnTo>
                  <a:close/>
                  <a:moveTo>
                    <a:pt x="237735" y="59628"/>
                  </a:moveTo>
                  <a:lnTo>
                    <a:pt x="365811" y="59628"/>
                  </a:lnTo>
                  <a:lnTo>
                    <a:pt x="365811" y="506942"/>
                  </a:lnTo>
                  <a:lnTo>
                    <a:pt x="237735" y="506942"/>
                  </a:lnTo>
                  <a:close/>
                  <a:moveTo>
                    <a:pt x="45303" y="0"/>
                  </a:moveTo>
                  <a:lnTo>
                    <a:pt x="169410" y="0"/>
                  </a:lnTo>
                  <a:cubicBezTo>
                    <a:pt x="171267" y="0"/>
                    <a:pt x="172752" y="1391"/>
                    <a:pt x="172752" y="3337"/>
                  </a:cubicBezTo>
                  <a:lnTo>
                    <a:pt x="173309" y="3337"/>
                  </a:lnTo>
                  <a:lnTo>
                    <a:pt x="173309" y="506519"/>
                  </a:lnTo>
                  <a:lnTo>
                    <a:pt x="45303" y="506519"/>
                  </a:lnTo>
                  <a:close/>
                </a:path>
              </a:pathLst>
            </a:custGeom>
            <a:solidFill>
              <a:srgbClr val="1C2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006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8cc63e0-4ac8-4e5d-bbbb-10a8d1919c4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heme/theme1.xml><?xml version="1.0" encoding="utf-8"?>
<a:theme xmlns:a="http://schemas.openxmlformats.org/drawingml/2006/main" name="PPT模板">
  <a:themeElements>
    <a:clrScheme name="自定义 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CC00"/>
      </a:accent1>
      <a:accent2>
        <a:srgbClr val="1C2029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1835</TotalTime>
  <Words>2307</Words>
  <Application>Microsoft Office PowerPoint</Application>
  <PresentationFormat>宽屏</PresentationFormat>
  <Paragraphs>223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HYQiHei 85S</vt:lpstr>
      <vt:lpstr>MiSans</vt:lpstr>
      <vt:lpstr>MiSans Semibold</vt:lpstr>
      <vt:lpstr>阿里巴巴普惠体 2.0 35 Thin</vt:lpstr>
      <vt:lpstr>等线</vt:lpstr>
      <vt:lpstr>微软雅黑</vt:lpstr>
      <vt:lpstr>微软雅黑 Bold</vt:lpstr>
      <vt:lpstr>Arial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109</cp:revision>
  <dcterms:created xsi:type="dcterms:W3CDTF">2022-11-16T05:16:49Z</dcterms:created>
  <dcterms:modified xsi:type="dcterms:W3CDTF">2023-06-28T02:43:56Z</dcterms:modified>
</cp:coreProperties>
</file>