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25"/>
  </p:notesMasterIdLst>
  <p:handoutMasterIdLst>
    <p:handoutMasterId r:id="rId26"/>
  </p:handoutMasterIdLst>
  <p:sldIdLst>
    <p:sldId id="2233" r:id="rId2"/>
    <p:sldId id="2202" r:id="rId3"/>
    <p:sldId id="2228" r:id="rId4"/>
    <p:sldId id="2218" r:id="rId5"/>
    <p:sldId id="2237" r:id="rId6"/>
    <p:sldId id="2235" r:id="rId7"/>
    <p:sldId id="2236" r:id="rId8"/>
    <p:sldId id="2239" r:id="rId9"/>
    <p:sldId id="2238" r:id="rId10"/>
    <p:sldId id="2240" r:id="rId11"/>
    <p:sldId id="2241" r:id="rId12"/>
    <p:sldId id="2242" r:id="rId13"/>
    <p:sldId id="2244" r:id="rId14"/>
    <p:sldId id="2243" r:id="rId15"/>
    <p:sldId id="2245" r:id="rId16"/>
    <p:sldId id="2246" r:id="rId17"/>
    <p:sldId id="2247" r:id="rId18"/>
    <p:sldId id="2249" r:id="rId19"/>
    <p:sldId id="2248" r:id="rId20"/>
    <p:sldId id="2250" r:id="rId21"/>
    <p:sldId id="2251" r:id="rId22"/>
    <p:sldId id="2252" r:id="rId23"/>
    <p:sldId id="2254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1" userDrawn="1">
          <p15:clr>
            <a:srgbClr val="A4A3A4"/>
          </p15:clr>
        </p15:guide>
        <p15:guide id="2" orient="horz" pos="1207" userDrawn="1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pos="21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0EFEB"/>
    <a:srgbClr val="56C463"/>
    <a:srgbClr val="FFCC00"/>
    <a:srgbClr val="27A0DC"/>
    <a:srgbClr val="E9D001"/>
    <a:srgbClr val="111D29"/>
    <a:srgbClr val="01C0F6"/>
    <a:srgbClr val="F9BC5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6115" autoAdjust="0"/>
  </p:normalViewPr>
  <p:slideViewPr>
    <p:cSldViewPr snapToGrid="0" showGuides="1">
      <p:cViewPr varScale="1">
        <p:scale>
          <a:sx n="102" d="100"/>
          <a:sy n="102" d="100"/>
        </p:scale>
        <p:origin x="870" y="108"/>
      </p:cViewPr>
      <p:guideLst>
        <p:guide orient="horz" pos="3271"/>
        <p:guide orient="horz" pos="1207"/>
        <p:guide orient="horz" pos="935"/>
        <p:guide pos="21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10"/>
    </p:cViewPr>
  </p:sorterViewPr>
  <p:notesViewPr>
    <p:cSldViewPr snapToGrid="0" showGuides="1">
      <p:cViewPr varScale="1">
        <p:scale>
          <a:sx n="114" d="100"/>
          <a:sy n="114" d="100"/>
        </p:scale>
        <p:origin x="40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E6-427B-A62C-517C0C1C4A7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E6-427B-A62C-517C0C1C4A7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E6-427B-A62C-517C0C1C4A7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1E6-427B-A62C-517C0C1C4A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accent1"/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1E6-427B-A62C-517C0C1C4A7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1E6-427B-A62C-517C0C1C4A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0.08</c:v>
                </c:pt>
                <c:pt idx="1">
                  <c:v>0.15</c:v>
                </c:pt>
                <c:pt idx="2" formatCode="0.00%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E6-427B-A62C-517C0C1C4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5"/>
        <c:overlap val="-27"/>
        <c:axId val="835193903"/>
        <c:axId val="835208879"/>
      </c:barChart>
      <c:catAx>
        <c:axId val="835193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208879"/>
        <c:crosses val="autoZero"/>
        <c:auto val="1"/>
        <c:lblAlgn val="ctr"/>
        <c:lblOffset val="100"/>
        <c:noMultiLvlLbl val="0"/>
      </c:catAx>
      <c:valAx>
        <c:axId val="835208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193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F7-4114-9503-922C6BA00BD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F7-4114-9503-922C6BA00BD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F7-4114-9503-922C6BA00BD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accent1"/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DF7-4114-9503-922C6BA00BD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DF7-4114-9503-922C6BA00BD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DF7-4114-9503-922C6BA00B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0.45</c:v>
                </c:pt>
                <c:pt idx="1">
                  <c:v>0.17</c:v>
                </c:pt>
                <c:pt idx="2" formatCode="0.00%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F7-4114-9503-922C6BA00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5"/>
        <c:overlap val="-27"/>
        <c:axId val="835193903"/>
        <c:axId val="835208879"/>
      </c:barChart>
      <c:catAx>
        <c:axId val="835193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208879"/>
        <c:crosses val="autoZero"/>
        <c:auto val="1"/>
        <c:lblAlgn val="ctr"/>
        <c:lblOffset val="100"/>
        <c:noMultiLvlLbl val="0"/>
      </c:catAx>
      <c:valAx>
        <c:axId val="835208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193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FC-422E-8E5A-2D3429A408F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FC-422E-8E5A-2D3429A408F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FC-422E-8E5A-2D3429A408F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FC-422E-8E5A-2D3429A408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70</c:v>
                </c:pt>
                <c:pt idx="2">
                  <c:v>80</c:v>
                </c:pt>
                <c:pt idx="3">
                  <c:v>60</c:v>
                </c:pt>
                <c:pt idx="4">
                  <c:v>90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FC-422E-8E5A-2D3429A40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overlap val="100"/>
        <c:axId val="-502698144"/>
        <c:axId val="-502689984"/>
      </c:barChart>
      <c:catAx>
        <c:axId val="-50269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02689984"/>
        <c:crosses val="autoZero"/>
        <c:auto val="1"/>
        <c:lblAlgn val="ctr"/>
        <c:lblOffset val="100"/>
        <c:noMultiLvlLbl val="0"/>
      </c:catAx>
      <c:valAx>
        <c:axId val="-50268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0269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3F-409B-BD2B-17459A32DFF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3F-409B-BD2B-17459A32DFF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3F-409B-BD2B-17459A32DFF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E3F-409B-BD2B-17459A32DF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254</c:v>
                </c:pt>
                <c:pt idx="1">
                  <c:v>331</c:v>
                </c:pt>
                <c:pt idx="2">
                  <c:v>658</c:v>
                </c:pt>
                <c:pt idx="3">
                  <c:v>865</c:v>
                </c:pt>
                <c:pt idx="4">
                  <c:v>785</c:v>
                </c:pt>
                <c:pt idx="5">
                  <c:v>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3F-409B-BD2B-17459A32D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overlap val="100"/>
        <c:axId val="-502698144"/>
        <c:axId val="-502689984"/>
      </c:barChart>
      <c:catAx>
        <c:axId val="-50269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02689984"/>
        <c:crosses val="autoZero"/>
        <c:auto val="1"/>
        <c:lblAlgn val="ctr"/>
        <c:lblOffset val="100"/>
        <c:noMultiLvlLbl val="0"/>
      </c:catAx>
      <c:valAx>
        <c:axId val="-50268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0269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201AD86-87C1-F34F-A570-94653B2133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83CAC2-274D-AA49-9273-0BB99AAEE7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D4BB7-ADC9-E64E-AAAA-DB1E10F7C241}" type="datetimeFigureOut">
              <a:rPr kumimoji="1" lang="zh-CN" altLang="en-US" smtClean="0"/>
              <a:t>2023/6/28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DFFCAF-3164-5B4A-A7AA-1F95C1C808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173253-261F-124A-8FD0-6B2BCD6E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D9CB6-B921-3743-B681-02986F8A82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7726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30C6B-F34A-4F02-BACE-D18C28E3B70A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DD2B1-1A58-4FDB-AD54-64407EF7A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71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FF554-DDC4-4E1A-BDF1-E8D4884C8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7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6F22-33AE-49C3-A136-11A981D18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10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6F22-33AE-49C3-A136-11A981D18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85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BF49-76BF-493F-81B1-DBFD8C49920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235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6F22-33AE-49C3-A136-11A981D18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16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6F22-33AE-49C3-A136-11A981D18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24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6F22-33AE-49C3-A136-11A981D18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885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FF554-DDC4-4E1A-BDF1-E8D4884C8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49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06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E4EE0EC-78AA-497A-892D-2DC44541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03" y="402634"/>
            <a:ext cx="5128491" cy="49244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: 对角圆角 2">
            <a:extLst>
              <a:ext uri="{FF2B5EF4-FFF2-40B4-BE49-F238E27FC236}">
                <a16:creationId xmlns:a16="http://schemas.microsoft.com/office/drawing/2014/main" id="{C7D29EBD-3960-4A30-BECB-748587D940C8}"/>
              </a:ext>
            </a:extLst>
          </p:cNvPr>
          <p:cNvSpPr/>
          <p:nvPr userDrawn="1"/>
        </p:nvSpPr>
        <p:spPr>
          <a:xfrm>
            <a:off x="198321" y="199572"/>
            <a:ext cx="11795358" cy="6458857"/>
          </a:xfrm>
          <a:prstGeom prst="round2DiagRect">
            <a:avLst>
              <a:gd name="adj1" fmla="val 0"/>
              <a:gd name="adj2" fmla="val 11461"/>
            </a:avLst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74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05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.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73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  <p15:guide id="4" orient="horz" pos="496" userDrawn="1">
          <p15:clr>
            <a:srgbClr val="F26B43"/>
          </p15:clr>
        </p15:guide>
        <p15:guide id="5" orient="horz" pos="4056" userDrawn="1">
          <p15:clr>
            <a:srgbClr val="F26B43"/>
          </p15:clr>
        </p15:guide>
        <p15:guide id="6" orient="horz" pos="399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9.jp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646ACCC-AF5A-66B5-6E79-DB437C3C9B83}"/>
              </a:ext>
            </a:extLst>
          </p:cNvPr>
          <p:cNvSpPr/>
          <p:nvPr/>
        </p:nvSpPr>
        <p:spPr>
          <a:xfrm>
            <a:off x="609599" y="3228889"/>
            <a:ext cx="4559301" cy="128481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人拿着手机&#10;&#10;低可信度描述已自动生成">
            <a:extLst>
              <a:ext uri="{FF2B5EF4-FFF2-40B4-BE49-F238E27FC236}">
                <a16:creationId xmlns:a16="http://schemas.microsoft.com/office/drawing/2014/main" id="{314BED84-F2D8-1929-E4AC-4C13C82C6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1" t="11308" r="7116" b="6942"/>
          <a:stretch>
            <a:fillRect/>
          </a:stretch>
        </p:blipFill>
        <p:spPr>
          <a:xfrm>
            <a:off x="6565356" y="815616"/>
            <a:ext cx="5127832" cy="5521685"/>
          </a:xfrm>
          <a:prstGeom prst="round2DiagRect">
            <a:avLst>
              <a:gd name="adj1" fmla="val 0"/>
              <a:gd name="adj2" fmla="val 16700"/>
            </a:avLst>
          </a:prstGeom>
          <a:solidFill>
            <a:schemeClr val="accent1"/>
          </a:solidFill>
          <a:ln w="25400" cap="flat">
            <a:solidFill>
              <a:schemeClr val="bg1"/>
            </a:solidFill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</p:pic>
      <p:sp>
        <p:nvSpPr>
          <p:cNvPr id="7" name="矩形: 对角圆角 6">
            <a:extLst>
              <a:ext uri="{FF2B5EF4-FFF2-40B4-BE49-F238E27FC236}">
                <a16:creationId xmlns:a16="http://schemas.microsoft.com/office/drawing/2014/main" id="{6F644E18-1E90-CE31-1789-39358451BC13}"/>
              </a:ext>
            </a:extLst>
          </p:cNvPr>
          <p:cNvSpPr/>
          <p:nvPr/>
        </p:nvSpPr>
        <p:spPr>
          <a:xfrm>
            <a:off x="198321" y="199572"/>
            <a:ext cx="11795358" cy="6458857"/>
          </a:xfrm>
          <a:prstGeom prst="round2DiagRect">
            <a:avLst>
              <a:gd name="adj1" fmla="val 0"/>
              <a:gd name="adj2" fmla="val 11461"/>
            </a:avLst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D47E61A-63C7-C15F-8A85-396D4FD70B1C}"/>
              </a:ext>
            </a:extLst>
          </p:cNvPr>
          <p:cNvSpPr txBox="1"/>
          <p:nvPr/>
        </p:nvSpPr>
        <p:spPr>
          <a:xfrm>
            <a:off x="609600" y="1646397"/>
            <a:ext cx="4616648" cy="17851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7200" dirty="0"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浅棕色</a:t>
            </a:r>
            <a:r>
              <a:rPr kumimoji="1"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简约</a:t>
            </a:r>
            <a:endParaRPr kumimoji="1" lang="en-US" altLang="zh-CN" sz="7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j-ea"/>
              <a:ea typeface="+mj-ea"/>
              <a:cs typeface="+mn-ea"/>
              <a:sym typeface="汉仪旗黑KW 55S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年终总结</a:t>
            </a:r>
            <a:r>
              <a:rPr kumimoji="1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PPT</a:t>
            </a:r>
            <a:r>
              <a:rPr kumimoji="1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模板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4F85965-1125-3189-5F60-DBC509C61D30}"/>
              </a:ext>
            </a:extLst>
          </p:cNvPr>
          <p:cNvSpPr/>
          <p:nvPr/>
        </p:nvSpPr>
        <p:spPr>
          <a:xfrm flipH="1">
            <a:off x="609600" y="4169456"/>
            <a:ext cx="1581150" cy="4193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381000" dist="1143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汇报人：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XXX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7CCF2D4-FB92-C064-0B1C-0D8CE5C61522}"/>
              </a:ext>
            </a:extLst>
          </p:cNvPr>
          <p:cNvSpPr/>
          <p:nvPr/>
        </p:nvSpPr>
        <p:spPr>
          <a:xfrm flipH="1">
            <a:off x="2592196" y="4169456"/>
            <a:ext cx="2530925" cy="4193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381000" dist="1143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汇报时间：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XX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年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XX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月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D1D9C96-664F-1BAA-1272-B46829F06ED0}"/>
              </a:ext>
            </a:extLst>
          </p:cNvPr>
          <p:cNvSpPr txBox="1"/>
          <p:nvPr/>
        </p:nvSpPr>
        <p:spPr>
          <a:xfrm>
            <a:off x="609600" y="3549808"/>
            <a:ext cx="45212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effectLst/>
                <a:uLnTx/>
                <a:uFillTx/>
                <a:latin typeface="汉仪旗黑KW55S"/>
                <a:cs typeface="+mn-cs"/>
              </a:rPr>
              <a:t>BUSINESS STYLE YEAR-END REVIEW</a:t>
            </a:r>
          </a:p>
        </p:txBody>
      </p:sp>
      <p:sp>
        <p:nvSpPr>
          <p:cNvPr id="117" name="gaoding-14">
            <a:extLst>
              <a:ext uri="{FF2B5EF4-FFF2-40B4-BE49-F238E27FC236}">
                <a16:creationId xmlns:a16="http://schemas.microsoft.com/office/drawing/2014/main" id="{11B29DE8-5AD1-6457-FE99-C644BFE463C6}"/>
              </a:ext>
            </a:extLst>
          </p:cNvPr>
          <p:cNvSpPr txBox="1"/>
          <p:nvPr/>
        </p:nvSpPr>
        <p:spPr>
          <a:xfrm>
            <a:off x="606348" y="4973670"/>
            <a:ext cx="4414951" cy="613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  <a:alpha val="50000"/>
                  </a:scheme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kumimoji="0" lang="en-US" altLang="zh-CN" sz="105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  <a:alpha val="50000"/>
                  </a:scheme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urna</a:t>
            </a:r>
            <a:r>
              <a:rPr kumimoji="0" lang="en-US" altLang="zh-CN" sz="105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  <a:alpha val="50000"/>
                  </a:scheme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.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C296142-DF2A-8B38-8556-52ADB8879EEC}"/>
              </a:ext>
            </a:extLst>
          </p:cNvPr>
          <p:cNvGrpSpPr/>
          <p:nvPr/>
        </p:nvGrpSpPr>
        <p:grpSpPr>
          <a:xfrm>
            <a:off x="623086" y="546466"/>
            <a:ext cx="371475" cy="123824"/>
            <a:chOff x="11125200" y="476250"/>
            <a:chExt cx="371475" cy="123824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51152E5-1049-57B0-D01F-356C029360B6}"/>
                </a:ext>
              </a:extLst>
            </p:cNvPr>
            <p:cNvCxnSpPr>
              <a:cxnSpLocks/>
            </p:cNvCxnSpPr>
            <p:nvPr/>
          </p:nvCxnSpPr>
          <p:spPr>
            <a:xfrm>
              <a:off x="11125200" y="476250"/>
              <a:ext cx="371475" cy="0"/>
            </a:xfrm>
            <a:prstGeom prst="line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494E596-99BB-95FD-89BE-7176E1D40C0D}"/>
                </a:ext>
              </a:extLst>
            </p:cNvPr>
            <p:cNvCxnSpPr>
              <a:cxnSpLocks/>
            </p:cNvCxnSpPr>
            <p:nvPr/>
          </p:nvCxnSpPr>
          <p:spPr>
            <a:xfrm>
              <a:off x="11125200" y="538162"/>
              <a:ext cx="371475" cy="0"/>
            </a:xfrm>
            <a:prstGeom prst="line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117F852-7F3F-144B-BE7C-361A5AE4C5B1}"/>
                </a:ext>
              </a:extLst>
            </p:cNvPr>
            <p:cNvCxnSpPr>
              <a:cxnSpLocks/>
            </p:cNvCxnSpPr>
            <p:nvPr/>
          </p:nvCxnSpPr>
          <p:spPr>
            <a:xfrm>
              <a:off x="11125200" y="600074"/>
              <a:ext cx="371475" cy="0"/>
            </a:xfrm>
            <a:prstGeom prst="line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: 对角圆角 20">
            <a:extLst>
              <a:ext uri="{FF2B5EF4-FFF2-40B4-BE49-F238E27FC236}">
                <a16:creationId xmlns:a16="http://schemas.microsoft.com/office/drawing/2014/main" id="{2B176622-30A9-28DD-3C68-3F1156FFE778}"/>
              </a:ext>
            </a:extLst>
          </p:cNvPr>
          <p:cNvSpPr/>
          <p:nvPr/>
        </p:nvSpPr>
        <p:spPr>
          <a:xfrm flipH="1">
            <a:off x="6096000" y="5623045"/>
            <a:ext cx="1581150" cy="41933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381000" dist="1143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- DESIGN -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ea"/>
              <a:sym typeface="汉仪旗黑KW 55S" panose="00020600040101010101" pitchFamily="18" charset="-122"/>
            </a:endParaRPr>
          </a:p>
        </p:txBody>
      </p:sp>
      <p:pic>
        <p:nvPicPr>
          <p:cNvPr id="22" name="图片 21" descr="卡通画&#10;&#10;中度可信度描述已自动生成">
            <a:extLst>
              <a:ext uri="{FF2B5EF4-FFF2-40B4-BE49-F238E27FC236}">
                <a16:creationId xmlns:a16="http://schemas.microsoft.com/office/drawing/2014/main" id="{1447607F-C372-4C29-8C95-A0831C5F6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5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0C6713-F459-46B2-945E-494B06226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业绩成果展示</a:t>
            </a:r>
          </a:p>
        </p:txBody>
      </p:sp>
      <p:sp>
        <p:nvSpPr>
          <p:cNvPr id="3" name="文本占位符 9">
            <a:extLst>
              <a:ext uri="{FF2B5EF4-FFF2-40B4-BE49-F238E27FC236}">
                <a16:creationId xmlns:a16="http://schemas.microsoft.com/office/drawing/2014/main" id="{ECF6F0EA-7C85-4C2A-A6AB-1CCCEE257AB6}"/>
              </a:ext>
            </a:extLst>
          </p:cNvPr>
          <p:cNvSpPr txBox="1">
            <a:spLocks/>
          </p:cNvSpPr>
          <p:nvPr/>
        </p:nvSpPr>
        <p:spPr>
          <a:xfrm>
            <a:off x="3141663" y="655320"/>
            <a:ext cx="1654299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/Work results show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汉仪旗黑KW 55S" panose="00020600040101010101" pitchFamily="18" charset="-122"/>
              <a:ea typeface="汉仪旗黑KW 55S" panose="00020600040101010101" pitchFamily="18" charset="-122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7C98410-1746-4B02-9FAF-D09E318A7008}"/>
              </a:ext>
            </a:extLst>
          </p:cNvPr>
          <p:cNvSpPr/>
          <p:nvPr/>
        </p:nvSpPr>
        <p:spPr>
          <a:xfrm>
            <a:off x="0" y="4184650"/>
            <a:ext cx="12192000" cy="2711860"/>
          </a:xfrm>
          <a:prstGeom prst="rect">
            <a:avLst/>
          </a:prstGeom>
          <a:gradFill flip="none" rotWithShape="1">
            <a:gsLst>
              <a:gs pos="7000">
                <a:schemeClr val="accent1">
                  <a:lumMod val="75000"/>
                  <a:lumOff val="25000"/>
                  <a:alpha val="59000"/>
                </a:schemeClr>
              </a:gs>
              <a:gs pos="43860">
                <a:schemeClr val="accent1">
                  <a:lumMod val="90000"/>
                  <a:lumOff val="10000"/>
                  <a:alpha val="82000"/>
                </a:schemeClr>
              </a:gs>
              <a:gs pos="93000">
                <a:schemeClr val="accent1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42C7BBF-CD38-43D1-8379-F23EBAB45100}"/>
              </a:ext>
            </a:extLst>
          </p:cNvPr>
          <p:cNvSpPr txBox="1"/>
          <p:nvPr/>
        </p:nvSpPr>
        <p:spPr>
          <a:xfrm>
            <a:off x="623889" y="1792009"/>
            <a:ext cx="2279473" cy="493406"/>
          </a:xfrm>
          <a:prstGeom prst="rect">
            <a:avLst/>
          </a:prstGeom>
          <a:noFill/>
          <a:effectLst/>
        </p:spPr>
        <p:txBody>
          <a:bodyPr wrap="none" lIns="61914" tIns="30957" rIns="61914" bIns="30957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0" scaled="0"/>
                </a:gradFill>
                <a:effectLst>
                  <a:outerShdw blurRad="126873" sx="98000" sy="98000" algn="ctr" rotWithShape="0">
                    <a:schemeClr val="accent1">
                      <a:alpha val="26000"/>
                    </a:schemeClr>
                  </a:outerShdw>
                </a:effectLst>
                <a:uLnTx/>
                <a:uFillTx/>
                <a:latin typeface="+mj-ea"/>
                <a:ea typeface="+mj-ea"/>
              </a:defRPr>
            </a:lvl1pPr>
          </a:lstStyle>
          <a:p>
            <a:r>
              <a:rPr kumimoji="1" lang="zh-CN" altLang="en-US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请添加小标题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3F71766-82BB-4EAB-AECA-464B47FC9E5C}"/>
              </a:ext>
            </a:extLst>
          </p:cNvPr>
          <p:cNvSpPr txBox="1"/>
          <p:nvPr/>
        </p:nvSpPr>
        <p:spPr>
          <a:xfrm>
            <a:off x="695325" y="2382242"/>
            <a:ext cx="5466682" cy="15824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+mn-ea"/>
              </a:rPr>
              <a:t>单击此处输入你的正文，文字是您思想的提炼，为了最终演示发布的良好效果，请尽量言简意赅的阐述观点</a:t>
            </a:r>
            <a:endParaRPr lang="en-US" altLang="zh-CN" sz="1400" dirty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+mn-ea"/>
              </a:rPr>
              <a:t>单击此处输入你的正文，文字是您思想的提炼，为了最终演示发布的良好效果，请尽量言简意赅的阐述观点</a:t>
            </a:r>
          </a:p>
          <a:p>
            <a:pPr algn="just">
              <a:lnSpc>
                <a:spcPct val="150000"/>
              </a:lnSpc>
            </a:pPr>
            <a:endParaRPr lang="zh-CN" altLang="en-US" sz="1400" dirty="0">
              <a:latin typeface="+mn-ea"/>
            </a:endParaRPr>
          </a:p>
        </p:txBody>
      </p:sp>
      <p:sp>
        <p:nvSpPr>
          <p:cNvPr id="11" name="iSHEJI-18">
            <a:extLst>
              <a:ext uri="{FF2B5EF4-FFF2-40B4-BE49-F238E27FC236}">
                <a16:creationId xmlns:a16="http://schemas.microsoft.com/office/drawing/2014/main" id="{B19325AC-8D52-4187-AD6E-5FC25BE090C9}"/>
              </a:ext>
            </a:extLst>
          </p:cNvPr>
          <p:cNvSpPr/>
          <p:nvPr/>
        </p:nvSpPr>
        <p:spPr>
          <a:xfrm flipV="1">
            <a:off x="7576689" y="1098357"/>
            <a:ext cx="3937784" cy="6415521"/>
          </a:xfrm>
          <a:custGeom>
            <a:avLst/>
            <a:gdLst>
              <a:gd name="connsiteX0" fmla="*/ 152970 w 2199101"/>
              <a:gd name="connsiteY0" fmla="*/ 4647085 h 4647085"/>
              <a:gd name="connsiteX1" fmla="*/ 2046132 w 2199101"/>
              <a:gd name="connsiteY1" fmla="*/ 4647085 h 4647085"/>
              <a:gd name="connsiteX2" fmla="*/ 2199101 w 2199101"/>
              <a:gd name="connsiteY2" fmla="*/ 4494116 h 4647085"/>
              <a:gd name="connsiteX3" fmla="*/ 2199101 w 2199101"/>
              <a:gd name="connsiteY3" fmla="*/ 3835400 h 4647085"/>
              <a:gd name="connsiteX4" fmla="*/ 2199101 w 2199101"/>
              <a:gd name="connsiteY4" fmla="*/ 2742584 h 4647085"/>
              <a:gd name="connsiteX5" fmla="*/ 2199101 w 2199101"/>
              <a:gd name="connsiteY5" fmla="*/ 2687789 h 4647085"/>
              <a:gd name="connsiteX6" fmla="*/ 2199101 w 2199101"/>
              <a:gd name="connsiteY6" fmla="*/ 1959296 h 4647085"/>
              <a:gd name="connsiteX7" fmla="*/ 2199101 w 2199101"/>
              <a:gd name="connsiteY7" fmla="*/ 1904501 h 4647085"/>
              <a:gd name="connsiteX8" fmla="*/ 2199101 w 2199101"/>
              <a:gd name="connsiteY8" fmla="*/ 811685 h 4647085"/>
              <a:gd name="connsiteX9" fmla="*/ 2199101 w 2199101"/>
              <a:gd name="connsiteY9" fmla="*/ 152969 h 4647085"/>
              <a:gd name="connsiteX10" fmla="*/ 2046132 w 2199101"/>
              <a:gd name="connsiteY10" fmla="*/ 0 h 4647085"/>
              <a:gd name="connsiteX11" fmla="*/ 152970 w 2199101"/>
              <a:gd name="connsiteY11" fmla="*/ 0 h 4647085"/>
              <a:gd name="connsiteX12" fmla="*/ 0 w 2199101"/>
              <a:gd name="connsiteY12" fmla="*/ 152969 h 4647085"/>
              <a:gd name="connsiteX13" fmla="*/ 0 w 2199101"/>
              <a:gd name="connsiteY13" fmla="*/ 811685 h 4647085"/>
              <a:gd name="connsiteX14" fmla="*/ 0 w 2199101"/>
              <a:gd name="connsiteY14" fmla="*/ 1904501 h 4647085"/>
              <a:gd name="connsiteX15" fmla="*/ 0 w 2199101"/>
              <a:gd name="connsiteY15" fmla="*/ 1959296 h 4647085"/>
              <a:gd name="connsiteX16" fmla="*/ 0 w 2199101"/>
              <a:gd name="connsiteY16" fmla="*/ 2687789 h 4647085"/>
              <a:gd name="connsiteX17" fmla="*/ 0 w 2199101"/>
              <a:gd name="connsiteY17" fmla="*/ 2742584 h 4647085"/>
              <a:gd name="connsiteX18" fmla="*/ 0 w 2199101"/>
              <a:gd name="connsiteY18" fmla="*/ 3835400 h 4647085"/>
              <a:gd name="connsiteX19" fmla="*/ 0 w 2199101"/>
              <a:gd name="connsiteY19" fmla="*/ 4494116 h 4647085"/>
              <a:gd name="connsiteX20" fmla="*/ 152970 w 2199101"/>
              <a:gd name="connsiteY20" fmla="*/ 4647085 h 464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99101" h="4647085">
                <a:moveTo>
                  <a:pt x="152970" y="4647085"/>
                </a:moveTo>
                <a:lnTo>
                  <a:pt x="2046132" y="4647085"/>
                </a:lnTo>
                <a:cubicBezTo>
                  <a:pt x="2130614" y="4647085"/>
                  <a:pt x="2199101" y="4578599"/>
                  <a:pt x="2199101" y="4494116"/>
                </a:cubicBezTo>
                <a:lnTo>
                  <a:pt x="2199101" y="3835400"/>
                </a:lnTo>
                <a:lnTo>
                  <a:pt x="2199101" y="2742584"/>
                </a:lnTo>
                <a:lnTo>
                  <a:pt x="2199101" y="2687789"/>
                </a:lnTo>
                <a:lnTo>
                  <a:pt x="2199101" y="1959296"/>
                </a:lnTo>
                <a:lnTo>
                  <a:pt x="2199101" y="1904501"/>
                </a:lnTo>
                <a:lnTo>
                  <a:pt x="2199101" y="811685"/>
                </a:lnTo>
                <a:lnTo>
                  <a:pt x="2199101" y="152969"/>
                </a:lnTo>
                <a:cubicBezTo>
                  <a:pt x="2199101" y="68486"/>
                  <a:pt x="2130614" y="0"/>
                  <a:pt x="2046132" y="0"/>
                </a:cubicBezTo>
                <a:lnTo>
                  <a:pt x="152970" y="0"/>
                </a:lnTo>
                <a:cubicBezTo>
                  <a:pt x="68487" y="0"/>
                  <a:pt x="0" y="68486"/>
                  <a:pt x="0" y="152969"/>
                </a:cubicBezTo>
                <a:lnTo>
                  <a:pt x="0" y="811685"/>
                </a:lnTo>
                <a:lnTo>
                  <a:pt x="0" y="1904501"/>
                </a:lnTo>
                <a:lnTo>
                  <a:pt x="0" y="1959296"/>
                </a:lnTo>
                <a:lnTo>
                  <a:pt x="0" y="2687789"/>
                </a:lnTo>
                <a:lnTo>
                  <a:pt x="0" y="2742584"/>
                </a:lnTo>
                <a:lnTo>
                  <a:pt x="0" y="3835400"/>
                </a:lnTo>
                <a:lnTo>
                  <a:pt x="0" y="4494116"/>
                </a:lnTo>
                <a:cubicBezTo>
                  <a:pt x="0" y="4578599"/>
                  <a:pt x="68487" y="4647085"/>
                  <a:pt x="152970" y="4647085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阿里巴巴普惠体 2.0 35 Thin" panose="00020600040101010101" pitchFamily="18" charset="-122"/>
              <a:ea typeface="阿里巴巴普惠体 2.0 35 Thin" panose="00020600040101010101" pitchFamily="18" charset="-122"/>
            </a:endParaRPr>
          </a:p>
        </p:txBody>
      </p:sp>
      <p:sp>
        <p:nvSpPr>
          <p:cNvPr id="12" name="iSHEJI-19">
            <a:extLst>
              <a:ext uri="{FF2B5EF4-FFF2-40B4-BE49-F238E27FC236}">
                <a16:creationId xmlns:a16="http://schemas.microsoft.com/office/drawing/2014/main" id="{E2035717-43B5-4B29-8F47-06A3F384B7B8}"/>
              </a:ext>
            </a:extLst>
          </p:cNvPr>
          <p:cNvSpPr/>
          <p:nvPr/>
        </p:nvSpPr>
        <p:spPr>
          <a:xfrm flipV="1">
            <a:off x="7677685" y="1177255"/>
            <a:ext cx="3735784" cy="6257727"/>
          </a:xfrm>
          <a:custGeom>
            <a:avLst/>
            <a:gdLst>
              <a:gd name="connsiteX0" fmla="*/ 134587 w 2086292"/>
              <a:gd name="connsiteY0" fmla="*/ 4532785 h 4532785"/>
              <a:gd name="connsiteX1" fmla="*/ 1951705 w 2086292"/>
              <a:gd name="connsiteY1" fmla="*/ 4532785 h 4532785"/>
              <a:gd name="connsiteX2" fmla="*/ 2086292 w 2086292"/>
              <a:gd name="connsiteY2" fmla="*/ 4398198 h 4532785"/>
              <a:gd name="connsiteX3" fmla="*/ 2086292 w 2086292"/>
              <a:gd name="connsiteY3" fmla="*/ 3741576 h 4532785"/>
              <a:gd name="connsiteX4" fmla="*/ 2086292 w 2086292"/>
              <a:gd name="connsiteY4" fmla="*/ 2612430 h 4532785"/>
              <a:gd name="connsiteX5" fmla="*/ 2086292 w 2086292"/>
              <a:gd name="connsiteY5" fmla="*/ 2606081 h 4532785"/>
              <a:gd name="connsiteX6" fmla="*/ 2086292 w 2086292"/>
              <a:gd name="connsiteY6" fmla="*/ 1926705 h 4532785"/>
              <a:gd name="connsiteX7" fmla="*/ 2086292 w 2086292"/>
              <a:gd name="connsiteY7" fmla="*/ 1920355 h 4532785"/>
              <a:gd name="connsiteX8" fmla="*/ 2086292 w 2086292"/>
              <a:gd name="connsiteY8" fmla="*/ 791209 h 4532785"/>
              <a:gd name="connsiteX9" fmla="*/ 2086292 w 2086292"/>
              <a:gd name="connsiteY9" fmla="*/ 134587 h 4532785"/>
              <a:gd name="connsiteX10" fmla="*/ 1951705 w 2086292"/>
              <a:gd name="connsiteY10" fmla="*/ 0 h 4532785"/>
              <a:gd name="connsiteX11" fmla="*/ 134587 w 2086292"/>
              <a:gd name="connsiteY11" fmla="*/ 0 h 4532785"/>
              <a:gd name="connsiteX12" fmla="*/ 0 w 2086292"/>
              <a:gd name="connsiteY12" fmla="*/ 134587 h 4532785"/>
              <a:gd name="connsiteX13" fmla="*/ 0 w 2086292"/>
              <a:gd name="connsiteY13" fmla="*/ 791209 h 4532785"/>
              <a:gd name="connsiteX14" fmla="*/ 0 w 2086292"/>
              <a:gd name="connsiteY14" fmla="*/ 1920355 h 4532785"/>
              <a:gd name="connsiteX15" fmla="*/ 0 w 2086292"/>
              <a:gd name="connsiteY15" fmla="*/ 1926705 h 4532785"/>
              <a:gd name="connsiteX16" fmla="*/ 0 w 2086292"/>
              <a:gd name="connsiteY16" fmla="*/ 2606081 h 4532785"/>
              <a:gd name="connsiteX17" fmla="*/ 0 w 2086292"/>
              <a:gd name="connsiteY17" fmla="*/ 2612430 h 4532785"/>
              <a:gd name="connsiteX18" fmla="*/ 0 w 2086292"/>
              <a:gd name="connsiteY18" fmla="*/ 3741576 h 4532785"/>
              <a:gd name="connsiteX19" fmla="*/ 0 w 2086292"/>
              <a:gd name="connsiteY19" fmla="*/ 4398198 h 4532785"/>
              <a:gd name="connsiteX20" fmla="*/ 134587 w 2086292"/>
              <a:gd name="connsiteY20" fmla="*/ 4532785 h 453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86292" h="4532785">
                <a:moveTo>
                  <a:pt x="134587" y="4532785"/>
                </a:moveTo>
                <a:lnTo>
                  <a:pt x="1951705" y="4532785"/>
                </a:lnTo>
                <a:cubicBezTo>
                  <a:pt x="2026036" y="4532785"/>
                  <a:pt x="2086292" y="4472528"/>
                  <a:pt x="2086292" y="4398198"/>
                </a:cubicBezTo>
                <a:lnTo>
                  <a:pt x="2086292" y="3741576"/>
                </a:lnTo>
                <a:lnTo>
                  <a:pt x="2086292" y="2612430"/>
                </a:lnTo>
                <a:lnTo>
                  <a:pt x="2086292" y="2606081"/>
                </a:lnTo>
                <a:lnTo>
                  <a:pt x="2086292" y="1926705"/>
                </a:lnTo>
                <a:lnTo>
                  <a:pt x="2086292" y="1920355"/>
                </a:lnTo>
                <a:lnTo>
                  <a:pt x="2086292" y="791209"/>
                </a:lnTo>
                <a:lnTo>
                  <a:pt x="2086292" y="134587"/>
                </a:lnTo>
                <a:cubicBezTo>
                  <a:pt x="2086292" y="60256"/>
                  <a:pt x="2026036" y="0"/>
                  <a:pt x="1951705" y="0"/>
                </a:cubicBezTo>
                <a:lnTo>
                  <a:pt x="134587" y="0"/>
                </a:lnTo>
                <a:cubicBezTo>
                  <a:pt x="60257" y="0"/>
                  <a:pt x="0" y="60256"/>
                  <a:pt x="0" y="134587"/>
                </a:cubicBezTo>
                <a:lnTo>
                  <a:pt x="0" y="791209"/>
                </a:lnTo>
                <a:lnTo>
                  <a:pt x="0" y="1920355"/>
                </a:lnTo>
                <a:lnTo>
                  <a:pt x="0" y="1926705"/>
                </a:lnTo>
                <a:lnTo>
                  <a:pt x="0" y="2606081"/>
                </a:lnTo>
                <a:lnTo>
                  <a:pt x="0" y="2612430"/>
                </a:lnTo>
                <a:lnTo>
                  <a:pt x="0" y="3741576"/>
                </a:lnTo>
                <a:lnTo>
                  <a:pt x="0" y="4398198"/>
                </a:lnTo>
                <a:cubicBezTo>
                  <a:pt x="0" y="4472528"/>
                  <a:pt x="60257" y="4532785"/>
                  <a:pt x="134587" y="453278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阿里巴巴普惠体 2.0 35 Thin" panose="00020600040101010101" pitchFamily="18" charset="-122"/>
              <a:ea typeface="阿里巴巴普惠体 2.0 35 Thin" panose="00020600040101010101" pitchFamily="18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847D5DD-3362-4363-84D0-3A7A8C86776B}"/>
              </a:ext>
            </a:extLst>
          </p:cNvPr>
          <p:cNvGrpSpPr/>
          <p:nvPr/>
        </p:nvGrpSpPr>
        <p:grpSpPr>
          <a:xfrm>
            <a:off x="644525" y="4770169"/>
            <a:ext cx="3055965" cy="1317876"/>
            <a:chOff x="644525" y="4770169"/>
            <a:chExt cx="3055965" cy="1317876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8D63C9E-8995-4877-9D77-1FE638B24BCB}"/>
                </a:ext>
              </a:extLst>
            </p:cNvPr>
            <p:cNvSpPr txBox="1"/>
            <p:nvPr/>
          </p:nvSpPr>
          <p:spPr>
            <a:xfrm>
              <a:off x="644525" y="5179898"/>
              <a:ext cx="3055965" cy="908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85039" tIns="42520" rIns="85039" bIns="42520">
              <a:spAutoFit/>
            </a:bodyPr>
            <a:lstStyle>
              <a:defPPr>
                <a:defRPr lang="en-US"/>
              </a:defPPr>
              <a:lvl1pPr algn="ctr">
                <a:lnSpc>
                  <a:spcPct val="13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algn="just"/>
              <a:r>
                <a:rPr lang="zh-CN" altLang="en-US" dirty="0"/>
                <a:t>单击此处输入你的正文，文字是您思想的提炼，为了最终演示发布的良好效果，请尽量言简意赅的阐述观点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A7AFE30-41BF-4F26-80EA-D9178097466C}"/>
                </a:ext>
              </a:extLst>
            </p:cNvPr>
            <p:cNvSpPr txBox="1"/>
            <p:nvPr/>
          </p:nvSpPr>
          <p:spPr>
            <a:xfrm>
              <a:off x="644526" y="4770169"/>
              <a:ext cx="2118118" cy="4552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85039" tIns="42520" rIns="85039" bIns="42520">
              <a:spAutoFit/>
            </a:bodyPr>
            <a:lstStyle>
              <a:defPPr>
                <a:defRPr lang="zh-CN"/>
              </a:defPPr>
              <a:lvl1pPr algn="ctr">
                <a:defRPr sz="2000">
                  <a:gradFill>
                    <a:gsLst>
                      <a:gs pos="100000">
                        <a:schemeClr val="accent2"/>
                      </a:gs>
                      <a:gs pos="0">
                        <a:schemeClr val="accent1"/>
                      </a:gs>
                    </a:gsLst>
                    <a:lin ang="5400000" scaled="1"/>
                  </a:gradFill>
                  <a:latin typeface="+mj-ea"/>
                  <a:ea typeface="+mj-ea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请添加小标题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5F4766B-AE0F-41E4-AAA1-E50BD42377A7}"/>
              </a:ext>
            </a:extLst>
          </p:cNvPr>
          <p:cNvGrpSpPr/>
          <p:nvPr/>
        </p:nvGrpSpPr>
        <p:grpSpPr>
          <a:xfrm>
            <a:off x="3987506" y="4770169"/>
            <a:ext cx="3055965" cy="1317876"/>
            <a:chOff x="4243333" y="4770169"/>
            <a:chExt cx="3055965" cy="131787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A0751CF-BDDE-412C-8572-BD071661554F}"/>
                </a:ext>
              </a:extLst>
            </p:cNvPr>
            <p:cNvSpPr txBox="1"/>
            <p:nvPr/>
          </p:nvSpPr>
          <p:spPr>
            <a:xfrm>
              <a:off x="4243333" y="5179898"/>
              <a:ext cx="3055965" cy="908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85039" tIns="42520" rIns="85039" bIns="42520">
              <a:spAutoFit/>
            </a:bodyPr>
            <a:lstStyle>
              <a:defPPr>
                <a:defRPr lang="en-US"/>
              </a:defPPr>
              <a:lvl1pPr algn="ctr">
                <a:lnSpc>
                  <a:spcPct val="13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algn="just"/>
              <a:r>
                <a:rPr lang="zh-CN" altLang="en-US" dirty="0"/>
                <a:t>单击此处输入你的正文，文字是您思想的提炼，为了最终演示发布的良好效果，请尽量言简意赅的阐述观点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88386C3-C659-4337-B4D7-A1CC8865EF70}"/>
                </a:ext>
              </a:extLst>
            </p:cNvPr>
            <p:cNvSpPr txBox="1"/>
            <p:nvPr/>
          </p:nvSpPr>
          <p:spPr>
            <a:xfrm>
              <a:off x="4243334" y="4770169"/>
              <a:ext cx="2118118" cy="4552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85039" tIns="42520" rIns="85039" bIns="42520">
              <a:spAutoFit/>
            </a:bodyPr>
            <a:lstStyle>
              <a:defPPr>
                <a:defRPr lang="zh-CN"/>
              </a:defPPr>
              <a:lvl1pPr algn="ctr">
                <a:defRPr sz="2000">
                  <a:gradFill>
                    <a:gsLst>
                      <a:gs pos="100000">
                        <a:schemeClr val="accent2"/>
                      </a:gs>
                      <a:gs pos="0">
                        <a:schemeClr val="accent1"/>
                      </a:gs>
                    </a:gsLst>
                    <a:lin ang="5400000" scaled="1"/>
                  </a:gradFill>
                  <a:latin typeface="+mj-ea"/>
                  <a:ea typeface="+mj-ea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请添加小标题</a:t>
              </a: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9BC1D26E-FC62-42F8-ACFB-16EAF65ACB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8" r="33516" b="2459"/>
          <a:stretch/>
        </p:blipFill>
        <p:spPr>
          <a:xfrm>
            <a:off x="7663171" y="1177255"/>
            <a:ext cx="3745850" cy="6257727"/>
          </a:xfrm>
          <a:prstGeom prst="roundRect">
            <a:avLst>
              <a:gd name="adj" fmla="val 4885"/>
            </a:avLst>
          </a:prstGeom>
        </p:spPr>
      </p:pic>
      <p:pic>
        <p:nvPicPr>
          <p:cNvPr id="20" name="图片 19" descr="卡通画&#10;&#10;中度可信度描述已自动生成">
            <a:extLst>
              <a:ext uri="{FF2B5EF4-FFF2-40B4-BE49-F238E27FC236}">
                <a16:creationId xmlns:a16="http://schemas.microsoft.com/office/drawing/2014/main" id="{76728994-6FF4-46E6-9A95-96EFBB5F1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0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484F64-9CBA-4772-8F80-B01212DD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业绩成果展示</a:t>
            </a:r>
          </a:p>
        </p:txBody>
      </p:sp>
      <p:sp>
        <p:nvSpPr>
          <p:cNvPr id="3" name="文本占位符 9">
            <a:extLst>
              <a:ext uri="{FF2B5EF4-FFF2-40B4-BE49-F238E27FC236}">
                <a16:creationId xmlns:a16="http://schemas.microsoft.com/office/drawing/2014/main" id="{B79AE7E5-B968-4218-9DD7-5345515E3C5E}"/>
              </a:ext>
            </a:extLst>
          </p:cNvPr>
          <p:cNvSpPr txBox="1">
            <a:spLocks/>
          </p:cNvSpPr>
          <p:nvPr/>
        </p:nvSpPr>
        <p:spPr>
          <a:xfrm>
            <a:off x="3141663" y="655320"/>
            <a:ext cx="1654299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/Work results show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汉仪旗黑KW 55S" panose="00020600040101010101" pitchFamily="18" charset="-122"/>
              <a:ea typeface="汉仪旗黑KW 55S" panose="00020600040101010101" pitchFamily="18" charset="-122"/>
              <a:cs typeface="+mn-ea"/>
              <a:sym typeface="汉仪旗黑KW 55S" panose="00020600040101010101" pitchFamily="18" charset="-122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4CA6292C-0227-4877-97EE-1D105E77B37A}"/>
              </a:ext>
            </a:extLst>
          </p:cNvPr>
          <p:cNvCxnSpPr/>
          <p:nvPr/>
        </p:nvCxnSpPr>
        <p:spPr>
          <a:xfrm flipV="1">
            <a:off x="2953203" y="2743200"/>
            <a:ext cx="0" cy="338613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C4748A70-F339-454B-9E8E-13083D64A56D}"/>
              </a:ext>
            </a:extLst>
          </p:cNvPr>
          <p:cNvCxnSpPr/>
          <p:nvPr/>
        </p:nvCxnSpPr>
        <p:spPr>
          <a:xfrm flipV="1">
            <a:off x="1191078" y="2762250"/>
            <a:ext cx="0" cy="262110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4964F354-E26C-4D69-8263-CFF2624C22FF}"/>
              </a:ext>
            </a:extLst>
          </p:cNvPr>
          <p:cNvCxnSpPr/>
          <p:nvPr/>
        </p:nvCxnSpPr>
        <p:spPr>
          <a:xfrm flipV="1">
            <a:off x="2191203" y="1876425"/>
            <a:ext cx="0" cy="190500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38F1860-8893-4213-B532-2905C6C1CF4E}"/>
              </a:ext>
            </a:extLst>
          </p:cNvPr>
          <p:cNvCxnSpPr>
            <a:cxnSpLocks/>
          </p:cNvCxnSpPr>
          <p:nvPr/>
        </p:nvCxnSpPr>
        <p:spPr>
          <a:xfrm flipV="1">
            <a:off x="9411153" y="2287429"/>
            <a:ext cx="0" cy="183689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418E110D-17E6-404C-B282-D5BE68EAE8B9}"/>
              </a:ext>
            </a:extLst>
          </p:cNvPr>
          <p:cNvCxnSpPr/>
          <p:nvPr/>
        </p:nvCxnSpPr>
        <p:spPr>
          <a:xfrm flipV="1">
            <a:off x="8963478" y="1752503"/>
            <a:ext cx="0" cy="255279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D6D9986-B3B4-4FB3-B369-659ED962932C}"/>
              </a:ext>
            </a:extLst>
          </p:cNvPr>
          <p:cNvCxnSpPr/>
          <p:nvPr/>
        </p:nvCxnSpPr>
        <p:spPr>
          <a:xfrm flipV="1">
            <a:off x="10477953" y="1959134"/>
            <a:ext cx="0" cy="262110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aoding-14">
            <a:extLst>
              <a:ext uri="{FF2B5EF4-FFF2-40B4-BE49-F238E27FC236}">
                <a16:creationId xmlns:a16="http://schemas.microsoft.com/office/drawing/2014/main" id="{B8B64D10-0DC3-4F4A-94A3-6A1C7913E8FF}"/>
              </a:ext>
            </a:extLst>
          </p:cNvPr>
          <p:cNvSpPr txBox="1"/>
          <p:nvPr/>
        </p:nvSpPr>
        <p:spPr>
          <a:xfrm>
            <a:off x="1299989" y="4335155"/>
            <a:ext cx="14055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algn="ctr">
              <a:defRPr/>
            </a:pPr>
            <a:r>
              <a:rPr lang="zh-CN" altLang="en-US" sz="1800" spc="0" dirty="0">
                <a:solidFill>
                  <a:schemeClr val="tx1">
                    <a:lumMod val="75000"/>
                    <a:lumOff val="25000"/>
                  </a:schemeClr>
                </a:solidFill>
                <a:cs typeface="OPPOSans B" panose="00020600040101010101" pitchFamily="18" charset="-122"/>
              </a:rPr>
              <a:t>请添加小标题</a:t>
            </a:r>
          </a:p>
        </p:txBody>
      </p:sp>
      <p:sp>
        <p:nvSpPr>
          <p:cNvPr id="17" name="gaoding-15">
            <a:extLst>
              <a:ext uri="{FF2B5EF4-FFF2-40B4-BE49-F238E27FC236}">
                <a16:creationId xmlns:a16="http://schemas.microsoft.com/office/drawing/2014/main" id="{1F290C72-79DC-4AC1-875D-D479F69A2B27}"/>
              </a:ext>
            </a:extLst>
          </p:cNvPr>
          <p:cNvSpPr txBox="1"/>
          <p:nvPr/>
        </p:nvSpPr>
        <p:spPr>
          <a:xfrm>
            <a:off x="1299991" y="4642125"/>
            <a:ext cx="1490832" cy="9400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提炼，请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尽量言简意赅的阐述观点</a:t>
            </a:r>
          </a:p>
        </p:txBody>
      </p:sp>
      <p:sp>
        <p:nvSpPr>
          <p:cNvPr id="18" name="gaoding-14">
            <a:extLst>
              <a:ext uri="{FF2B5EF4-FFF2-40B4-BE49-F238E27FC236}">
                <a16:creationId xmlns:a16="http://schemas.microsoft.com/office/drawing/2014/main" id="{E711E703-A057-416B-8046-96FAC1C72FF0}"/>
              </a:ext>
            </a:extLst>
          </p:cNvPr>
          <p:cNvSpPr txBox="1"/>
          <p:nvPr/>
        </p:nvSpPr>
        <p:spPr>
          <a:xfrm>
            <a:off x="8780220" y="4396029"/>
            <a:ext cx="13849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OPPOSans B" panose="00020600040101010101" pitchFamily="18" charset="-122"/>
              </a:rPr>
              <a:t>请添加小标题</a:t>
            </a:r>
          </a:p>
        </p:txBody>
      </p:sp>
      <p:sp>
        <p:nvSpPr>
          <p:cNvPr id="19" name="gaoding-15">
            <a:extLst>
              <a:ext uri="{FF2B5EF4-FFF2-40B4-BE49-F238E27FC236}">
                <a16:creationId xmlns:a16="http://schemas.microsoft.com/office/drawing/2014/main" id="{563EBAA6-5FDD-4BFF-902B-345966E77970}"/>
              </a:ext>
            </a:extLst>
          </p:cNvPr>
          <p:cNvSpPr txBox="1"/>
          <p:nvPr/>
        </p:nvSpPr>
        <p:spPr>
          <a:xfrm>
            <a:off x="8780221" y="4702999"/>
            <a:ext cx="1516304" cy="9400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提炼，请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尽量言简意赅的阐述观点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2256B1FF-420A-4755-B42F-6FEE8B128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2" t="1397" r="19849" b="2009"/>
          <a:stretch>
            <a:fillRect/>
          </a:stretch>
        </p:blipFill>
        <p:spPr>
          <a:xfrm>
            <a:off x="3434402" y="1739945"/>
            <a:ext cx="4706993" cy="4503690"/>
          </a:xfrm>
          <a:custGeom>
            <a:avLst/>
            <a:gdLst>
              <a:gd name="connsiteX0" fmla="*/ 1215637 w 4706993"/>
              <a:gd name="connsiteY0" fmla="*/ 879332 h 4503690"/>
              <a:gd name="connsiteX1" fmla="*/ 2274817 w 4706993"/>
              <a:gd name="connsiteY1" fmla="*/ 879332 h 4503690"/>
              <a:gd name="connsiteX2" fmla="*/ 2274817 w 4706993"/>
              <a:gd name="connsiteY2" fmla="*/ 4503690 h 4503690"/>
              <a:gd name="connsiteX3" fmla="*/ 1215637 w 4706993"/>
              <a:gd name="connsiteY3" fmla="*/ 4503690 h 4503690"/>
              <a:gd name="connsiteX4" fmla="*/ 3645642 w 4706993"/>
              <a:gd name="connsiteY4" fmla="*/ 528433 h 4503690"/>
              <a:gd name="connsiteX5" fmla="*/ 4706993 w 4706993"/>
              <a:gd name="connsiteY5" fmla="*/ 528433 h 4503690"/>
              <a:gd name="connsiteX6" fmla="*/ 4706993 w 4706993"/>
              <a:gd name="connsiteY6" fmla="*/ 4152793 h 4503690"/>
              <a:gd name="connsiteX7" fmla="*/ 3645642 w 4706993"/>
              <a:gd name="connsiteY7" fmla="*/ 4152793 h 4503690"/>
              <a:gd name="connsiteX8" fmla="*/ 0 w 4706993"/>
              <a:gd name="connsiteY8" fmla="*/ 219188 h 4503690"/>
              <a:gd name="connsiteX9" fmla="*/ 1063625 w 4706993"/>
              <a:gd name="connsiteY9" fmla="*/ 219188 h 4503690"/>
              <a:gd name="connsiteX10" fmla="*/ 1063625 w 4706993"/>
              <a:gd name="connsiteY10" fmla="*/ 3843547 h 4503690"/>
              <a:gd name="connsiteX11" fmla="*/ 0 w 4706993"/>
              <a:gd name="connsiteY11" fmla="*/ 3843547 h 4503690"/>
              <a:gd name="connsiteX12" fmla="*/ 2426829 w 4706993"/>
              <a:gd name="connsiteY12" fmla="*/ 0 h 4503690"/>
              <a:gd name="connsiteX13" fmla="*/ 3493629 w 4706993"/>
              <a:gd name="connsiteY13" fmla="*/ 0 h 4503690"/>
              <a:gd name="connsiteX14" fmla="*/ 3493629 w 4706993"/>
              <a:gd name="connsiteY14" fmla="*/ 3624358 h 4503690"/>
              <a:gd name="connsiteX15" fmla="*/ 2426829 w 4706993"/>
              <a:gd name="connsiteY15" fmla="*/ 3624358 h 450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06993" h="4503690">
                <a:moveTo>
                  <a:pt x="1215637" y="879332"/>
                </a:moveTo>
                <a:lnTo>
                  <a:pt x="2274817" y="879332"/>
                </a:lnTo>
                <a:lnTo>
                  <a:pt x="2274817" y="4503690"/>
                </a:lnTo>
                <a:lnTo>
                  <a:pt x="1215637" y="4503690"/>
                </a:lnTo>
                <a:close/>
                <a:moveTo>
                  <a:pt x="3645642" y="528433"/>
                </a:moveTo>
                <a:lnTo>
                  <a:pt x="4706993" y="528433"/>
                </a:lnTo>
                <a:lnTo>
                  <a:pt x="4706993" y="4152793"/>
                </a:lnTo>
                <a:lnTo>
                  <a:pt x="3645642" y="4152793"/>
                </a:lnTo>
                <a:close/>
                <a:moveTo>
                  <a:pt x="0" y="219188"/>
                </a:moveTo>
                <a:lnTo>
                  <a:pt x="1063625" y="219188"/>
                </a:lnTo>
                <a:lnTo>
                  <a:pt x="1063625" y="3843547"/>
                </a:lnTo>
                <a:lnTo>
                  <a:pt x="0" y="3843547"/>
                </a:lnTo>
                <a:close/>
                <a:moveTo>
                  <a:pt x="2426829" y="0"/>
                </a:moveTo>
                <a:lnTo>
                  <a:pt x="3493629" y="0"/>
                </a:lnTo>
                <a:lnTo>
                  <a:pt x="3493629" y="3624358"/>
                </a:lnTo>
                <a:lnTo>
                  <a:pt x="2426829" y="3624358"/>
                </a:lnTo>
                <a:close/>
              </a:path>
            </a:pathLst>
          </a:custGeom>
        </p:spPr>
      </p:pic>
      <p:pic>
        <p:nvPicPr>
          <p:cNvPr id="15" name="图片 14" descr="卡通画&#10;&#10;中度可信度描述已自动生成">
            <a:extLst>
              <a:ext uri="{FF2B5EF4-FFF2-40B4-BE49-F238E27FC236}">
                <a16:creationId xmlns:a16="http://schemas.microsoft.com/office/drawing/2014/main" id="{D4E4146A-B3DD-4471-8700-77018508F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9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2856B2-FEED-4CBF-8AC0-85CD01E5A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业绩成果展示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91BB01-E126-42AF-B720-8B534413E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56" y="1490468"/>
            <a:ext cx="7391492" cy="3529271"/>
          </a:xfrm>
          <a:prstGeom prst="rect">
            <a:avLst/>
          </a:prstGeom>
          <a:noFill/>
          <a:effectLst/>
        </p:spPr>
      </p:pic>
      <p:sp>
        <p:nvSpPr>
          <p:cNvPr id="5" name="文本占位符 9">
            <a:extLst>
              <a:ext uri="{FF2B5EF4-FFF2-40B4-BE49-F238E27FC236}">
                <a16:creationId xmlns:a16="http://schemas.microsoft.com/office/drawing/2014/main" id="{71A3AD67-6A7F-4640-B65E-FE92958AA60B}"/>
              </a:ext>
            </a:extLst>
          </p:cNvPr>
          <p:cNvSpPr txBox="1">
            <a:spLocks/>
          </p:cNvSpPr>
          <p:nvPr/>
        </p:nvSpPr>
        <p:spPr>
          <a:xfrm>
            <a:off x="3141663" y="655320"/>
            <a:ext cx="1654299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/Work results show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汉仪旗黑KW 55S" panose="00020600040101010101" pitchFamily="18" charset="-122"/>
              <a:ea typeface="汉仪旗黑KW 55S" panose="00020600040101010101" pitchFamily="18" charset="-122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49F8AF-AB22-4EF0-9F38-1F23FBDA3CAD}"/>
              </a:ext>
            </a:extLst>
          </p:cNvPr>
          <p:cNvSpPr txBox="1"/>
          <p:nvPr/>
        </p:nvSpPr>
        <p:spPr>
          <a:xfrm>
            <a:off x="1859227" y="5415157"/>
            <a:ext cx="17653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关键词标题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866DDC-93B9-4CF7-B614-5F805E91A357}"/>
              </a:ext>
            </a:extLst>
          </p:cNvPr>
          <p:cNvSpPr txBox="1"/>
          <p:nvPr/>
        </p:nvSpPr>
        <p:spPr>
          <a:xfrm>
            <a:off x="1859227" y="5837432"/>
            <a:ext cx="3886200" cy="5422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prstClr val="black"/>
                </a:solidFill>
                <a:latin typeface="+mn-ea"/>
              </a:rPr>
              <a:t>单击此处输入你的正文，文字是您思想的提炼，请尽量言简意赅的阐述观点</a:t>
            </a:r>
            <a:endParaRPr lang="zh-CN" altLang="en-US" sz="1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5BA57A8-B8DB-46DC-AA47-A7618DF1BAC7}"/>
              </a:ext>
            </a:extLst>
          </p:cNvPr>
          <p:cNvSpPr txBox="1"/>
          <p:nvPr/>
        </p:nvSpPr>
        <p:spPr>
          <a:xfrm>
            <a:off x="7366972" y="5407181"/>
            <a:ext cx="17653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关键词标题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BE1E129-C6C3-42CF-936C-1FA52211ED17}"/>
              </a:ext>
            </a:extLst>
          </p:cNvPr>
          <p:cNvSpPr txBox="1"/>
          <p:nvPr/>
        </p:nvSpPr>
        <p:spPr>
          <a:xfrm>
            <a:off x="7366972" y="5829456"/>
            <a:ext cx="3886200" cy="53649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单击此处输入你的正文，文字是您思想的提炼，请尽量言简意赅的阐述观点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D96A008-98AB-4DD5-AF86-C34971BA0288}"/>
              </a:ext>
            </a:extLst>
          </p:cNvPr>
          <p:cNvSpPr/>
          <p:nvPr/>
        </p:nvSpPr>
        <p:spPr>
          <a:xfrm>
            <a:off x="919426" y="5391444"/>
            <a:ext cx="722313" cy="72231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4D2CF3D-8003-4BDD-AA22-9EA7845F224A}"/>
              </a:ext>
            </a:extLst>
          </p:cNvPr>
          <p:cNvSpPr/>
          <p:nvPr/>
        </p:nvSpPr>
        <p:spPr>
          <a:xfrm>
            <a:off x="6427171" y="5392586"/>
            <a:ext cx="722313" cy="72231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R"/>
              <a:ea typeface="OPPOSans R"/>
              <a:cs typeface="+mn-cs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DA2304A8-552F-42F2-80F2-4F9321428A1A}"/>
              </a:ext>
            </a:extLst>
          </p:cNvPr>
          <p:cNvSpPr/>
          <p:nvPr/>
        </p:nvSpPr>
        <p:spPr>
          <a:xfrm>
            <a:off x="1144916" y="5566036"/>
            <a:ext cx="271331" cy="310889"/>
          </a:xfrm>
          <a:custGeom>
            <a:avLst/>
            <a:gdLst>
              <a:gd name="connsiteX0" fmla="*/ 357254 w 379636"/>
              <a:gd name="connsiteY0" fmla="*/ 4830 h 434983"/>
              <a:gd name="connsiteX1" fmla="*/ 341470 w 379636"/>
              <a:gd name="connsiteY1" fmla="*/ -63 h 434983"/>
              <a:gd name="connsiteX2" fmla="*/ 337128 w 379636"/>
              <a:gd name="connsiteY2" fmla="*/ -63 h 434983"/>
              <a:gd name="connsiteX3" fmla="*/ 65841 w 379636"/>
              <a:gd name="connsiteY3" fmla="*/ -63 h 434983"/>
              <a:gd name="connsiteX4" fmla="*/ 23659 w 379636"/>
              <a:gd name="connsiteY4" fmla="*/ 42119 h 434983"/>
              <a:gd name="connsiteX5" fmla="*/ 23659 w 379636"/>
              <a:gd name="connsiteY5" fmla="*/ 63347 h 434983"/>
              <a:gd name="connsiteX6" fmla="*/ 7669 w 379636"/>
              <a:gd name="connsiteY6" fmla="*/ 63347 h 434983"/>
              <a:gd name="connsiteX7" fmla="*/ -51 w 379636"/>
              <a:gd name="connsiteY7" fmla="*/ 71067 h 434983"/>
              <a:gd name="connsiteX8" fmla="*/ -51 w 379636"/>
              <a:gd name="connsiteY8" fmla="*/ 109803 h 434983"/>
              <a:gd name="connsiteX9" fmla="*/ 7669 w 379636"/>
              <a:gd name="connsiteY9" fmla="*/ 117522 h 434983"/>
              <a:gd name="connsiteX10" fmla="*/ 23659 w 379636"/>
              <a:gd name="connsiteY10" fmla="*/ 117522 h 434983"/>
              <a:gd name="connsiteX11" fmla="*/ 23659 w 379636"/>
              <a:gd name="connsiteY11" fmla="*/ 146057 h 434983"/>
              <a:gd name="connsiteX12" fmla="*/ 7669 w 379636"/>
              <a:gd name="connsiteY12" fmla="*/ 146057 h 434983"/>
              <a:gd name="connsiteX13" fmla="*/ -51 w 379636"/>
              <a:gd name="connsiteY13" fmla="*/ 153776 h 434983"/>
              <a:gd name="connsiteX14" fmla="*/ -51 w 379636"/>
              <a:gd name="connsiteY14" fmla="*/ 192512 h 434983"/>
              <a:gd name="connsiteX15" fmla="*/ 7669 w 379636"/>
              <a:gd name="connsiteY15" fmla="*/ 200232 h 434983"/>
              <a:gd name="connsiteX16" fmla="*/ 23659 w 379636"/>
              <a:gd name="connsiteY16" fmla="*/ 200232 h 434983"/>
              <a:gd name="connsiteX17" fmla="*/ 23659 w 379636"/>
              <a:gd name="connsiteY17" fmla="*/ 229318 h 434983"/>
              <a:gd name="connsiteX18" fmla="*/ 7669 w 379636"/>
              <a:gd name="connsiteY18" fmla="*/ 229318 h 434983"/>
              <a:gd name="connsiteX19" fmla="*/ -51 w 379636"/>
              <a:gd name="connsiteY19" fmla="*/ 237037 h 434983"/>
              <a:gd name="connsiteX20" fmla="*/ -51 w 379636"/>
              <a:gd name="connsiteY20" fmla="*/ 275842 h 434983"/>
              <a:gd name="connsiteX21" fmla="*/ 7669 w 379636"/>
              <a:gd name="connsiteY21" fmla="*/ 283562 h 434983"/>
              <a:gd name="connsiteX22" fmla="*/ 23659 w 379636"/>
              <a:gd name="connsiteY22" fmla="*/ 283562 h 434983"/>
              <a:gd name="connsiteX23" fmla="*/ 23659 w 379636"/>
              <a:gd name="connsiteY23" fmla="*/ 312648 h 434983"/>
              <a:gd name="connsiteX24" fmla="*/ 7669 w 379636"/>
              <a:gd name="connsiteY24" fmla="*/ 312648 h 434983"/>
              <a:gd name="connsiteX25" fmla="*/ -51 w 379636"/>
              <a:gd name="connsiteY25" fmla="*/ 320367 h 434983"/>
              <a:gd name="connsiteX26" fmla="*/ -51 w 379636"/>
              <a:gd name="connsiteY26" fmla="*/ 359723 h 434983"/>
              <a:gd name="connsiteX27" fmla="*/ 7669 w 379636"/>
              <a:gd name="connsiteY27" fmla="*/ 367443 h 434983"/>
              <a:gd name="connsiteX28" fmla="*/ 23659 w 379636"/>
              <a:gd name="connsiteY28" fmla="*/ 367443 h 434983"/>
              <a:gd name="connsiteX29" fmla="*/ 23659 w 379636"/>
              <a:gd name="connsiteY29" fmla="*/ 392738 h 434983"/>
              <a:gd name="connsiteX30" fmla="*/ 65841 w 379636"/>
              <a:gd name="connsiteY30" fmla="*/ 434920 h 434983"/>
              <a:gd name="connsiteX31" fmla="*/ 337335 w 379636"/>
              <a:gd name="connsiteY31" fmla="*/ 434920 h 434983"/>
              <a:gd name="connsiteX32" fmla="*/ 341677 w 379636"/>
              <a:gd name="connsiteY32" fmla="*/ 434920 h 434983"/>
              <a:gd name="connsiteX33" fmla="*/ 357461 w 379636"/>
              <a:gd name="connsiteY33" fmla="*/ 430026 h 434983"/>
              <a:gd name="connsiteX34" fmla="*/ 367179 w 379636"/>
              <a:gd name="connsiteY34" fmla="*/ 422789 h 434983"/>
              <a:gd name="connsiteX35" fmla="*/ 379586 w 379636"/>
              <a:gd name="connsiteY35" fmla="*/ 392945 h 434983"/>
              <a:gd name="connsiteX36" fmla="*/ 379586 w 379636"/>
              <a:gd name="connsiteY36" fmla="*/ 41912 h 434983"/>
              <a:gd name="connsiteX37" fmla="*/ 367179 w 379636"/>
              <a:gd name="connsiteY37" fmla="*/ 12067 h 434983"/>
              <a:gd name="connsiteX38" fmla="*/ 357254 w 379636"/>
              <a:gd name="connsiteY38" fmla="*/ 4830 h 434983"/>
              <a:gd name="connsiteX39" fmla="*/ 307077 w 379636"/>
              <a:gd name="connsiteY39" fmla="*/ 89056 h 434983"/>
              <a:gd name="connsiteX40" fmla="*/ 300185 w 379636"/>
              <a:gd name="connsiteY40" fmla="*/ 86230 h 434983"/>
              <a:gd name="connsiteX41" fmla="*/ 293292 w 379636"/>
              <a:gd name="connsiteY41" fmla="*/ 88987 h 434983"/>
              <a:gd name="connsiteX42" fmla="*/ 262345 w 379636"/>
              <a:gd name="connsiteY42" fmla="*/ 120141 h 434983"/>
              <a:gd name="connsiteX43" fmla="*/ 262345 w 379636"/>
              <a:gd name="connsiteY43" fmla="*/ 15169 h 434983"/>
              <a:gd name="connsiteX44" fmla="*/ 337266 w 379636"/>
              <a:gd name="connsiteY44" fmla="*/ 15169 h 434983"/>
              <a:gd name="connsiteX45" fmla="*/ 337266 w 379636"/>
              <a:gd name="connsiteY45" fmla="*/ 120279 h 43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79636" h="434983">
                <a:moveTo>
                  <a:pt x="357254" y="4830"/>
                </a:moveTo>
                <a:cubicBezTo>
                  <a:pt x="352381" y="2142"/>
                  <a:pt x="347012" y="481"/>
                  <a:pt x="341470" y="-63"/>
                </a:cubicBezTo>
                <a:cubicBezTo>
                  <a:pt x="340003" y="-63"/>
                  <a:pt x="338555" y="-63"/>
                  <a:pt x="337128" y="-63"/>
                </a:cubicBezTo>
                <a:lnTo>
                  <a:pt x="65841" y="-63"/>
                </a:lnTo>
                <a:cubicBezTo>
                  <a:pt x="42558" y="-22"/>
                  <a:pt x="23694" y="18836"/>
                  <a:pt x="23659" y="42119"/>
                </a:cubicBezTo>
                <a:lnTo>
                  <a:pt x="23659" y="63347"/>
                </a:lnTo>
                <a:lnTo>
                  <a:pt x="7669" y="63347"/>
                </a:lnTo>
                <a:cubicBezTo>
                  <a:pt x="3402" y="63347"/>
                  <a:pt x="-51" y="66800"/>
                  <a:pt x="-51" y="71067"/>
                </a:cubicBezTo>
                <a:lnTo>
                  <a:pt x="-51" y="109803"/>
                </a:lnTo>
                <a:cubicBezTo>
                  <a:pt x="-51" y="114069"/>
                  <a:pt x="3402" y="117522"/>
                  <a:pt x="7669" y="117522"/>
                </a:cubicBezTo>
                <a:lnTo>
                  <a:pt x="23659" y="117522"/>
                </a:lnTo>
                <a:lnTo>
                  <a:pt x="23659" y="146057"/>
                </a:lnTo>
                <a:lnTo>
                  <a:pt x="7669" y="146057"/>
                </a:lnTo>
                <a:cubicBezTo>
                  <a:pt x="3402" y="146057"/>
                  <a:pt x="-51" y="149510"/>
                  <a:pt x="-51" y="153776"/>
                </a:cubicBezTo>
                <a:lnTo>
                  <a:pt x="-51" y="192512"/>
                </a:lnTo>
                <a:cubicBezTo>
                  <a:pt x="-51" y="196778"/>
                  <a:pt x="3402" y="200232"/>
                  <a:pt x="7669" y="200232"/>
                </a:cubicBezTo>
                <a:lnTo>
                  <a:pt x="23659" y="200232"/>
                </a:lnTo>
                <a:lnTo>
                  <a:pt x="23659" y="229318"/>
                </a:lnTo>
                <a:lnTo>
                  <a:pt x="7669" y="229318"/>
                </a:lnTo>
                <a:cubicBezTo>
                  <a:pt x="3402" y="229318"/>
                  <a:pt x="-51" y="232771"/>
                  <a:pt x="-51" y="237037"/>
                </a:cubicBezTo>
                <a:lnTo>
                  <a:pt x="-51" y="275842"/>
                </a:lnTo>
                <a:cubicBezTo>
                  <a:pt x="-51" y="280108"/>
                  <a:pt x="3402" y="283562"/>
                  <a:pt x="7669" y="283562"/>
                </a:cubicBezTo>
                <a:lnTo>
                  <a:pt x="23659" y="283562"/>
                </a:lnTo>
                <a:lnTo>
                  <a:pt x="23659" y="312648"/>
                </a:lnTo>
                <a:lnTo>
                  <a:pt x="7669" y="312648"/>
                </a:lnTo>
                <a:cubicBezTo>
                  <a:pt x="3402" y="312648"/>
                  <a:pt x="-51" y="316101"/>
                  <a:pt x="-51" y="320367"/>
                </a:cubicBezTo>
                <a:lnTo>
                  <a:pt x="-51" y="359723"/>
                </a:lnTo>
                <a:cubicBezTo>
                  <a:pt x="-51" y="363990"/>
                  <a:pt x="3402" y="367443"/>
                  <a:pt x="7669" y="367443"/>
                </a:cubicBezTo>
                <a:lnTo>
                  <a:pt x="23659" y="367443"/>
                </a:lnTo>
                <a:lnTo>
                  <a:pt x="23659" y="392738"/>
                </a:lnTo>
                <a:cubicBezTo>
                  <a:pt x="23694" y="416021"/>
                  <a:pt x="42558" y="434885"/>
                  <a:pt x="65841" y="434920"/>
                </a:cubicBezTo>
                <a:lnTo>
                  <a:pt x="337335" y="434920"/>
                </a:lnTo>
                <a:cubicBezTo>
                  <a:pt x="338762" y="434920"/>
                  <a:pt x="340209" y="434920"/>
                  <a:pt x="341677" y="434920"/>
                </a:cubicBezTo>
                <a:cubicBezTo>
                  <a:pt x="347212" y="434355"/>
                  <a:pt x="352581" y="432694"/>
                  <a:pt x="357461" y="430026"/>
                </a:cubicBezTo>
                <a:cubicBezTo>
                  <a:pt x="361024" y="428083"/>
                  <a:pt x="364298" y="425650"/>
                  <a:pt x="367179" y="422789"/>
                </a:cubicBezTo>
                <a:cubicBezTo>
                  <a:pt x="375133" y="414897"/>
                  <a:pt x="379600" y="404152"/>
                  <a:pt x="379586" y="392945"/>
                </a:cubicBezTo>
                <a:lnTo>
                  <a:pt x="379586" y="41912"/>
                </a:lnTo>
                <a:cubicBezTo>
                  <a:pt x="379600" y="30705"/>
                  <a:pt x="375133" y="19959"/>
                  <a:pt x="367179" y="12067"/>
                </a:cubicBezTo>
                <a:cubicBezTo>
                  <a:pt x="364236" y="9193"/>
                  <a:pt x="360894" y="6753"/>
                  <a:pt x="357254" y="4830"/>
                </a:cubicBezTo>
                <a:close/>
                <a:moveTo>
                  <a:pt x="307077" y="89056"/>
                </a:moveTo>
                <a:cubicBezTo>
                  <a:pt x="305347" y="87092"/>
                  <a:pt x="302797" y="86051"/>
                  <a:pt x="300185" y="86230"/>
                </a:cubicBezTo>
                <a:cubicBezTo>
                  <a:pt x="297607" y="86155"/>
                  <a:pt x="295105" y="87154"/>
                  <a:pt x="293292" y="88987"/>
                </a:cubicBezTo>
                <a:lnTo>
                  <a:pt x="262345" y="120141"/>
                </a:lnTo>
                <a:lnTo>
                  <a:pt x="262345" y="15169"/>
                </a:lnTo>
                <a:lnTo>
                  <a:pt x="337266" y="15169"/>
                </a:lnTo>
                <a:lnTo>
                  <a:pt x="337266" y="12027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8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607BA5DE-AD70-4771-B779-D19026946A42}"/>
              </a:ext>
            </a:extLst>
          </p:cNvPr>
          <p:cNvSpPr/>
          <p:nvPr/>
        </p:nvSpPr>
        <p:spPr>
          <a:xfrm>
            <a:off x="6614023" y="5571384"/>
            <a:ext cx="348608" cy="305541"/>
          </a:xfrm>
          <a:custGeom>
            <a:avLst/>
            <a:gdLst>
              <a:gd name="connsiteX0" fmla="*/ 403341 w 487758"/>
              <a:gd name="connsiteY0" fmla="*/ 427231 h 427501"/>
              <a:gd name="connsiteX1" fmla="*/ 419125 w 487758"/>
              <a:gd name="connsiteY1" fmla="*/ 411448 h 427501"/>
              <a:gd name="connsiteX2" fmla="*/ 419125 w 487758"/>
              <a:gd name="connsiteY2" fmla="*/ 242582 h 427501"/>
              <a:gd name="connsiteX3" fmla="*/ 460480 w 487758"/>
              <a:gd name="connsiteY3" fmla="*/ 242582 h 427501"/>
              <a:gd name="connsiteX4" fmla="*/ 487705 w 487758"/>
              <a:gd name="connsiteY4" fmla="*/ 214675 h 427501"/>
              <a:gd name="connsiteX5" fmla="*/ 477642 w 487758"/>
              <a:gd name="connsiteY5" fmla="*/ 193715 h 427501"/>
              <a:gd name="connsiteX6" fmla="*/ 423949 w 487758"/>
              <a:gd name="connsiteY6" fmla="*/ 147191 h 427501"/>
              <a:gd name="connsiteX7" fmla="*/ 423949 w 487758"/>
              <a:gd name="connsiteY7" fmla="*/ 69719 h 427501"/>
              <a:gd name="connsiteX8" fmla="*/ 407614 w 487758"/>
              <a:gd name="connsiteY8" fmla="*/ 53315 h 427501"/>
              <a:gd name="connsiteX9" fmla="*/ 373634 w 487758"/>
              <a:gd name="connsiteY9" fmla="*/ 53315 h 427501"/>
              <a:gd name="connsiteX10" fmla="*/ 357230 w 487758"/>
              <a:gd name="connsiteY10" fmla="*/ 69719 h 427501"/>
              <a:gd name="connsiteX11" fmla="*/ 357230 w 487758"/>
              <a:gd name="connsiteY11" fmla="*/ 89294 h 427501"/>
              <a:gd name="connsiteX12" fmla="*/ 261838 w 487758"/>
              <a:gd name="connsiteY12" fmla="*/ 6584 h 427501"/>
              <a:gd name="connsiteX13" fmla="*/ 225929 w 487758"/>
              <a:gd name="connsiteY13" fmla="*/ 6584 h 427501"/>
              <a:gd name="connsiteX14" fmla="*/ 9298 w 487758"/>
              <a:gd name="connsiteY14" fmla="*/ 194542 h 427501"/>
              <a:gd name="connsiteX15" fmla="*/ 6886 w 487758"/>
              <a:gd name="connsiteY15" fmla="*/ 233457 h 427501"/>
              <a:gd name="connsiteX16" fmla="*/ 27288 w 487758"/>
              <a:gd name="connsiteY16" fmla="*/ 242789 h 427501"/>
              <a:gd name="connsiteX17" fmla="*/ 68642 w 487758"/>
              <a:gd name="connsiteY17" fmla="*/ 242789 h 427501"/>
              <a:gd name="connsiteX18" fmla="*/ 68642 w 487758"/>
              <a:gd name="connsiteY18" fmla="*/ 411654 h 427501"/>
              <a:gd name="connsiteX19" fmla="*/ 84289 w 487758"/>
              <a:gd name="connsiteY19" fmla="*/ 427438 h 427501"/>
              <a:gd name="connsiteX20" fmla="*/ 84426 w 487758"/>
              <a:gd name="connsiteY20" fmla="*/ 427438 h 427501"/>
              <a:gd name="connsiteX21" fmla="*/ 177751 w 487758"/>
              <a:gd name="connsiteY21" fmla="*/ 427438 h 427501"/>
              <a:gd name="connsiteX22" fmla="*/ 177751 w 487758"/>
              <a:gd name="connsiteY22" fmla="*/ 304477 h 427501"/>
              <a:gd name="connsiteX23" fmla="*/ 209111 w 487758"/>
              <a:gd name="connsiteY23" fmla="*/ 273047 h 427501"/>
              <a:gd name="connsiteX24" fmla="*/ 278036 w 487758"/>
              <a:gd name="connsiteY24" fmla="*/ 273047 h 427501"/>
              <a:gd name="connsiteX25" fmla="*/ 309466 w 487758"/>
              <a:gd name="connsiteY25" fmla="*/ 304477 h 427501"/>
              <a:gd name="connsiteX26" fmla="*/ 309466 w 487758"/>
              <a:gd name="connsiteY26" fmla="*/ 427231 h 4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7758" h="427501">
                <a:moveTo>
                  <a:pt x="403341" y="427231"/>
                </a:moveTo>
                <a:cubicBezTo>
                  <a:pt x="412025" y="427231"/>
                  <a:pt x="419125" y="420166"/>
                  <a:pt x="419125" y="411448"/>
                </a:cubicBezTo>
                <a:lnTo>
                  <a:pt x="419125" y="242582"/>
                </a:lnTo>
                <a:lnTo>
                  <a:pt x="460480" y="242582"/>
                </a:lnTo>
                <a:cubicBezTo>
                  <a:pt x="475712" y="242396"/>
                  <a:pt x="487912" y="229900"/>
                  <a:pt x="487705" y="214675"/>
                </a:cubicBezTo>
                <a:cubicBezTo>
                  <a:pt x="487636" y="206542"/>
                  <a:pt x="483913" y="198877"/>
                  <a:pt x="477642" y="193715"/>
                </a:cubicBezTo>
                <a:lnTo>
                  <a:pt x="423949" y="147191"/>
                </a:lnTo>
                <a:lnTo>
                  <a:pt x="423949" y="69719"/>
                </a:lnTo>
                <a:cubicBezTo>
                  <a:pt x="423949" y="60683"/>
                  <a:pt x="416643" y="53350"/>
                  <a:pt x="407614" y="53315"/>
                </a:cubicBezTo>
                <a:lnTo>
                  <a:pt x="373634" y="53315"/>
                </a:lnTo>
                <a:cubicBezTo>
                  <a:pt x="364605" y="53350"/>
                  <a:pt x="357299" y="60676"/>
                  <a:pt x="357230" y="69719"/>
                </a:cubicBezTo>
                <a:lnTo>
                  <a:pt x="357230" y="89294"/>
                </a:lnTo>
                <a:lnTo>
                  <a:pt x="261838" y="6584"/>
                </a:lnTo>
                <a:cubicBezTo>
                  <a:pt x="251500" y="-2279"/>
                  <a:pt x="236268" y="-2279"/>
                  <a:pt x="225929" y="6584"/>
                </a:cubicBezTo>
                <a:lnTo>
                  <a:pt x="9298" y="194542"/>
                </a:lnTo>
                <a:cubicBezTo>
                  <a:pt x="-2142" y="204612"/>
                  <a:pt x="-3245" y="222036"/>
                  <a:pt x="6886" y="233457"/>
                </a:cubicBezTo>
                <a:cubicBezTo>
                  <a:pt x="12056" y="239329"/>
                  <a:pt x="19431" y="242720"/>
                  <a:pt x="27288" y="242789"/>
                </a:cubicBezTo>
                <a:lnTo>
                  <a:pt x="68642" y="242789"/>
                </a:lnTo>
                <a:lnTo>
                  <a:pt x="68642" y="411654"/>
                </a:lnTo>
                <a:cubicBezTo>
                  <a:pt x="68573" y="420332"/>
                  <a:pt x="75604" y="427397"/>
                  <a:pt x="84289" y="427438"/>
                </a:cubicBezTo>
                <a:cubicBezTo>
                  <a:pt x="84358" y="427438"/>
                  <a:pt x="84358" y="427438"/>
                  <a:pt x="84426" y="427438"/>
                </a:cubicBezTo>
                <a:lnTo>
                  <a:pt x="177751" y="427438"/>
                </a:lnTo>
                <a:lnTo>
                  <a:pt x="177751" y="304477"/>
                </a:lnTo>
                <a:cubicBezTo>
                  <a:pt x="177751" y="287142"/>
                  <a:pt x="191811" y="273088"/>
                  <a:pt x="209111" y="273047"/>
                </a:cubicBezTo>
                <a:lnTo>
                  <a:pt x="278036" y="273047"/>
                </a:lnTo>
                <a:cubicBezTo>
                  <a:pt x="295405" y="273047"/>
                  <a:pt x="309466" y="287121"/>
                  <a:pt x="309466" y="304477"/>
                </a:cubicBezTo>
                <a:lnTo>
                  <a:pt x="309466" y="42723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8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380E33D4-7CD7-4DBA-BC64-2511DDDCC1E3}"/>
              </a:ext>
            </a:extLst>
          </p:cNvPr>
          <p:cNvSpPr/>
          <p:nvPr/>
        </p:nvSpPr>
        <p:spPr>
          <a:xfrm>
            <a:off x="4076700" y="3638549"/>
            <a:ext cx="108000" cy="108000"/>
          </a:xfrm>
          <a:prstGeom prst="ellips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连接符: 肘形 27">
            <a:extLst>
              <a:ext uri="{FF2B5EF4-FFF2-40B4-BE49-F238E27FC236}">
                <a16:creationId xmlns:a16="http://schemas.microsoft.com/office/drawing/2014/main" id="{DC1F8881-3547-407B-9837-AB5A63C1493D}"/>
              </a:ext>
            </a:extLst>
          </p:cNvPr>
          <p:cNvCxnSpPr>
            <a:cxnSpLocks/>
          </p:cNvCxnSpPr>
          <p:nvPr/>
        </p:nvCxnSpPr>
        <p:spPr>
          <a:xfrm rot="10800000">
            <a:off x="2592785" y="3202327"/>
            <a:ext cx="1533621" cy="419754"/>
          </a:xfrm>
          <a:prstGeom prst="bentConnector3">
            <a:avLst>
              <a:gd name="adj1" fmla="val -307"/>
            </a:avLst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51D97E50-F17E-4DF2-8039-CA278A6DAAF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97419" y="2216396"/>
            <a:ext cx="1676400" cy="1212604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5400000" scaled="0"/>
          </a:gradFill>
          <a:ln w="254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152400" dist="165100" dir="5400000" sx="80000" sy="80000" algn="ctr" rotWithShape="0">
              <a:schemeClr val="accent1">
                <a:lumMod val="25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6150D29-6558-428F-806A-4FF4C0452A94}"/>
              </a:ext>
            </a:extLst>
          </p:cNvPr>
          <p:cNvSpPr txBox="1"/>
          <p:nvPr/>
        </p:nvSpPr>
        <p:spPr>
          <a:xfrm>
            <a:off x="1069086" y="3045288"/>
            <a:ext cx="1333065" cy="27895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POSans B" panose="00020600040101010101" pitchFamily="18" charset="-122"/>
              </a:rPr>
              <a:t>添加小标题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3B6E328-98AE-4796-A5BA-ABAAC4557B5B}"/>
              </a:ext>
            </a:extLst>
          </p:cNvPr>
          <p:cNvSpPr txBox="1"/>
          <p:nvPr/>
        </p:nvSpPr>
        <p:spPr>
          <a:xfrm>
            <a:off x="1034977" y="2353571"/>
            <a:ext cx="167640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4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623</a:t>
            </a:r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A280637-62C4-43DA-81D0-3721D45AC456}"/>
              </a:ext>
            </a:extLst>
          </p:cNvPr>
          <p:cNvSpPr/>
          <p:nvPr/>
        </p:nvSpPr>
        <p:spPr>
          <a:xfrm>
            <a:off x="1959392" y="2011039"/>
            <a:ext cx="561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9541488-010B-40FA-AAE8-4422FA9C41DB}"/>
              </a:ext>
            </a:extLst>
          </p:cNvPr>
          <p:cNvSpPr txBox="1"/>
          <p:nvPr/>
        </p:nvSpPr>
        <p:spPr>
          <a:xfrm>
            <a:off x="2240619" y="2636944"/>
            <a:ext cx="280686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E08B3FB1-E4A0-4639-B00A-4FB8E1430E56}"/>
              </a:ext>
            </a:extLst>
          </p:cNvPr>
          <p:cNvSpPr/>
          <p:nvPr/>
        </p:nvSpPr>
        <p:spPr>
          <a:xfrm>
            <a:off x="7735332" y="1922104"/>
            <a:ext cx="108000" cy="108000"/>
          </a:xfrm>
          <a:prstGeom prst="ellips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连接符: 肘形 40">
            <a:extLst>
              <a:ext uri="{FF2B5EF4-FFF2-40B4-BE49-F238E27FC236}">
                <a16:creationId xmlns:a16="http://schemas.microsoft.com/office/drawing/2014/main" id="{6B18DB1B-858B-42BD-BB32-039538D90230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7860769" y="1960224"/>
            <a:ext cx="1971100" cy="256172"/>
          </a:xfrm>
          <a:prstGeom prst="bentConnector2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3DDE0A4D-FD21-4B8A-BAC8-53E7BF35EED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993669" y="2216396"/>
            <a:ext cx="1676400" cy="1212604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5400000" scaled="0"/>
          </a:gradFill>
          <a:ln w="254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152400" dist="165100" dir="5400000" sx="80000" sy="80000" algn="ctr" rotWithShape="0">
              <a:schemeClr val="accent1">
                <a:lumMod val="25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0C357A0-E1D4-4DF9-99F9-A09AC9051A2B}"/>
              </a:ext>
            </a:extLst>
          </p:cNvPr>
          <p:cNvSpPr txBox="1"/>
          <p:nvPr/>
        </p:nvSpPr>
        <p:spPr>
          <a:xfrm>
            <a:off x="9165336" y="3045288"/>
            <a:ext cx="1333065" cy="278952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POSans B" panose="00020600040101010101" pitchFamily="18" charset="-122"/>
              </a:rPr>
              <a:t>添加小标题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43A7F8C-67CB-437E-8F57-0A2A6DCD5EC9}"/>
              </a:ext>
            </a:extLst>
          </p:cNvPr>
          <p:cNvSpPr txBox="1"/>
          <p:nvPr/>
        </p:nvSpPr>
        <p:spPr>
          <a:xfrm>
            <a:off x="9131227" y="2353571"/>
            <a:ext cx="167640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altLang="zh-CN" sz="4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818</a:t>
            </a:r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99FF619-0B5D-4A57-9884-D33587D14C7A}"/>
              </a:ext>
            </a:extLst>
          </p:cNvPr>
          <p:cNvSpPr/>
          <p:nvPr/>
        </p:nvSpPr>
        <p:spPr>
          <a:xfrm>
            <a:off x="10055642" y="2011039"/>
            <a:ext cx="561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C1F1BE0A-26B8-4263-A8B4-049FB1370116}"/>
              </a:ext>
            </a:extLst>
          </p:cNvPr>
          <p:cNvSpPr txBox="1"/>
          <p:nvPr/>
        </p:nvSpPr>
        <p:spPr>
          <a:xfrm>
            <a:off x="10336869" y="2636944"/>
            <a:ext cx="280686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</a:p>
        </p:txBody>
      </p:sp>
      <p:pic>
        <p:nvPicPr>
          <p:cNvPr id="27" name="图片 26" descr="卡通画&#10;&#10;中度可信度描述已自动生成">
            <a:extLst>
              <a:ext uri="{FF2B5EF4-FFF2-40B4-BE49-F238E27FC236}">
                <a16:creationId xmlns:a16="http://schemas.microsoft.com/office/drawing/2014/main" id="{BCC2D2C2-E1AE-411D-8884-8B57825FD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5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人拿着手机&#10;&#10;低可信度描述已自动生成">
            <a:extLst>
              <a:ext uri="{FF2B5EF4-FFF2-40B4-BE49-F238E27FC236}">
                <a16:creationId xmlns:a16="http://schemas.microsoft.com/office/drawing/2014/main" id="{E20263A5-68EB-98FB-FB66-226051FC95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1671" r="49514" b="1082"/>
          <a:stretch/>
        </p:blipFill>
        <p:spPr>
          <a:xfrm flipH="1">
            <a:off x="1721599" y="1067311"/>
            <a:ext cx="2786743" cy="4723377"/>
          </a:xfrm>
          <a:custGeom>
            <a:avLst/>
            <a:gdLst>
              <a:gd name="connsiteX0" fmla="*/ 3460930 w 3460930"/>
              <a:gd name="connsiteY0" fmla="*/ 287971 h 5866087"/>
              <a:gd name="connsiteX1" fmla="*/ 2452165 w 3460930"/>
              <a:gd name="connsiteY1" fmla="*/ 287971 h 5866087"/>
              <a:gd name="connsiteX2" fmla="*/ 2452165 w 3460930"/>
              <a:gd name="connsiteY2" fmla="*/ 5866087 h 5866087"/>
              <a:gd name="connsiteX3" fmla="*/ 3460930 w 3460930"/>
              <a:gd name="connsiteY3" fmla="*/ 5866087 h 5866087"/>
              <a:gd name="connsiteX4" fmla="*/ 2156005 w 3460930"/>
              <a:gd name="connsiteY4" fmla="*/ 0 h 5866087"/>
              <a:gd name="connsiteX5" fmla="*/ 359341 w 3460930"/>
              <a:gd name="connsiteY5" fmla="*/ 0 h 5866087"/>
              <a:gd name="connsiteX6" fmla="*/ 0 w 3460930"/>
              <a:gd name="connsiteY6" fmla="*/ 359341 h 5866087"/>
              <a:gd name="connsiteX7" fmla="*/ 0 w 3460930"/>
              <a:gd name="connsiteY7" fmla="*/ 5218775 h 5866087"/>
              <a:gd name="connsiteX8" fmla="*/ 359341 w 3460930"/>
              <a:gd name="connsiteY8" fmla="*/ 5578116 h 5866087"/>
              <a:gd name="connsiteX9" fmla="*/ 2156005 w 3460930"/>
              <a:gd name="connsiteY9" fmla="*/ 5578116 h 586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0930" h="5866087">
                <a:moveTo>
                  <a:pt x="3460930" y="287971"/>
                </a:moveTo>
                <a:lnTo>
                  <a:pt x="2452165" y="287971"/>
                </a:lnTo>
                <a:lnTo>
                  <a:pt x="2452165" y="5866087"/>
                </a:lnTo>
                <a:lnTo>
                  <a:pt x="3460930" y="5866087"/>
                </a:lnTo>
                <a:close/>
                <a:moveTo>
                  <a:pt x="2156005" y="0"/>
                </a:moveTo>
                <a:lnTo>
                  <a:pt x="359341" y="0"/>
                </a:lnTo>
                <a:cubicBezTo>
                  <a:pt x="160882" y="0"/>
                  <a:pt x="0" y="160882"/>
                  <a:pt x="0" y="359341"/>
                </a:cubicBezTo>
                <a:lnTo>
                  <a:pt x="0" y="5218775"/>
                </a:lnTo>
                <a:cubicBezTo>
                  <a:pt x="0" y="5417234"/>
                  <a:pt x="160882" y="5578116"/>
                  <a:pt x="359341" y="5578116"/>
                </a:cubicBezTo>
                <a:lnTo>
                  <a:pt x="2156005" y="5578116"/>
                </a:lnTo>
                <a:close/>
              </a:path>
            </a:pathLst>
          </a:custGeom>
          <a:ln w="12700">
            <a:solidFill>
              <a:schemeClr val="bg1"/>
            </a:solidFill>
          </a:ln>
          <a:effectLst>
            <a:outerShdw blurRad="254000" dist="127000" dir="5400000" sx="98000" sy="98000" algn="t" rotWithShape="0">
              <a:schemeClr val="accent1">
                <a:lumMod val="25000"/>
                <a:alpha val="10000"/>
              </a:schemeClr>
            </a:outerShdw>
          </a:effectLst>
        </p:spPr>
      </p:pic>
      <p:sp>
        <p:nvSpPr>
          <p:cNvPr id="3" name="矩形: 对角圆角 2">
            <a:extLst>
              <a:ext uri="{FF2B5EF4-FFF2-40B4-BE49-F238E27FC236}">
                <a16:creationId xmlns:a16="http://schemas.microsoft.com/office/drawing/2014/main" id="{8D5B303D-F49D-E444-2127-F4AA0BFD2D94}"/>
              </a:ext>
            </a:extLst>
          </p:cNvPr>
          <p:cNvSpPr/>
          <p:nvPr/>
        </p:nvSpPr>
        <p:spPr>
          <a:xfrm>
            <a:off x="198321" y="199572"/>
            <a:ext cx="11795358" cy="6458857"/>
          </a:xfrm>
          <a:prstGeom prst="round2DiagRect">
            <a:avLst>
              <a:gd name="adj1" fmla="val 0"/>
              <a:gd name="adj2" fmla="val 11461"/>
            </a:avLst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F943B8B-B156-F0C2-4814-818E0E508762}"/>
              </a:ext>
            </a:extLst>
          </p:cNvPr>
          <p:cNvSpPr txBox="1"/>
          <p:nvPr/>
        </p:nvSpPr>
        <p:spPr>
          <a:xfrm>
            <a:off x="5562395" y="2716420"/>
            <a:ext cx="55399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kumimoji="1" lang="zh-CN" altLang="en-US" sz="7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工作不足之处</a:t>
            </a:r>
            <a:endParaRPr kumimoji="1"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28" name="文本占位符 9">
            <a:extLst>
              <a:ext uri="{FF2B5EF4-FFF2-40B4-BE49-F238E27FC236}">
                <a16:creationId xmlns:a16="http://schemas.microsoft.com/office/drawing/2014/main" id="{ED90F2A8-8DD0-8C58-C1A0-000530E56CBB}"/>
              </a:ext>
            </a:extLst>
          </p:cNvPr>
          <p:cNvSpPr txBox="1">
            <a:spLocks/>
          </p:cNvSpPr>
          <p:nvPr/>
        </p:nvSpPr>
        <p:spPr>
          <a:xfrm>
            <a:off x="5562394" y="3889423"/>
            <a:ext cx="2112758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Deficiencies in the work</a:t>
            </a:r>
          </a:p>
        </p:txBody>
      </p:sp>
      <p:sp>
        <p:nvSpPr>
          <p:cNvPr id="29" name="gaoding-14">
            <a:extLst>
              <a:ext uri="{FF2B5EF4-FFF2-40B4-BE49-F238E27FC236}">
                <a16:creationId xmlns:a16="http://schemas.microsoft.com/office/drawing/2014/main" id="{966CF93F-77B1-641F-97F2-710C33C5C53A}"/>
              </a:ext>
            </a:extLst>
          </p:cNvPr>
          <p:cNvSpPr txBox="1"/>
          <p:nvPr/>
        </p:nvSpPr>
        <p:spPr>
          <a:xfrm>
            <a:off x="5562394" y="4456535"/>
            <a:ext cx="5471112" cy="613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kumimoji="0" lang="en-US" altLang="zh-CN" sz="105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urna</a:t>
            </a:r>
            <a:r>
              <a:rPr kumimoji="0" lang="en-US" altLang="zh-CN" sz="105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.</a:t>
            </a:r>
          </a:p>
        </p:txBody>
      </p:sp>
      <p:pic>
        <p:nvPicPr>
          <p:cNvPr id="30" name="图片 29" descr="卡通画&#10;&#10;中度可信度描述已自动生成">
            <a:extLst>
              <a:ext uri="{FF2B5EF4-FFF2-40B4-BE49-F238E27FC236}">
                <a16:creationId xmlns:a16="http://schemas.microsoft.com/office/drawing/2014/main" id="{15C7F099-8D68-4F4F-465A-EBE7353A8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10" name="gaoding-14">
            <a:extLst>
              <a:ext uri="{FF2B5EF4-FFF2-40B4-BE49-F238E27FC236}">
                <a16:creationId xmlns:a16="http://schemas.microsoft.com/office/drawing/2014/main" id="{DDFE4821-3611-D105-1E5B-CF495A5ACED3}"/>
              </a:ext>
            </a:extLst>
          </p:cNvPr>
          <p:cNvSpPr txBox="1"/>
          <p:nvPr/>
        </p:nvSpPr>
        <p:spPr>
          <a:xfrm>
            <a:off x="5562394" y="1489518"/>
            <a:ext cx="1699183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effectLst/>
                <a:uLnTx/>
                <a:uFillTx/>
                <a:latin typeface="汉仪旗黑 85S"/>
                <a:cs typeface="阿里巴巴普惠体 2.0 35 Thin" panose="00020600040101010101" pitchFamily="18" charset="-122"/>
              </a:rPr>
              <a:t>03</a:t>
            </a:r>
            <a:endParaRPr kumimoji="0" lang="en-US" altLang="zh-CN" sz="9600" b="1" i="0" u="none" strike="noStrike" kern="1200" cap="none" spc="0" normalizeH="0" baseline="0" noProof="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noFill/>
              <a:uLnTx/>
              <a:uFillTx/>
              <a:latin typeface="+mj-lt"/>
              <a:cs typeface="阿里巴巴普惠体 2.0 35 Thin" panose="00020600040101010101" pitchFamily="18" charset="-122"/>
            </a:endParaRPr>
          </a:p>
        </p:txBody>
      </p:sp>
      <p:sp>
        <p:nvSpPr>
          <p:cNvPr id="11" name="矩形: 对角圆角 10">
            <a:extLst>
              <a:ext uri="{FF2B5EF4-FFF2-40B4-BE49-F238E27FC236}">
                <a16:creationId xmlns:a16="http://schemas.microsoft.com/office/drawing/2014/main" id="{59361804-6A2D-02F7-5286-5EE111B18B4B}"/>
              </a:ext>
            </a:extLst>
          </p:cNvPr>
          <p:cNvSpPr/>
          <p:nvPr/>
        </p:nvSpPr>
        <p:spPr>
          <a:xfrm flipH="1">
            <a:off x="715292" y="4763125"/>
            <a:ext cx="1581150" cy="41933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381000" dist="1143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- DESIGN -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ea"/>
              <a:sym typeface="汉仪旗黑KW 55S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286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DE8593-02BD-429D-AA77-5045B088A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工作不足之处</a:t>
            </a:r>
          </a:p>
        </p:txBody>
      </p:sp>
      <p:sp>
        <p:nvSpPr>
          <p:cNvPr id="4" name="文本占位符 9">
            <a:extLst>
              <a:ext uri="{FF2B5EF4-FFF2-40B4-BE49-F238E27FC236}">
                <a16:creationId xmlns:a16="http://schemas.microsoft.com/office/drawing/2014/main" id="{45669B27-D837-4A7D-B526-463ACFC6E1D9}"/>
              </a:ext>
            </a:extLst>
          </p:cNvPr>
          <p:cNvSpPr txBox="1">
            <a:spLocks/>
          </p:cNvSpPr>
          <p:nvPr/>
        </p:nvSpPr>
        <p:spPr>
          <a:xfrm>
            <a:off x="3141663" y="655320"/>
            <a:ext cx="2112758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/Deficiencies in the work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F1942FC-C6CB-47CF-849B-C69B8317085F}"/>
              </a:ext>
            </a:extLst>
          </p:cNvPr>
          <p:cNvSpPr/>
          <p:nvPr/>
        </p:nvSpPr>
        <p:spPr>
          <a:xfrm>
            <a:off x="807084" y="1579971"/>
            <a:ext cx="5400675" cy="1327821"/>
          </a:xfrm>
          <a:prstGeom prst="roundRect">
            <a:avLst>
              <a:gd name="adj" fmla="val 4810"/>
            </a:avLst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241300" dist="38100" algn="ctr" rotWithShape="0">
              <a:schemeClr val="accent1">
                <a:lumMod val="1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: 圆顶角 8">
            <a:extLst>
              <a:ext uri="{FF2B5EF4-FFF2-40B4-BE49-F238E27FC236}">
                <a16:creationId xmlns:a16="http://schemas.microsoft.com/office/drawing/2014/main" id="{0057128A-E10E-49B6-973B-095A4976261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 rot="16200000">
            <a:off x="149769" y="2208102"/>
            <a:ext cx="1368000" cy="72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en-US" sz="1674"/>
          </a:p>
        </p:txBody>
      </p:sp>
      <p:sp>
        <p:nvSpPr>
          <p:cNvPr id="10" name="gaoding-14">
            <a:extLst>
              <a:ext uri="{FF2B5EF4-FFF2-40B4-BE49-F238E27FC236}">
                <a16:creationId xmlns:a16="http://schemas.microsoft.com/office/drawing/2014/main" id="{8E19178D-B7E5-4C43-A215-52AD57396EAC}"/>
              </a:ext>
            </a:extLst>
          </p:cNvPr>
          <p:cNvSpPr txBox="1"/>
          <p:nvPr/>
        </p:nvSpPr>
        <p:spPr>
          <a:xfrm>
            <a:off x="1110300" y="1805934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ctr">
              <a:defRPr kumimoji="1" sz="800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9000">
                      <a:schemeClr val="accent1"/>
                    </a:gs>
                  </a:gsLst>
                  <a:lin ang="2700000" scaled="0"/>
                </a:gradFill>
                <a:effectLst>
                  <a:outerShdw blurRad="190500" dist="38100" dir="2700000" algn="tl">
                    <a:schemeClr val="accent1">
                      <a:alpha val="3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请添加小标题</a:t>
            </a:r>
          </a:p>
        </p:txBody>
      </p:sp>
      <p:sp>
        <p:nvSpPr>
          <p:cNvPr id="11" name="gaoding-15">
            <a:extLst>
              <a:ext uri="{FF2B5EF4-FFF2-40B4-BE49-F238E27FC236}">
                <a16:creationId xmlns:a16="http://schemas.microsoft.com/office/drawing/2014/main" id="{86D66E03-5C4C-4CA3-A493-8359DEEA80F5}"/>
              </a:ext>
            </a:extLst>
          </p:cNvPr>
          <p:cNvSpPr txBox="1"/>
          <p:nvPr/>
        </p:nvSpPr>
        <p:spPr>
          <a:xfrm>
            <a:off x="1110300" y="2175710"/>
            <a:ext cx="4655500" cy="542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latin typeface="+mn-ea"/>
                <a:cs typeface="OPPOSans R" panose="00020600040101010101" pitchFamily="18" charset="-122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1E591C3-2224-4A24-B12F-7517688C845B}"/>
              </a:ext>
            </a:extLst>
          </p:cNvPr>
          <p:cNvSpPr/>
          <p:nvPr/>
        </p:nvSpPr>
        <p:spPr>
          <a:xfrm>
            <a:off x="807084" y="3163947"/>
            <a:ext cx="5400675" cy="1327821"/>
          </a:xfrm>
          <a:prstGeom prst="roundRect">
            <a:avLst>
              <a:gd name="adj" fmla="val 4810"/>
            </a:avLst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241300" dist="38100" algn="ctr" rotWithShape="0">
              <a:schemeClr val="accent1">
                <a:lumMod val="1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: 圆顶角 12">
            <a:extLst>
              <a:ext uri="{FF2B5EF4-FFF2-40B4-BE49-F238E27FC236}">
                <a16:creationId xmlns:a16="http://schemas.microsoft.com/office/drawing/2014/main" id="{9F963846-D2BF-47E0-BD63-A9A78F53AB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6200000">
            <a:off x="152745" y="3784792"/>
            <a:ext cx="1368000" cy="779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en-US" sz="1674"/>
          </a:p>
        </p:txBody>
      </p:sp>
      <p:sp>
        <p:nvSpPr>
          <p:cNvPr id="14" name="gaoding-14">
            <a:extLst>
              <a:ext uri="{FF2B5EF4-FFF2-40B4-BE49-F238E27FC236}">
                <a16:creationId xmlns:a16="http://schemas.microsoft.com/office/drawing/2014/main" id="{94A9CD50-C096-45F2-A3A2-4A53D02887C0}"/>
              </a:ext>
            </a:extLst>
          </p:cNvPr>
          <p:cNvSpPr txBox="1"/>
          <p:nvPr/>
        </p:nvSpPr>
        <p:spPr>
          <a:xfrm>
            <a:off x="1110300" y="3389910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ctr">
              <a:defRPr kumimoji="1" sz="800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9000">
                      <a:schemeClr val="accent1"/>
                    </a:gs>
                  </a:gsLst>
                  <a:lin ang="2700000" scaled="0"/>
                </a:gradFill>
                <a:effectLst>
                  <a:outerShdw blurRad="190500" dist="38100" dir="2700000" algn="tl">
                    <a:schemeClr val="accent1">
                      <a:alpha val="3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请添加小标题</a:t>
            </a:r>
          </a:p>
        </p:txBody>
      </p:sp>
      <p:sp>
        <p:nvSpPr>
          <p:cNvPr id="15" name="gaoding-15">
            <a:extLst>
              <a:ext uri="{FF2B5EF4-FFF2-40B4-BE49-F238E27FC236}">
                <a16:creationId xmlns:a16="http://schemas.microsoft.com/office/drawing/2014/main" id="{9B225A1F-F148-4D6A-8B0F-4F9BE7CE0DC3}"/>
              </a:ext>
            </a:extLst>
          </p:cNvPr>
          <p:cNvSpPr txBox="1"/>
          <p:nvPr/>
        </p:nvSpPr>
        <p:spPr>
          <a:xfrm>
            <a:off x="1110300" y="3759686"/>
            <a:ext cx="4655500" cy="542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latin typeface="+mn-ea"/>
                <a:cs typeface="OPPOSans R" panose="00020600040101010101" pitchFamily="18" charset="-122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1060E1AA-1877-4451-99E3-36276FEB7BCB}"/>
              </a:ext>
            </a:extLst>
          </p:cNvPr>
          <p:cNvSpPr/>
          <p:nvPr/>
        </p:nvSpPr>
        <p:spPr>
          <a:xfrm>
            <a:off x="807084" y="4747924"/>
            <a:ext cx="5400675" cy="1327821"/>
          </a:xfrm>
          <a:prstGeom prst="roundRect">
            <a:avLst>
              <a:gd name="adj" fmla="val 4810"/>
            </a:avLst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241300" dist="38100" algn="ctr" rotWithShape="0">
              <a:schemeClr val="accent1">
                <a:lumMod val="1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矩形: 圆顶角 16">
            <a:extLst>
              <a:ext uri="{FF2B5EF4-FFF2-40B4-BE49-F238E27FC236}">
                <a16:creationId xmlns:a16="http://schemas.microsoft.com/office/drawing/2014/main" id="{091872D6-DE73-4160-B698-002F97DD1E4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152745" y="5382008"/>
            <a:ext cx="1368000" cy="779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039" tIns="42520" rIns="85039" bIns="42520" rtlCol="0" anchor="ctr"/>
          <a:lstStyle/>
          <a:p>
            <a:pPr algn="ctr"/>
            <a:endParaRPr lang="en-US" sz="1674"/>
          </a:p>
        </p:txBody>
      </p:sp>
      <p:sp>
        <p:nvSpPr>
          <p:cNvPr id="18" name="gaoding-14">
            <a:extLst>
              <a:ext uri="{FF2B5EF4-FFF2-40B4-BE49-F238E27FC236}">
                <a16:creationId xmlns:a16="http://schemas.microsoft.com/office/drawing/2014/main" id="{9BD2C7A1-D090-4CC8-95FE-CF3B88AF2330}"/>
              </a:ext>
            </a:extLst>
          </p:cNvPr>
          <p:cNvSpPr txBox="1"/>
          <p:nvPr/>
        </p:nvSpPr>
        <p:spPr>
          <a:xfrm>
            <a:off x="1110300" y="4973887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ctr">
              <a:defRPr kumimoji="1" sz="800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9000">
                      <a:schemeClr val="accent1"/>
                    </a:gs>
                  </a:gsLst>
                  <a:lin ang="2700000" scaled="0"/>
                </a:gradFill>
                <a:effectLst>
                  <a:outerShdw blurRad="190500" dist="38100" dir="2700000" algn="tl">
                    <a:schemeClr val="accent1">
                      <a:alpha val="3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effectLst/>
              </a:rPr>
              <a:t>请添加小标题</a:t>
            </a:r>
          </a:p>
        </p:txBody>
      </p:sp>
      <p:sp>
        <p:nvSpPr>
          <p:cNvPr id="19" name="gaoding-15">
            <a:extLst>
              <a:ext uri="{FF2B5EF4-FFF2-40B4-BE49-F238E27FC236}">
                <a16:creationId xmlns:a16="http://schemas.microsoft.com/office/drawing/2014/main" id="{7CDB4158-4FBA-4E2C-94D2-5A8C0EE71376}"/>
              </a:ext>
            </a:extLst>
          </p:cNvPr>
          <p:cNvSpPr txBox="1"/>
          <p:nvPr/>
        </p:nvSpPr>
        <p:spPr>
          <a:xfrm>
            <a:off x="1110300" y="5343663"/>
            <a:ext cx="4655500" cy="542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latin typeface="+mn-ea"/>
                <a:cs typeface="OPPOSans R" panose="00020600040101010101" pitchFamily="18" charset="-122"/>
              </a:rPr>
              <a:t>单击此处输入你的正文，文字是您思想的提炼，为了最终演示发布的良好效果，请尽量言简意赅的阐述观点</a:t>
            </a:r>
          </a:p>
        </p:txBody>
      </p:sp>
      <p:pic>
        <p:nvPicPr>
          <p:cNvPr id="21" name="图片 20" descr="卡通画&#10;&#10;中度可信度描述已自动生成">
            <a:extLst>
              <a:ext uri="{FF2B5EF4-FFF2-40B4-BE49-F238E27FC236}">
                <a16:creationId xmlns:a16="http://schemas.microsoft.com/office/drawing/2014/main" id="{B48A0714-4178-44F7-AAD2-994525167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0CB7B30-C1E9-4991-A3B3-297316B663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0" t="2724" r="2439" b="3020"/>
          <a:stretch/>
        </p:blipFill>
        <p:spPr>
          <a:xfrm>
            <a:off x="6423864" y="1579972"/>
            <a:ext cx="4951895" cy="44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44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CDFE79-ACD7-4243-9014-AADC39AB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工作不足之处</a:t>
            </a:r>
          </a:p>
        </p:txBody>
      </p:sp>
      <p:sp>
        <p:nvSpPr>
          <p:cNvPr id="3" name="文本占位符 9">
            <a:extLst>
              <a:ext uri="{FF2B5EF4-FFF2-40B4-BE49-F238E27FC236}">
                <a16:creationId xmlns:a16="http://schemas.microsoft.com/office/drawing/2014/main" id="{E7C8B748-9218-4534-93D5-09A8860666B5}"/>
              </a:ext>
            </a:extLst>
          </p:cNvPr>
          <p:cNvSpPr txBox="1">
            <a:spLocks/>
          </p:cNvSpPr>
          <p:nvPr/>
        </p:nvSpPr>
        <p:spPr>
          <a:xfrm>
            <a:off x="3141663" y="655320"/>
            <a:ext cx="2112758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/Deficiencies in the work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5D11AAD-C6F6-460A-8729-C8640F664A55}"/>
              </a:ext>
            </a:extLst>
          </p:cNvPr>
          <p:cNvSpPr/>
          <p:nvPr/>
        </p:nvSpPr>
        <p:spPr bwMode="auto">
          <a:xfrm>
            <a:off x="2624827" y="3920385"/>
            <a:ext cx="2294676" cy="1696605"/>
          </a:xfrm>
          <a:custGeom>
            <a:avLst/>
            <a:gdLst>
              <a:gd name="T0" fmla="*/ 785 w 791"/>
              <a:gd name="T1" fmla="*/ 42 h 585"/>
              <a:gd name="T2" fmla="*/ 780 w 791"/>
              <a:gd name="T3" fmla="*/ 51 h 585"/>
              <a:gd name="T4" fmla="*/ 773 w 791"/>
              <a:gd name="T5" fmla="*/ 61 h 585"/>
              <a:gd name="T6" fmla="*/ 767 w 791"/>
              <a:gd name="T7" fmla="*/ 69 h 585"/>
              <a:gd name="T8" fmla="*/ 757 w 791"/>
              <a:gd name="T9" fmla="*/ 79 h 585"/>
              <a:gd name="T10" fmla="*/ 750 w 791"/>
              <a:gd name="T11" fmla="*/ 86 h 585"/>
              <a:gd name="T12" fmla="*/ 739 w 791"/>
              <a:gd name="T13" fmla="*/ 95 h 585"/>
              <a:gd name="T14" fmla="*/ 731 w 791"/>
              <a:gd name="T15" fmla="*/ 101 h 585"/>
              <a:gd name="T16" fmla="*/ 720 w 791"/>
              <a:gd name="T17" fmla="*/ 108 h 585"/>
              <a:gd name="T18" fmla="*/ 711 w 791"/>
              <a:gd name="T19" fmla="*/ 113 h 585"/>
              <a:gd name="T20" fmla="*/ 699 w 791"/>
              <a:gd name="T21" fmla="*/ 119 h 585"/>
              <a:gd name="T22" fmla="*/ 690 w 791"/>
              <a:gd name="T23" fmla="*/ 122 h 585"/>
              <a:gd name="T24" fmla="*/ 676 w 791"/>
              <a:gd name="T25" fmla="*/ 127 h 585"/>
              <a:gd name="T26" fmla="*/ 667 w 791"/>
              <a:gd name="T27" fmla="*/ 129 h 585"/>
              <a:gd name="T28" fmla="*/ 652 w 791"/>
              <a:gd name="T29" fmla="*/ 132 h 585"/>
              <a:gd name="T30" fmla="*/ 642 w 791"/>
              <a:gd name="T31" fmla="*/ 133 h 585"/>
              <a:gd name="T32" fmla="*/ 627 w 791"/>
              <a:gd name="T33" fmla="*/ 134 h 585"/>
              <a:gd name="T34" fmla="*/ 610 w 791"/>
              <a:gd name="T35" fmla="*/ 133 h 585"/>
              <a:gd name="T36" fmla="*/ 598 w 791"/>
              <a:gd name="T37" fmla="*/ 131 h 585"/>
              <a:gd name="T38" fmla="*/ 584 w 791"/>
              <a:gd name="T39" fmla="*/ 129 h 585"/>
              <a:gd name="T40" fmla="*/ 573 w 791"/>
              <a:gd name="T41" fmla="*/ 126 h 585"/>
              <a:gd name="T42" fmla="*/ 558 w 791"/>
              <a:gd name="T43" fmla="*/ 121 h 585"/>
              <a:gd name="T44" fmla="*/ 548 w 791"/>
              <a:gd name="T45" fmla="*/ 116 h 585"/>
              <a:gd name="T46" fmla="*/ 536 w 791"/>
              <a:gd name="T47" fmla="*/ 110 h 585"/>
              <a:gd name="T48" fmla="*/ 526 w 791"/>
              <a:gd name="T49" fmla="*/ 104 h 585"/>
              <a:gd name="T50" fmla="*/ 514 w 791"/>
              <a:gd name="T51" fmla="*/ 95 h 585"/>
              <a:gd name="T52" fmla="*/ 505 w 791"/>
              <a:gd name="T53" fmla="*/ 88 h 585"/>
              <a:gd name="T54" fmla="*/ 496 w 791"/>
              <a:gd name="T55" fmla="*/ 79 h 585"/>
              <a:gd name="T56" fmla="*/ 488 w 791"/>
              <a:gd name="T57" fmla="*/ 70 h 585"/>
              <a:gd name="T58" fmla="*/ 479 w 791"/>
              <a:gd name="T59" fmla="*/ 58 h 585"/>
              <a:gd name="T60" fmla="*/ 472 w 791"/>
              <a:gd name="T61" fmla="*/ 49 h 585"/>
              <a:gd name="T62" fmla="*/ 466 w 791"/>
              <a:gd name="T63" fmla="*/ 37 h 585"/>
              <a:gd name="T64" fmla="*/ 460 w 791"/>
              <a:gd name="T65" fmla="*/ 26 h 585"/>
              <a:gd name="T66" fmla="*/ 455 w 791"/>
              <a:gd name="T67" fmla="*/ 13 h 585"/>
              <a:gd name="T68" fmla="*/ 451 w 791"/>
              <a:gd name="T69" fmla="*/ 2 h 585"/>
              <a:gd name="T70" fmla="*/ 418 w 791"/>
              <a:gd name="T71" fmla="*/ 95 h 585"/>
              <a:gd name="T72" fmla="*/ 410 w 791"/>
              <a:gd name="T73" fmla="*/ 109 h 585"/>
              <a:gd name="T74" fmla="*/ 166 w 791"/>
              <a:gd name="T75" fmla="*/ 244 h 585"/>
              <a:gd name="T76" fmla="*/ 163 w 791"/>
              <a:gd name="T77" fmla="*/ 585 h 585"/>
              <a:gd name="T78" fmla="*/ 180 w 791"/>
              <a:gd name="T79" fmla="*/ 585 h 585"/>
              <a:gd name="T80" fmla="*/ 709 w 791"/>
              <a:gd name="T81" fmla="*/ 273 h 585"/>
              <a:gd name="T82" fmla="*/ 713 w 791"/>
              <a:gd name="T83" fmla="*/ 266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91" h="585">
                <a:moveTo>
                  <a:pt x="789" y="34"/>
                </a:moveTo>
                <a:cubicBezTo>
                  <a:pt x="789" y="35"/>
                  <a:pt x="789" y="36"/>
                  <a:pt x="788" y="36"/>
                </a:cubicBezTo>
                <a:cubicBezTo>
                  <a:pt x="787" y="38"/>
                  <a:pt x="786" y="40"/>
                  <a:pt x="785" y="42"/>
                </a:cubicBezTo>
                <a:cubicBezTo>
                  <a:pt x="785" y="42"/>
                  <a:pt x="785" y="42"/>
                  <a:pt x="785" y="43"/>
                </a:cubicBezTo>
                <a:cubicBezTo>
                  <a:pt x="783" y="45"/>
                  <a:pt x="782" y="47"/>
                  <a:pt x="781" y="49"/>
                </a:cubicBezTo>
                <a:cubicBezTo>
                  <a:pt x="781" y="50"/>
                  <a:pt x="780" y="50"/>
                  <a:pt x="780" y="51"/>
                </a:cubicBezTo>
                <a:cubicBezTo>
                  <a:pt x="779" y="52"/>
                  <a:pt x="778" y="54"/>
                  <a:pt x="777" y="55"/>
                </a:cubicBezTo>
                <a:cubicBezTo>
                  <a:pt x="776" y="56"/>
                  <a:pt x="776" y="56"/>
                  <a:pt x="775" y="57"/>
                </a:cubicBezTo>
                <a:cubicBezTo>
                  <a:pt x="775" y="58"/>
                  <a:pt x="774" y="60"/>
                  <a:pt x="773" y="61"/>
                </a:cubicBezTo>
                <a:cubicBezTo>
                  <a:pt x="772" y="62"/>
                  <a:pt x="772" y="62"/>
                  <a:pt x="771" y="63"/>
                </a:cubicBezTo>
                <a:cubicBezTo>
                  <a:pt x="770" y="65"/>
                  <a:pt x="769" y="66"/>
                  <a:pt x="767" y="68"/>
                </a:cubicBezTo>
                <a:cubicBezTo>
                  <a:pt x="767" y="68"/>
                  <a:pt x="767" y="68"/>
                  <a:pt x="767" y="69"/>
                </a:cubicBezTo>
                <a:cubicBezTo>
                  <a:pt x="765" y="70"/>
                  <a:pt x="764" y="72"/>
                  <a:pt x="762" y="74"/>
                </a:cubicBezTo>
                <a:cubicBezTo>
                  <a:pt x="761" y="75"/>
                  <a:pt x="761" y="75"/>
                  <a:pt x="760" y="76"/>
                </a:cubicBezTo>
                <a:cubicBezTo>
                  <a:pt x="759" y="77"/>
                  <a:pt x="758" y="78"/>
                  <a:pt x="757" y="79"/>
                </a:cubicBezTo>
                <a:cubicBezTo>
                  <a:pt x="756" y="80"/>
                  <a:pt x="756" y="80"/>
                  <a:pt x="755" y="81"/>
                </a:cubicBezTo>
                <a:cubicBezTo>
                  <a:pt x="754" y="82"/>
                  <a:pt x="753" y="83"/>
                  <a:pt x="752" y="84"/>
                </a:cubicBezTo>
                <a:cubicBezTo>
                  <a:pt x="751" y="85"/>
                  <a:pt x="750" y="86"/>
                  <a:pt x="750" y="86"/>
                </a:cubicBezTo>
                <a:cubicBezTo>
                  <a:pt x="748" y="87"/>
                  <a:pt x="747" y="89"/>
                  <a:pt x="745" y="90"/>
                </a:cubicBezTo>
                <a:cubicBezTo>
                  <a:pt x="745" y="90"/>
                  <a:pt x="745" y="91"/>
                  <a:pt x="744" y="91"/>
                </a:cubicBezTo>
                <a:cubicBezTo>
                  <a:pt x="743" y="92"/>
                  <a:pt x="741" y="94"/>
                  <a:pt x="739" y="95"/>
                </a:cubicBezTo>
                <a:cubicBezTo>
                  <a:pt x="738" y="96"/>
                  <a:pt x="738" y="96"/>
                  <a:pt x="737" y="97"/>
                </a:cubicBezTo>
                <a:cubicBezTo>
                  <a:pt x="736" y="98"/>
                  <a:pt x="734" y="99"/>
                  <a:pt x="733" y="100"/>
                </a:cubicBezTo>
                <a:cubicBezTo>
                  <a:pt x="732" y="100"/>
                  <a:pt x="732" y="101"/>
                  <a:pt x="731" y="101"/>
                </a:cubicBezTo>
                <a:cubicBezTo>
                  <a:pt x="730" y="102"/>
                  <a:pt x="728" y="103"/>
                  <a:pt x="727" y="104"/>
                </a:cubicBezTo>
                <a:cubicBezTo>
                  <a:pt x="726" y="104"/>
                  <a:pt x="726" y="105"/>
                  <a:pt x="725" y="105"/>
                </a:cubicBezTo>
                <a:cubicBezTo>
                  <a:pt x="723" y="106"/>
                  <a:pt x="721" y="107"/>
                  <a:pt x="720" y="108"/>
                </a:cubicBezTo>
                <a:cubicBezTo>
                  <a:pt x="719" y="109"/>
                  <a:pt x="719" y="109"/>
                  <a:pt x="719" y="109"/>
                </a:cubicBezTo>
                <a:cubicBezTo>
                  <a:pt x="717" y="110"/>
                  <a:pt x="715" y="111"/>
                  <a:pt x="713" y="112"/>
                </a:cubicBezTo>
                <a:cubicBezTo>
                  <a:pt x="712" y="113"/>
                  <a:pt x="711" y="113"/>
                  <a:pt x="711" y="113"/>
                </a:cubicBezTo>
                <a:cubicBezTo>
                  <a:pt x="709" y="114"/>
                  <a:pt x="708" y="115"/>
                  <a:pt x="706" y="116"/>
                </a:cubicBezTo>
                <a:cubicBezTo>
                  <a:pt x="705" y="116"/>
                  <a:pt x="705" y="116"/>
                  <a:pt x="704" y="117"/>
                </a:cubicBezTo>
                <a:cubicBezTo>
                  <a:pt x="702" y="117"/>
                  <a:pt x="701" y="118"/>
                  <a:pt x="699" y="119"/>
                </a:cubicBezTo>
                <a:cubicBezTo>
                  <a:pt x="699" y="119"/>
                  <a:pt x="698" y="119"/>
                  <a:pt x="697" y="120"/>
                </a:cubicBezTo>
                <a:cubicBezTo>
                  <a:pt x="695" y="120"/>
                  <a:pt x="693" y="121"/>
                  <a:pt x="691" y="122"/>
                </a:cubicBezTo>
                <a:cubicBezTo>
                  <a:pt x="691" y="122"/>
                  <a:pt x="691" y="122"/>
                  <a:pt x="690" y="122"/>
                </a:cubicBezTo>
                <a:cubicBezTo>
                  <a:pt x="688" y="123"/>
                  <a:pt x="686" y="124"/>
                  <a:pt x="683" y="125"/>
                </a:cubicBezTo>
                <a:cubicBezTo>
                  <a:pt x="683" y="125"/>
                  <a:pt x="682" y="125"/>
                  <a:pt x="681" y="125"/>
                </a:cubicBezTo>
                <a:cubicBezTo>
                  <a:pt x="680" y="126"/>
                  <a:pt x="678" y="126"/>
                  <a:pt x="676" y="127"/>
                </a:cubicBezTo>
                <a:cubicBezTo>
                  <a:pt x="676" y="127"/>
                  <a:pt x="675" y="127"/>
                  <a:pt x="674" y="127"/>
                </a:cubicBezTo>
                <a:cubicBezTo>
                  <a:pt x="672" y="128"/>
                  <a:pt x="671" y="128"/>
                  <a:pt x="669" y="129"/>
                </a:cubicBezTo>
                <a:cubicBezTo>
                  <a:pt x="668" y="129"/>
                  <a:pt x="667" y="129"/>
                  <a:pt x="667" y="129"/>
                </a:cubicBezTo>
                <a:cubicBezTo>
                  <a:pt x="664" y="130"/>
                  <a:pt x="662" y="130"/>
                  <a:pt x="660" y="131"/>
                </a:cubicBezTo>
                <a:cubicBezTo>
                  <a:pt x="660" y="131"/>
                  <a:pt x="660" y="131"/>
                  <a:pt x="659" y="131"/>
                </a:cubicBezTo>
                <a:cubicBezTo>
                  <a:pt x="657" y="131"/>
                  <a:pt x="655" y="132"/>
                  <a:pt x="652" y="132"/>
                </a:cubicBezTo>
                <a:cubicBezTo>
                  <a:pt x="651" y="132"/>
                  <a:pt x="651" y="132"/>
                  <a:pt x="650" y="132"/>
                </a:cubicBezTo>
                <a:cubicBezTo>
                  <a:pt x="648" y="132"/>
                  <a:pt x="646" y="133"/>
                  <a:pt x="645" y="133"/>
                </a:cubicBezTo>
                <a:cubicBezTo>
                  <a:pt x="644" y="133"/>
                  <a:pt x="643" y="133"/>
                  <a:pt x="642" y="133"/>
                </a:cubicBezTo>
                <a:cubicBezTo>
                  <a:pt x="640" y="133"/>
                  <a:pt x="638" y="133"/>
                  <a:pt x="637" y="133"/>
                </a:cubicBezTo>
                <a:cubicBezTo>
                  <a:pt x="636" y="133"/>
                  <a:pt x="635" y="133"/>
                  <a:pt x="634" y="133"/>
                </a:cubicBezTo>
                <a:cubicBezTo>
                  <a:pt x="632" y="134"/>
                  <a:pt x="629" y="134"/>
                  <a:pt x="627" y="134"/>
                </a:cubicBezTo>
                <a:cubicBezTo>
                  <a:pt x="624" y="134"/>
                  <a:pt x="621" y="134"/>
                  <a:pt x="618" y="133"/>
                </a:cubicBezTo>
                <a:cubicBezTo>
                  <a:pt x="617" y="133"/>
                  <a:pt x="616" y="133"/>
                  <a:pt x="615" y="133"/>
                </a:cubicBezTo>
                <a:cubicBezTo>
                  <a:pt x="613" y="133"/>
                  <a:pt x="611" y="133"/>
                  <a:pt x="610" y="133"/>
                </a:cubicBezTo>
                <a:cubicBezTo>
                  <a:pt x="609" y="133"/>
                  <a:pt x="607" y="133"/>
                  <a:pt x="606" y="133"/>
                </a:cubicBezTo>
                <a:cubicBezTo>
                  <a:pt x="605" y="132"/>
                  <a:pt x="603" y="132"/>
                  <a:pt x="601" y="132"/>
                </a:cubicBezTo>
                <a:cubicBezTo>
                  <a:pt x="600" y="132"/>
                  <a:pt x="599" y="132"/>
                  <a:pt x="598" y="131"/>
                </a:cubicBezTo>
                <a:cubicBezTo>
                  <a:pt x="596" y="131"/>
                  <a:pt x="594" y="131"/>
                  <a:pt x="593" y="130"/>
                </a:cubicBezTo>
                <a:cubicBezTo>
                  <a:pt x="592" y="130"/>
                  <a:pt x="591" y="130"/>
                  <a:pt x="590" y="130"/>
                </a:cubicBezTo>
                <a:cubicBezTo>
                  <a:pt x="588" y="130"/>
                  <a:pt x="586" y="129"/>
                  <a:pt x="584" y="129"/>
                </a:cubicBezTo>
                <a:cubicBezTo>
                  <a:pt x="583" y="128"/>
                  <a:pt x="582" y="128"/>
                  <a:pt x="582" y="128"/>
                </a:cubicBezTo>
                <a:cubicBezTo>
                  <a:pt x="579" y="127"/>
                  <a:pt x="576" y="127"/>
                  <a:pt x="574" y="126"/>
                </a:cubicBezTo>
                <a:cubicBezTo>
                  <a:pt x="574" y="126"/>
                  <a:pt x="573" y="126"/>
                  <a:pt x="573" y="126"/>
                </a:cubicBezTo>
                <a:cubicBezTo>
                  <a:pt x="571" y="125"/>
                  <a:pt x="568" y="124"/>
                  <a:pt x="566" y="123"/>
                </a:cubicBezTo>
                <a:cubicBezTo>
                  <a:pt x="565" y="123"/>
                  <a:pt x="564" y="123"/>
                  <a:pt x="563" y="122"/>
                </a:cubicBezTo>
                <a:cubicBezTo>
                  <a:pt x="562" y="122"/>
                  <a:pt x="560" y="121"/>
                  <a:pt x="558" y="121"/>
                </a:cubicBezTo>
                <a:cubicBezTo>
                  <a:pt x="557" y="120"/>
                  <a:pt x="556" y="120"/>
                  <a:pt x="555" y="119"/>
                </a:cubicBezTo>
                <a:cubicBezTo>
                  <a:pt x="554" y="119"/>
                  <a:pt x="552" y="118"/>
                  <a:pt x="551" y="117"/>
                </a:cubicBezTo>
                <a:cubicBezTo>
                  <a:pt x="550" y="117"/>
                  <a:pt x="549" y="116"/>
                  <a:pt x="548" y="116"/>
                </a:cubicBezTo>
                <a:cubicBezTo>
                  <a:pt x="546" y="115"/>
                  <a:pt x="545" y="115"/>
                  <a:pt x="543" y="114"/>
                </a:cubicBezTo>
                <a:cubicBezTo>
                  <a:pt x="542" y="113"/>
                  <a:pt x="542" y="113"/>
                  <a:pt x="541" y="112"/>
                </a:cubicBezTo>
                <a:cubicBezTo>
                  <a:pt x="539" y="112"/>
                  <a:pt x="537" y="111"/>
                  <a:pt x="536" y="110"/>
                </a:cubicBezTo>
                <a:cubicBezTo>
                  <a:pt x="535" y="109"/>
                  <a:pt x="534" y="109"/>
                  <a:pt x="534" y="108"/>
                </a:cubicBezTo>
                <a:cubicBezTo>
                  <a:pt x="531" y="107"/>
                  <a:pt x="529" y="106"/>
                  <a:pt x="527" y="104"/>
                </a:cubicBezTo>
                <a:cubicBezTo>
                  <a:pt x="527" y="104"/>
                  <a:pt x="526" y="104"/>
                  <a:pt x="526" y="104"/>
                </a:cubicBezTo>
                <a:cubicBezTo>
                  <a:pt x="524" y="103"/>
                  <a:pt x="522" y="101"/>
                  <a:pt x="520" y="100"/>
                </a:cubicBezTo>
                <a:cubicBezTo>
                  <a:pt x="520" y="99"/>
                  <a:pt x="519" y="99"/>
                  <a:pt x="518" y="98"/>
                </a:cubicBezTo>
                <a:cubicBezTo>
                  <a:pt x="517" y="97"/>
                  <a:pt x="515" y="96"/>
                  <a:pt x="514" y="95"/>
                </a:cubicBezTo>
                <a:cubicBezTo>
                  <a:pt x="513" y="94"/>
                  <a:pt x="512" y="94"/>
                  <a:pt x="511" y="93"/>
                </a:cubicBezTo>
                <a:cubicBezTo>
                  <a:pt x="510" y="92"/>
                  <a:pt x="509" y="91"/>
                  <a:pt x="508" y="90"/>
                </a:cubicBezTo>
                <a:cubicBezTo>
                  <a:pt x="507" y="89"/>
                  <a:pt x="506" y="88"/>
                  <a:pt x="505" y="88"/>
                </a:cubicBezTo>
                <a:cubicBezTo>
                  <a:pt x="504" y="87"/>
                  <a:pt x="503" y="86"/>
                  <a:pt x="502" y="84"/>
                </a:cubicBezTo>
                <a:cubicBezTo>
                  <a:pt x="501" y="84"/>
                  <a:pt x="500" y="83"/>
                  <a:pt x="499" y="82"/>
                </a:cubicBezTo>
                <a:cubicBezTo>
                  <a:pt x="498" y="81"/>
                  <a:pt x="497" y="80"/>
                  <a:pt x="496" y="79"/>
                </a:cubicBezTo>
                <a:cubicBezTo>
                  <a:pt x="495" y="78"/>
                  <a:pt x="494" y="77"/>
                  <a:pt x="494" y="77"/>
                </a:cubicBezTo>
                <a:cubicBezTo>
                  <a:pt x="492" y="75"/>
                  <a:pt x="490" y="73"/>
                  <a:pt x="488" y="71"/>
                </a:cubicBezTo>
                <a:cubicBezTo>
                  <a:pt x="488" y="71"/>
                  <a:pt x="488" y="70"/>
                  <a:pt x="488" y="70"/>
                </a:cubicBezTo>
                <a:cubicBezTo>
                  <a:pt x="486" y="68"/>
                  <a:pt x="485" y="66"/>
                  <a:pt x="483" y="65"/>
                </a:cubicBezTo>
                <a:cubicBezTo>
                  <a:pt x="483" y="64"/>
                  <a:pt x="482" y="63"/>
                  <a:pt x="482" y="62"/>
                </a:cubicBezTo>
                <a:cubicBezTo>
                  <a:pt x="481" y="61"/>
                  <a:pt x="480" y="60"/>
                  <a:pt x="479" y="58"/>
                </a:cubicBezTo>
                <a:cubicBezTo>
                  <a:pt x="478" y="57"/>
                  <a:pt x="477" y="57"/>
                  <a:pt x="477" y="56"/>
                </a:cubicBezTo>
                <a:cubicBezTo>
                  <a:pt x="476" y="54"/>
                  <a:pt x="475" y="53"/>
                  <a:pt x="474" y="52"/>
                </a:cubicBezTo>
                <a:cubicBezTo>
                  <a:pt x="473" y="51"/>
                  <a:pt x="473" y="50"/>
                  <a:pt x="472" y="49"/>
                </a:cubicBezTo>
                <a:cubicBezTo>
                  <a:pt x="471" y="48"/>
                  <a:pt x="471" y="46"/>
                  <a:pt x="470" y="45"/>
                </a:cubicBezTo>
                <a:cubicBezTo>
                  <a:pt x="469" y="44"/>
                  <a:pt x="469" y="43"/>
                  <a:pt x="468" y="42"/>
                </a:cubicBezTo>
                <a:cubicBezTo>
                  <a:pt x="467" y="40"/>
                  <a:pt x="466" y="39"/>
                  <a:pt x="466" y="37"/>
                </a:cubicBezTo>
                <a:cubicBezTo>
                  <a:pt x="465" y="37"/>
                  <a:pt x="465" y="36"/>
                  <a:pt x="464" y="35"/>
                </a:cubicBezTo>
                <a:cubicBezTo>
                  <a:pt x="463" y="33"/>
                  <a:pt x="462" y="30"/>
                  <a:pt x="461" y="28"/>
                </a:cubicBezTo>
                <a:cubicBezTo>
                  <a:pt x="461" y="27"/>
                  <a:pt x="460" y="27"/>
                  <a:pt x="460" y="26"/>
                </a:cubicBezTo>
                <a:cubicBezTo>
                  <a:pt x="459" y="24"/>
                  <a:pt x="458" y="22"/>
                  <a:pt x="458" y="20"/>
                </a:cubicBezTo>
                <a:cubicBezTo>
                  <a:pt x="457" y="19"/>
                  <a:pt x="457" y="18"/>
                  <a:pt x="456" y="17"/>
                </a:cubicBezTo>
                <a:cubicBezTo>
                  <a:pt x="456" y="16"/>
                  <a:pt x="455" y="14"/>
                  <a:pt x="455" y="13"/>
                </a:cubicBezTo>
                <a:cubicBezTo>
                  <a:pt x="454" y="12"/>
                  <a:pt x="454" y="11"/>
                  <a:pt x="454" y="10"/>
                </a:cubicBezTo>
                <a:cubicBezTo>
                  <a:pt x="453" y="8"/>
                  <a:pt x="453" y="6"/>
                  <a:pt x="452" y="5"/>
                </a:cubicBezTo>
                <a:cubicBezTo>
                  <a:pt x="452" y="4"/>
                  <a:pt x="451" y="3"/>
                  <a:pt x="451" y="2"/>
                </a:cubicBezTo>
                <a:cubicBezTo>
                  <a:pt x="451" y="1"/>
                  <a:pt x="451" y="0"/>
                  <a:pt x="451" y="0"/>
                </a:cubicBezTo>
                <a:cubicBezTo>
                  <a:pt x="445" y="33"/>
                  <a:pt x="434" y="65"/>
                  <a:pt x="418" y="95"/>
                </a:cubicBezTo>
                <a:cubicBezTo>
                  <a:pt x="418" y="95"/>
                  <a:pt x="418" y="95"/>
                  <a:pt x="418" y="95"/>
                </a:cubicBezTo>
                <a:cubicBezTo>
                  <a:pt x="415" y="100"/>
                  <a:pt x="415" y="100"/>
                  <a:pt x="415" y="100"/>
                </a:cubicBezTo>
                <a:cubicBezTo>
                  <a:pt x="414" y="101"/>
                  <a:pt x="414" y="102"/>
                  <a:pt x="414" y="103"/>
                </a:cubicBezTo>
                <a:cubicBezTo>
                  <a:pt x="410" y="109"/>
                  <a:pt x="410" y="109"/>
                  <a:pt x="410" y="109"/>
                </a:cubicBezTo>
                <a:cubicBezTo>
                  <a:pt x="410" y="109"/>
                  <a:pt x="410" y="109"/>
                  <a:pt x="410" y="109"/>
                </a:cubicBezTo>
                <a:cubicBezTo>
                  <a:pt x="357" y="192"/>
                  <a:pt x="269" y="242"/>
                  <a:pt x="170" y="244"/>
                </a:cubicBezTo>
                <a:cubicBezTo>
                  <a:pt x="166" y="244"/>
                  <a:pt x="166" y="244"/>
                  <a:pt x="166" y="244"/>
                </a:cubicBezTo>
                <a:cubicBezTo>
                  <a:pt x="165" y="244"/>
                  <a:pt x="164" y="244"/>
                  <a:pt x="163" y="244"/>
                </a:cubicBezTo>
                <a:cubicBezTo>
                  <a:pt x="72" y="248"/>
                  <a:pt x="0" y="323"/>
                  <a:pt x="0" y="415"/>
                </a:cubicBezTo>
                <a:cubicBezTo>
                  <a:pt x="0" y="506"/>
                  <a:pt x="72" y="581"/>
                  <a:pt x="163" y="585"/>
                </a:cubicBezTo>
                <a:cubicBezTo>
                  <a:pt x="164" y="585"/>
                  <a:pt x="165" y="585"/>
                  <a:pt x="166" y="585"/>
                </a:cubicBezTo>
                <a:cubicBezTo>
                  <a:pt x="172" y="585"/>
                  <a:pt x="172" y="585"/>
                  <a:pt x="172" y="585"/>
                </a:cubicBezTo>
                <a:cubicBezTo>
                  <a:pt x="174" y="585"/>
                  <a:pt x="177" y="585"/>
                  <a:pt x="180" y="585"/>
                </a:cubicBezTo>
                <a:cubicBezTo>
                  <a:pt x="398" y="580"/>
                  <a:pt x="593" y="466"/>
                  <a:pt x="705" y="280"/>
                </a:cubicBezTo>
                <a:cubicBezTo>
                  <a:pt x="705" y="280"/>
                  <a:pt x="705" y="280"/>
                  <a:pt x="705" y="280"/>
                </a:cubicBezTo>
                <a:cubicBezTo>
                  <a:pt x="709" y="273"/>
                  <a:pt x="709" y="273"/>
                  <a:pt x="709" y="273"/>
                </a:cubicBezTo>
                <a:cubicBezTo>
                  <a:pt x="709" y="273"/>
                  <a:pt x="710" y="272"/>
                  <a:pt x="710" y="271"/>
                </a:cubicBezTo>
                <a:cubicBezTo>
                  <a:pt x="713" y="266"/>
                  <a:pt x="713" y="266"/>
                  <a:pt x="713" y="266"/>
                </a:cubicBezTo>
                <a:cubicBezTo>
                  <a:pt x="713" y="266"/>
                  <a:pt x="713" y="266"/>
                  <a:pt x="713" y="266"/>
                </a:cubicBezTo>
                <a:cubicBezTo>
                  <a:pt x="754" y="194"/>
                  <a:pt x="781" y="114"/>
                  <a:pt x="791" y="32"/>
                </a:cubicBezTo>
                <a:cubicBezTo>
                  <a:pt x="790" y="33"/>
                  <a:pt x="790" y="33"/>
                  <a:pt x="789" y="3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8000"/>
                  <a:lumOff val="52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3D485D"/>
              </a:solidFill>
              <a:latin typeface="Arial"/>
              <a:ea typeface="等线" panose="02010600030101010101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79FB508-823F-4AE6-A24C-EE482E6428F1}"/>
              </a:ext>
            </a:extLst>
          </p:cNvPr>
          <p:cNvSpPr/>
          <p:nvPr/>
        </p:nvSpPr>
        <p:spPr bwMode="auto">
          <a:xfrm>
            <a:off x="1283161" y="1962900"/>
            <a:ext cx="2310647" cy="1673534"/>
          </a:xfrm>
          <a:custGeom>
            <a:avLst/>
            <a:gdLst>
              <a:gd name="T0" fmla="*/ 4 w 796"/>
              <a:gd name="T1" fmla="*/ 556 h 577"/>
              <a:gd name="T2" fmla="*/ 8 w 796"/>
              <a:gd name="T3" fmla="*/ 548 h 577"/>
              <a:gd name="T4" fmla="*/ 11 w 796"/>
              <a:gd name="T5" fmla="*/ 542 h 577"/>
              <a:gd name="T6" fmla="*/ 16 w 796"/>
              <a:gd name="T7" fmla="*/ 534 h 577"/>
              <a:gd name="T8" fmla="*/ 21 w 796"/>
              <a:gd name="T9" fmla="*/ 527 h 577"/>
              <a:gd name="T10" fmla="*/ 26 w 796"/>
              <a:gd name="T11" fmla="*/ 520 h 577"/>
              <a:gd name="T12" fmla="*/ 31 w 796"/>
              <a:gd name="T13" fmla="*/ 514 h 577"/>
              <a:gd name="T14" fmla="*/ 38 w 796"/>
              <a:gd name="T15" fmla="*/ 507 h 577"/>
              <a:gd name="T16" fmla="*/ 44 w 796"/>
              <a:gd name="T17" fmla="*/ 501 h 577"/>
              <a:gd name="T18" fmla="*/ 49 w 796"/>
              <a:gd name="T19" fmla="*/ 496 h 577"/>
              <a:gd name="T20" fmla="*/ 56 w 796"/>
              <a:gd name="T21" fmla="*/ 490 h 577"/>
              <a:gd name="T22" fmla="*/ 64 w 796"/>
              <a:gd name="T23" fmla="*/ 485 h 577"/>
              <a:gd name="T24" fmla="*/ 70 w 796"/>
              <a:gd name="T25" fmla="*/ 480 h 577"/>
              <a:gd name="T26" fmla="*/ 77 w 796"/>
              <a:gd name="T27" fmla="*/ 476 h 577"/>
              <a:gd name="T28" fmla="*/ 85 w 796"/>
              <a:gd name="T29" fmla="*/ 472 h 577"/>
              <a:gd name="T30" fmla="*/ 93 w 796"/>
              <a:gd name="T31" fmla="*/ 468 h 577"/>
              <a:gd name="T32" fmla="*/ 100 w 796"/>
              <a:gd name="T33" fmla="*/ 465 h 577"/>
              <a:gd name="T34" fmla="*/ 108 w 796"/>
              <a:gd name="T35" fmla="*/ 462 h 577"/>
              <a:gd name="T36" fmla="*/ 118 w 796"/>
              <a:gd name="T37" fmla="*/ 459 h 577"/>
              <a:gd name="T38" fmla="*/ 126 w 796"/>
              <a:gd name="T39" fmla="*/ 457 h 577"/>
              <a:gd name="T40" fmla="*/ 134 w 796"/>
              <a:gd name="T41" fmla="*/ 455 h 577"/>
              <a:gd name="T42" fmla="*/ 144 w 796"/>
              <a:gd name="T43" fmla="*/ 453 h 577"/>
              <a:gd name="T44" fmla="*/ 153 w 796"/>
              <a:gd name="T45" fmla="*/ 452 h 577"/>
              <a:gd name="T46" fmla="*/ 161 w 796"/>
              <a:gd name="T47" fmla="*/ 452 h 577"/>
              <a:gd name="T48" fmla="*/ 177 w 796"/>
              <a:gd name="T49" fmla="*/ 452 h 577"/>
              <a:gd name="T50" fmla="*/ 185 w 796"/>
              <a:gd name="T51" fmla="*/ 452 h 577"/>
              <a:gd name="T52" fmla="*/ 193 w 796"/>
              <a:gd name="T53" fmla="*/ 453 h 577"/>
              <a:gd name="T54" fmla="*/ 201 w 796"/>
              <a:gd name="T55" fmla="*/ 454 h 577"/>
              <a:gd name="T56" fmla="*/ 209 w 796"/>
              <a:gd name="T57" fmla="*/ 456 h 577"/>
              <a:gd name="T58" fmla="*/ 217 w 796"/>
              <a:gd name="T59" fmla="*/ 458 h 577"/>
              <a:gd name="T60" fmla="*/ 227 w 796"/>
              <a:gd name="T61" fmla="*/ 461 h 577"/>
              <a:gd name="T62" fmla="*/ 234 w 796"/>
              <a:gd name="T63" fmla="*/ 463 h 577"/>
              <a:gd name="T64" fmla="*/ 241 w 796"/>
              <a:gd name="T65" fmla="*/ 466 h 577"/>
              <a:gd name="T66" fmla="*/ 248 w 796"/>
              <a:gd name="T67" fmla="*/ 469 h 577"/>
              <a:gd name="T68" fmla="*/ 255 w 796"/>
              <a:gd name="T69" fmla="*/ 473 h 577"/>
              <a:gd name="T70" fmla="*/ 262 w 796"/>
              <a:gd name="T71" fmla="*/ 477 h 577"/>
              <a:gd name="T72" fmla="*/ 270 w 796"/>
              <a:gd name="T73" fmla="*/ 481 h 577"/>
              <a:gd name="T74" fmla="*/ 277 w 796"/>
              <a:gd name="T75" fmla="*/ 487 h 577"/>
              <a:gd name="T76" fmla="*/ 283 w 796"/>
              <a:gd name="T77" fmla="*/ 491 h 577"/>
              <a:gd name="T78" fmla="*/ 289 w 796"/>
              <a:gd name="T79" fmla="*/ 496 h 577"/>
              <a:gd name="T80" fmla="*/ 295 w 796"/>
              <a:gd name="T81" fmla="*/ 502 h 577"/>
              <a:gd name="T82" fmla="*/ 300 w 796"/>
              <a:gd name="T83" fmla="*/ 507 h 577"/>
              <a:gd name="T84" fmla="*/ 306 w 796"/>
              <a:gd name="T85" fmla="*/ 513 h 577"/>
              <a:gd name="T86" fmla="*/ 312 w 796"/>
              <a:gd name="T87" fmla="*/ 520 h 577"/>
              <a:gd name="T88" fmla="*/ 317 w 796"/>
              <a:gd name="T89" fmla="*/ 527 h 577"/>
              <a:gd name="T90" fmla="*/ 321 w 796"/>
              <a:gd name="T91" fmla="*/ 533 h 577"/>
              <a:gd name="T92" fmla="*/ 326 w 796"/>
              <a:gd name="T93" fmla="*/ 540 h 577"/>
              <a:gd name="T94" fmla="*/ 329 w 796"/>
              <a:gd name="T95" fmla="*/ 546 h 577"/>
              <a:gd name="T96" fmla="*/ 333 w 796"/>
              <a:gd name="T97" fmla="*/ 553 h 577"/>
              <a:gd name="T98" fmla="*/ 337 w 796"/>
              <a:gd name="T99" fmla="*/ 561 h 577"/>
              <a:gd name="T100" fmla="*/ 340 w 796"/>
              <a:gd name="T101" fmla="*/ 570 h 577"/>
              <a:gd name="T102" fmla="*/ 343 w 796"/>
              <a:gd name="T103" fmla="*/ 577 h 577"/>
              <a:gd name="T104" fmla="*/ 627 w 796"/>
              <a:gd name="T105" fmla="*/ 341 h 577"/>
              <a:gd name="T106" fmla="*/ 796 w 796"/>
              <a:gd name="T107" fmla="*/ 170 h 577"/>
              <a:gd name="T108" fmla="*/ 625 w 796"/>
              <a:gd name="T109" fmla="*/ 0 h 577"/>
              <a:gd name="T110" fmla="*/ 3 w 796"/>
              <a:gd name="T111" fmla="*/ 558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96" h="577">
                <a:moveTo>
                  <a:pt x="3" y="558"/>
                </a:moveTo>
                <a:cubicBezTo>
                  <a:pt x="3" y="557"/>
                  <a:pt x="4" y="557"/>
                  <a:pt x="4" y="556"/>
                </a:cubicBezTo>
                <a:cubicBezTo>
                  <a:pt x="5" y="554"/>
                  <a:pt x="6" y="552"/>
                  <a:pt x="7" y="551"/>
                </a:cubicBezTo>
                <a:cubicBezTo>
                  <a:pt x="7" y="550"/>
                  <a:pt x="7" y="549"/>
                  <a:pt x="8" y="548"/>
                </a:cubicBezTo>
                <a:cubicBezTo>
                  <a:pt x="9" y="547"/>
                  <a:pt x="10" y="545"/>
                  <a:pt x="11" y="543"/>
                </a:cubicBezTo>
                <a:cubicBezTo>
                  <a:pt x="11" y="543"/>
                  <a:pt x="11" y="542"/>
                  <a:pt x="11" y="542"/>
                </a:cubicBezTo>
                <a:cubicBezTo>
                  <a:pt x="13" y="539"/>
                  <a:pt x="14" y="537"/>
                  <a:pt x="16" y="535"/>
                </a:cubicBezTo>
                <a:cubicBezTo>
                  <a:pt x="16" y="535"/>
                  <a:pt x="16" y="534"/>
                  <a:pt x="16" y="534"/>
                </a:cubicBezTo>
                <a:cubicBezTo>
                  <a:pt x="17" y="532"/>
                  <a:pt x="19" y="530"/>
                  <a:pt x="20" y="528"/>
                </a:cubicBezTo>
                <a:cubicBezTo>
                  <a:pt x="20" y="528"/>
                  <a:pt x="21" y="527"/>
                  <a:pt x="21" y="527"/>
                </a:cubicBezTo>
                <a:cubicBezTo>
                  <a:pt x="22" y="525"/>
                  <a:pt x="24" y="523"/>
                  <a:pt x="25" y="522"/>
                </a:cubicBezTo>
                <a:cubicBezTo>
                  <a:pt x="25" y="521"/>
                  <a:pt x="26" y="521"/>
                  <a:pt x="26" y="520"/>
                </a:cubicBezTo>
                <a:cubicBezTo>
                  <a:pt x="28" y="518"/>
                  <a:pt x="29" y="516"/>
                  <a:pt x="31" y="515"/>
                </a:cubicBezTo>
                <a:cubicBezTo>
                  <a:pt x="31" y="515"/>
                  <a:pt x="31" y="514"/>
                  <a:pt x="31" y="514"/>
                </a:cubicBezTo>
                <a:cubicBezTo>
                  <a:pt x="33" y="512"/>
                  <a:pt x="35" y="510"/>
                  <a:pt x="36" y="508"/>
                </a:cubicBezTo>
                <a:cubicBezTo>
                  <a:pt x="37" y="508"/>
                  <a:pt x="37" y="507"/>
                  <a:pt x="38" y="507"/>
                </a:cubicBezTo>
                <a:cubicBezTo>
                  <a:pt x="39" y="506"/>
                  <a:pt x="40" y="504"/>
                  <a:pt x="42" y="503"/>
                </a:cubicBezTo>
                <a:cubicBezTo>
                  <a:pt x="42" y="502"/>
                  <a:pt x="43" y="502"/>
                  <a:pt x="44" y="501"/>
                </a:cubicBezTo>
                <a:cubicBezTo>
                  <a:pt x="45" y="500"/>
                  <a:pt x="47" y="498"/>
                  <a:pt x="48" y="497"/>
                </a:cubicBezTo>
                <a:cubicBezTo>
                  <a:pt x="49" y="497"/>
                  <a:pt x="49" y="496"/>
                  <a:pt x="49" y="496"/>
                </a:cubicBezTo>
                <a:cubicBezTo>
                  <a:pt x="51" y="494"/>
                  <a:pt x="53" y="492"/>
                  <a:pt x="56" y="491"/>
                </a:cubicBezTo>
                <a:cubicBezTo>
                  <a:pt x="56" y="491"/>
                  <a:pt x="56" y="491"/>
                  <a:pt x="56" y="490"/>
                </a:cubicBezTo>
                <a:cubicBezTo>
                  <a:pt x="58" y="489"/>
                  <a:pt x="60" y="487"/>
                  <a:pt x="62" y="486"/>
                </a:cubicBezTo>
                <a:cubicBezTo>
                  <a:pt x="62" y="486"/>
                  <a:pt x="63" y="485"/>
                  <a:pt x="64" y="485"/>
                </a:cubicBezTo>
                <a:cubicBezTo>
                  <a:pt x="65" y="484"/>
                  <a:pt x="67" y="483"/>
                  <a:pt x="68" y="482"/>
                </a:cubicBezTo>
                <a:cubicBezTo>
                  <a:pt x="69" y="481"/>
                  <a:pt x="70" y="481"/>
                  <a:pt x="70" y="480"/>
                </a:cubicBezTo>
                <a:cubicBezTo>
                  <a:pt x="72" y="479"/>
                  <a:pt x="74" y="478"/>
                  <a:pt x="76" y="477"/>
                </a:cubicBezTo>
                <a:cubicBezTo>
                  <a:pt x="76" y="477"/>
                  <a:pt x="77" y="476"/>
                  <a:pt x="77" y="476"/>
                </a:cubicBezTo>
                <a:cubicBezTo>
                  <a:pt x="79" y="475"/>
                  <a:pt x="81" y="474"/>
                  <a:pt x="84" y="472"/>
                </a:cubicBezTo>
                <a:cubicBezTo>
                  <a:pt x="84" y="472"/>
                  <a:pt x="85" y="472"/>
                  <a:pt x="85" y="472"/>
                </a:cubicBezTo>
                <a:cubicBezTo>
                  <a:pt x="87" y="471"/>
                  <a:pt x="89" y="470"/>
                  <a:pt x="91" y="469"/>
                </a:cubicBezTo>
                <a:cubicBezTo>
                  <a:pt x="92" y="468"/>
                  <a:pt x="92" y="468"/>
                  <a:pt x="93" y="468"/>
                </a:cubicBezTo>
                <a:cubicBezTo>
                  <a:pt x="95" y="467"/>
                  <a:pt x="97" y="466"/>
                  <a:pt x="98" y="465"/>
                </a:cubicBezTo>
                <a:cubicBezTo>
                  <a:pt x="99" y="465"/>
                  <a:pt x="100" y="465"/>
                  <a:pt x="100" y="465"/>
                </a:cubicBezTo>
                <a:cubicBezTo>
                  <a:pt x="103" y="464"/>
                  <a:pt x="105" y="463"/>
                  <a:pt x="108" y="462"/>
                </a:cubicBezTo>
                <a:cubicBezTo>
                  <a:pt x="108" y="462"/>
                  <a:pt x="108" y="462"/>
                  <a:pt x="108" y="462"/>
                </a:cubicBezTo>
                <a:cubicBezTo>
                  <a:pt x="111" y="461"/>
                  <a:pt x="113" y="460"/>
                  <a:pt x="115" y="459"/>
                </a:cubicBezTo>
                <a:cubicBezTo>
                  <a:pt x="116" y="459"/>
                  <a:pt x="117" y="459"/>
                  <a:pt x="118" y="459"/>
                </a:cubicBezTo>
                <a:cubicBezTo>
                  <a:pt x="120" y="458"/>
                  <a:pt x="121" y="458"/>
                  <a:pt x="123" y="457"/>
                </a:cubicBezTo>
                <a:cubicBezTo>
                  <a:pt x="124" y="457"/>
                  <a:pt x="125" y="457"/>
                  <a:pt x="126" y="457"/>
                </a:cubicBezTo>
                <a:cubicBezTo>
                  <a:pt x="128" y="456"/>
                  <a:pt x="130" y="456"/>
                  <a:pt x="132" y="455"/>
                </a:cubicBezTo>
                <a:cubicBezTo>
                  <a:pt x="133" y="455"/>
                  <a:pt x="133" y="455"/>
                  <a:pt x="134" y="455"/>
                </a:cubicBezTo>
                <a:cubicBezTo>
                  <a:pt x="136" y="454"/>
                  <a:pt x="139" y="454"/>
                  <a:pt x="142" y="453"/>
                </a:cubicBezTo>
                <a:cubicBezTo>
                  <a:pt x="142" y="453"/>
                  <a:pt x="143" y="453"/>
                  <a:pt x="144" y="453"/>
                </a:cubicBezTo>
                <a:cubicBezTo>
                  <a:pt x="146" y="453"/>
                  <a:pt x="148" y="453"/>
                  <a:pt x="150" y="452"/>
                </a:cubicBezTo>
                <a:cubicBezTo>
                  <a:pt x="151" y="452"/>
                  <a:pt x="152" y="452"/>
                  <a:pt x="153" y="452"/>
                </a:cubicBezTo>
                <a:cubicBezTo>
                  <a:pt x="155" y="452"/>
                  <a:pt x="156" y="452"/>
                  <a:pt x="158" y="452"/>
                </a:cubicBezTo>
                <a:cubicBezTo>
                  <a:pt x="159" y="452"/>
                  <a:pt x="160" y="452"/>
                  <a:pt x="161" y="452"/>
                </a:cubicBezTo>
                <a:cubicBezTo>
                  <a:pt x="164" y="451"/>
                  <a:pt x="166" y="451"/>
                  <a:pt x="169" y="451"/>
                </a:cubicBezTo>
                <a:cubicBezTo>
                  <a:pt x="172" y="451"/>
                  <a:pt x="175" y="451"/>
                  <a:pt x="177" y="452"/>
                </a:cubicBezTo>
                <a:cubicBezTo>
                  <a:pt x="178" y="452"/>
                  <a:pt x="179" y="452"/>
                  <a:pt x="180" y="452"/>
                </a:cubicBezTo>
                <a:cubicBezTo>
                  <a:pt x="182" y="452"/>
                  <a:pt x="184" y="452"/>
                  <a:pt x="185" y="452"/>
                </a:cubicBezTo>
                <a:cubicBezTo>
                  <a:pt x="186" y="452"/>
                  <a:pt x="187" y="452"/>
                  <a:pt x="188" y="452"/>
                </a:cubicBezTo>
                <a:cubicBezTo>
                  <a:pt x="190" y="453"/>
                  <a:pt x="192" y="453"/>
                  <a:pt x="193" y="453"/>
                </a:cubicBezTo>
                <a:cubicBezTo>
                  <a:pt x="194" y="453"/>
                  <a:pt x="195" y="453"/>
                  <a:pt x="196" y="453"/>
                </a:cubicBezTo>
                <a:cubicBezTo>
                  <a:pt x="198" y="454"/>
                  <a:pt x="200" y="454"/>
                  <a:pt x="201" y="454"/>
                </a:cubicBezTo>
                <a:cubicBezTo>
                  <a:pt x="202" y="454"/>
                  <a:pt x="203" y="455"/>
                  <a:pt x="204" y="455"/>
                </a:cubicBezTo>
                <a:cubicBezTo>
                  <a:pt x="206" y="455"/>
                  <a:pt x="208" y="455"/>
                  <a:pt x="209" y="456"/>
                </a:cubicBezTo>
                <a:cubicBezTo>
                  <a:pt x="210" y="456"/>
                  <a:pt x="211" y="456"/>
                  <a:pt x="212" y="456"/>
                </a:cubicBezTo>
                <a:cubicBezTo>
                  <a:pt x="214" y="457"/>
                  <a:pt x="216" y="457"/>
                  <a:pt x="217" y="458"/>
                </a:cubicBezTo>
                <a:cubicBezTo>
                  <a:pt x="218" y="458"/>
                  <a:pt x="219" y="458"/>
                  <a:pt x="220" y="458"/>
                </a:cubicBezTo>
                <a:cubicBezTo>
                  <a:pt x="222" y="459"/>
                  <a:pt x="224" y="460"/>
                  <a:pt x="227" y="461"/>
                </a:cubicBezTo>
                <a:cubicBezTo>
                  <a:pt x="227" y="461"/>
                  <a:pt x="228" y="461"/>
                  <a:pt x="228" y="461"/>
                </a:cubicBezTo>
                <a:cubicBezTo>
                  <a:pt x="230" y="462"/>
                  <a:pt x="232" y="463"/>
                  <a:pt x="234" y="463"/>
                </a:cubicBezTo>
                <a:cubicBezTo>
                  <a:pt x="235" y="464"/>
                  <a:pt x="236" y="464"/>
                  <a:pt x="237" y="464"/>
                </a:cubicBezTo>
                <a:cubicBezTo>
                  <a:pt x="238" y="465"/>
                  <a:pt x="240" y="466"/>
                  <a:pt x="241" y="466"/>
                </a:cubicBezTo>
                <a:cubicBezTo>
                  <a:pt x="242" y="467"/>
                  <a:pt x="243" y="467"/>
                  <a:pt x="244" y="467"/>
                </a:cubicBezTo>
                <a:cubicBezTo>
                  <a:pt x="246" y="468"/>
                  <a:pt x="247" y="469"/>
                  <a:pt x="248" y="469"/>
                </a:cubicBezTo>
                <a:cubicBezTo>
                  <a:pt x="249" y="470"/>
                  <a:pt x="250" y="470"/>
                  <a:pt x="251" y="471"/>
                </a:cubicBezTo>
                <a:cubicBezTo>
                  <a:pt x="253" y="472"/>
                  <a:pt x="254" y="472"/>
                  <a:pt x="255" y="473"/>
                </a:cubicBezTo>
                <a:cubicBezTo>
                  <a:pt x="256" y="473"/>
                  <a:pt x="257" y="474"/>
                  <a:pt x="258" y="474"/>
                </a:cubicBezTo>
                <a:cubicBezTo>
                  <a:pt x="259" y="475"/>
                  <a:pt x="261" y="476"/>
                  <a:pt x="262" y="477"/>
                </a:cubicBezTo>
                <a:cubicBezTo>
                  <a:pt x="263" y="477"/>
                  <a:pt x="264" y="478"/>
                  <a:pt x="265" y="478"/>
                </a:cubicBezTo>
                <a:cubicBezTo>
                  <a:pt x="266" y="479"/>
                  <a:pt x="268" y="480"/>
                  <a:pt x="270" y="481"/>
                </a:cubicBezTo>
                <a:cubicBezTo>
                  <a:pt x="270" y="482"/>
                  <a:pt x="271" y="482"/>
                  <a:pt x="271" y="482"/>
                </a:cubicBezTo>
                <a:cubicBezTo>
                  <a:pt x="273" y="484"/>
                  <a:pt x="275" y="485"/>
                  <a:pt x="277" y="487"/>
                </a:cubicBezTo>
                <a:cubicBezTo>
                  <a:pt x="278" y="487"/>
                  <a:pt x="278" y="488"/>
                  <a:pt x="279" y="488"/>
                </a:cubicBezTo>
                <a:cubicBezTo>
                  <a:pt x="280" y="489"/>
                  <a:pt x="282" y="490"/>
                  <a:pt x="283" y="491"/>
                </a:cubicBezTo>
                <a:cubicBezTo>
                  <a:pt x="284" y="492"/>
                  <a:pt x="285" y="493"/>
                  <a:pt x="286" y="493"/>
                </a:cubicBezTo>
                <a:cubicBezTo>
                  <a:pt x="287" y="494"/>
                  <a:pt x="288" y="495"/>
                  <a:pt x="289" y="496"/>
                </a:cubicBezTo>
                <a:cubicBezTo>
                  <a:pt x="290" y="497"/>
                  <a:pt x="291" y="498"/>
                  <a:pt x="291" y="498"/>
                </a:cubicBezTo>
                <a:cubicBezTo>
                  <a:pt x="293" y="499"/>
                  <a:pt x="294" y="500"/>
                  <a:pt x="295" y="502"/>
                </a:cubicBezTo>
                <a:cubicBezTo>
                  <a:pt x="296" y="502"/>
                  <a:pt x="296" y="503"/>
                  <a:pt x="297" y="504"/>
                </a:cubicBezTo>
                <a:cubicBezTo>
                  <a:pt x="298" y="505"/>
                  <a:pt x="299" y="506"/>
                  <a:pt x="300" y="507"/>
                </a:cubicBezTo>
                <a:cubicBezTo>
                  <a:pt x="301" y="508"/>
                  <a:pt x="302" y="508"/>
                  <a:pt x="302" y="509"/>
                </a:cubicBezTo>
                <a:cubicBezTo>
                  <a:pt x="304" y="510"/>
                  <a:pt x="305" y="512"/>
                  <a:pt x="306" y="513"/>
                </a:cubicBezTo>
                <a:cubicBezTo>
                  <a:pt x="306" y="514"/>
                  <a:pt x="307" y="514"/>
                  <a:pt x="308" y="515"/>
                </a:cubicBezTo>
                <a:cubicBezTo>
                  <a:pt x="309" y="517"/>
                  <a:pt x="311" y="518"/>
                  <a:pt x="312" y="520"/>
                </a:cubicBezTo>
                <a:cubicBezTo>
                  <a:pt x="312" y="520"/>
                  <a:pt x="312" y="520"/>
                  <a:pt x="312" y="521"/>
                </a:cubicBezTo>
                <a:cubicBezTo>
                  <a:pt x="314" y="523"/>
                  <a:pt x="316" y="525"/>
                  <a:pt x="317" y="527"/>
                </a:cubicBezTo>
                <a:cubicBezTo>
                  <a:pt x="318" y="527"/>
                  <a:pt x="318" y="528"/>
                  <a:pt x="318" y="529"/>
                </a:cubicBezTo>
                <a:cubicBezTo>
                  <a:pt x="319" y="530"/>
                  <a:pt x="320" y="532"/>
                  <a:pt x="321" y="533"/>
                </a:cubicBezTo>
                <a:cubicBezTo>
                  <a:pt x="322" y="534"/>
                  <a:pt x="322" y="535"/>
                  <a:pt x="323" y="535"/>
                </a:cubicBezTo>
                <a:cubicBezTo>
                  <a:pt x="324" y="537"/>
                  <a:pt x="325" y="538"/>
                  <a:pt x="326" y="540"/>
                </a:cubicBezTo>
                <a:cubicBezTo>
                  <a:pt x="326" y="540"/>
                  <a:pt x="327" y="541"/>
                  <a:pt x="327" y="542"/>
                </a:cubicBezTo>
                <a:cubicBezTo>
                  <a:pt x="328" y="544"/>
                  <a:pt x="329" y="545"/>
                  <a:pt x="329" y="546"/>
                </a:cubicBezTo>
                <a:cubicBezTo>
                  <a:pt x="330" y="547"/>
                  <a:pt x="330" y="548"/>
                  <a:pt x="331" y="549"/>
                </a:cubicBezTo>
                <a:cubicBezTo>
                  <a:pt x="332" y="550"/>
                  <a:pt x="332" y="552"/>
                  <a:pt x="333" y="553"/>
                </a:cubicBezTo>
                <a:cubicBezTo>
                  <a:pt x="334" y="554"/>
                  <a:pt x="334" y="555"/>
                  <a:pt x="334" y="556"/>
                </a:cubicBezTo>
                <a:cubicBezTo>
                  <a:pt x="335" y="558"/>
                  <a:pt x="336" y="559"/>
                  <a:pt x="337" y="561"/>
                </a:cubicBezTo>
                <a:cubicBezTo>
                  <a:pt x="337" y="562"/>
                  <a:pt x="337" y="562"/>
                  <a:pt x="338" y="563"/>
                </a:cubicBezTo>
                <a:cubicBezTo>
                  <a:pt x="339" y="565"/>
                  <a:pt x="340" y="568"/>
                  <a:pt x="340" y="570"/>
                </a:cubicBezTo>
                <a:cubicBezTo>
                  <a:pt x="341" y="570"/>
                  <a:pt x="341" y="571"/>
                  <a:pt x="341" y="571"/>
                </a:cubicBezTo>
                <a:cubicBezTo>
                  <a:pt x="341" y="573"/>
                  <a:pt x="342" y="575"/>
                  <a:pt x="343" y="577"/>
                </a:cubicBezTo>
                <a:cubicBezTo>
                  <a:pt x="368" y="443"/>
                  <a:pt x="486" y="342"/>
                  <a:pt x="625" y="341"/>
                </a:cubicBezTo>
                <a:cubicBezTo>
                  <a:pt x="626" y="341"/>
                  <a:pt x="627" y="341"/>
                  <a:pt x="627" y="341"/>
                </a:cubicBezTo>
                <a:cubicBezTo>
                  <a:pt x="629" y="341"/>
                  <a:pt x="629" y="341"/>
                  <a:pt x="629" y="341"/>
                </a:cubicBezTo>
                <a:cubicBezTo>
                  <a:pt x="721" y="339"/>
                  <a:pt x="796" y="262"/>
                  <a:pt x="796" y="170"/>
                </a:cubicBezTo>
                <a:cubicBezTo>
                  <a:pt x="796" y="78"/>
                  <a:pt x="721" y="2"/>
                  <a:pt x="629" y="0"/>
                </a:cubicBezTo>
                <a:cubicBezTo>
                  <a:pt x="625" y="0"/>
                  <a:pt x="625" y="0"/>
                  <a:pt x="625" y="0"/>
                </a:cubicBezTo>
                <a:cubicBezTo>
                  <a:pt x="301" y="1"/>
                  <a:pt x="33" y="249"/>
                  <a:pt x="0" y="565"/>
                </a:cubicBezTo>
                <a:cubicBezTo>
                  <a:pt x="1" y="563"/>
                  <a:pt x="2" y="560"/>
                  <a:pt x="3" y="55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8000"/>
                  <a:lumOff val="52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3D485D"/>
              </a:solidFill>
              <a:latin typeface="Arial"/>
              <a:ea typeface="等线" panose="02010600030101010101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EC96113-4844-4027-955C-B1AC69A9DBFA}"/>
              </a:ext>
            </a:extLst>
          </p:cNvPr>
          <p:cNvSpPr/>
          <p:nvPr/>
        </p:nvSpPr>
        <p:spPr bwMode="auto">
          <a:xfrm>
            <a:off x="1274287" y="3306343"/>
            <a:ext cx="1689507" cy="2301775"/>
          </a:xfrm>
          <a:custGeom>
            <a:avLst/>
            <a:gdLst>
              <a:gd name="T0" fmla="*/ 561 w 582"/>
              <a:gd name="T1" fmla="*/ 794 h 794"/>
              <a:gd name="T2" fmla="*/ 453 w 582"/>
              <a:gd name="T3" fmla="*/ 627 h 794"/>
              <a:gd name="T4" fmla="*/ 582 w 582"/>
              <a:gd name="T5" fmla="*/ 452 h 794"/>
              <a:gd name="T6" fmla="*/ 382 w 582"/>
              <a:gd name="T7" fmla="*/ 316 h 794"/>
              <a:gd name="T8" fmla="*/ 382 w 582"/>
              <a:gd name="T9" fmla="*/ 316 h 794"/>
              <a:gd name="T10" fmla="*/ 379 w 582"/>
              <a:gd name="T11" fmla="*/ 311 h 794"/>
              <a:gd name="T12" fmla="*/ 378 w 582"/>
              <a:gd name="T13" fmla="*/ 308 h 794"/>
              <a:gd name="T14" fmla="*/ 374 w 582"/>
              <a:gd name="T15" fmla="*/ 302 h 794"/>
              <a:gd name="T16" fmla="*/ 374 w 582"/>
              <a:gd name="T17" fmla="*/ 302 h 794"/>
              <a:gd name="T18" fmla="*/ 342 w 582"/>
              <a:gd name="T19" fmla="*/ 191 h 794"/>
              <a:gd name="T20" fmla="*/ 342 w 582"/>
              <a:gd name="T21" fmla="*/ 190 h 794"/>
              <a:gd name="T22" fmla="*/ 342 w 582"/>
              <a:gd name="T23" fmla="*/ 190 h 794"/>
              <a:gd name="T24" fmla="*/ 343 w 582"/>
              <a:gd name="T25" fmla="*/ 171 h 794"/>
              <a:gd name="T26" fmla="*/ 342 w 582"/>
              <a:gd name="T27" fmla="*/ 150 h 794"/>
              <a:gd name="T28" fmla="*/ 279 w 582"/>
              <a:gd name="T29" fmla="*/ 38 h 794"/>
              <a:gd name="T30" fmla="*/ 267 w 582"/>
              <a:gd name="T31" fmla="*/ 29 h 794"/>
              <a:gd name="T32" fmla="*/ 241 w 582"/>
              <a:gd name="T33" fmla="*/ 15 h 794"/>
              <a:gd name="T34" fmla="*/ 233 w 582"/>
              <a:gd name="T35" fmla="*/ 12 h 794"/>
              <a:gd name="T36" fmla="*/ 219 w 582"/>
              <a:gd name="T37" fmla="*/ 7 h 794"/>
              <a:gd name="T38" fmla="*/ 172 w 582"/>
              <a:gd name="T39" fmla="*/ 0 h 794"/>
              <a:gd name="T40" fmla="*/ 2 w 582"/>
              <a:gd name="T41" fmla="*/ 165 h 794"/>
              <a:gd name="T42" fmla="*/ 2 w 582"/>
              <a:gd name="T43" fmla="*/ 169 h 794"/>
              <a:gd name="T44" fmla="*/ 2 w 582"/>
              <a:gd name="T45" fmla="*/ 175 h 794"/>
              <a:gd name="T46" fmla="*/ 0 w 582"/>
              <a:gd name="T47" fmla="*/ 175 h 794"/>
              <a:gd name="T48" fmla="*/ 79 w 582"/>
              <a:gd name="T49" fmla="*/ 473 h 794"/>
              <a:gd name="T50" fmla="*/ 79 w 582"/>
              <a:gd name="T51" fmla="*/ 473 h 794"/>
              <a:gd name="T52" fmla="*/ 82 w 582"/>
              <a:gd name="T53" fmla="*/ 479 h 794"/>
              <a:gd name="T54" fmla="*/ 84 w 582"/>
              <a:gd name="T55" fmla="*/ 481 h 794"/>
              <a:gd name="T56" fmla="*/ 87 w 582"/>
              <a:gd name="T57" fmla="*/ 487 h 794"/>
              <a:gd name="T58" fmla="*/ 87 w 582"/>
              <a:gd name="T59" fmla="*/ 487 h 794"/>
              <a:gd name="T60" fmla="*/ 561 w 582"/>
              <a:gd name="T61" fmla="*/ 794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82" h="794">
                <a:moveTo>
                  <a:pt x="561" y="794"/>
                </a:moveTo>
                <a:cubicBezTo>
                  <a:pt x="497" y="765"/>
                  <a:pt x="453" y="701"/>
                  <a:pt x="453" y="627"/>
                </a:cubicBezTo>
                <a:cubicBezTo>
                  <a:pt x="453" y="545"/>
                  <a:pt x="507" y="475"/>
                  <a:pt x="582" y="452"/>
                </a:cubicBezTo>
                <a:cubicBezTo>
                  <a:pt x="500" y="438"/>
                  <a:pt x="426" y="388"/>
                  <a:pt x="382" y="316"/>
                </a:cubicBezTo>
                <a:cubicBezTo>
                  <a:pt x="382" y="316"/>
                  <a:pt x="382" y="316"/>
                  <a:pt x="382" y="316"/>
                </a:cubicBezTo>
                <a:cubicBezTo>
                  <a:pt x="379" y="311"/>
                  <a:pt x="379" y="311"/>
                  <a:pt x="379" y="311"/>
                </a:cubicBezTo>
                <a:cubicBezTo>
                  <a:pt x="379" y="310"/>
                  <a:pt x="378" y="309"/>
                  <a:pt x="378" y="308"/>
                </a:cubicBezTo>
                <a:cubicBezTo>
                  <a:pt x="374" y="302"/>
                  <a:pt x="374" y="302"/>
                  <a:pt x="374" y="302"/>
                </a:cubicBezTo>
                <a:cubicBezTo>
                  <a:pt x="374" y="302"/>
                  <a:pt x="374" y="302"/>
                  <a:pt x="374" y="302"/>
                </a:cubicBezTo>
                <a:cubicBezTo>
                  <a:pt x="356" y="267"/>
                  <a:pt x="345" y="230"/>
                  <a:pt x="342" y="191"/>
                </a:cubicBezTo>
                <a:cubicBezTo>
                  <a:pt x="342" y="190"/>
                  <a:pt x="342" y="190"/>
                  <a:pt x="342" y="190"/>
                </a:cubicBezTo>
                <a:cubicBezTo>
                  <a:pt x="342" y="190"/>
                  <a:pt x="342" y="190"/>
                  <a:pt x="342" y="190"/>
                </a:cubicBezTo>
                <a:cubicBezTo>
                  <a:pt x="343" y="183"/>
                  <a:pt x="343" y="177"/>
                  <a:pt x="343" y="171"/>
                </a:cubicBezTo>
                <a:cubicBezTo>
                  <a:pt x="343" y="164"/>
                  <a:pt x="342" y="157"/>
                  <a:pt x="342" y="150"/>
                </a:cubicBezTo>
                <a:cubicBezTo>
                  <a:pt x="336" y="105"/>
                  <a:pt x="313" y="65"/>
                  <a:pt x="279" y="38"/>
                </a:cubicBezTo>
                <a:cubicBezTo>
                  <a:pt x="275" y="35"/>
                  <a:pt x="271" y="32"/>
                  <a:pt x="267" y="29"/>
                </a:cubicBezTo>
                <a:cubicBezTo>
                  <a:pt x="259" y="24"/>
                  <a:pt x="250" y="19"/>
                  <a:pt x="241" y="15"/>
                </a:cubicBezTo>
                <a:cubicBezTo>
                  <a:pt x="238" y="14"/>
                  <a:pt x="236" y="13"/>
                  <a:pt x="233" y="12"/>
                </a:cubicBezTo>
                <a:cubicBezTo>
                  <a:pt x="229" y="10"/>
                  <a:pt x="224" y="8"/>
                  <a:pt x="219" y="7"/>
                </a:cubicBezTo>
                <a:cubicBezTo>
                  <a:pt x="204" y="3"/>
                  <a:pt x="188" y="0"/>
                  <a:pt x="172" y="0"/>
                </a:cubicBezTo>
                <a:cubicBezTo>
                  <a:pt x="80" y="0"/>
                  <a:pt x="5" y="73"/>
                  <a:pt x="2" y="165"/>
                </a:cubicBezTo>
                <a:cubicBezTo>
                  <a:pt x="2" y="166"/>
                  <a:pt x="2" y="168"/>
                  <a:pt x="2" y="169"/>
                </a:cubicBezTo>
                <a:cubicBezTo>
                  <a:pt x="2" y="175"/>
                  <a:pt x="2" y="175"/>
                  <a:pt x="2" y="175"/>
                </a:cubicBezTo>
                <a:cubicBezTo>
                  <a:pt x="0" y="175"/>
                  <a:pt x="0" y="175"/>
                  <a:pt x="0" y="175"/>
                </a:cubicBezTo>
                <a:cubicBezTo>
                  <a:pt x="1" y="279"/>
                  <a:pt x="28" y="382"/>
                  <a:pt x="79" y="473"/>
                </a:cubicBezTo>
                <a:cubicBezTo>
                  <a:pt x="79" y="473"/>
                  <a:pt x="79" y="473"/>
                  <a:pt x="79" y="473"/>
                </a:cubicBezTo>
                <a:cubicBezTo>
                  <a:pt x="82" y="479"/>
                  <a:pt x="82" y="479"/>
                  <a:pt x="82" y="479"/>
                </a:cubicBezTo>
                <a:cubicBezTo>
                  <a:pt x="83" y="480"/>
                  <a:pt x="83" y="481"/>
                  <a:pt x="84" y="481"/>
                </a:cubicBezTo>
                <a:cubicBezTo>
                  <a:pt x="87" y="487"/>
                  <a:pt x="87" y="487"/>
                  <a:pt x="87" y="487"/>
                </a:cubicBezTo>
                <a:cubicBezTo>
                  <a:pt x="87" y="487"/>
                  <a:pt x="87" y="487"/>
                  <a:pt x="87" y="487"/>
                </a:cubicBezTo>
                <a:cubicBezTo>
                  <a:pt x="188" y="658"/>
                  <a:pt x="365" y="772"/>
                  <a:pt x="561" y="79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8000"/>
                  <a:lumOff val="52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3D485D"/>
              </a:solidFill>
              <a:latin typeface="Arial"/>
              <a:ea typeface="等线" panose="02010600030101010101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834E3E3-49AD-4874-92A4-84EDF5A47F12}"/>
              </a:ext>
            </a:extLst>
          </p:cNvPr>
          <p:cNvSpPr/>
          <p:nvPr/>
        </p:nvSpPr>
        <p:spPr bwMode="auto">
          <a:xfrm>
            <a:off x="3247742" y="1975323"/>
            <a:ext cx="1689507" cy="2300001"/>
          </a:xfrm>
          <a:custGeom>
            <a:avLst/>
            <a:gdLst>
              <a:gd name="T0" fmla="*/ 23 w 582"/>
              <a:gd name="T1" fmla="*/ 0 h 793"/>
              <a:gd name="T2" fmla="*/ 78 w 582"/>
              <a:gd name="T3" fmla="*/ 39 h 793"/>
              <a:gd name="T4" fmla="*/ 131 w 582"/>
              <a:gd name="T5" fmla="*/ 166 h 793"/>
              <a:gd name="T6" fmla="*/ 78 w 582"/>
              <a:gd name="T7" fmla="*/ 294 h 793"/>
              <a:gd name="T8" fmla="*/ 0 w 582"/>
              <a:gd name="T9" fmla="*/ 341 h 793"/>
              <a:gd name="T10" fmla="*/ 154 w 582"/>
              <a:gd name="T11" fmla="*/ 422 h 793"/>
              <a:gd name="T12" fmla="*/ 239 w 582"/>
              <a:gd name="T13" fmla="*/ 618 h 793"/>
              <a:gd name="T14" fmla="*/ 241 w 582"/>
              <a:gd name="T15" fmla="*/ 618 h 793"/>
              <a:gd name="T16" fmla="*/ 241 w 582"/>
              <a:gd name="T17" fmla="*/ 624 h 793"/>
              <a:gd name="T18" fmla="*/ 241 w 582"/>
              <a:gd name="T19" fmla="*/ 628 h 793"/>
              <a:gd name="T20" fmla="*/ 378 w 582"/>
              <a:gd name="T21" fmla="*/ 789 h 793"/>
              <a:gd name="T22" fmla="*/ 412 w 582"/>
              <a:gd name="T23" fmla="*/ 793 h 793"/>
              <a:gd name="T24" fmla="*/ 580 w 582"/>
              <a:gd name="T25" fmla="*/ 651 h 793"/>
              <a:gd name="T26" fmla="*/ 582 w 582"/>
              <a:gd name="T27" fmla="*/ 622 h 793"/>
              <a:gd name="T28" fmla="*/ 579 w 582"/>
              <a:gd name="T29" fmla="*/ 590 h 793"/>
              <a:gd name="T30" fmla="*/ 579 w 582"/>
              <a:gd name="T31" fmla="*/ 590 h 793"/>
              <a:gd name="T32" fmla="*/ 23 w 582"/>
              <a:gd name="T33" fmla="*/ 0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82" h="793">
                <a:moveTo>
                  <a:pt x="23" y="0"/>
                </a:moveTo>
                <a:cubicBezTo>
                  <a:pt x="44" y="9"/>
                  <a:pt x="62" y="22"/>
                  <a:pt x="78" y="39"/>
                </a:cubicBezTo>
                <a:cubicBezTo>
                  <a:pt x="112" y="73"/>
                  <a:pt x="131" y="118"/>
                  <a:pt x="131" y="166"/>
                </a:cubicBezTo>
                <a:cubicBezTo>
                  <a:pt x="131" y="214"/>
                  <a:pt x="112" y="260"/>
                  <a:pt x="78" y="294"/>
                </a:cubicBezTo>
                <a:cubicBezTo>
                  <a:pt x="56" y="316"/>
                  <a:pt x="30" y="333"/>
                  <a:pt x="0" y="341"/>
                </a:cubicBezTo>
                <a:cubicBezTo>
                  <a:pt x="58" y="351"/>
                  <a:pt x="112" y="379"/>
                  <a:pt x="154" y="422"/>
                </a:cubicBezTo>
                <a:cubicBezTo>
                  <a:pt x="207" y="474"/>
                  <a:pt x="237" y="544"/>
                  <a:pt x="239" y="618"/>
                </a:cubicBezTo>
                <a:cubicBezTo>
                  <a:pt x="241" y="618"/>
                  <a:pt x="241" y="618"/>
                  <a:pt x="241" y="618"/>
                </a:cubicBezTo>
                <a:cubicBezTo>
                  <a:pt x="241" y="624"/>
                  <a:pt x="241" y="624"/>
                  <a:pt x="241" y="624"/>
                </a:cubicBezTo>
                <a:cubicBezTo>
                  <a:pt x="241" y="625"/>
                  <a:pt x="241" y="627"/>
                  <a:pt x="241" y="628"/>
                </a:cubicBezTo>
                <a:cubicBezTo>
                  <a:pt x="244" y="709"/>
                  <a:pt x="302" y="774"/>
                  <a:pt x="378" y="789"/>
                </a:cubicBezTo>
                <a:cubicBezTo>
                  <a:pt x="389" y="792"/>
                  <a:pt x="400" y="793"/>
                  <a:pt x="412" y="793"/>
                </a:cubicBezTo>
                <a:cubicBezTo>
                  <a:pt x="495" y="793"/>
                  <a:pt x="566" y="733"/>
                  <a:pt x="580" y="651"/>
                </a:cubicBezTo>
                <a:cubicBezTo>
                  <a:pt x="581" y="641"/>
                  <a:pt x="582" y="631"/>
                  <a:pt x="582" y="622"/>
                </a:cubicBezTo>
                <a:cubicBezTo>
                  <a:pt x="582" y="612"/>
                  <a:pt x="581" y="601"/>
                  <a:pt x="579" y="590"/>
                </a:cubicBezTo>
                <a:cubicBezTo>
                  <a:pt x="579" y="590"/>
                  <a:pt x="579" y="590"/>
                  <a:pt x="579" y="590"/>
                </a:cubicBezTo>
                <a:cubicBezTo>
                  <a:pt x="562" y="282"/>
                  <a:pt x="323" y="35"/>
                  <a:pt x="2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8000"/>
                  <a:lumOff val="52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rgbClr val="3D485D"/>
              </a:solidFill>
              <a:latin typeface="Arial"/>
              <a:ea typeface="等线" panose="02010600030101010101" pitchFamily="2" charset="-122"/>
              <a:sym typeface="微软雅黑 Light" panose="020B0502040204020203" pitchFamily="34" charset="-122"/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7125C799-14BC-46C5-B494-EA33ED7BE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590" y="2048085"/>
            <a:ext cx="818132" cy="81813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n-cs"/>
              <a:sym typeface="微软雅黑 Light" panose="020B0502040204020203" pitchFamily="34" charset="-122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57933B8A-33B1-462B-BC33-13F198EBE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248" y="3380880"/>
            <a:ext cx="819906" cy="81813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n-cs"/>
              <a:sym typeface="微软雅黑 Light" panose="020B0502040204020203" pitchFamily="34" charset="-122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3E7516D6-BA52-402F-A918-0BBB4BCB8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590" y="4715446"/>
            <a:ext cx="818132" cy="81813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n-cs"/>
              <a:sym typeface="微软雅黑 Light" panose="020B0502040204020203" pitchFamily="34" charset="-122"/>
            </a:endParaRP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38A82B26-17EE-4B66-A8EB-56CEFCA0A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156" y="3380880"/>
            <a:ext cx="818132" cy="81813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+mn-cs"/>
              <a:sym typeface="微软雅黑 Light" panose="020B0502040204020203" pitchFamily="34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9372698-20A1-4EAC-9719-DE617F91723D}"/>
              </a:ext>
            </a:extLst>
          </p:cNvPr>
          <p:cNvGrpSpPr/>
          <p:nvPr/>
        </p:nvGrpSpPr>
        <p:grpSpPr>
          <a:xfrm>
            <a:off x="5955188" y="1189316"/>
            <a:ext cx="4962525" cy="960138"/>
            <a:chOff x="6096000" y="1217891"/>
            <a:chExt cx="4962525" cy="960138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D685A62-F15E-4A38-9E92-3FC137E5EA25}"/>
                </a:ext>
              </a:extLst>
            </p:cNvPr>
            <p:cNvSpPr txBox="1"/>
            <p:nvPr/>
          </p:nvSpPr>
          <p:spPr>
            <a:xfrm>
              <a:off x="6096000" y="1715466"/>
              <a:ext cx="4962525" cy="46256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单击此处输入你的正文，文字是您思想的提炼，为了最终演示发布的良好效果，请尽量言简意赅的阐述观点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F042A36C-8C07-4765-9D16-2A70EA38325B}"/>
                </a:ext>
              </a:extLst>
            </p:cNvPr>
            <p:cNvSpPr/>
            <p:nvPr/>
          </p:nvSpPr>
          <p:spPr>
            <a:xfrm>
              <a:off x="6096000" y="1217891"/>
              <a:ext cx="1752600" cy="4625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请添加小标题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E76DD81-022B-45D2-884E-54B5B14F8B46}"/>
              </a:ext>
            </a:extLst>
          </p:cNvPr>
          <p:cNvGrpSpPr/>
          <p:nvPr/>
        </p:nvGrpSpPr>
        <p:grpSpPr>
          <a:xfrm>
            <a:off x="5955188" y="2521831"/>
            <a:ext cx="4962525" cy="960138"/>
            <a:chOff x="6096000" y="1217891"/>
            <a:chExt cx="4962525" cy="960138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B141632-7B1E-4972-AF05-3A7EA0583FF5}"/>
                </a:ext>
              </a:extLst>
            </p:cNvPr>
            <p:cNvSpPr txBox="1"/>
            <p:nvPr/>
          </p:nvSpPr>
          <p:spPr>
            <a:xfrm>
              <a:off x="6096000" y="1715466"/>
              <a:ext cx="4962525" cy="46256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单击此处输入你的正文，文字是您思想的提炼，为了最终演示发布的良好效果，请尽量言简意赅的阐述观点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513EAF8F-1602-49F0-8434-CD523D5000D6}"/>
                </a:ext>
              </a:extLst>
            </p:cNvPr>
            <p:cNvSpPr/>
            <p:nvPr/>
          </p:nvSpPr>
          <p:spPr>
            <a:xfrm>
              <a:off x="6096000" y="1217891"/>
              <a:ext cx="1752600" cy="4625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请添加小标题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8FCAADF-2B8F-442D-A988-0C35AB994721}"/>
              </a:ext>
            </a:extLst>
          </p:cNvPr>
          <p:cNvGrpSpPr/>
          <p:nvPr/>
        </p:nvGrpSpPr>
        <p:grpSpPr>
          <a:xfrm>
            <a:off x="5955188" y="3854346"/>
            <a:ext cx="4962525" cy="957444"/>
            <a:chOff x="6096000" y="1217891"/>
            <a:chExt cx="4962525" cy="95744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24AC76D-3ADD-445C-AD70-D75560C5FA7C}"/>
                </a:ext>
              </a:extLst>
            </p:cNvPr>
            <p:cNvSpPr txBox="1"/>
            <p:nvPr/>
          </p:nvSpPr>
          <p:spPr>
            <a:xfrm>
              <a:off x="6096000" y="1715466"/>
              <a:ext cx="4962525" cy="45986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单击此处输入你的正文，文字是您思想的提炼，为了最终演示发布的良好效果，请尽量言简意赅的阐述观点</a:t>
              </a:r>
              <a:r>
                <a:rPr lang="en-US" altLang="zh-CN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ea"/>
                </a:rPr>
                <a:t> 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F5F3CF21-3AC0-4FB5-8302-6265445D18CF}"/>
                </a:ext>
              </a:extLst>
            </p:cNvPr>
            <p:cNvSpPr/>
            <p:nvPr/>
          </p:nvSpPr>
          <p:spPr>
            <a:xfrm>
              <a:off x="6096000" y="1217891"/>
              <a:ext cx="1752600" cy="4625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请添加小标题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AB435E0-2252-4F13-AD37-AB6491EA47D3}"/>
              </a:ext>
            </a:extLst>
          </p:cNvPr>
          <p:cNvGrpSpPr/>
          <p:nvPr/>
        </p:nvGrpSpPr>
        <p:grpSpPr>
          <a:xfrm>
            <a:off x="5955188" y="5186860"/>
            <a:ext cx="4962525" cy="960138"/>
            <a:chOff x="6096000" y="1217891"/>
            <a:chExt cx="4962525" cy="960138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5E2451B-9BA9-4DCA-B655-07589C2F7FE6}"/>
                </a:ext>
              </a:extLst>
            </p:cNvPr>
            <p:cNvSpPr txBox="1"/>
            <p:nvPr/>
          </p:nvSpPr>
          <p:spPr>
            <a:xfrm>
              <a:off x="6096000" y="1715466"/>
              <a:ext cx="4962525" cy="46256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单击此处输入你的正文，文字是您思想的提炼，为了最终演示发布的良好效果，请尽量言简意赅的阐述观点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AA57F603-9FB9-4A70-88F9-A79C91D0B88C}"/>
                </a:ext>
              </a:extLst>
            </p:cNvPr>
            <p:cNvSpPr/>
            <p:nvPr/>
          </p:nvSpPr>
          <p:spPr>
            <a:xfrm>
              <a:off x="6096000" y="1217891"/>
              <a:ext cx="1752600" cy="4625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请添加小标题</a:t>
              </a:r>
            </a:p>
          </p:txBody>
        </p:sp>
      </p:grp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1252DCA-89D4-46F7-875A-590C29220B2F}"/>
              </a:ext>
            </a:extLst>
          </p:cNvPr>
          <p:cNvCxnSpPr>
            <a:cxnSpLocks/>
          </p:cNvCxnSpPr>
          <p:nvPr/>
        </p:nvCxnSpPr>
        <p:spPr>
          <a:xfrm>
            <a:off x="5919462" y="2333625"/>
            <a:ext cx="4619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15F311D-8244-4F58-9C07-C61EFA7CC411}"/>
              </a:ext>
            </a:extLst>
          </p:cNvPr>
          <p:cNvCxnSpPr>
            <a:cxnSpLocks/>
          </p:cNvCxnSpPr>
          <p:nvPr/>
        </p:nvCxnSpPr>
        <p:spPr>
          <a:xfrm>
            <a:off x="5919462" y="3676650"/>
            <a:ext cx="4619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9FDEF900-C9A2-4254-8A9E-A456F547F316}"/>
              </a:ext>
            </a:extLst>
          </p:cNvPr>
          <p:cNvCxnSpPr>
            <a:cxnSpLocks/>
          </p:cNvCxnSpPr>
          <p:nvPr/>
        </p:nvCxnSpPr>
        <p:spPr>
          <a:xfrm>
            <a:off x="5919462" y="4991100"/>
            <a:ext cx="4619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 descr="卡通画&#10;&#10;中度可信度描述已自动生成">
            <a:extLst>
              <a:ext uri="{FF2B5EF4-FFF2-40B4-BE49-F238E27FC236}">
                <a16:creationId xmlns:a16="http://schemas.microsoft.com/office/drawing/2014/main" id="{73C9F7CB-4B7F-4A23-8E21-5FBDA084D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A6615B49-6B7A-4E98-91E4-6B0CE70ADFE1}"/>
              </a:ext>
            </a:extLst>
          </p:cNvPr>
          <p:cNvSpPr/>
          <p:nvPr/>
        </p:nvSpPr>
        <p:spPr>
          <a:xfrm>
            <a:off x="1483201" y="3512546"/>
            <a:ext cx="576000" cy="504000"/>
          </a:xfrm>
          <a:custGeom>
            <a:avLst/>
            <a:gdLst>
              <a:gd name="connsiteX0" fmla="*/ 477952 w 636180"/>
              <a:gd name="connsiteY0" fmla="*/ 126076 h 573550"/>
              <a:gd name="connsiteX1" fmla="*/ 628790 w 636180"/>
              <a:gd name="connsiteY1" fmla="*/ 300194 h 573550"/>
              <a:gd name="connsiteX2" fmla="*/ 607450 w 636180"/>
              <a:gd name="connsiteY2" fmla="*/ 445697 h 573550"/>
              <a:gd name="connsiteX3" fmla="*/ 606157 w 636180"/>
              <a:gd name="connsiteY3" fmla="*/ 460734 h 573550"/>
              <a:gd name="connsiteX4" fmla="*/ 635257 w 636180"/>
              <a:gd name="connsiteY4" fmla="*/ 548036 h 573550"/>
              <a:gd name="connsiteX5" fmla="*/ 635403 w 636180"/>
              <a:gd name="connsiteY5" fmla="*/ 559433 h 573550"/>
              <a:gd name="connsiteX6" fmla="*/ 611169 w 636180"/>
              <a:gd name="connsiteY6" fmla="*/ 572771 h 573550"/>
              <a:gd name="connsiteX7" fmla="*/ 523543 w 636180"/>
              <a:gd name="connsiteY7" fmla="*/ 543670 h 573550"/>
              <a:gd name="connsiteX8" fmla="*/ 508669 w 636180"/>
              <a:gd name="connsiteY8" fmla="*/ 544802 h 573550"/>
              <a:gd name="connsiteX9" fmla="*/ 363166 w 636180"/>
              <a:gd name="connsiteY9" fmla="*/ 565819 h 573550"/>
              <a:gd name="connsiteX10" fmla="*/ 237710 w 636180"/>
              <a:gd name="connsiteY10" fmla="*/ 496463 h 573550"/>
              <a:gd name="connsiteX11" fmla="*/ 279905 w 636180"/>
              <a:gd name="connsiteY11" fmla="*/ 492421 h 573550"/>
              <a:gd name="connsiteX12" fmla="*/ 494120 w 636180"/>
              <a:gd name="connsiteY12" fmla="*/ 280147 h 573550"/>
              <a:gd name="connsiteX13" fmla="*/ 477952 w 636180"/>
              <a:gd name="connsiteY13" fmla="*/ 126076 h 573550"/>
              <a:gd name="connsiteX14" fmla="*/ 200041 w 636180"/>
              <a:gd name="connsiteY14" fmla="*/ 113468 h 573550"/>
              <a:gd name="connsiteX15" fmla="*/ 192766 w 636180"/>
              <a:gd name="connsiteY15" fmla="*/ 117995 h 573550"/>
              <a:gd name="connsiteX16" fmla="*/ 136181 w 636180"/>
              <a:gd name="connsiteY16" fmla="*/ 231164 h 573550"/>
              <a:gd name="connsiteX17" fmla="*/ 135356 w 636180"/>
              <a:gd name="connsiteY17" fmla="*/ 234736 h 573550"/>
              <a:gd name="connsiteX18" fmla="*/ 143456 w 636180"/>
              <a:gd name="connsiteY18" fmla="*/ 242804 h 573550"/>
              <a:gd name="connsiteX19" fmla="*/ 188723 w 636180"/>
              <a:gd name="connsiteY19" fmla="*/ 242804 h 573550"/>
              <a:gd name="connsiteX20" fmla="*/ 191699 w 636180"/>
              <a:gd name="connsiteY20" fmla="*/ 243354 h 573550"/>
              <a:gd name="connsiteX21" fmla="*/ 196322 w 636180"/>
              <a:gd name="connsiteY21" fmla="*/ 253797 h 573550"/>
              <a:gd name="connsiteX22" fmla="*/ 163988 w 636180"/>
              <a:gd name="connsiteY22" fmla="*/ 340615 h 573550"/>
              <a:gd name="connsiteX23" fmla="*/ 165507 w 636180"/>
              <a:gd name="connsiteY23" fmla="*/ 348827 h 573550"/>
              <a:gd name="connsiteX24" fmla="*/ 176922 w 636180"/>
              <a:gd name="connsiteY24" fmla="*/ 349506 h 573550"/>
              <a:gd name="connsiteX25" fmla="*/ 309977 w 636180"/>
              <a:gd name="connsiteY25" fmla="*/ 227930 h 573550"/>
              <a:gd name="connsiteX26" fmla="*/ 309977 w 636180"/>
              <a:gd name="connsiteY26" fmla="*/ 228577 h 573550"/>
              <a:gd name="connsiteX27" fmla="*/ 316039 w 636180"/>
              <a:gd name="connsiteY27" fmla="*/ 215029 h 573550"/>
              <a:gd name="connsiteX28" fmla="*/ 298983 w 636180"/>
              <a:gd name="connsiteY28" fmla="*/ 199800 h 573550"/>
              <a:gd name="connsiteX29" fmla="*/ 296721 w 636180"/>
              <a:gd name="connsiteY29" fmla="*/ 199800 h 573550"/>
              <a:gd name="connsiteX30" fmla="*/ 289332 w 636180"/>
              <a:gd name="connsiteY30" fmla="*/ 198071 h 573550"/>
              <a:gd name="connsiteX31" fmla="*/ 282169 w 636180"/>
              <a:gd name="connsiteY31" fmla="*/ 176359 h 573550"/>
              <a:gd name="connsiteX32" fmla="*/ 307712 w 636180"/>
              <a:gd name="connsiteY32" fmla="*/ 125271 h 573550"/>
              <a:gd name="connsiteX33" fmla="*/ 308619 w 636180"/>
              <a:gd name="connsiteY33" fmla="*/ 121617 h 573550"/>
              <a:gd name="connsiteX34" fmla="*/ 300599 w 636180"/>
              <a:gd name="connsiteY34" fmla="*/ 113468 h 573550"/>
              <a:gd name="connsiteX35" fmla="*/ 232086 w 636180"/>
              <a:gd name="connsiteY35" fmla="*/ 0 h 573550"/>
              <a:gd name="connsiteX36" fmla="*/ 277076 w 636180"/>
              <a:gd name="connsiteY36" fmla="*/ 4471 h 573550"/>
              <a:gd name="connsiteX37" fmla="*/ 455480 w 636180"/>
              <a:gd name="connsiteY37" fmla="*/ 272712 h 573550"/>
              <a:gd name="connsiteX38" fmla="*/ 273924 w 636180"/>
              <a:gd name="connsiteY38" fmla="*/ 452652 h 573550"/>
              <a:gd name="connsiteX39" fmla="*/ 128421 w 636180"/>
              <a:gd name="connsiteY39" fmla="*/ 431634 h 573550"/>
              <a:gd name="connsiteX40" fmla="*/ 113547 w 636180"/>
              <a:gd name="connsiteY40" fmla="*/ 430504 h 573550"/>
              <a:gd name="connsiteX41" fmla="*/ 25923 w 636180"/>
              <a:gd name="connsiteY41" fmla="*/ 459603 h 573550"/>
              <a:gd name="connsiteX42" fmla="*/ 13329 w 636180"/>
              <a:gd name="connsiteY42" fmla="*/ 459652 h 573550"/>
              <a:gd name="connsiteX43" fmla="*/ 1025 w 636180"/>
              <a:gd name="connsiteY43" fmla="*/ 434868 h 573550"/>
              <a:gd name="connsiteX44" fmla="*/ 30125 w 636180"/>
              <a:gd name="connsiteY44" fmla="*/ 347566 h 573550"/>
              <a:gd name="connsiteX45" fmla="*/ 28832 w 636180"/>
              <a:gd name="connsiteY45" fmla="*/ 332531 h 573550"/>
              <a:gd name="connsiteX46" fmla="*/ 7492 w 636180"/>
              <a:gd name="connsiteY46" fmla="*/ 187028 h 573550"/>
              <a:gd name="connsiteX47" fmla="*/ 187107 w 636180"/>
              <a:gd name="connsiteY47" fmla="*/ 4503 h 573550"/>
              <a:gd name="connsiteX48" fmla="*/ 232086 w 636180"/>
              <a:gd name="connsiteY48" fmla="*/ 0 h 57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6180" h="573550">
                <a:moveTo>
                  <a:pt x="477952" y="126076"/>
                </a:moveTo>
                <a:cubicBezTo>
                  <a:pt x="556072" y="152478"/>
                  <a:pt x="613788" y="219101"/>
                  <a:pt x="628790" y="300194"/>
                </a:cubicBezTo>
                <a:cubicBezTo>
                  <a:pt x="637990" y="349714"/>
                  <a:pt x="630471" y="400900"/>
                  <a:pt x="607450" y="445697"/>
                </a:cubicBezTo>
                <a:cubicBezTo>
                  <a:pt x="604928" y="450306"/>
                  <a:pt x="604459" y="455754"/>
                  <a:pt x="606157" y="460734"/>
                </a:cubicBezTo>
                <a:lnTo>
                  <a:pt x="635257" y="548036"/>
                </a:lnTo>
                <a:cubicBezTo>
                  <a:pt x="636437" y="551738"/>
                  <a:pt x="636486" y="555698"/>
                  <a:pt x="635403" y="559433"/>
                </a:cubicBezTo>
                <a:cubicBezTo>
                  <a:pt x="632395" y="569812"/>
                  <a:pt x="621548" y="575779"/>
                  <a:pt x="611169" y="572771"/>
                </a:cubicBezTo>
                <a:lnTo>
                  <a:pt x="523543" y="543670"/>
                </a:lnTo>
                <a:cubicBezTo>
                  <a:pt x="518629" y="542102"/>
                  <a:pt x="513292" y="542506"/>
                  <a:pt x="508669" y="544802"/>
                </a:cubicBezTo>
                <a:cubicBezTo>
                  <a:pt x="463822" y="567694"/>
                  <a:pt x="412653" y="575083"/>
                  <a:pt x="363166" y="565819"/>
                </a:cubicBezTo>
                <a:cubicBezTo>
                  <a:pt x="314940" y="556911"/>
                  <a:pt x="270918" y="532563"/>
                  <a:pt x="237710" y="496463"/>
                </a:cubicBezTo>
                <a:cubicBezTo>
                  <a:pt x="251855" y="496155"/>
                  <a:pt x="265953" y="494813"/>
                  <a:pt x="279905" y="492421"/>
                </a:cubicBezTo>
                <a:cubicBezTo>
                  <a:pt x="388322" y="472729"/>
                  <a:pt x="473441" y="388370"/>
                  <a:pt x="494120" y="280147"/>
                </a:cubicBezTo>
                <a:cubicBezTo>
                  <a:pt x="503899" y="228316"/>
                  <a:pt x="498290" y="174756"/>
                  <a:pt x="477952" y="126076"/>
                </a:cubicBezTo>
                <a:close/>
                <a:moveTo>
                  <a:pt x="200041" y="113468"/>
                </a:moveTo>
                <a:cubicBezTo>
                  <a:pt x="196954" y="113500"/>
                  <a:pt x="194156" y="115247"/>
                  <a:pt x="192766" y="117995"/>
                </a:cubicBezTo>
                <a:lnTo>
                  <a:pt x="136181" y="231164"/>
                </a:lnTo>
                <a:cubicBezTo>
                  <a:pt x="135631" y="232279"/>
                  <a:pt x="135356" y="233492"/>
                  <a:pt x="135356" y="234736"/>
                </a:cubicBezTo>
                <a:cubicBezTo>
                  <a:pt x="135373" y="239199"/>
                  <a:pt x="138995" y="242821"/>
                  <a:pt x="143456" y="242804"/>
                </a:cubicBezTo>
                <a:lnTo>
                  <a:pt x="188723" y="242804"/>
                </a:lnTo>
                <a:cubicBezTo>
                  <a:pt x="189743" y="242804"/>
                  <a:pt x="190745" y="242982"/>
                  <a:pt x="191699" y="243354"/>
                </a:cubicBezTo>
                <a:cubicBezTo>
                  <a:pt x="195854" y="244954"/>
                  <a:pt x="197924" y="249627"/>
                  <a:pt x="196322" y="253797"/>
                </a:cubicBezTo>
                <a:lnTo>
                  <a:pt x="163988" y="340615"/>
                </a:lnTo>
                <a:cubicBezTo>
                  <a:pt x="162938" y="343428"/>
                  <a:pt x="163520" y="346580"/>
                  <a:pt x="165507" y="348827"/>
                </a:cubicBezTo>
                <a:cubicBezTo>
                  <a:pt x="168483" y="352174"/>
                  <a:pt x="173592" y="352464"/>
                  <a:pt x="176922" y="349506"/>
                </a:cubicBezTo>
                <a:lnTo>
                  <a:pt x="309977" y="227930"/>
                </a:lnTo>
                <a:lnTo>
                  <a:pt x="309977" y="228577"/>
                </a:lnTo>
                <a:cubicBezTo>
                  <a:pt x="314067" y="225311"/>
                  <a:pt x="316330" y="220267"/>
                  <a:pt x="316039" y="215029"/>
                </a:cubicBezTo>
                <a:cubicBezTo>
                  <a:pt x="315537" y="206121"/>
                  <a:pt x="307891" y="199300"/>
                  <a:pt x="298983" y="199800"/>
                </a:cubicBezTo>
                <a:lnTo>
                  <a:pt x="296721" y="199800"/>
                </a:lnTo>
                <a:cubicBezTo>
                  <a:pt x="294149" y="199816"/>
                  <a:pt x="291627" y="199218"/>
                  <a:pt x="289332" y="198071"/>
                </a:cubicBezTo>
                <a:cubicBezTo>
                  <a:pt x="281361" y="194060"/>
                  <a:pt x="278143" y="184328"/>
                  <a:pt x="282169" y="176359"/>
                </a:cubicBezTo>
                <a:lnTo>
                  <a:pt x="307712" y="125271"/>
                </a:lnTo>
                <a:cubicBezTo>
                  <a:pt x="308295" y="124139"/>
                  <a:pt x="308602" y="122893"/>
                  <a:pt x="308619" y="121617"/>
                </a:cubicBezTo>
                <a:cubicBezTo>
                  <a:pt x="308651" y="117155"/>
                  <a:pt x="305061" y="113500"/>
                  <a:pt x="300599" y="113468"/>
                </a:cubicBezTo>
                <a:close/>
                <a:moveTo>
                  <a:pt x="232086" y="0"/>
                </a:moveTo>
                <a:cubicBezTo>
                  <a:pt x="247155" y="-4"/>
                  <a:pt x="262227" y="1488"/>
                  <a:pt x="277076" y="4471"/>
                </a:cubicBezTo>
                <a:cubicBezTo>
                  <a:pt x="400415" y="29286"/>
                  <a:pt x="480279" y="149375"/>
                  <a:pt x="455480" y="272712"/>
                </a:cubicBezTo>
                <a:cubicBezTo>
                  <a:pt x="437648" y="364283"/>
                  <a:pt x="365656" y="435643"/>
                  <a:pt x="273924" y="452652"/>
                </a:cubicBezTo>
                <a:cubicBezTo>
                  <a:pt x="224437" y="461916"/>
                  <a:pt x="173267" y="454528"/>
                  <a:pt x="128421" y="431634"/>
                </a:cubicBezTo>
                <a:cubicBezTo>
                  <a:pt x="123797" y="429339"/>
                  <a:pt x="118463" y="428934"/>
                  <a:pt x="113547" y="430504"/>
                </a:cubicBezTo>
                <a:lnTo>
                  <a:pt x="25923" y="459603"/>
                </a:lnTo>
                <a:cubicBezTo>
                  <a:pt x="21849" y="461010"/>
                  <a:pt x="17419" y="461027"/>
                  <a:pt x="13329" y="459652"/>
                </a:cubicBezTo>
                <a:cubicBezTo>
                  <a:pt x="3094" y="456208"/>
                  <a:pt x="-2419" y="445101"/>
                  <a:pt x="1025" y="434868"/>
                </a:cubicBezTo>
                <a:lnTo>
                  <a:pt x="30125" y="347566"/>
                </a:lnTo>
                <a:cubicBezTo>
                  <a:pt x="31726" y="342586"/>
                  <a:pt x="31258" y="337171"/>
                  <a:pt x="28832" y="332531"/>
                </a:cubicBezTo>
                <a:cubicBezTo>
                  <a:pt x="5811" y="287732"/>
                  <a:pt x="-1708" y="236547"/>
                  <a:pt x="7492" y="187028"/>
                </a:cubicBezTo>
                <a:cubicBezTo>
                  <a:pt x="23886" y="94909"/>
                  <a:pt x="95262" y="22367"/>
                  <a:pt x="187107" y="4503"/>
                </a:cubicBezTo>
                <a:cubicBezTo>
                  <a:pt x="201949" y="1504"/>
                  <a:pt x="217017" y="4"/>
                  <a:pt x="232086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6D49F8D1-BD96-46BF-9314-F763D83B6DF0}"/>
              </a:ext>
            </a:extLst>
          </p:cNvPr>
          <p:cNvSpPr/>
          <p:nvPr/>
        </p:nvSpPr>
        <p:spPr>
          <a:xfrm>
            <a:off x="4190633" y="3511787"/>
            <a:ext cx="501178" cy="556319"/>
          </a:xfrm>
          <a:custGeom>
            <a:avLst/>
            <a:gdLst>
              <a:gd name="connsiteX0" fmla="*/ 210175 w 501178"/>
              <a:gd name="connsiteY0" fmla="*/ 145503 h 556319"/>
              <a:gd name="connsiteX1" fmla="*/ 250592 w 501178"/>
              <a:gd name="connsiteY1" fmla="*/ 162639 h 556319"/>
              <a:gd name="connsiteX2" fmla="*/ 291010 w 501178"/>
              <a:gd name="connsiteY2" fmla="*/ 145503 h 556319"/>
              <a:gd name="connsiteX3" fmla="*/ 347594 w 501178"/>
              <a:gd name="connsiteY3" fmla="*/ 202089 h 556319"/>
              <a:gd name="connsiteX4" fmla="*/ 250592 w 501178"/>
              <a:gd name="connsiteY4" fmla="*/ 323340 h 556319"/>
              <a:gd name="connsiteX5" fmla="*/ 153590 w 501178"/>
              <a:gd name="connsiteY5" fmla="*/ 202089 h 556319"/>
              <a:gd name="connsiteX6" fmla="*/ 210175 w 501178"/>
              <a:gd name="connsiteY6" fmla="*/ 145503 h 556319"/>
              <a:gd name="connsiteX7" fmla="*/ 250590 w 501178"/>
              <a:gd name="connsiteY7" fmla="*/ 64668 h 556319"/>
              <a:gd name="connsiteX8" fmla="*/ 88920 w 501178"/>
              <a:gd name="connsiteY8" fmla="*/ 226338 h 556319"/>
              <a:gd name="connsiteX9" fmla="*/ 250590 w 501178"/>
              <a:gd name="connsiteY9" fmla="*/ 388008 h 556319"/>
              <a:gd name="connsiteX10" fmla="*/ 412260 w 501178"/>
              <a:gd name="connsiteY10" fmla="*/ 226338 h 556319"/>
              <a:gd name="connsiteX11" fmla="*/ 250590 w 501178"/>
              <a:gd name="connsiteY11" fmla="*/ 64668 h 556319"/>
              <a:gd name="connsiteX12" fmla="*/ 64668 w 501178"/>
              <a:gd name="connsiteY12" fmla="*/ 0 h 556319"/>
              <a:gd name="connsiteX13" fmla="*/ 436510 w 501178"/>
              <a:gd name="connsiteY13" fmla="*/ 0 h 556319"/>
              <a:gd name="connsiteX14" fmla="*/ 501178 w 501178"/>
              <a:gd name="connsiteY14" fmla="*/ 64668 h 556319"/>
              <a:gd name="connsiteX15" fmla="*/ 501178 w 501178"/>
              <a:gd name="connsiteY15" fmla="*/ 388008 h 556319"/>
              <a:gd name="connsiteX16" fmla="*/ 436510 w 501178"/>
              <a:gd name="connsiteY16" fmla="*/ 452676 h 556319"/>
              <a:gd name="connsiteX17" fmla="*/ 348884 w 501178"/>
              <a:gd name="connsiteY17" fmla="*/ 452676 h 556319"/>
              <a:gd name="connsiteX18" fmla="*/ 336274 w 501178"/>
              <a:gd name="connsiteY18" fmla="*/ 458821 h 556319"/>
              <a:gd name="connsiteX19" fmla="*/ 263361 w 501178"/>
              <a:gd name="connsiteY19" fmla="*/ 550164 h 556319"/>
              <a:gd name="connsiteX20" fmla="*/ 260694 w 501178"/>
              <a:gd name="connsiteY20" fmla="*/ 552830 h 556319"/>
              <a:gd name="connsiteX21" fmla="*/ 237979 w 501178"/>
              <a:gd name="connsiteY21" fmla="*/ 550164 h 556319"/>
              <a:gd name="connsiteX22" fmla="*/ 164904 w 501178"/>
              <a:gd name="connsiteY22" fmla="*/ 458821 h 556319"/>
              <a:gd name="connsiteX23" fmla="*/ 152293 w 501178"/>
              <a:gd name="connsiteY23" fmla="*/ 452676 h 556319"/>
              <a:gd name="connsiteX24" fmla="*/ 64668 w 501178"/>
              <a:gd name="connsiteY24" fmla="*/ 452676 h 556319"/>
              <a:gd name="connsiteX25" fmla="*/ 0 w 501178"/>
              <a:gd name="connsiteY25" fmla="*/ 388008 h 556319"/>
              <a:gd name="connsiteX26" fmla="*/ 0 w 501178"/>
              <a:gd name="connsiteY26" fmla="*/ 64668 h 556319"/>
              <a:gd name="connsiteX27" fmla="*/ 64668 w 501178"/>
              <a:gd name="connsiteY27" fmla="*/ 0 h 55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1178" h="556319">
                <a:moveTo>
                  <a:pt x="210175" y="145503"/>
                </a:moveTo>
                <a:cubicBezTo>
                  <a:pt x="225420" y="145503"/>
                  <a:pt x="240002" y="151695"/>
                  <a:pt x="250592" y="162639"/>
                </a:cubicBezTo>
                <a:cubicBezTo>
                  <a:pt x="261214" y="151727"/>
                  <a:pt x="275780" y="145535"/>
                  <a:pt x="291010" y="145503"/>
                </a:cubicBezTo>
                <a:cubicBezTo>
                  <a:pt x="322260" y="145503"/>
                  <a:pt x="347594" y="170838"/>
                  <a:pt x="347594" y="202089"/>
                </a:cubicBezTo>
                <a:cubicBezTo>
                  <a:pt x="347594" y="274839"/>
                  <a:pt x="250592" y="323340"/>
                  <a:pt x="250592" y="323340"/>
                </a:cubicBezTo>
                <a:cubicBezTo>
                  <a:pt x="250592" y="323340"/>
                  <a:pt x="153590" y="274839"/>
                  <a:pt x="153590" y="202089"/>
                </a:cubicBezTo>
                <a:cubicBezTo>
                  <a:pt x="153590" y="170838"/>
                  <a:pt x="178924" y="145503"/>
                  <a:pt x="210175" y="145503"/>
                </a:cubicBezTo>
                <a:close/>
                <a:moveTo>
                  <a:pt x="250590" y="64668"/>
                </a:moveTo>
                <a:cubicBezTo>
                  <a:pt x="161299" y="64668"/>
                  <a:pt x="88920" y="137048"/>
                  <a:pt x="88920" y="226338"/>
                </a:cubicBezTo>
                <a:cubicBezTo>
                  <a:pt x="88920" y="315629"/>
                  <a:pt x="161299" y="388008"/>
                  <a:pt x="250590" y="388008"/>
                </a:cubicBezTo>
                <a:cubicBezTo>
                  <a:pt x="339879" y="388008"/>
                  <a:pt x="412260" y="315629"/>
                  <a:pt x="412260" y="226338"/>
                </a:cubicBezTo>
                <a:cubicBezTo>
                  <a:pt x="412260" y="137048"/>
                  <a:pt x="339879" y="64668"/>
                  <a:pt x="250590" y="64668"/>
                </a:cubicBezTo>
                <a:close/>
                <a:moveTo>
                  <a:pt x="64668" y="0"/>
                </a:moveTo>
                <a:lnTo>
                  <a:pt x="436510" y="0"/>
                </a:lnTo>
                <a:cubicBezTo>
                  <a:pt x="472223" y="0"/>
                  <a:pt x="501178" y="28955"/>
                  <a:pt x="501178" y="64668"/>
                </a:cubicBezTo>
                <a:lnTo>
                  <a:pt x="501178" y="388008"/>
                </a:lnTo>
                <a:cubicBezTo>
                  <a:pt x="501178" y="423722"/>
                  <a:pt x="472223" y="452676"/>
                  <a:pt x="436510" y="452676"/>
                </a:cubicBezTo>
                <a:lnTo>
                  <a:pt x="348884" y="452676"/>
                </a:lnTo>
                <a:cubicBezTo>
                  <a:pt x="343970" y="452693"/>
                  <a:pt x="339330" y="454956"/>
                  <a:pt x="336274" y="458821"/>
                </a:cubicBezTo>
                <a:lnTo>
                  <a:pt x="263361" y="550164"/>
                </a:lnTo>
                <a:cubicBezTo>
                  <a:pt x="262585" y="551150"/>
                  <a:pt x="261680" y="552055"/>
                  <a:pt x="260694" y="552830"/>
                </a:cubicBezTo>
                <a:cubicBezTo>
                  <a:pt x="253678" y="558377"/>
                  <a:pt x="243509" y="557181"/>
                  <a:pt x="237979" y="550164"/>
                </a:cubicBezTo>
                <a:lnTo>
                  <a:pt x="164904" y="458821"/>
                </a:lnTo>
                <a:cubicBezTo>
                  <a:pt x="161849" y="454956"/>
                  <a:pt x="157209" y="452693"/>
                  <a:pt x="152293" y="452676"/>
                </a:cubicBezTo>
                <a:lnTo>
                  <a:pt x="64668" y="452676"/>
                </a:lnTo>
                <a:cubicBezTo>
                  <a:pt x="28955" y="452676"/>
                  <a:pt x="0" y="423722"/>
                  <a:pt x="0" y="388008"/>
                </a:cubicBezTo>
                <a:lnTo>
                  <a:pt x="0" y="64668"/>
                </a:lnTo>
                <a:cubicBezTo>
                  <a:pt x="0" y="28955"/>
                  <a:pt x="28955" y="0"/>
                  <a:pt x="64668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22CEABBC-D816-43DF-8CB9-9FE53BE82D88}"/>
              </a:ext>
            </a:extLst>
          </p:cNvPr>
          <p:cNvSpPr/>
          <p:nvPr/>
        </p:nvSpPr>
        <p:spPr>
          <a:xfrm>
            <a:off x="2827776" y="2215924"/>
            <a:ext cx="557761" cy="482455"/>
          </a:xfrm>
          <a:custGeom>
            <a:avLst/>
            <a:gdLst>
              <a:gd name="connsiteX0" fmla="*/ 64668 w 557761"/>
              <a:gd name="connsiteY0" fmla="*/ 353120 h 482455"/>
              <a:gd name="connsiteX1" fmla="*/ 40418 w 557761"/>
              <a:gd name="connsiteY1" fmla="*/ 377372 h 482455"/>
              <a:gd name="connsiteX2" fmla="*/ 64668 w 557761"/>
              <a:gd name="connsiteY2" fmla="*/ 401621 h 482455"/>
              <a:gd name="connsiteX3" fmla="*/ 88919 w 557761"/>
              <a:gd name="connsiteY3" fmla="*/ 377372 h 482455"/>
              <a:gd name="connsiteX4" fmla="*/ 64668 w 557761"/>
              <a:gd name="connsiteY4" fmla="*/ 353120 h 482455"/>
              <a:gd name="connsiteX5" fmla="*/ 8084 w 557761"/>
              <a:gd name="connsiteY5" fmla="*/ 175283 h 482455"/>
              <a:gd name="connsiteX6" fmla="*/ 121253 w 557761"/>
              <a:gd name="connsiteY6" fmla="*/ 175283 h 482455"/>
              <a:gd name="connsiteX7" fmla="*/ 129336 w 557761"/>
              <a:gd name="connsiteY7" fmla="*/ 183368 h 482455"/>
              <a:gd name="connsiteX8" fmla="*/ 129336 w 557761"/>
              <a:gd name="connsiteY8" fmla="*/ 442040 h 482455"/>
              <a:gd name="connsiteX9" fmla="*/ 121253 w 557761"/>
              <a:gd name="connsiteY9" fmla="*/ 450122 h 482455"/>
              <a:gd name="connsiteX10" fmla="*/ 8084 w 557761"/>
              <a:gd name="connsiteY10" fmla="*/ 450122 h 482455"/>
              <a:gd name="connsiteX11" fmla="*/ 0 w 557761"/>
              <a:gd name="connsiteY11" fmla="*/ 442040 h 482455"/>
              <a:gd name="connsiteX12" fmla="*/ 0 w 557761"/>
              <a:gd name="connsiteY12" fmla="*/ 183368 h 482455"/>
              <a:gd name="connsiteX13" fmla="*/ 8084 w 557761"/>
              <a:gd name="connsiteY13" fmla="*/ 175283 h 482455"/>
              <a:gd name="connsiteX14" fmla="*/ 266787 w 557761"/>
              <a:gd name="connsiteY14" fmla="*/ 0 h 482455"/>
              <a:gd name="connsiteX15" fmla="*/ 331423 w 557761"/>
              <a:gd name="connsiteY15" fmla="*/ 64700 h 482455"/>
              <a:gd name="connsiteX16" fmla="*/ 331423 w 557761"/>
              <a:gd name="connsiteY16" fmla="*/ 126781 h 482455"/>
              <a:gd name="connsiteX17" fmla="*/ 363757 w 557761"/>
              <a:gd name="connsiteY17" fmla="*/ 159115 h 482455"/>
              <a:gd name="connsiteX18" fmla="*/ 511524 w 557761"/>
              <a:gd name="connsiteY18" fmla="*/ 159115 h 482455"/>
              <a:gd name="connsiteX19" fmla="*/ 511685 w 557761"/>
              <a:gd name="connsiteY19" fmla="*/ 159115 h 482455"/>
              <a:gd name="connsiteX20" fmla="*/ 557761 w 557761"/>
              <a:gd name="connsiteY20" fmla="*/ 205515 h 482455"/>
              <a:gd name="connsiteX21" fmla="*/ 557761 w 557761"/>
              <a:gd name="connsiteY21" fmla="*/ 209718 h 482455"/>
              <a:gd name="connsiteX22" fmla="*/ 513787 w 557761"/>
              <a:gd name="connsiteY22" fmla="*/ 255793 h 482455"/>
              <a:gd name="connsiteX23" fmla="*/ 525266 w 557761"/>
              <a:gd name="connsiteY23" fmla="*/ 284571 h 482455"/>
              <a:gd name="connsiteX24" fmla="*/ 495194 w 557761"/>
              <a:gd name="connsiteY24" fmla="*/ 325798 h 482455"/>
              <a:gd name="connsiteX25" fmla="*/ 509260 w 557761"/>
              <a:gd name="connsiteY25" fmla="*/ 359101 h 482455"/>
              <a:gd name="connsiteX26" fmla="*/ 509260 w 557761"/>
              <a:gd name="connsiteY26" fmla="*/ 371388 h 482455"/>
              <a:gd name="connsiteX27" fmla="*/ 487758 w 557761"/>
              <a:gd name="connsiteY27" fmla="*/ 410513 h 482455"/>
              <a:gd name="connsiteX28" fmla="*/ 493093 w 557761"/>
              <a:gd name="connsiteY28" fmla="*/ 431853 h 482455"/>
              <a:gd name="connsiteX29" fmla="*/ 493093 w 557761"/>
              <a:gd name="connsiteY29" fmla="*/ 436056 h 482455"/>
              <a:gd name="connsiteX30" fmla="*/ 493093 w 557761"/>
              <a:gd name="connsiteY30" fmla="*/ 436219 h 482455"/>
              <a:gd name="connsiteX31" fmla="*/ 446856 w 557761"/>
              <a:gd name="connsiteY31" fmla="*/ 482455 h 482455"/>
              <a:gd name="connsiteX32" fmla="*/ 321723 w 557761"/>
              <a:gd name="connsiteY32" fmla="*/ 482455 h 482455"/>
              <a:gd name="connsiteX33" fmla="*/ 207099 w 557761"/>
              <a:gd name="connsiteY33" fmla="*/ 453679 h 482455"/>
              <a:gd name="connsiteX34" fmla="*/ 187052 w 557761"/>
              <a:gd name="connsiteY34" fmla="*/ 443008 h 482455"/>
              <a:gd name="connsiteX35" fmla="*/ 169753 w 557761"/>
              <a:gd name="connsiteY35" fmla="*/ 414393 h 482455"/>
              <a:gd name="connsiteX36" fmla="*/ 169753 w 557761"/>
              <a:gd name="connsiteY36" fmla="*/ 207617 h 482455"/>
              <a:gd name="connsiteX37" fmla="*/ 234421 w 557761"/>
              <a:gd name="connsiteY37" fmla="*/ 97034 h 482455"/>
              <a:gd name="connsiteX38" fmla="*/ 234421 w 557761"/>
              <a:gd name="connsiteY38" fmla="*/ 32366 h 482455"/>
              <a:gd name="connsiteX39" fmla="*/ 264654 w 557761"/>
              <a:gd name="connsiteY39" fmla="*/ 32 h 482455"/>
              <a:gd name="connsiteX40" fmla="*/ 266787 w 557761"/>
              <a:gd name="connsiteY40" fmla="*/ 0 h 48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57761" h="482455">
                <a:moveTo>
                  <a:pt x="64668" y="353120"/>
                </a:moveTo>
                <a:cubicBezTo>
                  <a:pt x="51281" y="353120"/>
                  <a:pt x="40418" y="363985"/>
                  <a:pt x="40418" y="377372"/>
                </a:cubicBezTo>
                <a:cubicBezTo>
                  <a:pt x="40418" y="390757"/>
                  <a:pt x="51281" y="401621"/>
                  <a:pt x="64668" y="401621"/>
                </a:cubicBezTo>
                <a:cubicBezTo>
                  <a:pt x="78055" y="401621"/>
                  <a:pt x="88919" y="390757"/>
                  <a:pt x="88919" y="377372"/>
                </a:cubicBezTo>
                <a:cubicBezTo>
                  <a:pt x="88919" y="363985"/>
                  <a:pt x="78055" y="353120"/>
                  <a:pt x="64668" y="353120"/>
                </a:cubicBezTo>
                <a:close/>
                <a:moveTo>
                  <a:pt x="8084" y="175283"/>
                </a:moveTo>
                <a:lnTo>
                  <a:pt x="121253" y="175283"/>
                </a:lnTo>
                <a:cubicBezTo>
                  <a:pt x="125714" y="175283"/>
                  <a:pt x="129336" y="178905"/>
                  <a:pt x="129336" y="183368"/>
                </a:cubicBezTo>
                <a:lnTo>
                  <a:pt x="129336" y="442040"/>
                </a:lnTo>
                <a:cubicBezTo>
                  <a:pt x="129336" y="446500"/>
                  <a:pt x="125714" y="450122"/>
                  <a:pt x="121253" y="450122"/>
                </a:cubicBezTo>
                <a:lnTo>
                  <a:pt x="8084" y="450122"/>
                </a:lnTo>
                <a:cubicBezTo>
                  <a:pt x="3622" y="450122"/>
                  <a:pt x="0" y="446500"/>
                  <a:pt x="0" y="442040"/>
                </a:cubicBezTo>
                <a:lnTo>
                  <a:pt x="0" y="183368"/>
                </a:lnTo>
                <a:cubicBezTo>
                  <a:pt x="0" y="178905"/>
                  <a:pt x="3622" y="175283"/>
                  <a:pt x="8084" y="175283"/>
                </a:cubicBezTo>
                <a:close/>
                <a:moveTo>
                  <a:pt x="266787" y="0"/>
                </a:moveTo>
                <a:cubicBezTo>
                  <a:pt x="302500" y="17"/>
                  <a:pt x="331440" y="28987"/>
                  <a:pt x="331423" y="64700"/>
                </a:cubicBezTo>
                <a:lnTo>
                  <a:pt x="331423" y="126781"/>
                </a:lnTo>
                <a:cubicBezTo>
                  <a:pt x="331423" y="144646"/>
                  <a:pt x="345892" y="159115"/>
                  <a:pt x="363757" y="159115"/>
                </a:cubicBezTo>
                <a:lnTo>
                  <a:pt x="511524" y="159115"/>
                </a:lnTo>
                <a:cubicBezTo>
                  <a:pt x="511572" y="159115"/>
                  <a:pt x="511636" y="159115"/>
                  <a:pt x="511685" y="159115"/>
                </a:cubicBezTo>
                <a:cubicBezTo>
                  <a:pt x="537228" y="159212"/>
                  <a:pt x="557858" y="179971"/>
                  <a:pt x="557761" y="205515"/>
                </a:cubicBezTo>
                <a:lnTo>
                  <a:pt x="557761" y="209718"/>
                </a:lnTo>
                <a:cubicBezTo>
                  <a:pt x="557793" y="234373"/>
                  <a:pt x="538410" y="254663"/>
                  <a:pt x="513787" y="255793"/>
                </a:cubicBezTo>
                <a:cubicBezTo>
                  <a:pt x="520836" y="263764"/>
                  <a:pt x="524909" y="273934"/>
                  <a:pt x="525266" y="284571"/>
                </a:cubicBezTo>
                <a:cubicBezTo>
                  <a:pt x="524458" y="303115"/>
                  <a:pt x="512607" y="319363"/>
                  <a:pt x="495194" y="325798"/>
                </a:cubicBezTo>
                <a:cubicBezTo>
                  <a:pt x="504248" y="334512"/>
                  <a:pt x="509324" y="346539"/>
                  <a:pt x="509260" y="359101"/>
                </a:cubicBezTo>
                <a:lnTo>
                  <a:pt x="509260" y="371388"/>
                </a:lnTo>
                <a:cubicBezTo>
                  <a:pt x="509277" y="387247"/>
                  <a:pt x="501160" y="402024"/>
                  <a:pt x="487758" y="410513"/>
                </a:cubicBezTo>
                <a:cubicBezTo>
                  <a:pt x="491282" y="417076"/>
                  <a:pt x="493110" y="424400"/>
                  <a:pt x="493093" y="431853"/>
                </a:cubicBezTo>
                <a:lnTo>
                  <a:pt x="493093" y="436056"/>
                </a:lnTo>
                <a:cubicBezTo>
                  <a:pt x="493093" y="436105"/>
                  <a:pt x="493093" y="436169"/>
                  <a:pt x="493093" y="436219"/>
                </a:cubicBezTo>
                <a:cubicBezTo>
                  <a:pt x="493093" y="461762"/>
                  <a:pt x="472399" y="482455"/>
                  <a:pt x="446856" y="482455"/>
                </a:cubicBezTo>
                <a:lnTo>
                  <a:pt x="321723" y="482455"/>
                </a:lnTo>
                <a:cubicBezTo>
                  <a:pt x="281725" y="482455"/>
                  <a:pt x="242342" y="472577"/>
                  <a:pt x="207099" y="453679"/>
                </a:cubicBezTo>
                <a:lnTo>
                  <a:pt x="187052" y="443008"/>
                </a:lnTo>
                <a:cubicBezTo>
                  <a:pt x="176413" y="437430"/>
                  <a:pt x="169753" y="426405"/>
                  <a:pt x="169753" y="414393"/>
                </a:cubicBezTo>
                <a:lnTo>
                  <a:pt x="169753" y="207617"/>
                </a:lnTo>
                <a:cubicBezTo>
                  <a:pt x="169753" y="175282"/>
                  <a:pt x="234421" y="142948"/>
                  <a:pt x="234421" y="97034"/>
                </a:cubicBezTo>
                <a:lnTo>
                  <a:pt x="234421" y="32366"/>
                </a:lnTo>
                <a:cubicBezTo>
                  <a:pt x="234389" y="15293"/>
                  <a:pt x="247629" y="1147"/>
                  <a:pt x="264654" y="32"/>
                </a:cubicBezTo>
                <a:cubicBezTo>
                  <a:pt x="265365" y="17"/>
                  <a:pt x="266076" y="0"/>
                  <a:pt x="266787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D01F4968-0B7C-4194-82FF-1DB8B29E7E2B}"/>
              </a:ext>
            </a:extLst>
          </p:cNvPr>
          <p:cNvSpPr/>
          <p:nvPr/>
        </p:nvSpPr>
        <p:spPr>
          <a:xfrm>
            <a:off x="2876105" y="4833506"/>
            <a:ext cx="461102" cy="582012"/>
          </a:xfrm>
          <a:custGeom>
            <a:avLst/>
            <a:gdLst>
              <a:gd name="connsiteX0" fmla="*/ 15196 w 461102"/>
              <a:gd name="connsiteY0" fmla="*/ 202090 h 582012"/>
              <a:gd name="connsiteX1" fmla="*/ 104115 w 461102"/>
              <a:gd name="connsiteY1" fmla="*/ 202090 h 582012"/>
              <a:gd name="connsiteX2" fmla="*/ 193033 w 461102"/>
              <a:gd name="connsiteY2" fmla="*/ 291010 h 582012"/>
              <a:gd name="connsiteX3" fmla="*/ 104115 w 461102"/>
              <a:gd name="connsiteY3" fmla="*/ 379927 h 582012"/>
              <a:gd name="connsiteX4" fmla="*/ 15196 w 461102"/>
              <a:gd name="connsiteY4" fmla="*/ 291010 h 582012"/>
              <a:gd name="connsiteX5" fmla="*/ 290359 w 461102"/>
              <a:gd name="connsiteY5" fmla="*/ 97002 h 582012"/>
              <a:gd name="connsiteX6" fmla="*/ 258025 w 461102"/>
              <a:gd name="connsiteY6" fmla="*/ 129336 h 582012"/>
              <a:gd name="connsiteX7" fmla="*/ 290359 w 461102"/>
              <a:gd name="connsiteY7" fmla="*/ 161670 h 582012"/>
              <a:gd name="connsiteX8" fmla="*/ 290681 w 461102"/>
              <a:gd name="connsiteY8" fmla="*/ 161670 h 582012"/>
              <a:gd name="connsiteX9" fmla="*/ 322693 w 461102"/>
              <a:gd name="connsiteY9" fmla="*/ 129336 h 582012"/>
              <a:gd name="connsiteX10" fmla="*/ 290359 w 461102"/>
              <a:gd name="connsiteY10" fmla="*/ 97002 h 582012"/>
              <a:gd name="connsiteX11" fmla="*/ 248810 w 461102"/>
              <a:gd name="connsiteY11" fmla="*/ 0 h 582012"/>
              <a:gd name="connsiteX12" fmla="*/ 252366 w 461102"/>
              <a:gd name="connsiteY12" fmla="*/ 0 h 582012"/>
              <a:gd name="connsiteX13" fmla="*/ 381702 w 461102"/>
              <a:gd name="connsiteY13" fmla="*/ 73883 h 582012"/>
              <a:gd name="connsiteX14" fmla="*/ 453969 w 461102"/>
              <a:gd name="connsiteY14" fmla="*/ 115917 h 582012"/>
              <a:gd name="connsiteX15" fmla="*/ 457881 w 461102"/>
              <a:gd name="connsiteY15" fmla="*/ 119636 h 582012"/>
              <a:gd name="connsiteX16" fmla="*/ 454615 w 461102"/>
              <a:gd name="connsiteY16" fmla="*/ 142270 h 582012"/>
              <a:gd name="connsiteX17" fmla="*/ 404174 w 461102"/>
              <a:gd name="connsiteY17" fmla="*/ 171693 h 582012"/>
              <a:gd name="connsiteX18" fmla="*/ 404174 w 461102"/>
              <a:gd name="connsiteY18" fmla="*/ 307173 h 582012"/>
              <a:gd name="connsiteX19" fmla="*/ 274838 w 461102"/>
              <a:gd name="connsiteY19" fmla="*/ 489860 h 582012"/>
              <a:gd name="connsiteX20" fmla="*/ 274838 w 461102"/>
              <a:gd name="connsiteY20" fmla="*/ 557763 h 582012"/>
              <a:gd name="connsiteX21" fmla="*/ 250589 w 461102"/>
              <a:gd name="connsiteY21" fmla="*/ 582012 h 582012"/>
              <a:gd name="connsiteX22" fmla="*/ 226338 w 461102"/>
              <a:gd name="connsiteY22" fmla="*/ 557763 h 582012"/>
              <a:gd name="connsiteX23" fmla="*/ 226338 w 461102"/>
              <a:gd name="connsiteY23" fmla="*/ 500369 h 582012"/>
              <a:gd name="connsiteX24" fmla="*/ 210171 w 461102"/>
              <a:gd name="connsiteY24" fmla="*/ 501177 h 582012"/>
              <a:gd name="connsiteX25" fmla="*/ 37993 w 461102"/>
              <a:gd name="connsiteY25" fmla="*/ 501177 h 582012"/>
              <a:gd name="connsiteX26" fmla="*/ 0 w 461102"/>
              <a:gd name="connsiteY26" fmla="*/ 463184 h 582012"/>
              <a:gd name="connsiteX27" fmla="*/ 0 w 461102"/>
              <a:gd name="connsiteY27" fmla="*/ 458335 h 582012"/>
              <a:gd name="connsiteX28" fmla="*/ 37993 w 461102"/>
              <a:gd name="connsiteY28" fmla="*/ 420342 h 582012"/>
              <a:gd name="connsiteX29" fmla="*/ 97002 w 461102"/>
              <a:gd name="connsiteY29" fmla="*/ 420342 h 582012"/>
              <a:gd name="connsiteX30" fmla="*/ 104438 w 461102"/>
              <a:gd name="connsiteY30" fmla="*/ 420342 h 582012"/>
              <a:gd name="connsiteX31" fmla="*/ 233774 w 461102"/>
              <a:gd name="connsiteY31" fmla="*/ 291006 h 582012"/>
              <a:gd name="connsiteX32" fmla="*/ 104438 w 461102"/>
              <a:gd name="connsiteY32" fmla="*/ 161670 h 582012"/>
              <a:gd name="connsiteX33" fmla="*/ 97002 w 461102"/>
              <a:gd name="connsiteY33" fmla="*/ 161670 h 582012"/>
              <a:gd name="connsiteX34" fmla="*/ 97002 w 461102"/>
              <a:gd name="connsiteY34" fmla="*/ 151970 h 582012"/>
              <a:gd name="connsiteX35" fmla="*/ 97002 w 461102"/>
              <a:gd name="connsiteY35" fmla="*/ 151809 h 582012"/>
              <a:gd name="connsiteX36" fmla="*/ 248810 w 461102"/>
              <a:gd name="connsiteY36" fmla="*/ 0 h 58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61102" h="582012">
                <a:moveTo>
                  <a:pt x="15196" y="202090"/>
                </a:moveTo>
                <a:lnTo>
                  <a:pt x="104115" y="202090"/>
                </a:lnTo>
                <a:cubicBezTo>
                  <a:pt x="153231" y="202090"/>
                  <a:pt x="193033" y="241894"/>
                  <a:pt x="193033" y="291010"/>
                </a:cubicBezTo>
                <a:cubicBezTo>
                  <a:pt x="193033" y="340123"/>
                  <a:pt x="153231" y="379927"/>
                  <a:pt x="104115" y="379927"/>
                </a:cubicBezTo>
                <a:cubicBezTo>
                  <a:pt x="55000" y="379927"/>
                  <a:pt x="15196" y="340123"/>
                  <a:pt x="15196" y="291010"/>
                </a:cubicBezTo>
                <a:close/>
                <a:moveTo>
                  <a:pt x="290359" y="97002"/>
                </a:moveTo>
                <a:cubicBezTo>
                  <a:pt x="272494" y="97002"/>
                  <a:pt x="258025" y="111472"/>
                  <a:pt x="258025" y="129336"/>
                </a:cubicBezTo>
                <a:cubicBezTo>
                  <a:pt x="258025" y="147201"/>
                  <a:pt x="272494" y="161670"/>
                  <a:pt x="290359" y="161670"/>
                </a:cubicBezTo>
                <a:lnTo>
                  <a:pt x="290681" y="161670"/>
                </a:lnTo>
                <a:cubicBezTo>
                  <a:pt x="308417" y="161492"/>
                  <a:pt x="322693" y="147072"/>
                  <a:pt x="322693" y="129336"/>
                </a:cubicBezTo>
                <a:cubicBezTo>
                  <a:pt x="322693" y="111472"/>
                  <a:pt x="308223" y="97002"/>
                  <a:pt x="290359" y="97002"/>
                </a:cubicBezTo>
                <a:close/>
                <a:moveTo>
                  <a:pt x="248810" y="0"/>
                </a:moveTo>
                <a:lnTo>
                  <a:pt x="252366" y="0"/>
                </a:lnTo>
                <a:cubicBezTo>
                  <a:pt x="305458" y="211"/>
                  <a:pt x="354558" y="28244"/>
                  <a:pt x="381702" y="73883"/>
                </a:cubicBezTo>
                <a:lnTo>
                  <a:pt x="453969" y="115917"/>
                </a:lnTo>
                <a:cubicBezTo>
                  <a:pt x="455472" y="116936"/>
                  <a:pt x="456798" y="118181"/>
                  <a:pt x="457881" y="119636"/>
                </a:cubicBezTo>
                <a:cubicBezTo>
                  <a:pt x="463233" y="126797"/>
                  <a:pt x="461761" y="136918"/>
                  <a:pt x="454615" y="142270"/>
                </a:cubicBezTo>
                <a:lnTo>
                  <a:pt x="404174" y="171693"/>
                </a:lnTo>
                <a:lnTo>
                  <a:pt x="404174" y="307173"/>
                </a:lnTo>
                <a:cubicBezTo>
                  <a:pt x="404078" y="389302"/>
                  <a:pt x="352279" y="462490"/>
                  <a:pt x="274838" y="489860"/>
                </a:cubicBezTo>
                <a:lnTo>
                  <a:pt x="274838" y="557763"/>
                </a:lnTo>
                <a:cubicBezTo>
                  <a:pt x="274838" y="571148"/>
                  <a:pt x="263974" y="582012"/>
                  <a:pt x="250589" y="582012"/>
                </a:cubicBezTo>
                <a:cubicBezTo>
                  <a:pt x="237202" y="582012"/>
                  <a:pt x="226338" y="571148"/>
                  <a:pt x="226338" y="557763"/>
                </a:cubicBezTo>
                <a:lnTo>
                  <a:pt x="226338" y="500369"/>
                </a:lnTo>
                <a:cubicBezTo>
                  <a:pt x="221003" y="501177"/>
                  <a:pt x="215668" y="501177"/>
                  <a:pt x="210171" y="501177"/>
                </a:cubicBezTo>
                <a:lnTo>
                  <a:pt x="37993" y="501177"/>
                </a:lnTo>
                <a:cubicBezTo>
                  <a:pt x="17007" y="501177"/>
                  <a:pt x="0" y="484170"/>
                  <a:pt x="0" y="463184"/>
                </a:cubicBezTo>
                <a:lnTo>
                  <a:pt x="0" y="458335"/>
                </a:lnTo>
                <a:cubicBezTo>
                  <a:pt x="0" y="437349"/>
                  <a:pt x="17007" y="420342"/>
                  <a:pt x="37993" y="420342"/>
                </a:cubicBezTo>
                <a:lnTo>
                  <a:pt x="97002" y="420342"/>
                </a:lnTo>
                <a:lnTo>
                  <a:pt x="104438" y="420342"/>
                </a:lnTo>
                <a:cubicBezTo>
                  <a:pt x="175864" y="420342"/>
                  <a:pt x="233774" y="362431"/>
                  <a:pt x="233774" y="291006"/>
                </a:cubicBezTo>
                <a:cubicBezTo>
                  <a:pt x="233774" y="219581"/>
                  <a:pt x="175864" y="161670"/>
                  <a:pt x="104438" y="161670"/>
                </a:cubicBezTo>
                <a:lnTo>
                  <a:pt x="97002" y="161670"/>
                </a:lnTo>
                <a:lnTo>
                  <a:pt x="97002" y="151970"/>
                </a:lnTo>
                <a:cubicBezTo>
                  <a:pt x="97002" y="151921"/>
                  <a:pt x="97002" y="151856"/>
                  <a:pt x="97002" y="151809"/>
                </a:cubicBezTo>
                <a:cubicBezTo>
                  <a:pt x="97002" y="67966"/>
                  <a:pt x="164968" y="0"/>
                  <a:pt x="248810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397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: 圆顶角 86">
            <a:extLst>
              <a:ext uri="{FF2B5EF4-FFF2-40B4-BE49-F238E27FC236}">
                <a16:creationId xmlns:a16="http://schemas.microsoft.com/office/drawing/2014/main" id="{41570854-9C0B-435B-BE5D-01D7F1E9BD3D}"/>
              </a:ext>
            </a:extLst>
          </p:cNvPr>
          <p:cNvSpPr/>
          <p:nvPr/>
        </p:nvSpPr>
        <p:spPr>
          <a:xfrm>
            <a:off x="696724" y="1603373"/>
            <a:ext cx="10692000" cy="93576"/>
          </a:xfrm>
          <a:prstGeom prst="round2SameRect">
            <a:avLst/>
          </a:prstGeom>
          <a:solidFill>
            <a:schemeClr val="accent1">
              <a:alpha val="6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36954F1-B9C6-4C0C-84C5-A1C9114A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工作不足之处</a:t>
            </a:r>
          </a:p>
        </p:txBody>
      </p:sp>
      <p:sp>
        <p:nvSpPr>
          <p:cNvPr id="3" name="文本占位符 9">
            <a:extLst>
              <a:ext uri="{FF2B5EF4-FFF2-40B4-BE49-F238E27FC236}">
                <a16:creationId xmlns:a16="http://schemas.microsoft.com/office/drawing/2014/main" id="{873BAC34-22E2-4890-A712-C764FF936024}"/>
              </a:ext>
            </a:extLst>
          </p:cNvPr>
          <p:cNvSpPr txBox="1">
            <a:spLocks/>
          </p:cNvSpPr>
          <p:nvPr/>
        </p:nvSpPr>
        <p:spPr>
          <a:xfrm>
            <a:off x="3141663" y="655320"/>
            <a:ext cx="2112758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/Deficiencies in the work</a:t>
            </a:r>
          </a:p>
        </p:txBody>
      </p:sp>
      <p:sp>
        <p:nvSpPr>
          <p:cNvPr id="8" name="爱设计2">
            <a:extLst>
              <a:ext uri="{FF2B5EF4-FFF2-40B4-BE49-F238E27FC236}">
                <a16:creationId xmlns:a16="http://schemas.microsoft.com/office/drawing/2014/main" id="{15F09511-1B15-46EA-A2F7-70AED8496E77}"/>
              </a:ext>
            </a:extLst>
          </p:cNvPr>
          <p:cNvSpPr/>
          <p:nvPr/>
        </p:nvSpPr>
        <p:spPr>
          <a:xfrm>
            <a:off x="695324" y="1694869"/>
            <a:ext cx="10693401" cy="2524260"/>
          </a:xfrm>
          <a:prstGeom prst="rect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79734">
                  <a:schemeClr val="accent1">
                    <a:lumMod val="75000"/>
                    <a:lumOff val="25000"/>
                    <a:alpha val="0"/>
                  </a:schemeClr>
                </a:gs>
                <a:gs pos="54560">
                  <a:schemeClr val="accent1">
                    <a:lumMod val="50000"/>
                    <a:lumOff val="50000"/>
                    <a:alpha val="0"/>
                  </a:schemeClr>
                </a:gs>
                <a:gs pos="29000">
                  <a:schemeClr val="accent1">
                    <a:lumMod val="75000"/>
                    <a:lumOff val="25000"/>
                    <a:alpha val="0"/>
                  </a:schemeClr>
                </a:gs>
                <a:gs pos="10000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152400" dist="38100" dir="5400000" algn="ctr" rotWithShape="0">
              <a:schemeClr val="accent1">
                <a:lumMod val="25000"/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POSans R" panose="00020600040101010101" pitchFamily="18" charset="-122"/>
              <a:ea typeface="思源黑体 CN Regular"/>
            </a:endParaRPr>
          </a:p>
        </p:txBody>
      </p:sp>
      <p:sp>
        <p:nvSpPr>
          <p:cNvPr id="9" name="爱设计7">
            <a:extLst>
              <a:ext uri="{FF2B5EF4-FFF2-40B4-BE49-F238E27FC236}">
                <a16:creationId xmlns:a16="http://schemas.microsoft.com/office/drawing/2014/main" id="{848F6FDD-7FD7-4423-B913-EE50D8E59AA4}"/>
              </a:ext>
            </a:extLst>
          </p:cNvPr>
          <p:cNvSpPr/>
          <p:nvPr/>
        </p:nvSpPr>
        <p:spPr>
          <a:xfrm>
            <a:off x="695324" y="4551126"/>
            <a:ext cx="3388996" cy="1636313"/>
          </a:xfrm>
          <a:prstGeom prst="rect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79734">
                  <a:schemeClr val="accent1">
                    <a:lumMod val="75000"/>
                    <a:lumOff val="25000"/>
                    <a:alpha val="0"/>
                  </a:schemeClr>
                </a:gs>
                <a:gs pos="54560">
                  <a:schemeClr val="accent1">
                    <a:lumMod val="50000"/>
                    <a:lumOff val="50000"/>
                    <a:alpha val="0"/>
                  </a:schemeClr>
                </a:gs>
                <a:gs pos="29000">
                  <a:schemeClr val="accent1">
                    <a:lumMod val="75000"/>
                    <a:lumOff val="25000"/>
                    <a:alpha val="0"/>
                  </a:schemeClr>
                </a:gs>
                <a:gs pos="10000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POSans R" panose="00020600040101010101" pitchFamily="18" charset="-122"/>
              <a:ea typeface="思源黑体 CN Regular"/>
            </a:endParaRPr>
          </a:p>
        </p:txBody>
      </p:sp>
      <p:sp>
        <p:nvSpPr>
          <p:cNvPr id="10" name="爱设计8">
            <a:extLst>
              <a:ext uri="{FF2B5EF4-FFF2-40B4-BE49-F238E27FC236}">
                <a16:creationId xmlns:a16="http://schemas.microsoft.com/office/drawing/2014/main" id="{B792617B-4A67-4C69-9B8E-ABC597BA582F}"/>
              </a:ext>
            </a:extLst>
          </p:cNvPr>
          <p:cNvSpPr/>
          <p:nvPr/>
        </p:nvSpPr>
        <p:spPr>
          <a:xfrm>
            <a:off x="4347526" y="4551126"/>
            <a:ext cx="3388996" cy="1636313"/>
          </a:xfrm>
          <a:prstGeom prst="rect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79734">
                  <a:schemeClr val="accent1">
                    <a:lumMod val="75000"/>
                    <a:lumOff val="25000"/>
                    <a:alpha val="0"/>
                  </a:schemeClr>
                </a:gs>
                <a:gs pos="54560">
                  <a:schemeClr val="accent1">
                    <a:lumMod val="50000"/>
                    <a:lumOff val="50000"/>
                    <a:alpha val="0"/>
                  </a:schemeClr>
                </a:gs>
                <a:gs pos="29000">
                  <a:schemeClr val="accent1">
                    <a:lumMod val="75000"/>
                    <a:lumOff val="25000"/>
                    <a:alpha val="0"/>
                  </a:schemeClr>
                </a:gs>
                <a:gs pos="10000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POSans R" panose="00020600040101010101" pitchFamily="18" charset="-122"/>
              <a:ea typeface="思源黑体 CN Regular"/>
            </a:endParaRPr>
          </a:p>
        </p:txBody>
      </p:sp>
      <p:sp>
        <p:nvSpPr>
          <p:cNvPr id="11" name="爱设计9">
            <a:extLst>
              <a:ext uri="{FF2B5EF4-FFF2-40B4-BE49-F238E27FC236}">
                <a16:creationId xmlns:a16="http://schemas.microsoft.com/office/drawing/2014/main" id="{6B61BBFA-0CE8-41C0-8568-D2F85CCB899B}"/>
              </a:ext>
            </a:extLst>
          </p:cNvPr>
          <p:cNvSpPr/>
          <p:nvPr/>
        </p:nvSpPr>
        <p:spPr>
          <a:xfrm>
            <a:off x="7999728" y="4551126"/>
            <a:ext cx="3388996" cy="1636313"/>
          </a:xfrm>
          <a:prstGeom prst="rect">
            <a:avLst/>
          </a:prstGeom>
          <a:solidFill>
            <a:schemeClr val="bg1"/>
          </a:solidFill>
          <a:ln w="12700" cap="flat" cmpd="sng" algn="ctr">
            <a:gradFill flip="none" rotWithShape="1">
              <a:gsLst>
                <a:gs pos="0">
                  <a:schemeClr val="accent1">
                    <a:lumMod val="90000"/>
                    <a:lumOff val="10000"/>
                  </a:schemeClr>
                </a:gs>
                <a:gs pos="79734">
                  <a:schemeClr val="accent1">
                    <a:lumMod val="75000"/>
                    <a:lumOff val="25000"/>
                    <a:alpha val="0"/>
                  </a:schemeClr>
                </a:gs>
                <a:gs pos="54560">
                  <a:schemeClr val="accent1">
                    <a:lumMod val="50000"/>
                    <a:lumOff val="50000"/>
                    <a:alpha val="0"/>
                  </a:schemeClr>
                </a:gs>
                <a:gs pos="29000">
                  <a:schemeClr val="accent1">
                    <a:lumMod val="75000"/>
                    <a:lumOff val="25000"/>
                    <a:alpha val="0"/>
                  </a:schemeClr>
                </a:gs>
                <a:gs pos="100000">
                  <a:schemeClr val="accent1">
                    <a:lumMod val="90000"/>
                    <a:lumOff val="1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POSans R" panose="00020600040101010101" pitchFamily="18" charset="-122"/>
              <a:ea typeface="思源黑体 CN Regular"/>
            </a:endParaRPr>
          </a:p>
        </p:txBody>
      </p:sp>
      <p:sp>
        <p:nvSpPr>
          <p:cNvPr id="12" name="爱设计10">
            <a:extLst>
              <a:ext uri="{FF2B5EF4-FFF2-40B4-BE49-F238E27FC236}">
                <a16:creationId xmlns:a16="http://schemas.microsoft.com/office/drawing/2014/main" id="{24CF9CD5-6AF2-4470-AC1C-844F15B10AD7}"/>
              </a:ext>
            </a:extLst>
          </p:cNvPr>
          <p:cNvSpPr txBox="1"/>
          <p:nvPr/>
        </p:nvSpPr>
        <p:spPr>
          <a:xfrm>
            <a:off x="1491340" y="4861697"/>
            <a:ext cx="1796966" cy="553998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i="0" u="none" strike="noStrike" cap="none" spc="0" normalizeH="0" baseline="0">
                <a:ln>
                  <a:noFill/>
                </a:ln>
                <a:gradFill flip="none" rotWithShape="1">
                  <a:gsLst>
                    <a:gs pos="18000">
                      <a:schemeClr val="accent1">
                        <a:lumMod val="74000"/>
                        <a:lumOff val="26000"/>
                      </a:schemeClr>
                    </a:gs>
                    <a:gs pos="93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+mj-ea"/>
                <a:ea typeface="+mj-ea"/>
                <a:cs typeface="阿里巴巴普惠体 2.0 95 ExtraBold" panose="00020600040101010101" pitchFamily="18" charset="-122"/>
              </a:defRPr>
            </a:lvl1pPr>
          </a:lstStyle>
          <a:p>
            <a:pPr algn="ctr"/>
            <a:r>
              <a:rPr kumimoji="1" lang="en-US" altLang="zh-CN">
                <a:solidFill>
                  <a:schemeClr val="accent1">
                    <a:lumMod val="50000"/>
                  </a:schemeClr>
                </a:solidFill>
                <a:cs typeface="+mn-cs"/>
              </a:rPr>
              <a:t>128W</a:t>
            </a:r>
            <a:r>
              <a:rPr kumimoji="1" lang="en-US" altLang="zh-CN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+</a:t>
            </a:r>
            <a:endParaRPr kumimoji="1" lang="en-US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3" name="爱设计11">
            <a:extLst>
              <a:ext uri="{FF2B5EF4-FFF2-40B4-BE49-F238E27FC236}">
                <a16:creationId xmlns:a16="http://schemas.microsoft.com/office/drawing/2014/main" id="{F358A2DA-DDB8-4E76-972F-B3D26552AB76}"/>
              </a:ext>
            </a:extLst>
          </p:cNvPr>
          <p:cNvSpPr txBox="1"/>
          <p:nvPr/>
        </p:nvSpPr>
        <p:spPr>
          <a:xfrm>
            <a:off x="1311632" y="5476758"/>
            <a:ext cx="21563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/>
              <a:t>请添加小标题</a:t>
            </a:r>
            <a:endParaRPr lang="en-US" sz="2000" dirty="0"/>
          </a:p>
        </p:txBody>
      </p:sp>
      <p:sp>
        <p:nvSpPr>
          <p:cNvPr id="14" name="爱设计12">
            <a:extLst>
              <a:ext uri="{FF2B5EF4-FFF2-40B4-BE49-F238E27FC236}">
                <a16:creationId xmlns:a16="http://schemas.microsoft.com/office/drawing/2014/main" id="{74BAC7DB-320E-43BD-AB22-8EAF2EC21FC5}"/>
              </a:ext>
            </a:extLst>
          </p:cNvPr>
          <p:cNvSpPr txBox="1"/>
          <p:nvPr/>
        </p:nvSpPr>
        <p:spPr>
          <a:xfrm>
            <a:off x="5404029" y="4861697"/>
            <a:ext cx="1275991" cy="553998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i="0" u="none" strike="noStrike" cap="none" spc="0" normalizeH="0" baseline="0">
                <a:ln>
                  <a:noFill/>
                </a:ln>
                <a:gradFill flip="none" rotWithShape="1">
                  <a:gsLst>
                    <a:gs pos="18000">
                      <a:schemeClr val="accent1">
                        <a:lumMod val="74000"/>
                        <a:lumOff val="26000"/>
                      </a:schemeClr>
                    </a:gs>
                    <a:gs pos="93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+mj-ea"/>
                <a:ea typeface="+mj-ea"/>
                <a:cs typeface="阿里巴巴普惠体 2.0 95 ExtraBold" panose="00020600040101010101" pitchFamily="18" charset="-122"/>
              </a:defRPr>
            </a:lvl1pPr>
          </a:lstStyle>
          <a:p>
            <a:pPr algn="ctr"/>
            <a:r>
              <a:rPr kumimoji="1" lang="en-US" altLang="zh-CN">
                <a:solidFill>
                  <a:schemeClr val="accent1">
                    <a:lumMod val="50000"/>
                  </a:schemeClr>
                </a:solidFill>
                <a:cs typeface="+mn-cs"/>
              </a:rPr>
              <a:t>800+</a:t>
            </a:r>
            <a:endParaRPr kumimoji="1" lang="en-US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5" name="爱设计13">
            <a:extLst>
              <a:ext uri="{FF2B5EF4-FFF2-40B4-BE49-F238E27FC236}">
                <a16:creationId xmlns:a16="http://schemas.microsoft.com/office/drawing/2014/main" id="{44B8195F-0680-4D36-91E9-1D150FD7DA95}"/>
              </a:ext>
            </a:extLst>
          </p:cNvPr>
          <p:cNvSpPr txBox="1"/>
          <p:nvPr/>
        </p:nvSpPr>
        <p:spPr>
          <a:xfrm>
            <a:off x="4963834" y="5476758"/>
            <a:ext cx="21563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/>
              <a:t>请添加小标题</a:t>
            </a:r>
            <a:endParaRPr lang="en-US" sz="2000" dirty="0"/>
          </a:p>
        </p:txBody>
      </p:sp>
      <p:sp>
        <p:nvSpPr>
          <p:cNvPr id="16" name="爱设计14">
            <a:extLst>
              <a:ext uri="{FF2B5EF4-FFF2-40B4-BE49-F238E27FC236}">
                <a16:creationId xmlns:a16="http://schemas.microsoft.com/office/drawing/2014/main" id="{50B1B4EA-4AC8-41D5-85DA-BF8E7F88FF74}"/>
              </a:ext>
            </a:extLst>
          </p:cNvPr>
          <p:cNvSpPr txBox="1"/>
          <p:nvPr/>
        </p:nvSpPr>
        <p:spPr>
          <a:xfrm>
            <a:off x="9056231" y="4861697"/>
            <a:ext cx="1275991" cy="553998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i="0" u="none" strike="noStrike" cap="none" spc="0" normalizeH="0" baseline="0">
                <a:ln>
                  <a:noFill/>
                </a:ln>
                <a:gradFill flip="none" rotWithShape="1">
                  <a:gsLst>
                    <a:gs pos="18000">
                      <a:schemeClr val="accent1">
                        <a:lumMod val="74000"/>
                        <a:lumOff val="26000"/>
                      </a:schemeClr>
                    </a:gs>
                    <a:gs pos="93000">
                      <a:schemeClr val="accent1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+mj-ea"/>
                <a:ea typeface="+mj-ea"/>
                <a:cs typeface="阿里巴巴普惠体 2.0 95 ExtraBold" panose="00020600040101010101" pitchFamily="18" charset="-122"/>
              </a:defRPr>
            </a:lvl1pPr>
          </a:lstStyle>
          <a:p>
            <a:pPr algn="ctr"/>
            <a:r>
              <a:rPr kumimoji="1" lang="en-US" altLang="zh-CN">
                <a:solidFill>
                  <a:schemeClr val="accent1">
                    <a:lumMod val="50000"/>
                  </a:schemeClr>
                </a:solidFill>
                <a:cs typeface="+mn-cs"/>
              </a:rPr>
              <a:t>600+</a:t>
            </a:r>
            <a:endParaRPr kumimoji="1" lang="en-US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7" name="爱设计15">
            <a:extLst>
              <a:ext uri="{FF2B5EF4-FFF2-40B4-BE49-F238E27FC236}">
                <a16:creationId xmlns:a16="http://schemas.microsoft.com/office/drawing/2014/main" id="{8214A8D0-21E2-410A-8AC2-5F340CE045B6}"/>
              </a:ext>
            </a:extLst>
          </p:cNvPr>
          <p:cNvSpPr txBox="1"/>
          <p:nvPr/>
        </p:nvSpPr>
        <p:spPr>
          <a:xfrm>
            <a:off x="8616036" y="5476758"/>
            <a:ext cx="21563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/>
              <a:t>请添加小标题</a:t>
            </a:r>
            <a:endParaRPr lang="en-US" sz="2000" dirty="0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55A54066-81E0-4A7A-BA19-3B70DB081AF3}"/>
              </a:ext>
            </a:extLst>
          </p:cNvPr>
          <p:cNvSpPr>
            <a:spLocks noEditPoints="1"/>
          </p:cNvSpPr>
          <p:nvPr/>
        </p:nvSpPr>
        <p:spPr bwMode="auto">
          <a:xfrm>
            <a:off x="1162050" y="2216151"/>
            <a:ext cx="10193338" cy="1103313"/>
          </a:xfrm>
          <a:custGeom>
            <a:avLst/>
            <a:gdLst>
              <a:gd name="T0" fmla="*/ 0 w 6421"/>
              <a:gd name="T1" fmla="*/ 689 h 695"/>
              <a:gd name="T2" fmla="*/ 6421 w 6421"/>
              <a:gd name="T3" fmla="*/ 689 h 695"/>
              <a:gd name="T4" fmla="*/ 6421 w 6421"/>
              <a:gd name="T5" fmla="*/ 695 h 695"/>
              <a:gd name="T6" fmla="*/ 0 w 6421"/>
              <a:gd name="T7" fmla="*/ 695 h 695"/>
              <a:gd name="T8" fmla="*/ 0 w 6421"/>
              <a:gd name="T9" fmla="*/ 689 h 695"/>
              <a:gd name="T10" fmla="*/ 0 w 6421"/>
              <a:gd name="T11" fmla="*/ 460 h 695"/>
              <a:gd name="T12" fmla="*/ 6421 w 6421"/>
              <a:gd name="T13" fmla="*/ 460 h 695"/>
              <a:gd name="T14" fmla="*/ 6421 w 6421"/>
              <a:gd name="T15" fmla="*/ 466 h 695"/>
              <a:gd name="T16" fmla="*/ 0 w 6421"/>
              <a:gd name="T17" fmla="*/ 466 h 695"/>
              <a:gd name="T18" fmla="*/ 0 w 6421"/>
              <a:gd name="T19" fmla="*/ 460 h 695"/>
              <a:gd name="T20" fmla="*/ 0 w 6421"/>
              <a:gd name="T21" fmla="*/ 229 h 695"/>
              <a:gd name="T22" fmla="*/ 6421 w 6421"/>
              <a:gd name="T23" fmla="*/ 229 h 695"/>
              <a:gd name="T24" fmla="*/ 6421 w 6421"/>
              <a:gd name="T25" fmla="*/ 235 h 695"/>
              <a:gd name="T26" fmla="*/ 0 w 6421"/>
              <a:gd name="T27" fmla="*/ 235 h 695"/>
              <a:gd name="T28" fmla="*/ 0 w 6421"/>
              <a:gd name="T29" fmla="*/ 229 h 695"/>
              <a:gd name="T30" fmla="*/ 0 w 6421"/>
              <a:gd name="T31" fmla="*/ 0 h 695"/>
              <a:gd name="T32" fmla="*/ 6421 w 6421"/>
              <a:gd name="T33" fmla="*/ 0 h 695"/>
              <a:gd name="T34" fmla="*/ 6421 w 6421"/>
              <a:gd name="T35" fmla="*/ 6 h 695"/>
              <a:gd name="T36" fmla="*/ 0 w 6421"/>
              <a:gd name="T37" fmla="*/ 6 h 695"/>
              <a:gd name="T38" fmla="*/ 0 w 6421"/>
              <a:gd name="T39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421" h="695">
                <a:moveTo>
                  <a:pt x="0" y="689"/>
                </a:moveTo>
                <a:lnTo>
                  <a:pt x="6421" y="689"/>
                </a:lnTo>
                <a:lnTo>
                  <a:pt x="6421" y="695"/>
                </a:lnTo>
                <a:lnTo>
                  <a:pt x="0" y="695"/>
                </a:lnTo>
                <a:lnTo>
                  <a:pt x="0" y="689"/>
                </a:lnTo>
                <a:close/>
                <a:moveTo>
                  <a:pt x="0" y="460"/>
                </a:moveTo>
                <a:lnTo>
                  <a:pt x="6421" y="460"/>
                </a:lnTo>
                <a:lnTo>
                  <a:pt x="6421" y="466"/>
                </a:lnTo>
                <a:lnTo>
                  <a:pt x="0" y="466"/>
                </a:lnTo>
                <a:lnTo>
                  <a:pt x="0" y="460"/>
                </a:lnTo>
                <a:close/>
                <a:moveTo>
                  <a:pt x="0" y="229"/>
                </a:moveTo>
                <a:lnTo>
                  <a:pt x="6421" y="229"/>
                </a:lnTo>
                <a:lnTo>
                  <a:pt x="6421" y="235"/>
                </a:lnTo>
                <a:lnTo>
                  <a:pt x="0" y="235"/>
                </a:lnTo>
                <a:lnTo>
                  <a:pt x="0" y="229"/>
                </a:lnTo>
                <a:close/>
                <a:moveTo>
                  <a:pt x="0" y="0"/>
                </a:moveTo>
                <a:lnTo>
                  <a:pt x="6421" y="0"/>
                </a:lnTo>
                <a:lnTo>
                  <a:pt x="6421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678989EA-E7E5-4290-A3E8-6811E1A116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2050" y="3681414"/>
            <a:ext cx="10193338" cy="0"/>
          </a:xfrm>
          <a:prstGeom prst="line">
            <a:avLst/>
          </a:pr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ea"/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8484D25B-5EF9-457D-82A1-4B448AD10663}"/>
              </a:ext>
            </a:extLst>
          </p:cNvPr>
          <p:cNvSpPr>
            <a:spLocks noEditPoints="1"/>
          </p:cNvSpPr>
          <p:nvPr/>
        </p:nvSpPr>
        <p:spPr bwMode="auto">
          <a:xfrm>
            <a:off x="1162050" y="3681414"/>
            <a:ext cx="10193338" cy="50800"/>
          </a:xfrm>
          <a:custGeom>
            <a:avLst/>
            <a:gdLst>
              <a:gd name="T0" fmla="*/ 0 w 6421"/>
              <a:gd name="T1" fmla="*/ 0 h 32"/>
              <a:gd name="T2" fmla="*/ 0 w 6421"/>
              <a:gd name="T3" fmla="*/ 32 h 32"/>
              <a:gd name="T4" fmla="*/ 535 w 6421"/>
              <a:gd name="T5" fmla="*/ 0 h 32"/>
              <a:gd name="T6" fmla="*/ 535 w 6421"/>
              <a:gd name="T7" fmla="*/ 32 h 32"/>
              <a:gd name="T8" fmla="*/ 1070 w 6421"/>
              <a:gd name="T9" fmla="*/ 0 h 32"/>
              <a:gd name="T10" fmla="*/ 1070 w 6421"/>
              <a:gd name="T11" fmla="*/ 32 h 32"/>
              <a:gd name="T12" fmla="*/ 1605 w 6421"/>
              <a:gd name="T13" fmla="*/ 0 h 32"/>
              <a:gd name="T14" fmla="*/ 1605 w 6421"/>
              <a:gd name="T15" fmla="*/ 32 h 32"/>
              <a:gd name="T16" fmla="*/ 2140 w 6421"/>
              <a:gd name="T17" fmla="*/ 0 h 32"/>
              <a:gd name="T18" fmla="*/ 2140 w 6421"/>
              <a:gd name="T19" fmla="*/ 32 h 32"/>
              <a:gd name="T20" fmla="*/ 2676 w 6421"/>
              <a:gd name="T21" fmla="*/ 0 h 32"/>
              <a:gd name="T22" fmla="*/ 2676 w 6421"/>
              <a:gd name="T23" fmla="*/ 32 h 32"/>
              <a:gd name="T24" fmla="*/ 3211 w 6421"/>
              <a:gd name="T25" fmla="*/ 0 h 32"/>
              <a:gd name="T26" fmla="*/ 3211 w 6421"/>
              <a:gd name="T27" fmla="*/ 32 h 32"/>
              <a:gd name="T28" fmla="*/ 3745 w 6421"/>
              <a:gd name="T29" fmla="*/ 0 h 32"/>
              <a:gd name="T30" fmla="*/ 3745 w 6421"/>
              <a:gd name="T31" fmla="*/ 32 h 32"/>
              <a:gd name="T32" fmla="*/ 4280 w 6421"/>
              <a:gd name="T33" fmla="*/ 0 h 32"/>
              <a:gd name="T34" fmla="*/ 4280 w 6421"/>
              <a:gd name="T35" fmla="*/ 32 h 32"/>
              <a:gd name="T36" fmla="*/ 4815 w 6421"/>
              <a:gd name="T37" fmla="*/ 0 h 32"/>
              <a:gd name="T38" fmla="*/ 4815 w 6421"/>
              <a:gd name="T39" fmla="*/ 32 h 32"/>
              <a:gd name="T40" fmla="*/ 5350 w 6421"/>
              <a:gd name="T41" fmla="*/ 0 h 32"/>
              <a:gd name="T42" fmla="*/ 5350 w 6421"/>
              <a:gd name="T43" fmla="*/ 32 h 32"/>
              <a:gd name="T44" fmla="*/ 5885 w 6421"/>
              <a:gd name="T45" fmla="*/ 0 h 32"/>
              <a:gd name="T46" fmla="*/ 5885 w 6421"/>
              <a:gd name="T47" fmla="*/ 32 h 32"/>
              <a:gd name="T48" fmla="*/ 6421 w 6421"/>
              <a:gd name="T49" fmla="*/ 0 h 32"/>
              <a:gd name="T50" fmla="*/ 6421 w 6421"/>
              <a:gd name="T51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21" h="32">
                <a:moveTo>
                  <a:pt x="0" y="0"/>
                </a:moveTo>
                <a:lnTo>
                  <a:pt x="0" y="32"/>
                </a:lnTo>
                <a:moveTo>
                  <a:pt x="535" y="0"/>
                </a:moveTo>
                <a:lnTo>
                  <a:pt x="535" y="32"/>
                </a:lnTo>
                <a:moveTo>
                  <a:pt x="1070" y="0"/>
                </a:moveTo>
                <a:lnTo>
                  <a:pt x="1070" y="32"/>
                </a:lnTo>
                <a:moveTo>
                  <a:pt x="1605" y="0"/>
                </a:moveTo>
                <a:lnTo>
                  <a:pt x="1605" y="32"/>
                </a:lnTo>
                <a:moveTo>
                  <a:pt x="2140" y="0"/>
                </a:moveTo>
                <a:lnTo>
                  <a:pt x="2140" y="32"/>
                </a:lnTo>
                <a:moveTo>
                  <a:pt x="2676" y="0"/>
                </a:moveTo>
                <a:lnTo>
                  <a:pt x="2676" y="32"/>
                </a:lnTo>
                <a:moveTo>
                  <a:pt x="3211" y="0"/>
                </a:moveTo>
                <a:lnTo>
                  <a:pt x="3211" y="32"/>
                </a:lnTo>
                <a:moveTo>
                  <a:pt x="3745" y="0"/>
                </a:moveTo>
                <a:lnTo>
                  <a:pt x="3745" y="32"/>
                </a:lnTo>
                <a:moveTo>
                  <a:pt x="4280" y="0"/>
                </a:moveTo>
                <a:lnTo>
                  <a:pt x="4280" y="32"/>
                </a:lnTo>
                <a:moveTo>
                  <a:pt x="4815" y="0"/>
                </a:moveTo>
                <a:lnTo>
                  <a:pt x="4815" y="32"/>
                </a:lnTo>
                <a:moveTo>
                  <a:pt x="5350" y="0"/>
                </a:moveTo>
                <a:lnTo>
                  <a:pt x="5350" y="32"/>
                </a:lnTo>
                <a:moveTo>
                  <a:pt x="5885" y="0"/>
                </a:moveTo>
                <a:lnTo>
                  <a:pt x="5885" y="32"/>
                </a:lnTo>
                <a:moveTo>
                  <a:pt x="6421" y="0"/>
                </a:moveTo>
                <a:lnTo>
                  <a:pt x="6421" y="32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ea"/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59F58CD9-A989-44A3-AB44-E49258D4CD4C}"/>
              </a:ext>
            </a:extLst>
          </p:cNvPr>
          <p:cNvSpPr>
            <a:spLocks/>
          </p:cNvSpPr>
          <p:nvPr/>
        </p:nvSpPr>
        <p:spPr bwMode="auto">
          <a:xfrm>
            <a:off x="1587500" y="2536826"/>
            <a:ext cx="9340850" cy="803275"/>
          </a:xfrm>
          <a:custGeom>
            <a:avLst/>
            <a:gdLst>
              <a:gd name="T0" fmla="*/ 0 w 5884"/>
              <a:gd name="T1" fmla="*/ 169 h 506"/>
              <a:gd name="T2" fmla="*/ 535 w 5884"/>
              <a:gd name="T3" fmla="*/ 261 h 506"/>
              <a:gd name="T4" fmla="*/ 1070 w 5884"/>
              <a:gd name="T5" fmla="*/ 123 h 506"/>
              <a:gd name="T6" fmla="*/ 1605 w 5884"/>
              <a:gd name="T7" fmla="*/ 491 h 506"/>
              <a:gd name="T8" fmla="*/ 2140 w 5884"/>
              <a:gd name="T9" fmla="*/ 215 h 506"/>
              <a:gd name="T10" fmla="*/ 2675 w 5884"/>
              <a:gd name="T11" fmla="*/ 376 h 506"/>
              <a:gd name="T12" fmla="*/ 3210 w 5884"/>
              <a:gd name="T13" fmla="*/ 307 h 506"/>
              <a:gd name="T14" fmla="*/ 3745 w 5884"/>
              <a:gd name="T15" fmla="*/ 376 h 506"/>
              <a:gd name="T16" fmla="*/ 4280 w 5884"/>
              <a:gd name="T17" fmla="*/ 54 h 506"/>
              <a:gd name="T18" fmla="*/ 4815 w 5884"/>
              <a:gd name="T19" fmla="*/ 54 h 506"/>
              <a:gd name="T20" fmla="*/ 5350 w 5884"/>
              <a:gd name="T21" fmla="*/ 100 h 506"/>
              <a:gd name="T22" fmla="*/ 5884 w 5884"/>
              <a:gd name="T23" fmla="*/ 2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84" h="506">
                <a:moveTo>
                  <a:pt x="0" y="169"/>
                </a:moveTo>
                <a:cubicBezTo>
                  <a:pt x="178" y="200"/>
                  <a:pt x="357" y="268"/>
                  <a:pt x="535" y="261"/>
                </a:cubicBezTo>
                <a:cubicBezTo>
                  <a:pt x="713" y="253"/>
                  <a:pt x="892" y="84"/>
                  <a:pt x="1070" y="123"/>
                </a:cubicBezTo>
                <a:cubicBezTo>
                  <a:pt x="1248" y="161"/>
                  <a:pt x="1427" y="476"/>
                  <a:pt x="1605" y="491"/>
                </a:cubicBezTo>
                <a:cubicBezTo>
                  <a:pt x="1783" y="506"/>
                  <a:pt x="1962" y="234"/>
                  <a:pt x="2140" y="215"/>
                </a:cubicBezTo>
                <a:cubicBezTo>
                  <a:pt x="2318" y="196"/>
                  <a:pt x="2496" y="361"/>
                  <a:pt x="2675" y="376"/>
                </a:cubicBezTo>
                <a:cubicBezTo>
                  <a:pt x="2853" y="391"/>
                  <a:pt x="3032" y="307"/>
                  <a:pt x="3210" y="307"/>
                </a:cubicBezTo>
                <a:cubicBezTo>
                  <a:pt x="3388" y="307"/>
                  <a:pt x="3566" y="418"/>
                  <a:pt x="3745" y="376"/>
                </a:cubicBezTo>
                <a:cubicBezTo>
                  <a:pt x="3923" y="334"/>
                  <a:pt x="4101" y="108"/>
                  <a:pt x="4280" y="54"/>
                </a:cubicBezTo>
                <a:cubicBezTo>
                  <a:pt x="4458" y="0"/>
                  <a:pt x="4636" y="46"/>
                  <a:pt x="4815" y="54"/>
                </a:cubicBezTo>
                <a:cubicBezTo>
                  <a:pt x="4993" y="61"/>
                  <a:pt x="5171" y="65"/>
                  <a:pt x="5350" y="100"/>
                </a:cubicBezTo>
                <a:cubicBezTo>
                  <a:pt x="5528" y="134"/>
                  <a:pt x="5706" y="207"/>
                  <a:pt x="5884" y="261"/>
                </a:cubicBezTo>
              </a:path>
            </a:pathLst>
          </a:custGeom>
          <a:noFill/>
          <a:ln w="28575" cap="rnd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A7DC30E9-387F-4360-824D-CC41DEEC3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2760664"/>
            <a:ext cx="88900" cy="87313"/>
          </a:xfrm>
          <a:prstGeom prst="ellipse">
            <a:avLst/>
          </a:prstGeom>
          <a:solidFill>
            <a:schemeClr val="accent1">
              <a:lumMod val="90000"/>
              <a:lumOff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952D7D35-C004-444D-B006-675C03567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2906714"/>
            <a:ext cx="88900" cy="889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5">
            <a:extLst>
              <a:ext uri="{FF2B5EF4-FFF2-40B4-BE49-F238E27FC236}">
                <a16:creationId xmlns:a16="http://schemas.microsoft.com/office/drawing/2014/main" id="{448B2445-D3C9-4578-B538-F9728B832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2687639"/>
            <a:ext cx="88900" cy="8731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B0FD506B-F3F1-4DFF-A47D-ED5D38839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88" y="3270252"/>
            <a:ext cx="88900" cy="889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9">
            <a:extLst>
              <a:ext uri="{FF2B5EF4-FFF2-40B4-BE49-F238E27FC236}">
                <a16:creationId xmlns:a16="http://schemas.microsoft.com/office/drawing/2014/main" id="{C5ABC222-9FCC-45A1-8028-58214008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2833689"/>
            <a:ext cx="88900" cy="889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918F36BE-4F98-4350-A011-A9FBE4B66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613" y="3089276"/>
            <a:ext cx="88900" cy="889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3">
            <a:extLst>
              <a:ext uri="{FF2B5EF4-FFF2-40B4-BE49-F238E27FC236}">
                <a16:creationId xmlns:a16="http://schemas.microsoft.com/office/drawing/2014/main" id="{55396448-A3AA-4FD3-A789-6C95679D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925" y="2979739"/>
            <a:ext cx="88900" cy="889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5">
            <a:extLst>
              <a:ext uri="{FF2B5EF4-FFF2-40B4-BE49-F238E27FC236}">
                <a16:creationId xmlns:a16="http://schemas.microsoft.com/office/drawing/2014/main" id="{87044713-6500-4A50-97F2-DE730F127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238" y="3089276"/>
            <a:ext cx="88900" cy="889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7">
            <a:extLst>
              <a:ext uri="{FF2B5EF4-FFF2-40B4-BE49-F238E27FC236}">
                <a16:creationId xmlns:a16="http://schemas.microsoft.com/office/drawing/2014/main" id="{53493EDC-5281-4DA1-99E4-3B0CBFDDF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7550" y="2576514"/>
            <a:ext cx="88900" cy="889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9">
            <a:extLst>
              <a:ext uri="{FF2B5EF4-FFF2-40B4-BE49-F238E27FC236}">
                <a16:creationId xmlns:a16="http://schemas.microsoft.com/office/drawing/2014/main" id="{D35C0CAD-3474-4314-80A5-A2445EA0D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863" y="2576514"/>
            <a:ext cx="88900" cy="889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83C0C0D-C194-4359-823E-1E9C3A299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6175" y="2651126"/>
            <a:ext cx="88900" cy="8731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C738343F-6348-43A2-89FC-414161EF1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488" y="2906714"/>
            <a:ext cx="88900" cy="889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5">
            <a:extLst>
              <a:ext uri="{FF2B5EF4-FFF2-40B4-BE49-F238E27FC236}">
                <a16:creationId xmlns:a16="http://schemas.microsoft.com/office/drawing/2014/main" id="{0F109849-CD02-4A60-8FA7-CE2995685583}"/>
              </a:ext>
            </a:extLst>
          </p:cNvPr>
          <p:cNvSpPr>
            <a:spLocks/>
          </p:cNvSpPr>
          <p:nvPr/>
        </p:nvSpPr>
        <p:spPr bwMode="auto">
          <a:xfrm>
            <a:off x="1587500" y="2513014"/>
            <a:ext cx="9340850" cy="620713"/>
          </a:xfrm>
          <a:custGeom>
            <a:avLst/>
            <a:gdLst>
              <a:gd name="T0" fmla="*/ 0 w 5884"/>
              <a:gd name="T1" fmla="*/ 161 h 391"/>
              <a:gd name="T2" fmla="*/ 535 w 5884"/>
              <a:gd name="T3" fmla="*/ 206 h 391"/>
              <a:gd name="T4" fmla="*/ 1070 w 5884"/>
              <a:gd name="T5" fmla="*/ 252 h 391"/>
              <a:gd name="T6" fmla="*/ 1604 w 5884"/>
              <a:gd name="T7" fmla="*/ 206 h 391"/>
              <a:gd name="T8" fmla="*/ 2139 w 5884"/>
              <a:gd name="T9" fmla="*/ 391 h 391"/>
              <a:gd name="T10" fmla="*/ 2675 w 5884"/>
              <a:gd name="T11" fmla="*/ 206 h 391"/>
              <a:gd name="T12" fmla="*/ 3210 w 5884"/>
              <a:gd name="T13" fmla="*/ 252 h 391"/>
              <a:gd name="T14" fmla="*/ 3745 w 5884"/>
              <a:gd name="T15" fmla="*/ 321 h 391"/>
              <a:gd name="T16" fmla="*/ 4280 w 5884"/>
              <a:gd name="T17" fmla="*/ 138 h 391"/>
              <a:gd name="T18" fmla="*/ 4815 w 5884"/>
              <a:gd name="T19" fmla="*/ 252 h 391"/>
              <a:gd name="T20" fmla="*/ 5350 w 5884"/>
              <a:gd name="T21" fmla="*/ 275 h 391"/>
              <a:gd name="T22" fmla="*/ 5884 w 5884"/>
              <a:gd name="T23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84" h="391">
                <a:moveTo>
                  <a:pt x="0" y="161"/>
                </a:moveTo>
                <a:lnTo>
                  <a:pt x="535" y="206"/>
                </a:lnTo>
                <a:lnTo>
                  <a:pt x="1070" y="252"/>
                </a:lnTo>
                <a:lnTo>
                  <a:pt x="1604" y="206"/>
                </a:lnTo>
                <a:lnTo>
                  <a:pt x="2139" y="391"/>
                </a:lnTo>
                <a:lnTo>
                  <a:pt x="2675" y="206"/>
                </a:lnTo>
                <a:lnTo>
                  <a:pt x="3210" y="252"/>
                </a:lnTo>
                <a:lnTo>
                  <a:pt x="3745" y="321"/>
                </a:lnTo>
                <a:lnTo>
                  <a:pt x="4280" y="138"/>
                </a:lnTo>
                <a:lnTo>
                  <a:pt x="4815" y="252"/>
                </a:lnTo>
                <a:lnTo>
                  <a:pt x="5350" y="275"/>
                </a:lnTo>
                <a:lnTo>
                  <a:pt x="5884" y="0"/>
                </a:lnTo>
              </a:path>
            </a:pathLst>
          </a:custGeom>
          <a:noFill/>
          <a:ln w="28575" cap="rnd">
            <a:solidFill>
              <a:schemeClr val="accent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6">
            <a:extLst>
              <a:ext uri="{FF2B5EF4-FFF2-40B4-BE49-F238E27FC236}">
                <a16:creationId xmlns:a16="http://schemas.microsoft.com/office/drawing/2014/main" id="{B0321C98-8DC1-407A-BD0A-21808C138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163" y="2735264"/>
            <a:ext cx="65088" cy="6508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8">
            <a:extLst>
              <a:ext uri="{FF2B5EF4-FFF2-40B4-BE49-F238E27FC236}">
                <a16:creationId xmlns:a16="http://schemas.microsoft.com/office/drawing/2014/main" id="{D92776CF-3A32-4786-B54C-0B467E9B1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2808289"/>
            <a:ext cx="63500" cy="65088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40">
            <a:extLst>
              <a:ext uri="{FF2B5EF4-FFF2-40B4-BE49-F238E27FC236}">
                <a16:creationId xmlns:a16="http://schemas.microsoft.com/office/drawing/2014/main" id="{CF34E58F-86EF-493C-8F35-CD15CAAF8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75" y="2882901"/>
            <a:ext cx="63500" cy="63500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42">
            <a:extLst>
              <a:ext uri="{FF2B5EF4-FFF2-40B4-BE49-F238E27FC236}">
                <a16:creationId xmlns:a16="http://schemas.microsoft.com/office/drawing/2014/main" id="{10D7D1FF-B4BF-4E87-9FD2-A72EFD9CA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2808289"/>
            <a:ext cx="63500" cy="65088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44">
            <a:extLst>
              <a:ext uri="{FF2B5EF4-FFF2-40B4-BE49-F238E27FC236}">
                <a16:creationId xmlns:a16="http://schemas.microsoft.com/office/drawing/2014/main" id="{3AC735FC-9415-4B7B-82EE-587ADF63C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01977"/>
            <a:ext cx="65088" cy="63500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2762593D-5D46-4AE4-BB6F-AE2CB53DB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313" y="2808289"/>
            <a:ext cx="65088" cy="65088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48">
            <a:extLst>
              <a:ext uri="{FF2B5EF4-FFF2-40B4-BE49-F238E27FC236}">
                <a16:creationId xmlns:a16="http://schemas.microsoft.com/office/drawing/2014/main" id="{EA3DFC3E-A9AA-42D0-8C2B-0EDBCD3B2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2882901"/>
            <a:ext cx="65088" cy="63500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50">
            <a:extLst>
              <a:ext uri="{FF2B5EF4-FFF2-40B4-BE49-F238E27FC236}">
                <a16:creationId xmlns:a16="http://schemas.microsoft.com/office/drawing/2014/main" id="{4C7D1D91-D2C2-4E18-AA14-6B4278197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50" y="2992439"/>
            <a:ext cx="65088" cy="63500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52">
            <a:extLst>
              <a:ext uri="{FF2B5EF4-FFF2-40B4-BE49-F238E27FC236}">
                <a16:creationId xmlns:a16="http://schemas.microsoft.com/office/drawing/2014/main" id="{F49B29FD-3C7B-4ADD-B61E-8B545CD1A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663" y="2698751"/>
            <a:ext cx="65088" cy="65088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54">
            <a:extLst>
              <a:ext uri="{FF2B5EF4-FFF2-40B4-BE49-F238E27FC236}">
                <a16:creationId xmlns:a16="http://schemas.microsoft.com/office/drawing/2014/main" id="{184FAB3B-1595-4ABB-8C87-89F15E437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563" y="2882901"/>
            <a:ext cx="63500" cy="63500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56">
            <a:extLst>
              <a:ext uri="{FF2B5EF4-FFF2-40B4-BE49-F238E27FC236}">
                <a16:creationId xmlns:a16="http://schemas.microsoft.com/office/drawing/2014/main" id="{2ABCA4D7-78FA-47A9-98FD-856B7D032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75" y="2919414"/>
            <a:ext cx="63500" cy="63500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58">
            <a:extLst>
              <a:ext uri="{FF2B5EF4-FFF2-40B4-BE49-F238E27FC236}">
                <a16:creationId xmlns:a16="http://schemas.microsoft.com/office/drawing/2014/main" id="{A487BAE4-7B16-45E0-8B18-300C7805B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8188" y="2479676"/>
            <a:ext cx="63500" cy="63500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60">
            <a:extLst>
              <a:ext uri="{FF2B5EF4-FFF2-40B4-BE49-F238E27FC236}">
                <a16:creationId xmlns:a16="http://schemas.microsoft.com/office/drawing/2014/main" id="{E3D1981E-384B-4034-89B4-C2D989D0A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75" y="3570289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48" name="Rectangle 61">
            <a:extLst>
              <a:ext uri="{FF2B5EF4-FFF2-40B4-BE49-F238E27FC236}">
                <a16:creationId xmlns:a16="http://schemas.microsoft.com/office/drawing/2014/main" id="{CFDF6361-2447-4CEA-9A70-7878D6391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3203577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49" name="Rectangle 62">
            <a:extLst>
              <a:ext uri="{FF2B5EF4-FFF2-40B4-BE49-F238E27FC236}">
                <a16:creationId xmlns:a16="http://schemas.microsoft.com/office/drawing/2014/main" id="{3F0ADAEB-B568-4DAB-90AF-F62ABC3AF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2838451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0" name="Rectangle 63">
            <a:extLst>
              <a:ext uri="{FF2B5EF4-FFF2-40B4-BE49-F238E27FC236}">
                <a16:creationId xmlns:a16="http://schemas.microsoft.com/office/drawing/2014/main" id="{A5D4C01B-9C46-4931-AFD8-6C2728553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2473326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1" name="Rectangle 64">
            <a:extLst>
              <a:ext uri="{FF2B5EF4-FFF2-40B4-BE49-F238E27FC236}">
                <a16:creationId xmlns:a16="http://schemas.microsoft.com/office/drawing/2014/main" id="{91AE9C6B-0223-4E44-A9F8-B05475A99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2108201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2" name="Rectangle 65">
            <a:extLst>
              <a:ext uri="{FF2B5EF4-FFF2-40B4-BE49-F238E27FC236}">
                <a16:creationId xmlns:a16="http://schemas.microsoft.com/office/drawing/2014/main" id="{62EC762B-75E8-4552-B8B5-F5FEC25AF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3811589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3" name="Rectangle 66">
            <a:extLst>
              <a:ext uri="{FF2B5EF4-FFF2-40B4-BE49-F238E27FC236}">
                <a16:creationId xmlns:a16="http://schemas.microsoft.com/office/drawing/2014/main" id="{C0C72442-B0CE-49D3-94EC-7214AC63B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463" y="3811589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月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4" name="Rectangle 67">
            <a:extLst>
              <a:ext uri="{FF2B5EF4-FFF2-40B4-BE49-F238E27FC236}">
                <a16:creationId xmlns:a16="http://schemas.microsoft.com/office/drawing/2014/main" id="{9D126F70-9DE5-4774-88E3-3F3A1C285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3811589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5" name="Rectangle 68">
            <a:extLst>
              <a:ext uri="{FF2B5EF4-FFF2-40B4-BE49-F238E27FC236}">
                <a16:creationId xmlns:a16="http://schemas.microsoft.com/office/drawing/2014/main" id="{65163A5B-29A6-4C8C-BCFC-A31C26BAB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3811589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月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6" name="Rectangle 69">
            <a:extLst>
              <a:ext uri="{FF2B5EF4-FFF2-40B4-BE49-F238E27FC236}">
                <a16:creationId xmlns:a16="http://schemas.microsoft.com/office/drawing/2014/main" id="{93B39D26-A8F1-42D5-BF9A-BCE8A5300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3811589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7" name="Rectangle 70">
            <a:extLst>
              <a:ext uri="{FF2B5EF4-FFF2-40B4-BE49-F238E27FC236}">
                <a16:creationId xmlns:a16="http://schemas.microsoft.com/office/drawing/2014/main" id="{3421FDDC-3E28-4546-B681-E3B5FFFAF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3811589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月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8" name="Rectangle 71">
            <a:extLst>
              <a:ext uri="{FF2B5EF4-FFF2-40B4-BE49-F238E27FC236}">
                <a16:creationId xmlns:a16="http://schemas.microsoft.com/office/drawing/2014/main" id="{504C9B2B-02FB-42D5-92FE-6B9B44A0E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3" y="3811589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9" name="Rectangle 72">
            <a:extLst>
              <a:ext uri="{FF2B5EF4-FFF2-40B4-BE49-F238E27FC236}">
                <a16:creationId xmlns:a16="http://schemas.microsoft.com/office/drawing/2014/main" id="{8AF3E49E-DF11-441C-BCB8-53FC5620B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75" y="3811589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月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60" name="Rectangle 73">
            <a:extLst>
              <a:ext uri="{FF2B5EF4-FFF2-40B4-BE49-F238E27FC236}">
                <a16:creationId xmlns:a16="http://schemas.microsoft.com/office/drawing/2014/main" id="{689C4540-7B8B-4987-ACB3-D3E1FBBB7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3811589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61" name="Rectangle 74">
            <a:extLst>
              <a:ext uri="{FF2B5EF4-FFF2-40B4-BE49-F238E27FC236}">
                <a16:creationId xmlns:a16="http://schemas.microsoft.com/office/drawing/2014/main" id="{816A6185-57B4-42F5-81E6-6DB44ABC5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588" y="3811589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月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62" name="Rectangle 75">
            <a:extLst>
              <a:ext uri="{FF2B5EF4-FFF2-40B4-BE49-F238E27FC236}">
                <a16:creationId xmlns:a16="http://schemas.microsoft.com/office/drawing/2014/main" id="{1BEA9A88-01CF-40B6-AA3F-F029D949F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8" y="3811589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63" name="Rectangle 76">
            <a:extLst>
              <a:ext uri="{FF2B5EF4-FFF2-40B4-BE49-F238E27FC236}">
                <a16:creationId xmlns:a16="http://schemas.microsoft.com/office/drawing/2014/main" id="{F3A302DC-4E17-49BB-BE6E-10EE458DE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0" y="3811589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月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64" name="Rectangle 77">
            <a:extLst>
              <a:ext uri="{FF2B5EF4-FFF2-40B4-BE49-F238E27FC236}">
                <a16:creationId xmlns:a16="http://schemas.microsoft.com/office/drawing/2014/main" id="{4269FE5C-CA29-4CFF-AAFF-245ED14EA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550" y="3811589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65" name="Rectangle 78">
            <a:extLst>
              <a:ext uri="{FF2B5EF4-FFF2-40B4-BE49-F238E27FC236}">
                <a16:creationId xmlns:a16="http://schemas.microsoft.com/office/drawing/2014/main" id="{31F65349-9B72-46D7-B48F-9631D260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3811589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月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66" name="Rectangle 79">
            <a:extLst>
              <a:ext uri="{FF2B5EF4-FFF2-40B4-BE49-F238E27FC236}">
                <a16:creationId xmlns:a16="http://schemas.microsoft.com/office/drawing/2014/main" id="{1A99B0C3-7BAE-4BF0-8B2C-A7FFD8319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863" y="3811589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67" name="Rectangle 80">
            <a:extLst>
              <a:ext uri="{FF2B5EF4-FFF2-40B4-BE49-F238E27FC236}">
                <a16:creationId xmlns:a16="http://schemas.microsoft.com/office/drawing/2014/main" id="{84FE8E6B-C87D-40C4-BE45-8909643C7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2525" y="3811589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月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68" name="Rectangle 81">
            <a:extLst>
              <a:ext uri="{FF2B5EF4-FFF2-40B4-BE49-F238E27FC236}">
                <a16:creationId xmlns:a16="http://schemas.microsoft.com/office/drawing/2014/main" id="{6FA8ED47-BD03-492C-943B-65A55591E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175" y="3811589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69" name="Rectangle 82">
            <a:extLst>
              <a:ext uri="{FF2B5EF4-FFF2-40B4-BE49-F238E27FC236}">
                <a16:creationId xmlns:a16="http://schemas.microsoft.com/office/drawing/2014/main" id="{40B31BCA-D4F1-4E7D-843D-525530F8D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838" y="3811589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月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0" name="Rectangle 83">
            <a:extLst>
              <a:ext uri="{FF2B5EF4-FFF2-40B4-BE49-F238E27FC236}">
                <a16:creationId xmlns:a16="http://schemas.microsoft.com/office/drawing/2014/main" id="{744F82B5-1FFC-4D4E-B349-00F31373F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7325" y="3811589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1" name="Rectangle 84">
            <a:extLst>
              <a:ext uri="{FF2B5EF4-FFF2-40B4-BE49-F238E27FC236}">
                <a16:creationId xmlns:a16="http://schemas.microsoft.com/office/drawing/2014/main" id="{5CAE0632-D9AA-4793-8A9C-33AB812C7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2900" y="3811589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月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2" name="Rectangle 85">
            <a:extLst>
              <a:ext uri="{FF2B5EF4-FFF2-40B4-BE49-F238E27FC236}">
                <a16:creationId xmlns:a16="http://schemas.microsoft.com/office/drawing/2014/main" id="{E48D90E1-AB39-4C6C-B8D4-2793975C9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513" y="3811589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11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3" name="Rectangle 86">
            <a:extLst>
              <a:ext uri="{FF2B5EF4-FFF2-40B4-BE49-F238E27FC236}">
                <a16:creationId xmlns:a16="http://schemas.microsoft.com/office/drawing/2014/main" id="{D2BC71DB-C0AF-4CEE-89F5-5FC2ED8C3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7925" y="3811589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月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4" name="Rectangle 87">
            <a:extLst>
              <a:ext uri="{FF2B5EF4-FFF2-40B4-BE49-F238E27FC236}">
                <a16:creationId xmlns:a16="http://schemas.microsoft.com/office/drawing/2014/main" id="{8D484F25-AC2B-477F-B77A-7AF2FF05B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5950" y="3811589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5" name="Rectangle 88">
            <a:extLst>
              <a:ext uri="{FF2B5EF4-FFF2-40B4-BE49-F238E27FC236}">
                <a16:creationId xmlns:a16="http://schemas.microsoft.com/office/drawing/2014/main" id="{D2704294-4A05-458F-8AF0-856C3A051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1525" y="3811589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月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6" name="Line 89">
            <a:extLst>
              <a:ext uri="{FF2B5EF4-FFF2-40B4-BE49-F238E27FC236}">
                <a16:creationId xmlns:a16="http://schemas.microsoft.com/office/drawing/2014/main" id="{4BB36918-2FDC-44E6-AFBE-08DF4AB76A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5075" y="2328864"/>
            <a:ext cx="246063" cy="0"/>
          </a:xfrm>
          <a:prstGeom prst="line">
            <a:avLst/>
          </a:prstGeom>
          <a:noFill/>
          <a:ln w="28575" cap="rnd">
            <a:solidFill>
              <a:schemeClr val="accent1">
                <a:lumMod val="90000"/>
                <a:lumOff val="1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90">
            <a:extLst>
              <a:ext uri="{FF2B5EF4-FFF2-40B4-BE49-F238E27FC236}">
                <a16:creationId xmlns:a16="http://schemas.microsoft.com/office/drawing/2014/main" id="{6F9D310F-3641-41D2-BC90-EE982C24D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213" y="2290764"/>
            <a:ext cx="76200" cy="76200"/>
          </a:xfrm>
          <a:prstGeom prst="ellipse">
            <a:avLst/>
          </a:prstGeom>
          <a:solidFill>
            <a:schemeClr val="accent1">
              <a:lumMod val="90000"/>
              <a:lumOff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92">
            <a:extLst>
              <a:ext uri="{FF2B5EF4-FFF2-40B4-BE49-F238E27FC236}">
                <a16:creationId xmlns:a16="http://schemas.microsoft.com/office/drawing/2014/main" id="{F96C7510-47D2-40B2-B503-D99071609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6225" y="2220914"/>
            <a:ext cx="3077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用户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9" name="Line 93">
            <a:extLst>
              <a:ext uri="{FF2B5EF4-FFF2-40B4-BE49-F238E27FC236}">
                <a16:creationId xmlns:a16="http://schemas.microsoft.com/office/drawing/2014/main" id="{84C689C9-B248-4C35-BD39-66E4D23BB7A4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0613" y="2328864"/>
            <a:ext cx="244475" cy="0"/>
          </a:xfrm>
          <a:prstGeom prst="line">
            <a:avLst/>
          </a:prstGeom>
          <a:noFill/>
          <a:ln w="28575" cap="rnd">
            <a:solidFill>
              <a:schemeClr val="accent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95">
            <a:extLst>
              <a:ext uri="{FF2B5EF4-FFF2-40B4-BE49-F238E27FC236}">
                <a16:creationId xmlns:a16="http://schemas.microsoft.com/office/drawing/2014/main" id="{CC43B9FA-CFC4-48B0-B157-F3941584F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9513" y="2297114"/>
            <a:ext cx="65088" cy="635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96">
            <a:extLst>
              <a:ext uri="{FF2B5EF4-FFF2-40B4-BE49-F238E27FC236}">
                <a16:creationId xmlns:a16="http://schemas.microsoft.com/office/drawing/2014/main" id="{F1144C01-3F5A-4BEC-AA8E-4C3A6A01B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175" y="2220914"/>
            <a:ext cx="4616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+mn-ea"/>
              </a:rPr>
              <a:t>新用户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D4693FC3-2803-42BA-9425-B27ABAEE8EF8}"/>
              </a:ext>
            </a:extLst>
          </p:cNvPr>
          <p:cNvSpPr/>
          <p:nvPr/>
        </p:nvSpPr>
        <p:spPr>
          <a:xfrm>
            <a:off x="695325" y="6093863"/>
            <a:ext cx="3387600" cy="9357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438C56AD-1392-4983-B90E-29E498F08CF6}"/>
              </a:ext>
            </a:extLst>
          </p:cNvPr>
          <p:cNvSpPr/>
          <p:nvPr/>
        </p:nvSpPr>
        <p:spPr>
          <a:xfrm>
            <a:off x="4348922" y="6093863"/>
            <a:ext cx="3387600" cy="9357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98CDFF8C-7CF7-4E67-8E00-FF0F803C84DD}"/>
              </a:ext>
            </a:extLst>
          </p:cNvPr>
          <p:cNvSpPr/>
          <p:nvPr/>
        </p:nvSpPr>
        <p:spPr>
          <a:xfrm>
            <a:off x="8001124" y="6093863"/>
            <a:ext cx="3387600" cy="9357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矩形: 圆顶角 84">
            <a:extLst>
              <a:ext uri="{FF2B5EF4-FFF2-40B4-BE49-F238E27FC236}">
                <a16:creationId xmlns:a16="http://schemas.microsoft.com/office/drawing/2014/main" id="{00885F68-84F0-4D8C-8DFD-E1587F42D24B}"/>
              </a:ext>
            </a:extLst>
          </p:cNvPr>
          <p:cNvSpPr/>
          <p:nvPr/>
        </p:nvSpPr>
        <p:spPr>
          <a:xfrm>
            <a:off x="706249" y="1678534"/>
            <a:ext cx="10692000" cy="93576"/>
          </a:xfrm>
          <a:prstGeom prst="round2SameRect">
            <a:avLst/>
          </a:prstGeom>
          <a:solidFill>
            <a:schemeClr val="accent1">
              <a:alpha val="3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pic>
        <p:nvPicPr>
          <p:cNvPr id="86" name="图片 85" descr="卡通画&#10;&#10;中度可信度描述已自动生成">
            <a:extLst>
              <a:ext uri="{FF2B5EF4-FFF2-40B4-BE49-F238E27FC236}">
                <a16:creationId xmlns:a16="http://schemas.microsoft.com/office/drawing/2014/main" id="{46492477-08E1-454A-AA3F-A40799BFD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5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F8941B-CEFF-4EC5-9858-FDAB48E8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工作不足之处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35E24AC-8F79-4CF8-89B2-3B2C1139418A}"/>
              </a:ext>
            </a:extLst>
          </p:cNvPr>
          <p:cNvCxnSpPr>
            <a:cxnSpLocks/>
          </p:cNvCxnSpPr>
          <p:nvPr/>
        </p:nvCxnSpPr>
        <p:spPr>
          <a:xfrm>
            <a:off x="683409" y="2628900"/>
            <a:ext cx="1082518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E25CA961-D1A5-4A5B-9704-A6A53D5234C0}"/>
              </a:ext>
            </a:extLst>
          </p:cNvPr>
          <p:cNvSpPr/>
          <p:nvPr/>
        </p:nvSpPr>
        <p:spPr>
          <a:xfrm rot="5400000">
            <a:off x="1680287" y="2170595"/>
            <a:ext cx="1092732" cy="942010"/>
          </a:xfrm>
          <a:prstGeom prst="triangle">
            <a:avLst/>
          </a:prstGeom>
          <a:gradFill flip="none" rotWithShape="1">
            <a:gsLst>
              <a:gs pos="0">
                <a:schemeClr val="accent1"/>
              </a:gs>
              <a:gs pos="70000">
                <a:schemeClr val="accent1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198BF4EE-4966-4F36-98D8-B55F6DFD03A5}"/>
              </a:ext>
            </a:extLst>
          </p:cNvPr>
          <p:cNvSpPr/>
          <p:nvPr/>
        </p:nvSpPr>
        <p:spPr>
          <a:xfrm rot="5400000">
            <a:off x="4259852" y="2170595"/>
            <a:ext cx="1092732" cy="94201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0000">
                <a:schemeClr val="accent1">
                  <a:lumMod val="2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7DDE9804-FB24-4BF5-8EC8-70F2A5326CF7}"/>
              </a:ext>
            </a:extLst>
          </p:cNvPr>
          <p:cNvSpPr/>
          <p:nvPr/>
        </p:nvSpPr>
        <p:spPr>
          <a:xfrm rot="5400000">
            <a:off x="6839417" y="2170595"/>
            <a:ext cx="1092732" cy="942010"/>
          </a:xfrm>
          <a:prstGeom prst="triangle">
            <a:avLst/>
          </a:prstGeom>
          <a:gradFill flip="none" rotWithShape="1">
            <a:gsLst>
              <a:gs pos="0">
                <a:schemeClr val="accent1"/>
              </a:gs>
              <a:gs pos="70000">
                <a:schemeClr val="accent1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54E9F7D1-B8EB-413E-AE7A-D935F9E5D7C8}"/>
              </a:ext>
            </a:extLst>
          </p:cNvPr>
          <p:cNvSpPr/>
          <p:nvPr/>
        </p:nvSpPr>
        <p:spPr>
          <a:xfrm rot="5400000">
            <a:off x="9418981" y="2170595"/>
            <a:ext cx="1092732" cy="94201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0000">
                <a:schemeClr val="accent1">
                  <a:lumMod val="2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36B8A89-5E21-48D1-B79A-094F056ADA13}"/>
              </a:ext>
            </a:extLst>
          </p:cNvPr>
          <p:cNvGrpSpPr/>
          <p:nvPr/>
        </p:nvGrpSpPr>
        <p:grpSpPr>
          <a:xfrm>
            <a:off x="1141444" y="3898563"/>
            <a:ext cx="1926040" cy="1094056"/>
            <a:chOff x="1342973" y="3603288"/>
            <a:chExt cx="1926040" cy="1094056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54589B3-C0E1-42E2-92B0-1E00C76A4165}"/>
                </a:ext>
              </a:extLst>
            </p:cNvPr>
            <p:cNvSpPr txBox="1"/>
            <p:nvPr/>
          </p:nvSpPr>
          <p:spPr>
            <a:xfrm>
              <a:off x="1342973" y="3905076"/>
              <a:ext cx="1926040" cy="792268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OPPOSans R" panose="00020600040101010101" pitchFamily="18" charset="-122"/>
                </a:rPr>
                <a:t>单击此处输入你的正文，文字是您思想的提炼，请尽量言简意赅的阐述观点 </a:t>
              </a:r>
              <a:endParaRPr kumimoji="0" lang="en-US" altLang="zh-CN" sz="12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3B63068-D824-47AC-B98B-A42D2AC9469D}"/>
                </a:ext>
              </a:extLst>
            </p:cNvPr>
            <p:cNvSpPr txBox="1"/>
            <p:nvPr/>
          </p:nvSpPr>
          <p:spPr>
            <a:xfrm>
              <a:off x="1416262" y="3603288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OPPOSans H" panose="00020600040101010101" pitchFamily="18" charset="-122"/>
                </a:rPr>
                <a:t>请添加小标题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OPPOSans H" panose="00020600040101010101" pitchFamily="18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0DDF704-F0D6-495D-9D73-4F17B9854BAA}"/>
              </a:ext>
            </a:extLst>
          </p:cNvPr>
          <p:cNvGrpSpPr/>
          <p:nvPr/>
        </p:nvGrpSpPr>
        <p:grpSpPr>
          <a:xfrm>
            <a:off x="3727848" y="3898563"/>
            <a:ext cx="1926040" cy="1094056"/>
            <a:chOff x="1342973" y="3603288"/>
            <a:chExt cx="1926040" cy="1094056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315D3FC-D0E7-4752-B3DA-50054127C982}"/>
                </a:ext>
              </a:extLst>
            </p:cNvPr>
            <p:cNvSpPr txBox="1"/>
            <p:nvPr/>
          </p:nvSpPr>
          <p:spPr>
            <a:xfrm>
              <a:off x="1342973" y="3905076"/>
              <a:ext cx="1926040" cy="792268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OPPOSans R" panose="00020600040101010101" pitchFamily="18" charset="-122"/>
                </a:rPr>
                <a:t>单击此处输入你的正文，文字是您思想的提炼，请尽量言简意赅的阐述观点 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6DF0AE9-6817-45F6-9054-850757594C21}"/>
                </a:ext>
              </a:extLst>
            </p:cNvPr>
            <p:cNvSpPr txBox="1"/>
            <p:nvPr/>
          </p:nvSpPr>
          <p:spPr>
            <a:xfrm>
              <a:off x="1416262" y="3603288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OPPOSans H" panose="00020600040101010101" pitchFamily="18" charset="-122"/>
                </a:rPr>
                <a:t>请添加小标题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1559268-AA5D-4499-B5C2-B6EA2D50A20D}"/>
              </a:ext>
            </a:extLst>
          </p:cNvPr>
          <p:cNvGrpSpPr/>
          <p:nvPr/>
        </p:nvGrpSpPr>
        <p:grpSpPr>
          <a:xfrm>
            <a:off x="6310782" y="3898563"/>
            <a:ext cx="1926040" cy="1094056"/>
            <a:chOff x="1342973" y="3603288"/>
            <a:chExt cx="1926040" cy="1094056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7A58081-3F10-466E-93CF-3AD95E9A6395}"/>
                </a:ext>
              </a:extLst>
            </p:cNvPr>
            <p:cNvSpPr txBox="1"/>
            <p:nvPr/>
          </p:nvSpPr>
          <p:spPr>
            <a:xfrm>
              <a:off x="1342973" y="3905076"/>
              <a:ext cx="1926040" cy="792268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OPPOSans R" panose="00020600040101010101" pitchFamily="18" charset="-122"/>
                </a:rPr>
                <a:t>单击此处输入你的正文，文字是您思想的提炼，请尽量言简意赅的阐述观点 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1BB2EFC5-E029-4D67-94F3-EFDD14A0C7E9}"/>
                </a:ext>
              </a:extLst>
            </p:cNvPr>
            <p:cNvSpPr txBox="1"/>
            <p:nvPr/>
          </p:nvSpPr>
          <p:spPr>
            <a:xfrm>
              <a:off x="1416262" y="3603288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OPPOSans H" panose="00020600040101010101" pitchFamily="18" charset="-122"/>
                </a:rPr>
                <a:t>请添加小标题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F92DC73-0B2F-4120-85DD-3BDB717FAFAA}"/>
              </a:ext>
            </a:extLst>
          </p:cNvPr>
          <p:cNvGrpSpPr/>
          <p:nvPr/>
        </p:nvGrpSpPr>
        <p:grpSpPr>
          <a:xfrm>
            <a:off x="8914561" y="3898563"/>
            <a:ext cx="1926040" cy="1094056"/>
            <a:chOff x="1342973" y="3603288"/>
            <a:chExt cx="1926040" cy="1094056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CE30361-BD3B-40D9-A181-9E5F079EC9C9}"/>
                </a:ext>
              </a:extLst>
            </p:cNvPr>
            <p:cNvSpPr txBox="1"/>
            <p:nvPr/>
          </p:nvSpPr>
          <p:spPr>
            <a:xfrm>
              <a:off x="1342973" y="3905076"/>
              <a:ext cx="1926040" cy="792268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OPPOSans R" panose="00020600040101010101" pitchFamily="18" charset="-122"/>
                </a:rPr>
                <a:t>单击此处输入你的正文，文字是您思想的提炼，请尽量言简意赅的阐述观点 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CBAD5FFD-9BA5-4BEC-90B4-A015D0BD274A}"/>
                </a:ext>
              </a:extLst>
            </p:cNvPr>
            <p:cNvSpPr txBox="1"/>
            <p:nvPr/>
          </p:nvSpPr>
          <p:spPr>
            <a:xfrm>
              <a:off x="1416262" y="3603288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OPPOSans H" panose="00020600040101010101" pitchFamily="18" charset="-122"/>
                </a:rPr>
                <a:t>请添加小标题</a:t>
              </a: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BC7425A8-B417-4943-9616-1D675C39F0B6}"/>
              </a:ext>
            </a:extLst>
          </p:cNvPr>
          <p:cNvSpPr txBox="1"/>
          <p:nvPr/>
        </p:nvSpPr>
        <p:spPr>
          <a:xfrm>
            <a:off x="1801431" y="3465987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D92DF47-2931-4262-A584-28E32A42C266}"/>
              </a:ext>
            </a:extLst>
          </p:cNvPr>
          <p:cNvSpPr txBox="1"/>
          <p:nvPr/>
        </p:nvSpPr>
        <p:spPr>
          <a:xfrm>
            <a:off x="4362187" y="3465987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62644CB-10CF-4A29-BC19-7D18F7997D8B}"/>
              </a:ext>
            </a:extLst>
          </p:cNvPr>
          <p:cNvSpPr txBox="1"/>
          <p:nvPr/>
        </p:nvSpPr>
        <p:spPr>
          <a:xfrm>
            <a:off x="6945121" y="3465987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03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6DFBEED-A5A0-43CF-9783-30A589AC850C}"/>
              </a:ext>
            </a:extLst>
          </p:cNvPr>
          <p:cNvSpPr txBox="1"/>
          <p:nvPr/>
        </p:nvSpPr>
        <p:spPr>
          <a:xfrm>
            <a:off x="9548900" y="3465987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04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66" name="文本占位符 9">
            <a:extLst>
              <a:ext uri="{FF2B5EF4-FFF2-40B4-BE49-F238E27FC236}">
                <a16:creationId xmlns:a16="http://schemas.microsoft.com/office/drawing/2014/main" id="{1EE54246-E250-4B16-B571-BFB57BA22ECA}"/>
              </a:ext>
            </a:extLst>
          </p:cNvPr>
          <p:cNvSpPr txBox="1">
            <a:spLocks/>
          </p:cNvSpPr>
          <p:nvPr/>
        </p:nvSpPr>
        <p:spPr>
          <a:xfrm>
            <a:off x="3141663" y="655320"/>
            <a:ext cx="2112758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/Deficiencies in the work</a:t>
            </a:r>
          </a:p>
        </p:txBody>
      </p:sp>
      <p:pic>
        <p:nvPicPr>
          <p:cNvPr id="67" name="图片 66" descr="卡通画&#10;&#10;中度可信度描述已自动生成">
            <a:extLst>
              <a:ext uri="{FF2B5EF4-FFF2-40B4-BE49-F238E27FC236}">
                <a16:creationId xmlns:a16="http://schemas.microsoft.com/office/drawing/2014/main" id="{51FF7815-1A78-4B75-93E0-8306C1504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7E963A9D-0210-4943-999D-5991ED288180}"/>
              </a:ext>
            </a:extLst>
          </p:cNvPr>
          <p:cNvSpPr/>
          <p:nvPr/>
        </p:nvSpPr>
        <p:spPr>
          <a:xfrm>
            <a:off x="7046122" y="2469529"/>
            <a:ext cx="396000" cy="324000"/>
          </a:xfrm>
          <a:custGeom>
            <a:avLst/>
            <a:gdLst>
              <a:gd name="connsiteX0" fmla="*/ 131816 w 636180"/>
              <a:gd name="connsiteY0" fmla="*/ 258484 h 573546"/>
              <a:gd name="connsiteX1" fmla="*/ 111607 w 636180"/>
              <a:gd name="connsiteY1" fmla="*/ 278692 h 573546"/>
              <a:gd name="connsiteX2" fmla="*/ 131816 w 636180"/>
              <a:gd name="connsiteY2" fmla="*/ 298901 h 573546"/>
              <a:gd name="connsiteX3" fmla="*/ 244984 w 636180"/>
              <a:gd name="connsiteY3" fmla="*/ 298901 h 573546"/>
              <a:gd name="connsiteX4" fmla="*/ 244984 w 636180"/>
              <a:gd name="connsiteY4" fmla="*/ 299547 h 573546"/>
              <a:gd name="connsiteX5" fmla="*/ 245648 w 636180"/>
              <a:gd name="connsiteY5" fmla="*/ 299532 h 573546"/>
              <a:gd name="connsiteX6" fmla="*/ 265195 w 636180"/>
              <a:gd name="connsiteY6" fmla="*/ 278692 h 573546"/>
              <a:gd name="connsiteX7" fmla="*/ 244984 w 636180"/>
              <a:gd name="connsiteY7" fmla="*/ 258484 h 573546"/>
              <a:gd name="connsiteX8" fmla="*/ 131816 w 636180"/>
              <a:gd name="connsiteY8" fmla="*/ 177649 h 573546"/>
              <a:gd name="connsiteX9" fmla="*/ 111607 w 636180"/>
              <a:gd name="connsiteY9" fmla="*/ 197858 h 573546"/>
              <a:gd name="connsiteX10" fmla="*/ 131816 w 636180"/>
              <a:gd name="connsiteY10" fmla="*/ 218065 h 573546"/>
              <a:gd name="connsiteX11" fmla="*/ 325819 w 636180"/>
              <a:gd name="connsiteY11" fmla="*/ 218065 h 573546"/>
              <a:gd name="connsiteX12" fmla="*/ 325819 w 636180"/>
              <a:gd name="connsiteY12" fmla="*/ 218713 h 573546"/>
              <a:gd name="connsiteX13" fmla="*/ 326483 w 636180"/>
              <a:gd name="connsiteY13" fmla="*/ 218698 h 573546"/>
              <a:gd name="connsiteX14" fmla="*/ 346029 w 636180"/>
              <a:gd name="connsiteY14" fmla="*/ 197858 h 573546"/>
              <a:gd name="connsiteX15" fmla="*/ 325819 w 636180"/>
              <a:gd name="connsiteY15" fmla="*/ 177649 h 573546"/>
              <a:gd name="connsiteX16" fmla="*/ 477952 w 636180"/>
              <a:gd name="connsiteY16" fmla="*/ 126073 h 573546"/>
              <a:gd name="connsiteX17" fmla="*/ 628790 w 636180"/>
              <a:gd name="connsiteY17" fmla="*/ 300191 h 573546"/>
              <a:gd name="connsiteX18" fmla="*/ 607450 w 636180"/>
              <a:gd name="connsiteY18" fmla="*/ 445694 h 573546"/>
              <a:gd name="connsiteX19" fmla="*/ 606157 w 636180"/>
              <a:gd name="connsiteY19" fmla="*/ 460731 h 573546"/>
              <a:gd name="connsiteX20" fmla="*/ 635257 w 636180"/>
              <a:gd name="connsiteY20" fmla="*/ 548031 h 573546"/>
              <a:gd name="connsiteX21" fmla="*/ 635403 w 636180"/>
              <a:gd name="connsiteY21" fmla="*/ 559430 h 573546"/>
              <a:gd name="connsiteX22" fmla="*/ 611167 w 636180"/>
              <a:gd name="connsiteY22" fmla="*/ 572768 h 573546"/>
              <a:gd name="connsiteX23" fmla="*/ 523543 w 636180"/>
              <a:gd name="connsiteY23" fmla="*/ 543667 h 573546"/>
              <a:gd name="connsiteX24" fmla="*/ 508669 w 636180"/>
              <a:gd name="connsiteY24" fmla="*/ 544799 h 573546"/>
              <a:gd name="connsiteX25" fmla="*/ 363166 w 636180"/>
              <a:gd name="connsiteY25" fmla="*/ 565816 h 573546"/>
              <a:gd name="connsiteX26" fmla="*/ 237710 w 636180"/>
              <a:gd name="connsiteY26" fmla="*/ 496461 h 573546"/>
              <a:gd name="connsiteX27" fmla="*/ 279905 w 636180"/>
              <a:gd name="connsiteY27" fmla="*/ 492416 h 573546"/>
              <a:gd name="connsiteX28" fmla="*/ 494120 w 636180"/>
              <a:gd name="connsiteY28" fmla="*/ 280144 h 573546"/>
              <a:gd name="connsiteX29" fmla="*/ 477952 w 636180"/>
              <a:gd name="connsiteY29" fmla="*/ 126073 h 573546"/>
              <a:gd name="connsiteX30" fmla="*/ 232086 w 636180"/>
              <a:gd name="connsiteY30" fmla="*/ 0 h 573546"/>
              <a:gd name="connsiteX31" fmla="*/ 277077 w 636180"/>
              <a:gd name="connsiteY31" fmla="*/ 4473 h 573546"/>
              <a:gd name="connsiteX32" fmla="*/ 455480 w 636180"/>
              <a:gd name="connsiteY32" fmla="*/ 272711 h 573546"/>
              <a:gd name="connsiteX33" fmla="*/ 273924 w 636180"/>
              <a:gd name="connsiteY33" fmla="*/ 452650 h 573546"/>
              <a:gd name="connsiteX34" fmla="*/ 128421 w 636180"/>
              <a:gd name="connsiteY34" fmla="*/ 431631 h 573546"/>
              <a:gd name="connsiteX35" fmla="*/ 113547 w 636180"/>
              <a:gd name="connsiteY35" fmla="*/ 430502 h 573546"/>
              <a:gd name="connsiteX36" fmla="*/ 25923 w 636180"/>
              <a:gd name="connsiteY36" fmla="*/ 459601 h 573546"/>
              <a:gd name="connsiteX37" fmla="*/ 13329 w 636180"/>
              <a:gd name="connsiteY37" fmla="*/ 459649 h 573546"/>
              <a:gd name="connsiteX38" fmla="*/ 1025 w 636180"/>
              <a:gd name="connsiteY38" fmla="*/ 434865 h 573546"/>
              <a:gd name="connsiteX39" fmla="*/ 30126 w 636180"/>
              <a:gd name="connsiteY39" fmla="*/ 347564 h 573546"/>
              <a:gd name="connsiteX40" fmla="*/ 28832 w 636180"/>
              <a:gd name="connsiteY40" fmla="*/ 332528 h 573546"/>
              <a:gd name="connsiteX41" fmla="*/ 7492 w 636180"/>
              <a:gd name="connsiteY41" fmla="*/ 187025 h 573546"/>
              <a:gd name="connsiteX42" fmla="*/ 187108 w 636180"/>
              <a:gd name="connsiteY42" fmla="*/ 4500 h 573546"/>
              <a:gd name="connsiteX43" fmla="*/ 232086 w 636180"/>
              <a:gd name="connsiteY43" fmla="*/ 0 h 57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36180" h="573546">
                <a:moveTo>
                  <a:pt x="131816" y="258484"/>
                </a:moveTo>
                <a:cubicBezTo>
                  <a:pt x="120661" y="258484"/>
                  <a:pt x="111607" y="267538"/>
                  <a:pt x="111607" y="278692"/>
                </a:cubicBezTo>
                <a:cubicBezTo>
                  <a:pt x="111607" y="289848"/>
                  <a:pt x="120661" y="298901"/>
                  <a:pt x="131816" y="298901"/>
                </a:cubicBezTo>
                <a:lnTo>
                  <a:pt x="244984" y="298901"/>
                </a:lnTo>
                <a:lnTo>
                  <a:pt x="244984" y="299547"/>
                </a:lnTo>
                <a:cubicBezTo>
                  <a:pt x="245212" y="299547"/>
                  <a:pt x="245422" y="299547"/>
                  <a:pt x="245648" y="299532"/>
                </a:cubicBezTo>
                <a:cubicBezTo>
                  <a:pt x="256803" y="299175"/>
                  <a:pt x="265549" y="289848"/>
                  <a:pt x="265195" y="278692"/>
                </a:cubicBezTo>
                <a:cubicBezTo>
                  <a:pt x="265195" y="267538"/>
                  <a:pt x="256141" y="258484"/>
                  <a:pt x="244984" y="258484"/>
                </a:cubicBezTo>
                <a:close/>
                <a:moveTo>
                  <a:pt x="131816" y="177649"/>
                </a:moveTo>
                <a:cubicBezTo>
                  <a:pt x="120661" y="177649"/>
                  <a:pt x="111607" y="186702"/>
                  <a:pt x="111607" y="197858"/>
                </a:cubicBezTo>
                <a:cubicBezTo>
                  <a:pt x="111607" y="209012"/>
                  <a:pt x="120661" y="218065"/>
                  <a:pt x="131816" y="218065"/>
                </a:cubicBezTo>
                <a:lnTo>
                  <a:pt x="325819" y="218065"/>
                </a:lnTo>
                <a:lnTo>
                  <a:pt x="325819" y="218713"/>
                </a:lnTo>
                <a:cubicBezTo>
                  <a:pt x="326047" y="218713"/>
                  <a:pt x="326257" y="218713"/>
                  <a:pt x="326483" y="218698"/>
                </a:cubicBezTo>
                <a:cubicBezTo>
                  <a:pt x="337638" y="218340"/>
                  <a:pt x="346384" y="209012"/>
                  <a:pt x="346029" y="197858"/>
                </a:cubicBezTo>
                <a:cubicBezTo>
                  <a:pt x="346029" y="186702"/>
                  <a:pt x="336976" y="177649"/>
                  <a:pt x="325819" y="177649"/>
                </a:cubicBezTo>
                <a:close/>
                <a:moveTo>
                  <a:pt x="477952" y="126073"/>
                </a:moveTo>
                <a:cubicBezTo>
                  <a:pt x="556038" y="152538"/>
                  <a:pt x="613721" y="219131"/>
                  <a:pt x="628790" y="300191"/>
                </a:cubicBezTo>
                <a:cubicBezTo>
                  <a:pt x="637988" y="349711"/>
                  <a:pt x="630471" y="400896"/>
                  <a:pt x="607450" y="445694"/>
                </a:cubicBezTo>
                <a:cubicBezTo>
                  <a:pt x="604928" y="450303"/>
                  <a:pt x="604459" y="455752"/>
                  <a:pt x="606157" y="460731"/>
                </a:cubicBezTo>
                <a:lnTo>
                  <a:pt x="635257" y="548031"/>
                </a:lnTo>
                <a:cubicBezTo>
                  <a:pt x="636437" y="551735"/>
                  <a:pt x="636486" y="555694"/>
                  <a:pt x="635403" y="559430"/>
                </a:cubicBezTo>
                <a:cubicBezTo>
                  <a:pt x="632395" y="569810"/>
                  <a:pt x="621548" y="575775"/>
                  <a:pt x="611167" y="572768"/>
                </a:cubicBezTo>
                <a:lnTo>
                  <a:pt x="523543" y="543667"/>
                </a:lnTo>
                <a:cubicBezTo>
                  <a:pt x="518627" y="542099"/>
                  <a:pt x="513292" y="542503"/>
                  <a:pt x="508669" y="544799"/>
                </a:cubicBezTo>
                <a:cubicBezTo>
                  <a:pt x="463822" y="567691"/>
                  <a:pt x="412653" y="575081"/>
                  <a:pt x="363166" y="565816"/>
                </a:cubicBezTo>
                <a:cubicBezTo>
                  <a:pt x="314940" y="556908"/>
                  <a:pt x="270916" y="532560"/>
                  <a:pt x="237710" y="496461"/>
                </a:cubicBezTo>
                <a:cubicBezTo>
                  <a:pt x="251855" y="496152"/>
                  <a:pt x="265953" y="494811"/>
                  <a:pt x="279905" y="492416"/>
                </a:cubicBezTo>
                <a:cubicBezTo>
                  <a:pt x="388322" y="472727"/>
                  <a:pt x="473441" y="388367"/>
                  <a:pt x="494120" y="280144"/>
                </a:cubicBezTo>
                <a:cubicBezTo>
                  <a:pt x="503899" y="228314"/>
                  <a:pt x="498290" y="174752"/>
                  <a:pt x="477952" y="126073"/>
                </a:cubicBezTo>
                <a:close/>
                <a:moveTo>
                  <a:pt x="232086" y="0"/>
                </a:moveTo>
                <a:cubicBezTo>
                  <a:pt x="247156" y="-5"/>
                  <a:pt x="262228" y="1486"/>
                  <a:pt x="277077" y="4473"/>
                </a:cubicBezTo>
                <a:cubicBezTo>
                  <a:pt x="400415" y="29279"/>
                  <a:pt x="480279" y="149371"/>
                  <a:pt x="455480" y="272711"/>
                </a:cubicBezTo>
                <a:cubicBezTo>
                  <a:pt x="437648" y="364280"/>
                  <a:pt x="365656" y="435642"/>
                  <a:pt x="273924" y="452650"/>
                </a:cubicBezTo>
                <a:cubicBezTo>
                  <a:pt x="224437" y="461913"/>
                  <a:pt x="173268" y="454525"/>
                  <a:pt x="128421" y="431631"/>
                </a:cubicBezTo>
                <a:cubicBezTo>
                  <a:pt x="123797" y="429336"/>
                  <a:pt x="118463" y="428932"/>
                  <a:pt x="113547" y="430502"/>
                </a:cubicBezTo>
                <a:lnTo>
                  <a:pt x="25923" y="459601"/>
                </a:lnTo>
                <a:cubicBezTo>
                  <a:pt x="21848" y="461007"/>
                  <a:pt x="17418" y="461024"/>
                  <a:pt x="13329" y="459649"/>
                </a:cubicBezTo>
                <a:cubicBezTo>
                  <a:pt x="3094" y="456205"/>
                  <a:pt x="-2419" y="445100"/>
                  <a:pt x="1025" y="434865"/>
                </a:cubicBezTo>
                <a:lnTo>
                  <a:pt x="30126" y="347564"/>
                </a:lnTo>
                <a:cubicBezTo>
                  <a:pt x="31726" y="342584"/>
                  <a:pt x="31258" y="337168"/>
                  <a:pt x="28832" y="332528"/>
                </a:cubicBezTo>
                <a:cubicBezTo>
                  <a:pt x="5811" y="287729"/>
                  <a:pt x="-1708" y="236545"/>
                  <a:pt x="7492" y="187025"/>
                </a:cubicBezTo>
                <a:cubicBezTo>
                  <a:pt x="23886" y="94906"/>
                  <a:pt x="95262" y="22367"/>
                  <a:pt x="187108" y="4500"/>
                </a:cubicBezTo>
                <a:cubicBezTo>
                  <a:pt x="201949" y="1505"/>
                  <a:pt x="217017" y="5"/>
                  <a:pt x="23208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C38D3E98-CDE6-4687-B235-DDD59E0ECB56}"/>
              </a:ext>
            </a:extLst>
          </p:cNvPr>
          <p:cNvSpPr/>
          <p:nvPr/>
        </p:nvSpPr>
        <p:spPr>
          <a:xfrm>
            <a:off x="1860506" y="2416013"/>
            <a:ext cx="360000" cy="432000"/>
          </a:xfrm>
          <a:custGeom>
            <a:avLst/>
            <a:gdLst>
              <a:gd name="connsiteX0" fmla="*/ 242502 w 485009"/>
              <a:gd name="connsiteY0" fmla="*/ 154557 h 583952"/>
              <a:gd name="connsiteX1" fmla="*/ 330775 w 485009"/>
              <a:gd name="connsiteY1" fmla="*/ 242829 h 583952"/>
              <a:gd name="connsiteX2" fmla="*/ 330775 w 485009"/>
              <a:gd name="connsiteY2" fmla="*/ 242992 h 583952"/>
              <a:gd name="connsiteX3" fmla="*/ 242502 w 485009"/>
              <a:gd name="connsiteY3" fmla="*/ 330941 h 583952"/>
              <a:gd name="connsiteX4" fmla="*/ 154393 w 485009"/>
              <a:gd name="connsiteY4" fmla="*/ 242829 h 583952"/>
              <a:gd name="connsiteX5" fmla="*/ 242502 w 485009"/>
              <a:gd name="connsiteY5" fmla="*/ 154557 h 583952"/>
              <a:gd name="connsiteX6" fmla="*/ 242504 w 485009"/>
              <a:gd name="connsiteY6" fmla="*/ 106055 h 583952"/>
              <a:gd name="connsiteX7" fmla="*/ 105894 w 485009"/>
              <a:gd name="connsiteY7" fmla="*/ 242505 h 583952"/>
              <a:gd name="connsiteX8" fmla="*/ 242504 w 485009"/>
              <a:gd name="connsiteY8" fmla="*/ 379115 h 583952"/>
              <a:gd name="connsiteX9" fmla="*/ 379278 w 485009"/>
              <a:gd name="connsiteY9" fmla="*/ 242827 h 583952"/>
              <a:gd name="connsiteX10" fmla="*/ 242504 w 485009"/>
              <a:gd name="connsiteY10" fmla="*/ 106055 h 583952"/>
              <a:gd name="connsiteX11" fmla="*/ 242504 w 485009"/>
              <a:gd name="connsiteY11" fmla="*/ 36699 h 583952"/>
              <a:gd name="connsiteX12" fmla="*/ 220517 w 485009"/>
              <a:gd name="connsiteY12" fmla="*/ 58687 h 583952"/>
              <a:gd name="connsiteX13" fmla="*/ 220517 w 485009"/>
              <a:gd name="connsiteY13" fmla="*/ 58847 h 583952"/>
              <a:gd name="connsiteX14" fmla="*/ 242504 w 485009"/>
              <a:gd name="connsiteY14" fmla="*/ 80834 h 583952"/>
              <a:gd name="connsiteX15" fmla="*/ 264653 w 485009"/>
              <a:gd name="connsiteY15" fmla="*/ 58687 h 583952"/>
              <a:gd name="connsiteX16" fmla="*/ 264653 w 485009"/>
              <a:gd name="connsiteY16" fmla="*/ 58524 h 583952"/>
              <a:gd name="connsiteX17" fmla="*/ 242504 w 485009"/>
              <a:gd name="connsiteY17" fmla="*/ 36699 h 583952"/>
              <a:gd name="connsiteX18" fmla="*/ 242504 w 485009"/>
              <a:gd name="connsiteY18" fmla="*/ 0 h 583952"/>
              <a:gd name="connsiteX19" fmla="*/ 485009 w 485009"/>
              <a:gd name="connsiteY19" fmla="*/ 242505 h 583952"/>
              <a:gd name="connsiteX20" fmla="*/ 272737 w 485009"/>
              <a:gd name="connsiteY20" fmla="*/ 482909 h 583952"/>
              <a:gd name="connsiteX21" fmla="*/ 304100 w 485009"/>
              <a:gd name="connsiteY21" fmla="*/ 519284 h 583952"/>
              <a:gd name="connsiteX22" fmla="*/ 355673 w 485009"/>
              <a:gd name="connsiteY22" fmla="*/ 519284 h 583952"/>
              <a:gd name="connsiteX23" fmla="*/ 388007 w 485009"/>
              <a:gd name="connsiteY23" fmla="*/ 551617 h 583952"/>
              <a:gd name="connsiteX24" fmla="*/ 355673 w 485009"/>
              <a:gd name="connsiteY24" fmla="*/ 583952 h 583952"/>
              <a:gd name="connsiteX25" fmla="*/ 129335 w 485009"/>
              <a:gd name="connsiteY25" fmla="*/ 583952 h 583952"/>
              <a:gd name="connsiteX26" fmla="*/ 97001 w 485009"/>
              <a:gd name="connsiteY26" fmla="*/ 551617 h 583952"/>
              <a:gd name="connsiteX27" fmla="*/ 129335 w 485009"/>
              <a:gd name="connsiteY27" fmla="*/ 519284 h 583952"/>
              <a:gd name="connsiteX28" fmla="*/ 181231 w 485009"/>
              <a:gd name="connsiteY28" fmla="*/ 519284 h 583952"/>
              <a:gd name="connsiteX29" fmla="*/ 212596 w 485009"/>
              <a:gd name="connsiteY29" fmla="*/ 482909 h 583952"/>
              <a:gd name="connsiteX30" fmla="*/ 0 w 485009"/>
              <a:gd name="connsiteY30" fmla="*/ 242505 h 583952"/>
              <a:gd name="connsiteX31" fmla="*/ 242504 w 485009"/>
              <a:gd name="connsiteY31" fmla="*/ 0 h 58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85009" h="583952">
                <a:moveTo>
                  <a:pt x="242502" y="154557"/>
                </a:moveTo>
                <a:cubicBezTo>
                  <a:pt x="291255" y="154557"/>
                  <a:pt x="330775" y="194086"/>
                  <a:pt x="330775" y="242829"/>
                </a:cubicBezTo>
                <a:cubicBezTo>
                  <a:pt x="330775" y="242878"/>
                  <a:pt x="330775" y="242943"/>
                  <a:pt x="330775" y="242992"/>
                </a:cubicBezTo>
                <a:cubicBezTo>
                  <a:pt x="330685" y="291655"/>
                  <a:pt x="291166" y="331038"/>
                  <a:pt x="242502" y="330941"/>
                </a:cubicBezTo>
                <a:cubicBezTo>
                  <a:pt x="193842" y="330941"/>
                  <a:pt x="154393" y="291492"/>
                  <a:pt x="154393" y="242829"/>
                </a:cubicBezTo>
                <a:cubicBezTo>
                  <a:pt x="154393" y="194135"/>
                  <a:pt x="193815" y="154654"/>
                  <a:pt x="242502" y="154557"/>
                </a:cubicBezTo>
                <a:close/>
                <a:moveTo>
                  <a:pt x="242504" y="106055"/>
                </a:moveTo>
                <a:cubicBezTo>
                  <a:pt x="167194" y="106233"/>
                  <a:pt x="106160" y="167199"/>
                  <a:pt x="105894" y="242505"/>
                </a:cubicBezTo>
                <a:cubicBezTo>
                  <a:pt x="105982" y="317924"/>
                  <a:pt x="167094" y="379018"/>
                  <a:pt x="242504" y="379115"/>
                </a:cubicBezTo>
                <a:cubicBezTo>
                  <a:pt x="317852" y="379115"/>
                  <a:pt x="379010" y="318182"/>
                  <a:pt x="379278" y="242827"/>
                </a:cubicBezTo>
                <a:cubicBezTo>
                  <a:pt x="379188" y="167328"/>
                  <a:pt x="318005" y="106151"/>
                  <a:pt x="242504" y="106055"/>
                </a:cubicBezTo>
                <a:close/>
                <a:moveTo>
                  <a:pt x="242504" y="36699"/>
                </a:moveTo>
                <a:cubicBezTo>
                  <a:pt x="230362" y="36699"/>
                  <a:pt x="220517" y="46543"/>
                  <a:pt x="220517" y="58687"/>
                </a:cubicBezTo>
                <a:cubicBezTo>
                  <a:pt x="220517" y="58733"/>
                  <a:pt x="220517" y="58799"/>
                  <a:pt x="220517" y="58847"/>
                </a:cubicBezTo>
                <a:cubicBezTo>
                  <a:pt x="220517" y="70988"/>
                  <a:pt x="230362" y="80834"/>
                  <a:pt x="242504" y="80834"/>
                </a:cubicBezTo>
                <a:cubicBezTo>
                  <a:pt x="254737" y="80834"/>
                  <a:pt x="264653" y="70923"/>
                  <a:pt x="264653" y="58687"/>
                </a:cubicBezTo>
                <a:cubicBezTo>
                  <a:pt x="264653" y="58636"/>
                  <a:pt x="264653" y="58573"/>
                  <a:pt x="264653" y="58524"/>
                </a:cubicBezTo>
                <a:cubicBezTo>
                  <a:pt x="264563" y="46383"/>
                  <a:pt x="254647" y="36609"/>
                  <a:pt x="242504" y="36699"/>
                </a:cubicBezTo>
                <a:close/>
                <a:moveTo>
                  <a:pt x="242504" y="0"/>
                </a:moveTo>
                <a:cubicBezTo>
                  <a:pt x="376437" y="0"/>
                  <a:pt x="485009" y="108578"/>
                  <a:pt x="485009" y="242505"/>
                </a:cubicBezTo>
                <a:cubicBezTo>
                  <a:pt x="484904" y="364663"/>
                  <a:pt x="393946" y="467678"/>
                  <a:pt x="272737" y="482909"/>
                </a:cubicBezTo>
                <a:cubicBezTo>
                  <a:pt x="276690" y="499397"/>
                  <a:pt x="288374" y="512946"/>
                  <a:pt x="304100" y="519284"/>
                </a:cubicBezTo>
                <a:lnTo>
                  <a:pt x="355673" y="519284"/>
                </a:lnTo>
                <a:cubicBezTo>
                  <a:pt x="373531" y="519284"/>
                  <a:pt x="388007" y="533753"/>
                  <a:pt x="388007" y="551617"/>
                </a:cubicBezTo>
                <a:cubicBezTo>
                  <a:pt x="388007" y="569482"/>
                  <a:pt x="373531" y="583952"/>
                  <a:pt x="355673" y="583952"/>
                </a:cubicBezTo>
                <a:lnTo>
                  <a:pt x="129335" y="583952"/>
                </a:lnTo>
                <a:cubicBezTo>
                  <a:pt x="111478" y="583952"/>
                  <a:pt x="97001" y="569482"/>
                  <a:pt x="97001" y="551617"/>
                </a:cubicBezTo>
                <a:cubicBezTo>
                  <a:pt x="97001" y="533753"/>
                  <a:pt x="111478" y="519284"/>
                  <a:pt x="129335" y="519284"/>
                </a:cubicBezTo>
                <a:lnTo>
                  <a:pt x="181231" y="519284"/>
                </a:lnTo>
                <a:cubicBezTo>
                  <a:pt x="196957" y="512946"/>
                  <a:pt x="208645" y="499397"/>
                  <a:pt x="212596" y="482909"/>
                </a:cubicBezTo>
                <a:cubicBezTo>
                  <a:pt x="91258" y="467824"/>
                  <a:pt x="125" y="364776"/>
                  <a:pt x="0" y="242505"/>
                </a:cubicBezTo>
                <a:cubicBezTo>
                  <a:pt x="0" y="108578"/>
                  <a:pt x="108572" y="0"/>
                  <a:pt x="2425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AAB748CF-F22E-4AE8-AF6B-1587F3F81FCF}"/>
              </a:ext>
            </a:extLst>
          </p:cNvPr>
          <p:cNvSpPr/>
          <p:nvPr/>
        </p:nvSpPr>
        <p:spPr>
          <a:xfrm>
            <a:off x="4468518" y="2497600"/>
            <a:ext cx="396000" cy="288000"/>
          </a:xfrm>
          <a:custGeom>
            <a:avLst/>
            <a:gdLst>
              <a:gd name="connsiteX0" fmla="*/ 238140 w 592199"/>
              <a:gd name="connsiteY0" fmla="*/ 237332 h 412260"/>
              <a:gd name="connsiteX1" fmla="*/ 248650 w 592199"/>
              <a:gd name="connsiteY1" fmla="*/ 237332 h 412260"/>
              <a:gd name="connsiteX2" fmla="*/ 275002 w 592199"/>
              <a:gd name="connsiteY2" fmla="*/ 259966 h 412260"/>
              <a:gd name="connsiteX3" fmla="*/ 317198 w 592199"/>
              <a:gd name="connsiteY3" fmla="*/ 259966 h 412260"/>
              <a:gd name="connsiteX4" fmla="*/ 343549 w 592199"/>
              <a:gd name="connsiteY4" fmla="*/ 237332 h 412260"/>
              <a:gd name="connsiteX5" fmla="*/ 354059 w 592199"/>
              <a:gd name="connsiteY5" fmla="*/ 237332 h 412260"/>
              <a:gd name="connsiteX6" fmla="*/ 540786 w 592199"/>
              <a:gd name="connsiteY6" fmla="*/ 398033 h 412260"/>
              <a:gd name="connsiteX7" fmla="*/ 543615 w 592199"/>
              <a:gd name="connsiteY7" fmla="*/ 404257 h 412260"/>
              <a:gd name="connsiteX8" fmla="*/ 535451 w 592199"/>
              <a:gd name="connsiteY8" fmla="*/ 412260 h 412260"/>
              <a:gd name="connsiteX9" fmla="*/ 55777 w 592199"/>
              <a:gd name="connsiteY9" fmla="*/ 412260 h 412260"/>
              <a:gd name="connsiteX10" fmla="*/ 49552 w 592199"/>
              <a:gd name="connsiteY10" fmla="*/ 409431 h 412260"/>
              <a:gd name="connsiteX11" fmla="*/ 50442 w 592199"/>
              <a:gd name="connsiteY11" fmla="*/ 398033 h 412260"/>
              <a:gd name="connsiteX12" fmla="*/ 13420 w 592199"/>
              <a:gd name="connsiteY12" fmla="*/ 35246 h 412260"/>
              <a:gd name="connsiteX13" fmla="*/ 205159 w 592199"/>
              <a:gd name="connsiteY13" fmla="*/ 199989 h 412260"/>
              <a:gd name="connsiteX14" fmla="*/ 206308 w 592199"/>
              <a:gd name="connsiteY14" fmla="*/ 201136 h 412260"/>
              <a:gd name="connsiteX15" fmla="*/ 205159 w 592199"/>
              <a:gd name="connsiteY15" fmla="*/ 212276 h 412260"/>
              <a:gd name="connsiteX16" fmla="*/ 13420 w 592199"/>
              <a:gd name="connsiteY16" fmla="*/ 377016 h 412260"/>
              <a:gd name="connsiteX17" fmla="*/ 8020 w 592199"/>
              <a:gd name="connsiteY17" fmla="*/ 379022 h 412260"/>
              <a:gd name="connsiteX18" fmla="*/ 0 w 592199"/>
              <a:gd name="connsiteY18" fmla="*/ 370874 h 412260"/>
              <a:gd name="connsiteX19" fmla="*/ 0 w 592199"/>
              <a:gd name="connsiteY19" fmla="*/ 41388 h 412260"/>
              <a:gd name="connsiteX20" fmla="*/ 2005 w 592199"/>
              <a:gd name="connsiteY20" fmla="*/ 35989 h 412260"/>
              <a:gd name="connsiteX21" fmla="*/ 13420 w 592199"/>
              <a:gd name="connsiteY21" fmla="*/ 35246 h 412260"/>
              <a:gd name="connsiteX22" fmla="*/ 584181 w 592199"/>
              <a:gd name="connsiteY22" fmla="*/ 33241 h 412260"/>
              <a:gd name="connsiteX23" fmla="*/ 592199 w 592199"/>
              <a:gd name="connsiteY23" fmla="*/ 41388 h 412260"/>
              <a:gd name="connsiteX24" fmla="*/ 592199 w 592199"/>
              <a:gd name="connsiteY24" fmla="*/ 370874 h 412260"/>
              <a:gd name="connsiteX25" fmla="*/ 590194 w 592199"/>
              <a:gd name="connsiteY25" fmla="*/ 376273 h 412260"/>
              <a:gd name="connsiteX26" fmla="*/ 578780 w 592199"/>
              <a:gd name="connsiteY26" fmla="*/ 377016 h 412260"/>
              <a:gd name="connsiteX27" fmla="*/ 386877 w 592199"/>
              <a:gd name="connsiteY27" fmla="*/ 212276 h 412260"/>
              <a:gd name="connsiteX28" fmla="*/ 385990 w 592199"/>
              <a:gd name="connsiteY28" fmla="*/ 211386 h 412260"/>
              <a:gd name="connsiteX29" fmla="*/ 386877 w 592199"/>
              <a:gd name="connsiteY29" fmla="*/ 199989 h 412260"/>
              <a:gd name="connsiteX30" fmla="*/ 578780 w 592199"/>
              <a:gd name="connsiteY30" fmla="*/ 35246 h 412260"/>
              <a:gd name="connsiteX31" fmla="*/ 584181 w 592199"/>
              <a:gd name="connsiteY31" fmla="*/ 33241 h 412260"/>
              <a:gd name="connsiteX32" fmla="*/ 55776 w 592199"/>
              <a:gd name="connsiteY32" fmla="*/ 0 h 412260"/>
              <a:gd name="connsiteX33" fmla="*/ 535452 w 592199"/>
              <a:gd name="connsiteY33" fmla="*/ 0 h 412260"/>
              <a:gd name="connsiteX34" fmla="*/ 541676 w 592199"/>
              <a:gd name="connsiteY34" fmla="*/ 2830 h 412260"/>
              <a:gd name="connsiteX35" fmla="*/ 540786 w 592199"/>
              <a:gd name="connsiteY35" fmla="*/ 14227 h 412260"/>
              <a:gd name="connsiteX36" fmla="*/ 306204 w 592199"/>
              <a:gd name="connsiteY36" fmla="*/ 215670 h 412260"/>
              <a:gd name="connsiteX37" fmla="*/ 285025 w 592199"/>
              <a:gd name="connsiteY37" fmla="*/ 215670 h 412260"/>
              <a:gd name="connsiteX38" fmla="*/ 50441 w 592199"/>
              <a:gd name="connsiteY38" fmla="*/ 14227 h 412260"/>
              <a:gd name="connsiteX39" fmla="*/ 47612 w 592199"/>
              <a:gd name="connsiteY39" fmla="*/ 8003 h 412260"/>
              <a:gd name="connsiteX40" fmla="*/ 55776 w 592199"/>
              <a:gd name="connsiteY40" fmla="*/ 0 h 41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92199" h="412260">
                <a:moveTo>
                  <a:pt x="238140" y="237332"/>
                </a:moveTo>
                <a:cubicBezTo>
                  <a:pt x="241165" y="234746"/>
                  <a:pt x="245625" y="234746"/>
                  <a:pt x="248650" y="237332"/>
                </a:cubicBezTo>
                <a:lnTo>
                  <a:pt x="275002" y="259966"/>
                </a:lnTo>
                <a:cubicBezTo>
                  <a:pt x="287126" y="270411"/>
                  <a:pt x="305072" y="270411"/>
                  <a:pt x="317198" y="259966"/>
                </a:cubicBezTo>
                <a:lnTo>
                  <a:pt x="343549" y="237332"/>
                </a:lnTo>
                <a:cubicBezTo>
                  <a:pt x="346572" y="234746"/>
                  <a:pt x="351034" y="234746"/>
                  <a:pt x="354059" y="237332"/>
                </a:cubicBezTo>
                <a:lnTo>
                  <a:pt x="540786" y="398033"/>
                </a:lnTo>
                <a:cubicBezTo>
                  <a:pt x="542597" y="399585"/>
                  <a:pt x="543648" y="401864"/>
                  <a:pt x="543615" y="404257"/>
                </a:cubicBezTo>
                <a:cubicBezTo>
                  <a:pt x="543568" y="408720"/>
                  <a:pt x="539913" y="412309"/>
                  <a:pt x="535451" y="412260"/>
                </a:cubicBezTo>
                <a:lnTo>
                  <a:pt x="55777" y="412260"/>
                </a:lnTo>
                <a:cubicBezTo>
                  <a:pt x="53385" y="412292"/>
                  <a:pt x="51105" y="411242"/>
                  <a:pt x="49552" y="409431"/>
                </a:cubicBezTo>
                <a:cubicBezTo>
                  <a:pt x="46643" y="406036"/>
                  <a:pt x="47047" y="400927"/>
                  <a:pt x="50442" y="398033"/>
                </a:cubicBezTo>
                <a:close/>
                <a:moveTo>
                  <a:pt x="13420" y="35246"/>
                </a:moveTo>
                <a:lnTo>
                  <a:pt x="205159" y="199989"/>
                </a:lnTo>
                <a:cubicBezTo>
                  <a:pt x="205580" y="200328"/>
                  <a:pt x="205969" y="200715"/>
                  <a:pt x="206308" y="201136"/>
                </a:cubicBezTo>
                <a:cubicBezTo>
                  <a:pt x="209056" y="204531"/>
                  <a:pt x="208556" y="209511"/>
                  <a:pt x="205159" y="212276"/>
                </a:cubicBezTo>
                <a:lnTo>
                  <a:pt x="13420" y="377016"/>
                </a:lnTo>
                <a:cubicBezTo>
                  <a:pt x="11934" y="378327"/>
                  <a:pt x="10008" y="379038"/>
                  <a:pt x="8020" y="379022"/>
                </a:cubicBezTo>
                <a:cubicBezTo>
                  <a:pt x="3541" y="378989"/>
                  <a:pt x="-32" y="375336"/>
                  <a:pt x="0" y="370874"/>
                </a:cubicBezTo>
                <a:lnTo>
                  <a:pt x="0" y="41388"/>
                </a:lnTo>
                <a:cubicBezTo>
                  <a:pt x="-15" y="39401"/>
                  <a:pt x="696" y="37476"/>
                  <a:pt x="2005" y="35989"/>
                </a:cubicBezTo>
                <a:cubicBezTo>
                  <a:pt x="4963" y="32627"/>
                  <a:pt x="10072" y="32303"/>
                  <a:pt x="13420" y="35246"/>
                </a:cubicBezTo>
                <a:close/>
                <a:moveTo>
                  <a:pt x="584181" y="33241"/>
                </a:moveTo>
                <a:cubicBezTo>
                  <a:pt x="588658" y="33273"/>
                  <a:pt x="592231" y="36926"/>
                  <a:pt x="592199" y="41388"/>
                </a:cubicBezTo>
                <a:lnTo>
                  <a:pt x="592199" y="370874"/>
                </a:lnTo>
                <a:cubicBezTo>
                  <a:pt x="592214" y="372863"/>
                  <a:pt x="591503" y="374786"/>
                  <a:pt x="590194" y="376273"/>
                </a:cubicBezTo>
                <a:cubicBezTo>
                  <a:pt x="587236" y="379637"/>
                  <a:pt x="582127" y="379959"/>
                  <a:pt x="578780" y="377016"/>
                </a:cubicBezTo>
                <a:lnTo>
                  <a:pt x="386877" y="212276"/>
                </a:lnTo>
                <a:cubicBezTo>
                  <a:pt x="386555" y="212001"/>
                  <a:pt x="386265" y="211709"/>
                  <a:pt x="385990" y="211386"/>
                </a:cubicBezTo>
                <a:cubicBezTo>
                  <a:pt x="383094" y="207992"/>
                  <a:pt x="383483" y="202883"/>
                  <a:pt x="386877" y="199989"/>
                </a:cubicBezTo>
                <a:lnTo>
                  <a:pt x="578780" y="35246"/>
                </a:lnTo>
                <a:cubicBezTo>
                  <a:pt x="580268" y="33935"/>
                  <a:pt x="582191" y="33224"/>
                  <a:pt x="584181" y="33241"/>
                </a:cubicBezTo>
                <a:close/>
                <a:moveTo>
                  <a:pt x="55776" y="0"/>
                </a:moveTo>
                <a:lnTo>
                  <a:pt x="535452" y="0"/>
                </a:lnTo>
                <a:cubicBezTo>
                  <a:pt x="537845" y="-32"/>
                  <a:pt x="540124" y="1020"/>
                  <a:pt x="541676" y="2830"/>
                </a:cubicBezTo>
                <a:cubicBezTo>
                  <a:pt x="544587" y="6226"/>
                  <a:pt x="544183" y="11333"/>
                  <a:pt x="540786" y="14227"/>
                </a:cubicBezTo>
                <a:lnTo>
                  <a:pt x="306204" y="215670"/>
                </a:lnTo>
                <a:cubicBezTo>
                  <a:pt x="300124" y="220940"/>
                  <a:pt x="291103" y="220940"/>
                  <a:pt x="285025" y="215670"/>
                </a:cubicBezTo>
                <a:lnTo>
                  <a:pt x="50441" y="14227"/>
                </a:lnTo>
                <a:cubicBezTo>
                  <a:pt x="48630" y="12676"/>
                  <a:pt x="47579" y="10396"/>
                  <a:pt x="47612" y="8003"/>
                </a:cubicBezTo>
                <a:cubicBezTo>
                  <a:pt x="47661" y="3541"/>
                  <a:pt x="51314" y="-47"/>
                  <a:pt x="55776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BEE51A1B-DAD1-42BB-ACCD-6C1E988855C1}"/>
              </a:ext>
            </a:extLst>
          </p:cNvPr>
          <p:cNvSpPr/>
          <p:nvPr/>
        </p:nvSpPr>
        <p:spPr>
          <a:xfrm>
            <a:off x="9658347" y="2430813"/>
            <a:ext cx="360000" cy="396000"/>
          </a:xfrm>
          <a:custGeom>
            <a:avLst/>
            <a:gdLst>
              <a:gd name="connsiteX0" fmla="*/ 283782 w 566805"/>
              <a:gd name="connsiteY0" fmla="*/ 437424 h 632380"/>
              <a:gd name="connsiteX1" fmla="*/ 307709 w 566805"/>
              <a:gd name="connsiteY1" fmla="*/ 461351 h 632380"/>
              <a:gd name="connsiteX2" fmla="*/ 307709 w 566805"/>
              <a:gd name="connsiteY2" fmla="*/ 475739 h 632380"/>
              <a:gd name="connsiteX3" fmla="*/ 319996 w 566805"/>
              <a:gd name="connsiteY3" fmla="*/ 496111 h 632380"/>
              <a:gd name="connsiteX4" fmla="*/ 356210 w 566805"/>
              <a:gd name="connsiteY4" fmla="*/ 559485 h 632380"/>
              <a:gd name="connsiteX5" fmla="*/ 354463 w 566805"/>
              <a:gd name="connsiteY5" fmla="*/ 575459 h 632380"/>
              <a:gd name="connsiteX6" fmla="*/ 267615 w 566805"/>
              <a:gd name="connsiteY6" fmla="*/ 630620 h 632380"/>
              <a:gd name="connsiteX7" fmla="*/ 212162 w 566805"/>
              <a:gd name="connsiteY7" fmla="*/ 570155 h 632380"/>
              <a:gd name="connsiteX8" fmla="*/ 247568 w 566805"/>
              <a:gd name="connsiteY8" fmla="*/ 496111 h 632380"/>
              <a:gd name="connsiteX9" fmla="*/ 259693 w 566805"/>
              <a:gd name="connsiteY9" fmla="*/ 475739 h 632380"/>
              <a:gd name="connsiteX10" fmla="*/ 259693 w 566805"/>
              <a:gd name="connsiteY10" fmla="*/ 461512 h 632380"/>
              <a:gd name="connsiteX11" fmla="*/ 283782 w 566805"/>
              <a:gd name="connsiteY11" fmla="*/ 437424 h 632380"/>
              <a:gd name="connsiteX12" fmla="*/ 67378 w 566805"/>
              <a:gd name="connsiteY12" fmla="*/ 364961 h 632380"/>
              <a:gd name="connsiteX13" fmla="*/ 109339 w 566805"/>
              <a:gd name="connsiteY13" fmla="*/ 374535 h 632380"/>
              <a:gd name="connsiteX14" fmla="*/ 133105 w 566805"/>
              <a:gd name="connsiteY14" fmla="*/ 374535 h 632380"/>
              <a:gd name="connsiteX15" fmla="*/ 145392 w 566805"/>
              <a:gd name="connsiteY15" fmla="*/ 367421 h 632380"/>
              <a:gd name="connsiteX16" fmla="*/ 177726 w 566805"/>
              <a:gd name="connsiteY16" fmla="*/ 376151 h 632380"/>
              <a:gd name="connsiteX17" fmla="*/ 178373 w 566805"/>
              <a:gd name="connsiteY17" fmla="*/ 377444 h 632380"/>
              <a:gd name="connsiteX18" fmla="*/ 169644 w 566805"/>
              <a:gd name="connsiteY18" fmla="*/ 409778 h 632380"/>
              <a:gd name="connsiteX19" fmla="*/ 157355 w 566805"/>
              <a:gd name="connsiteY19" fmla="*/ 416892 h 632380"/>
              <a:gd name="connsiteX20" fmla="*/ 145715 w 566805"/>
              <a:gd name="connsiteY20" fmla="*/ 437748 h 632380"/>
              <a:gd name="connsiteX21" fmla="*/ 109664 w 566805"/>
              <a:gd name="connsiteY21" fmla="*/ 500313 h 632380"/>
              <a:gd name="connsiteX22" fmla="*/ 95022 w 566805"/>
              <a:gd name="connsiteY22" fmla="*/ 506765 h 632380"/>
              <a:gd name="connsiteX23" fmla="*/ 3769 w 566805"/>
              <a:gd name="connsiteY23" fmla="*/ 459250 h 632380"/>
              <a:gd name="connsiteX24" fmla="*/ 27372 w 566805"/>
              <a:gd name="connsiteY24" fmla="*/ 380840 h 632380"/>
              <a:gd name="connsiteX25" fmla="*/ 67378 w 566805"/>
              <a:gd name="connsiteY25" fmla="*/ 364961 h 632380"/>
              <a:gd name="connsiteX26" fmla="*/ 494438 w 566805"/>
              <a:gd name="connsiteY26" fmla="*/ 364349 h 632380"/>
              <a:gd name="connsiteX27" fmla="*/ 530652 w 566805"/>
              <a:gd name="connsiteY27" fmla="*/ 374049 h 632380"/>
              <a:gd name="connsiteX28" fmla="*/ 541564 w 566805"/>
              <a:gd name="connsiteY28" fmla="*/ 381923 h 632380"/>
              <a:gd name="connsiteX29" fmla="*/ 548598 w 566805"/>
              <a:gd name="connsiteY29" fmla="*/ 484793 h 632380"/>
              <a:gd name="connsiteX30" fmla="*/ 468894 w 566805"/>
              <a:gd name="connsiteY30" fmla="*/ 503547 h 632380"/>
              <a:gd name="connsiteX31" fmla="*/ 422496 w 566805"/>
              <a:gd name="connsiteY31" fmla="*/ 435808 h 632380"/>
              <a:gd name="connsiteX32" fmla="*/ 410854 w 566805"/>
              <a:gd name="connsiteY32" fmla="*/ 415114 h 632380"/>
              <a:gd name="connsiteX33" fmla="*/ 398567 w 566805"/>
              <a:gd name="connsiteY33" fmla="*/ 408001 h 632380"/>
              <a:gd name="connsiteX34" fmla="*/ 389837 w 566805"/>
              <a:gd name="connsiteY34" fmla="*/ 375665 h 632380"/>
              <a:gd name="connsiteX35" fmla="*/ 422171 w 566805"/>
              <a:gd name="connsiteY35" fmla="*/ 366936 h 632380"/>
              <a:gd name="connsiteX36" fmla="*/ 434458 w 566805"/>
              <a:gd name="connsiteY36" fmla="*/ 374049 h 632380"/>
              <a:gd name="connsiteX37" fmla="*/ 458224 w 566805"/>
              <a:gd name="connsiteY37" fmla="*/ 374049 h 632380"/>
              <a:gd name="connsiteX38" fmla="*/ 494438 w 566805"/>
              <a:gd name="connsiteY38" fmla="*/ 364349 h 632380"/>
              <a:gd name="connsiteX39" fmla="*/ 283459 w 566805"/>
              <a:gd name="connsiteY39" fmla="*/ 234528 h 632380"/>
              <a:gd name="connsiteX40" fmla="*/ 364294 w 566805"/>
              <a:gd name="connsiteY40" fmla="*/ 315363 h 632380"/>
              <a:gd name="connsiteX41" fmla="*/ 283459 w 566805"/>
              <a:gd name="connsiteY41" fmla="*/ 396198 h 632380"/>
              <a:gd name="connsiteX42" fmla="*/ 202624 w 566805"/>
              <a:gd name="connsiteY42" fmla="*/ 315363 h 632380"/>
              <a:gd name="connsiteX43" fmla="*/ 283459 w 566805"/>
              <a:gd name="connsiteY43" fmla="*/ 234528 h 632380"/>
              <a:gd name="connsiteX44" fmla="*/ 56099 w 566805"/>
              <a:gd name="connsiteY44" fmla="*/ 122855 h 632380"/>
              <a:gd name="connsiteX45" fmla="*/ 98831 w 566805"/>
              <a:gd name="connsiteY45" fmla="*/ 125724 h 632380"/>
              <a:gd name="connsiteX46" fmla="*/ 145231 w 566805"/>
              <a:gd name="connsiteY46" fmla="*/ 193464 h 632380"/>
              <a:gd name="connsiteX47" fmla="*/ 156871 w 566805"/>
              <a:gd name="connsiteY47" fmla="*/ 214158 h 632380"/>
              <a:gd name="connsiteX48" fmla="*/ 169158 w 566805"/>
              <a:gd name="connsiteY48" fmla="*/ 221433 h 632380"/>
              <a:gd name="connsiteX49" fmla="*/ 170353 w 566805"/>
              <a:gd name="connsiteY49" fmla="*/ 222161 h 632380"/>
              <a:gd name="connsiteX50" fmla="*/ 177241 w 566805"/>
              <a:gd name="connsiteY50" fmla="*/ 255060 h 632380"/>
              <a:gd name="connsiteX51" fmla="*/ 144907 w 566805"/>
              <a:gd name="connsiteY51" fmla="*/ 263790 h 632380"/>
              <a:gd name="connsiteX52" fmla="*/ 132620 w 566805"/>
              <a:gd name="connsiteY52" fmla="*/ 256676 h 632380"/>
              <a:gd name="connsiteX53" fmla="*/ 108693 w 566805"/>
              <a:gd name="connsiteY53" fmla="*/ 256676 h 632380"/>
              <a:gd name="connsiteX54" fmla="*/ 36427 w 566805"/>
              <a:gd name="connsiteY54" fmla="*/ 256676 h 632380"/>
              <a:gd name="connsiteX55" fmla="*/ 23587 w 566805"/>
              <a:gd name="connsiteY55" fmla="*/ 247268 h 632380"/>
              <a:gd name="connsiteX56" fmla="*/ 19128 w 566805"/>
              <a:gd name="connsiteY56" fmla="*/ 144478 h 632380"/>
              <a:gd name="connsiteX57" fmla="*/ 56099 w 566805"/>
              <a:gd name="connsiteY57" fmla="*/ 122855 h 632380"/>
              <a:gd name="connsiteX58" fmla="*/ 500976 w 566805"/>
              <a:gd name="connsiteY58" fmla="*/ 121455 h 632380"/>
              <a:gd name="connsiteX59" fmla="*/ 563794 w 566805"/>
              <a:gd name="connsiteY59" fmla="*/ 171961 h 632380"/>
              <a:gd name="connsiteX60" fmla="*/ 539384 w 566805"/>
              <a:gd name="connsiteY60" fmla="*/ 249563 h 632380"/>
              <a:gd name="connsiteX61" fmla="*/ 457578 w 566805"/>
              <a:gd name="connsiteY61" fmla="*/ 256030 h 632380"/>
              <a:gd name="connsiteX62" fmla="*/ 433812 w 566805"/>
              <a:gd name="connsiteY62" fmla="*/ 256030 h 632380"/>
              <a:gd name="connsiteX63" fmla="*/ 421525 w 566805"/>
              <a:gd name="connsiteY63" fmla="*/ 263143 h 632380"/>
              <a:gd name="connsiteX64" fmla="*/ 389191 w 566805"/>
              <a:gd name="connsiteY64" fmla="*/ 254412 h 632380"/>
              <a:gd name="connsiteX65" fmla="*/ 397922 w 566805"/>
              <a:gd name="connsiteY65" fmla="*/ 222078 h 632380"/>
              <a:gd name="connsiteX66" fmla="*/ 410209 w 566805"/>
              <a:gd name="connsiteY66" fmla="*/ 214965 h 632380"/>
              <a:gd name="connsiteX67" fmla="*/ 421849 w 566805"/>
              <a:gd name="connsiteY67" fmla="*/ 194110 h 632380"/>
              <a:gd name="connsiteX68" fmla="*/ 458224 w 566805"/>
              <a:gd name="connsiteY68" fmla="*/ 130735 h 632380"/>
              <a:gd name="connsiteX69" fmla="*/ 472195 w 566805"/>
              <a:gd name="connsiteY69" fmla="*/ 124608 h 632380"/>
              <a:gd name="connsiteX70" fmla="*/ 500976 w 566805"/>
              <a:gd name="connsiteY70" fmla="*/ 121455 h 632380"/>
              <a:gd name="connsiteX71" fmla="*/ 269868 w 566805"/>
              <a:gd name="connsiteY71" fmla="*/ 1213 h 632380"/>
              <a:gd name="connsiteX72" fmla="*/ 298817 w 566805"/>
              <a:gd name="connsiteY72" fmla="*/ 1723 h 632380"/>
              <a:gd name="connsiteX73" fmla="*/ 354917 w 566805"/>
              <a:gd name="connsiteY73" fmla="*/ 61379 h 632380"/>
              <a:gd name="connsiteX74" fmla="*/ 319510 w 566805"/>
              <a:gd name="connsiteY74" fmla="*/ 135586 h 632380"/>
              <a:gd name="connsiteX75" fmla="*/ 307224 w 566805"/>
              <a:gd name="connsiteY75" fmla="*/ 155957 h 632380"/>
              <a:gd name="connsiteX76" fmla="*/ 307224 w 566805"/>
              <a:gd name="connsiteY76" fmla="*/ 170184 h 632380"/>
              <a:gd name="connsiteX77" fmla="*/ 283296 w 566805"/>
              <a:gd name="connsiteY77" fmla="*/ 194111 h 632380"/>
              <a:gd name="connsiteX78" fmla="*/ 282643 w 566805"/>
              <a:gd name="connsiteY78" fmla="*/ 194094 h 632380"/>
              <a:gd name="connsiteX79" fmla="*/ 259208 w 566805"/>
              <a:gd name="connsiteY79" fmla="*/ 169376 h 632380"/>
              <a:gd name="connsiteX80" fmla="*/ 259208 w 566805"/>
              <a:gd name="connsiteY80" fmla="*/ 155147 h 632380"/>
              <a:gd name="connsiteX81" fmla="*/ 246921 w 566805"/>
              <a:gd name="connsiteY81" fmla="*/ 134617 h 632380"/>
              <a:gd name="connsiteX82" fmla="*/ 210222 w 566805"/>
              <a:gd name="connsiteY82" fmla="*/ 72858 h 632380"/>
              <a:gd name="connsiteX83" fmla="*/ 211929 w 566805"/>
              <a:gd name="connsiteY83" fmla="*/ 57241 h 632380"/>
              <a:gd name="connsiteX84" fmla="*/ 269868 w 566805"/>
              <a:gd name="connsiteY84" fmla="*/ 1213 h 63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66805" h="632380">
                <a:moveTo>
                  <a:pt x="283782" y="437424"/>
                </a:moveTo>
                <a:cubicBezTo>
                  <a:pt x="296997" y="437424"/>
                  <a:pt x="307709" y="448143"/>
                  <a:pt x="307709" y="461351"/>
                </a:cubicBezTo>
                <a:lnTo>
                  <a:pt x="307709" y="475739"/>
                </a:lnTo>
                <a:cubicBezTo>
                  <a:pt x="307965" y="484211"/>
                  <a:pt x="312623" y="491939"/>
                  <a:pt x="319996" y="496111"/>
                </a:cubicBezTo>
                <a:cubicBezTo>
                  <a:pt x="342657" y="509109"/>
                  <a:pt x="356512" y="533358"/>
                  <a:pt x="356210" y="559485"/>
                </a:cubicBezTo>
                <a:cubicBezTo>
                  <a:pt x="356220" y="564852"/>
                  <a:pt x="355635" y="570219"/>
                  <a:pt x="354463" y="575459"/>
                </a:cubicBezTo>
                <a:cubicBezTo>
                  <a:pt x="345714" y="614679"/>
                  <a:pt x="306830" y="639366"/>
                  <a:pt x="267615" y="630620"/>
                </a:cubicBezTo>
                <a:cubicBezTo>
                  <a:pt x="238421" y="623846"/>
                  <a:pt x="216393" y="599822"/>
                  <a:pt x="212162" y="570155"/>
                </a:cubicBezTo>
                <a:cubicBezTo>
                  <a:pt x="207395" y="540504"/>
                  <a:pt x="221500" y="511017"/>
                  <a:pt x="247568" y="496111"/>
                </a:cubicBezTo>
                <a:cubicBezTo>
                  <a:pt x="254949" y="491971"/>
                  <a:pt x="259568" y="484211"/>
                  <a:pt x="259693" y="475739"/>
                </a:cubicBezTo>
                <a:lnTo>
                  <a:pt x="259693" y="461512"/>
                </a:lnTo>
                <a:cubicBezTo>
                  <a:pt x="259693" y="448207"/>
                  <a:pt x="270478" y="437424"/>
                  <a:pt x="283782" y="437424"/>
                </a:cubicBezTo>
                <a:close/>
                <a:moveTo>
                  <a:pt x="67378" y="364961"/>
                </a:moveTo>
                <a:cubicBezTo>
                  <a:pt x="81697" y="363860"/>
                  <a:pt x="96342" y="367000"/>
                  <a:pt x="109339" y="374535"/>
                </a:cubicBezTo>
                <a:cubicBezTo>
                  <a:pt x="116702" y="378754"/>
                  <a:pt x="125742" y="378754"/>
                  <a:pt x="133105" y="374535"/>
                </a:cubicBezTo>
                <a:lnTo>
                  <a:pt x="145392" y="367421"/>
                </a:lnTo>
                <a:cubicBezTo>
                  <a:pt x="156761" y="361131"/>
                  <a:pt x="171066" y="364996"/>
                  <a:pt x="177726" y="376151"/>
                </a:cubicBezTo>
                <a:lnTo>
                  <a:pt x="178373" y="377444"/>
                </a:lnTo>
                <a:cubicBezTo>
                  <a:pt x="184656" y="388809"/>
                  <a:pt x="180795" y="403118"/>
                  <a:pt x="169644" y="409778"/>
                </a:cubicBezTo>
                <a:lnTo>
                  <a:pt x="157355" y="416892"/>
                </a:lnTo>
                <a:cubicBezTo>
                  <a:pt x="149985" y="421225"/>
                  <a:pt x="145533" y="429195"/>
                  <a:pt x="145715" y="437748"/>
                </a:cubicBezTo>
                <a:cubicBezTo>
                  <a:pt x="145793" y="463566"/>
                  <a:pt x="132034" y="487429"/>
                  <a:pt x="109664" y="500313"/>
                </a:cubicBezTo>
                <a:cubicBezTo>
                  <a:pt x="105035" y="502997"/>
                  <a:pt x="100125" y="505164"/>
                  <a:pt x="95022" y="506765"/>
                </a:cubicBezTo>
                <a:cubicBezTo>
                  <a:pt x="56700" y="518841"/>
                  <a:pt x="15844" y="497565"/>
                  <a:pt x="3769" y="459250"/>
                </a:cubicBezTo>
                <a:cubicBezTo>
                  <a:pt x="-5215" y="430747"/>
                  <a:pt x="4146" y="399642"/>
                  <a:pt x="27372" y="380840"/>
                </a:cubicBezTo>
                <a:cubicBezTo>
                  <a:pt x="39065" y="371407"/>
                  <a:pt x="53058" y="366063"/>
                  <a:pt x="67378" y="364961"/>
                </a:cubicBezTo>
                <a:close/>
                <a:moveTo>
                  <a:pt x="494438" y="364349"/>
                </a:moveTo>
                <a:cubicBezTo>
                  <a:pt x="506942" y="364349"/>
                  <a:pt x="519448" y="367583"/>
                  <a:pt x="530652" y="374049"/>
                </a:cubicBezTo>
                <a:cubicBezTo>
                  <a:pt x="534524" y="376329"/>
                  <a:pt x="538178" y="378965"/>
                  <a:pt x="541564" y="381923"/>
                </a:cubicBezTo>
                <a:cubicBezTo>
                  <a:pt x="571914" y="408388"/>
                  <a:pt x="575063" y="454448"/>
                  <a:pt x="548598" y="484793"/>
                </a:cubicBezTo>
                <a:cubicBezTo>
                  <a:pt x="528380" y="506780"/>
                  <a:pt x="496794" y="514218"/>
                  <a:pt x="468894" y="503547"/>
                </a:cubicBezTo>
                <a:cubicBezTo>
                  <a:pt x="440857" y="492796"/>
                  <a:pt x="422387" y="465829"/>
                  <a:pt x="422496" y="435808"/>
                </a:cubicBezTo>
                <a:cubicBezTo>
                  <a:pt x="422585" y="427320"/>
                  <a:pt x="418149" y="419446"/>
                  <a:pt x="410854" y="415114"/>
                </a:cubicBezTo>
                <a:lnTo>
                  <a:pt x="398567" y="408001"/>
                </a:lnTo>
                <a:cubicBezTo>
                  <a:pt x="387415" y="401339"/>
                  <a:pt x="383554" y="387032"/>
                  <a:pt x="389837" y="375665"/>
                </a:cubicBezTo>
                <a:cubicBezTo>
                  <a:pt x="396498" y="364510"/>
                  <a:pt x="410803" y="360647"/>
                  <a:pt x="422171" y="366936"/>
                </a:cubicBezTo>
                <a:lnTo>
                  <a:pt x="434458" y="374049"/>
                </a:lnTo>
                <a:cubicBezTo>
                  <a:pt x="441803" y="378333"/>
                  <a:pt x="450880" y="378333"/>
                  <a:pt x="458224" y="374049"/>
                </a:cubicBezTo>
                <a:cubicBezTo>
                  <a:pt x="469428" y="367583"/>
                  <a:pt x="481933" y="364349"/>
                  <a:pt x="494438" y="364349"/>
                </a:cubicBezTo>
                <a:close/>
                <a:moveTo>
                  <a:pt x="283459" y="234528"/>
                </a:moveTo>
                <a:cubicBezTo>
                  <a:pt x="328102" y="234528"/>
                  <a:pt x="364294" y="270727"/>
                  <a:pt x="364294" y="315363"/>
                </a:cubicBezTo>
                <a:cubicBezTo>
                  <a:pt x="364294" y="360001"/>
                  <a:pt x="328102" y="396198"/>
                  <a:pt x="283459" y="396198"/>
                </a:cubicBezTo>
                <a:cubicBezTo>
                  <a:pt x="238815" y="396198"/>
                  <a:pt x="202624" y="360001"/>
                  <a:pt x="202624" y="315363"/>
                </a:cubicBezTo>
                <a:cubicBezTo>
                  <a:pt x="202624" y="270727"/>
                  <a:pt x="238815" y="234528"/>
                  <a:pt x="283459" y="234528"/>
                </a:cubicBezTo>
                <a:close/>
                <a:moveTo>
                  <a:pt x="56099" y="122855"/>
                </a:moveTo>
                <a:cubicBezTo>
                  <a:pt x="70010" y="119581"/>
                  <a:pt x="84881" y="120390"/>
                  <a:pt x="98831" y="125724"/>
                </a:cubicBezTo>
                <a:cubicBezTo>
                  <a:pt x="126839" y="136507"/>
                  <a:pt x="145294" y="163457"/>
                  <a:pt x="145231" y="193464"/>
                </a:cubicBezTo>
                <a:cubicBezTo>
                  <a:pt x="145071" y="201968"/>
                  <a:pt x="149527" y="209874"/>
                  <a:pt x="156871" y="214158"/>
                </a:cubicBezTo>
                <a:lnTo>
                  <a:pt x="169158" y="221433"/>
                </a:lnTo>
                <a:cubicBezTo>
                  <a:pt x="169564" y="221659"/>
                  <a:pt x="169961" y="221901"/>
                  <a:pt x="170353" y="222161"/>
                </a:cubicBezTo>
                <a:cubicBezTo>
                  <a:pt x="181338" y="229339"/>
                  <a:pt x="184422" y="244067"/>
                  <a:pt x="177241" y="255060"/>
                </a:cubicBezTo>
                <a:cubicBezTo>
                  <a:pt x="170581" y="266215"/>
                  <a:pt x="156275" y="270080"/>
                  <a:pt x="144907" y="263790"/>
                </a:cubicBezTo>
                <a:lnTo>
                  <a:pt x="132620" y="256676"/>
                </a:lnTo>
                <a:cubicBezTo>
                  <a:pt x="125218" y="252409"/>
                  <a:pt x="116096" y="252409"/>
                  <a:pt x="108693" y="256676"/>
                </a:cubicBezTo>
                <a:cubicBezTo>
                  <a:pt x="86342" y="269627"/>
                  <a:pt x="58778" y="269627"/>
                  <a:pt x="36427" y="256676"/>
                </a:cubicBezTo>
                <a:cubicBezTo>
                  <a:pt x="31816" y="254025"/>
                  <a:pt x="27508" y="250856"/>
                  <a:pt x="23587" y="247268"/>
                </a:cubicBezTo>
                <a:cubicBezTo>
                  <a:pt x="-6030" y="220107"/>
                  <a:pt x="-8026" y="174096"/>
                  <a:pt x="19128" y="144478"/>
                </a:cubicBezTo>
                <a:cubicBezTo>
                  <a:pt x="29238" y="133484"/>
                  <a:pt x="42188" y="126129"/>
                  <a:pt x="56099" y="122855"/>
                </a:cubicBezTo>
                <a:close/>
                <a:moveTo>
                  <a:pt x="500976" y="121455"/>
                </a:moveTo>
                <a:cubicBezTo>
                  <a:pt x="529269" y="124063"/>
                  <a:pt x="554630" y="143188"/>
                  <a:pt x="563794" y="171961"/>
                </a:cubicBezTo>
                <a:cubicBezTo>
                  <a:pt x="572232" y="200383"/>
                  <a:pt x="562574" y="231084"/>
                  <a:pt x="539384" y="249563"/>
                </a:cubicBezTo>
                <a:cubicBezTo>
                  <a:pt x="516120" y="268542"/>
                  <a:pt x="483535" y="271114"/>
                  <a:pt x="457578" y="256030"/>
                </a:cubicBezTo>
                <a:cubicBezTo>
                  <a:pt x="450233" y="251746"/>
                  <a:pt x="441158" y="251746"/>
                  <a:pt x="433812" y="256030"/>
                </a:cubicBezTo>
                <a:lnTo>
                  <a:pt x="421525" y="263143"/>
                </a:lnTo>
                <a:cubicBezTo>
                  <a:pt x="410156" y="269432"/>
                  <a:pt x="395853" y="265569"/>
                  <a:pt x="389191" y="254412"/>
                </a:cubicBezTo>
                <a:cubicBezTo>
                  <a:pt x="382724" y="243064"/>
                  <a:pt x="386621" y="228626"/>
                  <a:pt x="397922" y="222078"/>
                </a:cubicBezTo>
                <a:lnTo>
                  <a:pt x="410209" y="214965"/>
                </a:lnTo>
                <a:cubicBezTo>
                  <a:pt x="417480" y="210536"/>
                  <a:pt x="421898" y="202630"/>
                  <a:pt x="421849" y="194110"/>
                </a:cubicBezTo>
                <a:cubicBezTo>
                  <a:pt x="421545" y="167935"/>
                  <a:pt x="435475" y="143669"/>
                  <a:pt x="458224" y="130735"/>
                </a:cubicBezTo>
                <a:cubicBezTo>
                  <a:pt x="462654" y="128213"/>
                  <a:pt x="467335" y="126161"/>
                  <a:pt x="472195" y="124608"/>
                </a:cubicBezTo>
                <a:cubicBezTo>
                  <a:pt x="481787" y="121552"/>
                  <a:pt x="491544" y="120586"/>
                  <a:pt x="500976" y="121455"/>
                </a:cubicBezTo>
                <a:close/>
                <a:moveTo>
                  <a:pt x="269868" y="1213"/>
                </a:moveTo>
                <a:cubicBezTo>
                  <a:pt x="279181" y="-514"/>
                  <a:pt x="288986" y="-444"/>
                  <a:pt x="298817" y="1723"/>
                </a:cubicBezTo>
                <a:cubicBezTo>
                  <a:pt x="327973" y="8239"/>
                  <a:pt x="350203" y="31874"/>
                  <a:pt x="354917" y="61379"/>
                </a:cubicBezTo>
                <a:cubicBezTo>
                  <a:pt x="359659" y="91062"/>
                  <a:pt x="345569" y="120600"/>
                  <a:pt x="319510" y="135586"/>
                </a:cubicBezTo>
                <a:cubicBezTo>
                  <a:pt x="312018" y="139644"/>
                  <a:pt x="307315" y="147436"/>
                  <a:pt x="307224" y="155957"/>
                </a:cubicBezTo>
                <a:lnTo>
                  <a:pt x="307224" y="170184"/>
                </a:lnTo>
                <a:cubicBezTo>
                  <a:pt x="307224" y="183393"/>
                  <a:pt x="296512" y="194111"/>
                  <a:pt x="283296" y="194111"/>
                </a:cubicBezTo>
                <a:cubicBezTo>
                  <a:pt x="283079" y="194111"/>
                  <a:pt x="282860" y="194111"/>
                  <a:pt x="282643" y="194094"/>
                </a:cubicBezTo>
                <a:cubicBezTo>
                  <a:pt x="269343" y="193739"/>
                  <a:pt x="258850" y="182681"/>
                  <a:pt x="259208" y="169376"/>
                </a:cubicBezTo>
                <a:lnTo>
                  <a:pt x="259208" y="155147"/>
                </a:lnTo>
                <a:cubicBezTo>
                  <a:pt x="259074" y="146596"/>
                  <a:pt x="254391" y="138772"/>
                  <a:pt x="246921" y="134617"/>
                </a:cubicBezTo>
                <a:cubicBezTo>
                  <a:pt x="224598" y="122005"/>
                  <a:pt x="210632" y="98499"/>
                  <a:pt x="210222" y="72858"/>
                </a:cubicBezTo>
                <a:cubicBezTo>
                  <a:pt x="210227" y="67605"/>
                  <a:pt x="210799" y="62382"/>
                  <a:pt x="211929" y="57241"/>
                </a:cubicBezTo>
                <a:cubicBezTo>
                  <a:pt x="218425" y="27752"/>
                  <a:pt x="241931" y="6394"/>
                  <a:pt x="269868" y="1213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385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人拿着手机&#10;&#10;低可信度描述已自动生成">
            <a:extLst>
              <a:ext uri="{FF2B5EF4-FFF2-40B4-BE49-F238E27FC236}">
                <a16:creationId xmlns:a16="http://schemas.microsoft.com/office/drawing/2014/main" id="{E20263A5-68EB-98FB-FB66-226051FC95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1671" r="49514" b="1082"/>
          <a:stretch/>
        </p:blipFill>
        <p:spPr>
          <a:xfrm flipH="1">
            <a:off x="1721599" y="1067311"/>
            <a:ext cx="2786743" cy="4723377"/>
          </a:xfrm>
          <a:custGeom>
            <a:avLst/>
            <a:gdLst>
              <a:gd name="connsiteX0" fmla="*/ 3460930 w 3460930"/>
              <a:gd name="connsiteY0" fmla="*/ 287971 h 5866087"/>
              <a:gd name="connsiteX1" fmla="*/ 2452165 w 3460930"/>
              <a:gd name="connsiteY1" fmla="*/ 287971 h 5866087"/>
              <a:gd name="connsiteX2" fmla="*/ 2452165 w 3460930"/>
              <a:gd name="connsiteY2" fmla="*/ 5866087 h 5866087"/>
              <a:gd name="connsiteX3" fmla="*/ 3460930 w 3460930"/>
              <a:gd name="connsiteY3" fmla="*/ 5866087 h 5866087"/>
              <a:gd name="connsiteX4" fmla="*/ 2156005 w 3460930"/>
              <a:gd name="connsiteY4" fmla="*/ 0 h 5866087"/>
              <a:gd name="connsiteX5" fmla="*/ 359341 w 3460930"/>
              <a:gd name="connsiteY5" fmla="*/ 0 h 5866087"/>
              <a:gd name="connsiteX6" fmla="*/ 0 w 3460930"/>
              <a:gd name="connsiteY6" fmla="*/ 359341 h 5866087"/>
              <a:gd name="connsiteX7" fmla="*/ 0 w 3460930"/>
              <a:gd name="connsiteY7" fmla="*/ 5218775 h 5866087"/>
              <a:gd name="connsiteX8" fmla="*/ 359341 w 3460930"/>
              <a:gd name="connsiteY8" fmla="*/ 5578116 h 5866087"/>
              <a:gd name="connsiteX9" fmla="*/ 2156005 w 3460930"/>
              <a:gd name="connsiteY9" fmla="*/ 5578116 h 586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0930" h="5866087">
                <a:moveTo>
                  <a:pt x="3460930" y="287971"/>
                </a:moveTo>
                <a:lnTo>
                  <a:pt x="2452165" y="287971"/>
                </a:lnTo>
                <a:lnTo>
                  <a:pt x="2452165" y="5866087"/>
                </a:lnTo>
                <a:lnTo>
                  <a:pt x="3460930" y="5866087"/>
                </a:lnTo>
                <a:close/>
                <a:moveTo>
                  <a:pt x="2156005" y="0"/>
                </a:moveTo>
                <a:lnTo>
                  <a:pt x="359341" y="0"/>
                </a:lnTo>
                <a:cubicBezTo>
                  <a:pt x="160882" y="0"/>
                  <a:pt x="0" y="160882"/>
                  <a:pt x="0" y="359341"/>
                </a:cubicBezTo>
                <a:lnTo>
                  <a:pt x="0" y="5218775"/>
                </a:lnTo>
                <a:cubicBezTo>
                  <a:pt x="0" y="5417234"/>
                  <a:pt x="160882" y="5578116"/>
                  <a:pt x="359341" y="5578116"/>
                </a:cubicBezTo>
                <a:lnTo>
                  <a:pt x="2156005" y="5578116"/>
                </a:lnTo>
                <a:close/>
              </a:path>
            </a:pathLst>
          </a:custGeom>
          <a:ln w="12700">
            <a:solidFill>
              <a:schemeClr val="bg1"/>
            </a:solidFill>
          </a:ln>
          <a:effectLst>
            <a:outerShdw blurRad="254000" dist="127000" dir="5400000" sx="98000" sy="98000" algn="t" rotWithShape="0">
              <a:schemeClr val="accent1">
                <a:lumMod val="25000"/>
                <a:alpha val="10000"/>
              </a:schemeClr>
            </a:outerShdw>
          </a:effectLst>
        </p:spPr>
      </p:pic>
      <p:sp>
        <p:nvSpPr>
          <p:cNvPr id="3" name="矩形: 对角圆角 2">
            <a:extLst>
              <a:ext uri="{FF2B5EF4-FFF2-40B4-BE49-F238E27FC236}">
                <a16:creationId xmlns:a16="http://schemas.microsoft.com/office/drawing/2014/main" id="{8D5B303D-F49D-E444-2127-F4AA0BFD2D94}"/>
              </a:ext>
            </a:extLst>
          </p:cNvPr>
          <p:cNvSpPr/>
          <p:nvPr/>
        </p:nvSpPr>
        <p:spPr>
          <a:xfrm>
            <a:off x="198321" y="199572"/>
            <a:ext cx="11795358" cy="6458857"/>
          </a:xfrm>
          <a:prstGeom prst="round2DiagRect">
            <a:avLst>
              <a:gd name="adj1" fmla="val 0"/>
              <a:gd name="adj2" fmla="val 11461"/>
            </a:avLst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F943B8B-B156-F0C2-4814-818E0E508762}"/>
              </a:ext>
            </a:extLst>
          </p:cNvPr>
          <p:cNvSpPr txBox="1"/>
          <p:nvPr/>
        </p:nvSpPr>
        <p:spPr>
          <a:xfrm>
            <a:off x="5562394" y="2716420"/>
            <a:ext cx="55399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kumimoji="1" lang="zh-CN" altLang="en-US" sz="7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明年工作计划</a:t>
            </a:r>
            <a:endParaRPr kumimoji="1"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28" name="文本占位符 9">
            <a:extLst>
              <a:ext uri="{FF2B5EF4-FFF2-40B4-BE49-F238E27FC236}">
                <a16:creationId xmlns:a16="http://schemas.microsoft.com/office/drawing/2014/main" id="{ED90F2A8-8DD0-8C58-C1A0-000530E56CBB}"/>
              </a:ext>
            </a:extLst>
          </p:cNvPr>
          <p:cNvSpPr txBox="1">
            <a:spLocks/>
          </p:cNvSpPr>
          <p:nvPr/>
        </p:nvSpPr>
        <p:spPr>
          <a:xfrm>
            <a:off x="5562394" y="3889423"/>
            <a:ext cx="2024593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Work Plan for next year</a:t>
            </a:r>
          </a:p>
        </p:txBody>
      </p:sp>
      <p:sp>
        <p:nvSpPr>
          <p:cNvPr id="29" name="gaoding-14">
            <a:extLst>
              <a:ext uri="{FF2B5EF4-FFF2-40B4-BE49-F238E27FC236}">
                <a16:creationId xmlns:a16="http://schemas.microsoft.com/office/drawing/2014/main" id="{966CF93F-77B1-641F-97F2-710C33C5C53A}"/>
              </a:ext>
            </a:extLst>
          </p:cNvPr>
          <p:cNvSpPr txBox="1"/>
          <p:nvPr/>
        </p:nvSpPr>
        <p:spPr>
          <a:xfrm>
            <a:off x="5562394" y="4456535"/>
            <a:ext cx="5471112" cy="613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kumimoji="0" lang="en-US" altLang="zh-CN" sz="105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urna</a:t>
            </a:r>
            <a:r>
              <a:rPr kumimoji="0" lang="en-US" altLang="zh-CN" sz="105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.</a:t>
            </a:r>
          </a:p>
        </p:txBody>
      </p:sp>
      <p:pic>
        <p:nvPicPr>
          <p:cNvPr id="30" name="图片 29" descr="卡通画&#10;&#10;中度可信度描述已自动生成">
            <a:extLst>
              <a:ext uri="{FF2B5EF4-FFF2-40B4-BE49-F238E27FC236}">
                <a16:creationId xmlns:a16="http://schemas.microsoft.com/office/drawing/2014/main" id="{15C7F099-8D68-4F4F-465A-EBE7353A8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10" name="gaoding-14">
            <a:extLst>
              <a:ext uri="{FF2B5EF4-FFF2-40B4-BE49-F238E27FC236}">
                <a16:creationId xmlns:a16="http://schemas.microsoft.com/office/drawing/2014/main" id="{DDFE4821-3611-D105-1E5B-CF495A5ACED3}"/>
              </a:ext>
            </a:extLst>
          </p:cNvPr>
          <p:cNvSpPr txBox="1"/>
          <p:nvPr/>
        </p:nvSpPr>
        <p:spPr>
          <a:xfrm>
            <a:off x="5562394" y="1489518"/>
            <a:ext cx="1699183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effectLst/>
                <a:uLnTx/>
                <a:uFillTx/>
                <a:latin typeface="汉仪旗黑 85S"/>
                <a:cs typeface="阿里巴巴普惠体 2.0 35 Thin" panose="00020600040101010101" pitchFamily="18" charset="-122"/>
              </a:rPr>
              <a:t>04</a:t>
            </a:r>
            <a:endParaRPr kumimoji="0" lang="en-US" altLang="zh-CN" sz="9600" b="1" i="0" u="none" strike="noStrike" kern="1200" cap="none" spc="0" normalizeH="0" baseline="0" noProof="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noFill/>
              <a:uLnTx/>
              <a:uFillTx/>
              <a:latin typeface="+mj-lt"/>
              <a:cs typeface="阿里巴巴普惠体 2.0 35 Thin" panose="00020600040101010101" pitchFamily="18" charset="-122"/>
            </a:endParaRPr>
          </a:p>
        </p:txBody>
      </p:sp>
      <p:sp>
        <p:nvSpPr>
          <p:cNvPr id="11" name="矩形: 对角圆角 10">
            <a:extLst>
              <a:ext uri="{FF2B5EF4-FFF2-40B4-BE49-F238E27FC236}">
                <a16:creationId xmlns:a16="http://schemas.microsoft.com/office/drawing/2014/main" id="{59361804-6A2D-02F7-5286-5EE111B18B4B}"/>
              </a:ext>
            </a:extLst>
          </p:cNvPr>
          <p:cNvSpPr/>
          <p:nvPr/>
        </p:nvSpPr>
        <p:spPr>
          <a:xfrm flipH="1">
            <a:off x="715292" y="4763125"/>
            <a:ext cx="1581150" cy="41933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381000" dist="1143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- DESIGN -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ea"/>
              <a:sym typeface="汉仪旗黑KW 55S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5749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376960-4C08-49F5-A384-83E5E13CA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明年工作计划</a:t>
            </a:r>
          </a:p>
        </p:txBody>
      </p:sp>
      <p:sp>
        <p:nvSpPr>
          <p:cNvPr id="3" name="文本占位符 9">
            <a:extLst>
              <a:ext uri="{FF2B5EF4-FFF2-40B4-BE49-F238E27FC236}">
                <a16:creationId xmlns:a16="http://schemas.microsoft.com/office/drawing/2014/main" id="{0CA206A0-8F1E-41B3-BF16-A9B50A614C64}"/>
              </a:ext>
            </a:extLst>
          </p:cNvPr>
          <p:cNvSpPr txBox="1">
            <a:spLocks/>
          </p:cNvSpPr>
          <p:nvPr/>
        </p:nvSpPr>
        <p:spPr>
          <a:xfrm>
            <a:off x="3141663" y="655320"/>
            <a:ext cx="2093522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/Work Plan for next year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027DCBF-5961-43B0-AFD7-D1C6CEE170E0}"/>
              </a:ext>
            </a:extLst>
          </p:cNvPr>
          <p:cNvGrpSpPr/>
          <p:nvPr/>
        </p:nvGrpSpPr>
        <p:grpSpPr>
          <a:xfrm>
            <a:off x="1273617" y="1715620"/>
            <a:ext cx="4320292" cy="3938829"/>
            <a:chOff x="1042283" y="1715620"/>
            <a:chExt cx="4320292" cy="3938829"/>
          </a:xfrm>
        </p:grpSpPr>
        <p:graphicFrame>
          <p:nvGraphicFramePr>
            <p:cNvPr id="5" name="Chart 5">
              <a:extLst>
                <a:ext uri="{FF2B5EF4-FFF2-40B4-BE49-F238E27FC236}">
                  <a16:creationId xmlns:a16="http://schemas.microsoft.com/office/drawing/2014/main" id="{345ECD04-6CF3-4064-AF76-D957F15041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76564027"/>
                </p:ext>
              </p:extLst>
            </p:nvPr>
          </p:nvGraphicFramePr>
          <p:xfrm>
            <a:off x="1042283" y="1715620"/>
            <a:ext cx="4320292" cy="28552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1AAC6008-A387-41E7-9B57-C48616830D1E}"/>
                </a:ext>
              </a:extLst>
            </p:cNvPr>
            <p:cNvSpPr/>
            <p:nvPr/>
          </p:nvSpPr>
          <p:spPr>
            <a:xfrm>
              <a:off x="2486071" y="4695825"/>
              <a:ext cx="1432716" cy="37381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20XX</a:t>
              </a:r>
              <a:endParaRPr lang="en-US" sz="2000" dirty="0"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7" name="文本框 14">
              <a:extLst>
                <a:ext uri="{FF2B5EF4-FFF2-40B4-BE49-F238E27FC236}">
                  <a16:creationId xmlns:a16="http://schemas.microsoft.com/office/drawing/2014/main" id="{6D8AED9A-F92B-4206-8CAB-B33993A33062}"/>
                </a:ext>
              </a:extLst>
            </p:cNvPr>
            <p:cNvSpPr txBox="1"/>
            <p:nvPr/>
          </p:nvSpPr>
          <p:spPr>
            <a:xfrm>
              <a:off x="1379625" y="5194580"/>
              <a:ext cx="3645608" cy="45986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单击此处输入你的正文，文字是您思想的提炼，请尽量言简意赅的阐述观点 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719BC92-9DF0-410E-9CB6-013F08FE3447}"/>
              </a:ext>
            </a:extLst>
          </p:cNvPr>
          <p:cNvGrpSpPr/>
          <p:nvPr/>
        </p:nvGrpSpPr>
        <p:grpSpPr>
          <a:xfrm>
            <a:off x="6598092" y="1715620"/>
            <a:ext cx="4320292" cy="3938829"/>
            <a:chOff x="1042283" y="1715620"/>
            <a:chExt cx="4320292" cy="3938829"/>
          </a:xfrm>
        </p:grpSpPr>
        <p:graphicFrame>
          <p:nvGraphicFramePr>
            <p:cNvPr id="9" name="Chart 5">
              <a:extLst>
                <a:ext uri="{FF2B5EF4-FFF2-40B4-BE49-F238E27FC236}">
                  <a16:creationId xmlns:a16="http://schemas.microsoft.com/office/drawing/2014/main" id="{11959CD8-5740-412C-B0C5-CD8A119C984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08296449"/>
                </p:ext>
              </p:extLst>
            </p:nvPr>
          </p:nvGraphicFramePr>
          <p:xfrm>
            <a:off x="1042283" y="1715620"/>
            <a:ext cx="4320292" cy="28552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6CEE88E2-0437-454C-B72B-30B62E46E5C6}"/>
                </a:ext>
              </a:extLst>
            </p:cNvPr>
            <p:cNvSpPr/>
            <p:nvPr/>
          </p:nvSpPr>
          <p:spPr>
            <a:xfrm>
              <a:off x="2486071" y="4695825"/>
              <a:ext cx="1432716" cy="37381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20XX</a:t>
              </a:r>
              <a:endParaRPr lang="en-US" sz="2000" dirty="0"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11" name="文本框 14">
              <a:extLst>
                <a:ext uri="{FF2B5EF4-FFF2-40B4-BE49-F238E27FC236}">
                  <a16:creationId xmlns:a16="http://schemas.microsoft.com/office/drawing/2014/main" id="{499AED44-CF1B-4137-A663-8A727BC407C0}"/>
                </a:ext>
              </a:extLst>
            </p:cNvPr>
            <p:cNvSpPr txBox="1"/>
            <p:nvPr/>
          </p:nvSpPr>
          <p:spPr>
            <a:xfrm>
              <a:off x="1379625" y="5194580"/>
              <a:ext cx="3645608" cy="45986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单击此处输入你的正文，文字是您思想的提炼，请尽量言简意赅的阐述观点 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pic>
        <p:nvPicPr>
          <p:cNvPr id="12" name="图片 11" descr="卡通画&#10;&#10;中度可信度描述已自动生成">
            <a:extLst>
              <a:ext uri="{FF2B5EF4-FFF2-40B4-BE49-F238E27FC236}">
                <a16:creationId xmlns:a16="http://schemas.microsoft.com/office/drawing/2014/main" id="{2A3A6918-C32B-4E25-990D-4DC9887D5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8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对角圆角 1">
            <a:extLst>
              <a:ext uri="{FF2B5EF4-FFF2-40B4-BE49-F238E27FC236}">
                <a16:creationId xmlns:a16="http://schemas.microsoft.com/office/drawing/2014/main" id="{6372B20D-CDA7-FC96-9228-538D997BAAD8}"/>
              </a:ext>
            </a:extLst>
          </p:cNvPr>
          <p:cNvSpPr/>
          <p:nvPr/>
        </p:nvSpPr>
        <p:spPr>
          <a:xfrm>
            <a:off x="198321" y="199572"/>
            <a:ext cx="11795358" cy="6458857"/>
          </a:xfrm>
          <a:prstGeom prst="round2DiagRect">
            <a:avLst>
              <a:gd name="adj1" fmla="val 0"/>
              <a:gd name="adj2" fmla="val 11461"/>
            </a:avLst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0594649-D7F2-5F47-3901-2B1D79C0FBB5}"/>
              </a:ext>
            </a:extLst>
          </p:cNvPr>
          <p:cNvSpPr txBox="1"/>
          <p:nvPr/>
        </p:nvSpPr>
        <p:spPr>
          <a:xfrm>
            <a:off x="1970879" y="3917577"/>
            <a:ext cx="654813" cy="567786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152400" dist="165100" dir="5400000" sx="80000" sy="80000" algn="t" rotWithShape="0">
              <a:schemeClr val="accent1">
                <a:lumMod val="25000"/>
                <a:alpha val="7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01</a:t>
            </a:r>
            <a:endParaRPr kumimoji="1" lang="zh-CN" altLang="en-US" sz="2800" b="0" i="0" u="none" strike="noStrike" kern="1200" cap="none" spc="0" normalizeH="0" noProof="0" dirty="0"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6C58273-143D-4941-C519-BEA698F87F9C}"/>
              </a:ext>
            </a:extLst>
          </p:cNvPr>
          <p:cNvSpPr txBox="1"/>
          <p:nvPr/>
        </p:nvSpPr>
        <p:spPr>
          <a:xfrm>
            <a:off x="2866848" y="3867593"/>
            <a:ext cx="230832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工作完成情况</a:t>
            </a:r>
          </a:p>
        </p:txBody>
      </p:sp>
      <p:sp>
        <p:nvSpPr>
          <p:cNvPr id="59" name="文本占位符 9">
            <a:extLst>
              <a:ext uri="{FF2B5EF4-FFF2-40B4-BE49-F238E27FC236}">
                <a16:creationId xmlns:a16="http://schemas.microsoft.com/office/drawing/2014/main" id="{197F3AFA-1EF4-83FE-C3F5-9BAF1EEFF955}"/>
              </a:ext>
            </a:extLst>
          </p:cNvPr>
          <p:cNvSpPr txBox="1">
            <a:spLocks/>
          </p:cNvSpPr>
          <p:nvPr/>
        </p:nvSpPr>
        <p:spPr>
          <a:xfrm>
            <a:off x="2866848" y="4329258"/>
            <a:ext cx="1675139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Completion of work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ABFD96E-56DE-CD77-6514-C50EE6B5EDED}"/>
              </a:ext>
            </a:extLst>
          </p:cNvPr>
          <p:cNvSpPr txBox="1"/>
          <p:nvPr/>
        </p:nvSpPr>
        <p:spPr>
          <a:xfrm>
            <a:off x="1970879" y="5122719"/>
            <a:ext cx="654813" cy="567786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152400" dist="165100" dir="5400000" sx="80000" sy="80000" algn="t" rotWithShape="0">
              <a:schemeClr val="accent1">
                <a:lumMod val="25000"/>
                <a:alpha val="7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02</a:t>
            </a:r>
            <a:endParaRPr kumimoji="1" lang="zh-CN" altLang="en-US" sz="2800" b="0" i="0" u="none" strike="noStrike" kern="1200" cap="none" spc="0" normalizeH="0" noProof="0" dirty="0"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7CEDD9D-E729-36C1-5A59-B4739BB31B61}"/>
              </a:ext>
            </a:extLst>
          </p:cNvPr>
          <p:cNvSpPr txBox="1"/>
          <p:nvPr/>
        </p:nvSpPr>
        <p:spPr>
          <a:xfrm>
            <a:off x="2866848" y="5091814"/>
            <a:ext cx="230832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业绩成果展示</a:t>
            </a:r>
          </a:p>
        </p:txBody>
      </p:sp>
      <p:sp>
        <p:nvSpPr>
          <p:cNvPr id="60" name="文本占位符 9">
            <a:extLst>
              <a:ext uri="{FF2B5EF4-FFF2-40B4-BE49-F238E27FC236}">
                <a16:creationId xmlns:a16="http://schemas.microsoft.com/office/drawing/2014/main" id="{1D8714A9-9239-1677-3E67-F9215C5987D3}"/>
              </a:ext>
            </a:extLst>
          </p:cNvPr>
          <p:cNvSpPr txBox="1">
            <a:spLocks/>
          </p:cNvSpPr>
          <p:nvPr/>
        </p:nvSpPr>
        <p:spPr>
          <a:xfrm>
            <a:off x="2866848" y="5529252"/>
            <a:ext cx="1585370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Work results show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D2E03DA-1064-4B70-5949-C312AC64B179}"/>
              </a:ext>
            </a:extLst>
          </p:cNvPr>
          <p:cNvSpPr txBox="1"/>
          <p:nvPr/>
        </p:nvSpPr>
        <p:spPr>
          <a:xfrm>
            <a:off x="7016828" y="3917577"/>
            <a:ext cx="654813" cy="567786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152400" dist="165100" dir="5400000" sx="80000" sy="80000" algn="t" rotWithShape="0">
              <a:schemeClr val="accent1">
                <a:lumMod val="25000"/>
                <a:alpha val="7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03</a:t>
            </a:r>
            <a:endParaRPr kumimoji="1" lang="zh-CN" altLang="en-US" sz="2800" b="0" i="0" u="none" strike="noStrike" kern="1200" cap="none" spc="0" normalizeH="0" noProof="0" dirty="0"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3254989-63EC-115F-FD69-9BEA4C1967C4}"/>
              </a:ext>
            </a:extLst>
          </p:cNvPr>
          <p:cNvSpPr txBox="1"/>
          <p:nvPr/>
        </p:nvSpPr>
        <p:spPr>
          <a:xfrm>
            <a:off x="7912797" y="3835804"/>
            <a:ext cx="230832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工作不足之处</a:t>
            </a:r>
          </a:p>
        </p:txBody>
      </p:sp>
      <p:sp>
        <p:nvSpPr>
          <p:cNvPr id="61" name="文本占位符 9">
            <a:extLst>
              <a:ext uri="{FF2B5EF4-FFF2-40B4-BE49-F238E27FC236}">
                <a16:creationId xmlns:a16="http://schemas.microsoft.com/office/drawing/2014/main" id="{94E87535-2E38-0F6D-23BE-AC0F4B9CB722}"/>
              </a:ext>
            </a:extLst>
          </p:cNvPr>
          <p:cNvSpPr txBox="1">
            <a:spLocks/>
          </p:cNvSpPr>
          <p:nvPr/>
        </p:nvSpPr>
        <p:spPr>
          <a:xfrm>
            <a:off x="7912797" y="4332036"/>
            <a:ext cx="2043829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Deficiencies in the work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422E42D-5CAE-2C43-A0F2-756099FBEF03}"/>
              </a:ext>
            </a:extLst>
          </p:cNvPr>
          <p:cNvSpPr txBox="1"/>
          <p:nvPr/>
        </p:nvSpPr>
        <p:spPr>
          <a:xfrm>
            <a:off x="7016828" y="5122719"/>
            <a:ext cx="654813" cy="567786"/>
          </a:xfrm>
          <a:prstGeom prst="roundRect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152400" dist="165100" dir="5400000" sx="80000" sy="80000" algn="t" rotWithShape="0">
              <a:schemeClr val="accent1">
                <a:lumMod val="25000"/>
                <a:alpha val="7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noProof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04</a:t>
            </a:r>
            <a:endParaRPr kumimoji="1" lang="zh-CN" altLang="en-US" sz="2800" b="0" i="0" u="none" strike="noStrike" kern="1200" cap="none" spc="0" normalizeH="0" noProof="0" dirty="0"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4175DE1-7DFE-5797-E713-A8DFF81B8323}"/>
              </a:ext>
            </a:extLst>
          </p:cNvPr>
          <p:cNvSpPr txBox="1"/>
          <p:nvPr/>
        </p:nvSpPr>
        <p:spPr>
          <a:xfrm>
            <a:off x="7912797" y="5072401"/>
            <a:ext cx="230832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明年工作计划</a:t>
            </a:r>
          </a:p>
        </p:txBody>
      </p:sp>
      <p:sp>
        <p:nvSpPr>
          <p:cNvPr id="62" name="文本占位符 9">
            <a:extLst>
              <a:ext uri="{FF2B5EF4-FFF2-40B4-BE49-F238E27FC236}">
                <a16:creationId xmlns:a16="http://schemas.microsoft.com/office/drawing/2014/main" id="{A9973555-693F-23E9-FBEF-1F579C6F261C}"/>
              </a:ext>
            </a:extLst>
          </p:cNvPr>
          <p:cNvSpPr txBox="1">
            <a:spLocks/>
          </p:cNvSpPr>
          <p:nvPr/>
        </p:nvSpPr>
        <p:spPr>
          <a:xfrm>
            <a:off x="7912797" y="5533381"/>
            <a:ext cx="2024593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Work Plan for next year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51504F4-CACE-6916-2BE6-4F30B82197D4}"/>
              </a:ext>
            </a:extLst>
          </p:cNvPr>
          <p:cNvSpPr txBox="1"/>
          <p:nvPr/>
        </p:nvSpPr>
        <p:spPr>
          <a:xfrm>
            <a:off x="4815841" y="2335668"/>
            <a:ext cx="2560318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</a:rPr>
              <a:t>CONTENTS</a:t>
            </a:r>
            <a:endParaRPr lang="zh-CN" altLang="en-US" sz="2800" dirty="0">
              <a:solidFill>
                <a:schemeClr val="tx1">
                  <a:lumMod val="75000"/>
                  <a:lumOff val="25000"/>
                  <a:alpha val="50000"/>
                </a:schemeClr>
              </a:solidFill>
            </a:endParaRPr>
          </a:p>
        </p:txBody>
      </p:sp>
      <p:pic>
        <p:nvPicPr>
          <p:cNvPr id="41" name="图片 40" descr="卡通画&#10;&#10;中度可信度描述已自动生成">
            <a:extLst>
              <a:ext uri="{FF2B5EF4-FFF2-40B4-BE49-F238E27FC236}">
                <a16:creationId xmlns:a16="http://schemas.microsoft.com/office/drawing/2014/main" id="{D53097ED-DD8F-9971-A92D-62D2BD24F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95AB2CE-A434-E033-6961-8C5345077C07}"/>
              </a:ext>
            </a:extLst>
          </p:cNvPr>
          <p:cNvSpPr txBox="1"/>
          <p:nvPr/>
        </p:nvSpPr>
        <p:spPr>
          <a:xfrm>
            <a:off x="4621237" y="787400"/>
            <a:ext cx="2949525" cy="176971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1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目录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B755483-569E-D55D-CE29-D2DC1EF9F187}"/>
              </a:ext>
            </a:extLst>
          </p:cNvPr>
          <p:cNvGrpSpPr/>
          <p:nvPr/>
        </p:nvGrpSpPr>
        <p:grpSpPr>
          <a:xfrm>
            <a:off x="623086" y="546466"/>
            <a:ext cx="371475" cy="123824"/>
            <a:chOff x="11125200" y="476250"/>
            <a:chExt cx="371475" cy="123824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2BD9D94A-338B-6B5D-2F9E-8B6AC8A6084C}"/>
                </a:ext>
              </a:extLst>
            </p:cNvPr>
            <p:cNvCxnSpPr>
              <a:cxnSpLocks/>
            </p:cNvCxnSpPr>
            <p:nvPr/>
          </p:nvCxnSpPr>
          <p:spPr>
            <a:xfrm>
              <a:off x="11125200" y="476250"/>
              <a:ext cx="371475" cy="0"/>
            </a:xfrm>
            <a:prstGeom prst="line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9E3E105C-B8F8-F80E-1503-71B0F53F6D16}"/>
                </a:ext>
              </a:extLst>
            </p:cNvPr>
            <p:cNvCxnSpPr>
              <a:cxnSpLocks/>
            </p:cNvCxnSpPr>
            <p:nvPr/>
          </p:nvCxnSpPr>
          <p:spPr>
            <a:xfrm>
              <a:off x="11125200" y="538162"/>
              <a:ext cx="371475" cy="0"/>
            </a:xfrm>
            <a:prstGeom prst="line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9B3F450F-A994-6889-30C9-E4EEC0D3BD09}"/>
                </a:ext>
              </a:extLst>
            </p:cNvPr>
            <p:cNvCxnSpPr>
              <a:cxnSpLocks/>
            </p:cNvCxnSpPr>
            <p:nvPr/>
          </p:nvCxnSpPr>
          <p:spPr>
            <a:xfrm>
              <a:off x="11125200" y="600074"/>
              <a:ext cx="371475" cy="0"/>
            </a:xfrm>
            <a:prstGeom prst="line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1821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82818-5CE3-45EA-AEEA-5930CF5D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明年工作计划</a:t>
            </a:r>
          </a:p>
        </p:txBody>
      </p:sp>
      <p:sp>
        <p:nvSpPr>
          <p:cNvPr id="3" name="文本占位符 9">
            <a:extLst>
              <a:ext uri="{FF2B5EF4-FFF2-40B4-BE49-F238E27FC236}">
                <a16:creationId xmlns:a16="http://schemas.microsoft.com/office/drawing/2014/main" id="{2C7EC53A-AD96-4FCC-8526-466C844DB41A}"/>
              </a:ext>
            </a:extLst>
          </p:cNvPr>
          <p:cNvSpPr txBox="1">
            <a:spLocks/>
          </p:cNvSpPr>
          <p:nvPr/>
        </p:nvSpPr>
        <p:spPr>
          <a:xfrm>
            <a:off x="3141663" y="655320"/>
            <a:ext cx="2093522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/Work Plan for next year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09DD7C7-1D32-4BA0-ADE6-896EFE780E77}"/>
              </a:ext>
            </a:extLst>
          </p:cNvPr>
          <p:cNvSpPr/>
          <p:nvPr/>
        </p:nvSpPr>
        <p:spPr>
          <a:xfrm>
            <a:off x="729283" y="2983799"/>
            <a:ext cx="2816822" cy="321887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algn="l" rotWithShape="0">
              <a:schemeClr val="bg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44B11D1-7516-479A-AC6E-BD8A1B46798C}"/>
              </a:ext>
            </a:extLst>
          </p:cNvPr>
          <p:cNvSpPr/>
          <p:nvPr/>
        </p:nvSpPr>
        <p:spPr>
          <a:xfrm>
            <a:off x="725948" y="6109018"/>
            <a:ext cx="2816822" cy="936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algn="l" rotWithShape="0">
              <a:schemeClr val="bg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zh-CN" altLang="en-US"/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8ECD36E1-DD13-442D-A0FC-CD5547B7D10C}"/>
              </a:ext>
            </a:extLst>
          </p:cNvPr>
          <p:cNvSpPr txBox="1"/>
          <p:nvPr/>
        </p:nvSpPr>
        <p:spPr>
          <a:xfrm>
            <a:off x="2744333" y="2945293"/>
            <a:ext cx="611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76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76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7" name="矩形: 对角圆角 6">
            <a:extLst>
              <a:ext uri="{FF2B5EF4-FFF2-40B4-BE49-F238E27FC236}">
                <a16:creationId xmlns:a16="http://schemas.microsoft.com/office/drawing/2014/main" id="{09613436-4630-40E3-A17D-C3FBAA5EB1CB}"/>
              </a:ext>
            </a:extLst>
          </p:cNvPr>
          <p:cNvSpPr/>
          <p:nvPr/>
        </p:nvSpPr>
        <p:spPr>
          <a:xfrm>
            <a:off x="609600" y="2838045"/>
            <a:ext cx="1920114" cy="487378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76000">
                <a:schemeClr val="accent1">
                  <a:lumMod val="7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63500" dist="38100" dir="2700000" algn="tl" rotWithShape="0">
              <a:schemeClr val="accent1">
                <a:lumMod val="75000"/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089EA11D-A2E1-4FB1-BAF5-D6008FC518D7}"/>
              </a:ext>
            </a:extLst>
          </p:cNvPr>
          <p:cNvSpPr txBox="1"/>
          <p:nvPr/>
        </p:nvSpPr>
        <p:spPr>
          <a:xfrm>
            <a:off x="704547" y="2910734"/>
            <a:ext cx="1723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POSans H" panose="00020600040101010101" pitchFamily="18" charset="-122"/>
              </a:rPr>
              <a:t>请添加小标题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OPPOSans H" panose="00020600040101010101" pitchFamily="18" charset="-122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A1766000-80C6-417B-A800-6BF8172ABE5D}"/>
              </a:ext>
            </a:extLst>
          </p:cNvPr>
          <p:cNvSpPr txBox="1"/>
          <p:nvPr/>
        </p:nvSpPr>
        <p:spPr>
          <a:xfrm>
            <a:off x="905299" y="3439726"/>
            <a:ext cx="2389368" cy="792268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单击此处输入你的正文，文字是您思想的提炼，请尽量言简意赅的阐述观点 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" name="文本框 14">
            <a:extLst>
              <a:ext uri="{FF2B5EF4-FFF2-40B4-BE49-F238E27FC236}">
                <a16:creationId xmlns:a16="http://schemas.microsoft.com/office/drawing/2014/main" id="{0D20FAA6-08F8-4490-842D-9BFA25F10EC9}"/>
              </a:ext>
            </a:extLst>
          </p:cNvPr>
          <p:cNvSpPr txBox="1"/>
          <p:nvPr/>
        </p:nvSpPr>
        <p:spPr>
          <a:xfrm>
            <a:off x="905299" y="4350316"/>
            <a:ext cx="2458116" cy="792268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单击此处输入你的正文，文字是您思想的提炼，请尽量言简意赅的阐述观点 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1" name="文本框 17">
            <a:extLst>
              <a:ext uri="{FF2B5EF4-FFF2-40B4-BE49-F238E27FC236}">
                <a16:creationId xmlns:a16="http://schemas.microsoft.com/office/drawing/2014/main" id="{F7354CA1-9F8F-43EA-B8D7-BAA08424D316}"/>
              </a:ext>
            </a:extLst>
          </p:cNvPr>
          <p:cNvSpPr txBox="1"/>
          <p:nvPr/>
        </p:nvSpPr>
        <p:spPr>
          <a:xfrm>
            <a:off x="905299" y="5260906"/>
            <a:ext cx="2458116" cy="792268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单击此处输入你的正文，文字是您思想的提炼，请尽量言简意赅的阐述观点 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AC74E84-9ED8-4F0B-9CD5-328B6A2C786D}"/>
              </a:ext>
            </a:extLst>
          </p:cNvPr>
          <p:cNvSpPr/>
          <p:nvPr/>
        </p:nvSpPr>
        <p:spPr>
          <a:xfrm>
            <a:off x="4752813" y="2983799"/>
            <a:ext cx="2816822" cy="321887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algn="l" rotWithShape="0">
              <a:schemeClr val="bg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8F68240-B05B-414D-A75A-ED70304D5F37}"/>
              </a:ext>
            </a:extLst>
          </p:cNvPr>
          <p:cNvSpPr/>
          <p:nvPr/>
        </p:nvSpPr>
        <p:spPr>
          <a:xfrm>
            <a:off x="4758714" y="6109018"/>
            <a:ext cx="2816822" cy="936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algn="l" rotWithShape="0">
              <a:schemeClr val="bg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文本框 20">
            <a:extLst>
              <a:ext uri="{FF2B5EF4-FFF2-40B4-BE49-F238E27FC236}">
                <a16:creationId xmlns:a16="http://schemas.microsoft.com/office/drawing/2014/main" id="{5C9B8C07-EC7F-4C74-B4DD-DA7914713B7E}"/>
              </a:ext>
            </a:extLst>
          </p:cNvPr>
          <p:cNvSpPr txBox="1"/>
          <p:nvPr/>
        </p:nvSpPr>
        <p:spPr>
          <a:xfrm>
            <a:off x="6737407" y="2945293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76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76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15" name="矩形: 对角圆角 14">
            <a:extLst>
              <a:ext uri="{FF2B5EF4-FFF2-40B4-BE49-F238E27FC236}">
                <a16:creationId xmlns:a16="http://schemas.microsoft.com/office/drawing/2014/main" id="{571BBAA1-2C0D-4873-9455-A95289E2E5B6}"/>
              </a:ext>
            </a:extLst>
          </p:cNvPr>
          <p:cNvSpPr/>
          <p:nvPr/>
        </p:nvSpPr>
        <p:spPr>
          <a:xfrm>
            <a:off x="4633130" y="2838045"/>
            <a:ext cx="1920114" cy="487378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76000">
                <a:schemeClr val="accent1">
                  <a:lumMod val="7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63500" dist="38100" dir="2700000" algn="tl" rotWithShape="0">
              <a:schemeClr val="accent1">
                <a:lumMod val="75000"/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97C82D78-16A7-4E15-ACB7-FF61F0E53AC4}"/>
              </a:ext>
            </a:extLst>
          </p:cNvPr>
          <p:cNvSpPr txBox="1"/>
          <p:nvPr/>
        </p:nvSpPr>
        <p:spPr>
          <a:xfrm>
            <a:off x="4728076" y="291073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POSans H" panose="00020600040101010101" pitchFamily="18" charset="-122"/>
              </a:rPr>
              <a:t>请添加小标题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OPPOSans H" panose="00020600040101010101" pitchFamily="18" charset="-122"/>
            </a:endParaRPr>
          </a:p>
        </p:txBody>
      </p:sp>
      <p:sp>
        <p:nvSpPr>
          <p:cNvPr id="17" name="文本框 25">
            <a:extLst>
              <a:ext uri="{FF2B5EF4-FFF2-40B4-BE49-F238E27FC236}">
                <a16:creationId xmlns:a16="http://schemas.microsoft.com/office/drawing/2014/main" id="{4C11919E-C1F7-4135-91AE-3A933B401967}"/>
              </a:ext>
            </a:extLst>
          </p:cNvPr>
          <p:cNvSpPr txBox="1"/>
          <p:nvPr/>
        </p:nvSpPr>
        <p:spPr>
          <a:xfrm>
            <a:off x="4928829" y="3439726"/>
            <a:ext cx="2458116" cy="792268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单击此处输入你的正文，文字是您思想的提炼，请尽量言简意赅的阐述观点 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8" name="文本框 28">
            <a:extLst>
              <a:ext uri="{FF2B5EF4-FFF2-40B4-BE49-F238E27FC236}">
                <a16:creationId xmlns:a16="http://schemas.microsoft.com/office/drawing/2014/main" id="{7C038BFB-0CB6-4D89-A30B-1ADCC1F28313}"/>
              </a:ext>
            </a:extLst>
          </p:cNvPr>
          <p:cNvSpPr txBox="1"/>
          <p:nvPr/>
        </p:nvSpPr>
        <p:spPr>
          <a:xfrm>
            <a:off x="4928829" y="4350316"/>
            <a:ext cx="2458116" cy="792268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单击此处输入你的正文，文字是您思想的提炼，请尽量言简意赅的阐述观点 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9" name="文本框 31">
            <a:extLst>
              <a:ext uri="{FF2B5EF4-FFF2-40B4-BE49-F238E27FC236}">
                <a16:creationId xmlns:a16="http://schemas.microsoft.com/office/drawing/2014/main" id="{7A359734-5408-4852-AB2F-B9F9B459CF00}"/>
              </a:ext>
            </a:extLst>
          </p:cNvPr>
          <p:cNvSpPr txBox="1"/>
          <p:nvPr/>
        </p:nvSpPr>
        <p:spPr>
          <a:xfrm>
            <a:off x="4928829" y="5260906"/>
            <a:ext cx="2458116" cy="792268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单击此处输入你的正文，文字是您思想的提炼，请尽量言简意赅的阐述观点 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ED85C2-741D-4F84-9468-8EFC0E0C5E1E}"/>
              </a:ext>
            </a:extLst>
          </p:cNvPr>
          <p:cNvSpPr/>
          <p:nvPr/>
        </p:nvSpPr>
        <p:spPr>
          <a:xfrm>
            <a:off x="8776344" y="2983799"/>
            <a:ext cx="2816822" cy="321887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algn="l" rotWithShape="0">
              <a:schemeClr val="bg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E8091DB-E025-47FB-ABC9-6F8856F488B6}"/>
              </a:ext>
            </a:extLst>
          </p:cNvPr>
          <p:cNvSpPr/>
          <p:nvPr/>
        </p:nvSpPr>
        <p:spPr>
          <a:xfrm>
            <a:off x="8773009" y="6109018"/>
            <a:ext cx="2816822" cy="936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52400" dist="38100" algn="l" rotWithShape="0">
              <a:schemeClr val="bg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文本框 34">
            <a:extLst>
              <a:ext uri="{FF2B5EF4-FFF2-40B4-BE49-F238E27FC236}">
                <a16:creationId xmlns:a16="http://schemas.microsoft.com/office/drawing/2014/main" id="{D59AD083-18E4-48DD-9969-10DCFD680A27}"/>
              </a:ext>
            </a:extLst>
          </p:cNvPr>
          <p:cNvSpPr txBox="1"/>
          <p:nvPr/>
        </p:nvSpPr>
        <p:spPr>
          <a:xfrm>
            <a:off x="10760937" y="2945293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76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76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23" name="矩形: 对角圆角 22">
            <a:extLst>
              <a:ext uri="{FF2B5EF4-FFF2-40B4-BE49-F238E27FC236}">
                <a16:creationId xmlns:a16="http://schemas.microsoft.com/office/drawing/2014/main" id="{D6752474-670D-48DA-B67E-8170E4E2F7C5}"/>
              </a:ext>
            </a:extLst>
          </p:cNvPr>
          <p:cNvSpPr/>
          <p:nvPr/>
        </p:nvSpPr>
        <p:spPr>
          <a:xfrm>
            <a:off x="8656661" y="2838045"/>
            <a:ext cx="1920114" cy="487378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76000">
                <a:schemeClr val="accent1">
                  <a:lumMod val="75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63500" dist="38100" dir="2700000" algn="tl" rotWithShape="0">
              <a:schemeClr val="accent1">
                <a:lumMod val="75000"/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文本框 36">
            <a:extLst>
              <a:ext uri="{FF2B5EF4-FFF2-40B4-BE49-F238E27FC236}">
                <a16:creationId xmlns:a16="http://schemas.microsoft.com/office/drawing/2014/main" id="{9C59D219-2C9E-410A-8A40-F0D88AFA87AC}"/>
              </a:ext>
            </a:extLst>
          </p:cNvPr>
          <p:cNvSpPr txBox="1"/>
          <p:nvPr/>
        </p:nvSpPr>
        <p:spPr>
          <a:xfrm>
            <a:off x="8751607" y="291073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POSans H" panose="00020600040101010101" pitchFamily="18" charset="-122"/>
              </a:rPr>
              <a:t>请添加小标题</a:t>
            </a:r>
          </a:p>
        </p:txBody>
      </p:sp>
      <p:sp>
        <p:nvSpPr>
          <p:cNvPr id="25" name="文本框 39">
            <a:extLst>
              <a:ext uri="{FF2B5EF4-FFF2-40B4-BE49-F238E27FC236}">
                <a16:creationId xmlns:a16="http://schemas.microsoft.com/office/drawing/2014/main" id="{28078B24-AD79-48B1-8D55-A111FB5C2F9E}"/>
              </a:ext>
            </a:extLst>
          </p:cNvPr>
          <p:cNvSpPr txBox="1"/>
          <p:nvPr/>
        </p:nvSpPr>
        <p:spPr>
          <a:xfrm>
            <a:off x="8952360" y="3439726"/>
            <a:ext cx="2458116" cy="792268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单击此处输入你的正文，文字是您思想的提炼，请尽量言简意赅的阐述观点 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6" name="文本框 42">
            <a:extLst>
              <a:ext uri="{FF2B5EF4-FFF2-40B4-BE49-F238E27FC236}">
                <a16:creationId xmlns:a16="http://schemas.microsoft.com/office/drawing/2014/main" id="{8C7A6841-C8DB-4D27-8AD8-5BA19150A995}"/>
              </a:ext>
            </a:extLst>
          </p:cNvPr>
          <p:cNvSpPr txBox="1"/>
          <p:nvPr/>
        </p:nvSpPr>
        <p:spPr>
          <a:xfrm>
            <a:off x="8952360" y="4350316"/>
            <a:ext cx="2458116" cy="792268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单击此处输入你的正文，文字是您思想的提炼，请尽量言简意赅的阐述观点 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7" name="文本框 45">
            <a:extLst>
              <a:ext uri="{FF2B5EF4-FFF2-40B4-BE49-F238E27FC236}">
                <a16:creationId xmlns:a16="http://schemas.microsoft.com/office/drawing/2014/main" id="{04E8DA33-1131-4374-B279-4312E9B32905}"/>
              </a:ext>
            </a:extLst>
          </p:cNvPr>
          <p:cNvSpPr txBox="1"/>
          <p:nvPr/>
        </p:nvSpPr>
        <p:spPr>
          <a:xfrm>
            <a:off x="8952360" y="5260906"/>
            <a:ext cx="2458116" cy="792268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单击此处输入你的正文，文字是您思想的提炼，请尽量言简意赅的阐述观点 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8" name="文本框 46">
            <a:extLst>
              <a:ext uri="{FF2B5EF4-FFF2-40B4-BE49-F238E27FC236}">
                <a16:creationId xmlns:a16="http://schemas.microsoft.com/office/drawing/2014/main" id="{C2A28B96-C81E-4161-B2EE-93EB70DC3469}"/>
              </a:ext>
            </a:extLst>
          </p:cNvPr>
          <p:cNvSpPr txBox="1"/>
          <p:nvPr/>
        </p:nvSpPr>
        <p:spPr>
          <a:xfrm>
            <a:off x="4983128" y="122317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OPPOSans H" panose="00020600040101010101" pitchFamily="18" charset="-122"/>
              </a:rPr>
              <a:t>请添加小标题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OPPOSans H" panose="00020600040101010101" pitchFamily="18" charset="-122"/>
            </a:endParaRPr>
          </a:p>
        </p:txBody>
      </p:sp>
      <p:sp>
        <p:nvSpPr>
          <p:cNvPr id="29" name="文本框 47">
            <a:extLst>
              <a:ext uri="{FF2B5EF4-FFF2-40B4-BE49-F238E27FC236}">
                <a16:creationId xmlns:a16="http://schemas.microsoft.com/office/drawing/2014/main" id="{AB953EB7-928D-4C3B-A4D0-477FB8A3E013}"/>
              </a:ext>
            </a:extLst>
          </p:cNvPr>
          <p:cNvSpPr txBox="1"/>
          <p:nvPr/>
        </p:nvSpPr>
        <p:spPr>
          <a:xfrm>
            <a:off x="3294667" y="1715282"/>
            <a:ext cx="5613433" cy="705450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单击此处输入你的正文，文字是您思想的提炼，请尽量言简意赅的阐述观点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30" name="图片 29" descr="卡通画&#10;&#10;中度可信度描述已自动生成">
            <a:extLst>
              <a:ext uri="{FF2B5EF4-FFF2-40B4-BE49-F238E27FC236}">
                <a16:creationId xmlns:a16="http://schemas.microsoft.com/office/drawing/2014/main" id="{B106CF02-7E48-433A-A9AC-CBAE36EF4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38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E92F7-B257-4FDB-9AF6-7970D451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明年工作计划</a:t>
            </a: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6FF6BE90-755C-47BD-8DF4-CC3179EDBA0D}"/>
              </a:ext>
            </a:extLst>
          </p:cNvPr>
          <p:cNvGrpSpPr/>
          <p:nvPr/>
        </p:nvGrpSpPr>
        <p:grpSpPr>
          <a:xfrm>
            <a:off x="-3416" y="1156595"/>
            <a:ext cx="12198832" cy="2525618"/>
            <a:chOff x="-89141" y="947045"/>
            <a:chExt cx="12198832" cy="2525618"/>
          </a:xfrm>
        </p:grpSpPr>
        <p:sp>
          <p:nvSpPr>
            <p:cNvPr id="74" name="Rectangle 3+">
              <a:extLst>
                <a:ext uri="{FF2B5EF4-FFF2-40B4-BE49-F238E27FC236}">
                  <a16:creationId xmlns:a16="http://schemas.microsoft.com/office/drawing/2014/main" id="{622EA518-04B3-4DD7-8075-B4024519E998}"/>
                </a:ext>
              </a:extLst>
            </p:cNvPr>
            <p:cNvSpPr/>
            <p:nvPr/>
          </p:nvSpPr>
          <p:spPr>
            <a:xfrm>
              <a:off x="-89141" y="957709"/>
              <a:ext cx="12198832" cy="2514954"/>
            </a:xfrm>
            <a:prstGeom prst="rect">
              <a:avLst/>
            </a:prstGeom>
            <a:blipFill dpi="0" rotWithShape="1">
              <a:blip r:embed="rId2">
                <a:alphaModFix amt="3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3B8E035-8856-4E24-B724-8632FB5A0D83}"/>
                </a:ext>
              </a:extLst>
            </p:cNvPr>
            <p:cNvSpPr/>
            <p:nvPr/>
          </p:nvSpPr>
          <p:spPr>
            <a:xfrm>
              <a:off x="-89141" y="947045"/>
              <a:ext cx="12198832" cy="252561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98F8EAE-F8C3-468E-80D3-A40665F6808A}"/>
              </a:ext>
            </a:extLst>
          </p:cNvPr>
          <p:cNvGrpSpPr/>
          <p:nvPr/>
        </p:nvGrpSpPr>
        <p:grpSpPr>
          <a:xfrm>
            <a:off x="614749" y="1594381"/>
            <a:ext cx="6475026" cy="1526332"/>
            <a:chOff x="614749" y="1885105"/>
            <a:chExt cx="6475026" cy="152633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5D61AC1-E659-4A00-BB2B-F6D9026E2014}"/>
                </a:ext>
              </a:extLst>
            </p:cNvPr>
            <p:cNvSpPr txBox="1"/>
            <p:nvPr/>
          </p:nvSpPr>
          <p:spPr>
            <a:xfrm>
              <a:off x="651451" y="2541455"/>
              <a:ext cx="6428798" cy="348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单击此处输入你的正文，文字是您思想的提炼，请尽量言简意赅的阐述观点 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292F661-9785-4A66-90DF-5E91D6CCC3D9}"/>
                </a:ext>
              </a:extLst>
            </p:cNvPr>
            <p:cNvSpPr txBox="1"/>
            <p:nvPr/>
          </p:nvSpPr>
          <p:spPr>
            <a:xfrm>
              <a:off x="660977" y="3062687"/>
              <a:ext cx="6428798" cy="348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单击此处输入你的正文，文字是您思想的提炼，请尽量言简意赅的阐述观点 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6EACA4E-6B57-4993-BD91-509637F39B91}"/>
                </a:ext>
              </a:extLst>
            </p:cNvPr>
            <p:cNvSpPr txBox="1"/>
            <p:nvPr/>
          </p:nvSpPr>
          <p:spPr>
            <a:xfrm>
              <a:off x="614749" y="1885105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gradFill flip="none" rotWithShape="1">
                    <a:gsLst>
                      <a:gs pos="0">
                        <a:schemeClr val="accent2">
                          <a:lumMod val="20000"/>
                          <a:lumOff val="80000"/>
                        </a:schemeClr>
                      </a:gs>
                      <a:gs pos="63000">
                        <a:schemeClr val="accent2"/>
                      </a:gs>
                    </a:gsLst>
                    <a:lin ang="2700000" scaled="1"/>
                    <a:tileRect/>
                  </a:gradFill>
                  <a:effectLst/>
                  <a:uLnTx/>
                  <a:uFillTx/>
                  <a:latin typeface="OPPOSans H" panose="00020600040101010101" pitchFamily="18" charset="-122"/>
                  <a:ea typeface="OPPOSans H" panose="00020600040101010101" pitchFamily="18" charset="-122"/>
                  <a:cs typeface="OPPOSans H" panose="00020600040101010101" pitchFamily="18" charset="-122"/>
                </a:defRPr>
              </a:lvl1pPr>
            </a:lstStyle>
            <a:p>
              <a:pPr>
                <a:defRPr/>
              </a:pPr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请添加小标题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A855BE2-C88F-47A3-8E56-35207F3D55AA}"/>
              </a:ext>
            </a:extLst>
          </p:cNvPr>
          <p:cNvGrpSpPr/>
          <p:nvPr/>
        </p:nvGrpSpPr>
        <p:grpSpPr>
          <a:xfrm>
            <a:off x="1143990" y="3964215"/>
            <a:ext cx="2789619" cy="2696390"/>
            <a:chOff x="879357" y="1692730"/>
            <a:chExt cx="2789619" cy="2888342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5A0B7C5D-8079-48FF-86A6-D9E6142EED19}"/>
                </a:ext>
              </a:extLst>
            </p:cNvPr>
            <p:cNvSpPr/>
            <p:nvPr/>
          </p:nvSpPr>
          <p:spPr>
            <a:xfrm>
              <a:off x="879357" y="1692730"/>
              <a:ext cx="2789619" cy="2888342"/>
            </a:xfrm>
            <a:prstGeom prst="roundRect">
              <a:avLst>
                <a:gd name="adj" fmla="val 6151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16FB5284-A4C1-46D9-BF73-420C9BDE9258}"/>
                </a:ext>
              </a:extLst>
            </p:cNvPr>
            <p:cNvSpPr/>
            <p:nvPr/>
          </p:nvSpPr>
          <p:spPr>
            <a:xfrm>
              <a:off x="958809" y="1771651"/>
              <a:ext cx="2630714" cy="2736850"/>
            </a:xfrm>
            <a:prstGeom prst="roundRect">
              <a:avLst>
                <a:gd name="adj" fmla="val 6151"/>
              </a:avLst>
            </a:prstGeom>
            <a:noFill/>
            <a:ln w="12700" cap="flat" cmpd="sng" algn="ctr">
              <a:solidFill>
                <a:schemeClr val="accent2">
                  <a:lumMod val="20000"/>
                  <a:lumOff val="80000"/>
                  <a:alpha val="50000"/>
                </a:schemeClr>
              </a:solidFill>
              <a:prstDash val="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Freeform 19">
            <a:extLst>
              <a:ext uri="{FF2B5EF4-FFF2-40B4-BE49-F238E27FC236}">
                <a16:creationId xmlns:a16="http://schemas.microsoft.com/office/drawing/2014/main" id="{09D62CC0-A343-46D2-AB0F-512296CFB8FE}"/>
              </a:ext>
            </a:extLst>
          </p:cNvPr>
          <p:cNvSpPr/>
          <p:nvPr/>
        </p:nvSpPr>
        <p:spPr>
          <a:xfrm>
            <a:off x="1360900" y="4228435"/>
            <a:ext cx="2355799" cy="2167950"/>
          </a:xfrm>
          <a:custGeom>
            <a:avLst/>
            <a:gdLst/>
            <a:ahLst/>
            <a:cxnLst/>
            <a:rect l="0" t="0" r="0" b="0"/>
            <a:pathLst>
              <a:path w="2355799" h="2167950">
                <a:moveTo>
                  <a:pt x="133351" y="0"/>
                </a:moveTo>
                <a:lnTo>
                  <a:pt x="2222447" y="0"/>
                </a:lnTo>
                <a:cubicBezTo>
                  <a:pt x="2296095" y="0"/>
                  <a:pt x="2355798" y="59703"/>
                  <a:pt x="2355798" y="133351"/>
                </a:cubicBezTo>
                <a:lnTo>
                  <a:pt x="2355798" y="1541405"/>
                </a:lnTo>
                <a:cubicBezTo>
                  <a:pt x="2355798" y="1601021"/>
                  <a:pt x="2307414" y="1649405"/>
                  <a:pt x="2247798" y="1649405"/>
                </a:cubicBezTo>
                <a:lnTo>
                  <a:pt x="807760" y="1649405"/>
                </a:lnTo>
                <a:cubicBezTo>
                  <a:pt x="746303" y="1649405"/>
                  <a:pt x="696482" y="1699226"/>
                  <a:pt x="696482" y="1760683"/>
                </a:cubicBezTo>
                <a:lnTo>
                  <a:pt x="696482" y="2059949"/>
                </a:lnTo>
                <a:cubicBezTo>
                  <a:pt x="696482" y="2119565"/>
                  <a:pt x="648098" y="2167949"/>
                  <a:pt x="588482" y="2167949"/>
                </a:cubicBezTo>
                <a:lnTo>
                  <a:pt x="133351" y="2167949"/>
                </a:lnTo>
                <a:cubicBezTo>
                  <a:pt x="59703" y="2167949"/>
                  <a:pt x="0" y="2108246"/>
                  <a:pt x="0" y="2034598"/>
                </a:cubicBezTo>
                <a:lnTo>
                  <a:pt x="0" y="133351"/>
                </a:lnTo>
                <a:cubicBezTo>
                  <a:pt x="0" y="59703"/>
                  <a:pt x="59703" y="0"/>
                  <a:pt x="133351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668DD09-4588-4E93-BFD4-ECD638FC2364}"/>
              </a:ext>
            </a:extLst>
          </p:cNvPr>
          <p:cNvSpPr txBox="1"/>
          <p:nvPr/>
        </p:nvSpPr>
        <p:spPr>
          <a:xfrm>
            <a:off x="2122792" y="5902232"/>
            <a:ext cx="1601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0000"/>
                  </a:schemeClr>
                </a:soli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KEYWORD  TITLE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10000"/>
                </a:schemeClr>
              </a:solidFill>
              <a:effectLst/>
              <a:uLnTx/>
              <a:uFillTx/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553E149-E429-41CC-9298-DDFBF7F94640}"/>
              </a:ext>
            </a:extLst>
          </p:cNvPr>
          <p:cNvSpPr txBox="1"/>
          <p:nvPr/>
        </p:nvSpPr>
        <p:spPr>
          <a:xfrm>
            <a:off x="2061878" y="598496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POSans H" panose="00020600040101010101" pitchFamily="18" charset="-122"/>
              </a:rPr>
              <a:t>请添加小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OPPOSans H" panose="00020600040101010101" pitchFamily="18" charset="-122"/>
              </a:rPr>
              <a:t>标题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OPPOSans H" panose="00020600040101010101" pitchFamily="18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2B36319-340D-47E3-9B46-5E772972B076}"/>
              </a:ext>
            </a:extLst>
          </p:cNvPr>
          <p:cNvSpPr txBox="1"/>
          <p:nvPr/>
        </p:nvSpPr>
        <p:spPr>
          <a:xfrm>
            <a:off x="1351288" y="4439304"/>
            <a:ext cx="2375023" cy="1192506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单击此处输入你的正文，文字是您思想的提炼，为了最终演示发布的良好效果，请尽量言简意赅的阐述观点</a:t>
            </a:r>
            <a:endParaRPr kumimoji="0" lang="en-US" altLang="zh-CN" sz="14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AACC109-B1DC-4ABE-BF3C-C26ADE76B076}"/>
              </a:ext>
            </a:extLst>
          </p:cNvPr>
          <p:cNvGrpSpPr/>
          <p:nvPr/>
        </p:nvGrpSpPr>
        <p:grpSpPr>
          <a:xfrm>
            <a:off x="4701191" y="3964215"/>
            <a:ext cx="2789619" cy="2696390"/>
            <a:chOff x="879357" y="1692730"/>
            <a:chExt cx="2789619" cy="2888342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232EA373-1F1B-479E-A521-F306731FF015}"/>
                </a:ext>
              </a:extLst>
            </p:cNvPr>
            <p:cNvSpPr/>
            <p:nvPr/>
          </p:nvSpPr>
          <p:spPr>
            <a:xfrm>
              <a:off x="879357" y="1692730"/>
              <a:ext cx="2789619" cy="2888342"/>
            </a:xfrm>
            <a:prstGeom prst="roundRect">
              <a:avLst>
                <a:gd name="adj" fmla="val 6151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77C625F9-7B01-4DBA-B0DD-9D28F107130A}"/>
                </a:ext>
              </a:extLst>
            </p:cNvPr>
            <p:cNvSpPr/>
            <p:nvPr/>
          </p:nvSpPr>
          <p:spPr>
            <a:xfrm>
              <a:off x="958809" y="1771651"/>
              <a:ext cx="2630714" cy="2736850"/>
            </a:xfrm>
            <a:prstGeom prst="roundRect">
              <a:avLst>
                <a:gd name="adj" fmla="val 6151"/>
              </a:avLst>
            </a:prstGeom>
            <a:noFill/>
            <a:ln w="12700" cap="flat" cmpd="sng" algn="ctr">
              <a:solidFill>
                <a:schemeClr val="accent2">
                  <a:lumMod val="20000"/>
                  <a:lumOff val="80000"/>
                  <a:alpha val="50000"/>
                </a:schemeClr>
              </a:solidFill>
              <a:prstDash val="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Freeform 19">
            <a:extLst>
              <a:ext uri="{FF2B5EF4-FFF2-40B4-BE49-F238E27FC236}">
                <a16:creationId xmlns:a16="http://schemas.microsoft.com/office/drawing/2014/main" id="{099157DC-08DE-4A53-B203-D561E2DCF032}"/>
              </a:ext>
            </a:extLst>
          </p:cNvPr>
          <p:cNvSpPr/>
          <p:nvPr/>
        </p:nvSpPr>
        <p:spPr>
          <a:xfrm>
            <a:off x="4918101" y="4228435"/>
            <a:ext cx="2355799" cy="2167950"/>
          </a:xfrm>
          <a:custGeom>
            <a:avLst/>
            <a:gdLst/>
            <a:ahLst/>
            <a:cxnLst/>
            <a:rect l="0" t="0" r="0" b="0"/>
            <a:pathLst>
              <a:path w="2355799" h="2167950">
                <a:moveTo>
                  <a:pt x="133351" y="0"/>
                </a:moveTo>
                <a:lnTo>
                  <a:pt x="2222447" y="0"/>
                </a:lnTo>
                <a:cubicBezTo>
                  <a:pt x="2296095" y="0"/>
                  <a:pt x="2355798" y="59703"/>
                  <a:pt x="2355798" y="133351"/>
                </a:cubicBezTo>
                <a:lnTo>
                  <a:pt x="2355798" y="1541405"/>
                </a:lnTo>
                <a:cubicBezTo>
                  <a:pt x="2355798" y="1601021"/>
                  <a:pt x="2307414" y="1649405"/>
                  <a:pt x="2247798" y="1649405"/>
                </a:cubicBezTo>
                <a:lnTo>
                  <a:pt x="807760" y="1649405"/>
                </a:lnTo>
                <a:cubicBezTo>
                  <a:pt x="746303" y="1649405"/>
                  <a:pt x="696482" y="1699226"/>
                  <a:pt x="696482" y="1760683"/>
                </a:cubicBezTo>
                <a:lnTo>
                  <a:pt x="696482" y="2059949"/>
                </a:lnTo>
                <a:cubicBezTo>
                  <a:pt x="696482" y="2119565"/>
                  <a:pt x="648098" y="2167949"/>
                  <a:pt x="588482" y="2167949"/>
                </a:cubicBezTo>
                <a:lnTo>
                  <a:pt x="133351" y="2167949"/>
                </a:lnTo>
                <a:cubicBezTo>
                  <a:pt x="59703" y="2167949"/>
                  <a:pt x="0" y="2108246"/>
                  <a:pt x="0" y="2034598"/>
                </a:cubicBezTo>
                <a:lnTo>
                  <a:pt x="0" y="133351"/>
                </a:lnTo>
                <a:cubicBezTo>
                  <a:pt x="0" y="59703"/>
                  <a:pt x="59703" y="0"/>
                  <a:pt x="133351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9B6E5DD-419A-4FAF-8AE3-3CC95B412960}"/>
              </a:ext>
            </a:extLst>
          </p:cNvPr>
          <p:cNvSpPr txBox="1"/>
          <p:nvPr/>
        </p:nvSpPr>
        <p:spPr>
          <a:xfrm>
            <a:off x="5679993" y="5902232"/>
            <a:ext cx="1601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0000"/>
                  </a:schemeClr>
                </a:soli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KEYWORD  TITLE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10000"/>
                </a:schemeClr>
              </a:solidFill>
              <a:effectLst/>
              <a:uLnTx/>
              <a:uFillTx/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FE429A7-3D3A-4B03-838E-9CBED9495519}"/>
              </a:ext>
            </a:extLst>
          </p:cNvPr>
          <p:cNvSpPr txBox="1"/>
          <p:nvPr/>
        </p:nvSpPr>
        <p:spPr>
          <a:xfrm>
            <a:off x="5619079" y="598496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POSans H" panose="00020600040101010101" pitchFamily="18" charset="-122"/>
              </a:rPr>
              <a:t>请添加小标题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7AE42BE-F642-46FC-AB01-D1B5FDCC43E4}"/>
              </a:ext>
            </a:extLst>
          </p:cNvPr>
          <p:cNvSpPr txBox="1"/>
          <p:nvPr/>
        </p:nvSpPr>
        <p:spPr>
          <a:xfrm>
            <a:off x="4908489" y="4439304"/>
            <a:ext cx="2375023" cy="1192506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单击此处输入你的正文，文字是您思想的提炼，为了最终演示发布的良好效果，请尽量言简意赅的阐述观点</a:t>
            </a:r>
            <a:endParaRPr kumimoji="0" lang="en-US" altLang="zh-CN" sz="14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C646C95-9D93-4DFF-9CE9-4E5CDDD69E77}"/>
              </a:ext>
            </a:extLst>
          </p:cNvPr>
          <p:cNvGrpSpPr/>
          <p:nvPr/>
        </p:nvGrpSpPr>
        <p:grpSpPr>
          <a:xfrm>
            <a:off x="8258392" y="3964215"/>
            <a:ext cx="2789619" cy="2696390"/>
            <a:chOff x="879357" y="1692730"/>
            <a:chExt cx="2789619" cy="2888342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1B8B6E9F-3E3C-411F-8A72-690756FBAE9F}"/>
                </a:ext>
              </a:extLst>
            </p:cNvPr>
            <p:cNvSpPr/>
            <p:nvPr/>
          </p:nvSpPr>
          <p:spPr>
            <a:xfrm>
              <a:off x="879357" y="1692730"/>
              <a:ext cx="2789619" cy="2888342"/>
            </a:xfrm>
            <a:prstGeom prst="roundRect">
              <a:avLst>
                <a:gd name="adj" fmla="val 6151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68A0791-CB1E-48A4-A87F-246AB37D603D}"/>
                </a:ext>
              </a:extLst>
            </p:cNvPr>
            <p:cNvSpPr/>
            <p:nvPr/>
          </p:nvSpPr>
          <p:spPr>
            <a:xfrm>
              <a:off x="958809" y="1771651"/>
              <a:ext cx="2630714" cy="2736850"/>
            </a:xfrm>
            <a:prstGeom prst="roundRect">
              <a:avLst>
                <a:gd name="adj" fmla="val 6151"/>
              </a:avLst>
            </a:prstGeom>
            <a:noFill/>
            <a:ln w="12700" cap="flat" cmpd="sng" algn="ctr">
              <a:solidFill>
                <a:schemeClr val="accent2">
                  <a:lumMod val="20000"/>
                  <a:lumOff val="80000"/>
                  <a:alpha val="50000"/>
                </a:schemeClr>
              </a:solidFill>
              <a:prstDash val="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Freeform 19">
            <a:extLst>
              <a:ext uri="{FF2B5EF4-FFF2-40B4-BE49-F238E27FC236}">
                <a16:creationId xmlns:a16="http://schemas.microsoft.com/office/drawing/2014/main" id="{E437075D-46B5-4C67-8FDD-DB6AAA9C0147}"/>
              </a:ext>
            </a:extLst>
          </p:cNvPr>
          <p:cNvSpPr/>
          <p:nvPr/>
        </p:nvSpPr>
        <p:spPr>
          <a:xfrm>
            <a:off x="8475302" y="4228435"/>
            <a:ext cx="2355799" cy="2167950"/>
          </a:xfrm>
          <a:custGeom>
            <a:avLst/>
            <a:gdLst/>
            <a:ahLst/>
            <a:cxnLst/>
            <a:rect l="0" t="0" r="0" b="0"/>
            <a:pathLst>
              <a:path w="2355799" h="2167950">
                <a:moveTo>
                  <a:pt x="133351" y="0"/>
                </a:moveTo>
                <a:lnTo>
                  <a:pt x="2222447" y="0"/>
                </a:lnTo>
                <a:cubicBezTo>
                  <a:pt x="2296095" y="0"/>
                  <a:pt x="2355798" y="59703"/>
                  <a:pt x="2355798" y="133351"/>
                </a:cubicBezTo>
                <a:lnTo>
                  <a:pt x="2355798" y="1541405"/>
                </a:lnTo>
                <a:cubicBezTo>
                  <a:pt x="2355798" y="1601021"/>
                  <a:pt x="2307414" y="1649405"/>
                  <a:pt x="2247798" y="1649405"/>
                </a:cubicBezTo>
                <a:lnTo>
                  <a:pt x="807760" y="1649405"/>
                </a:lnTo>
                <a:cubicBezTo>
                  <a:pt x="746303" y="1649405"/>
                  <a:pt x="696482" y="1699226"/>
                  <a:pt x="696482" y="1760683"/>
                </a:cubicBezTo>
                <a:lnTo>
                  <a:pt x="696482" y="2059949"/>
                </a:lnTo>
                <a:cubicBezTo>
                  <a:pt x="696482" y="2119565"/>
                  <a:pt x="648098" y="2167949"/>
                  <a:pt x="588482" y="2167949"/>
                </a:cubicBezTo>
                <a:lnTo>
                  <a:pt x="133351" y="2167949"/>
                </a:lnTo>
                <a:cubicBezTo>
                  <a:pt x="59703" y="2167949"/>
                  <a:pt x="0" y="2108246"/>
                  <a:pt x="0" y="2034598"/>
                </a:cubicBezTo>
                <a:lnTo>
                  <a:pt x="0" y="133351"/>
                </a:lnTo>
                <a:cubicBezTo>
                  <a:pt x="0" y="59703"/>
                  <a:pt x="59703" y="0"/>
                  <a:pt x="133351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2A561EA-2A62-4B6E-A0B4-F1FFEDE1E4B8}"/>
              </a:ext>
            </a:extLst>
          </p:cNvPr>
          <p:cNvSpPr txBox="1"/>
          <p:nvPr/>
        </p:nvSpPr>
        <p:spPr>
          <a:xfrm>
            <a:off x="9237194" y="5902232"/>
            <a:ext cx="1601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10000"/>
                  </a:schemeClr>
                </a:solidFill>
                <a:effectLst/>
                <a:uLnTx/>
                <a:uFillTx/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KEYWORD  TITLE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10000"/>
                </a:schemeClr>
              </a:solidFill>
              <a:effectLst/>
              <a:uLnTx/>
              <a:uFillTx/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85D0C7B-4C36-441A-9EBA-A696B3F69486}"/>
              </a:ext>
            </a:extLst>
          </p:cNvPr>
          <p:cNvSpPr txBox="1"/>
          <p:nvPr/>
        </p:nvSpPr>
        <p:spPr>
          <a:xfrm>
            <a:off x="9176279" y="5984962"/>
            <a:ext cx="1723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POSans H" panose="00020600040101010101" pitchFamily="18" charset="-122"/>
              </a:rPr>
              <a:t>请添加小标题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809E207-8F2C-44E1-AA02-FBDBBE262FBD}"/>
              </a:ext>
            </a:extLst>
          </p:cNvPr>
          <p:cNvSpPr txBox="1"/>
          <p:nvPr/>
        </p:nvSpPr>
        <p:spPr>
          <a:xfrm>
            <a:off x="8465690" y="4439304"/>
            <a:ext cx="2375023" cy="1192506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单击此处输入你的正文，文字是您思想的提炼，为了最终演示发布的良好效果，请尽量言简意赅的阐述观点</a:t>
            </a:r>
            <a:endParaRPr kumimoji="0" lang="en-US" altLang="zh-CN" sz="1400" b="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B033BFEF-0E0E-4CF6-833A-03BB98EB4FF9}"/>
              </a:ext>
            </a:extLst>
          </p:cNvPr>
          <p:cNvCxnSpPr>
            <a:cxnSpLocks/>
          </p:cNvCxnSpPr>
          <p:nvPr/>
        </p:nvCxnSpPr>
        <p:spPr>
          <a:xfrm>
            <a:off x="7716884" y="1284104"/>
            <a:ext cx="0" cy="1816173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D8076CE6-1DBE-43F1-8B81-F48AA5B60242}"/>
              </a:ext>
            </a:extLst>
          </p:cNvPr>
          <p:cNvSpPr txBox="1"/>
          <p:nvPr/>
        </p:nvSpPr>
        <p:spPr>
          <a:xfrm>
            <a:off x="7777542" y="1706590"/>
            <a:ext cx="1622027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6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70</a:t>
            </a:r>
            <a:endParaRPr lang="zh-CN" altLang="en-US" sz="60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0398543D-F997-47C8-B7D5-F96A32F380D3}"/>
              </a:ext>
            </a:extLst>
          </p:cNvPr>
          <p:cNvSpPr/>
          <p:nvPr/>
        </p:nvSpPr>
        <p:spPr>
          <a:xfrm>
            <a:off x="8916878" y="1286605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endParaRPr lang="zh-CN" altLang="en-US" sz="4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3F3D1C65-7C01-4A87-919C-B2F6FBD4768A}"/>
              </a:ext>
            </a:extLst>
          </p:cNvPr>
          <p:cNvSpPr txBox="1"/>
          <p:nvPr/>
        </p:nvSpPr>
        <p:spPr>
          <a:xfrm>
            <a:off x="9111891" y="2229810"/>
            <a:ext cx="28068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78D215C1-8C83-4A03-A178-47819AB68D92}"/>
              </a:ext>
            </a:extLst>
          </p:cNvPr>
          <p:cNvSpPr/>
          <p:nvPr/>
        </p:nvSpPr>
        <p:spPr>
          <a:xfrm>
            <a:off x="10020237" y="2644500"/>
            <a:ext cx="1896642" cy="533400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304800" dist="342900" dir="5400000" sx="84000" sy="84000" algn="ctr" rotWithShape="0">
              <a:schemeClr val="accent2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AD52ED22-74D6-4DF2-9459-5FAE57447150}"/>
              </a:ext>
            </a:extLst>
          </p:cNvPr>
          <p:cNvSpPr txBox="1"/>
          <p:nvPr/>
        </p:nvSpPr>
        <p:spPr>
          <a:xfrm>
            <a:off x="10349520" y="2757311"/>
            <a:ext cx="12827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zh-CN" altLang="en-US" sz="2000">
                <a:solidFill>
                  <a:schemeClr val="accent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添加小标题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4092E95-DF03-4765-9961-250BEF1D9236}"/>
              </a:ext>
            </a:extLst>
          </p:cNvPr>
          <p:cNvSpPr txBox="1"/>
          <p:nvPr/>
        </p:nvSpPr>
        <p:spPr>
          <a:xfrm>
            <a:off x="9979359" y="1700691"/>
            <a:ext cx="1622027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6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90</a:t>
            </a:r>
            <a:endParaRPr lang="zh-CN" altLang="en-US" sz="60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CE1E6461-3BF6-42C9-A7E8-0E5BF52AE41F}"/>
              </a:ext>
            </a:extLst>
          </p:cNvPr>
          <p:cNvSpPr/>
          <p:nvPr/>
        </p:nvSpPr>
        <p:spPr>
          <a:xfrm>
            <a:off x="11135265" y="1350409"/>
            <a:ext cx="490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endParaRPr lang="zh-CN" altLang="en-US" sz="4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BFF953A0-B1EA-4626-A982-F44D6611DD90}"/>
              </a:ext>
            </a:extLst>
          </p:cNvPr>
          <p:cNvSpPr txBox="1"/>
          <p:nvPr/>
        </p:nvSpPr>
        <p:spPr>
          <a:xfrm>
            <a:off x="11313708" y="2223911"/>
            <a:ext cx="280686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万</a:t>
            </a: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DE4F6F20-768B-4892-8FDC-FF11D434A16B}"/>
              </a:ext>
            </a:extLst>
          </p:cNvPr>
          <p:cNvSpPr/>
          <p:nvPr/>
        </p:nvSpPr>
        <p:spPr>
          <a:xfrm>
            <a:off x="7792822" y="2643474"/>
            <a:ext cx="1896642" cy="533400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304800" dist="342900" dir="5400000" sx="84000" sy="84000" algn="ctr" rotWithShape="0">
              <a:schemeClr val="accent2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B8D6A4CE-7E46-40CA-9F81-18D48443E521}"/>
              </a:ext>
            </a:extLst>
          </p:cNvPr>
          <p:cNvSpPr txBox="1"/>
          <p:nvPr/>
        </p:nvSpPr>
        <p:spPr>
          <a:xfrm>
            <a:off x="8122105" y="2756285"/>
            <a:ext cx="12827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zh-CN" altLang="en-US" sz="2000">
                <a:solidFill>
                  <a:schemeClr val="accent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添加小标题</a:t>
            </a:r>
          </a:p>
        </p:txBody>
      </p:sp>
      <p:sp>
        <p:nvSpPr>
          <p:cNvPr id="70" name="图形 2169">
            <a:extLst>
              <a:ext uri="{FF2B5EF4-FFF2-40B4-BE49-F238E27FC236}">
                <a16:creationId xmlns:a16="http://schemas.microsoft.com/office/drawing/2014/main" id="{7E99784A-7988-4959-99B0-2B0CBD705CF4}"/>
              </a:ext>
            </a:extLst>
          </p:cNvPr>
          <p:cNvSpPr>
            <a:spLocks/>
          </p:cNvSpPr>
          <p:nvPr/>
        </p:nvSpPr>
        <p:spPr>
          <a:xfrm rot="16200000">
            <a:off x="7307110" y="1941850"/>
            <a:ext cx="900000" cy="351503"/>
          </a:xfrm>
          <a:custGeom>
            <a:avLst/>
            <a:gdLst>
              <a:gd name="connsiteX0" fmla="*/ 506627 w 506626"/>
              <a:gd name="connsiteY0" fmla="*/ 119890 h 239815"/>
              <a:gd name="connsiteX1" fmla="*/ 298956 w 506626"/>
              <a:gd name="connsiteY1" fmla="*/ 0 h 239815"/>
              <a:gd name="connsiteX2" fmla="*/ 298956 w 506626"/>
              <a:gd name="connsiteY2" fmla="*/ 52096 h 239815"/>
              <a:gd name="connsiteX3" fmla="*/ 0 w 506626"/>
              <a:gd name="connsiteY3" fmla="*/ 17878 h 239815"/>
              <a:gd name="connsiteX4" fmla="*/ 0 w 506626"/>
              <a:gd name="connsiteY4" fmla="*/ 221937 h 239815"/>
              <a:gd name="connsiteX5" fmla="*/ 298956 w 506626"/>
              <a:gd name="connsiteY5" fmla="*/ 187719 h 239815"/>
              <a:gd name="connsiteX6" fmla="*/ 298956 w 506626"/>
              <a:gd name="connsiteY6" fmla="*/ 239815 h 23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626" h="239815">
                <a:moveTo>
                  <a:pt x="506627" y="119890"/>
                </a:moveTo>
                <a:lnTo>
                  <a:pt x="298956" y="0"/>
                </a:lnTo>
                <a:lnTo>
                  <a:pt x="298956" y="52096"/>
                </a:lnTo>
                <a:lnTo>
                  <a:pt x="0" y="17878"/>
                </a:lnTo>
                <a:lnTo>
                  <a:pt x="0" y="221937"/>
                </a:lnTo>
                <a:lnTo>
                  <a:pt x="298956" y="187719"/>
                </a:lnTo>
                <a:lnTo>
                  <a:pt x="298956" y="23981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1000"/>
                </a:schemeClr>
              </a:gs>
              <a:gs pos="100000">
                <a:schemeClr val="accent1">
                  <a:lumMod val="90000"/>
                  <a:alpha val="16000"/>
                </a:schemeClr>
              </a:gs>
            </a:gsLst>
            <a:lin ang="21594000" scaled="0"/>
          </a:gradFill>
          <a:ln w="357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1" name="图形 2169">
            <a:extLst>
              <a:ext uri="{FF2B5EF4-FFF2-40B4-BE49-F238E27FC236}">
                <a16:creationId xmlns:a16="http://schemas.microsoft.com/office/drawing/2014/main" id="{F28DC089-7B13-42A6-926E-27828C8B7790}"/>
              </a:ext>
            </a:extLst>
          </p:cNvPr>
          <p:cNvSpPr>
            <a:spLocks/>
          </p:cNvSpPr>
          <p:nvPr/>
        </p:nvSpPr>
        <p:spPr>
          <a:xfrm rot="16200000">
            <a:off x="9548288" y="1941850"/>
            <a:ext cx="900000" cy="351503"/>
          </a:xfrm>
          <a:custGeom>
            <a:avLst/>
            <a:gdLst>
              <a:gd name="connsiteX0" fmla="*/ 506627 w 506626"/>
              <a:gd name="connsiteY0" fmla="*/ 119890 h 239815"/>
              <a:gd name="connsiteX1" fmla="*/ 298956 w 506626"/>
              <a:gd name="connsiteY1" fmla="*/ 0 h 239815"/>
              <a:gd name="connsiteX2" fmla="*/ 298956 w 506626"/>
              <a:gd name="connsiteY2" fmla="*/ 52096 h 239815"/>
              <a:gd name="connsiteX3" fmla="*/ 0 w 506626"/>
              <a:gd name="connsiteY3" fmla="*/ 17878 h 239815"/>
              <a:gd name="connsiteX4" fmla="*/ 0 w 506626"/>
              <a:gd name="connsiteY4" fmla="*/ 221937 h 239815"/>
              <a:gd name="connsiteX5" fmla="*/ 298956 w 506626"/>
              <a:gd name="connsiteY5" fmla="*/ 187719 h 239815"/>
              <a:gd name="connsiteX6" fmla="*/ 298956 w 506626"/>
              <a:gd name="connsiteY6" fmla="*/ 239815 h 23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626" h="239815">
                <a:moveTo>
                  <a:pt x="506627" y="119890"/>
                </a:moveTo>
                <a:lnTo>
                  <a:pt x="298956" y="0"/>
                </a:lnTo>
                <a:lnTo>
                  <a:pt x="298956" y="52096"/>
                </a:lnTo>
                <a:lnTo>
                  <a:pt x="0" y="17878"/>
                </a:lnTo>
                <a:lnTo>
                  <a:pt x="0" y="221937"/>
                </a:lnTo>
                <a:lnTo>
                  <a:pt x="298956" y="187719"/>
                </a:lnTo>
                <a:lnTo>
                  <a:pt x="298956" y="23981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1000"/>
                </a:schemeClr>
              </a:gs>
              <a:gs pos="100000">
                <a:schemeClr val="accent1">
                  <a:lumMod val="90000"/>
                  <a:alpha val="16000"/>
                </a:schemeClr>
              </a:gs>
            </a:gsLst>
            <a:lin ang="21594000" scaled="0"/>
          </a:gradFill>
          <a:ln w="357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EA259CC5-8A52-4A39-8AB8-C530A2A087D7}"/>
              </a:ext>
            </a:extLst>
          </p:cNvPr>
          <p:cNvGrpSpPr/>
          <p:nvPr/>
        </p:nvGrpSpPr>
        <p:grpSpPr>
          <a:xfrm>
            <a:off x="1505441" y="5920314"/>
            <a:ext cx="370249" cy="370249"/>
            <a:chOff x="4285158" y="2482913"/>
            <a:chExt cx="370249" cy="370249"/>
          </a:xfrm>
          <a:solidFill>
            <a:schemeClr val="accent1">
              <a:lumMod val="90000"/>
            </a:schemeClr>
          </a:solidFill>
        </p:grpSpPr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7C2F089C-45F4-4D40-AB87-2352778225C8}"/>
                </a:ext>
              </a:extLst>
            </p:cNvPr>
            <p:cNvSpPr/>
            <p:nvPr/>
          </p:nvSpPr>
          <p:spPr>
            <a:xfrm>
              <a:off x="4285158" y="2482913"/>
              <a:ext cx="370249" cy="370249"/>
            </a:xfrm>
            <a:custGeom>
              <a:avLst/>
              <a:gdLst>
                <a:gd name="connsiteX0" fmla="*/ -51 w 518037"/>
                <a:gd name="connsiteY0" fmla="*/ 258887 h 518037"/>
                <a:gd name="connsiteX1" fmla="*/ 258899 w 518037"/>
                <a:gd name="connsiteY1" fmla="*/ 517975 h 518037"/>
                <a:gd name="connsiteX2" fmla="*/ 517987 w 518037"/>
                <a:gd name="connsiteY2" fmla="*/ 259025 h 518037"/>
                <a:gd name="connsiteX3" fmla="*/ 259312 w 518037"/>
                <a:gd name="connsiteY3" fmla="*/ -63 h 518037"/>
                <a:gd name="connsiteX4" fmla="*/ -51 w 518037"/>
                <a:gd name="connsiteY4" fmla="*/ 258473 h 518037"/>
                <a:gd name="connsiteX5" fmla="*/ -51 w 518037"/>
                <a:gd name="connsiteY5" fmla="*/ 258887 h 518037"/>
                <a:gd name="connsiteX6" fmla="*/ 458987 w 518037"/>
                <a:gd name="connsiteY6" fmla="*/ 258887 h 518037"/>
                <a:gd name="connsiteX7" fmla="*/ 259106 w 518037"/>
                <a:gd name="connsiteY7" fmla="*/ 458768 h 518037"/>
                <a:gd name="connsiteX8" fmla="*/ 59224 w 518037"/>
                <a:gd name="connsiteY8" fmla="*/ 258887 h 518037"/>
                <a:gd name="connsiteX9" fmla="*/ 259106 w 518037"/>
                <a:gd name="connsiteY9" fmla="*/ 59005 h 518037"/>
                <a:gd name="connsiteX10" fmla="*/ 459194 w 518037"/>
                <a:gd name="connsiteY10" fmla="*/ 258680 h 518037"/>
                <a:gd name="connsiteX11" fmla="*/ 459194 w 518037"/>
                <a:gd name="connsiteY11" fmla="*/ 258887 h 51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8037" h="518037">
                  <a:moveTo>
                    <a:pt x="-51" y="258887"/>
                  </a:moveTo>
                  <a:cubicBezTo>
                    <a:pt x="-85" y="401940"/>
                    <a:pt x="115846" y="517933"/>
                    <a:pt x="258899" y="517975"/>
                  </a:cubicBezTo>
                  <a:cubicBezTo>
                    <a:pt x="401952" y="518009"/>
                    <a:pt x="517952" y="402078"/>
                    <a:pt x="517987" y="259025"/>
                  </a:cubicBezTo>
                  <a:cubicBezTo>
                    <a:pt x="518021" y="116082"/>
                    <a:pt x="402255" y="130"/>
                    <a:pt x="259312" y="-63"/>
                  </a:cubicBezTo>
                  <a:cubicBezTo>
                    <a:pt x="116301" y="-290"/>
                    <a:pt x="177" y="115462"/>
                    <a:pt x="-51" y="258473"/>
                  </a:cubicBezTo>
                  <a:cubicBezTo>
                    <a:pt x="-51" y="258611"/>
                    <a:pt x="-51" y="258749"/>
                    <a:pt x="-51" y="258887"/>
                  </a:cubicBezTo>
                  <a:close/>
                  <a:moveTo>
                    <a:pt x="458987" y="258887"/>
                  </a:moveTo>
                  <a:cubicBezTo>
                    <a:pt x="458987" y="369276"/>
                    <a:pt x="369495" y="458768"/>
                    <a:pt x="259106" y="458768"/>
                  </a:cubicBezTo>
                  <a:cubicBezTo>
                    <a:pt x="148716" y="458768"/>
                    <a:pt x="59224" y="369276"/>
                    <a:pt x="59224" y="258887"/>
                  </a:cubicBezTo>
                  <a:cubicBezTo>
                    <a:pt x="59224" y="148497"/>
                    <a:pt x="148716" y="59005"/>
                    <a:pt x="259106" y="59005"/>
                  </a:cubicBezTo>
                  <a:cubicBezTo>
                    <a:pt x="369495" y="58888"/>
                    <a:pt x="459077" y="148290"/>
                    <a:pt x="459194" y="258680"/>
                  </a:cubicBezTo>
                  <a:cubicBezTo>
                    <a:pt x="459194" y="258749"/>
                    <a:pt x="459194" y="258818"/>
                    <a:pt x="459194" y="258887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B4C195DB-E7B3-4085-AB72-00B362662E64}"/>
                </a:ext>
              </a:extLst>
            </p:cNvPr>
            <p:cNvSpPr/>
            <p:nvPr/>
          </p:nvSpPr>
          <p:spPr>
            <a:xfrm>
              <a:off x="4463705" y="2552578"/>
              <a:ext cx="11529" cy="120968"/>
            </a:xfrm>
            <a:custGeom>
              <a:avLst/>
              <a:gdLst>
                <a:gd name="connsiteX0" fmla="*/ -15 w 16131"/>
                <a:gd name="connsiteY0" fmla="*/ 8746 h 169253"/>
                <a:gd name="connsiteX1" fmla="*/ -15 w 16131"/>
                <a:gd name="connsiteY1" fmla="*/ 160380 h 169253"/>
                <a:gd name="connsiteX2" fmla="*/ 7271 w 16131"/>
                <a:gd name="connsiteY2" fmla="*/ 169155 h 169253"/>
                <a:gd name="connsiteX3" fmla="*/ 16045 w 16131"/>
                <a:gd name="connsiteY3" fmla="*/ 161869 h 169253"/>
                <a:gd name="connsiteX4" fmla="*/ 16045 w 16131"/>
                <a:gd name="connsiteY4" fmla="*/ 160380 h 169253"/>
                <a:gd name="connsiteX5" fmla="*/ 16045 w 16131"/>
                <a:gd name="connsiteY5" fmla="*/ 8746 h 169253"/>
                <a:gd name="connsiteX6" fmla="*/ 8759 w 16131"/>
                <a:gd name="connsiteY6" fmla="*/ -28 h 169253"/>
                <a:gd name="connsiteX7" fmla="*/ -15 w 16131"/>
                <a:gd name="connsiteY7" fmla="*/ 7257 h 169253"/>
                <a:gd name="connsiteX8" fmla="*/ -15 w 16131"/>
                <a:gd name="connsiteY8" fmla="*/ 8746 h 16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31" h="169253">
                  <a:moveTo>
                    <a:pt x="-15" y="8746"/>
                  </a:moveTo>
                  <a:lnTo>
                    <a:pt x="-15" y="160380"/>
                  </a:lnTo>
                  <a:cubicBezTo>
                    <a:pt x="-428" y="164812"/>
                    <a:pt x="2839" y="168741"/>
                    <a:pt x="7271" y="169155"/>
                  </a:cubicBezTo>
                  <a:cubicBezTo>
                    <a:pt x="11702" y="169568"/>
                    <a:pt x="15631" y="166308"/>
                    <a:pt x="16045" y="161869"/>
                  </a:cubicBezTo>
                  <a:cubicBezTo>
                    <a:pt x="16093" y="161373"/>
                    <a:pt x="16093" y="160877"/>
                    <a:pt x="16045" y="160380"/>
                  </a:cubicBezTo>
                  <a:lnTo>
                    <a:pt x="16045" y="8746"/>
                  </a:lnTo>
                  <a:cubicBezTo>
                    <a:pt x="16458" y="4314"/>
                    <a:pt x="13191" y="386"/>
                    <a:pt x="8759" y="-28"/>
                  </a:cubicBezTo>
                  <a:cubicBezTo>
                    <a:pt x="4327" y="-442"/>
                    <a:pt x="399" y="2825"/>
                    <a:pt x="-15" y="7257"/>
                  </a:cubicBezTo>
                  <a:cubicBezTo>
                    <a:pt x="-63" y="7754"/>
                    <a:pt x="-63" y="8250"/>
                    <a:pt x="-15" y="8746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DB6AFB43-B148-4D4D-9F4D-421A18431F57}"/>
                </a:ext>
              </a:extLst>
            </p:cNvPr>
            <p:cNvSpPr/>
            <p:nvPr/>
          </p:nvSpPr>
          <p:spPr>
            <a:xfrm>
              <a:off x="4363681" y="2666180"/>
              <a:ext cx="110789" cy="46622"/>
            </a:xfrm>
            <a:custGeom>
              <a:avLst/>
              <a:gdLst>
                <a:gd name="connsiteX0" fmla="*/ 6841 w 155011"/>
                <a:gd name="connsiteY0" fmla="*/ 60295 h 65231"/>
                <a:gd name="connsiteX1" fmla="*/ -51 w 155011"/>
                <a:gd name="connsiteY1" fmla="*/ 64843 h 65231"/>
                <a:gd name="connsiteX2" fmla="*/ 7944 w 155011"/>
                <a:gd name="connsiteY2" fmla="*/ 63189 h 65231"/>
                <a:gd name="connsiteX3" fmla="*/ 148068 w 155011"/>
                <a:gd name="connsiteY3" fmla="*/ 4810 h 65231"/>
                <a:gd name="connsiteX4" fmla="*/ 154960 w 155011"/>
                <a:gd name="connsiteY4" fmla="*/ 261 h 65231"/>
                <a:gd name="connsiteX5" fmla="*/ 146965 w 155011"/>
                <a:gd name="connsiteY5" fmla="*/ 1915 h 6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011" h="65231">
                  <a:moveTo>
                    <a:pt x="6841" y="60295"/>
                  </a:moveTo>
                  <a:cubicBezTo>
                    <a:pt x="2775" y="62018"/>
                    <a:pt x="-51" y="64016"/>
                    <a:pt x="-51" y="64843"/>
                  </a:cubicBezTo>
                  <a:cubicBezTo>
                    <a:pt x="-51" y="65671"/>
                    <a:pt x="3878" y="64843"/>
                    <a:pt x="7944" y="63189"/>
                  </a:cubicBezTo>
                  <a:lnTo>
                    <a:pt x="148068" y="4810"/>
                  </a:lnTo>
                  <a:cubicBezTo>
                    <a:pt x="152204" y="3087"/>
                    <a:pt x="154960" y="1088"/>
                    <a:pt x="154960" y="261"/>
                  </a:cubicBezTo>
                  <a:cubicBezTo>
                    <a:pt x="154960" y="-566"/>
                    <a:pt x="151032" y="261"/>
                    <a:pt x="146965" y="1915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C8161E92-7189-4024-BBF2-BF3929C6CFAA}"/>
                </a:ext>
              </a:extLst>
            </p:cNvPr>
            <p:cNvSpPr/>
            <p:nvPr/>
          </p:nvSpPr>
          <p:spPr>
            <a:xfrm>
              <a:off x="4463781" y="2659713"/>
              <a:ext cx="87981" cy="16847"/>
            </a:xfrm>
            <a:custGeom>
              <a:avLst/>
              <a:gdLst>
                <a:gd name="connsiteX0" fmla="*/ 11735 w 123099"/>
                <a:gd name="connsiteY0" fmla="*/ -63 h 23572"/>
                <a:gd name="connsiteX1" fmla="*/ -51 w 123099"/>
                <a:gd name="connsiteY1" fmla="*/ 11723 h 23572"/>
                <a:gd name="connsiteX2" fmla="*/ 11735 w 123099"/>
                <a:gd name="connsiteY2" fmla="*/ 23509 h 23572"/>
                <a:gd name="connsiteX3" fmla="*/ 111262 w 123099"/>
                <a:gd name="connsiteY3" fmla="*/ 23509 h 23572"/>
                <a:gd name="connsiteX4" fmla="*/ 123048 w 123099"/>
                <a:gd name="connsiteY4" fmla="*/ 11723 h 23572"/>
                <a:gd name="connsiteX5" fmla="*/ 111262 w 123099"/>
                <a:gd name="connsiteY5" fmla="*/ -63 h 2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099" h="23572">
                  <a:moveTo>
                    <a:pt x="11735" y="-63"/>
                  </a:moveTo>
                  <a:cubicBezTo>
                    <a:pt x="5229" y="-63"/>
                    <a:pt x="-51" y="5216"/>
                    <a:pt x="-51" y="11723"/>
                  </a:cubicBezTo>
                  <a:cubicBezTo>
                    <a:pt x="-51" y="18229"/>
                    <a:pt x="5229" y="23509"/>
                    <a:pt x="11735" y="23509"/>
                  </a:cubicBezTo>
                  <a:lnTo>
                    <a:pt x="111262" y="23509"/>
                  </a:lnTo>
                  <a:cubicBezTo>
                    <a:pt x="117769" y="23509"/>
                    <a:pt x="123048" y="18229"/>
                    <a:pt x="123048" y="11723"/>
                  </a:cubicBezTo>
                  <a:cubicBezTo>
                    <a:pt x="123048" y="5216"/>
                    <a:pt x="117769" y="-63"/>
                    <a:pt x="111262" y="-63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09F1BE35-8D76-4239-9DB4-3CDD8403C4C8}"/>
                </a:ext>
              </a:extLst>
            </p:cNvPr>
            <p:cNvSpPr/>
            <p:nvPr/>
          </p:nvSpPr>
          <p:spPr>
            <a:xfrm>
              <a:off x="4456786" y="2652718"/>
              <a:ext cx="28670" cy="28670"/>
            </a:xfrm>
            <a:custGeom>
              <a:avLst/>
              <a:gdLst>
                <a:gd name="connsiteX0" fmla="*/ -51 w 40114"/>
                <a:gd name="connsiteY0" fmla="*/ 19994 h 40114"/>
                <a:gd name="connsiteX1" fmla="*/ 20006 w 40114"/>
                <a:gd name="connsiteY1" fmla="*/ 40051 h 40114"/>
                <a:gd name="connsiteX2" fmla="*/ 40063 w 40114"/>
                <a:gd name="connsiteY2" fmla="*/ 19994 h 40114"/>
                <a:gd name="connsiteX3" fmla="*/ 20006 w 40114"/>
                <a:gd name="connsiteY3" fmla="*/ -63 h 40114"/>
                <a:gd name="connsiteX4" fmla="*/ -51 w 40114"/>
                <a:gd name="connsiteY4" fmla="*/ 19994 h 4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14" h="40114">
                  <a:moveTo>
                    <a:pt x="-51" y="19994"/>
                  </a:moveTo>
                  <a:cubicBezTo>
                    <a:pt x="-51" y="31070"/>
                    <a:pt x="8930" y="40051"/>
                    <a:pt x="20006" y="40051"/>
                  </a:cubicBezTo>
                  <a:cubicBezTo>
                    <a:pt x="31082" y="40051"/>
                    <a:pt x="40063" y="31070"/>
                    <a:pt x="40063" y="19994"/>
                  </a:cubicBezTo>
                  <a:cubicBezTo>
                    <a:pt x="40063" y="8918"/>
                    <a:pt x="31082" y="-63"/>
                    <a:pt x="20006" y="-63"/>
                  </a:cubicBezTo>
                  <a:cubicBezTo>
                    <a:pt x="8930" y="-63"/>
                    <a:pt x="-51" y="8918"/>
                    <a:pt x="-51" y="19994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56062182-C2DA-4AF1-A601-67EFDFFB0B7D}"/>
              </a:ext>
            </a:extLst>
          </p:cNvPr>
          <p:cNvGrpSpPr/>
          <p:nvPr/>
        </p:nvGrpSpPr>
        <p:grpSpPr>
          <a:xfrm>
            <a:off x="5054629" y="5911248"/>
            <a:ext cx="367736" cy="357741"/>
            <a:chOff x="7511832" y="2489069"/>
            <a:chExt cx="367736" cy="357741"/>
          </a:xfrm>
          <a:solidFill>
            <a:schemeClr val="accent1">
              <a:lumMod val="90000"/>
            </a:schemeClr>
          </a:solidFill>
        </p:grpSpPr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2FBE37E5-7F2F-4379-96D7-AB6CCB78EA36}"/>
                </a:ext>
              </a:extLst>
            </p:cNvPr>
            <p:cNvSpPr/>
            <p:nvPr/>
          </p:nvSpPr>
          <p:spPr>
            <a:xfrm>
              <a:off x="7584985" y="2492766"/>
              <a:ext cx="83103" cy="91084"/>
            </a:xfrm>
            <a:custGeom>
              <a:avLst/>
              <a:gdLst>
                <a:gd name="connsiteX0" fmla="*/ 20626 w 116275"/>
                <a:gd name="connsiteY0" fmla="*/ 67345 h 127441"/>
                <a:gd name="connsiteX1" fmla="*/ -51 w 116275"/>
                <a:gd name="connsiteY1" fmla="*/ 99326 h 127441"/>
                <a:gd name="connsiteX2" fmla="*/ 64669 w 116275"/>
                <a:gd name="connsiteY2" fmla="*/ 127378 h 127441"/>
                <a:gd name="connsiteX3" fmla="*/ 66944 w 116275"/>
                <a:gd name="connsiteY3" fmla="*/ 115523 h 127441"/>
                <a:gd name="connsiteX4" fmla="*/ 100372 w 116275"/>
                <a:gd name="connsiteY4" fmla="*/ 21303 h 127441"/>
                <a:gd name="connsiteX5" fmla="*/ 116225 w 116275"/>
                <a:gd name="connsiteY5" fmla="*/ -63 h 127441"/>
                <a:gd name="connsiteX6" fmla="*/ 81349 w 116275"/>
                <a:gd name="connsiteY6" fmla="*/ 14135 h 127441"/>
                <a:gd name="connsiteX7" fmla="*/ 20626 w 116275"/>
                <a:gd name="connsiteY7" fmla="*/ 67345 h 12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75" h="127441">
                  <a:moveTo>
                    <a:pt x="20626" y="67345"/>
                  </a:moveTo>
                  <a:cubicBezTo>
                    <a:pt x="12935" y="77470"/>
                    <a:pt x="6028" y="88160"/>
                    <a:pt x="-51" y="99326"/>
                  </a:cubicBezTo>
                  <a:cubicBezTo>
                    <a:pt x="20261" y="111353"/>
                    <a:pt x="42007" y="120782"/>
                    <a:pt x="64669" y="127378"/>
                  </a:cubicBezTo>
                  <a:cubicBezTo>
                    <a:pt x="65427" y="123381"/>
                    <a:pt x="66117" y="119383"/>
                    <a:pt x="66944" y="115523"/>
                  </a:cubicBezTo>
                  <a:cubicBezTo>
                    <a:pt x="72968" y="82529"/>
                    <a:pt x="84258" y="50720"/>
                    <a:pt x="100372" y="21303"/>
                  </a:cubicBezTo>
                  <a:cubicBezTo>
                    <a:pt x="104894" y="13646"/>
                    <a:pt x="110201" y="6485"/>
                    <a:pt x="116225" y="-63"/>
                  </a:cubicBezTo>
                  <a:cubicBezTo>
                    <a:pt x="104060" y="3225"/>
                    <a:pt x="92349" y="7994"/>
                    <a:pt x="81349" y="14135"/>
                  </a:cubicBezTo>
                  <a:cubicBezTo>
                    <a:pt x="57639" y="27472"/>
                    <a:pt x="36962" y="45593"/>
                    <a:pt x="20626" y="67345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A5E76D73-E87F-461D-848F-2ED241BFCAAF}"/>
                </a:ext>
              </a:extLst>
            </p:cNvPr>
            <p:cNvSpPr/>
            <p:nvPr/>
          </p:nvSpPr>
          <p:spPr>
            <a:xfrm>
              <a:off x="7634000" y="2595279"/>
              <a:ext cx="123153" cy="67685"/>
            </a:xfrm>
            <a:custGeom>
              <a:avLst/>
              <a:gdLst>
                <a:gd name="connsiteX0" fmla="*/ 7600 w 172311"/>
                <a:gd name="connsiteY0" fmla="*/ -63 h 94702"/>
                <a:gd name="connsiteX1" fmla="*/ -51 w 172311"/>
                <a:gd name="connsiteY1" fmla="*/ 94639 h 94702"/>
                <a:gd name="connsiteX2" fmla="*/ 172261 w 172311"/>
                <a:gd name="connsiteY2" fmla="*/ 94639 h 94702"/>
                <a:gd name="connsiteX3" fmla="*/ 164610 w 172311"/>
                <a:gd name="connsiteY3" fmla="*/ -63 h 94702"/>
                <a:gd name="connsiteX4" fmla="*/ 7324 w 172311"/>
                <a:gd name="connsiteY4" fmla="*/ -63 h 9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311" h="94702">
                  <a:moveTo>
                    <a:pt x="7600" y="-63"/>
                  </a:moveTo>
                  <a:cubicBezTo>
                    <a:pt x="2747" y="31277"/>
                    <a:pt x="190" y="62927"/>
                    <a:pt x="-51" y="94639"/>
                  </a:cubicBezTo>
                  <a:lnTo>
                    <a:pt x="172261" y="94639"/>
                  </a:lnTo>
                  <a:cubicBezTo>
                    <a:pt x="172054" y="62927"/>
                    <a:pt x="169435" y="31277"/>
                    <a:pt x="164610" y="-63"/>
                  </a:cubicBezTo>
                  <a:cubicBezTo>
                    <a:pt x="112917" y="12254"/>
                    <a:pt x="59017" y="12254"/>
                    <a:pt x="7324" y="-63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DA165972-74AB-4DB5-83FB-853571D86DD9}"/>
                </a:ext>
              </a:extLst>
            </p:cNvPr>
            <p:cNvSpPr/>
            <p:nvPr/>
          </p:nvSpPr>
          <p:spPr>
            <a:xfrm>
              <a:off x="7634247" y="2673063"/>
              <a:ext cx="123153" cy="67586"/>
            </a:xfrm>
            <a:custGeom>
              <a:avLst/>
              <a:gdLst>
                <a:gd name="connsiteX0" fmla="*/ 83417 w 172311"/>
                <a:gd name="connsiteY0" fmla="*/ 84645 h 94564"/>
                <a:gd name="connsiteX1" fmla="*/ 164610 w 172311"/>
                <a:gd name="connsiteY1" fmla="*/ 94501 h 94564"/>
                <a:gd name="connsiteX2" fmla="*/ 172261 w 172311"/>
                <a:gd name="connsiteY2" fmla="*/ -63 h 94564"/>
                <a:gd name="connsiteX3" fmla="*/ -51 w 172311"/>
                <a:gd name="connsiteY3" fmla="*/ -63 h 94564"/>
                <a:gd name="connsiteX4" fmla="*/ 7324 w 172311"/>
                <a:gd name="connsiteY4" fmla="*/ 93398 h 94564"/>
                <a:gd name="connsiteX5" fmla="*/ 83417 w 172311"/>
                <a:gd name="connsiteY5" fmla="*/ 84645 h 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311" h="94564">
                  <a:moveTo>
                    <a:pt x="83417" y="84645"/>
                  </a:moveTo>
                  <a:cubicBezTo>
                    <a:pt x="110780" y="84631"/>
                    <a:pt x="138074" y="87940"/>
                    <a:pt x="164610" y="94501"/>
                  </a:cubicBezTo>
                  <a:cubicBezTo>
                    <a:pt x="169435" y="63209"/>
                    <a:pt x="172054" y="31601"/>
                    <a:pt x="172261" y="-63"/>
                  </a:cubicBezTo>
                  <a:lnTo>
                    <a:pt x="-51" y="-63"/>
                  </a:lnTo>
                  <a:cubicBezTo>
                    <a:pt x="177" y="31229"/>
                    <a:pt x="2644" y="62458"/>
                    <a:pt x="7324" y="93398"/>
                  </a:cubicBezTo>
                  <a:cubicBezTo>
                    <a:pt x="32268" y="87588"/>
                    <a:pt x="57777" y="84652"/>
                    <a:pt x="83417" y="84645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4D6E0B99-0BFF-4A78-9309-14296C07BC07}"/>
                </a:ext>
              </a:extLst>
            </p:cNvPr>
            <p:cNvSpPr/>
            <p:nvPr/>
          </p:nvSpPr>
          <p:spPr>
            <a:xfrm>
              <a:off x="7559468" y="2571732"/>
              <a:ext cx="70197" cy="91232"/>
            </a:xfrm>
            <a:custGeom>
              <a:avLst/>
              <a:gdLst>
                <a:gd name="connsiteX0" fmla="*/ -51 w 98217"/>
                <a:gd name="connsiteY0" fmla="*/ 127585 h 127648"/>
                <a:gd name="connsiteX1" fmla="*/ 90103 w 98217"/>
                <a:gd name="connsiteY1" fmla="*/ 127585 h 127648"/>
                <a:gd name="connsiteX2" fmla="*/ 98167 w 98217"/>
                <a:gd name="connsiteY2" fmla="*/ 29299 h 127648"/>
                <a:gd name="connsiteX3" fmla="*/ 43716 w 98217"/>
                <a:gd name="connsiteY3" fmla="*/ 7656 h 127648"/>
                <a:gd name="connsiteX4" fmla="*/ 29931 w 98217"/>
                <a:gd name="connsiteY4" fmla="*/ -63 h 127648"/>
                <a:gd name="connsiteX5" fmla="*/ -51 w 98217"/>
                <a:gd name="connsiteY5" fmla="*/ 127585 h 12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17" h="127648">
                  <a:moveTo>
                    <a:pt x="-51" y="127585"/>
                  </a:moveTo>
                  <a:lnTo>
                    <a:pt x="90103" y="127585"/>
                  </a:lnTo>
                  <a:cubicBezTo>
                    <a:pt x="90337" y="94667"/>
                    <a:pt x="93032" y="61810"/>
                    <a:pt x="98167" y="29299"/>
                  </a:cubicBezTo>
                  <a:cubicBezTo>
                    <a:pt x="79350" y="23888"/>
                    <a:pt x="61113" y="16637"/>
                    <a:pt x="43716" y="7656"/>
                  </a:cubicBezTo>
                  <a:cubicBezTo>
                    <a:pt x="39029" y="5244"/>
                    <a:pt x="34411" y="2625"/>
                    <a:pt x="29931" y="-63"/>
                  </a:cubicBezTo>
                  <a:cubicBezTo>
                    <a:pt x="10874" y="39837"/>
                    <a:pt x="645" y="83377"/>
                    <a:pt x="-51" y="127585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0A8DEEB0-731D-4CC1-B1D7-67897ADB0F63}"/>
                </a:ext>
              </a:extLst>
            </p:cNvPr>
            <p:cNvSpPr/>
            <p:nvPr/>
          </p:nvSpPr>
          <p:spPr>
            <a:xfrm>
              <a:off x="7559468" y="2673063"/>
              <a:ext cx="70050" cy="90050"/>
            </a:xfrm>
            <a:custGeom>
              <a:avLst/>
              <a:gdLst>
                <a:gd name="connsiteX0" fmla="*/ 29035 w 98011"/>
                <a:gd name="connsiteY0" fmla="*/ 125931 h 125994"/>
                <a:gd name="connsiteX1" fmla="*/ 97960 w 98011"/>
                <a:gd name="connsiteY1" fmla="*/ 96845 h 125994"/>
                <a:gd name="connsiteX2" fmla="*/ 90172 w 98011"/>
                <a:gd name="connsiteY2" fmla="*/ -63 h 125994"/>
                <a:gd name="connsiteX3" fmla="*/ -51 w 98011"/>
                <a:gd name="connsiteY3" fmla="*/ -63 h 125994"/>
                <a:gd name="connsiteX4" fmla="*/ 29035 w 98011"/>
                <a:gd name="connsiteY4" fmla="*/ 125931 h 12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11" h="125994">
                  <a:moveTo>
                    <a:pt x="29035" y="125931"/>
                  </a:moveTo>
                  <a:cubicBezTo>
                    <a:pt x="50677" y="113331"/>
                    <a:pt x="73836" y="103558"/>
                    <a:pt x="97960" y="96845"/>
                  </a:cubicBezTo>
                  <a:cubicBezTo>
                    <a:pt x="93025" y="64774"/>
                    <a:pt x="90426" y="32386"/>
                    <a:pt x="90172" y="-63"/>
                  </a:cubicBezTo>
                  <a:lnTo>
                    <a:pt x="-51" y="-63"/>
                  </a:lnTo>
                  <a:cubicBezTo>
                    <a:pt x="583" y="43525"/>
                    <a:pt x="10501" y="86478"/>
                    <a:pt x="29035" y="125931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41DB1E99-04E3-483D-BCA1-B3BBEF051C32}"/>
                </a:ext>
              </a:extLst>
            </p:cNvPr>
            <p:cNvSpPr/>
            <p:nvPr/>
          </p:nvSpPr>
          <p:spPr>
            <a:xfrm>
              <a:off x="7640995" y="2489069"/>
              <a:ext cx="109459" cy="103943"/>
            </a:xfrm>
            <a:custGeom>
              <a:avLst/>
              <a:gdLst>
                <a:gd name="connsiteX0" fmla="*/ 91826 w 153150"/>
                <a:gd name="connsiteY0" fmla="*/ 4212 h 145433"/>
                <a:gd name="connsiteX1" fmla="*/ 61154 w 153150"/>
                <a:gd name="connsiteY1" fmla="*/ 4212 h 145433"/>
                <a:gd name="connsiteX2" fmla="*/ 45440 w 153150"/>
                <a:gd name="connsiteY2" fmla="*/ 17652 h 145433"/>
                <a:gd name="connsiteX3" fmla="*/ 17043 w 153150"/>
                <a:gd name="connsiteY3" fmla="*/ 70655 h 145433"/>
                <a:gd name="connsiteX4" fmla="*/ -51 w 153150"/>
                <a:gd name="connsiteY4" fmla="*/ 136203 h 145433"/>
                <a:gd name="connsiteX5" fmla="*/ 76456 w 153150"/>
                <a:gd name="connsiteY5" fmla="*/ 145369 h 145433"/>
                <a:gd name="connsiteX6" fmla="*/ 153100 w 153150"/>
                <a:gd name="connsiteY6" fmla="*/ 136271 h 145433"/>
                <a:gd name="connsiteX7" fmla="*/ 150619 w 153150"/>
                <a:gd name="connsiteY7" fmla="*/ 123589 h 145433"/>
                <a:gd name="connsiteX8" fmla="*/ 118844 w 153150"/>
                <a:gd name="connsiteY8" fmla="*/ 33987 h 145433"/>
                <a:gd name="connsiteX9" fmla="*/ 91826 w 153150"/>
                <a:gd name="connsiteY9" fmla="*/ 4212 h 14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150" h="145433">
                  <a:moveTo>
                    <a:pt x="91826" y="4212"/>
                  </a:moveTo>
                  <a:cubicBezTo>
                    <a:pt x="82383" y="-1488"/>
                    <a:pt x="70597" y="-1488"/>
                    <a:pt x="61154" y="4212"/>
                  </a:cubicBezTo>
                  <a:cubicBezTo>
                    <a:pt x="55227" y="7796"/>
                    <a:pt x="49919" y="12338"/>
                    <a:pt x="45440" y="17652"/>
                  </a:cubicBezTo>
                  <a:cubicBezTo>
                    <a:pt x="32985" y="33546"/>
                    <a:pt x="23377" y="51480"/>
                    <a:pt x="17043" y="70655"/>
                  </a:cubicBezTo>
                  <a:cubicBezTo>
                    <a:pt x="9523" y="91987"/>
                    <a:pt x="3802" y="113912"/>
                    <a:pt x="-51" y="136203"/>
                  </a:cubicBezTo>
                  <a:cubicBezTo>
                    <a:pt x="24989" y="142330"/>
                    <a:pt x="50678" y="145404"/>
                    <a:pt x="76456" y="145369"/>
                  </a:cubicBezTo>
                  <a:cubicBezTo>
                    <a:pt x="102302" y="145383"/>
                    <a:pt x="128011" y="142330"/>
                    <a:pt x="153100" y="136271"/>
                  </a:cubicBezTo>
                  <a:cubicBezTo>
                    <a:pt x="152273" y="131929"/>
                    <a:pt x="151446" y="127725"/>
                    <a:pt x="150619" y="123589"/>
                  </a:cubicBezTo>
                  <a:cubicBezTo>
                    <a:pt x="144829" y="92236"/>
                    <a:pt x="134077" y="61991"/>
                    <a:pt x="118844" y="33987"/>
                  </a:cubicBezTo>
                  <a:cubicBezTo>
                    <a:pt x="112503" y="21932"/>
                    <a:pt x="103198" y="11690"/>
                    <a:pt x="91826" y="4212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AE9E459E-2ABC-4BD6-BBE9-D8822B2CC0CF}"/>
                </a:ext>
              </a:extLst>
            </p:cNvPr>
            <p:cNvSpPr/>
            <p:nvPr/>
          </p:nvSpPr>
          <p:spPr>
            <a:xfrm>
              <a:off x="7641045" y="2742078"/>
              <a:ext cx="109656" cy="104732"/>
            </a:xfrm>
            <a:custGeom>
              <a:avLst/>
              <a:gdLst>
                <a:gd name="connsiteX0" fmla="*/ 2637 w 153426"/>
                <a:gd name="connsiteY0" fmla="*/ 23025 h 146537"/>
                <a:gd name="connsiteX1" fmla="*/ 34342 w 153426"/>
                <a:gd name="connsiteY1" fmla="*/ 112627 h 146537"/>
                <a:gd name="connsiteX2" fmla="*/ 61430 w 153426"/>
                <a:gd name="connsiteY2" fmla="*/ 142127 h 146537"/>
                <a:gd name="connsiteX3" fmla="*/ 92101 w 153426"/>
                <a:gd name="connsiteY3" fmla="*/ 142127 h 146537"/>
                <a:gd name="connsiteX4" fmla="*/ 107747 w 153426"/>
                <a:gd name="connsiteY4" fmla="*/ 128342 h 146537"/>
                <a:gd name="connsiteX5" fmla="*/ 136213 w 153426"/>
                <a:gd name="connsiteY5" fmla="*/ 75408 h 146537"/>
                <a:gd name="connsiteX6" fmla="*/ 153375 w 153426"/>
                <a:gd name="connsiteY6" fmla="*/ 9723 h 146537"/>
                <a:gd name="connsiteX7" fmla="*/ -51 w 153426"/>
                <a:gd name="connsiteY7" fmla="*/ 8482 h 146537"/>
                <a:gd name="connsiteX8" fmla="*/ 2637 w 153426"/>
                <a:gd name="connsiteY8" fmla="*/ 23025 h 14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426" h="146537">
                  <a:moveTo>
                    <a:pt x="2637" y="23025"/>
                  </a:moveTo>
                  <a:cubicBezTo>
                    <a:pt x="8365" y="54393"/>
                    <a:pt x="19069" y="84637"/>
                    <a:pt x="34342" y="112627"/>
                  </a:cubicBezTo>
                  <a:cubicBezTo>
                    <a:pt x="40725" y="124599"/>
                    <a:pt x="50057" y="134752"/>
                    <a:pt x="61430" y="142127"/>
                  </a:cubicBezTo>
                  <a:cubicBezTo>
                    <a:pt x="70804" y="147923"/>
                    <a:pt x="82728" y="147923"/>
                    <a:pt x="92101" y="142127"/>
                  </a:cubicBezTo>
                  <a:cubicBezTo>
                    <a:pt x="98098" y="138515"/>
                    <a:pt x="103405" y="133842"/>
                    <a:pt x="107747" y="128342"/>
                  </a:cubicBezTo>
                  <a:cubicBezTo>
                    <a:pt x="120223" y="112496"/>
                    <a:pt x="129872" y="94583"/>
                    <a:pt x="136213" y="75408"/>
                  </a:cubicBezTo>
                  <a:cubicBezTo>
                    <a:pt x="143726" y="54020"/>
                    <a:pt x="149447" y="32054"/>
                    <a:pt x="153375" y="9723"/>
                  </a:cubicBezTo>
                  <a:cubicBezTo>
                    <a:pt x="103060" y="-2891"/>
                    <a:pt x="50471" y="-3318"/>
                    <a:pt x="-51" y="8482"/>
                  </a:cubicBezTo>
                  <a:cubicBezTo>
                    <a:pt x="432" y="13789"/>
                    <a:pt x="1328" y="18407"/>
                    <a:pt x="2637" y="23025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B2552D26-AA89-41EE-A058-C6E459860D3D}"/>
                </a:ext>
              </a:extLst>
            </p:cNvPr>
            <p:cNvSpPr/>
            <p:nvPr/>
          </p:nvSpPr>
          <p:spPr>
            <a:xfrm>
              <a:off x="7557990" y="2776561"/>
              <a:ext cx="84532" cy="67833"/>
            </a:xfrm>
            <a:custGeom>
              <a:avLst/>
              <a:gdLst>
                <a:gd name="connsiteX0" fmla="*/ 47162 w 118274"/>
                <a:gd name="connsiteY0" fmla="*/ 34399 h 94909"/>
                <a:gd name="connsiteX1" fmla="*/ 24762 w 118274"/>
                <a:gd name="connsiteY1" fmla="*/ -63 h 94909"/>
                <a:gd name="connsiteX2" fmla="*/ -51 w 118274"/>
                <a:gd name="connsiteY2" fmla="*/ 19029 h 94909"/>
                <a:gd name="connsiteX3" fmla="*/ 118223 w 118274"/>
                <a:gd name="connsiteY3" fmla="*/ 94846 h 94909"/>
                <a:gd name="connsiteX4" fmla="*/ 112227 w 118274"/>
                <a:gd name="connsiteY4" fmla="*/ 91744 h 94909"/>
                <a:gd name="connsiteX5" fmla="*/ 47162 w 118274"/>
                <a:gd name="connsiteY5" fmla="*/ 34399 h 9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274" h="94909">
                  <a:moveTo>
                    <a:pt x="47162" y="34399"/>
                  </a:moveTo>
                  <a:cubicBezTo>
                    <a:pt x="38768" y="23543"/>
                    <a:pt x="31275" y="12012"/>
                    <a:pt x="24762" y="-63"/>
                  </a:cubicBezTo>
                  <a:cubicBezTo>
                    <a:pt x="16057" y="5712"/>
                    <a:pt x="7765" y="12088"/>
                    <a:pt x="-51" y="19029"/>
                  </a:cubicBezTo>
                  <a:cubicBezTo>
                    <a:pt x="31592" y="54766"/>
                    <a:pt x="72540" y="81013"/>
                    <a:pt x="118223" y="94846"/>
                  </a:cubicBezTo>
                  <a:lnTo>
                    <a:pt x="112227" y="91744"/>
                  </a:lnTo>
                  <a:cubicBezTo>
                    <a:pt x="86815" y="77325"/>
                    <a:pt x="64662" y="57799"/>
                    <a:pt x="47162" y="34399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2A0E18E8-E88F-40CA-AE20-054C9E52E60B}"/>
                </a:ext>
              </a:extLst>
            </p:cNvPr>
            <p:cNvSpPr/>
            <p:nvPr/>
          </p:nvSpPr>
          <p:spPr>
            <a:xfrm>
              <a:off x="7723361" y="2752177"/>
              <a:ext cx="83055" cy="91084"/>
            </a:xfrm>
            <a:custGeom>
              <a:avLst/>
              <a:gdLst>
                <a:gd name="connsiteX0" fmla="*/ 15802 w 116207"/>
                <a:gd name="connsiteY0" fmla="*/ 106012 h 127441"/>
                <a:gd name="connsiteX1" fmla="*/ -51 w 116207"/>
                <a:gd name="connsiteY1" fmla="*/ 127378 h 127441"/>
                <a:gd name="connsiteX2" fmla="*/ 34825 w 116207"/>
                <a:gd name="connsiteY2" fmla="*/ 113180 h 127441"/>
                <a:gd name="connsiteX3" fmla="*/ 95479 w 116207"/>
                <a:gd name="connsiteY3" fmla="*/ 59901 h 127441"/>
                <a:gd name="connsiteX4" fmla="*/ 116156 w 116207"/>
                <a:gd name="connsiteY4" fmla="*/ 28540 h 127441"/>
                <a:gd name="connsiteX5" fmla="*/ 51780 w 116207"/>
                <a:gd name="connsiteY5" fmla="*/ -63 h 127441"/>
                <a:gd name="connsiteX6" fmla="*/ 49506 w 116207"/>
                <a:gd name="connsiteY6" fmla="*/ 11792 h 127441"/>
                <a:gd name="connsiteX7" fmla="*/ 15802 w 116207"/>
                <a:gd name="connsiteY7" fmla="*/ 106012 h 12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07" h="127441">
                  <a:moveTo>
                    <a:pt x="15802" y="106012"/>
                  </a:moveTo>
                  <a:cubicBezTo>
                    <a:pt x="11253" y="113655"/>
                    <a:pt x="5945" y="120817"/>
                    <a:pt x="-51" y="127378"/>
                  </a:cubicBezTo>
                  <a:cubicBezTo>
                    <a:pt x="12080" y="124015"/>
                    <a:pt x="23797" y="119252"/>
                    <a:pt x="34825" y="113180"/>
                  </a:cubicBezTo>
                  <a:cubicBezTo>
                    <a:pt x="58535" y="99808"/>
                    <a:pt x="79143" y="81668"/>
                    <a:pt x="95479" y="59901"/>
                  </a:cubicBezTo>
                  <a:cubicBezTo>
                    <a:pt x="103198" y="49997"/>
                    <a:pt x="110091" y="39513"/>
                    <a:pt x="116156" y="28540"/>
                  </a:cubicBezTo>
                  <a:cubicBezTo>
                    <a:pt x="96030" y="16320"/>
                    <a:pt x="74388" y="6705"/>
                    <a:pt x="51780" y="-63"/>
                  </a:cubicBezTo>
                  <a:cubicBezTo>
                    <a:pt x="51091" y="3934"/>
                    <a:pt x="50333" y="7863"/>
                    <a:pt x="49506" y="11792"/>
                  </a:cubicBezTo>
                  <a:cubicBezTo>
                    <a:pt x="43371" y="44793"/>
                    <a:pt x="31999" y="76595"/>
                    <a:pt x="15802" y="106012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D25E8943-08C7-4FDE-823B-4B8F2B73BED4}"/>
                </a:ext>
              </a:extLst>
            </p:cNvPr>
            <p:cNvSpPr/>
            <p:nvPr/>
          </p:nvSpPr>
          <p:spPr>
            <a:xfrm>
              <a:off x="7559222" y="2491978"/>
              <a:ext cx="83103" cy="66355"/>
            </a:xfrm>
            <a:custGeom>
              <a:avLst/>
              <a:gdLst>
                <a:gd name="connsiteX0" fmla="*/ 12631 w 116275"/>
                <a:gd name="connsiteY0" fmla="*/ 84645 h 92841"/>
                <a:gd name="connsiteX1" fmla="*/ 24004 w 116275"/>
                <a:gd name="connsiteY1" fmla="*/ 92778 h 92841"/>
                <a:gd name="connsiteX2" fmla="*/ 110228 w 116275"/>
                <a:gd name="connsiteY2" fmla="*/ 3038 h 92841"/>
                <a:gd name="connsiteX3" fmla="*/ 116225 w 116275"/>
                <a:gd name="connsiteY3" fmla="*/ -63 h 92841"/>
                <a:gd name="connsiteX4" fmla="*/ -51 w 116275"/>
                <a:gd name="connsiteY4" fmla="*/ 73824 h 92841"/>
                <a:gd name="connsiteX5" fmla="*/ 12631 w 116275"/>
                <a:gd name="connsiteY5" fmla="*/ 84645 h 9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275" h="92841">
                  <a:moveTo>
                    <a:pt x="12631" y="84645"/>
                  </a:moveTo>
                  <a:cubicBezTo>
                    <a:pt x="16284" y="87471"/>
                    <a:pt x="20075" y="90090"/>
                    <a:pt x="24004" y="92778"/>
                  </a:cubicBezTo>
                  <a:cubicBezTo>
                    <a:pt x="43744" y="55359"/>
                    <a:pt x="73629" y="24260"/>
                    <a:pt x="110228" y="3038"/>
                  </a:cubicBezTo>
                  <a:lnTo>
                    <a:pt x="116225" y="-63"/>
                  </a:lnTo>
                  <a:cubicBezTo>
                    <a:pt x="71479" y="13556"/>
                    <a:pt x="31282" y="39100"/>
                    <a:pt x="-51" y="73824"/>
                  </a:cubicBezTo>
                  <a:cubicBezTo>
                    <a:pt x="3809" y="77546"/>
                    <a:pt x="8082" y="81130"/>
                    <a:pt x="12631" y="84645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59EF2D6D-F3BC-4282-9FD7-134F4F598354}"/>
                </a:ext>
              </a:extLst>
            </p:cNvPr>
            <p:cNvSpPr/>
            <p:nvPr/>
          </p:nvSpPr>
          <p:spPr>
            <a:xfrm>
              <a:off x="7511832" y="2673063"/>
              <a:ext cx="59803" cy="110148"/>
            </a:xfrm>
            <a:custGeom>
              <a:avLst/>
              <a:gdLst>
                <a:gd name="connsiteX0" fmla="*/ 56536 w 83674"/>
                <a:gd name="connsiteY0" fmla="*/ 154052 h 154115"/>
                <a:gd name="connsiteX1" fmla="*/ 68874 w 83674"/>
                <a:gd name="connsiteY1" fmla="*/ 143851 h 154115"/>
                <a:gd name="connsiteX2" fmla="*/ 83624 w 83674"/>
                <a:gd name="connsiteY2" fmla="*/ 133444 h 154115"/>
                <a:gd name="connsiteX3" fmla="*/ 52470 w 83674"/>
                <a:gd name="connsiteY3" fmla="*/ -63 h 154115"/>
                <a:gd name="connsiteX4" fmla="*/ -51 w 83674"/>
                <a:gd name="connsiteY4" fmla="*/ -63 h 154115"/>
                <a:gd name="connsiteX5" fmla="*/ 56536 w 83674"/>
                <a:gd name="connsiteY5" fmla="*/ 154052 h 15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674" h="154115">
                  <a:moveTo>
                    <a:pt x="56536" y="154052"/>
                  </a:moveTo>
                  <a:cubicBezTo>
                    <a:pt x="60534" y="150606"/>
                    <a:pt x="64600" y="147160"/>
                    <a:pt x="68874" y="143851"/>
                  </a:cubicBezTo>
                  <a:cubicBezTo>
                    <a:pt x="73147" y="140543"/>
                    <a:pt x="78592" y="136959"/>
                    <a:pt x="83624" y="133444"/>
                  </a:cubicBezTo>
                  <a:cubicBezTo>
                    <a:pt x="63780" y="91689"/>
                    <a:pt x="53152" y="46157"/>
                    <a:pt x="52470" y="-63"/>
                  </a:cubicBezTo>
                  <a:lnTo>
                    <a:pt x="-51" y="-63"/>
                  </a:lnTo>
                  <a:cubicBezTo>
                    <a:pt x="1383" y="56124"/>
                    <a:pt x="21268" y="110285"/>
                    <a:pt x="56536" y="154052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9C4ACB7B-F8E3-4D99-A7F9-E6AB561E56DD}"/>
                </a:ext>
              </a:extLst>
            </p:cNvPr>
            <p:cNvSpPr/>
            <p:nvPr/>
          </p:nvSpPr>
          <p:spPr>
            <a:xfrm>
              <a:off x="7748879" y="2491978"/>
              <a:ext cx="83448" cy="66503"/>
            </a:xfrm>
            <a:custGeom>
              <a:avLst/>
              <a:gdLst>
                <a:gd name="connsiteX0" fmla="*/ 5945 w 116757"/>
                <a:gd name="connsiteY0" fmla="*/ 3038 h 93048"/>
                <a:gd name="connsiteX1" fmla="*/ 71011 w 116757"/>
                <a:gd name="connsiteY1" fmla="*/ 60108 h 93048"/>
                <a:gd name="connsiteX2" fmla="*/ 92377 w 116757"/>
                <a:gd name="connsiteY2" fmla="*/ 92985 h 93048"/>
                <a:gd name="connsiteX3" fmla="*/ 116707 w 116757"/>
                <a:gd name="connsiteY3" fmla="*/ 74100 h 93048"/>
                <a:gd name="connsiteX4" fmla="*/ -51 w 116757"/>
                <a:gd name="connsiteY4" fmla="*/ -63 h 93048"/>
                <a:gd name="connsiteX5" fmla="*/ 5945 w 116757"/>
                <a:gd name="connsiteY5" fmla="*/ 3038 h 9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757" h="93048">
                  <a:moveTo>
                    <a:pt x="5945" y="3038"/>
                  </a:moveTo>
                  <a:cubicBezTo>
                    <a:pt x="31379" y="17361"/>
                    <a:pt x="53504" y="36791"/>
                    <a:pt x="71011" y="60108"/>
                  </a:cubicBezTo>
                  <a:cubicBezTo>
                    <a:pt x="78936" y="70522"/>
                    <a:pt x="86105" y="81509"/>
                    <a:pt x="92377" y="92985"/>
                  </a:cubicBezTo>
                  <a:cubicBezTo>
                    <a:pt x="100924" y="87257"/>
                    <a:pt x="109056" y="80944"/>
                    <a:pt x="116707" y="74100"/>
                  </a:cubicBezTo>
                  <a:cubicBezTo>
                    <a:pt x="85278" y="39162"/>
                    <a:pt x="44888" y="13508"/>
                    <a:pt x="-51" y="-63"/>
                  </a:cubicBezTo>
                  <a:cubicBezTo>
                    <a:pt x="2017" y="764"/>
                    <a:pt x="4016" y="1729"/>
                    <a:pt x="5945" y="3038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E3D42D82-A7FA-4552-B1AD-4C0459A0BFEF}"/>
                </a:ext>
              </a:extLst>
            </p:cNvPr>
            <p:cNvSpPr/>
            <p:nvPr/>
          </p:nvSpPr>
          <p:spPr>
            <a:xfrm>
              <a:off x="7584296" y="2751142"/>
              <a:ext cx="83645" cy="92118"/>
            </a:xfrm>
            <a:custGeom>
              <a:avLst/>
              <a:gdLst>
                <a:gd name="connsiteX0" fmla="*/ 65220 w 117033"/>
                <a:gd name="connsiteY0" fmla="*/ -63 h 128888"/>
                <a:gd name="connsiteX1" fmla="*/ 12217 w 117033"/>
                <a:gd name="connsiteY1" fmla="*/ 20614 h 128888"/>
                <a:gd name="connsiteX2" fmla="*/ -51 w 117033"/>
                <a:gd name="connsiteY2" fmla="*/ 27507 h 128888"/>
                <a:gd name="connsiteX3" fmla="*/ 82038 w 117033"/>
                <a:gd name="connsiteY3" fmla="*/ 114627 h 128888"/>
                <a:gd name="connsiteX4" fmla="*/ 116983 w 117033"/>
                <a:gd name="connsiteY4" fmla="*/ 128826 h 128888"/>
                <a:gd name="connsiteX5" fmla="*/ 113881 w 117033"/>
                <a:gd name="connsiteY5" fmla="*/ 125448 h 128888"/>
                <a:gd name="connsiteX6" fmla="*/ 82865 w 117033"/>
                <a:gd name="connsiteY6" fmla="*/ 68103 h 128888"/>
                <a:gd name="connsiteX7" fmla="*/ 65220 w 117033"/>
                <a:gd name="connsiteY7" fmla="*/ -63 h 12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033" h="128888">
                  <a:moveTo>
                    <a:pt x="65220" y="-63"/>
                  </a:moveTo>
                  <a:cubicBezTo>
                    <a:pt x="46921" y="5078"/>
                    <a:pt x="29166" y="12005"/>
                    <a:pt x="12217" y="20614"/>
                  </a:cubicBezTo>
                  <a:cubicBezTo>
                    <a:pt x="8013" y="22820"/>
                    <a:pt x="3946" y="25094"/>
                    <a:pt x="-51" y="27507"/>
                  </a:cubicBezTo>
                  <a:cubicBezTo>
                    <a:pt x="18379" y="63823"/>
                    <a:pt x="46880" y="94067"/>
                    <a:pt x="82038" y="114627"/>
                  </a:cubicBezTo>
                  <a:cubicBezTo>
                    <a:pt x="93059" y="120768"/>
                    <a:pt x="104797" y="125538"/>
                    <a:pt x="116983" y="128826"/>
                  </a:cubicBezTo>
                  <a:cubicBezTo>
                    <a:pt x="115949" y="127723"/>
                    <a:pt x="114846" y="126620"/>
                    <a:pt x="113881" y="125448"/>
                  </a:cubicBezTo>
                  <a:cubicBezTo>
                    <a:pt x="100275" y="108293"/>
                    <a:pt x="89778" y="88884"/>
                    <a:pt x="82865" y="68103"/>
                  </a:cubicBezTo>
                  <a:cubicBezTo>
                    <a:pt x="75146" y="45896"/>
                    <a:pt x="69246" y="23102"/>
                    <a:pt x="65220" y="-63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9C613DCF-B8ED-4EC5-B9D8-B098F5B1C7C7}"/>
                </a:ext>
              </a:extLst>
            </p:cNvPr>
            <p:cNvSpPr/>
            <p:nvPr/>
          </p:nvSpPr>
          <p:spPr>
            <a:xfrm>
              <a:off x="7819076" y="2551535"/>
              <a:ext cx="60345" cy="111429"/>
            </a:xfrm>
            <a:custGeom>
              <a:avLst/>
              <a:gdLst>
                <a:gd name="connsiteX0" fmla="*/ -51 w 84432"/>
                <a:gd name="connsiteY0" fmla="*/ 20476 h 155907"/>
                <a:gd name="connsiteX1" fmla="*/ 32068 w 84432"/>
                <a:gd name="connsiteY1" fmla="*/ 155844 h 155907"/>
                <a:gd name="connsiteX2" fmla="*/ 84382 w 84432"/>
                <a:gd name="connsiteY2" fmla="*/ 155844 h 155907"/>
                <a:gd name="connsiteX3" fmla="*/ 26416 w 84432"/>
                <a:gd name="connsiteY3" fmla="*/ -63 h 155907"/>
                <a:gd name="connsiteX4" fmla="*/ 12976 w 84432"/>
                <a:gd name="connsiteY4" fmla="*/ 11102 h 155907"/>
                <a:gd name="connsiteX5" fmla="*/ -51 w 84432"/>
                <a:gd name="connsiteY5" fmla="*/ 20476 h 15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432" h="155907">
                  <a:moveTo>
                    <a:pt x="-51" y="20476"/>
                  </a:moveTo>
                  <a:cubicBezTo>
                    <a:pt x="20419" y="62699"/>
                    <a:pt x="31447" y="108913"/>
                    <a:pt x="32068" y="155844"/>
                  </a:cubicBezTo>
                  <a:lnTo>
                    <a:pt x="84382" y="155844"/>
                  </a:lnTo>
                  <a:cubicBezTo>
                    <a:pt x="82935" y="98878"/>
                    <a:pt x="62532" y="44021"/>
                    <a:pt x="26416" y="-63"/>
                  </a:cubicBezTo>
                  <a:cubicBezTo>
                    <a:pt x="22074" y="3796"/>
                    <a:pt x="17594" y="7518"/>
                    <a:pt x="12976" y="11102"/>
                  </a:cubicBezTo>
                  <a:cubicBezTo>
                    <a:pt x="8910" y="14342"/>
                    <a:pt x="4498" y="17443"/>
                    <a:pt x="-51" y="20476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58243E75-5108-4E59-A4AB-11644EF27FAF}"/>
                </a:ext>
              </a:extLst>
            </p:cNvPr>
            <p:cNvSpPr/>
            <p:nvPr/>
          </p:nvSpPr>
          <p:spPr>
            <a:xfrm>
              <a:off x="7818878" y="2673063"/>
              <a:ext cx="60690" cy="112020"/>
            </a:xfrm>
            <a:custGeom>
              <a:avLst/>
              <a:gdLst>
                <a:gd name="connsiteX0" fmla="*/ 26210 w 84915"/>
                <a:gd name="connsiteY0" fmla="*/ 156671 h 156734"/>
                <a:gd name="connsiteX1" fmla="*/ 84865 w 84915"/>
                <a:gd name="connsiteY1" fmla="*/ -63 h 156734"/>
                <a:gd name="connsiteX2" fmla="*/ 32344 w 84915"/>
                <a:gd name="connsiteY2" fmla="*/ -63 h 156734"/>
                <a:gd name="connsiteX3" fmla="*/ -51 w 84915"/>
                <a:gd name="connsiteY3" fmla="*/ 135994 h 156734"/>
                <a:gd name="connsiteX4" fmla="*/ 26210 w 84915"/>
                <a:gd name="connsiteY4" fmla="*/ 156671 h 15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15" h="156734">
                  <a:moveTo>
                    <a:pt x="26210" y="156671"/>
                  </a:moveTo>
                  <a:cubicBezTo>
                    <a:pt x="62739" y="112470"/>
                    <a:pt x="83417" y="57275"/>
                    <a:pt x="84865" y="-63"/>
                  </a:cubicBezTo>
                  <a:lnTo>
                    <a:pt x="32344" y="-63"/>
                  </a:lnTo>
                  <a:cubicBezTo>
                    <a:pt x="31723" y="47123"/>
                    <a:pt x="20626" y="93585"/>
                    <a:pt x="-51" y="135994"/>
                  </a:cubicBezTo>
                  <a:cubicBezTo>
                    <a:pt x="9186" y="142259"/>
                    <a:pt x="17938" y="149165"/>
                    <a:pt x="26210" y="156671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F94C694D-53A9-4AF2-B45B-076F99831E38}"/>
                </a:ext>
              </a:extLst>
            </p:cNvPr>
            <p:cNvSpPr/>
            <p:nvPr/>
          </p:nvSpPr>
          <p:spPr>
            <a:xfrm>
              <a:off x="7511832" y="2551485"/>
              <a:ext cx="60443" cy="111478"/>
            </a:xfrm>
            <a:custGeom>
              <a:avLst/>
              <a:gdLst>
                <a:gd name="connsiteX0" fmla="*/ 52470 w 84570"/>
                <a:gd name="connsiteY0" fmla="*/ 155913 h 155976"/>
                <a:gd name="connsiteX1" fmla="*/ 84520 w 84570"/>
                <a:gd name="connsiteY1" fmla="*/ 20614 h 155976"/>
                <a:gd name="connsiteX2" fmla="*/ 57914 w 84570"/>
                <a:gd name="connsiteY2" fmla="*/ -63 h 155976"/>
                <a:gd name="connsiteX3" fmla="*/ -51 w 84570"/>
                <a:gd name="connsiteY3" fmla="*/ 155844 h 15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570" h="155976">
                  <a:moveTo>
                    <a:pt x="52470" y="155913"/>
                  </a:moveTo>
                  <a:cubicBezTo>
                    <a:pt x="53097" y="109010"/>
                    <a:pt x="64035" y="62817"/>
                    <a:pt x="84520" y="20614"/>
                  </a:cubicBezTo>
                  <a:cubicBezTo>
                    <a:pt x="75194" y="14328"/>
                    <a:pt x="66310" y="7422"/>
                    <a:pt x="57914" y="-63"/>
                  </a:cubicBezTo>
                  <a:cubicBezTo>
                    <a:pt x="21784" y="44007"/>
                    <a:pt x="1383" y="98871"/>
                    <a:pt x="-51" y="155844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2096AEE5-8FAA-4CEF-AFA1-D360D65365E4}"/>
                </a:ext>
              </a:extLst>
            </p:cNvPr>
            <p:cNvSpPr/>
            <p:nvPr/>
          </p:nvSpPr>
          <p:spPr>
            <a:xfrm>
              <a:off x="7761736" y="2673063"/>
              <a:ext cx="70197" cy="91675"/>
            </a:xfrm>
            <a:custGeom>
              <a:avLst/>
              <a:gdLst>
                <a:gd name="connsiteX0" fmla="*/ 51849 w 98217"/>
                <a:gd name="connsiteY0" fmla="*/ 119107 h 128268"/>
                <a:gd name="connsiteX1" fmla="*/ 67909 w 98217"/>
                <a:gd name="connsiteY1" fmla="*/ 128206 h 128268"/>
                <a:gd name="connsiteX2" fmla="*/ 98167 w 98217"/>
                <a:gd name="connsiteY2" fmla="*/ -63 h 128268"/>
                <a:gd name="connsiteX3" fmla="*/ 7945 w 98217"/>
                <a:gd name="connsiteY3" fmla="*/ -63 h 128268"/>
                <a:gd name="connsiteX4" fmla="*/ -51 w 98217"/>
                <a:gd name="connsiteY4" fmla="*/ 98292 h 128268"/>
                <a:gd name="connsiteX5" fmla="*/ 51849 w 98217"/>
                <a:gd name="connsiteY5" fmla="*/ 119107 h 12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17" h="128268">
                  <a:moveTo>
                    <a:pt x="51849" y="119107"/>
                  </a:moveTo>
                  <a:cubicBezTo>
                    <a:pt x="57363" y="122002"/>
                    <a:pt x="62739" y="125035"/>
                    <a:pt x="67909" y="128206"/>
                  </a:cubicBezTo>
                  <a:cubicBezTo>
                    <a:pt x="87139" y="88146"/>
                    <a:pt x="97478" y="44379"/>
                    <a:pt x="98167" y="-63"/>
                  </a:cubicBezTo>
                  <a:lnTo>
                    <a:pt x="7945" y="-63"/>
                  </a:lnTo>
                  <a:cubicBezTo>
                    <a:pt x="7738" y="32876"/>
                    <a:pt x="5049" y="65753"/>
                    <a:pt x="-51" y="98292"/>
                  </a:cubicBezTo>
                  <a:cubicBezTo>
                    <a:pt x="17870" y="103572"/>
                    <a:pt x="35238" y="110547"/>
                    <a:pt x="51849" y="119107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C6204860-CA7E-4E5C-AEA3-C23EAF2002E5}"/>
                </a:ext>
              </a:extLst>
            </p:cNvPr>
            <p:cNvSpPr/>
            <p:nvPr/>
          </p:nvSpPr>
          <p:spPr>
            <a:xfrm>
              <a:off x="7748879" y="2778039"/>
              <a:ext cx="82956" cy="66158"/>
            </a:xfrm>
            <a:custGeom>
              <a:avLst/>
              <a:gdLst>
                <a:gd name="connsiteX0" fmla="*/ 5945 w 116068"/>
                <a:gd name="connsiteY0" fmla="*/ 89401 h 92565"/>
                <a:gd name="connsiteX1" fmla="*/ -51 w 116068"/>
                <a:gd name="connsiteY1" fmla="*/ 92502 h 92565"/>
                <a:gd name="connsiteX2" fmla="*/ 116018 w 116068"/>
                <a:gd name="connsiteY2" fmla="*/ 19167 h 92565"/>
                <a:gd name="connsiteX3" fmla="*/ 101268 w 116068"/>
                <a:gd name="connsiteY3" fmla="*/ 6829 h 92565"/>
                <a:gd name="connsiteX4" fmla="*/ 92101 w 116068"/>
                <a:gd name="connsiteY4" fmla="*/ -63 h 92565"/>
                <a:gd name="connsiteX5" fmla="*/ 5945 w 116068"/>
                <a:gd name="connsiteY5" fmla="*/ 89401 h 9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068" h="92565">
                  <a:moveTo>
                    <a:pt x="5945" y="89401"/>
                  </a:moveTo>
                  <a:cubicBezTo>
                    <a:pt x="4016" y="90504"/>
                    <a:pt x="2017" y="91469"/>
                    <a:pt x="-51" y="92502"/>
                  </a:cubicBezTo>
                  <a:cubicBezTo>
                    <a:pt x="44543" y="79000"/>
                    <a:pt x="84658" y="53657"/>
                    <a:pt x="116018" y="19167"/>
                  </a:cubicBezTo>
                  <a:cubicBezTo>
                    <a:pt x="111331" y="14893"/>
                    <a:pt x="106437" y="10758"/>
                    <a:pt x="101268" y="6829"/>
                  </a:cubicBezTo>
                  <a:cubicBezTo>
                    <a:pt x="98305" y="4555"/>
                    <a:pt x="95271" y="2280"/>
                    <a:pt x="92101" y="-63"/>
                  </a:cubicBezTo>
                  <a:cubicBezTo>
                    <a:pt x="72320" y="37232"/>
                    <a:pt x="42475" y="68227"/>
                    <a:pt x="5945" y="89401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C8868524-6BDE-427D-9EDD-9BDB4193D438}"/>
                </a:ext>
              </a:extLst>
            </p:cNvPr>
            <p:cNvSpPr/>
            <p:nvPr/>
          </p:nvSpPr>
          <p:spPr>
            <a:xfrm>
              <a:off x="7723312" y="2492766"/>
              <a:ext cx="83055" cy="91084"/>
            </a:xfrm>
            <a:custGeom>
              <a:avLst/>
              <a:gdLst>
                <a:gd name="connsiteX0" fmla="*/ -51 w 116207"/>
                <a:gd name="connsiteY0" fmla="*/ -63 h 127441"/>
                <a:gd name="connsiteX1" fmla="*/ 3051 w 116207"/>
                <a:gd name="connsiteY1" fmla="*/ 3314 h 127441"/>
                <a:gd name="connsiteX2" fmla="*/ 34067 w 116207"/>
                <a:gd name="connsiteY2" fmla="*/ 60659 h 127441"/>
                <a:gd name="connsiteX3" fmla="*/ 51573 w 116207"/>
                <a:gd name="connsiteY3" fmla="*/ 127378 h 127441"/>
                <a:gd name="connsiteX4" fmla="*/ 102371 w 116207"/>
                <a:gd name="connsiteY4" fmla="*/ 107115 h 127441"/>
                <a:gd name="connsiteX5" fmla="*/ 116156 w 116207"/>
                <a:gd name="connsiteY5" fmla="*/ 99326 h 127441"/>
                <a:gd name="connsiteX6" fmla="*/ 34756 w 116207"/>
                <a:gd name="connsiteY6" fmla="*/ 14135 h 127441"/>
                <a:gd name="connsiteX7" fmla="*/ -51 w 116207"/>
                <a:gd name="connsiteY7" fmla="*/ -63 h 12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207" h="127441">
                  <a:moveTo>
                    <a:pt x="-51" y="-63"/>
                  </a:moveTo>
                  <a:lnTo>
                    <a:pt x="3051" y="3314"/>
                  </a:lnTo>
                  <a:cubicBezTo>
                    <a:pt x="16698" y="20462"/>
                    <a:pt x="27174" y="39872"/>
                    <a:pt x="34067" y="60659"/>
                  </a:cubicBezTo>
                  <a:cubicBezTo>
                    <a:pt x="41717" y="82391"/>
                    <a:pt x="47507" y="104702"/>
                    <a:pt x="51573" y="127378"/>
                  </a:cubicBezTo>
                  <a:cubicBezTo>
                    <a:pt x="69081" y="122264"/>
                    <a:pt x="86105" y="115475"/>
                    <a:pt x="102371" y="107115"/>
                  </a:cubicBezTo>
                  <a:cubicBezTo>
                    <a:pt x="107127" y="104633"/>
                    <a:pt x="111745" y="102014"/>
                    <a:pt x="116156" y="99326"/>
                  </a:cubicBezTo>
                  <a:cubicBezTo>
                    <a:pt x="97615" y="63795"/>
                    <a:pt x="69425" y="34247"/>
                    <a:pt x="34756" y="14135"/>
                  </a:cubicBezTo>
                  <a:cubicBezTo>
                    <a:pt x="23797" y="8001"/>
                    <a:pt x="12080" y="3231"/>
                    <a:pt x="-51" y="-63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AE799BDB-08E1-4EA9-9C6F-1EE6A13C71F6}"/>
                </a:ext>
              </a:extLst>
            </p:cNvPr>
            <p:cNvSpPr/>
            <p:nvPr/>
          </p:nvSpPr>
          <p:spPr>
            <a:xfrm>
              <a:off x="7761736" y="2571633"/>
              <a:ext cx="70197" cy="91331"/>
            </a:xfrm>
            <a:custGeom>
              <a:avLst/>
              <a:gdLst>
                <a:gd name="connsiteX0" fmla="*/ 8014 w 98217"/>
                <a:gd name="connsiteY0" fmla="*/ 127723 h 127786"/>
                <a:gd name="connsiteX1" fmla="*/ 98167 w 98217"/>
                <a:gd name="connsiteY1" fmla="*/ 127723 h 127786"/>
                <a:gd name="connsiteX2" fmla="*/ 68185 w 98217"/>
                <a:gd name="connsiteY2" fmla="*/ -63 h 127786"/>
                <a:gd name="connsiteX3" fmla="*/ -51 w 98217"/>
                <a:gd name="connsiteY3" fmla="*/ 29299 h 127786"/>
                <a:gd name="connsiteX4" fmla="*/ 8014 w 98217"/>
                <a:gd name="connsiteY4" fmla="*/ 127723 h 12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17" h="127786">
                  <a:moveTo>
                    <a:pt x="8014" y="127723"/>
                  </a:moveTo>
                  <a:lnTo>
                    <a:pt x="98167" y="127723"/>
                  </a:lnTo>
                  <a:cubicBezTo>
                    <a:pt x="97547" y="83460"/>
                    <a:pt x="87277" y="39872"/>
                    <a:pt x="68185" y="-63"/>
                  </a:cubicBezTo>
                  <a:cubicBezTo>
                    <a:pt x="46818" y="12626"/>
                    <a:pt x="23866" y="22496"/>
                    <a:pt x="-51" y="29299"/>
                  </a:cubicBezTo>
                  <a:cubicBezTo>
                    <a:pt x="5118" y="61859"/>
                    <a:pt x="7807" y="94763"/>
                    <a:pt x="8014" y="127723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3" name="任意多边形: 形状 102">
            <a:extLst>
              <a:ext uri="{FF2B5EF4-FFF2-40B4-BE49-F238E27FC236}">
                <a16:creationId xmlns:a16="http://schemas.microsoft.com/office/drawing/2014/main" id="{EB647C41-685E-4E96-A200-BF16986091D0}"/>
              </a:ext>
            </a:extLst>
          </p:cNvPr>
          <p:cNvSpPr/>
          <p:nvPr/>
        </p:nvSpPr>
        <p:spPr>
          <a:xfrm>
            <a:off x="8622910" y="5942471"/>
            <a:ext cx="348608" cy="305541"/>
          </a:xfrm>
          <a:custGeom>
            <a:avLst/>
            <a:gdLst>
              <a:gd name="connsiteX0" fmla="*/ 403341 w 487758"/>
              <a:gd name="connsiteY0" fmla="*/ 427231 h 427501"/>
              <a:gd name="connsiteX1" fmla="*/ 419125 w 487758"/>
              <a:gd name="connsiteY1" fmla="*/ 411448 h 427501"/>
              <a:gd name="connsiteX2" fmla="*/ 419125 w 487758"/>
              <a:gd name="connsiteY2" fmla="*/ 242582 h 427501"/>
              <a:gd name="connsiteX3" fmla="*/ 460480 w 487758"/>
              <a:gd name="connsiteY3" fmla="*/ 242582 h 427501"/>
              <a:gd name="connsiteX4" fmla="*/ 487705 w 487758"/>
              <a:gd name="connsiteY4" fmla="*/ 214675 h 427501"/>
              <a:gd name="connsiteX5" fmla="*/ 477642 w 487758"/>
              <a:gd name="connsiteY5" fmla="*/ 193715 h 427501"/>
              <a:gd name="connsiteX6" fmla="*/ 423949 w 487758"/>
              <a:gd name="connsiteY6" fmla="*/ 147191 h 427501"/>
              <a:gd name="connsiteX7" fmla="*/ 423949 w 487758"/>
              <a:gd name="connsiteY7" fmla="*/ 69719 h 427501"/>
              <a:gd name="connsiteX8" fmla="*/ 407614 w 487758"/>
              <a:gd name="connsiteY8" fmla="*/ 53315 h 427501"/>
              <a:gd name="connsiteX9" fmla="*/ 373634 w 487758"/>
              <a:gd name="connsiteY9" fmla="*/ 53315 h 427501"/>
              <a:gd name="connsiteX10" fmla="*/ 357230 w 487758"/>
              <a:gd name="connsiteY10" fmla="*/ 69719 h 427501"/>
              <a:gd name="connsiteX11" fmla="*/ 357230 w 487758"/>
              <a:gd name="connsiteY11" fmla="*/ 89294 h 427501"/>
              <a:gd name="connsiteX12" fmla="*/ 261838 w 487758"/>
              <a:gd name="connsiteY12" fmla="*/ 6584 h 427501"/>
              <a:gd name="connsiteX13" fmla="*/ 225929 w 487758"/>
              <a:gd name="connsiteY13" fmla="*/ 6584 h 427501"/>
              <a:gd name="connsiteX14" fmla="*/ 9298 w 487758"/>
              <a:gd name="connsiteY14" fmla="*/ 194542 h 427501"/>
              <a:gd name="connsiteX15" fmla="*/ 6886 w 487758"/>
              <a:gd name="connsiteY15" fmla="*/ 233457 h 427501"/>
              <a:gd name="connsiteX16" fmla="*/ 27288 w 487758"/>
              <a:gd name="connsiteY16" fmla="*/ 242789 h 427501"/>
              <a:gd name="connsiteX17" fmla="*/ 68642 w 487758"/>
              <a:gd name="connsiteY17" fmla="*/ 242789 h 427501"/>
              <a:gd name="connsiteX18" fmla="*/ 68642 w 487758"/>
              <a:gd name="connsiteY18" fmla="*/ 411654 h 427501"/>
              <a:gd name="connsiteX19" fmla="*/ 84289 w 487758"/>
              <a:gd name="connsiteY19" fmla="*/ 427438 h 427501"/>
              <a:gd name="connsiteX20" fmla="*/ 84426 w 487758"/>
              <a:gd name="connsiteY20" fmla="*/ 427438 h 427501"/>
              <a:gd name="connsiteX21" fmla="*/ 177751 w 487758"/>
              <a:gd name="connsiteY21" fmla="*/ 427438 h 427501"/>
              <a:gd name="connsiteX22" fmla="*/ 177751 w 487758"/>
              <a:gd name="connsiteY22" fmla="*/ 304477 h 427501"/>
              <a:gd name="connsiteX23" fmla="*/ 209111 w 487758"/>
              <a:gd name="connsiteY23" fmla="*/ 273047 h 427501"/>
              <a:gd name="connsiteX24" fmla="*/ 278036 w 487758"/>
              <a:gd name="connsiteY24" fmla="*/ 273047 h 427501"/>
              <a:gd name="connsiteX25" fmla="*/ 309466 w 487758"/>
              <a:gd name="connsiteY25" fmla="*/ 304477 h 427501"/>
              <a:gd name="connsiteX26" fmla="*/ 309466 w 487758"/>
              <a:gd name="connsiteY26" fmla="*/ 427231 h 4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7758" h="427501">
                <a:moveTo>
                  <a:pt x="403341" y="427231"/>
                </a:moveTo>
                <a:cubicBezTo>
                  <a:pt x="412025" y="427231"/>
                  <a:pt x="419125" y="420166"/>
                  <a:pt x="419125" y="411448"/>
                </a:cubicBezTo>
                <a:lnTo>
                  <a:pt x="419125" y="242582"/>
                </a:lnTo>
                <a:lnTo>
                  <a:pt x="460480" y="242582"/>
                </a:lnTo>
                <a:cubicBezTo>
                  <a:pt x="475712" y="242396"/>
                  <a:pt x="487912" y="229900"/>
                  <a:pt x="487705" y="214675"/>
                </a:cubicBezTo>
                <a:cubicBezTo>
                  <a:pt x="487636" y="206542"/>
                  <a:pt x="483913" y="198877"/>
                  <a:pt x="477642" y="193715"/>
                </a:cubicBezTo>
                <a:lnTo>
                  <a:pt x="423949" y="147191"/>
                </a:lnTo>
                <a:lnTo>
                  <a:pt x="423949" y="69719"/>
                </a:lnTo>
                <a:cubicBezTo>
                  <a:pt x="423949" y="60683"/>
                  <a:pt x="416643" y="53350"/>
                  <a:pt x="407614" y="53315"/>
                </a:cubicBezTo>
                <a:lnTo>
                  <a:pt x="373634" y="53315"/>
                </a:lnTo>
                <a:cubicBezTo>
                  <a:pt x="364605" y="53350"/>
                  <a:pt x="357299" y="60676"/>
                  <a:pt x="357230" y="69719"/>
                </a:cubicBezTo>
                <a:lnTo>
                  <a:pt x="357230" y="89294"/>
                </a:lnTo>
                <a:lnTo>
                  <a:pt x="261838" y="6584"/>
                </a:lnTo>
                <a:cubicBezTo>
                  <a:pt x="251500" y="-2279"/>
                  <a:pt x="236268" y="-2279"/>
                  <a:pt x="225929" y="6584"/>
                </a:cubicBezTo>
                <a:lnTo>
                  <a:pt x="9298" y="194542"/>
                </a:lnTo>
                <a:cubicBezTo>
                  <a:pt x="-2142" y="204612"/>
                  <a:pt x="-3245" y="222036"/>
                  <a:pt x="6886" y="233457"/>
                </a:cubicBezTo>
                <a:cubicBezTo>
                  <a:pt x="12056" y="239329"/>
                  <a:pt x="19431" y="242720"/>
                  <a:pt x="27288" y="242789"/>
                </a:cubicBezTo>
                <a:lnTo>
                  <a:pt x="68642" y="242789"/>
                </a:lnTo>
                <a:lnTo>
                  <a:pt x="68642" y="411654"/>
                </a:lnTo>
                <a:cubicBezTo>
                  <a:pt x="68573" y="420332"/>
                  <a:pt x="75604" y="427397"/>
                  <a:pt x="84289" y="427438"/>
                </a:cubicBezTo>
                <a:cubicBezTo>
                  <a:pt x="84358" y="427438"/>
                  <a:pt x="84358" y="427438"/>
                  <a:pt x="84426" y="427438"/>
                </a:cubicBezTo>
                <a:lnTo>
                  <a:pt x="177751" y="427438"/>
                </a:lnTo>
                <a:lnTo>
                  <a:pt x="177751" y="304477"/>
                </a:lnTo>
                <a:cubicBezTo>
                  <a:pt x="177751" y="287142"/>
                  <a:pt x="191811" y="273088"/>
                  <a:pt x="209111" y="273047"/>
                </a:cubicBezTo>
                <a:lnTo>
                  <a:pt x="278036" y="273047"/>
                </a:lnTo>
                <a:cubicBezTo>
                  <a:pt x="295405" y="273047"/>
                  <a:pt x="309466" y="287121"/>
                  <a:pt x="309466" y="304477"/>
                </a:cubicBezTo>
                <a:lnTo>
                  <a:pt x="309466" y="427231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 w="68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文本占位符 9">
            <a:extLst>
              <a:ext uri="{FF2B5EF4-FFF2-40B4-BE49-F238E27FC236}">
                <a16:creationId xmlns:a16="http://schemas.microsoft.com/office/drawing/2014/main" id="{1B40B6F2-2D14-44D9-B3D7-51786CFA443A}"/>
              </a:ext>
            </a:extLst>
          </p:cNvPr>
          <p:cNvSpPr txBox="1">
            <a:spLocks/>
          </p:cNvSpPr>
          <p:nvPr/>
        </p:nvSpPr>
        <p:spPr>
          <a:xfrm>
            <a:off x="3141663" y="655320"/>
            <a:ext cx="2093522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/Work Plan for next year</a:t>
            </a:r>
          </a:p>
        </p:txBody>
      </p:sp>
      <p:pic>
        <p:nvPicPr>
          <p:cNvPr id="104" name="图片 103" descr="卡通画&#10;&#10;中度可信度描述已自动生成">
            <a:extLst>
              <a:ext uri="{FF2B5EF4-FFF2-40B4-BE49-F238E27FC236}">
                <a16:creationId xmlns:a16="http://schemas.microsoft.com/office/drawing/2014/main" id="{CA0D12E3-B8D5-45AD-AA16-A6C8A83EC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95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10+">
            <a:extLst>
              <a:ext uri="{FF2B5EF4-FFF2-40B4-BE49-F238E27FC236}">
                <a16:creationId xmlns:a16="http://schemas.microsoft.com/office/drawing/2014/main" id="{8EC94C4B-8639-4E43-B0FF-E6D89F2AABE2}"/>
              </a:ext>
            </a:extLst>
          </p:cNvPr>
          <p:cNvSpPr/>
          <p:nvPr/>
        </p:nvSpPr>
        <p:spPr>
          <a:xfrm>
            <a:off x="2249185" y="2736266"/>
            <a:ext cx="7693630" cy="1931456"/>
          </a:xfrm>
          <a:prstGeom prst="ellipse">
            <a:avLst/>
          </a:prstGeom>
          <a:noFill/>
          <a:ln w="15875">
            <a:solidFill>
              <a:srgbClr val="E5DCD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pitchFamily="18" charset="-122"/>
              <a:ea typeface="OPPOSans B" panose="00020600040101010101" pitchFamily="18" charset="-122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9DCEDA7-0F57-4BAF-9EF1-A4DA220A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明年工作计划</a:t>
            </a:r>
          </a:p>
        </p:txBody>
      </p:sp>
      <p:sp>
        <p:nvSpPr>
          <p:cNvPr id="6" name="文本框 72">
            <a:extLst>
              <a:ext uri="{FF2B5EF4-FFF2-40B4-BE49-F238E27FC236}">
                <a16:creationId xmlns:a16="http://schemas.microsoft.com/office/drawing/2014/main" id="{11E187CC-113F-4810-BCE4-7660E13134A8}"/>
              </a:ext>
            </a:extLst>
          </p:cNvPr>
          <p:cNvSpPr txBox="1"/>
          <p:nvPr/>
        </p:nvSpPr>
        <p:spPr>
          <a:xfrm>
            <a:off x="3306293" y="1795786"/>
            <a:ext cx="13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OPPOSans H" panose="00020600040101010101" pitchFamily="18" charset="-122"/>
              </a:rPr>
              <a:t>小标题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  <a:cs typeface="OPPOSans H" panose="00020600040101010101" pitchFamily="18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7E5AE3F-1AA3-45B2-863F-8BD695B574DC}"/>
              </a:ext>
            </a:extLst>
          </p:cNvPr>
          <p:cNvSpPr/>
          <p:nvPr/>
        </p:nvSpPr>
        <p:spPr>
          <a:xfrm>
            <a:off x="3639086" y="2183820"/>
            <a:ext cx="709888" cy="7098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latin typeface="OPPOSans B" panose="00020600040101010101" pitchFamily="18" charset="-122"/>
              <a:ea typeface="OPPOSans B" panose="00020600040101010101" pitchFamily="18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0879A69-5D90-48BE-A055-A60F52A84162}"/>
              </a:ext>
            </a:extLst>
          </p:cNvPr>
          <p:cNvSpPr/>
          <p:nvPr/>
        </p:nvSpPr>
        <p:spPr>
          <a:xfrm>
            <a:off x="7843027" y="2183820"/>
            <a:ext cx="709888" cy="7098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latin typeface="OPPOSans B" panose="00020600040101010101" pitchFamily="18" charset="-122"/>
              <a:ea typeface="OPPOSans B" panose="00020600040101010101" pitchFamily="18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2A231F1-6FFA-4FE6-A0E8-6B1B4AB3CB27}"/>
              </a:ext>
            </a:extLst>
          </p:cNvPr>
          <p:cNvSpPr/>
          <p:nvPr/>
        </p:nvSpPr>
        <p:spPr>
          <a:xfrm>
            <a:off x="3188123" y="4534347"/>
            <a:ext cx="709888" cy="7098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latin typeface="OPPOSans B" panose="00020600040101010101" pitchFamily="18" charset="-122"/>
              <a:ea typeface="OPPOSans B" panose="00020600040101010101" pitchFamily="18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80ABB61-30BC-4A81-B918-5985408F8B3E}"/>
              </a:ext>
            </a:extLst>
          </p:cNvPr>
          <p:cNvSpPr/>
          <p:nvPr/>
        </p:nvSpPr>
        <p:spPr>
          <a:xfrm>
            <a:off x="8371718" y="4535895"/>
            <a:ext cx="709888" cy="70988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latin typeface="OPPOSans B" panose="00020600040101010101" pitchFamily="18" charset="-122"/>
              <a:ea typeface="OPPOSans B" panose="00020600040101010101" pitchFamily="18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3F4C604-EF6E-4CF4-B95C-7027ED002B91}"/>
              </a:ext>
            </a:extLst>
          </p:cNvPr>
          <p:cNvSpPr/>
          <p:nvPr/>
        </p:nvSpPr>
        <p:spPr>
          <a:xfrm>
            <a:off x="2719752" y="2854400"/>
            <a:ext cx="6752496" cy="169518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100000"/>
                  <a:alpha val="19000"/>
                </a:schemeClr>
              </a:gs>
              <a:gs pos="100000">
                <a:schemeClr val="accent1">
                  <a:lumMod val="90000"/>
                  <a:alpha val="58000"/>
                </a:schemeClr>
              </a:gs>
            </a:gsLst>
            <a:lin ang="5400000" scaled="0"/>
            <a:tileRect/>
          </a:gra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pitchFamily="18" charset="-122"/>
              <a:ea typeface="OPPOSans B" panose="00020600040101010101" pitchFamily="18" charset="-122"/>
              <a:cs typeface="+mn-cs"/>
            </a:endParaRPr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3B72162A-7571-4342-A0E7-DE4D226D02B6}"/>
              </a:ext>
            </a:extLst>
          </p:cNvPr>
          <p:cNvSpPr/>
          <p:nvPr/>
        </p:nvSpPr>
        <p:spPr>
          <a:xfrm>
            <a:off x="1233728" y="2544479"/>
            <a:ext cx="9724544" cy="2405301"/>
          </a:xfrm>
          <a:prstGeom prst="arc">
            <a:avLst>
              <a:gd name="adj1" fmla="val 12352981"/>
              <a:gd name="adj2" fmla="val 19506993"/>
            </a:avLst>
          </a:prstGeom>
          <a:noFill/>
          <a:ln w="25400">
            <a:gradFill flip="none" rotWithShape="1">
              <a:gsLst>
                <a:gs pos="18000">
                  <a:schemeClr val="accent1">
                    <a:lumMod val="75000"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pitchFamily="18" charset="-122"/>
              <a:ea typeface="OPPOSans B" panose="00020600040101010101" pitchFamily="18" charset="-122"/>
              <a:cs typeface="+mn-cs"/>
            </a:endParaRPr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BEFD59D0-61C7-4DC6-AC36-B5E6C6C356CC}"/>
              </a:ext>
            </a:extLst>
          </p:cNvPr>
          <p:cNvSpPr/>
          <p:nvPr/>
        </p:nvSpPr>
        <p:spPr>
          <a:xfrm>
            <a:off x="1233728" y="2544479"/>
            <a:ext cx="9724544" cy="2405301"/>
          </a:xfrm>
          <a:prstGeom prst="arc">
            <a:avLst>
              <a:gd name="adj1" fmla="val 20062886"/>
              <a:gd name="adj2" fmla="val 1034524"/>
            </a:avLst>
          </a:prstGeom>
          <a:noFill/>
          <a:ln w="25400">
            <a:gradFill flip="none" rotWithShape="1">
              <a:gsLst>
                <a:gs pos="20000">
                  <a:schemeClr val="accent1"/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pitchFamily="18" charset="-122"/>
              <a:ea typeface="OPPOSans B" panose="00020600040101010101" pitchFamily="18" charset="-122"/>
              <a:cs typeface="+mn-cs"/>
            </a:endParaRPr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E3AD4452-C163-468D-8CBB-92E94F2FDA19}"/>
              </a:ext>
            </a:extLst>
          </p:cNvPr>
          <p:cNvSpPr/>
          <p:nvPr/>
        </p:nvSpPr>
        <p:spPr>
          <a:xfrm>
            <a:off x="1191864" y="2544479"/>
            <a:ext cx="9724544" cy="2405301"/>
          </a:xfrm>
          <a:prstGeom prst="arc">
            <a:avLst>
              <a:gd name="adj1" fmla="val 1412587"/>
              <a:gd name="adj2" fmla="val 9046346"/>
            </a:avLst>
          </a:prstGeom>
          <a:noFill/>
          <a:ln w="25400"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pitchFamily="18" charset="-122"/>
              <a:ea typeface="OPPOSans B" panose="00020600040101010101" pitchFamily="18" charset="-122"/>
              <a:cs typeface="+mn-cs"/>
            </a:endParaRPr>
          </a:p>
        </p:txBody>
      </p:sp>
      <p:sp>
        <p:nvSpPr>
          <p:cNvPr id="15" name="弧形 14">
            <a:extLst>
              <a:ext uri="{FF2B5EF4-FFF2-40B4-BE49-F238E27FC236}">
                <a16:creationId xmlns:a16="http://schemas.microsoft.com/office/drawing/2014/main" id="{3DBB2C5B-9FF4-4994-8DB5-86703E000142}"/>
              </a:ext>
            </a:extLst>
          </p:cNvPr>
          <p:cNvSpPr/>
          <p:nvPr/>
        </p:nvSpPr>
        <p:spPr>
          <a:xfrm>
            <a:off x="1233728" y="2544479"/>
            <a:ext cx="9724544" cy="2405301"/>
          </a:xfrm>
          <a:prstGeom prst="arc">
            <a:avLst>
              <a:gd name="adj1" fmla="val 9733105"/>
              <a:gd name="adj2" fmla="val 12099692"/>
            </a:avLst>
          </a:prstGeom>
          <a:noFill/>
          <a:ln w="25400">
            <a:gradFill flip="none" rotWithShape="1">
              <a:gsLst>
                <a:gs pos="49000">
                  <a:schemeClr val="accent1"/>
                </a:gs>
                <a:gs pos="100000">
                  <a:schemeClr val="accent1">
                    <a:lumMod val="75000"/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pitchFamily="18" charset="-122"/>
              <a:ea typeface="OPPOSans B" panose="00020600040101010101" pitchFamily="18" charset="-122"/>
              <a:cs typeface="+mn-cs"/>
            </a:endParaRPr>
          </a:p>
        </p:txBody>
      </p:sp>
      <p:sp>
        <p:nvSpPr>
          <p:cNvPr id="16" name="直角三角形 15">
            <a:extLst>
              <a:ext uri="{FF2B5EF4-FFF2-40B4-BE49-F238E27FC236}">
                <a16:creationId xmlns:a16="http://schemas.microsoft.com/office/drawing/2014/main" id="{4259F86E-9BA8-4F9A-9913-C1676D4FAD76}"/>
              </a:ext>
            </a:extLst>
          </p:cNvPr>
          <p:cNvSpPr/>
          <p:nvPr/>
        </p:nvSpPr>
        <p:spPr>
          <a:xfrm rot="11289093">
            <a:off x="3995963" y="4824598"/>
            <a:ext cx="166350" cy="677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pitchFamily="18" charset="-122"/>
              <a:ea typeface="OPPOSans B" panose="00020600040101010101" pitchFamily="18" charset="-122"/>
              <a:cs typeface="+mn-cs"/>
            </a:endParaRPr>
          </a:p>
        </p:txBody>
      </p:sp>
      <p:sp>
        <p:nvSpPr>
          <p:cNvPr id="17" name="直角三角形 16">
            <a:extLst>
              <a:ext uri="{FF2B5EF4-FFF2-40B4-BE49-F238E27FC236}">
                <a16:creationId xmlns:a16="http://schemas.microsoft.com/office/drawing/2014/main" id="{8CA37DA6-C308-41B8-9879-16C158AE1378}"/>
              </a:ext>
            </a:extLst>
          </p:cNvPr>
          <p:cNvSpPr/>
          <p:nvPr/>
        </p:nvSpPr>
        <p:spPr>
          <a:xfrm rot="20927413">
            <a:off x="3441650" y="2664775"/>
            <a:ext cx="166350" cy="677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pitchFamily="18" charset="-122"/>
              <a:ea typeface="OPPOSans B" panose="00020600040101010101" pitchFamily="18" charset="-122"/>
              <a:cs typeface="+mn-cs"/>
            </a:endParaRPr>
          </a:p>
        </p:txBody>
      </p:sp>
      <p:sp>
        <p:nvSpPr>
          <p:cNvPr id="18" name="直角三角形 17">
            <a:extLst>
              <a:ext uri="{FF2B5EF4-FFF2-40B4-BE49-F238E27FC236}">
                <a16:creationId xmlns:a16="http://schemas.microsoft.com/office/drawing/2014/main" id="{7D0D7BB1-9BAF-458C-9AC4-45A3A39A3281}"/>
              </a:ext>
            </a:extLst>
          </p:cNvPr>
          <p:cNvSpPr/>
          <p:nvPr/>
        </p:nvSpPr>
        <p:spPr>
          <a:xfrm rot="334986">
            <a:off x="7631794" y="2555585"/>
            <a:ext cx="166350" cy="677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pitchFamily="18" charset="-122"/>
              <a:ea typeface="OPPOSans B" panose="00020600040101010101" pitchFamily="18" charset="-122"/>
              <a:cs typeface="+mn-cs"/>
            </a:endParaRPr>
          </a:p>
        </p:txBody>
      </p:sp>
      <p:sp>
        <p:nvSpPr>
          <p:cNvPr id="19" name="直角三角形 18">
            <a:extLst>
              <a:ext uri="{FF2B5EF4-FFF2-40B4-BE49-F238E27FC236}">
                <a16:creationId xmlns:a16="http://schemas.microsoft.com/office/drawing/2014/main" id="{0358B5D1-94B0-4520-8CCD-5AFF6A8EFD91}"/>
              </a:ext>
            </a:extLst>
          </p:cNvPr>
          <p:cNvSpPr/>
          <p:nvPr/>
        </p:nvSpPr>
        <p:spPr>
          <a:xfrm rot="9919076">
            <a:off x="9062872" y="4689533"/>
            <a:ext cx="147244" cy="765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pitchFamily="18" charset="-122"/>
              <a:ea typeface="OPPOSans B" panose="00020600040101010101" pitchFamily="18" charset="-122"/>
              <a:cs typeface="+mn-cs"/>
            </a:endParaRPr>
          </a:p>
        </p:txBody>
      </p:sp>
      <p:sp>
        <p:nvSpPr>
          <p:cNvPr id="27" name="文本框 103">
            <a:extLst>
              <a:ext uri="{FF2B5EF4-FFF2-40B4-BE49-F238E27FC236}">
                <a16:creationId xmlns:a16="http://schemas.microsoft.com/office/drawing/2014/main" id="{4B6B1690-1FFD-4023-8802-3FFF481E1C1D}"/>
              </a:ext>
            </a:extLst>
          </p:cNvPr>
          <p:cNvSpPr txBox="1"/>
          <p:nvPr/>
        </p:nvSpPr>
        <p:spPr>
          <a:xfrm>
            <a:off x="492998" y="1821455"/>
            <a:ext cx="3049653" cy="552202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单击此处输入你的正文，文字是您思想的提炼，请尽量言简意赅的阐述观点 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8" name="文本框 104">
            <a:extLst>
              <a:ext uri="{FF2B5EF4-FFF2-40B4-BE49-F238E27FC236}">
                <a16:creationId xmlns:a16="http://schemas.microsoft.com/office/drawing/2014/main" id="{16976C59-6870-4773-96EB-5E39B1A40AB1}"/>
              </a:ext>
            </a:extLst>
          </p:cNvPr>
          <p:cNvSpPr txBox="1"/>
          <p:nvPr/>
        </p:nvSpPr>
        <p:spPr>
          <a:xfrm>
            <a:off x="8687449" y="1821577"/>
            <a:ext cx="3049653" cy="552202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单击此处输入你的正文，文字是您思想的提炼，请尽量言简意赅的阐述观点 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9" name="文本框 105">
            <a:extLst>
              <a:ext uri="{FF2B5EF4-FFF2-40B4-BE49-F238E27FC236}">
                <a16:creationId xmlns:a16="http://schemas.microsoft.com/office/drawing/2014/main" id="{E33110FB-CBE1-4EA2-AE37-41E04D11E484}"/>
              </a:ext>
            </a:extLst>
          </p:cNvPr>
          <p:cNvSpPr txBox="1"/>
          <p:nvPr/>
        </p:nvSpPr>
        <p:spPr>
          <a:xfrm>
            <a:off x="226003" y="4873097"/>
            <a:ext cx="2909882" cy="552202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单击此处输入你的正文，文字是您思想的提炼，请尽量言简意赅的阐述观点 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0" name="文本框 106">
            <a:extLst>
              <a:ext uri="{FF2B5EF4-FFF2-40B4-BE49-F238E27FC236}">
                <a16:creationId xmlns:a16="http://schemas.microsoft.com/office/drawing/2014/main" id="{BDA22CC1-1650-4633-BC54-2C5663893638}"/>
              </a:ext>
            </a:extLst>
          </p:cNvPr>
          <p:cNvSpPr txBox="1"/>
          <p:nvPr/>
        </p:nvSpPr>
        <p:spPr>
          <a:xfrm>
            <a:off x="9124298" y="4896275"/>
            <a:ext cx="2841699" cy="552202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单击此处输入你的正文，文字是您思想的提炼，请尽量言简意赅的阐述观点 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55DA64E-70FA-407B-AD00-541A47E60435}"/>
              </a:ext>
            </a:extLst>
          </p:cNvPr>
          <p:cNvGrpSpPr/>
          <p:nvPr/>
        </p:nvGrpSpPr>
        <p:grpSpPr>
          <a:xfrm>
            <a:off x="4875154" y="2930463"/>
            <a:ext cx="2441695" cy="1521181"/>
            <a:chOff x="4957626" y="2191654"/>
            <a:chExt cx="2441695" cy="1521181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7C761E0-3812-4F67-BBFA-30DB86C847CC}"/>
                </a:ext>
              </a:extLst>
            </p:cNvPr>
            <p:cNvSpPr/>
            <p:nvPr/>
          </p:nvSpPr>
          <p:spPr>
            <a:xfrm>
              <a:off x="5254181" y="2191654"/>
              <a:ext cx="1848583" cy="9233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5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800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家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DF951D22-7F82-4CED-AA76-50E67EAB1C83}"/>
                </a:ext>
              </a:extLst>
            </p:cNvPr>
            <p:cNvSpPr/>
            <p:nvPr/>
          </p:nvSpPr>
          <p:spPr>
            <a:xfrm>
              <a:off x="4957626" y="2943394"/>
              <a:ext cx="2441695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服务企业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4" name="文本框 72">
            <a:extLst>
              <a:ext uri="{FF2B5EF4-FFF2-40B4-BE49-F238E27FC236}">
                <a16:creationId xmlns:a16="http://schemas.microsoft.com/office/drawing/2014/main" id="{F0B4B2BA-9103-4AD4-A7A7-84A8499904F0}"/>
              </a:ext>
            </a:extLst>
          </p:cNvPr>
          <p:cNvSpPr txBox="1"/>
          <p:nvPr/>
        </p:nvSpPr>
        <p:spPr>
          <a:xfrm>
            <a:off x="2831639" y="5294483"/>
            <a:ext cx="13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OPPOSans H" panose="00020600040101010101" pitchFamily="18" charset="-122"/>
              </a:rPr>
              <a:t>小标题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  <a:cs typeface="OPPOSans H" panose="00020600040101010101" pitchFamily="18" charset="-122"/>
            </a:endParaRPr>
          </a:p>
        </p:txBody>
      </p:sp>
      <p:sp>
        <p:nvSpPr>
          <p:cNvPr id="45" name="文本框 72">
            <a:extLst>
              <a:ext uri="{FF2B5EF4-FFF2-40B4-BE49-F238E27FC236}">
                <a16:creationId xmlns:a16="http://schemas.microsoft.com/office/drawing/2014/main" id="{6E56AFD2-A743-4AB8-8AFE-DE1D9C84E0C1}"/>
              </a:ext>
            </a:extLst>
          </p:cNvPr>
          <p:cNvSpPr txBox="1"/>
          <p:nvPr/>
        </p:nvSpPr>
        <p:spPr>
          <a:xfrm>
            <a:off x="7514291" y="1802736"/>
            <a:ext cx="13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OPPOSans H" panose="00020600040101010101" pitchFamily="18" charset="-122"/>
              </a:rPr>
              <a:t>小标题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  <a:cs typeface="OPPOSans H" panose="00020600040101010101" pitchFamily="18" charset="-122"/>
            </a:endParaRPr>
          </a:p>
        </p:txBody>
      </p:sp>
      <p:sp>
        <p:nvSpPr>
          <p:cNvPr id="46" name="文本框 72">
            <a:extLst>
              <a:ext uri="{FF2B5EF4-FFF2-40B4-BE49-F238E27FC236}">
                <a16:creationId xmlns:a16="http://schemas.microsoft.com/office/drawing/2014/main" id="{EE93F937-2E33-4D45-BD53-ED7CA3AAB363}"/>
              </a:ext>
            </a:extLst>
          </p:cNvPr>
          <p:cNvSpPr txBox="1"/>
          <p:nvPr/>
        </p:nvSpPr>
        <p:spPr>
          <a:xfrm>
            <a:off x="7982625" y="5310439"/>
            <a:ext cx="137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OPPOSans H" panose="00020600040101010101" pitchFamily="18" charset="-122"/>
              </a:rPr>
              <a:t>小标题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  <a:cs typeface="OPPOSans H" panose="00020600040101010101" pitchFamily="18" charset="-122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7CD72377-455F-4F68-AD9D-9B7E5A3CAE45}"/>
              </a:ext>
            </a:extLst>
          </p:cNvPr>
          <p:cNvGrpSpPr/>
          <p:nvPr/>
        </p:nvGrpSpPr>
        <p:grpSpPr>
          <a:xfrm>
            <a:off x="3358418" y="4704961"/>
            <a:ext cx="369299" cy="368660"/>
            <a:chOff x="3640434" y="2483588"/>
            <a:chExt cx="369299" cy="368660"/>
          </a:xfrm>
          <a:solidFill>
            <a:schemeClr val="accent1">
              <a:lumMod val="75000"/>
            </a:schemeClr>
          </a:solidFill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292D3EB3-7F41-4262-9939-E6F48739D66B}"/>
                </a:ext>
              </a:extLst>
            </p:cNvPr>
            <p:cNvSpPr/>
            <p:nvPr/>
          </p:nvSpPr>
          <p:spPr>
            <a:xfrm>
              <a:off x="3640434" y="2607939"/>
              <a:ext cx="103981" cy="72414"/>
            </a:xfrm>
            <a:custGeom>
              <a:avLst/>
              <a:gdLst>
                <a:gd name="connsiteX0" fmla="*/ 34398 w 145486"/>
                <a:gd name="connsiteY0" fmla="*/ 695 h 101319"/>
                <a:gd name="connsiteX1" fmla="*/ 652 w 145486"/>
                <a:gd name="connsiteY1" fmla="*/ 21924 h 101319"/>
                <a:gd name="connsiteX2" fmla="*/ 8207 w 145486"/>
                <a:gd name="connsiteY2" fmla="*/ 48115 h 101319"/>
                <a:gd name="connsiteX3" fmla="*/ 8620 w 145486"/>
                <a:gd name="connsiteY3" fmla="*/ 48115 h 101319"/>
                <a:gd name="connsiteX4" fmla="*/ 8620 w 145486"/>
                <a:gd name="connsiteY4" fmla="*/ 48115 h 101319"/>
                <a:gd name="connsiteX5" fmla="*/ 61692 w 145486"/>
                <a:gd name="connsiteY5" fmla="*/ 101256 h 101319"/>
                <a:gd name="connsiteX6" fmla="*/ 145436 w 145486"/>
                <a:gd name="connsiteY6" fmla="*/ 17581 h 101319"/>
                <a:gd name="connsiteX7" fmla="*/ 34605 w 145486"/>
                <a:gd name="connsiteY7" fmla="*/ -63 h 101319"/>
                <a:gd name="connsiteX8" fmla="*/ 34398 w 145486"/>
                <a:gd name="connsiteY8" fmla="*/ 695 h 1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86" h="101319">
                  <a:moveTo>
                    <a:pt x="34398" y="695"/>
                  </a:moveTo>
                  <a:cubicBezTo>
                    <a:pt x="19221" y="-2758"/>
                    <a:pt x="4112" y="6746"/>
                    <a:pt x="652" y="21924"/>
                  </a:cubicBezTo>
                  <a:cubicBezTo>
                    <a:pt x="-1498" y="31373"/>
                    <a:pt x="1356" y="41264"/>
                    <a:pt x="8207" y="48115"/>
                  </a:cubicBezTo>
                  <a:lnTo>
                    <a:pt x="8620" y="48115"/>
                  </a:lnTo>
                  <a:lnTo>
                    <a:pt x="8620" y="48115"/>
                  </a:lnTo>
                  <a:lnTo>
                    <a:pt x="61692" y="101256"/>
                  </a:lnTo>
                  <a:lnTo>
                    <a:pt x="145436" y="17581"/>
                  </a:lnTo>
                  <a:lnTo>
                    <a:pt x="34605" y="-63"/>
                  </a:lnTo>
                  <a:cubicBezTo>
                    <a:pt x="34453" y="157"/>
                    <a:pt x="34384" y="426"/>
                    <a:pt x="34398" y="695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4C120939-8B85-4A63-816E-D6030E041360}"/>
                </a:ext>
              </a:extLst>
            </p:cNvPr>
            <p:cNvSpPr/>
            <p:nvPr/>
          </p:nvSpPr>
          <p:spPr>
            <a:xfrm>
              <a:off x="3812150" y="2748679"/>
              <a:ext cx="72502" cy="103569"/>
            </a:xfrm>
            <a:custGeom>
              <a:avLst/>
              <a:gdLst>
                <a:gd name="connsiteX0" fmla="*/ 99545 w 101442"/>
                <a:gd name="connsiteY0" fmla="*/ 106081 h 144910"/>
                <a:gd name="connsiteX1" fmla="*/ 100096 w 101442"/>
                <a:gd name="connsiteY1" fmla="*/ 106081 h 144910"/>
                <a:gd name="connsiteX2" fmla="*/ 83279 w 101442"/>
                <a:gd name="connsiteY2" fmla="*/ -63 h 144910"/>
                <a:gd name="connsiteX3" fmla="*/ -51 w 101442"/>
                <a:gd name="connsiteY3" fmla="*/ 83267 h 144910"/>
                <a:gd name="connsiteX4" fmla="*/ 51022 w 101442"/>
                <a:gd name="connsiteY4" fmla="*/ 134271 h 144910"/>
                <a:gd name="connsiteX5" fmla="*/ 51022 w 101442"/>
                <a:gd name="connsiteY5" fmla="*/ 133926 h 144910"/>
                <a:gd name="connsiteX6" fmla="*/ 90468 w 101442"/>
                <a:gd name="connsiteY6" fmla="*/ 138971 h 144910"/>
                <a:gd name="connsiteX7" fmla="*/ 99269 w 101442"/>
                <a:gd name="connsiteY7" fmla="*/ 106012 h 14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442" h="144910">
                  <a:moveTo>
                    <a:pt x="99545" y="106081"/>
                  </a:moveTo>
                  <a:lnTo>
                    <a:pt x="100096" y="106081"/>
                  </a:lnTo>
                  <a:lnTo>
                    <a:pt x="83279" y="-63"/>
                  </a:lnTo>
                  <a:lnTo>
                    <a:pt x="-51" y="83267"/>
                  </a:lnTo>
                  <a:lnTo>
                    <a:pt x="51022" y="134271"/>
                  </a:lnTo>
                  <a:cubicBezTo>
                    <a:pt x="51022" y="134271"/>
                    <a:pt x="51022" y="134271"/>
                    <a:pt x="51022" y="133926"/>
                  </a:cubicBezTo>
                  <a:cubicBezTo>
                    <a:pt x="60520" y="146215"/>
                    <a:pt x="78185" y="148469"/>
                    <a:pt x="90468" y="138971"/>
                  </a:cubicBezTo>
                  <a:cubicBezTo>
                    <a:pt x="100496" y="131224"/>
                    <a:pt x="104094" y="117729"/>
                    <a:pt x="99269" y="106012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183173D4-18FC-4D74-B77F-C7ABD9B5A08D}"/>
                </a:ext>
              </a:extLst>
            </p:cNvPr>
            <p:cNvSpPr/>
            <p:nvPr/>
          </p:nvSpPr>
          <p:spPr>
            <a:xfrm>
              <a:off x="3739243" y="2672767"/>
              <a:ext cx="80739" cy="80739"/>
            </a:xfrm>
            <a:custGeom>
              <a:avLst/>
              <a:gdLst>
                <a:gd name="connsiteX0" fmla="*/ 106920 w 112967"/>
                <a:gd name="connsiteY0" fmla="*/ 29161 h 112967"/>
                <a:gd name="connsiteX1" fmla="*/ 83693 w 112967"/>
                <a:gd name="connsiteY1" fmla="*/ 5933 h 112967"/>
                <a:gd name="connsiteX2" fmla="*/ 69425 w 112967"/>
                <a:gd name="connsiteY2" fmla="*/ -63 h 112967"/>
                <a:gd name="connsiteX3" fmla="*/ 55089 w 112967"/>
                <a:gd name="connsiteY3" fmla="*/ 5864 h 112967"/>
                <a:gd name="connsiteX4" fmla="*/ 12356 w 112967"/>
                <a:gd name="connsiteY4" fmla="*/ 48666 h 112967"/>
                <a:gd name="connsiteX5" fmla="*/ 5877 w 112967"/>
                <a:gd name="connsiteY5" fmla="*/ 55145 h 112967"/>
                <a:gd name="connsiteX6" fmla="*/ -51 w 112967"/>
                <a:gd name="connsiteY6" fmla="*/ 69413 h 112967"/>
                <a:gd name="connsiteX7" fmla="*/ 5877 w 112967"/>
                <a:gd name="connsiteY7" fmla="*/ 83749 h 112967"/>
                <a:gd name="connsiteX8" fmla="*/ 29105 w 112967"/>
                <a:gd name="connsiteY8" fmla="*/ 106977 h 112967"/>
                <a:gd name="connsiteX9" fmla="*/ 43441 w 112967"/>
                <a:gd name="connsiteY9" fmla="*/ 112904 h 112967"/>
                <a:gd name="connsiteX10" fmla="*/ 57708 w 112967"/>
                <a:gd name="connsiteY10" fmla="*/ 106977 h 112967"/>
                <a:gd name="connsiteX11" fmla="*/ 106989 w 112967"/>
                <a:gd name="connsiteY11" fmla="*/ 57765 h 112967"/>
                <a:gd name="connsiteX12" fmla="*/ 112917 w 112967"/>
                <a:gd name="connsiteY12" fmla="*/ 43428 h 112967"/>
                <a:gd name="connsiteX13" fmla="*/ 106920 w 112967"/>
                <a:gd name="connsiteY13" fmla="*/ 29161 h 11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967" h="112967">
                  <a:moveTo>
                    <a:pt x="106920" y="29161"/>
                  </a:moveTo>
                  <a:lnTo>
                    <a:pt x="83693" y="5933"/>
                  </a:lnTo>
                  <a:cubicBezTo>
                    <a:pt x="79895" y="2163"/>
                    <a:pt x="74781" y="12"/>
                    <a:pt x="69425" y="-63"/>
                  </a:cubicBezTo>
                  <a:cubicBezTo>
                    <a:pt x="64056" y="-22"/>
                    <a:pt x="58914" y="2101"/>
                    <a:pt x="55089" y="5864"/>
                  </a:cubicBezTo>
                  <a:lnTo>
                    <a:pt x="12356" y="48666"/>
                  </a:lnTo>
                  <a:lnTo>
                    <a:pt x="5877" y="55145"/>
                  </a:lnTo>
                  <a:cubicBezTo>
                    <a:pt x="2059" y="58909"/>
                    <a:pt x="-85" y="64050"/>
                    <a:pt x="-51" y="69413"/>
                  </a:cubicBezTo>
                  <a:cubicBezTo>
                    <a:pt x="-64" y="74789"/>
                    <a:pt x="2072" y="79951"/>
                    <a:pt x="5877" y="83749"/>
                  </a:cubicBezTo>
                  <a:lnTo>
                    <a:pt x="29105" y="106977"/>
                  </a:lnTo>
                  <a:cubicBezTo>
                    <a:pt x="32930" y="110740"/>
                    <a:pt x="38072" y="112863"/>
                    <a:pt x="43441" y="112904"/>
                  </a:cubicBezTo>
                  <a:cubicBezTo>
                    <a:pt x="48803" y="112939"/>
                    <a:pt x="53945" y="110795"/>
                    <a:pt x="57708" y="106977"/>
                  </a:cubicBezTo>
                  <a:lnTo>
                    <a:pt x="106989" y="57765"/>
                  </a:lnTo>
                  <a:cubicBezTo>
                    <a:pt x="110753" y="53939"/>
                    <a:pt x="112876" y="48797"/>
                    <a:pt x="112917" y="43428"/>
                  </a:cubicBezTo>
                  <a:cubicBezTo>
                    <a:pt x="112841" y="38073"/>
                    <a:pt x="110691" y="32958"/>
                    <a:pt x="106920" y="29161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743B3347-0115-4CE4-9866-37583B03B72E}"/>
                </a:ext>
              </a:extLst>
            </p:cNvPr>
            <p:cNvSpPr/>
            <p:nvPr/>
          </p:nvSpPr>
          <p:spPr>
            <a:xfrm>
              <a:off x="3672792" y="2483588"/>
              <a:ext cx="336941" cy="336272"/>
            </a:xfrm>
            <a:custGeom>
              <a:avLst/>
              <a:gdLst>
                <a:gd name="connsiteX0" fmla="*/ 408531 w 471434"/>
                <a:gd name="connsiteY0" fmla="*/ 219691 h 470498"/>
                <a:gd name="connsiteX1" fmla="*/ 408531 w 471434"/>
                <a:gd name="connsiteY1" fmla="*/ 219691 h 470498"/>
                <a:gd name="connsiteX2" fmla="*/ 468909 w 471434"/>
                <a:gd name="connsiteY2" fmla="*/ 38557 h 470498"/>
                <a:gd name="connsiteX3" fmla="*/ 470839 w 471434"/>
                <a:gd name="connsiteY3" fmla="*/ 32560 h 470498"/>
                <a:gd name="connsiteX4" fmla="*/ 470839 w 471434"/>
                <a:gd name="connsiteY4" fmla="*/ 32560 h 470498"/>
                <a:gd name="connsiteX5" fmla="*/ 449548 w 471434"/>
                <a:gd name="connsiteY5" fmla="*/ 476 h 470498"/>
                <a:gd name="connsiteX6" fmla="*/ 437686 w 471434"/>
                <a:gd name="connsiteY6" fmla="*/ 717 h 470498"/>
                <a:gd name="connsiteX7" fmla="*/ 437341 w 471434"/>
                <a:gd name="connsiteY7" fmla="*/ 717 h 470498"/>
                <a:gd name="connsiteX8" fmla="*/ 433413 w 471434"/>
                <a:gd name="connsiteY8" fmla="*/ 2026 h 470498"/>
                <a:gd name="connsiteX9" fmla="*/ 256897 w 471434"/>
                <a:gd name="connsiteY9" fmla="*/ 60199 h 470498"/>
                <a:gd name="connsiteX10" fmla="*/ 240010 w 471434"/>
                <a:gd name="connsiteY10" fmla="*/ 68814 h 470498"/>
                <a:gd name="connsiteX11" fmla="*/ 115119 w 471434"/>
                <a:gd name="connsiteY11" fmla="*/ 193982 h 470498"/>
                <a:gd name="connsiteX12" fmla="*/ 25034 w 471434"/>
                <a:gd name="connsiteY12" fmla="*/ 284342 h 470498"/>
                <a:gd name="connsiteX13" fmla="*/ 9802 w 471434"/>
                <a:gd name="connsiteY13" fmla="*/ 299505 h 470498"/>
                <a:gd name="connsiteX14" fmla="*/ 9802 w 471434"/>
                <a:gd name="connsiteY14" fmla="*/ 347752 h 470498"/>
                <a:gd name="connsiteX15" fmla="*/ 30479 w 471434"/>
                <a:gd name="connsiteY15" fmla="*/ 368430 h 470498"/>
                <a:gd name="connsiteX16" fmla="*/ 25241 w 471434"/>
                <a:gd name="connsiteY16" fmla="*/ 378631 h 470498"/>
                <a:gd name="connsiteX17" fmla="*/ 91133 w 471434"/>
                <a:gd name="connsiteY17" fmla="*/ 444523 h 470498"/>
                <a:gd name="connsiteX18" fmla="*/ 101334 w 471434"/>
                <a:gd name="connsiteY18" fmla="*/ 439284 h 470498"/>
                <a:gd name="connsiteX19" fmla="*/ 122631 w 471434"/>
                <a:gd name="connsiteY19" fmla="*/ 460582 h 470498"/>
                <a:gd name="connsiteX20" fmla="*/ 170879 w 471434"/>
                <a:gd name="connsiteY20" fmla="*/ 460582 h 470498"/>
                <a:gd name="connsiteX21" fmla="*/ 186111 w 471434"/>
                <a:gd name="connsiteY21" fmla="*/ 445350 h 470498"/>
                <a:gd name="connsiteX22" fmla="*/ 275713 w 471434"/>
                <a:gd name="connsiteY22" fmla="*/ 355748 h 470498"/>
                <a:gd name="connsiteX23" fmla="*/ 401363 w 471434"/>
                <a:gd name="connsiteY23" fmla="*/ 230098 h 470498"/>
                <a:gd name="connsiteX24" fmla="*/ 408531 w 471434"/>
                <a:gd name="connsiteY24" fmla="*/ 219691 h 470498"/>
                <a:gd name="connsiteX25" fmla="*/ 157025 w 471434"/>
                <a:gd name="connsiteY25" fmla="*/ 378217 h 470498"/>
                <a:gd name="connsiteX26" fmla="*/ 115698 w 471434"/>
                <a:gd name="connsiteY26" fmla="*/ 378245 h 470498"/>
                <a:gd name="connsiteX27" fmla="*/ 115670 w 471434"/>
                <a:gd name="connsiteY27" fmla="*/ 378217 h 470498"/>
                <a:gd name="connsiteX28" fmla="*/ 92442 w 471434"/>
                <a:gd name="connsiteY28" fmla="*/ 354989 h 470498"/>
                <a:gd name="connsiteX29" fmla="*/ 92318 w 471434"/>
                <a:gd name="connsiteY29" fmla="*/ 313759 h 470498"/>
                <a:gd name="connsiteX30" fmla="*/ 92442 w 471434"/>
                <a:gd name="connsiteY30" fmla="*/ 313635 h 470498"/>
                <a:gd name="connsiteX31" fmla="*/ 98921 w 471434"/>
                <a:gd name="connsiteY31" fmla="*/ 306742 h 470498"/>
                <a:gd name="connsiteX32" fmla="*/ 141724 w 471434"/>
                <a:gd name="connsiteY32" fmla="*/ 264009 h 470498"/>
                <a:gd name="connsiteX33" fmla="*/ 182954 w 471434"/>
                <a:gd name="connsiteY33" fmla="*/ 263885 h 470498"/>
                <a:gd name="connsiteX34" fmla="*/ 183078 w 471434"/>
                <a:gd name="connsiteY34" fmla="*/ 264009 h 470498"/>
                <a:gd name="connsiteX35" fmla="*/ 206306 w 471434"/>
                <a:gd name="connsiteY35" fmla="*/ 287237 h 470498"/>
                <a:gd name="connsiteX36" fmla="*/ 206430 w 471434"/>
                <a:gd name="connsiteY36" fmla="*/ 328467 h 470498"/>
                <a:gd name="connsiteX37" fmla="*/ 206306 w 471434"/>
                <a:gd name="connsiteY37" fmla="*/ 328591 h 470498"/>
                <a:gd name="connsiteX38" fmla="*/ 245179 w 471434"/>
                <a:gd name="connsiteY38" fmla="*/ 225549 h 470498"/>
                <a:gd name="connsiteX39" fmla="*/ 245166 w 471434"/>
                <a:gd name="connsiteY39" fmla="*/ 151372 h 470498"/>
                <a:gd name="connsiteX40" fmla="*/ 319342 w 471434"/>
                <a:gd name="connsiteY40" fmla="*/ 151359 h 470498"/>
                <a:gd name="connsiteX41" fmla="*/ 319356 w 471434"/>
                <a:gd name="connsiteY41" fmla="*/ 225535 h 470498"/>
                <a:gd name="connsiteX42" fmla="*/ 319342 w 471434"/>
                <a:gd name="connsiteY42" fmla="*/ 225549 h 470498"/>
                <a:gd name="connsiteX43" fmla="*/ 245179 w 471434"/>
                <a:gd name="connsiteY43" fmla="*/ 225342 h 47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71434" h="470498">
                  <a:moveTo>
                    <a:pt x="408531" y="219691"/>
                  </a:moveTo>
                  <a:lnTo>
                    <a:pt x="408531" y="219691"/>
                  </a:lnTo>
                  <a:lnTo>
                    <a:pt x="468909" y="38557"/>
                  </a:lnTo>
                  <a:cubicBezTo>
                    <a:pt x="469798" y="36647"/>
                    <a:pt x="470446" y="34628"/>
                    <a:pt x="470839" y="32560"/>
                  </a:cubicBezTo>
                  <a:lnTo>
                    <a:pt x="470839" y="32560"/>
                  </a:lnTo>
                  <a:cubicBezTo>
                    <a:pt x="473816" y="17824"/>
                    <a:pt x="464291" y="3460"/>
                    <a:pt x="449548" y="476"/>
                  </a:cubicBezTo>
                  <a:cubicBezTo>
                    <a:pt x="445626" y="-317"/>
                    <a:pt x="441573" y="-234"/>
                    <a:pt x="437686" y="717"/>
                  </a:cubicBezTo>
                  <a:lnTo>
                    <a:pt x="437341" y="717"/>
                  </a:lnTo>
                  <a:cubicBezTo>
                    <a:pt x="435997" y="1048"/>
                    <a:pt x="434688" y="1489"/>
                    <a:pt x="433413" y="2026"/>
                  </a:cubicBezTo>
                  <a:lnTo>
                    <a:pt x="256897" y="60199"/>
                  </a:lnTo>
                  <a:cubicBezTo>
                    <a:pt x="250562" y="61405"/>
                    <a:pt x="244704" y="64396"/>
                    <a:pt x="240010" y="68814"/>
                  </a:cubicBezTo>
                  <a:lnTo>
                    <a:pt x="115119" y="193982"/>
                  </a:lnTo>
                  <a:lnTo>
                    <a:pt x="25034" y="284342"/>
                  </a:lnTo>
                  <a:lnTo>
                    <a:pt x="9802" y="299505"/>
                  </a:lnTo>
                  <a:cubicBezTo>
                    <a:pt x="-3335" y="312904"/>
                    <a:pt x="-3335" y="334353"/>
                    <a:pt x="9802" y="347752"/>
                  </a:cubicBezTo>
                  <a:lnTo>
                    <a:pt x="30479" y="368430"/>
                  </a:lnTo>
                  <a:lnTo>
                    <a:pt x="25241" y="378631"/>
                  </a:lnTo>
                  <a:lnTo>
                    <a:pt x="91133" y="444523"/>
                  </a:lnTo>
                  <a:lnTo>
                    <a:pt x="101334" y="439284"/>
                  </a:lnTo>
                  <a:lnTo>
                    <a:pt x="122631" y="460582"/>
                  </a:lnTo>
                  <a:cubicBezTo>
                    <a:pt x="136030" y="473719"/>
                    <a:pt x="157480" y="473719"/>
                    <a:pt x="170879" y="460582"/>
                  </a:cubicBezTo>
                  <a:lnTo>
                    <a:pt x="186111" y="445350"/>
                  </a:lnTo>
                  <a:lnTo>
                    <a:pt x="275713" y="355748"/>
                  </a:lnTo>
                  <a:lnTo>
                    <a:pt x="401363" y="230098"/>
                  </a:lnTo>
                  <a:cubicBezTo>
                    <a:pt x="404382" y="227107"/>
                    <a:pt x="406815" y="223578"/>
                    <a:pt x="408531" y="219691"/>
                  </a:cubicBezTo>
                  <a:close/>
                  <a:moveTo>
                    <a:pt x="157025" y="378217"/>
                  </a:moveTo>
                  <a:cubicBezTo>
                    <a:pt x="145618" y="389638"/>
                    <a:pt x="127118" y="389652"/>
                    <a:pt x="115698" y="378245"/>
                  </a:cubicBezTo>
                  <a:cubicBezTo>
                    <a:pt x="115684" y="378231"/>
                    <a:pt x="115677" y="378224"/>
                    <a:pt x="115670" y="378217"/>
                  </a:cubicBezTo>
                  <a:lnTo>
                    <a:pt x="92442" y="354989"/>
                  </a:lnTo>
                  <a:cubicBezTo>
                    <a:pt x="81022" y="343638"/>
                    <a:pt x="80966" y="325180"/>
                    <a:pt x="92318" y="313759"/>
                  </a:cubicBezTo>
                  <a:cubicBezTo>
                    <a:pt x="92360" y="313717"/>
                    <a:pt x="92401" y="313676"/>
                    <a:pt x="92442" y="313635"/>
                  </a:cubicBezTo>
                  <a:lnTo>
                    <a:pt x="98921" y="306742"/>
                  </a:lnTo>
                  <a:lnTo>
                    <a:pt x="141724" y="264009"/>
                  </a:lnTo>
                  <a:cubicBezTo>
                    <a:pt x="153075" y="252588"/>
                    <a:pt x="171533" y="252533"/>
                    <a:pt x="182954" y="263885"/>
                  </a:cubicBezTo>
                  <a:cubicBezTo>
                    <a:pt x="182996" y="263926"/>
                    <a:pt x="183037" y="263968"/>
                    <a:pt x="183078" y="264009"/>
                  </a:cubicBezTo>
                  <a:lnTo>
                    <a:pt x="206306" y="287237"/>
                  </a:lnTo>
                  <a:cubicBezTo>
                    <a:pt x="217727" y="298588"/>
                    <a:pt x="217782" y="317047"/>
                    <a:pt x="206430" y="328467"/>
                  </a:cubicBezTo>
                  <a:cubicBezTo>
                    <a:pt x="206389" y="328509"/>
                    <a:pt x="206347" y="328550"/>
                    <a:pt x="206306" y="328591"/>
                  </a:cubicBezTo>
                  <a:close/>
                  <a:moveTo>
                    <a:pt x="245179" y="225549"/>
                  </a:moveTo>
                  <a:cubicBezTo>
                    <a:pt x="224695" y="205072"/>
                    <a:pt x="224688" y="171857"/>
                    <a:pt x="245166" y="151372"/>
                  </a:cubicBezTo>
                  <a:cubicBezTo>
                    <a:pt x="265643" y="130881"/>
                    <a:pt x="298858" y="130874"/>
                    <a:pt x="319342" y="151359"/>
                  </a:cubicBezTo>
                  <a:cubicBezTo>
                    <a:pt x="339827" y="171836"/>
                    <a:pt x="339834" y="205044"/>
                    <a:pt x="319356" y="225535"/>
                  </a:cubicBezTo>
                  <a:cubicBezTo>
                    <a:pt x="319349" y="225542"/>
                    <a:pt x="319349" y="225542"/>
                    <a:pt x="319342" y="225549"/>
                  </a:cubicBezTo>
                  <a:cubicBezTo>
                    <a:pt x="298803" y="245964"/>
                    <a:pt x="265602" y="245875"/>
                    <a:pt x="245179" y="225342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7D922E91-BF23-4D72-86F2-5885C5579366}"/>
              </a:ext>
            </a:extLst>
          </p:cNvPr>
          <p:cNvSpPr/>
          <p:nvPr/>
        </p:nvSpPr>
        <p:spPr>
          <a:xfrm>
            <a:off x="8520873" y="4706823"/>
            <a:ext cx="411579" cy="368032"/>
          </a:xfrm>
          <a:custGeom>
            <a:avLst/>
            <a:gdLst>
              <a:gd name="connsiteX0" fmla="*/ 306457 w 575865"/>
              <a:gd name="connsiteY0" fmla="*/ 402043 h 514936"/>
              <a:gd name="connsiteX1" fmla="*/ 575814 w 575865"/>
              <a:gd name="connsiteY1" fmla="*/ 201197 h 514936"/>
              <a:gd name="connsiteX2" fmla="*/ 287709 w 575865"/>
              <a:gd name="connsiteY2" fmla="*/ -63 h 514936"/>
              <a:gd name="connsiteX3" fmla="*/ -51 w 575865"/>
              <a:gd name="connsiteY3" fmla="*/ 201197 h 514936"/>
              <a:gd name="connsiteX4" fmla="*/ 180256 w 575865"/>
              <a:gd name="connsiteY4" fmla="*/ 387913 h 514936"/>
              <a:gd name="connsiteX5" fmla="*/ 132904 w 575865"/>
              <a:gd name="connsiteY5" fmla="*/ 514873 h 514936"/>
              <a:gd name="connsiteX6" fmla="*/ 110780 w 575865"/>
              <a:gd name="connsiteY6" fmla="*/ 135856 h 514936"/>
              <a:gd name="connsiteX7" fmla="*/ 467051 w 575865"/>
              <a:gd name="connsiteY7" fmla="*/ 135856 h 514936"/>
              <a:gd name="connsiteX8" fmla="*/ 467051 w 575865"/>
              <a:gd name="connsiteY8" fmla="*/ 152398 h 514936"/>
              <a:gd name="connsiteX9" fmla="*/ 110780 w 575865"/>
              <a:gd name="connsiteY9" fmla="*/ 152398 h 514936"/>
              <a:gd name="connsiteX10" fmla="*/ 110780 w 575865"/>
              <a:gd name="connsiteY10" fmla="*/ 198302 h 514936"/>
              <a:gd name="connsiteX11" fmla="*/ 467051 w 575865"/>
              <a:gd name="connsiteY11" fmla="*/ 198302 h 514936"/>
              <a:gd name="connsiteX12" fmla="*/ 467051 w 575865"/>
              <a:gd name="connsiteY12" fmla="*/ 214844 h 514936"/>
              <a:gd name="connsiteX13" fmla="*/ 110780 w 575865"/>
              <a:gd name="connsiteY13" fmla="*/ 214844 h 514936"/>
              <a:gd name="connsiteX14" fmla="*/ 110780 w 575865"/>
              <a:gd name="connsiteY14" fmla="*/ 277290 h 514936"/>
              <a:gd name="connsiteX15" fmla="*/ 110780 w 575865"/>
              <a:gd name="connsiteY15" fmla="*/ 260747 h 514936"/>
              <a:gd name="connsiteX16" fmla="*/ 301770 w 575865"/>
              <a:gd name="connsiteY16" fmla="*/ 260747 h 514936"/>
              <a:gd name="connsiteX17" fmla="*/ 301770 w 575865"/>
              <a:gd name="connsiteY17" fmla="*/ 277290 h 51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5865" h="514936">
                <a:moveTo>
                  <a:pt x="306457" y="402043"/>
                </a:moveTo>
                <a:cubicBezTo>
                  <a:pt x="456850" y="395150"/>
                  <a:pt x="575814" y="307961"/>
                  <a:pt x="575814" y="201197"/>
                </a:cubicBezTo>
                <a:cubicBezTo>
                  <a:pt x="575814" y="90021"/>
                  <a:pt x="446856" y="-63"/>
                  <a:pt x="287709" y="-63"/>
                </a:cubicBezTo>
                <a:cubicBezTo>
                  <a:pt x="128562" y="-63"/>
                  <a:pt x="-51" y="90021"/>
                  <a:pt x="-51" y="201197"/>
                </a:cubicBezTo>
                <a:cubicBezTo>
                  <a:pt x="-51" y="285767"/>
                  <a:pt x="74595" y="358138"/>
                  <a:pt x="180256" y="387913"/>
                </a:cubicBezTo>
                <a:lnTo>
                  <a:pt x="132904" y="514873"/>
                </a:lnTo>
                <a:close/>
                <a:moveTo>
                  <a:pt x="110780" y="135856"/>
                </a:moveTo>
                <a:lnTo>
                  <a:pt x="467051" y="135856"/>
                </a:lnTo>
                <a:lnTo>
                  <a:pt x="467051" y="152398"/>
                </a:lnTo>
                <a:lnTo>
                  <a:pt x="110780" y="152398"/>
                </a:lnTo>
                <a:close/>
                <a:moveTo>
                  <a:pt x="110780" y="198302"/>
                </a:moveTo>
                <a:lnTo>
                  <a:pt x="467051" y="198302"/>
                </a:lnTo>
                <a:lnTo>
                  <a:pt x="467051" y="214844"/>
                </a:lnTo>
                <a:lnTo>
                  <a:pt x="110780" y="214844"/>
                </a:lnTo>
                <a:close/>
                <a:moveTo>
                  <a:pt x="110780" y="277290"/>
                </a:moveTo>
                <a:lnTo>
                  <a:pt x="110780" y="260747"/>
                </a:lnTo>
                <a:lnTo>
                  <a:pt x="301770" y="260747"/>
                </a:lnTo>
                <a:lnTo>
                  <a:pt x="301770" y="27729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8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EA8B8B79-DD33-4690-91BD-E5496692AE04}"/>
              </a:ext>
            </a:extLst>
          </p:cNvPr>
          <p:cNvSpPr/>
          <p:nvPr/>
        </p:nvSpPr>
        <p:spPr>
          <a:xfrm>
            <a:off x="8023667" y="2385994"/>
            <a:ext cx="348608" cy="305541"/>
          </a:xfrm>
          <a:custGeom>
            <a:avLst/>
            <a:gdLst>
              <a:gd name="connsiteX0" fmla="*/ 403341 w 487758"/>
              <a:gd name="connsiteY0" fmla="*/ 427231 h 427501"/>
              <a:gd name="connsiteX1" fmla="*/ 419125 w 487758"/>
              <a:gd name="connsiteY1" fmla="*/ 411448 h 427501"/>
              <a:gd name="connsiteX2" fmla="*/ 419125 w 487758"/>
              <a:gd name="connsiteY2" fmla="*/ 242582 h 427501"/>
              <a:gd name="connsiteX3" fmla="*/ 460480 w 487758"/>
              <a:gd name="connsiteY3" fmla="*/ 242582 h 427501"/>
              <a:gd name="connsiteX4" fmla="*/ 487705 w 487758"/>
              <a:gd name="connsiteY4" fmla="*/ 214675 h 427501"/>
              <a:gd name="connsiteX5" fmla="*/ 477642 w 487758"/>
              <a:gd name="connsiteY5" fmla="*/ 193715 h 427501"/>
              <a:gd name="connsiteX6" fmla="*/ 423949 w 487758"/>
              <a:gd name="connsiteY6" fmla="*/ 147191 h 427501"/>
              <a:gd name="connsiteX7" fmla="*/ 423949 w 487758"/>
              <a:gd name="connsiteY7" fmla="*/ 69719 h 427501"/>
              <a:gd name="connsiteX8" fmla="*/ 407614 w 487758"/>
              <a:gd name="connsiteY8" fmla="*/ 53315 h 427501"/>
              <a:gd name="connsiteX9" fmla="*/ 373634 w 487758"/>
              <a:gd name="connsiteY9" fmla="*/ 53315 h 427501"/>
              <a:gd name="connsiteX10" fmla="*/ 357230 w 487758"/>
              <a:gd name="connsiteY10" fmla="*/ 69719 h 427501"/>
              <a:gd name="connsiteX11" fmla="*/ 357230 w 487758"/>
              <a:gd name="connsiteY11" fmla="*/ 89294 h 427501"/>
              <a:gd name="connsiteX12" fmla="*/ 261838 w 487758"/>
              <a:gd name="connsiteY12" fmla="*/ 6584 h 427501"/>
              <a:gd name="connsiteX13" fmla="*/ 225929 w 487758"/>
              <a:gd name="connsiteY13" fmla="*/ 6584 h 427501"/>
              <a:gd name="connsiteX14" fmla="*/ 9298 w 487758"/>
              <a:gd name="connsiteY14" fmla="*/ 194542 h 427501"/>
              <a:gd name="connsiteX15" fmla="*/ 6886 w 487758"/>
              <a:gd name="connsiteY15" fmla="*/ 233457 h 427501"/>
              <a:gd name="connsiteX16" fmla="*/ 27288 w 487758"/>
              <a:gd name="connsiteY16" fmla="*/ 242789 h 427501"/>
              <a:gd name="connsiteX17" fmla="*/ 68642 w 487758"/>
              <a:gd name="connsiteY17" fmla="*/ 242789 h 427501"/>
              <a:gd name="connsiteX18" fmla="*/ 68642 w 487758"/>
              <a:gd name="connsiteY18" fmla="*/ 411654 h 427501"/>
              <a:gd name="connsiteX19" fmla="*/ 84289 w 487758"/>
              <a:gd name="connsiteY19" fmla="*/ 427438 h 427501"/>
              <a:gd name="connsiteX20" fmla="*/ 84426 w 487758"/>
              <a:gd name="connsiteY20" fmla="*/ 427438 h 427501"/>
              <a:gd name="connsiteX21" fmla="*/ 177751 w 487758"/>
              <a:gd name="connsiteY21" fmla="*/ 427438 h 427501"/>
              <a:gd name="connsiteX22" fmla="*/ 177751 w 487758"/>
              <a:gd name="connsiteY22" fmla="*/ 304477 h 427501"/>
              <a:gd name="connsiteX23" fmla="*/ 209111 w 487758"/>
              <a:gd name="connsiteY23" fmla="*/ 273047 h 427501"/>
              <a:gd name="connsiteX24" fmla="*/ 278036 w 487758"/>
              <a:gd name="connsiteY24" fmla="*/ 273047 h 427501"/>
              <a:gd name="connsiteX25" fmla="*/ 309466 w 487758"/>
              <a:gd name="connsiteY25" fmla="*/ 304477 h 427501"/>
              <a:gd name="connsiteX26" fmla="*/ 309466 w 487758"/>
              <a:gd name="connsiteY26" fmla="*/ 427231 h 4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7758" h="427501">
                <a:moveTo>
                  <a:pt x="403341" y="427231"/>
                </a:moveTo>
                <a:cubicBezTo>
                  <a:pt x="412025" y="427231"/>
                  <a:pt x="419125" y="420166"/>
                  <a:pt x="419125" y="411448"/>
                </a:cubicBezTo>
                <a:lnTo>
                  <a:pt x="419125" y="242582"/>
                </a:lnTo>
                <a:lnTo>
                  <a:pt x="460480" y="242582"/>
                </a:lnTo>
                <a:cubicBezTo>
                  <a:pt x="475712" y="242396"/>
                  <a:pt x="487912" y="229900"/>
                  <a:pt x="487705" y="214675"/>
                </a:cubicBezTo>
                <a:cubicBezTo>
                  <a:pt x="487636" y="206542"/>
                  <a:pt x="483913" y="198877"/>
                  <a:pt x="477642" y="193715"/>
                </a:cubicBezTo>
                <a:lnTo>
                  <a:pt x="423949" y="147191"/>
                </a:lnTo>
                <a:lnTo>
                  <a:pt x="423949" y="69719"/>
                </a:lnTo>
                <a:cubicBezTo>
                  <a:pt x="423949" y="60683"/>
                  <a:pt x="416643" y="53350"/>
                  <a:pt x="407614" y="53315"/>
                </a:cubicBezTo>
                <a:lnTo>
                  <a:pt x="373634" y="53315"/>
                </a:lnTo>
                <a:cubicBezTo>
                  <a:pt x="364605" y="53350"/>
                  <a:pt x="357299" y="60676"/>
                  <a:pt x="357230" y="69719"/>
                </a:cubicBezTo>
                <a:lnTo>
                  <a:pt x="357230" y="89294"/>
                </a:lnTo>
                <a:lnTo>
                  <a:pt x="261838" y="6584"/>
                </a:lnTo>
                <a:cubicBezTo>
                  <a:pt x="251500" y="-2279"/>
                  <a:pt x="236268" y="-2279"/>
                  <a:pt x="225929" y="6584"/>
                </a:cubicBezTo>
                <a:lnTo>
                  <a:pt x="9298" y="194542"/>
                </a:lnTo>
                <a:cubicBezTo>
                  <a:pt x="-2142" y="204612"/>
                  <a:pt x="-3245" y="222036"/>
                  <a:pt x="6886" y="233457"/>
                </a:cubicBezTo>
                <a:cubicBezTo>
                  <a:pt x="12056" y="239329"/>
                  <a:pt x="19431" y="242720"/>
                  <a:pt x="27288" y="242789"/>
                </a:cubicBezTo>
                <a:lnTo>
                  <a:pt x="68642" y="242789"/>
                </a:lnTo>
                <a:lnTo>
                  <a:pt x="68642" y="411654"/>
                </a:lnTo>
                <a:cubicBezTo>
                  <a:pt x="68573" y="420332"/>
                  <a:pt x="75604" y="427397"/>
                  <a:pt x="84289" y="427438"/>
                </a:cubicBezTo>
                <a:cubicBezTo>
                  <a:pt x="84358" y="427438"/>
                  <a:pt x="84358" y="427438"/>
                  <a:pt x="84426" y="427438"/>
                </a:cubicBezTo>
                <a:lnTo>
                  <a:pt x="177751" y="427438"/>
                </a:lnTo>
                <a:lnTo>
                  <a:pt x="177751" y="304477"/>
                </a:lnTo>
                <a:cubicBezTo>
                  <a:pt x="177751" y="287142"/>
                  <a:pt x="191811" y="273088"/>
                  <a:pt x="209111" y="273047"/>
                </a:cubicBezTo>
                <a:lnTo>
                  <a:pt x="278036" y="273047"/>
                </a:lnTo>
                <a:cubicBezTo>
                  <a:pt x="295405" y="273047"/>
                  <a:pt x="309466" y="287121"/>
                  <a:pt x="309466" y="304477"/>
                </a:cubicBezTo>
                <a:lnTo>
                  <a:pt x="309466" y="42723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8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796E1763-9EB6-4D42-8836-C33D88D7EE8B}"/>
              </a:ext>
            </a:extLst>
          </p:cNvPr>
          <p:cNvGrpSpPr/>
          <p:nvPr/>
        </p:nvGrpSpPr>
        <p:grpSpPr>
          <a:xfrm>
            <a:off x="3808906" y="2353640"/>
            <a:ext cx="370249" cy="370249"/>
            <a:chOff x="4285158" y="2482913"/>
            <a:chExt cx="370249" cy="370249"/>
          </a:xfrm>
          <a:solidFill>
            <a:schemeClr val="accent1">
              <a:lumMod val="75000"/>
            </a:schemeClr>
          </a:solidFill>
        </p:grpSpPr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3C962943-CFBA-44A8-A3F8-822D5FFAD491}"/>
                </a:ext>
              </a:extLst>
            </p:cNvPr>
            <p:cNvSpPr/>
            <p:nvPr/>
          </p:nvSpPr>
          <p:spPr>
            <a:xfrm>
              <a:off x="4285158" y="2482913"/>
              <a:ext cx="370249" cy="370249"/>
            </a:xfrm>
            <a:custGeom>
              <a:avLst/>
              <a:gdLst>
                <a:gd name="connsiteX0" fmla="*/ -51 w 518037"/>
                <a:gd name="connsiteY0" fmla="*/ 258887 h 518037"/>
                <a:gd name="connsiteX1" fmla="*/ 258899 w 518037"/>
                <a:gd name="connsiteY1" fmla="*/ 517975 h 518037"/>
                <a:gd name="connsiteX2" fmla="*/ 517987 w 518037"/>
                <a:gd name="connsiteY2" fmla="*/ 259025 h 518037"/>
                <a:gd name="connsiteX3" fmla="*/ 259312 w 518037"/>
                <a:gd name="connsiteY3" fmla="*/ -63 h 518037"/>
                <a:gd name="connsiteX4" fmla="*/ -51 w 518037"/>
                <a:gd name="connsiteY4" fmla="*/ 258473 h 518037"/>
                <a:gd name="connsiteX5" fmla="*/ -51 w 518037"/>
                <a:gd name="connsiteY5" fmla="*/ 258887 h 518037"/>
                <a:gd name="connsiteX6" fmla="*/ 458987 w 518037"/>
                <a:gd name="connsiteY6" fmla="*/ 258887 h 518037"/>
                <a:gd name="connsiteX7" fmla="*/ 259106 w 518037"/>
                <a:gd name="connsiteY7" fmla="*/ 458768 h 518037"/>
                <a:gd name="connsiteX8" fmla="*/ 59224 w 518037"/>
                <a:gd name="connsiteY8" fmla="*/ 258887 h 518037"/>
                <a:gd name="connsiteX9" fmla="*/ 259106 w 518037"/>
                <a:gd name="connsiteY9" fmla="*/ 59005 h 518037"/>
                <a:gd name="connsiteX10" fmla="*/ 459194 w 518037"/>
                <a:gd name="connsiteY10" fmla="*/ 258680 h 518037"/>
                <a:gd name="connsiteX11" fmla="*/ 459194 w 518037"/>
                <a:gd name="connsiteY11" fmla="*/ 258887 h 51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8037" h="518037">
                  <a:moveTo>
                    <a:pt x="-51" y="258887"/>
                  </a:moveTo>
                  <a:cubicBezTo>
                    <a:pt x="-85" y="401940"/>
                    <a:pt x="115846" y="517933"/>
                    <a:pt x="258899" y="517975"/>
                  </a:cubicBezTo>
                  <a:cubicBezTo>
                    <a:pt x="401952" y="518009"/>
                    <a:pt x="517952" y="402078"/>
                    <a:pt x="517987" y="259025"/>
                  </a:cubicBezTo>
                  <a:cubicBezTo>
                    <a:pt x="518021" y="116082"/>
                    <a:pt x="402255" y="130"/>
                    <a:pt x="259312" y="-63"/>
                  </a:cubicBezTo>
                  <a:cubicBezTo>
                    <a:pt x="116301" y="-290"/>
                    <a:pt x="177" y="115462"/>
                    <a:pt x="-51" y="258473"/>
                  </a:cubicBezTo>
                  <a:cubicBezTo>
                    <a:pt x="-51" y="258611"/>
                    <a:pt x="-51" y="258749"/>
                    <a:pt x="-51" y="258887"/>
                  </a:cubicBezTo>
                  <a:close/>
                  <a:moveTo>
                    <a:pt x="458987" y="258887"/>
                  </a:moveTo>
                  <a:cubicBezTo>
                    <a:pt x="458987" y="369276"/>
                    <a:pt x="369495" y="458768"/>
                    <a:pt x="259106" y="458768"/>
                  </a:cubicBezTo>
                  <a:cubicBezTo>
                    <a:pt x="148716" y="458768"/>
                    <a:pt x="59224" y="369276"/>
                    <a:pt x="59224" y="258887"/>
                  </a:cubicBezTo>
                  <a:cubicBezTo>
                    <a:pt x="59224" y="148497"/>
                    <a:pt x="148716" y="59005"/>
                    <a:pt x="259106" y="59005"/>
                  </a:cubicBezTo>
                  <a:cubicBezTo>
                    <a:pt x="369495" y="58888"/>
                    <a:pt x="459077" y="148290"/>
                    <a:pt x="459194" y="258680"/>
                  </a:cubicBezTo>
                  <a:cubicBezTo>
                    <a:pt x="459194" y="258749"/>
                    <a:pt x="459194" y="258818"/>
                    <a:pt x="459194" y="258887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ABF6D655-7B85-41F6-BAC7-8A5B357212B9}"/>
                </a:ext>
              </a:extLst>
            </p:cNvPr>
            <p:cNvSpPr/>
            <p:nvPr/>
          </p:nvSpPr>
          <p:spPr>
            <a:xfrm>
              <a:off x="4463705" y="2552578"/>
              <a:ext cx="11529" cy="120968"/>
            </a:xfrm>
            <a:custGeom>
              <a:avLst/>
              <a:gdLst>
                <a:gd name="connsiteX0" fmla="*/ -15 w 16131"/>
                <a:gd name="connsiteY0" fmla="*/ 8746 h 169253"/>
                <a:gd name="connsiteX1" fmla="*/ -15 w 16131"/>
                <a:gd name="connsiteY1" fmla="*/ 160380 h 169253"/>
                <a:gd name="connsiteX2" fmla="*/ 7271 w 16131"/>
                <a:gd name="connsiteY2" fmla="*/ 169155 h 169253"/>
                <a:gd name="connsiteX3" fmla="*/ 16045 w 16131"/>
                <a:gd name="connsiteY3" fmla="*/ 161869 h 169253"/>
                <a:gd name="connsiteX4" fmla="*/ 16045 w 16131"/>
                <a:gd name="connsiteY4" fmla="*/ 160380 h 169253"/>
                <a:gd name="connsiteX5" fmla="*/ 16045 w 16131"/>
                <a:gd name="connsiteY5" fmla="*/ 8746 h 169253"/>
                <a:gd name="connsiteX6" fmla="*/ 8759 w 16131"/>
                <a:gd name="connsiteY6" fmla="*/ -28 h 169253"/>
                <a:gd name="connsiteX7" fmla="*/ -15 w 16131"/>
                <a:gd name="connsiteY7" fmla="*/ 7257 h 169253"/>
                <a:gd name="connsiteX8" fmla="*/ -15 w 16131"/>
                <a:gd name="connsiteY8" fmla="*/ 8746 h 16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31" h="169253">
                  <a:moveTo>
                    <a:pt x="-15" y="8746"/>
                  </a:moveTo>
                  <a:lnTo>
                    <a:pt x="-15" y="160380"/>
                  </a:lnTo>
                  <a:cubicBezTo>
                    <a:pt x="-428" y="164812"/>
                    <a:pt x="2839" y="168741"/>
                    <a:pt x="7271" y="169155"/>
                  </a:cubicBezTo>
                  <a:cubicBezTo>
                    <a:pt x="11702" y="169568"/>
                    <a:pt x="15631" y="166308"/>
                    <a:pt x="16045" y="161869"/>
                  </a:cubicBezTo>
                  <a:cubicBezTo>
                    <a:pt x="16093" y="161373"/>
                    <a:pt x="16093" y="160877"/>
                    <a:pt x="16045" y="160380"/>
                  </a:cubicBezTo>
                  <a:lnTo>
                    <a:pt x="16045" y="8746"/>
                  </a:lnTo>
                  <a:cubicBezTo>
                    <a:pt x="16458" y="4314"/>
                    <a:pt x="13191" y="386"/>
                    <a:pt x="8759" y="-28"/>
                  </a:cubicBezTo>
                  <a:cubicBezTo>
                    <a:pt x="4327" y="-442"/>
                    <a:pt x="399" y="2825"/>
                    <a:pt x="-15" y="7257"/>
                  </a:cubicBezTo>
                  <a:cubicBezTo>
                    <a:pt x="-63" y="7754"/>
                    <a:pt x="-63" y="8250"/>
                    <a:pt x="-15" y="8746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CC82512C-2799-42DF-A6C4-18F0993D6264}"/>
                </a:ext>
              </a:extLst>
            </p:cNvPr>
            <p:cNvSpPr/>
            <p:nvPr/>
          </p:nvSpPr>
          <p:spPr>
            <a:xfrm>
              <a:off x="4363681" y="2666180"/>
              <a:ext cx="110789" cy="46622"/>
            </a:xfrm>
            <a:custGeom>
              <a:avLst/>
              <a:gdLst>
                <a:gd name="connsiteX0" fmla="*/ 6841 w 155011"/>
                <a:gd name="connsiteY0" fmla="*/ 60295 h 65231"/>
                <a:gd name="connsiteX1" fmla="*/ -51 w 155011"/>
                <a:gd name="connsiteY1" fmla="*/ 64843 h 65231"/>
                <a:gd name="connsiteX2" fmla="*/ 7944 w 155011"/>
                <a:gd name="connsiteY2" fmla="*/ 63189 h 65231"/>
                <a:gd name="connsiteX3" fmla="*/ 148068 w 155011"/>
                <a:gd name="connsiteY3" fmla="*/ 4810 h 65231"/>
                <a:gd name="connsiteX4" fmla="*/ 154960 w 155011"/>
                <a:gd name="connsiteY4" fmla="*/ 261 h 65231"/>
                <a:gd name="connsiteX5" fmla="*/ 146965 w 155011"/>
                <a:gd name="connsiteY5" fmla="*/ 1915 h 6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011" h="65231">
                  <a:moveTo>
                    <a:pt x="6841" y="60295"/>
                  </a:moveTo>
                  <a:cubicBezTo>
                    <a:pt x="2775" y="62018"/>
                    <a:pt x="-51" y="64016"/>
                    <a:pt x="-51" y="64843"/>
                  </a:cubicBezTo>
                  <a:cubicBezTo>
                    <a:pt x="-51" y="65671"/>
                    <a:pt x="3878" y="64843"/>
                    <a:pt x="7944" y="63189"/>
                  </a:cubicBezTo>
                  <a:lnTo>
                    <a:pt x="148068" y="4810"/>
                  </a:lnTo>
                  <a:cubicBezTo>
                    <a:pt x="152204" y="3087"/>
                    <a:pt x="154960" y="1088"/>
                    <a:pt x="154960" y="261"/>
                  </a:cubicBezTo>
                  <a:cubicBezTo>
                    <a:pt x="154960" y="-566"/>
                    <a:pt x="151032" y="261"/>
                    <a:pt x="146965" y="1915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3EE7C5DD-E718-4045-A2E5-C5949135EB63}"/>
                </a:ext>
              </a:extLst>
            </p:cNvPr>
            <p:cNvSpPr/>
            <p:nvPr/>
          </p:nvSpPr>
          <p:spPr>
            <a:xfrm>
              <a:off x="4463781" y="2659713"/>
              <a:ext cx="87981" cy="16847"/>
            </a:xfrm>
            <a:custGeom>
              <a:avLst/>
              <a:gdLst>
                <a:gd name="connsiteX0" fmla="*/ 11735 w 123099"/>
                <a:gd name="connsiteY0" fmla="*/ -63 h 23572"/>
                <a:gd name="connsiteX1" fmla="*/ -51 w 123099"/>
                <a:gd name="connsiteY1" fmla="*/ 11723 h 23572"/>
                <a:gd name="connsiteX2" fmla="*/ 11735 w 123099"/>
                <a:gd name="connsiteY2" fmla="*/ 23509 h 23572"/>
                <a:gd name="connsiteX3" fmla="*/ 111262 w 123099"/>
                <a:gd name="connsiteY3" fmla="*/ 23509 h 23572"/>
                <a:gd name="connsiteX4" fmla="*/ 123048 w 123099"/>
                <a:gd name="connsiteY4" fmla="*/ 11723 h 23572"/>
                <a:gd name="connsiteX5" fmla="*/ 111262 w 123099"/>
                <a:gd name="connsiteY5" fmla="*/ -63 h 2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099" h="23572">
                  <a:moveTo>
                    <a:pt x="11735" y="-63"/>
                  </a:moveTo>
                  <a:cubicBezTo>
                    <a:pt x="5229" y="-63"/>
                    <a:pt x="-51" y="5216"/>
                    <a:pt x="-51" y="11723"/>
                  </a:cubicBezTo>
                  <a:cubicBezTo>
                    <a:pt x="-51" y="18229"/>
                    <a:pt x="5229" y="23509"/>
                    <a:pt x="11735" y="23509"/>
                  </a:cubicBezTo>
                  <a:lnTo>
                    <a:pt x="111262" y="23509"/>
                  </a:lnTo>
                  <a:cubicBezTo>
                    <a:pt x="117769" y="23509"/>
                    <a:pt x="123048" y="18229"/>
                    <a:pt x="123048" y="11723"/>
                  </a:cubicBezTo>
                  <a:cubicBezTo>
                    <a:pt x="123048" y="5216"/>
                    <a:pt x="117769" y="-63"/>
                    <a:pt x="111262" y="-63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88A660CD-421A-4BCA-96C0-FC1341BA1C13}"/>
                </a:ext>
              </a:extLst>
            </p:cNvPr>
            <p:cNvSpPr/>
            <p:nvPr/>
          </p:nvSpPr>
          <p:spPr>
            <a:xfrm>
              <a:off x="4456786" y="2652718"/>
              <a:ext cx="28670" cy="28670"/>
            </a:xfrm>
            <a:custGeom>
              <a:avLst/>
              <a:gdLst>
                <a:gd name="connsiteX0" fmla="*/ -51 w 40114"/>
                <a:gd name="connsiteY0" fmla="*/ 19994 h 40114"/>
                <a:gd name="connsiteX1" fmla="*/ 20006 w 40114"/>
                <a:gd name="connsiteY1" fmla="*/ 40051 h 40114"/>
                <a:gd name="connsiteX2" fmla="*/ 40063 w 40114"/>
                <a:gd name="connsiteY2" fmla="*/ 19994 h 40114"/>
                <a:gd name="connsiteX3" fmla="*/ 20006 w 40114"/>
                <a:gd name="connsiteY3" fmla="*/ -63 h 40114"/>
                <a:gd name="connsiteX4" fmla="*/ -51 w 40114"/>
                <a:gd name="connsiteY4" fmla="*/ 19994 h 4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14" h="40114">
                  <a:moveTo>
                    <a:pt x="-51" y="19994"/>
                  </a:moveTo>
                  <a:cubicBezTo>
                    <a:pt x="-51" y="31070"/>
                    <a:pt x="8930" y="40051"/>
                    <a:pt x="20006" y="40051"/>
                  </a:cubicBezTo>
                  <a:cubicBezTo>
                    <a:pt x="31082" y="40051"/>
                    <a:pt x="40063" y="31070"/>
                    <a:pt x="40063" y="19994"/>
                  </a:cubicBezTo>
                  <a:cubicBezTo>
                    <a:pt x="40063" y="8918"/>
                    <a:pt x="31082" y="-63"/>
                    <a:pt x="20006" y="-63"/>
                  </a:cubicBezTo>
                  <a:cubicBezTo>
                    <a:pt x="8930" y="-63"/>
                    <a:pt x="-51" y="8918"/>
                    <a:pt x="-51" y="19994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43" name="文本占位符 9">
            <a:extLst>
              <a:ext uri="{FF2B5EF4-FFF2-40B4-BE49-F238E27FC236}">
                <a16:creationId xmlns:a16="http://schemas.microsoft.com/office/drawing/2014/main" id="{DEF75AF3-1D5F-4EB0-909F-159EEF5105D2}"/>
              </a:ext>
            </a:extLst>
          </p:cNvPr>
          <p:cNvSpPr txBox="1">
            <a:spLocks/>
          </p:cNvSpPr>
          <p:nvPr/>
        </p:nvSpPr>
        <p:spPr>
          <a:xfrm>
            <a:off x="3141663" y="655320"/>
            <a:ext cx="2093522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/Work Plan for next year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4C5287AF-A03F-4511-97C9-EE6E29EAD6B4}"/>
              </a:ext>
            </a:extLst>
          </p:cNvPr>
          <p:cNvSpPr/>
          <p:nvPr/>
        </p:nvSpPr>
        <p:spPr>
          <a:xfrm>
            <a:off x="6552414" y="2791964"/>
            <a:ext cx="403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2" name="图片 61" descr="卡通画&#10;&#10;中度可信度描述已自动生成">
            <a:extLst>
              <a:ext uri="{FF2B5EF4-FFF2-40B4-BE49-F238E27FC236}">
                <a16:creationId xmlns:a16="http://schemas.microsoft.com/office/drawing/2014/main" id="{E4759186-0C14-4CF5-9AE3-193E7F596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26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646ACCC-AF5A-66B5-6E79-DB437C3C9B83}"/>
              </a:ext>
            </a:extLst>
          </p:cNvPr>
          <p:cNvSpPr/>
          <p:nvPr/>
        </p:nvSpPr>
        <p:spPr>
          <a:xfrm>
            <a:off x="609599" y="3228889"/>
            <a:ext cx="3276000" cy="128481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人拿着手机&#10;&#10;低可信度描述已自动生成">
            <a:extLst>
              <a:ext uri="{FF2B5EF4-FFF2-40B4-BE49-F238E27FC236}">
                <a16:creationId xmlns:a16="http://schemas.microsoft.com/office/drawing/2014/main" id="{314BED84-F2D8-1929-E4AC-4C13C82C6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1" t="11308" r="7116" b="6942"/>
          <a:stretch>
            <a:fillRect/>
          </a:stretch>
        </p:blipFill>
        <p:spPr>
          <a:xfrm>
            <a:off x="6565356" y="815616"/>
            <a:ext cx="5127832" cy="5521685"/>
          </a:xfrm>
          <a:prstGeom prst="round2DiagRect">
            <a:avLst>
              <a:gd name="adj1" fmla="val 0"/>
              <a:gd name="adj2" fmla="val 16700"/>
            </a:avLst>
          </a:prstGeom>
          <a:solidFill>
            <a:schemeClr val="accent1"/>
          </a:solidFill>
          <a:ln w="25400" cap="flat">
            <a:solidFill>
              <a:schemeClr val="bg1"/>
            </a:solidFill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</p:pic>
      <p:sp>
        <p:nvSpPr>
          <p:cNvPr id="7" name="矩形: 对角圆角 6">
            <a:extLst>
              <a:ext uri="{FF2B5EF4-FFF2-40B4-BE49-F238E27FC236}">
                <a16:creationId xmlns:a16="http://schemas.microsoft.com/office/drawing/2014/main" id="{6F644E18-1E90-CE31-1789-39358451BC13}"/>
              </a:ext>
            </a:extLst>
          </p:cNvPr>
          <p:cNvSpPr/>
          <p:nvPr/>
        </p:nvSpPr>
        <p:spPr>
          <a:xfrm>
            <a:off x="198321" y="199572"/>
            <a:ext cx="11795358" cy="6458857"/>
          </a:xfrm>
          <a:prstGeom prst="round2DiagRect">
            <a:avLst>
              <a:gd name="adj1" fmla="val 0"/>
              <a:gd name="adj2" fmla="val 11461"/>
            </a:avLst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4F85965-1125-3189-5F60-DBC509C61D30}"/>
              </a:ext>
            </a:extLst>
          </p:cNvPr>
          <p:cNvSpPr/>
          <p:nvPr/>
        </p:nvSpPr>
        <p:spPr>
          <a:xfrm flipH="1">
            <a:off x="609600" y="4169456"/>
            <a:ext cx="1581150" cy="4193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381000" dist="1143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汇报人：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XXX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7CCF2D4-FB92-C064-0B1C-0D8CE5C61522}"/>
              </a:ext>
            </a:extLst>
          </p:cNvPr>
          <p:cNvSpPr/>
          <p:nvPr/>
        </p:nvSpPr>
        <p:spPr>
          <a:xfrm flipH="1">
            <a:off x="2592196" y="4169456"/>
            <a:ext cx="2530925" cy="4193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381000" dist="1143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汇报时间：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XX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年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XX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月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D1D9C96-664F-1BAA-1272-B46829F06ED0}"/>
              </a:ext>
            </a:extLst>
          </p:cNvPr>
          <p:cNvSpPr txBox="1"/>
          <p:nvPr/>
        </p:nvSpPr>
        <p:spPr>
          <a:xfrm>
            <a:off x="609600" y="3549808"/>
            <a:ext cx="45212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effectLst/>
                <a:uLnTx/>
                <a:uFillTx/>
                <a:latin typeface="汉仪旗黑KW55S"/>
                <a:cs typeface="+mn-cs"/>
              </a:rPr>
              <a:t>THANK YOU VERY MUCH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  <a:alpha val="50000"/>
                </a:schemeClr>
              </a:solidFill>
              <a:effectLst/>
              <a:uLnTx/>
              <a:uFillTx/>
              <a:latin typeface="汉仪旗黑KW55S"/>
              <a:cs typeface="+mn-cs"/>
            </a:endParaRPr>
          </a:p>
        </p:txBody>
      </p:sp>
      <p:sp>
        <p:nvSpPr>
          <p:cNvPr id="117" name="gaoding-14">
            <a:extLst>
              <a:ext uri="{FF2B5EF4-FFF2-40B4-BE49-F238E27FC236}">
                <a16:creationId xmlns:a16="http://schemas.microsoft.com/office/drawing/2014/main" id="{11B29DE8-5AD1-6457-FE99-C644BFE463C6}"/>
              </a:ext>
            </a:extLst>
          </p:cNvPr>
          <p:cNvSpPr txBox="1"/>
          <p:nvPr/>
        </p:nvSpPr>
        <p:spPr>
          <a:xfrm>
            <a:off x="606348" y="4973670"/>
            <a:ext cx="4414951" cy="613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  <a:alpha val="50000"/>
                  </a:scheme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kumimoji="0" lang="en-US" altLang="zh-CN" sz="105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  <a:alpha val="50000"/>
                  </a:scheme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urna</a:t>
            </a:r>
            <a:r>
              <a:rPr kumimoji="0" lang="en-US" altLang="zh-CN" sz="105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  <a:alpha val="50000"/>
                  </a:scheme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.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C296142-DF2A-8B38-8556-52ADB8879EEC}"/>
              </a:ext>
            </a:extLst>
          </p:cNvPr>
          <p:cNvGrpSpPr/>
          <p:nvPr/>
        </p:nvGrpSpPr>
        <p:grpSpPr>
          <a:xfrm>
            <a:off x="623086" y="546466"/>
            <a:ext cx="371475" cy="123824"/>
            <a:chOff x="11125200" y="476250"/>
            <a:chExt cx="371475" cy="123824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51152E5-1049-57B0-D01F-356C029360B6}"/>
                </a:ext>
              </a:extLst>
            </p:cNvPr>
            <p:cNvCxnSpPr>
              <a:cxnSpLocks/>
            </p:cNvCxnSpPr>
            <p:nvPr/>
          </p:nvCxnSpPr>
          <p:spPr>
            <a:xfrm>
              <a:off x="11125200" y="476250"/>
              <a:ext cx="371475" cy="0"/>
            </a:xfrm>
            <a:prstGeom prst="line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494E596-99BB-95FD-89BE-7176E1D40C0D}"/>
                </a:ext>
              </a:extLst>
            </p:cNvPr>
            <p:cNvCxnSpPr>
              <a:cxnSpLocks/>
            </p:cNvCxnSpPr>
            <p:nvPr/>
          </p:nvCxnSpPr>
          <p:spPr>
            <a:xfrm>
              <a:off x="11125200" y="538162"/>
              <a:ext cx="371475" cy="0"/>
            </a:xfrm>
            <a:prstGeom prst="line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117F852-7F3F-144B-BE7C-361A5AE4C5B1}"/>
                </a:ext>
              </a:extLst>
            </p:cNvPr>
            <p:cNvCxnSpPr>
              <a:cxnSpLocks/>
            </p:cNvCxnSpPr>
            <p:nvPr/>
          </p:nvCxnSpPr>
          <p:spPr>
            <a:xfrm>
              <a:off x="11125200" y="600074"/>
              <a:ext cx="371475" cy="0"/>
            </a:xfrm>
            <a:prstGeom prst="line">
              <a:avLst/>
            </a:prstGeom>
            <a:ln w="1905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: 对角圆角 20">
            <a:extLst>
              <a:ext uri="{FF2B5EF4-FFF2-40B4-BE49-F238E27FC236}">
                <a16:creationId xmlns:a16="http://schemas.microsoft.com/office/drawing/2014/main" id="{2B176622-30A9-28DD-3C68-3F1156FFE778}"/>
              </a:ext>
            </a:extLst>
          </p:cNvPr>
          <p:cNvSpPr/>
          <p:nvPr/>
        </p:nvSpPr>
        <p:spPr>
          <a:xfrm flipH="1">
            <a:off x="6096000" y="5623045"/>
            <a:ext cx="1581150" cy="41933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381000" dist="1143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- DESIGN -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7820FB3-4197-4FC0-89F6-CE3319D29EFB}"/>
              </a:ext>
            </a:extLst>
          </p:cNvPr>
          <p:cNvSpPr txBox="1"/>
          <p:nvPr/>
        </p:nvSpPr>
        <p:spPr>
          <a:xfrm>
            <a:off x="609600" y="1646397"/>
            <a:ext cx="4616648" cy="17851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7200" dirty="0"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浅棕色</a:t>
            </a:r>
            <a:r>
              <a:rPr kumimoji="1"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简约</a:t>
            </a:r>
            <a:endParaRPr kumimoji="1" lang="en-US" altLang="zh-CN" sz="7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j-ea"/>
              <a:ea typeface="+mj-ea"/>
              <a:cs typeface="+mn-ea"/>
              <a:sym typeface="汉仪旗黑KW 55S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谢谢大家观看</a:t>
            </a:r>
            <a:endParaRPr kumimoji="1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+mj-ea"/>
              <a:ea typeface="+mj-ea"/>
              <a:cs typeface="+mn-ea"/>
              <a:sym typeface="汉仪旗黑KW 55S" panose="00020600040101010101" pitchFamily="18" charset="-122"/>
            </a:endParaRPr>
          </a:p>
        </p:txBody>
      </p:sp>
      <p:pic>
        <p:nvPicPr>
          <p:cNvPr id="23" name="图片 22" descr="卡通画&#10;&#10;中度可信度描述已自动生成">
            <a:extLst>
              <a:ext uri="{FF2B5EF4-FFF2-40B4-BE49-F238E27FC236}">
                <a16:creationId xmlns:a16="http://schemas.microsoft.com/office/drawing/2014/main" id="{60FD2E8B-565D-43F6-9A89-55C1544BD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4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人拿着手机&#10;&#10;低可信度描述已自动生成">
            <a:extLst>
              <a:ext uri="{FF2B5EF4-FFF2-40B4-BE49-F238E27FC236}">
                <a16:creationId xmlns:a16="http://schemas.microsoft.com/office/drawing/2014/main" id="{E20263A5-68EB-98FB-FB66-226051FC95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1671" r="49514" b="1082"/>
          <a:stretch/>
        </p:blipFill>
        <p:spPr>
          <a:xfrm flipH="1">
            <a:off x="1721599" y="1067311"/>
            <a:ext cx="2786743" cy="4723377"/>
          </a:xfrm>
          <a:custGeom>
            <a:avLst/>
            <a:gdLst>
              <a:gd name="connsiteX0" fmla="*/ 3460930 w 3460930"/>
              <a:gd name="connsiteY0" fmla="*/ 287971 h 5866087"/>
              <a:gd name="connsiteX1" fmla="*/ 2452165 w 3460930"/>
              <a:gd name="connsiteY1" fmla="*/ 287971 h 5866087"/>
              <a:gd name="connsiteX2" fmla="*/ 2452165 w 3460930"/>
              <a:gd name="connsiteY2" fmla="*/ 5866087 h 5866087"/>
              <a:gd name="connsiteX3" fmla="*/ 3460930 w 3460930"/>
              <a:gd name="connsiteY3" fmla="*/ 5866087 h 5866087"/>
              <a:gd name="connsiteX4" fmla="*/ 2156005 w 3460930"/>
              <a:gd name="connsiteY4" fmla="*/ 0 h 5866087"/>
              <a:gd name="connsiteX5" fmla="*/ 359341 w 3460930"/>
              <a:gd name="connsiteY5" fmla="*/ 0 h 5866087"/>
              <a:gd name="connsiteX6" fmla="*/ 0 w 3460930"/>
              <a:gd name="connsiteY6" fmla="*/ 359341 h 5866087"/>
              <a:gd name="connsiteX7" fmla="*/ 0 w 3460930"/>
              <a:gd name="connsiteY7" fmla="*/ 5218775 h 5866087"/>
              <a:gd name="connsiteX8" fmla="*/ 359341 w 3460930"/>
              <a:gd name="connsiteY8" fmla="*/ 5578116 h 5866087"/>
              <a:gd name="connsiteX9" fmla="*/ 2156005 w 3460930"/>
              <a:gd name="connsiteY9" fmla="*/ 5578116 h 586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0930" h="5866087">
                <a:moveTo>
                  <a:pt x="3460930" y="287971"/>
                </a:moveTo>
                <a:lnTo>
                  <a:pt x="2452165" y="287971"/>
                </a:lnTo>
                <a:lnTo>
                  <a:pt x="2452165" y="5866087"/>
                </a:lnTo>
                <a:lnTo>
                  <a:pt x="3460930" y="5866087"/>
                </a:lnTo>
                <a:close/>
                <a:moveTo>
                  <a:pt x="2156005" y="0"/>
                </a:moveTo>
                <a:lnTo>
                  <a:pt x="359341" y="0"/>
                </a:lnTo>
                <a:cubicBezTo>
                  <a:pt x="160882" y="0"/>
                  <a:pt x="0" y="160882"/>
                  <a:pt x="0" y="359341"/>
                </a:cubicBezTo>
                <a:lnTo>
                  <a:pt x="0" y="5218775"/>
                </a:lnTo>
                <a:cubicBezTo>
                  <a:pt x="0" y="5417234"/>
                  <a:pt x="160882" y="5578116"/>
                  <a:pt x="359341" y="5578116"/>
                </a:cubicBezTo>
                <a:lnTo>
                  <a:pt x="2156005" y="5578116"/>
                </a:lnTo>
                <a:close/>
              </a:path>
            </a:pathLst>
          </a:custGeom>
          <a:ln w="12700">
            <a:solidFill>
              <a:schemeClr val="bg1"/>
            </a:solidFill>
          </a:ln>
          <a:effectLst>
            <a:outerShdw blurRad="254000" dist="127000" dir="5400000" sx="98000" sy="98000" algn="t" rotWithShape="0">
              <a:schemeClr val="accent1">
                <a:lumMod val="25000"/>
                <a:alpha val="10000"/>
              </a:schemeClr>
            </a:outerShdw>
          </a:effectLst>
        </p:spPr>
      </p:pic>
      <p:sp>
        <p:nvSpPr>
          <p:cNvPr id="3" name="矩形: 对角圆角 2">
            <a:extLst>
              <a:ext uri="{FF2B5EF4-FFF2-40B4-BE49-F238E27FC236}">
                <a16:creationId xmlns:a16="http://schemas.microsoft.com/office/drawing/2014/main" id="{8D5B303D-F49D-E444-2127-F4AA0BFD2D94}"/>
              </a:ext>
            </a:extLst>
          </p:cNvPr>
          <p:cNvSpPr/>
          <p:nvPr/>
        </p:nvSpPr>
        <p:spPr>
          <a:xfrm>
            <a:off x="198321" y="199572"/>
            <a:ext cx="11795358" cy="6458857"/>
          </a:xfrm>
          <a:prstGeom prst="round2DiagRect">
            <a:avLst>
              <a:gd name="adj1" fmla="val 0"/>
              <a:gd name="adj2" fmla="val 11461"/>
            </a:avLst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F943B8B-B156-F0C2-4814-818E0E508762}"/>
              </a:ext>
            </a:extLst>
          </p:cNvPr>
          <p:cNvSpPr txBox="1"/>
          <p:nvPr/>
        </p:nvSpPr>
        <p:spPr>
          <a:xfrm>
            <a:off x="5562394" y="2716420"/>
            <a:ext cx="55399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kumimoji="1"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工作完成情况</a:t>
            </a:r>
          </a:p>
        </p:txBody>
      </p:sp>
      <p:sp>
        <p:nvSpPr>
          <p:cNvPr id="28" name="文本占位符 9">
            <a:extLst>
              <a:ext uri="{FF2B5EF4-FFF2-40B4-BE49-F238E27FC236}">
                <a16:creationId xmlns:a16="http://schemas.microsoft.com/office/drawing/2014/main" id="{ED90F2A8-8DD0-8C58-C1A0-000530E56CBB}"/>
              </a:ext>
            </a:extLst>
          </p:cNvPr>
          <p:cNvSpPr txBox="1">
            <a:spLocks/>
          </p:cNvSpPr>
          <p:nvPr/>
        </p:nvSpPr>
        <p:spPr>
          <a:xfrm>
            <a:off x="5562394" y="3889423"/>
            <a:ext cx="1675139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Completion of work</a:t>
            </a:r>
          </a:p>
        </p:txBody>
      </p:sp>
      <p:sp>
        <p:nvSpPr>
          <p:cNvPr id="29" name="gaoding-14">
            <a:extLst>
              <a:ext uri="{FF2B5EF4-FFF2-40B4-BE49-F238E27FC236}">
                <a16:creationId xmlns:a16="http://schemas.microsoft.com/office/drawing/2014/main" id="{966CF93F-77B1-641F-97F2-710C33C5C53A}"/>
              </a:ext>
            </a:extLst>
          </p:cNvPr>
          <p:cNvSpPr txBox="1"/>
          <p:nvPr/>
        </p:nvSpPr>
        <p:spPr>
          <a:xfrm>
            <a:off x="5562394" y="4456535"/>
            <a:ext cx="5471112" cy="613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kumimoji="0" lang="en-US" altLang="zh-CN" sz="105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urna</a:t>
            </a:r>
            <a:r>
              <a:rPr kumimoji="0" lang="en-US" altLang="zh-CN" sz="105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.</a:t>
            </a:r>
          </a:p>
        </p:txBody>
      </p:sp>
      <p:pic>
        <p:nvPicPr>
          <p:cNvPr id="30" name="图片 29" descr="卡通画&#10;&#10;中度可信度描述已自动生成">
            <a:extLst>
              <a:ext uri="{FF2B5EF4-FFF2-40B4-BE49-F238E27FC236}">
                <a16:creationId xmlns:a16="http://schemas.microsoft.com/office/drawing/2014/main" id="{15C7F099-8D68-4F4F-465A-EBE7353A8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10" name="gaoding-14">
            <a:extLst>
              <a:ext uri="{FF2B5EF4-FFF2-40B4-BE49-F238E27FC236}">
                <a16:creationId xmlns:a16="http://schemas.microsoft.com/office/drawing/2014/main" id="{DDFE4821-3611-D105-1E5B-CF495A5ACED3}"/>
              </a:ext>
            </a:extLst>
          </p:cNvPr>
          <p:cNvSpPr txBox="1"/>
          <p:nvPr/>
        </p:nvSpPr>
        <p:spPr>
          <a:xfrm>
            <a:off x="5562394" y="1489518"/>
            <a:ext cx="1699183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effectLst/>
                <a:uLnTx/>
                <a:uFillTx/>
                <a:latin typeface="汉仪旗黑 85S"/>
                <a:cs typeface="阿里巴巴普惠体 2.0 35 Thin" panose="00020600040101010101" pitchFamily="18" charset="-122"/>
              </a:rPr>
              <a:t>01</a:t>
            </a:r>
            <a:endParaRPr kumimoji="0" lang="en-US" altLang="zh-CN" sz="9600" b="1" i="0" u="none" strike="noStrike" kern="1200" cap="none" spc="0" normalizeH="0" baseline="0" noProof="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noFill/>
              <a:uLnTx/>
              <a:uFillTx/>
              <a:latin typeface="+mj-lt"/>
              <a:cs typeface="阿里巴巴普惠体 2.0 35 Thin" panose="00020600040101010101" pitchFamily="18" charset="-122"/>
            </a:endParaRPr>
          </a:p>
        </p:txBody>
      </p:sp>
      <p:sp>
        <p:nvSpPr>
          <p:cNvPr id="11" name="矩形: 对角圆角 10">
            <a:extLst>
              <a:ext uri="{FF2B5EF4-FFF2-40B4-BE49-F238E27FC236}">
                <a16:creationId xmlns:a16="http://schemas.microsoft.com/office/drawing/2014/main" id="{59361804-6A2D-02F7-5286-5EE111B18B4B}"/>
              </a:ext>
            </a:extLst>
          </p:cNvPr>
          <p:cNvSpPr/>
          <p:nvPr/>
        </p:nvSpPr>
        <p:spPr>
          <a:xfrm flipH="1">
            <a:off x="715292" y="4763125"/>
            <a:ext cx="1581150" cy="41933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381000" dist="1143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- DESIGN -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ea"/>
              <a:sym typeface="汉仪旗黑KW 55S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266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图片 68" descr="人拿着笔记本电脑&#10;&#10;描述已自动生成">
            <a:extLst>
              <a:ext uri="{FF2B5EF4-FFF2-40B4-BE49-F238E27FC236}">
                <a16:creationId xmlns:a16="http://schemas.microsoft.com/office/drawing/2014/main" id="{069CA3CB-2119-6F77-EE42-68747236CE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9" t="2413" r="14401" b="4398"/>
          <a:stretch/>
        </p:blipFill>
        <p:spPr>
          <a:xfrm>
            <a:off x="6696575" y="685799"/>
            <a:ext cx="4885822" cy="5844540"/>
          </a:xfrm>
          <a:custGeom>
            <a:avLst/>
            <a:gdLst>
              <a:gd name="connsiteX0" fmla="*/ 1286003 w 4885822"/>
              <a:gd name="connsiteY0" fmla="*/ 535939 h 5844540"/>
              <a:gd name="connsiteX1" fmla="*/ 2313816 w 4885822"/>
              <a:gd name="connsiteY1" fmla="*/ 535939 h 5844540"/>
              <a:gd name="connsiteX2" fmla="*/ 2313816 w 4885822"/>
              <a:gd name="connsiteY2" fmla="*/ 5844540 h 5844540"/>
              <a:gd name="connsiteX3" fmla="*/ 1286003 w 4885822"/>
              <a:gd name="connsiteY3" fmla="*/ 5844540 h 5844540"/>
              <a:gd name="connsiteX4" fmla="*/ 3858009 w 4885822"/>
              <a:gd name="connsiteY4" fmla="*/ 342900 h 5844540"/>
              <a:gd name="connsiteX5" fmla="*/ 4508779 w 4885822"/>
              <a:gd name="connsiteY5" fmla="*/ 342900 h 5844540"/>
              <a:gd name="connsiteX6" fmla="*/ 4885822 w 4885822"/>
              <a:gd name="connsiteY6" fmla="*/ 719943 h 5844540"/>
              <a:gd name="connsiteX7" fmla="*/ 4885822 w 4885822"/>
              <a:gd name="connsiteY7" fmla="*/ 5274458 h 5844540"/>
              <a:gd name="connsiteX8" fmla="*/ 4508779 w 4885822"/>
              <a:gd name="connsiteY8" fmla="*/ 5651501 h 5844540"/>
              <a:gd name="connsiteX9" fmla="*/ 3858009 w 4885822"/>
              <a:gd name="connsiteY9" fmla="*/ 5651501 h 5844540"/>
              <a:gd name="connsiteX10" fmla="*/ 0 w 4885822"/>
              <a:gd name="connsiteY10" fmla="*/ 342900 h 5844540"/>
              <a:gd name="connsiteX11" fmla="*/ 1027813 w 4885822"/>
              <a:gd name="connsiteY11" fmla="*/ 342900 h 5844540"/>
              <a:gd name="connsiteX12" fmla="*/ 1027813 w 4885822"/>
              <a:gd name="connsiteY12" fmla="*/ 5651501 h 5844540"/>
              <a:gd name="connsiteX13" fmla="*/ 0 w 4885822"/>
              <a:gd name="connsiteY13" fmla="*/ 5651501 h 5844540"/>
              <a:gd name="connsiteX14" fmla="*/ 2572006 w 4885822"/>
              <a:gd name="connsiteY14" fmla="*/ 0 h 5844540"/>
              <a:gd name="connsiteX15" fmla="*/ 3599819 w 4885822"/>
              <a:gd name="connsiteY15" fmla="*/ 0 h 5844540"/>
              <a:gd name="connsiteX16" fmla="*/ 3599819 w 4885822"/>
              <a:gd name="connsiteY16" fmla="*/ 5308601 h 5844540"/>
              <a:gd name="connsiteX17" fmla="*/ 2572006 w 4885822"/>
              <a:gd name="connsiteY17" fmla="*/ 5308601 h 584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85822" h="5844540">
                <a:moveTo>
                  <a:pt x="1286003" y="535939"/>
                </a:moveTo>
                <a:lnTo>
                  <a:pt x="2313816" y="535939"/>
                </a:lnTo>
                <a:lnTo>
                  <a:pt x="2313816" y="5844540"/>
                </a:lnTo>
                <a:lnTo>
                  <a:pt x="1286003" y="5844540"/>
                </a:lnTo>
                <a:close/>
                <a:moveTo>
                  <a:pt x="3858009" y="342900"/>
                </a:moveTo>
                <a:lnTo>
                  <a:pt x="4508779" y="342900"/>
                </a:lnTo>
                <a:cubicBezTo>
                  <a:pt x="4717014" y="342900"/>
                  <a:pt x="4885822" y="511708"/>
                  <a:pt x="4885822" y="719943"/>
                </a:cubicBezTo>
                <a:lnTo>
                  <a:pt x="4885822" y="5274458"/>
                </a:lnTo>
                <a:cubicBezTo>
                  <a:pt x="4885822" y="5482693"/>
                  <a:pt x="4717014" y="5651501"/>
                  <a:pt x="4508779" y="5651501"/>
                </a:cubicBezTo>
                <a:lnTo>
                  <a:pt x="3858009" y="5651501"/>
                </a:lnTo>
                <a:close/>
                <a:moveTo>
                  <a:pt x="0" y="342900"/>
                </a:moveTo>
                <a:lnTo>
                  <a:pt x="1027813" y="342900"/>
                </a:lnTo>
                <a:lnTo>
                  <a:pt x="1027813" y="5651501"/>
                </a:lnTo>
                <a:lnTo>
                  <a:pt x="0" y="5651501"/>
                </a:lnTo>
                <a:close/>
                <a:moveTo>
                  <a:pt x="2572006" y="0"/>
                </a:moveTo>
                <a:lnTo>
                  <a:pt x="3599819" y="0"/>
                </a:lnTo>
                <a:lnTo>
                  <a:pt x="3599819" y="5308601"/>
                </a:lnTo>
                <a:lnTo>
                  <a:pt x="2572006" y="5308601"/>
                </a:lnTo>
                <a:close/>
              </a:path>
            </a:pathLst>
          </a:custGeom>
          <a:ln w="12700">
            <a:solidFill>
              <a:schemeClr val="bg1"/>
            </a:solidFill>
          </a:ln>
          <a:effectLst>
            <a:outerShdw blurRad="165100" dist="101600" dir="5400000" algn="t" rotWithShape="0">
              <a:schemeClr val="accent1">
                <a:lumMod val="25000"/>
                <a:alpha val="12000"/>
              </a:schemeClr>
            </a:outerShdw>
          </a:effectLst>
        </p:spPr>
      </p:pic>
      <p:sp>
        <p:nvSpPr>
          <p:cNvPr id="2" name="矩形: 对角圆角 1">
            <a:extLst>
              <a:ext uri="{FF2B5EF4-FFF2-40B4-BE49-F238E27FC236}">
                <a16:creationId xmlns:a16="http://schemas.microsoft.com/office/drawing/2014/main" id="{D8C526DB-9F11-080E-B71E-D32CBB340117}"/>
              </a:ext>
            </a:extLst>
          </p:cNvPr>
          <p:cNvSpPr/>
          <p:nvPr/>
        </p:nvSpPr>
        <p:spPr>
          <a:xfrm>
            <a:off x="198321" y="199572"/>
            <a:ext cx="11795358" cy="6458857"/>
          </a:xfrm>
          <a:prstGeom prst="round2DiagRect">
            <a:avLst>
              <a:gd name="adj1" fmla="val 0"/>
              <a:gd name="adj2" fmla="val 11461"/>
            </a:avLst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 descr="卡通画&#10;&#10;中度可信度描述已自动生成">
            <a:extLst>
              <a:ext uri="{FF2B5EF4-FFF2-40B4-BE49-F238E27FC236}">
                <a16:creationId xmlns:a16="http://schemas.microsoft.com/office/drawing/2014/main" id="{22F2AB82-AD25-D240-1806-D478883C2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47E80A83-1DD4-B75A-43D3-A91668043A3E}"/>
              </a:ext>
            </a:extLst>
          </p:cNvPr>
          <p:cNvSpPr txBox="1"/>
          <p:nvPr/>
        </p:nvSpPr>
        <p:spPr>
          <a:xfrm>
            <a:off x="609600" y="406809"/>
            <a:ext cx="24622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工作完成情况</a:t>
            </a:r>
          </a:p>
        </p:txBody>
      </p:sp>
      <p:sp>
        <p:nvSpPr>
          <p:cNvPr id="3" name="文本占位符 9">
            <a:extLst>
              <a:ext uri="{FF2B5EF4-FFF2-40B4-BE49-F238E27FC236}">
                <a16:creationId xmlns:a16="http://schemas.microsoft.com/office/drawing/2014/main" id="{6C66412C-AF30-7215-19A3-7EBBB2F96118}"/>
              </a:ext>
            </a:extLst>
          </p:cNvPr>
          <p:cNvSpPr txBox="1">
            <a:spLocks/>
          </p:cNvSpPr>
          <p:nvPr/>
        </p:nvSpPr>
        <p:spPr>
          <a:xfrm>
            <a:off x="3141663" y="655320"/>
            <a:ext cx="1744067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/Completion of work</a:t>
            </a:r>
          </a:p>
        </p:txBody>
      </p:sp>
      <p:sp>
        <p:nvSpPr>
          <p:cNvPr id="7" name="gaoding-14">
            <a:extLst>
              <a:ext uri="{FF2B5EF4-FFF2-40B4-BE49-F238E27FC236}">
                <a16:creationId xmlns:a16="http://schemas.microsoft.com/office/drawing/2014/main" id="{731A98F0-15B9-3E00-7B15-425BDC9CDC0C}"/>
              </a:ext>
            </a:extLst>
          </p:cNvPr>
          <p:cNvSpPr txBox="1"/>
          <p:nvPr/>
        </p:nvSpPr>
        <p:spPr>
          <a:xfrm>
            <a:off x="609600" y="1568460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OPPOSans B" panose="00020600040101010101" pitchFamily="18" charset="-122"/>
              </a:rPr>
              <a:t>请添加小标题</a:t>
            </a:r>
          </a:p>
        </p:txBody>
      </p:sp>
      <p:sp>
        <p:nvSpPr>
          <p:cNvPr id="8" name="gaoding-15">
            <a:extLst>
              <a:ext uri="{FF2B5EF4-FFF2-40B4-BE49-F238E27FC236}">
                <a16:creationId xmlns:a16="http://schemas.microsoft.com/office/drawing/2014/main" id="{468CD8FB-013F-0C04-279D-0B4A5865A815}"/>
              </a:ext>
            </a:extLst>
          </p:cNvPr>
          <p:cNvSpPr txBox="1"/>
          <p:nvPr/>
        </p:nvSpPr>
        <p:spPr>
          <a:xfrm>
            <a:off x="609600" y="2074884"/>
            <a:ext cx="5170487" cy="619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25" name="gaoding-14">
            <a:extLst>
              <a:ext uri="{FF2B5EF4-FFF2-40B4-BE49-F238E27FC236}">
                <a16:creationId xmlns:a16="http://schemas.microsoft.com/office/drawing/2014/main" id="{56A437D9-8951-74B6-DD9B-EBC23873EA3A}"/>
              </a:ext>
            </a:extLst>
          </p:cNvPr>
          <p:cNvSpPr txBox="1"/>
          <p:nvPr/>
        </p:nvSpPr>
        <p:spPr>
          <a:xfrm>
            <a:off x="609600" y="3179135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OPPOSans B" panose="00020600040101010101" pitchFamily="18" charset="-122"/>
              </a:rPr>
              <a:t>请添加小标题</a:t>
            </a:r>
          </a:p>
        </p:txBody>
      </p:sp>
      <p:sp>
        <p:nvSpPr>
          <p:cNvPr id="26" name="gaoding-15">
            <a:extLst>
              <a:ext uri="{FF2B5EF4-FFF2-40B4-BE49-F238E27FC236}">
                <a16:creationId xmlns:a16="http://schemas.microsoft.com/office/drawing/2014/main" id="{CB3F8904-3031-416C-6463-42AA3945220B}"/>
              </a:ext>
            </a:extLst>
          </p:cNvPr>
          <p:cNvSpPr txBox="1"/>
          <p:nvPr/>
        </p:nvSpPr>
        <p:spPr>
          <a:xfrm>
            <a:off x="609600" y="3685559"/>
            <a:ext cx="5170487" cy="619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ea"/>
                <a:cs typeface="OPPOSans R" panose="00020600040101010101" pitchFamily="18" charset="-122"/>
              </a:rPr>
              <a:t>单击此处输入你的正文，文字是您思想的提炼，为了最终演示发布的良好效果，请尽量言简意赅的阐述观点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7CD1EF7-17F3-AE98-A3DE-F48AF8352855}"/>
              </a:ext>
            </a:extLst>
          </p:cNvPr>
          <p:cNvGrpSpPr/>
          <p:nvPr/>
        </p:nvGrpSpPr>
        <p:grpSpPr>
          <a:xfrm>
            <a:off x="609600" y="5101848"/>
            <a:ext cx="1221702" cy="1221702"/>
            <a:chOff x="609600" y="5101848"/>
            <a:chExt cx="1221702" cy="1221702"/>
          </a:xfrm>
        </p:grpSpPr>
        <p:sp>
          <p:nvSpPr>
            <p:cNvPr id="11" name="gaoding-14">
              <a:extLst>
                <a:ext uri="{FF2B5EF4-FFF2-40B4-BE49-F238E27FC236}">
                  <a16:creationId xmlns:a16="http://schemas.microsoft.com/office/drawing/2014/main" id="{3BF14A54-F022-5703-6541-114B519D119B}"/>
                </a:ext>
              </a:extLst>
            </p:cNvPr>
            <p:cNvSpPr txBox="1"/>
            <p:nvPr/>
          </p:nvSpPr>
          <p:spPr>
            <a:xfrm>
              <a:off x="609600" y="5101848"/>
              <a:ext cx="1221702" cy="1221702"/>
            </a:xfrm>
            <a:prstGeom prst="round2DiagRect">
              <a:avLst>
                <a:gd name="adj1" fmla="val 0"/>
                <a:gd name="adj2" fmla="val 26500"/>
              </a:avLst>
            </a:prstGeom>
            <a:gradFill flip="none" rotWithShape="1">
              <a:gsLst>
                <a:gs pos="0">
                  <a:schemeClr val="accent1">
                    <a:lumMod val="80000"/>
                    <a:lumOff val="20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177800" dist="38100" dir="5400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altLang="zh-CN" sz="1800" b="1" dirty="0">
                <a:latin typeface="+mj-lt"/>
              </a:endParaRPr>
            </a:p>
          </p:txBody>
        </p:sp>
        <p:sp>
          <p:nvSpPr>
            <p:cNvPr id="14" name="gaoding-14">
              <a:extLst>
                <a:ext uri="{FF2B5EF4-FFF2-40B4-BE49-F238E27FC236}">
                  <a16:creationId xmlns:a16="http://schemas.microsoft.com/office/drawing/2014/main" id="{314DBAE7-3D85-652E-A2DC-5314100120B7}"/>
                </a:ext>
              </a:extLst>
            </p:cNvPr>
            <p:cNvSpPr txBox="1"/>
            <p:nvPr/>
          </p:nvSpPr>
          <p:spPr>
            <a:xfrm>
              <a:off x="825311" y="5815649"/>
              <a:ext cx="79028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3200" spc="300">
                  <a:gradFill>
                    <a:gsLst>
                      <a:gs pos="0">
                        <a:schemeClr val="bg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atin typeface="+mj-ea"/>
                  <a:ea typeface="+mj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OPPOSans B" panose="00020600040101010101" pitchFamily="18" charset="-122"/>
                </a:rPr>
                <a:t>450M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OPPOSans B" panose="00020600040101010101" pitchFamily="18" charset="-122"/>
              </a:endParaRPr>
            </a:p>
          </p:txBody>
        </p:sp>
        <p:sp>
          <p:nvSpPr>
            <p:cNvPr id="31" name="iconfont-1045-808576">
              <a:extLst>
                <a:ext uri="{FF2B5EF4-FFF2-40B4-BE49-F238E27FC236}">
                  <a16:creationId xmlns:a16="http://schemas.microsoft.com/office/drawing/2014/main" id="{907FC4BA-892C-DD38-2B9F-3D70E11C0FD1}"/>
                </a:ext>
              </a:extLst>
            </p:cNvPr>
            <p:cNvSpPr/>
            <p:nvPr/>
          </p:nvSpPr>
          <p:spPr>
            <a:xfrm>
              <a:off x="1053607" y="5348413"/>
              <a:ext cx="333688" cy="373795"/>
            </a:xfrm>
            <a:custGeom>
              <a:avLst/>
              <a:gdLst>
                <a:gd name="T0" fmla="*/ 0 w 8180"/>
                <a:gd name="T1" fmla="*/ 0 h 9162"/>
                <a:gd name="T2" fmla="*/ 327 w 8180"/>
                <a:gd name="T3" fmla="*/ 0 h 9162"/>
                <a:gd name="T4" fmla="*/ 327 w 8180"/>
                <a:gd name="T5" fmla="*/ 8835 h 9162"/>
                <a:gd name="T6" fmla="*/ 8180 w 8180"/>
                <a:gd name="T7" fmla="*/ 8835 h 9162"/>
                <a:gd name="T8" fmla="*/ 8180 w 8180"/>
                <a:gd name="T9" fmla="*/ 9162 h 9162"/>
                <a:gd name="T10" fmla="*/ 0 w 8180"/>
                <a:gd name="T11" fmla="*/ 9162 h 9162"/>
                <a:gd name="T12" fmla="*/ 0 w 8180"/>
                <a:gd name="T13" fmla="*/ 0 h 9162"/>
                <a:gd name="T14" fmla="*/ 0 w 8180"/>
                <a:gd name="T15" fmla="*/ 0 h 9162"/>
                <a:gd name="T16" fmla="*/ 2945 w 8180"/>
                <a:gd name="T17" fmla="*/ 3927 h 9162"/>
                <a:gd name="T18" fmla="*/ 2945 w 8180"/>
                <a:gd name="T19" fmla="*/ 8181 h 9162"/>
                <a:gd name="T20" fmla="*/ 981 w 8180"/>
                <a:gd name="T21" fmla="*/ 8181 h 9162"/>
                <a:gd name="T22" fmla="*/ 981 w 8180"/>
                <a:gd name="T23" fmla="*/ 5890 h 9162"/>
                <a:gd name="T24" fmla="*/ 2945 w 8180"/>
                <a:gd name="T25" fmla="*/ 3927 h 9162"/>
                <a:gd name="T26" fmla="*/ 2945 w 8180"/>
                <a:gd name="T27" fmla="*/ 3927 h 9162"/>
                <a:gd name="T28" fmla="*/ 5563 w 8180"/>
                <a:gd name="T29" fmla="*/ 4254 h 9162"/>
                <a:gd name="T30" fmla="*/ 5563 w 8180"/>
                <a:gd name="T31" fmla="*/ 8181 h 9162"/>
                <a:gd name="T32" fmla="*/ 3599 w 8180"/>
                <a:gd name="T33" fmla="*/ 8181 h 9162"/>
                <a:gd name="T34" fmla="*/ 3599 w 8180"/>
                <a:gd name="T35" fmla="*/ 3927 h 9162"/>
                <a:gd name="T36" fmla="*/ 4581 w 8180"/>
                <a:gd name="T37" fmla="*/ 5235 h 9162"/>
                <a:gd name="T38" fmla="*/ 5563 w 8180"/>
                <a:gd name="T39" fmla="*/ 4254 h 9162"/>
                <a:gd name="T40" fmla="*/ 5563 w 8180"/>
                <a:gd name="T41" fmla="*/ 4254 h 9162"/>
                <a:gd name="T42" fmla="*/ 8180 w 8180"/>
                <a:gd name="T43" fmla="*/ 2290 h 9162"/>
                <a:gd name="T44" fmla="*/ 8180 w 8180"/>
                <a:gd name="T45" fmla="*/ 8181 h 9162"/>
                <a:gd name="T46" fmla="*/ 6217 w 8180"/>
                <a:gd name="T47" fmla="*/ 8181 h 9162"/>
                <a:gd name="T48" fmla="*/ 6217 w 8180"/>
                <a:gd name="T49" fmla="*/ 3927 h 9162"/>
                <a:gd name="T50" fmla="*/ 8180 w 8180"/>
                <a:gd name="T51" fmla="*/ 2290 h 9162"/>
                <a:gd name="T52" fmla="*/ 8180 w 8180"/>
                <a:gd name="T53" fmla="*/ 2290 h 9162"/>
                <a:gd name="T54" fmla="*/ 1309 w 8180"/>
                <a:gd name="T55" fmla="*/ 4581 h 9162"/>
                <a:gd name="T56" fmla="*/ 981 w 8180"/>
                <a:gd name="T57" fmla="*/ 4254 h 9162"/>
                <a:gd name="T58" fmla="*/ 3272 w 8180"/>
                <a:gd name="T59" fmla="*/ 1963 h 9162"/>
                <a:gd name="T60" fmla="*/ 4581 w 8180"/>
                <a:gd name="T61" fmla="*/ 3272 h 9162"/>
                <a:gd name="T62" fmla="*/ 7199 w 8180"/>
                <a:gd name="T63" fmla="*/ 981 h 9162"/>
                <a:gd name="T64" fmla="*/ 6544 w 8180"/>
                <a:gd name="T65" fmla="*/ 327 h 9162"/>
                <a:gd name="T66" fmla="*/ 8180 w 8180"/>
                <a:gd name="T67" fmla="*/ 327 h 9162"/>
                <a:gd name="T68" fmla="*/ 8180 w 8180"/>
                <a:gd name="T69" fmla="*/ 1963 h 9162"/>
                <a:gd name="T70" fmla="*/ 7526 w 8180"/>
                <a:gd name="T71" fmla="*/ 1309 h 9162"/>
                <a:gd name="T72" fmla="*/ 4581 w 8180"/>
                <a:gd name="T73" fmla="*/ 3927 h 9162"/>
                <a:gd name="T74" fmla="*/ 3272 w 8180"/>
                <a:gd name="T75" fmla="*/ 2618 h 9162"/>
                <a:gd name="T76" fmla="*/ 1309 w 8180"/>
                <a:gd name="T77" fmla="*/ 4581 h 9162"/>
                <a:gd name="T78" fmla="*/ 1309 w 8180"/>
                <a:gd name="T79" fmla="*/ 4581 h 9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180" h="9162">
                  <a:moveTo>
                    <a:pt x="0" y="0"/>
                  </a:moveTo>
                  <a:lnTo>
                    <a:pt x="327" y="0"/>
                  </a:lnTo>
                  <a:lnTo>
                    <a:pt x="327" y="8835"/>
                  </a:lnTo>
                  <a:lnTo>
                    <a:pt x="8180" y="8835"/>
                  </a:lnTo>
                  <a:lnTo>
                    <a:pt x="8180" y="9162"/>
                  </a:lnTo>
                  <a:lnTo>
                    <a:pt x="0" y="9162"/>
                  </a:lnTo>
                  <a:lnTo>
                    <a:pt x="0" y="0"/>
                  </a:lnTo>
                  <a:close/>
                  <a:moveTo>
                    <a:pt x="0" y="0"/>
                  </a:moveTo>
                  <a:close/>
                  <a:moveTo>
                    <a:pt x="2945" y="3927"/>
                  </a:moveTo>
                  <a:lnTo>
                    <a:pt x="2945" y="8181"/>
                  </a:lnTo>
                  <a:lnTo>
                    <a:pt x="981" y="8181"/>
                  </a:lnTo>
                  <a:lnTo>
                    <a:pt x="981" y="5890"/>
                  </a:lnTo>
                  <a:lnTo>
                    <a:pt x="2945" y="3927"/>
                  </a:lnTo>
                  <a:close/>
                  <a:moveTo>
                    <a:pt x="2945" y="3927"/>
                  </a:moveTo>
                  <a:close/>
                  <a:moveTo>
                    <a:pt x="5563" y="4254"/>
                  </a:moveTo>
                  <a:lnTo>
                    <a:pt x="5563" y="8181"/>
                  </a:lnTo>
                  <a:lnTo>
                    <a:pt x="3599" y="8181"/>
                  </a:lnTo>
                  <a:lnTo>
                    <a:pt x="3599" y="3927"/>
                  </a:lnTo>
                  <a:lnTo>
                    <a:pt x="4581" y="5235"/>
                  </a:lnTo>
                  <a:lnTo>
                    <a:pt x="5563" y="4254"/>
                  </a:lnTo>
                  <a:close/>
                  <a:moveTo>
                    <a:pt x="5563" y="4254"/>
                  </a:moveTo>
                  <a:close/>
                  <a:moveTo>
                    <a:pt x="8180" y="2290"/>
                  </a:moveTo>
                  <a:lnTo>
                    <a:pt x="8180" y="8181"/>
                  </a:lnTo>
                  <a:lnTo>
                    <a:pt x="6217" y="8181"/>
                  </a:lnTo>
                  <a:lnTo>
                    <a:pt x="6217" y="3927"/>
                  </a:lnTo>
                  <a:lnTo>
                    <a:pt x="8180" y="2290"/>
                  </a:lnTo>
                  <a:close/>
                  <a:moveTo>
                    <a:pt x="8180" y="2290"/>
                  </a:moveTo>
                  <a:close/>
                  <a:moveTo>
                    <a:pt x="1309" y="4581"/>
                  </a:moveTo>
                  <a:lnTo>
                    <a:pt x="981" y="4254"/>
                  </a:lnTo>
                  <a:lnTo>
                    <a:pt x="3272" y="1963"/>
                  </a:lnTo>
                  <a:lnTo>
                    <a:pt x="4581" y="3272"/>
                  </a:lnTo>
                  <a:lnTo>
                    <a:pt x="7199" y="981"/>
                  </a:lnTo>
                  <a:lnTo>
                    <a:pt x="6544" y="327"/>
                  </a:lnTo>
                  <a:lnTo>
                    <a:pt x="8180" y="327"/>
                  </a:lnTo>
                  <a:lnTo>
                    <a:pt x="8180" y="1963"/>
                  </a:lnTo>
                  <a:lnTo>
                    <a:pt x="7526" y="1309"/>
                  </a:lnTo>
                  <a:lnTo>
                    <a:pt x="4581" y="3927"/>
                  </a:lnTo>
                  <a:lnTo>
                    <a:pt x="3272" y="2618"/>
                  </a:lnTo>
                  <a:lnTo>
                    <a:pt x="1309" y="4581"/>
                  </a:lnTo>
                  <a:close/>
                  <a:moveTo>
                    <a:pt x="1309" y="4581"/>
                  </a:move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72BA78D-F272-D1C9-3301-F0E310BBF19E}"/>
              </a:ext>
            </a:extLst>
          </p:cNvPr>
          <p:cNvGrpSpPr/>
          <p:nvPr/>
        </p:nvGrpSpPr>
        <p:grpSpPr>
          <a:xfrm>
            <a:off x="2583992" y="5101848"/>
            <a:ext cx="1221702" cy="1221702"/>
            <a:chOff x="2583993" y="5101848"/>
            <a:chExt cx="1221702" cy="1221702"/>
          </a:xfrm>
        </p:grpSpPr>
        <p:sp>
          <p:nvSpPr>
            <p:cNvPr id="12" name="gaoding-14">
              <a:extLst>
                <a:ext uri="{FF2B5EF4-FFF2-40B4-BE49-F238E27FC236}">
                  <a16:creationId xmlns:a16="http://schemas.microsoft.com/office/drawing/2014/main" id="{412140CF-4E56-F79F-5FAE-871FF107C55D}"/>
                </a:ext>
              </a:extLst>
            </p:cNvPr>
            <p:cNvSpPr txBox="1"/>
            <p:nvPr/>
          </p:nvSpPr>
          <p:spPr>
            <a:xfrm>
              <a:off x="2583993" y="5101848"/>
              <a:ext cx="1221702" cy="1221702"/>
            </a:xfrm>
            <a:prstGeom prst="round2DiagRect">
              <a:avLst>
                <a:gd name="adj1" fmla="val 0"/>
                <a:gd name="adj2" fmla="val 26500"/>
              </a:avLst>
            </a:prstGeom>
            <a:gradFill flip="none" rotWithShape="1">
              <a:gsLst>
                <a:gs pos="0">
                  <a:schemeClr val="accent1">
                    <a:lumMod val="80000"/>
                    <a:lumOff val="20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177800" dist="38100" dir="5400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altLang="zh-CN" sz="1800" b="1" dirty="0">
                <a:latin typeface="+mj-lt"/>
              </a:endParaRPr>
            </a:p>
          </p:txBody>
        </p:sp>
        <p:sp>
          <p:nvSpPr>
            <p:cNvPr id="16" name="gaoding-14">
              <a:extLst>
                <a:ext uri="{FF2B5EF4-FFF2-40B4-BE49-F238E27FC236}">
                  <a16:creationId xmlns:a16="http://schemas.microsoft.com/office/drawing/2014/main" id="{043D42C1-C3AE-1859-B8DD-B02D2742530D}"/>
                </a:ext>
              </a:extLst>
            </p:cNvPr>
            <p:cNvSpPr txBox="1"/>
            <p:nvPr/>
          </p:nvSpPr>
          <p:spPr>
            <a:xfrm>
              <a:off x="2842184" y="5815649"/>
              <a:ext cx="70532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3200" spc="300">
                  <a:gradFill>
                    <a:gsLst>
                      <a:gs pos="0">
                        <a:schemeClr val="bg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atin typeface="+mj-ea"/>
                  <a:ea typeface="+mj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OPPOSans B" panose="00020600040101010101" pitchFamily="18" charset="-122"/>
                </a:rPr>
                <a:t>1080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OPPOSans B" panose="00020600040101010101" pitchFamily="18" charset="-122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B74B744F-5A39-2505-B71D-6B8893ABDDBB}"/>
                </a:ext>
              </a:extLst>
            </p:cNvPr>
            <p:cNvSpPr/>
            <p:nvPr/>
          </p:nvSpPr>
          <p:spPr>
            <a:xfrm>
              <a:off x="3001562" y="5335544"/>
              <a:ext cx="386565" cy="386663"/>
            </a:xfrm>
            <a:custGeom>
              <a:avLst/>
              <a:gdLst>
                <a:gd name="connsiteX0" fmla="*/ 473048 w 630514"/>
                <a:gd name="connsiteY0" fmla="*/ 436509 h 630674"/>
                <a:gd name="connsiteX1" fmla="*/ 424547 w 630514"/>
                <a:gd name="connsiteY1" fmla="*/ 558407 h 630674"/>
                <a:gd name="connsiteX2" fmla="*/ 425355 w 630514"/>
                <a:gd name="connsiteY2" fmla="*/ 558407 h 630674"/>
                <a:gd name="connsiteX3" fmla="*/ 553883 w 630514"/>
                <a:gd name="connsiteY3" fmla="*/ 436509 h 630674"/>
                <a:gd name="connsiteX4" fmla="*/ 339508 w 630514"/>
                <a:gd name="connsiteY4" fmla="*/ 436509 h 630674"/>
                <a:gd name="connsiteX5" fmla="*/ 339508 w 630514"/>
                <a:gd name="connsiteY5" fmla="*/ 576353 h 630674"/>
                <a:gd name="connsiteX6" fmla="*/ 421959 w 630514"/>
                <a:gd name="connsiteY6" fmla="*/ 436509 h 630674"/>
                <a:gd name="connsiteX7" fmla="*/ 233082 w 630514"/>
                <a:gd name="connsiteY7" fmla="*/ 369190 h 630674"/>
                <a:gd name="connsiteX8" fmla="*/ 243315 w 630514"/>
                <a:gd name="connsiteY8" fmla="*/ 389626 h 630674"/>
                <a:gd name="connsiteX9" fmla="*/ 194815 w 630514"/>
                <a:gd name="connsiteY9" fmla="*/ 535129 h 630674"/>
                <a:gd name="connsiteX10" fmla="*/ 187426 w 630514"/>
                <a:gd name="connsiteY10" fmla="*/ 544134 h 630674"/>
                <a:gd name="connsiteX11" fmla="*/ 165391 w 630514"/>
                <a:gd name="connsiteY11" fmla="*/ 538039 h 630674"/>
                <a:gd name="connsiteX12" fmla="*/ 144698 w 630514"/>
                <a:gd name="connsiteY12" fmla="*/ 502149 h 630674"/>
                <a:gd name="connsiteX13" fmla="*/ 60952 w 630514"/>
                <a:gd name="connsiteY13" fmla="*/ 586054 h 630674"/>
                <a:gd name="connsiteX14" fmla="*/ 60855 w 630514"/>
                <a:gd name="connsiteY14" fmla="*/ 586153 h 630674"/>
                <a:gd name="connsiteX15" fmla="*/ 37996 w 630514"/>
                <a:gd name="connsiteY15" fmla="*/ 586054 h 630674"/>
                <a:gd name="connsiteX16" fmla="*/ 25709 w 630514"/>
                <a:gd name="connsiteY16" fmla="*/ 573606 h 630674"/>
                <a:gd name="connsiteX17" fmla="*/ 25709 w 630514"/>
                <a:gd name="connsiteY17" fmla="*/ 550811 h 630674"/>
                <a:gd name="connsiteX18" fmla="*/ 108806 w 630514"/>
                <a:gd name="connsiteY18" fmla="*/ 467712 h 630674"/>
                <a:gd name="connsiteX19" fmla="*/ 73078 w 630514"/>
                <a:gd name="connsiteY19" fmla="*/ 446371 h 630674"/>
                <a:gd name="connsiteX20" fmla="*/ 65981 w 630514"/>
                <a:gd name="connsiteY20" fmla="*/ 437496 h 630674"/>
                <a:gd name="connsiteX21" fmla="*/ 76311 w 630514"/>
                <a:gd name="connsiteY21" fmla="*/ 417109 h 630674"/>
                <a:gd name="connsiteX22" fmla="*/ 221814 w 630514"/>
                <a:gd name="connsiteY22" fmla="*/ 369579 h 630674"/>
                <a:gd name="connsiteX23" fmla="*/ 233082 w 630514"/>
                <a:gd name="connsiteY23" fmla="*/ 369190 h 630674"/>
                <a:gd name="connsiteX24" fmla="*/ 480484 w 630514"/>
                <a:gd name="connsiteY24" fmla="*/ 242505 h 630674"/>
                <a:gd name="connsiteX25" fmla="*/ 485011 w 630514"/>
                <a:gd name="connsiteY25" fmla="*/ 315257 h 630674"/>
                <a:gd name="connsiteX26" fmla="*/ 480484 w 630514"/>
                <a:gd name="connsiteY26" fmla="*/ 388008 h 630674"/>
                <a:gd name="connsiteX27" fmla="*/ 571666 w 630514"/>
                <a:gd name="connsiteY27" fmla="*/ 388008 h 630674"/>
                <a:gd name="connsiteX28" fmla="*/ 582013 w 630514"/>
                <a:gd name="connsiteY28" fmla="*/ 315257 h 630674"/>
                <a:gd name="connsiteX29" fmla="*/ 571666 w 630514"/>
                <a:gd name="connsiteY29" fmla="*/ 242505 h 630674"/>
                <a:gd name="connsiteX30" fmla="*/ 339508 w 630514"/>
                <a:gd name="connsiteY30" fmla="*/ 242505 h 630674"/>
                <a:gd name="connsiteX31" fmla="*/ 339508 w 630514"/>
                <a:gd name="connsiteY31" fmla="*/ 388008 h 630674"/>
                <a:gd name="connsiteX32" fmla="*/ 431336 w 630514"/>
                <a:gd name="connsiteY32" fmla="*/ 388008 h 630674"/>
                <a:gd name="connsiteX33" fmla="*/ 436510 w 630514"/>
                <a:gd name="connsiteY33" fmla="*/ 315257 h 630674"/>
                <a:gd name="connsiteX34" fmla="*/ 431336 w 630514"/>
                <a:gd name="connsiteY34" fmla="*/ 242505 h 630674"/>
                <a:gd name="connsiteX35" fmla="*/ 423252 w 630514"/>
                <a:gd name="connsiteY35" fmla="*/ 72106 h 630674"/>
                <a:gd name="connsiteX36" fmla="*/ 471755 w 630514"/>
                <a:gd name="connsiteY36" fmla="*/ 194004 h 630674"/>
                <a:gd name="connsiteX37" fmla="*/ 552590 w 630514"/>
                <a:gd name="connsiteY37" fmla="*/ 194004 h 630674"/>
                <a:gd name="connsiteX38" fmla="*/ 423252 w 630514"/>
                <a:gd name="connsiteY38" fmla="*/ 72106 h 630674"/>
                <a:gd name="connsiteX39" fmla="*/ 205484 w 630514"/>
                <a:gd name="connsiteY39" fmla="*/ 72106 h 630674"/>
                <a:gd name="connsiteX40" fmla="*/ 77441 w 630514"/>
                <a:gd name="connsiteY40" fmla="*/ 194004 h 630674"/>
                <a:gd name="connsiteX41" fmla="*/ 158276 w 630514"/>
                <a:gd name="connsiteY41" fmla="*/ 194004 h 630674"/>
                <a:gd name="connsiteX42" fmla="*/ 205484 w 630514"/>
                <a:gd name="connsiteY42" fmla="*/ 72106 h 630674"/>
                <a:gd name="connsiteX43" fmla="*/ 339508 w 630514"/>
                <a:gd name="connsiteY43" fmla="*/ 54321 h 630674"/>
                <a:gd name="connsiteX44" fmla="*/ 339508 w 630514"/>
                <a:gd name="connsiteY44" fmla="*/ 194004 h 630674"/>
                <a:gd name="connsiteX45" fmla="*/ 421959 w 630514"/>
                <a:gd name="connsiteY45" fmla="*/ 194004 h 630674"/>
                <a:gd name="connsiteX46" fmla="*/ 339508 w 630514"/>
                <a:gd name="connsiteY46" fmla="*/ 54321 h 630674"/>
                <a:gd name="connsiteX47" fmla="*/ 291007 w 630514"/>
                <a:gd name="connsiteY47" fmla="*/ 54321 h 630674"/>
                <a:gd name="connsiteX48" fmla="*/ 208717 w 630514"/>
                <a:gd name="connsiteY48" fmla="*/ 194004 h 630674"/>
                <a:gd name="connsiteX49" fmla="*/ 291007 w 630514"/>
                <a:gd name="connsiteY49" fmla="*/ 194004 h 630674"/>
                <a:gd name="connsiteX50" fmla="*/ 315258 w 630514"/>
                <a:gd name="connsiteY50" fmla="*/ 0 h 630674"/>
                <a:gd name="connsiteX51" fmla="*/ 630514 w 630514"/>
                <a:gd name="connsiteY51" fmla="*/ 315418 h 630674"/>
                <a:gd name="connsiteX52" fmla="*/ 315258 w 630514"/>
                <a:gd name="connsiteY52" fmla="*/ 630674 h 630674"/>
                <a:gd name="connsiteX53" fmla="*/ 221651 w 630514"/>
                <a:gd name="connsiteY53" fmla="*/ 616610 h 630674"/>
                <a:gd name="connsiteX54" fmla="*/ 221473 w 630514"/>
                <a:gd name="connsiteY54" fmla="*/ 616561 h 630674"/>
                <a:gd name="connsiteX55" fmla="*/ 205484 w 630514"/>
                <a:gd name="connsiteY55" fmla="*/ 586215 h 630674"/>
                <a:gd name="connsiteX56" fmla="*/ 235716 w 630514"/>
                <a:gd name="connsiteY56" fmla="*/ 570048 h 630674"/>
                <a:gd name="connsiteX57" fmla="*/ 290684 w 630514"/>
                <a:gd name="connsiteY57" fmla="*/ 580880 h 630674"/>
                <a:gd name="connsiteX58" fmla="*/ 290684 w 630514"/>
                <a:gd name="connsiteY58" fmla="*/ 242505 h 630674"/>
                <a:gd name="connsiteX59" fmla="*/ 199017 w 630514"/>
                <a:gd name="connsiteY59" fmla="*/ 242505 h 630674"/>
                <a:gd name="connsiteX60" fmla="*/ 194490 w 630514"/>
                <a:gd name="connsiteY60" fmla="*/ 315902 h 630674"/>
                <a:gd name="connsiteX61" fmla="*/ 170239 w 630514"/>
                <a:gd name="connsiteY61" fmla="*/ 340153 h 630674"/>
                <a:gd name="connsiteX62" fmla="*/ 145989 w 630514"/>
                <a:gd name="connsiteY62" fmla="*/ 315902 h 630674"/>
                <a:gd name="connsiteX63" fmla="*/ 150516 w 630514"/>
                <a:gd name="connsiteY63" fmla="*/ 243152 h 630674"/>
                <a:gd name="connsiteX64" fmla="*/ 58849 w 630514"/>
                <a:gd name="connsiteY64" fmla="*/ 243152 h 630674"/>
                <a:gd name="connsiteX65" fmla="*/ 48502 w 630514"/>
                <a:gd name="connsiteY65" fmla="*/ 315902 h 630674"/>
                <a:gd name="connsiteX66" fmla="*/ 53029 w 630514"/>
                <a:gd name="connsiteY66" fmla="*/ 364403 h 630674"/>
                <a:gd name="connsiteX67" fmla="*/ 53029 w 630514"/>
                <a:gd name="connsiteY67" fmla="*/ 364420 h 630674"/>
                <a:gd name="connsiteX68" fmla="*/ 33628 w 630514"/>
                <a:gd name="connsiteY68" fmla="*/ 392696 h 630674"/>
                <a:gd name="connsiteX69" fmla="*/ 5335 w 630514"/>
                <a:gd name="connsiteY69" fmla="*/ 373296 h 630674"/>
                <a:gd name="connsiteX70" fmla="*/ 0 w 630514"/>
                <a:gd name="connsiteY70" fmla="*/ 315257 h 630674"/>
                <a:gd name="connsiteX71" fmla="*/ 315258 w 630514"/>
                <a:gd name="connsiteY71" fmla="*/ 0 h 63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30514" h="630674">
                  <a:moveTo>
                    <a:pt x="473048" y="436509"/>
                  </a:moveTo>
                  <a:cubicBezTo>
                    <a:pt x="464171" y="479675"/>
                    <a:pt x="447746" y="520934"/>
                    <a:pt x="424547" y="558407"/>
                  </a:cubicBezTo>
                  <a:lnTo>
                    <a:pt x="425355" y="558407"/>
                  </a:lnTo>
                  <a:cubicBezTo>
                    <a:pt x="480823" y="533576"/>
                    <a:pt x="526156" y="490587"/>
                    <a:pt x="553883" y="436509"/>
                  </a:cubicBezTo>
                  <a:close/>
                  <a:moveTo>
                    <a:pt x="339508" y="436509"/>
                  </a:moveTo>
                  <a:lnTo>
                    <a:pt x="339508" y="576353"/>
                  </a:lnTo>
                  <a:cubicBezTo>
                    <a:pt x="376854" y="558893"/>
                    <a:pt x="405630" y="503441"/>
                    <a:pt x="421959" y="436509"/>
                  </a:cubicBezTo>
                  <a:close/>
                  <a:moveTo>
                    <a:pt x="233082" y="369190"/>
                  </a:moveTo>
                  <a:cubicBezTo>
                    <a:pt x="241554" y="372003"/>
                    <a:pt x="246130" y="381155"/>
                    <a:pt x="243315" y="389626"/>
                  </a:cubicBezTo>
                  <a:lnTo>
                    <a:pt x="194815" y="535129"/>
                  </a:lnTo>
                  <a:cubicBezTo>
                    <a:pt x="193553" y="538945"/>
                    <a:pt x="190919" y="542161"/>
                    <a:pt x="187426" y="544134"/>
                  </a:cubicBezTo>
                  <a:cubicBezTo>
                    <a:pt x="179651" y="548547"/>
                    <a:pt x="169789" y="545816"/>
                    <a:pt x="165391" y="538039"/>
                  </a:cubicBezTo>
                  <a:lnTo>
                    <a:pt x="144698" y="502149"/>
                  </a:lnTo>
                  <a:lnTo>
                    <a:pt x="60952" y="586054"/>
                  </a:lnTo>
                  <a:cubicBezTo>
                    <a:pt x="60920" y="586086"/>
                    <a:pt x="60887" y="586119"/>
                    <a:pt x="60855" y="586153"/>
                  </a:cubicBezTo>
                  <a:cubicBezTo>
                    <a:pt x="54517" y="592441"/>
                    <a:pt x="44284" y="592392"/>
                    <a:pt x="37996" y="586054"/>
                  </a:cubicBezTo>
                  <a:lnTo>
                    <a:pt x="25709" y="573606"/>
                  </a:lnTo>
                  <a:cubicBezTo>
                    <a:pt x="19435" y="567300"/>
                    <a:pt x="19435" y="557116"/>
                    <a:pt x="25709" y="550811"/>
                  </a:cubicBezTo>
                  <a:lnTo>
                    <a:pt x="108806" y="467712"/>
                  </a:lnTo>
                  <a:lnTo>
                    <a:pt x="73078" y="446371"/>
                  </a:lnTo>
                  <a:cubicBezTo>
                    <a:pt x="69715" y="444367"/>
                    <a:pt x="67193" y="441215"/>
                    <a:pt x="65981" y="437496"/>
                  </a:cubicBezTo>
                  <a:cubicBezTo>
                    <a:pt x="63199" y="429025"/>
                    <a:pt x="67823" y="419890"/>
                    <a:pt x="76311" y="417109"/>
                  </a:cubicBezTo>
                  <a:lnTo>
                    <a:pt x="221814" y="369579"/>
                  </a:lnTo>
                  <a:cubicBezTo>
                    <a:pt x="225404" y="368107"/>
                    <a:pt x="229396" y="367961"/>
                    <a:pt x="233082" y="369190"/>
                  </a:cubicBezTo>
                  <a:close/>
                  <a:moveTo>
                    <a:pt x="480484" y="242505"/>
                  </a:moveTo>
                  <a:cubicBezTo>
                    <a:pt x="483507" y="266642"/>
                    <a:pt x="485011" y="290941"/>
                    <a:pt x="485011" y="315257"/>
                  </a:cubicBezTo>
                  <a:cubicBezTo>
                    <a:pt x="485011" y="339571"/>
                    <a:pt x="483507" y="363870"/>
                    <a:pt x="480484" y="388008"/>
                  </a:cubicBezTo>
                  <a:lnTo>
                    <a:pt x="571666" y="388008"/>
                  </a:lnTo>
                  <a:cubicBezTo>
                    <a:pt x="578489" y="364356"/>
                    <a:pt x="581981" y="339878"/>
                    <a:pt x="582013" y="315257"/>
                  </a:cubicBezTo>
                  <a:cubicBezTo>
                    <a:pt x="581981" y="290634"/>
                    <a:pt x="578489" y="266157"/>
                    <a:pt x="571666" y="242505"/>
                  </a:cubicBezTo>
                  <a:close/>
                  <a:moveTo>
                    <a:pt x="339508" y="242505"/>
                  </a:moveTo>
                  <a:lnTo>
                    <a:pt x="339508" y="388008"/>
                  </a:lnTo>
                  <a:lnTo>
                    <a:pt x="431336" y="388008"/>
                  </a:lnTo>
                  <a:cubicBezTo>
                    <a:pt x="434748" y="363902"/>
                    <a:pt x="436478" y="339604"/>
                    <a:pt x="436510" y="315257"/>
                  </a:cubicBezTo>
                  <a:cubicBezTo>
                    <a:pt x="436478" y="290909"/>
                    <a:pt x="434748" y="266610"/>
                    <a:pt x="431336" y="242505"/>
                  </a:cubicBezTo>
                  <a:close/>
                  <a:moveTo>
                    <a:pt x="423252" y="72106"/>
                  </a:moveTo>
                  <a:cubicBezTo>
                    <a:pt x="446453" y="109579"/>
                    <a:pt x="462878" y="150838"/>
                    <a:pt x="471755" y="194004"/>
                  </a:cubicBezTo>
                  <a:lnTo>
                    <a:pt x="552590" y="194004"/>
                  </a:lnTo>
                  <a:cubicBezTo>
                    <a:pt x="524652" y="139797"/>
                    <a:pt x="479012" y="96776"/>
                    <a:pt x="423252" y="72106"/>
                  </a:cubicBezTo>
                  <a:close/>
                  <a:moveTo>
                    <a:pt x="205484" y="72106"/>
                  </a:moveTo>
                  <a:cubicBezTo>
                    <a:pt x="150209" y="97019"/>
                    <a:pt x="105055" y="140007"/>
                    <a:pt x="77441" y="194004"/>
                  </a:cubicBezTo>
                  <a:lnTo>
                    <a:pt x="158276" y="194004"/>
                  </a:lnTo>
                  <a:cubicBezTo>
                    <a:pt x="166683" y="150902"/>
                    <a:pt x="182672" y="109628"/>
                    <a:pt x="205484" y="72106"/>
                  </a:cubicBezTo>
                  <a:close/>
                  <a:moveTo>
                    <a:pt x="339508" y="54321"/>
                  </a:moveTo>
                  <a:lnTo>
                    <a:pt x="339508" y="194004"/>
                  </a:lnTo>
                  <a:lnTo>
                    <a:pt x="421959" y="194004"/>
                  </a:lnTo>
                  <a:cubicBezTo>
                    <a:pt x="405630" y="127235"/>
                    <a:pt x="376530" y="71620"/>
                    <a:pt x="339508" y="54321"/>
                  </a:cubicBezTo>
                  <a:close/>
                  <a:moveTo>
                    <a:pt x="291007" y="54321"/>
                  </a:moveTo>
                  <a:cubicBezTo>
                    <a:pt x="254146" y="71620"/>
                    <a:pt x="224884" y="127235"/>
                    <a:pt x="208717" y="194004"/>
                  </a:cubicBezTo>
                  <a:lnTo>
                    <a:pt x="291007" y="194004"/>
                  </a:lnTo>
                  <a:close/>
                  <a:moveTo>
                    <a:pt x="315258" y="0"/>
                  </a:moveTo>
                  <a:cubicBezTo>
                    <a:pt x="489359" y="178"/>
                    <a:pt x="630417" y="141316"/>
                    <a:pt x="630514" y="315418"/>
                  </a:cubicBezTo>
                  <a:cubicBezTo>
                    <a:pt x="630336" y="489455"/>
                    <a:pt x="489295" y="630496"/>
                    <a:pt x="315258" y="630674"/>
                  </a:cubicBezTo>
                  <a:cubicBezTo>
                    <a:pt x="283522" y="630723"/>
                    <a:pt x="251963" y="625969"/>
                    <a:pt x="221651" y="616610"/>
                  </a:cubicBezTo>
                  <a:cubicBezTo>
                    <a:pt x="221586" y="616593"/>
                    <a:pt x="221537" y="616576"/>
                    <a:pt x="221473" y="616561"/>
                  </a:cubicBezTo>
                  <a:cubicBezTo>
                    <a:pt x="208685" y="612599"/>
                    <a:pt x="201522" y="599004"/>
                    <a:pt x="205484" y="586215"/>
                  </a:cubicBezTo>
                  <a:cubicBezTo>
                    <a:pt x="209364" y="573412"/>
                    <a:pt x="222912" y="566169"/>
                    <a:pt x="235716" y="570048"/>
                  </a:cubicBezTo>
                  <a:cubicBezTo>
                    <a:pt x="253628" y="575496"/>
                    <a:pt x="272043" y="579135"/>
                    <a:pt x="290684" y="580880"/>
                  </a:cubicBezTo>
                  <a:lnTo>
                    <a:pt x="290684" y="242505"/>
                  </a:lnTo>
                  <a:lnTo>
                    <a:pt x="199017" y="242505"/>
                  </a:lnTo>
                  <a:cubicBezTo>
                    <a:pt x="195799" y="266836"/>
                    <a:pt x="194280" y="291362"/>
                    <a:pt x="194490" y="315902"/>
                  </a:cubicBezTo>
                  <a:cubicBezTo>
                    <a:pt x="194490" y="329289"/>
                    <a:pt x="183626" y="340153"/>
                    <a:pt x="170239" y="340153"/>
                  </a:cubicBezTo>
                  <a:cubicBezTo>
                    <a:pt x="156854" y="340153"/>
                    <a:pt x="145989" y="329289"/>
                    <a:pt x="145989" y="315902"/>
                  </a:cubicBezTo>
                  <a:cubicBezTo>
                    <a:pt x="146069" y="291588"/>
                    <a:pt x="147573" y="267289"/>
                    <a:pt x="150516" y="243152"/>
                  </a:cubicBezTo>
                  <a:lnTo>
                    <a:pt x="58849" y="243152"/>
                  </a:lnTo>
                  <a:cubicBezTo>
                    <a:pt x="52107" y="266821"/>
                    <a:pt x="48616" y="291298"/>
                    <a:pt x="48502" y="315902"/>
                  </a:cubicBezTo>
                  <a:cubicBezTo>
                    <a:pt x="48583" y="332168"/>
                    <a:pt x="50102" y="348399"/>
                    <a:pt x="53029" y="364403"/>
                  </a:cubicBezTo>
                  <a:cubicBezTo>
                    <a:pt x="53029" y="364403"/>
                    <a:pt x="53029" y="364420"/>
                    <a:pt x="53029" y="364420"/>
                  </a:cubicBezTo>
                  <a:cubicBezTo>
                    <a:pt x="55486" y="377580"/>
                    <a:pt x="46787" y="390238"/>
                    <a:pt x="33628" y="392696"/>
                  </a:cubicBezTo>
                  <a:cubicBezTo>
                    <a:pt x="20484" y="395057"/>
                    <a:pt x="7874" y="386423"/>
                    <a:pt x="5335" y="373296"/>
                  </a:cubicBezTo>
                  <a:cubicBezTo>
                    <a:pt x="1779" y="354155"/>
                    <a:pt x="0" y="334722"/>
                    <a:pt x="0" y="315257"/>
                  </a:cubicBezTo>
                  <a:cubicBezTo>
                    <a:pt x="275" y="141251"/>
                    <a:pt x="141252" y="275"/>
                    <a:pt x="31525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CE8B995-1A15-5AB0-2F6E-7C054E355CA3}"/>
              </a:ext>
            </a:extLst>
          </p:cNvPr>
          <p:cNvGrpSpPr/>
          <p:nvPr/>
        </p:nvGrpSpPr>
        <p:grpSpPr>
          <a:xfrm>
            <a:off x="4558385" y="5101848"/>
            <a:ext cx="1221702" cy="1221702"/>
            <a:chOff x="4558385" y="5101848"/>
            <a:chExt cx="1221702" cy="1221702"/>
          </a:xfrm>
        </p:grpSpPr>
        <p:sp>
          <p:nvSpPr>
            <p:cNvPr id="13" name="gaoding-14">
              <a:extLst>
                <a:ext uri="{FF2B5EF4-FFF2-40B4-BE49-F238E27FC236}">
                  <a16:creationId xmlns:a16="http://schemas.microsoft.com/office/drawing/2014/main" id="{D58BA041-20E0-0B7D-D471-0165FA700AA6}"/>
                </a:ext>
              </a:extLst>
            </p:cNvPr>
            <p:cNvSpPr txBox="1"/>
            <p:nvPr/>
          </p:nvSpPr>
          <p:spPr>
            <a:xfrm>
              <a:off x="4558385" y="5101848"/>
              <a:ext cx="1221702" cy="1221702"/>
            </a:xfrm>
            <a:prstGeom prst="round2DiagRect">
              <a:avLst>
                <a:gd name="adj1" fmla="val 0"/>
                <a:gd name="adj2" fmla="val 26500"/>
              </a:avLst>
            </a:prstGeom>
            <a:gradFill flip="none" rotWithShape="1">
              <a:gsLst>
                <a:gs pos="0">
                  <a:schemeClr val="accent1">
                    <a:lumMod val="80000"/>
                    <a:lumOff val="20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177800" dist="38100" dir="5400000" algn="t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altLang="zh-CN" sz="1800" b="1" dirty="0">
                <a:latin typeface="+mj-lt"/>
              </a:endParaRPr>
            </a:p>
          </p:txBody>
        </p:sp>
        <p:sp>
          <p:nvSpPr>
            <p:cNvPr id="20" name="gaoding-14">
              <a:extLst>
                <a:ext uri="{FF2B5EF4-FFF2-40B4-BE49-F238E27FC236}">
                  <a16:creationId xmlns:a16="http://schemas.microsoft.com/office/drawing/2014/main" id="{8AC8AE2F-3B9F-73D3-4187-E106D76AEDB8}"/>
                </a:ext>
              </a:extLst>
            </p:cNvPr>
            <p:cNvSpPr txBox="1"/>
            <p:nvPr/>
          </p:nvSpPr>
          <p:spPr>
            <a:xfrm>
              <a:off x="4847834" y="5815649"/>
              <a:ext cx="64280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3200" spc="300">
                  <a:gradFill>
                    <a:gsLst>
                      <a:gs pos="0">
                        <a:schemeClr val="bg1"/>
                      </a:gs>
                      <a:gs pos="100000">
                        <a:schemeClr val="accent4"/>
                      </a:gs>
                    </a:gsLst>
                    <a:lin ang="2700000" scaled="0"/>
                  </a:gradFill>
                  <a:latin typeface="+mj-ea"/>
                  <a:ea typeface="+mj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OPPOSans B" panose="00020600040101010101" pitchFamily="18" charset="-122"/>
                </a:rPr>
                <a:t>10W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OPPOSans B" panose="00020600040101010101" pitchFamily="18" charset="-122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AC6F767A-44D8-6A15-764A-856FC315CDA9}"/>
                </a:ext>
              </a:extLst>
            </p:cNvPr>
            <p:cNvSpPr/>
            <p:nvPr/>
          </p:nvSpPr>
          <p:spPr>
            <a:xfrm>
              <a:off x="4995484" y="5357193"/>
              <a:ext cx="347505" cy="387709"/>
            </a:xfrm>
            <a:custGeom>
              <a:avLst/>
              <a:gdLst>
                <a:gd name="connsiteX0" fmla="*/ 283782 w 566805"/>
                <a:gd name="connsiteY0" fmla="*/ 437424 h 632380"/>
                <a:gd name="connsiteX1" fmla="*/ 307709 w 566805"/>
                <a:gd name="connsiteY1" fmla="*/ 461351 h 632380"/>
                <a:gd name="connsiteX2" fmla="*/ 307709 w 566805"/>
                <a:gd name="connsiteY2" fmla="*/ 475739 h 632380"/>
                <a:gd name="connsiteX3" fmla="*/ 319996 w 566805"/>
                <a:gd name="connsiteY3" fmla="*/ 496111 h 632380"/>
                <a:gd name="connsiteX4" fmla="*/ 356210 w 566805"/>
                <a:gd name="connsiteY4" fmla="*/ 559485 h 632380"/>
                <a:gd name="connsiteX5" fmla="*/ 354463 w 566805"/>
                <a:gd name="connsiteY5" fmla="*/ 575459 h 632380"/>
                <a:gd name="connsiteX6" fmla="*/ 267615 w 566805"/>
                <a:gd name="connsiteY6" fmla="*/ 630620 h 632380"/>
                <a:gd name="connsiteX7" fmla="*/ 212162 w 566805"/>
                <a:gd name="connsiteY7" fmla="*/ 570155 h 632380"/>
                <a:gd name="connsiteX8" fmla="*/ 247568 w 566805"/>
                <a:gd name="connsiteY8" fmla="*/ 496111 h 632380"/>
                <a:gd name="connsiteX9" fmla="*/ 259693 w 566805"/>
                <a:gd name="connsiteY9" fmla="*/ 475739 h 632380"/>
                <a:gd name="connsiteX10" fmla="*/ 259693 w 566805"/>
                <a:gd name="connsiteY10" fmla="*/ 461512 h 632380"/>
                <a:gd name="connsiteX11" fmla="*/ 283782 w 566805"/>
                <a:gd name="connsiteY11" fmla="*/ 437424 h 632380"/>
                <a:gd name="connsiteX12" fmla="*/ 67378 w 566805"/>
                <a:gd name="connsiteY12" fmla="*/ 364961 h 632380"/>
                <a:gd name="connsiteX13" fmla="*/ 109339 w 566805"/>
                <a:gd name="connsiteY13" fmla="*/ 374535 h 632380"/>
                <a:gd name="connsiteX14" fmla="*/ 133105 w 566805"/>
                <a:gd name="connsiteY14" fmla="*/ 374535 h 632380"/>
                <a:gd name="connsiteX15" fmla="*/ 145392 w 566805"/>
                <a:gd name="connsiteY15" fmla="*/ 367421 h 632380"/>
                <a:gd name="connsiteX16" fmla="*/ 177726 w 566805"/>
                <a:gd name="connsiteY16" fmla="*/ 376151 h 632380"/>
                <a:gd name="connsiteX17" fmla="*/ 178373 w 566805"/>
                <a:gd name="connsiteY17" fmla="*/ 377444 h 632380"/>
                <a:gd name="connsiteX18" fmla="*/ 169644 w 566805"/>
                <a:gd name="connsiteY18" fmla="*/ 409778 h 632380"/>
                <a:gd name="connsiteX19" fmla="*/ 157355 w 566805"/>
                <a:gd name="connsiteY19" fmla="*/ 416892 h 632380"/>
                <a:gd name="connsiteX20" fmla="*/ 145715 w 566805"/>
                <a:gd name="connsiteY20" fmla="*/ 437748 h 632380"/>
                <a:gd name="connsiteX21" fmla="*/ 109664 w 566805"/>
                <a:gd name="connsiteY21" fmla="*/ 500313 h 632380"/>
                <a:gd name="connsiteX22" fmla="*/ 95022 w 566805"/>
                <a:gd name="connsiteY22" fmla="*/ 506765 h 632380"/>
                <a:gd name="connsiteX23" fmla="*/ 3769 w 566805"/>
                <a:gd name="connsiteY23" fmla="*/ 459250 h 632380"/>
                <a:gd name="connsiteX24" fmla="*/ 27372 w 566805"/>
                <a:gd name="connsiteY24" fmla="*/ 380840 h 632380"/>
                <a:gd name="connsiteX25" fmla="*/ 67378 w 566805"/>
                <a:gd name="connsiteY25" fmla="*/ 364961 h 632380"/>
                <a:gd name="connsiteX26" fmla="*/ 494438 w 566805"/>
                <a:gd name="connsiteY26" fmla="*/ 364349 h 632380"/>
                <a:gd name="connsiteX27" fmla="*/ 530652 w 566805"/>
                <a:gd name="connsiteY27" fmla="*/ 374049 h 632380"/>
                <a:gd name="connsiteX28" fmla="*/ 541564 w 566805"/>
                <a:gd name="connsiteY28" fmla="*/ 381923 h 632380"/>
                <a:gd name="connsiteX29" fmla="*/ 548598 w 566805"/>
                <a:gd name="connsiteY29" fmla="*/ 484793 h 632380"/>
                <a:gd name="connsiteX30" fmla="*/ 468894 w 566805"/>
                <a:gd name="connsiteY30" fmla="*/ 503547 h 632380"/>
                <a:gd name="connsiteX31" fmla="*/ 422496 w 566805"/>
                <a:gd name="connsiteY31" fmla="*/ 435808 h 632380"/>
                <a:gd name="connsiteX32" fmla="*/ 410854 w 566805"/>
                <a:gd name="connsiteY32" fmla="*/ 415114 h 632380"/>
                <a:gd name="connsiteX33" fmla="*/ 398567 w 566805"/>
                <a:gd name="connsiteY33" fmla="*/ 408001 h 632380"/>
                <a:gd name="connsiteX34" fmla="*/ 389837 w 566805"/>
                <a:gd name="connsiteY34" fmla="*/ 375665 h 632380"/>
                <a:gd name="connsiteX35" fmla="*/ 422171 w 566805"/>
                <a:gd name="connsiteY35" fmla="*/ 366936 h 632380"/>
                <a:gd name="connsiteX36" fmla="*/ 434458 w 566805"/>
                <a:gd name="connsiteY36" fmla="*/ 374049 h 632380"/>
                <a:gd name="connsiteX37" fmla="*/ 458224 w 566805"/>
                <a:gd name="connsiteY37" fmla="*/ 374049 h 632380"/>
                <a:gd name="connsiteX38" fmla="*/ 494438 w 566805"/>
                <a:gd name="connsiteY38" fmla="*/ 364349 h 632380"/>
                <a:gd name="connsiteX39" fmla="*/ 283459 w 566805"/>
                <a:gd name="connsiteY39" fmla="*/ 234528 h 632380"/>
                <a:gd name="connsiteX40" fmla="*/ 364294 w 566805"/>
                <a:gd name="connsiteY40" fmla="*/ 315363 h 632380"/>
                <a:gd name="connsiteX41" fmla="*/ 283459 w 566805"/>
                <a:gd name="connsiteY41" fmla="*/ 396198 h 632380"/>
                <a:gd name="connsiteX42" fmla="*/ 202624 w 566805"/>
                <a:gd name="connsiteY42" fmla="*/ 315363 h 632380"/>
                <a:gd name="connsiteX43" fmla="*/ 283459 w 566805"/>
                <a:gd name="connsiteY43" fmla="*/ 234528 h 632380"/>
                <a:gd name="connsiteX44" fmla="*/ 56099 w 566805"/>
                <a:gd name="connsiteY44" fmla="*/ 122855 h 632380"/>
                <a:gd name="connsiteX45" fmla="*/ 98831 w 566805"/>
                <a:gd name="connsiteY45" fmla="*/ 125724 h 632380"/>
                <a:gd name="connsiteX46" fmla="*/ 145231 w 566805"/>
                <a:gd name="connsiteY46" fmla="*/ 193464 h 632380"/>
                <a:gd name="connsiteX47" fmla="*/ 156871 w 566805"/>
                <a:gd name="connsiteY47" fmla="*/ 214158 h 632380"/>
                <a:gd name="connsiteX48" fmla="*/ 169158 w 566805"/>
                <a:gd name="connsiteY48" fmla="*/ 221433 h 632380"/>
                <a:gd name="connsiteX49" fmla="*/ 170353 w 566805"/>
                <a:gd name="connsiteY49" fmla="*/ 222161 h 632380"/>
                <a:gd name="connsiteX50" fmla="*/ 177241 w 566805"/>
                <a:gd name="connsiteY50" fmla="*/ 255060 h 632380"/>
                <a:gd name="connsiteX51" fmla="*/ 144907 w 566805"/>
                <a:gd name="connsiteY51" fmla="*/ 263790 h 632380"/>
                <a:gd name="connsiteX52" fmla="*/ 132620 w 566805"/>
                <a:gd name="connsiteY52" fmla="*/ 256676 h 632380"/>
                <a:gd name="connsiteX53" fmla="*/ 108693 w 566805"/>
                <a:gd name="connsiteY53" fmla="*/ 256676 h 632380"/>
                <a:gd name="connsiteX54" fmla="*/ 36427 w 566805"/>
                <a:gd name="connsiteY54" fmla="*/ 256676 h 632380"/>
                <a:gd name="connsiteX55" fmla="*/ 23587 w 566805"/>
                <a:gd name="connsiteY55" fmla="*/ 247268 h 632380"/>
                <a:gd name="connsiteX56" fmla="*/ 19128 w 566805"/>
                <a:gd name="connsiteY56" fmla="*/ 144478 h 632380"/>
                <a:gd name="connsiteX57" fmla="*/ 56099 w 566805"/>
                <a:gd name="connsiteY57" fmla="*/ 122855 h 632380"/>
                <a:gd name="connsiteX58" fmla="*/ 500976 w 566805"/>
                <a:gd name="connsiteY58" fmla="*/ 121455 h 632380"/>
                <a:gd name="connsiteX59" fmla="*/ 563794 w 566805"/>
                <a:gd name="connsiteY59" fmla="*/ 171961 h 632380"/>
                <a:gd name="connsiteX60" fmla="*/ 539384 w 566805"/>
                <a:gd name="connsiteY60" fmla="*/ 249563 h 632380"/>
                <a:gd name="connsiteX61" fmla="*/ 457578 w 566805"/>
                <a:gd name="connsiteY61" fmla="*/ 256030 h 632380"/>
                <a:gd name="connsiteX62" fmla="*/ 433812 w 566805"/>
                <a:gd name="connsiteY62" fmla="*/ 256030 h 632380"/>
                <a:gd name="connsiteX63" fmla="*/ 421525 w 566805"/>
                <a:gd name="connsiteY63" fmla="*/ 263143 h 632380"/>
                <a:gd name="connsiteX64" fmla="*/ 389191 w 566805"/>
                <a:gd name="connsiteY64" fmla="*/ 254412 h 632380"/>
                <a:gd name="connsiteX65" fmla="*/ 397922 w 566805"/>
                <a:gd name="connsiteY65" fmla="*/ 222078 h 632380"/>
                <a:gd name="connsiteX66" fmla="*/ 410209 w 566805"/>
                <a:gd name="connsiteY66" fmla="*/ 214965 h 632380"/>
                <a:gd name="connsiteX67" fmla="*/ 421849 w 566805"/>
                <a:gd name="connsiteY67" fmla="*/ 194110 h 632380"/>
                <a:gd name="connsiteX68" fmla="*/ 458224 w 566805"/>
                <a:gd name="connsiteY68" fmla="*/ 130735 h 632380"/>
                <a:gd name="connsiteX69" fmla="*/ 472195 w 566805"/>
                <a:gd name="connsiteY69" fmla="*/ 124608 h 632380"/>
                <a:gd name="connsiteX70" fmla="*/ 500976 w 566805"/>
                <a:gd name="connsiteY70" fmla="*/ 121455 h 632380"/>
                <a:gd name="connsiteX71" fmla="*/ 269868 w 566805"/>
                <a:gd name="connsiteY71" fmla="*/ 1213 h 632380"/>
                <a:gd name="connsiteX72" fmla="*/ 298817 w 566805"/>
                <a:gd name="connsiteY72" fmla="*/ 1723 h 632380"/>
                <a:gd name="connsiteX73" fmla="*/ 354917 w 566805"/>
                <a:gd name="connsiteY73" fmla="*/ 61379 h 632380"/>
                <a:gd name="connsiteX74" fmla="*/ 319510 w 566805"/>
                <a:gd name="connsiteY74" fmla="*/ 135586 h 632380"/>
                <a:gd name="connsiteX75" fmla="*/ 307224 w 566805"/>
                <a:gd name="connsiteY75" fmla="*/ 155957 h 632380"/>
                <a:gd name="connsiteX76" fmla="*/ 307224 w 566805"/>
                <a:gd name="connsiteY76" fmla="*/ 170184 h 632380"/>
                <a:gd name="connsiteX77" fmla="*/ 283296 w 566805"/>
                <a:gd name="connsiteY77" fmla="*/ 194111 h 632380"/>
                <a:gd name="connsiteX78" fmla="*/ 282643 w 566805"/>
                <a:gd name="connsiteY78" fmla="*/ 194094 h 632380"/>
                <a:gd name="connsiteX79" fmla="*/ 259208 w 566805"/>
                <a:gd name="connsiteY79" fmla="*/ 169376 h 632380"/>
                <a:gd name="connsiteX80" fmla="*/ 259208 w 566805"/>
                <a:gd name="connsiteY80" fmla="*/ 155147 h 632380"/>
                <a:gd name="connsiteX81" fmla="*/ 246921 w 566805"/>
                <a:gd name="connsiteY81" fmla="*/ 134617 h 632380"/>
                <a:gd name="connsiteX82" fmla="*/ 210222 w 566805"/>
                <a:gd name="connsiteY82" fmla="*/ 72858 h 632380"/>
                <a:gd name="connsiteX83" fmla="*/ 211929 w 566805"/>
                <a:gd name="connsiteY83" fmla="*/ 57241 h 632380"/>
                <a:gd name="connsiteX84" fmla="*/ 269868 w 566805"/>
                <a:gd name="connsiteY84" fmla="*/ 1213 h 63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66805" h="632380">
                  <a:moveTo>
                    <a:pt x="283782" y="437424"/>
                  </a:moveTo>
                  <a:cubicBezTo>
                    <a:pt x="296997" y="437424"/>
                    <a:pt x="307709" y="448143"/>
                    <a:pt x="307709" y="461351"/>
                  </a:cubicBezTo>
                  <a:lnTo>
                    <a:pt x="307709" y="475739"/>
                  </a:lnTo>
                  <a:cubicBezTo>
                    <a:pt x="307965" y="484211"/>
                    <a:pt x="312623" y="491939"/>
                    <a:pt x="319996" y="496111"/>
                  </a:cubicBezTo>
                  <a:cubicBezTo>
                    <a:pt x="342657" y="509109"/>
                    <a:pt x="356512" y="533358"/>
                    <a:pt x="356210" y="559485"/>
                  </a:cubicBezTo>
                  <a:cubicBezTo>
                    <a:pt x="356220" y="564852"/>
                    <a:pt x="355635" y="570219"/>
                    <a:pt x="354463" y="575459"/>
                  </a:cubicBezTo>
                  <a:cubicBezTo>
                    <a:pt x="345714" y="614679"/>
                    <a:pt x="306830" y="639366"/>
                    <a:pt x="267615" y="630620"/>
                  </a:cubicBezTo>
                  <a:cubicBezTo>
                    <a:pt x="238421" y="623846"/>
                    <a:pt x="216393" y="599822"/>
                    <a:pt x="212162" y="570155"/>
                  </a:cubicBezTo>
                  <a:cubicBezTo>
                    <a:pt x="207395" y="540504"/>
                    <a:pt x="221500" y="511017"/>
                    <a:pt x="247568" y="496111"/>
                  </a:cubicBezTo>
                  <a:cubicBezTo>
                    <a:pt x="254949" y="491971"/>
                    <a:pt x="259568" y="484211"/>
                    <a:pt x="259693" y="475739"/>
                  </a:cubicBezTo>
                  <a:lnTo>
                    <a:pt x="259693" y="461512"/>
                  </a:lnTo>
                  <a:cubicBezTo>
                    <a:pt x="259693" y="448207"/>
                    <a:pt x="270478" y="437424"/>
                    <a:pt x="283782" y="437424"/>
                  </a:cubicBezTo>
                  <a:close/>
                  <a:moveTo>
                    <a:pt x="67378" y="364961"/>
                  </a:moveTo>
                  <a:cubicBezTo>
                    <a:pt x="81697" y="363860"/>
                    <a:pt x="96342" y="367000"/>
                    <a:pt x="109339" y="374535"/>
                  </a:cubicBezTo>
                  <a:cubicBezTo>
                    <a:pt x="116702" y="378754"/>
                    <a:pt x="125742" y="378754"/>
                    <a:pt x="133105" y="374535"/>
                  </a:cubicBezTo>
                  <a:lnTo>
                    <a:pt x="145392" y="367421"/>
                  </a:lnTo>
                  <a:cubicBezTo>
                    <a:pt x="156761" y="361131"/>
                    <a:pt x="171066" y="364996"/>
                    <a:pt x="177726" y="376151"/>
                  </a:cubicBezTo>
                  <a:lnTo>
                    <a:pt x="178373" y="377444"/>
                  </a:lnTo>
                  <a:cubicBezTo>
                    <a:pt x="184656" y="388809"/>
                    <a:pt x="180795" y="403118"/>
                    <a:pt x="169644" y="409778"/>
                  </a:cubicBezTo>
                  <a:lnTo>
                    <a:pt x="157355" y="416892"/>
                  </a:lnTo>
                  <a:cubicBezTo>
                    <a:pt x="149985" y="421225"/>
                    <a:pt x="145533" y="429195"/>
                    <a:pt x="145715" y="437748"/>
                  </a:cubicBezTo>
                  <a:cubicBezTo>
                    <a:pt x="145793" y="463566"/>
                    <a:pt x="132034" y="487429"/>
                    <a:pt x="109664" y="500313"/>
                  </a:cubicBezTo>
                  <a:cubicBezTo>
                    <a:pt x="105035" y="502997"/>
                    <a:pt x="100125" y="505164"/>
                    <a:pt x="95022" y="506765"/>
                  </a:cubicBezTo>
                  <a:cubicBezTo>
                    <a:pt x="56700" y="518841"/>
                    <a:pt x="15844" y="497565"/>
                    <a:pt x="3769" y="459250"/>
                  </a:cubicBezTo>
                  <a:cubicBezTo>
                    <a:pt x="-5215" y="430747"/>
                    <a:pt x="4146" y="399642"/>
                    <a:pt x="27372" y="380840"/>
                  </a:cubicBezTo>
                  <a:cubicBezTo>
                    <a:pt x="39065" y="371407"/>
                    <a:pt x="53058" y="366063"/>
                    <a:pt x="67378" y="364961"/>
                  </a:cubicBezTo>
                  <a:close/>
                  <a:moveTo>
                    <a:pt x="494438" y="364349"/>
                  </a:moveTo>
                  <a:cubicBezTo>
                    <a:pt x="506942" y="364349"/>
                    <a:pt x="519448" y="367583"/>
                    <a:pt x="530652" y="374049"/>
                  </a:cubicBezTo>
                  <a:cubicBezTo>
                    <a:pt x="534524" y="376329"/>
                    <a:pt x="538178" y="378965"/>
                    <a:pt x="541564" y="381923"/>
                  </a:cubicBezTo>
                  <a:cubicBezTo>
                    <a:pt x="571914" y="408388"/>
                    <a:pt x="575063" y="454448"/>
                    <a:pt x="548598" y="484793"/>
                  </a:cubicBezTo>
                  <a:cubicBezTo>
                    <a:pt x="528380" y="506780"/>
                    <a:pt x="496794" y="514218"/>
                    <a:pt x="468894" y="503547"/>
                  </a:cubicBezTo>
                  <a:cubicBezTo>
                    <a:pt x="440857" y="492796"/>
                    <a:pt x="422387" y="465829"/>
                    <a:pt x="422496" y="435808"/>
                  </a:cubicBezTo>
                  <a:cubicBezTo>
                    <a:pt x="422585" y="427320"/>
                    <a:pt x="418149" y="419446"/>
                    <a:pt x="410854" y="415114"/>
                  </a:cubicBezTo>
                  <a:lnTo>
                    <a:pt x="398567" y="408001"/>
                  </a:lnTo>
                  <a:cubicBezTo>
                    <a:pt x="387415" y="401339"/>
                    <a:pt x="383554" y="387032"/>
                    <a:pt x="389837" y="375665"/>
                  </a:cubicBezTo>
                  <a:cubicBezTo>
                    <a:pt x="396498" y="364510"/>
                    <a:pt x="410803" y="360647"/>
                    <a:pt x="422171" y="366936"/>
                  </a:cubicBezTo>
                  <a:lnTo>
                    <a:pt x="434458" y="374049"/>
                  </a:lnTo>
                  <a:cubicBezTo>
                    <a:pt x="441803" y="378333"/>
                    <a:pt x="450880" y="378333"/>
                    <a:pt x="458224" y="374049"/>
                  </a:cubicBezTo>
                  <a:cubicBezTo>
                    <a:pt x="469428" y="367583"/>
                    <a:pt x="481933" y="364349"/>
                    <a:pt x="494438" y="364349"/>
                  </a:cubicBezTo>
                  <a:close/>
                  <a:moveTo>
                    <a:pt x="283459" y="234528"/>
                  </a:moveTo>
                  <a:cubicBezTo>
                    <a:pt x="328102" y="234528"/>
                    <a:pt x="364294" y="270727"/>
                    <a:pt x="364294" y="315363"/>
                  </a:cubicBezTo>
                  <a:cubicBezTo>
                    <a:pt x="364294" y="360001"/>
                    <a:pt x="328102" y="396198"/>
                    <a:pt x="283459" y="396198"/>
                  </a:cubicBezTo>
                  <a:cubicBezTo>
                    <a:pt x="238815" y="396198"/>
                    <a:pt x="202624" y="360001"/>
                    <a:pt x="202624" y="315363"/>
                  </a:cubicBezTo>
                  <a:cubicBezTo>
                    <a:pt x="202624" y="270727"/>
                    <a:pt x="238815" y="234528"/>
                    <a:pt x="283459" y="234528"/>
                  </a:cubicBezTo>
                  <a:close/>
                  <a:moveTo>
                    <a:pt x="56099" y="122855"/>
                  </a:moveTo>
                  <a:cubicBezTo>
                    <a:pt x="70010" y="119581"/>
                    <a:pt x="84881" y="120390"/>
                    <a:pt x="98831" y="125724"/>
                  </a:cubicBezTo>
                  <a:cubicBezTo>
                    <a:pt x="126839" y="136507"/>
                    <a:pt x="145294" y="163457"/>
                    <a:pt x="145231" y="193464"/>
                  </a:cubicBezTo>
                  <a:cubicBezTo>
                    <a:pt x="145071" y="201968"/>
                    <a:pt x="149527" y="209874"/>
                    <a:pt x="156871" y="214158"/>
                  </a:cubicBezTo>
                  <a:lnTo>
                    <a:pt x="169158" y="221433"/>
                  </a:lnTo>
                  <a:cubicBezTo>
                    <a:pt x="169564" y="221659"/>
                    <a:pt x="169961" y="221901"/>
                    <a:pt x="170353" y="222161"/>
                  </a:cubicBezTo>
                  <a:cubicBezTo>
                    <a:pt x="181338" y="229339"/>
                    <a:pt x="184422" y="244067"/>
                    <a:pt x="177241" y="255060"/>
                  </a:cubicBezTo>
                  <a:cubicBezTo>
                    <a:pt x="170581" y="266215"/>
                    <a:pt x="156275" y="270080"/>
                    <a:pt x="144907" y="263790"/>
                  </a:cubicBezTo>
                  <a:lnTo>
                    <a:pt x="132620" y="256676"/>
                  </a:lnTo>
                  <a:cubicBezTo>
                    <a:pt x="125218" y="252409"/>
                    <a:pt x="116096" y="252409"/>
                    <a:pt x="108693" y="256676"/>
                  </a:cubicBezTo>
                  <a:cubicBezTo>
                    <a:pt x="86342" y="269627"/>
                    <a:pt x="58778" y="269627"/>
                    <a:pt x="36427" y="256676"/>
                  </a:cubicBezTo>
                  <a:cubicBezTo>
                    <a:pt x="31816" y="254025"/>
                    <a:pt x="27508" y="250856"/>
                    <a:pt x="23587" y="247268"/>
                  </a:cubicBezTo>
                  <a:cubicBezTo>
                    <a:pt x="-6030" y="220107"/>
                    <a:pt x="-8026" y="174096"/>
                    <a:pt x="19128" y="144478"/>
                  </a:cubicBezTo>
                  <a:cubicBezTo>
                    <a:pt x="29238" y="133484"/>
                    <a:pt x="42188" y="126129"/>
                    <a:pt x="56099" y="122855"/>
                  </a:cubicBezTo>
                  <a:close/>
                  <a:moveTo>
                    <a:pt x="500976" y="121455"/>
                  </a:moveTo>
                  <a:cubicBezTo>
                    <a:pt x="529269" y="124063"/>
                    <a:pt x="554630" y="143188"/>
                    <a:pt x="563794" y="171961"/>
                  </a:cubicBezTo>
                  <a:cubicBezTo>
                    <a:pt x="572232" y="200383"/>
                    <a:pt x="562574" y="231084"/>
                    <a:pt x="539384" y="249563"/>
                  </a:cubicBezTo>
                  <a:cubicBezTo>
                    <a:pt x="516120" y="268542"/>
                    <a:pt x="483535" y="271114"/>
                    <a:pt x="457578" y="256030"/>
                  </a:cubicBezTo>
                  <a:cubicBezTo>
                    <a:pt x="450233" y="251746"/>
                    <a:pt x="441158" y="251746"/>
                    <a:pt x="433812" y="256030"/>
                  </a:cubicBezTo>
                  <a:lnTo>
                    <a:pt x="421525" y="263143"/>
                  </a:lnTo>
                  <a:cubicBezTo>
                    <a:pt x="410156" y="269432"/>
                    <a:pt x="395853" y="265569"/>
                    <a:pt x="389191" y="254412"/>
                  </a:cubicBezTo>
                  <a:cubicBezTo>
                    <a:pt x="382724" y="243064"/>
                    <a:pt x="386621" y="228626"/>
                    <a:pt x="397922" y="222078"/>
                  </a:cubicBezTo>
                  <a:lnTo>
                    <a:pt x="410209" y="214965"/>
                  </a:lnTo>
                  <a:cubicBezTo>
                    <a:pt x="417480" y="210536"/>
                    <a:pt x="421898" y="202630"/>
                    <a:pt x="421849" y="194110"/>
                  </a:cubicBezTo>
                  <a:cubicBezTo>
                    <a:pt x="421545" y="167935"/>
                    <a:pt x="435475" y="143669"/>
                    <a:pt x="458224" y="130735"/>
                  </a:cubicBezTo>
                  <a:cubicBezTo>
                    <a:pt x="462654" y="128213"/>
                    <a:pt x="467335" y="126161"/>
                    <a:pt x="472195" y="124608"/>
                  </a:cubicBezTo>
                  <a:cubicBezTo>
                    <a:pt x="481787" y="121552"/>
                    <a:pt x="491544" y="120586"/>
                    <a:pt x="500976" y="121455"/>
                  </a:cubicBezTo>
                  <a:close/>
                  <a:moveTo>
                    <a:pt x="269868" y="1213"/>
                  </a:moveTo>
                  <a:cubicBezTo>
                    <a:pt x="279181" y="-514"/>
                    <a:pt x="288986" y="-444"/>
                    <a:pt x="298817" y="1723"/>
                  </a:cubicBezTo>
                  <a:cubicBezTo>
                    <a:pt x="327973" y="8239"/>
                    <a:pt x="350203" y="31874"/>
                    <a:pt x="354917" y="61379"/>
                  </a:cubicBezTo>
                  <a:cubicBezTo>
                    <a:pt x="359659" y="91062"/>
                    <a:pt x="345569" y="120600"/>
                    <a:pt x="319510" y="135586"/>
                  </a:cubicBezTo>
                  <a:cubicBezTo>
                    <a:pt x="312018" y="139644"/>
                    <a:pt x="307315" y="147436"/>
                    <a:pt x="307224" y="155957"/>
                  </a:cubicBezTo>
                  <a:lnTo>
                    <a:pt x="307224" y="170184"/>
                  </a:lnTo>
                  <a:cubicBezTo>
                    <a:pt x="307224" y="183393"/>
                    <a:pt x="296512" y="194111"/>
                    <a:pt x="283296" y="194111"/>
                  </a:cubicBezTo>
                  <a:cubicBezTo>
                    <a:pt x="283079" y="194111"/>
                    <a:pt x="282860" y="194111"/>
                    <a:pt x="282643" y="194094"/>
                  </a:cubicBezTo>
                  <a:cubicBezTo>
                    <a:pt x="269343" y="193739"/>
                    <a:pt x="258850" y="182681"/>
                    <a:pt x="259208" y="169376"/>
                  </a:cubicBezTo>
                  <a:lnTo>
                    <a:pt x="259208" y="155147"/>
                  </a:lnTo>
                  <a:cubicBezTo>
                    <a:pt x="259074" y="146596"/>
                    <a:pt x="254391" y="138772"/>
                    <a:pt x="246921" y="134617"/>
                  </a:cubicBezTo>
                  <a:cubicBezTo>
                    <a:pt x="224598" y="122005"/>
                    <a:pt x="210632" y="98499"/>
                    <a:pt x="210222" y="72858"/>
                  </a:cubicBezTo>
                  <a:cubicBezTo>
                    <a:pt x="210227" y="67605"/>
                    <a:pt x="210799" y="62382"/>
                    <a:pt x="211929" y="57241"/>
                  </a:cubicBezTo>
                  <a:cubicBezTo>
                    <a:pt x="218425" y="27752"/>
                    <a:pt x="241931" y="6394"/>
                    <a:pt x="269868" y="12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6492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形 51">
            <a:extLst>
              <a:ext uri="{FF2B5EF4-FFF2-40B4-BE49-F238E27FC236}">
                <a16:creationId xmlns:a16="http://schemas.microsoft.com/office/drawing/2014/main" id="{27C7AF9A-877B-46CE-B065-C8BBE6E1A783}"/>
              </a:ext>
            </a:extLst>
          </p:cNvPr>
          <p:cNvSpPr/>
          <p:nvPr/>
        </p:nvSpPr>
        <p:spPr>
          <a:xfrm rot="5400000">
            <a:off x="3383557" y="3062752"/>
            <a:ext cx="887553" cy="1002362"/>
          </a:xfrm>
          <a:custGeom>
            <a:avLst/>
            <a:gdLst>
              <a:gd name="connsiteX0" fmla="*/ 998991 w 1294602"/>
              <a:gd name="connsiteY0" fmla="*/ 89719 h 1462064"/>
              <a:gd name="connsiteX1" fmla="*/ 703372 w 1294602"/>
              <a:gd name="connsiteY1" fmla="*/ 0 h 1462064"/>
              <a:gd name="connsiteX2" fmla="*/ 749897 w 1294602"/>
              <a:gd name="connsiteY2" fmla="*/ 199658 h 1462064"/>
              <a:gd name="connsiteX3" fmla="*/ 161634 w 1294602"/>
              <a:gd name="connsiteY3" fmla="*/ 655136 h 1462064"/>
              <a:gd name="connsiteX4" fmla="*/ 28276 w 1294602"/>
              <a:gd name="connsiteY4" fmla="*/ 1462064 h 1462064"/>
              <a:gd name="connsiteX5" fmla="*/ 222105 w 1294602"/>
              <a:gd name="connsiteY5" fmla="*/ 1416906 h 1462064"/>
              <a:gd name="connsiteX6" fmla="*/ 795241 w 1294602"/>
              <a:gd name="connsiteY6" fmla="*/ 394242 h 1462064"/>
              <a:gd name="connsiteX7" fmla="*/ 843580 w 1294602"/>
              <a:gd name="connsiteY7" fmla="*/ 601750 h 1462064"/>
              <a:gd name="connsiteX8" fmla="*/ 1069099 w 1294602"/>
              <a:gd name="connsiteY8" fmla="*/ 390598 h 1462064"/>
              <a:gd name="connsiteX9" fmla="*/ 1294603 w 1294602"/>
              <a:gd name="connsiteY9" fmla="*/ 179453 h 1462064"/>
              <a:gd name="connsiteX10" fmla="*/ 998991 w 1294602"/>
              <a:gd name="connsiteY10" fmla="*/ 89719 h 146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4602" h="1462064">
                <a:moveTo>
                  <a:pt x="998991" y="89719"/>
                </a:moveTo>
                <a:lnTo>
                  <a:pt x="703372" y="0"/>
                </a:lnTo>
                <a:lnTo>
                  <a:pt x="749897" y="199658"/>
                </a:lnTo>
                <a:cubicBezTo>
                  <a:pt x="505244" y="275798"/>
                  <a:pt x="298344" y="435365"/>
                  <a:pt x="161634" y="655136"/>
                </a:cubicBezTo>
                <a:cubicBezTo>
                  <a:pt x="10863" y="897505"/>
                  <a:pt x="-36498" y="1184081"/>
                  <a:pt x="28276" y="1462064"/>
                </a:cubicBezTo>
                <a:lnTo>
                  <a:pt x="222105" y="1416906"/>
                </a:lnTo>
                <a:cubicBezTo>
                  <a:pt x="119368" y="975982"/>
                  <a:pt x="373462" y="533813"/>
                  <a:pt x="795241" y="394242"/>
                </a:cubicBezTo>
                <a:lnTo>
                  <a:pt x="843580" y="601750"/>
                </a:lnTo>
                <a:lnTo>
                  <a:pt x="1069099" y="390598"/>
                </a:lnTo>
                <a:lnTo>
                  <a:pt x="1294603" y="179453"/>
                </a:lnTo>
                <a:lnTo>
                  <a:pt x="998991" y="8971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4000">
                <a:schemeClr val="accent1">
                  <a:alpha val="0"/>
                </a:schemeClr>
              </a:gs>
            </a:gsLst>
            <a:lin ang="8400000" scaled="0"/>
          </a:gra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kern="0">
              <a:solidFill>
                <a:prstClr val="black"/>
              </a:solidFill>
              <a:latin typeface="OPPOSans R"/>
              <a:ea typeface="OPPOSans R"/>
            </a:endParaRPr>
          </a:p>
        </p:txBody>
      </p:sp>
      <p:sp>
        <p:nvSpPr>
          <p:cNvPr id="15" name="图形 51">
            <a:extLst>
              <a:ext uri="{FF2B5EF4-FFF2-40B4-BE49-F238E27FC236}">
                <a16:creationId xmlns:a16="http://schemas.microsoft.com/office/drawing/2014/main" id="{B4F6A524-CDF6-4697-B590-46C0C70D532A}"/>
              </a:ext>
            </a:extLst>
          </p:cNvPr>
          <p:cNvSpPr/>
          <p:nvPr/>
        </p:nvSpPr>
        <p:spPr>
          <a:xfrm rot="13500000">
            <a:off x="2628609" y="4249231"/>
            <a:ext cx="887553" cy="1002362"/>
          </a:xfrm>
          <a:custGeom>
            <a:avLst/>
            <a:gdLst>
              <a:gd name="connsiteX0" fmla="*/ 998991 w 1294602"/>
              <a:gd name="connsiteY0" fmla="*/ 89719 h 1462064"/>
              <a:gd name="connsiteX1" fmla="*/ 703372 w 1294602"/>
              <a:gd name="connsiteY1" fmla="*/ 0 h 1462064"/>
              <a:gd name="connsiteX2" fmla="*/ 749897 w 1294602"/>
              <a:gd name="connsiteY2" fmla="*/ 199658 h 1462064"/>
              <a:gd name="connsiteX3" fmla="*/ 161634 w 1294602"/>
              <a:gd name="connsiteY3" fmla="*/ 655136 h 1462064"/>
              <a:gd name="connsiteX4" fmla="*/ 28276 w 1294602"/>
              <a:gd name="connsiteY4" fmla="*/ 1462064 h 1462064"/>
              <a:gd name="connsiteX5" fmla="*/ 222105 w 1294602"/>
              <a:gd name="connsiteY5" fmla="*/ 1416906 h 1462064"/>
              <a:gd name="connsiteX6" fmla="*/ 795241 w 1294602"/>
              <a:gd name="connsiteY6" fmla="*/ 394242 h 1462064"/>
              <a:gd name="connsiteX7" fmla="*/ 843580 w 1294602"/>
              <a:gd name="connsiteY7" fmla="*/ 601750 h 1462064"/>
              <a:gd name="connsiteX8" fmla="*/ 1069099 w 1294602"/>
              <a:gd name="connsiteY8" fmla="*/ 390598 h 1462064"/>
              <a:gd name="connsiteX9" fmla="*/ 1294603 w 1294602"/>
              <a:gd name="connsiteY9" fmla="*/ 179453 h 1462064"/>
              <a:gd name="connsiteX10" fmla="*/ 998991 w 1294602"/>
              <a:gd name="connsiteY10" fmla="*/ 89719 h 146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4602" h="1462064">
                <a:moveTo>
                  <a:pt x="998991" y="89719"/>
                </a:moveTo>
                <a:lnTo>
                  <a:pt x="703372" y="0"/>
                </a:lnTo>
                <a:lnTo>
                  <a:pt x="749897" y="199658"/>
                </a:lnTo>
                <a:cubicBezTo>
                  <a:pt x="505244" y="275798"/>
                  <a:pt x="298344" y="435365"/>
                  <a:pt x="161634" y="655136"/>
                </a:cubicBezTo>
                <a:cubicBezTo>
                  <a:pt x="10863" y="897505"/>
                  <a:pt x="-36498" y="1184081"/>
                  <a:pt x="28276" y="1462064"/>
                </a:cubicBezTo>
                <a:lnTo>
                  <a:pt x="222105" y="1416906"/>
                </a:lnTo>
                <a:cubicBezTo>
                  <a:pt x="119368" y="975982"/>
                  <a:pt x="373462" y="533813"/>
                  <a:pt x="795241" y="394242"/>
                </a:cubicBezTo>
                <a:lnTo>
                  <a:pt x="843580" y="601750"/>
                </a:lnTo>
                <a:lnTo>
                  <a:pt x="1069099" y="390598"/>
                </a:lnTo>
                <a:lnTo>
                  <a:pt x="1294603" y="179453"/>
                </a:lnTo>
                <a:lnTo>
                  <a:pt x="998991" y="8971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4000">
                <a:schemeClr val="accent1">
                  <a:alpha val="0"/>
                </a:schemeClr>
              </a:gs>
            </a:gsLst>
            <a:lin ang="8400000" scaled="0"/>
          </a:gra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kern="0">
              <a:solidFill>
                <a:prstClr val="black"/>
              </a:solidFill>
              <a:latin typeface="OPPOSans R"/>
              <a:ea typeface="OPPOSans R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0A78C8D-B594-44B7-94C7-9606D5829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工作完成情况</a:t>
            </a:r>
          </a:p>
        </p:txBody>
      </p:sp>
      <p:sp>
        <p:nvSpPr>
          <p:cNvPr id="3" name="文本占位符 9">
            <a:extLst>
              <a:ext uri="{FF2B5EF4-FFF2-40B4-BE49-F238E27FC236}">
                <a16:creationId xmlns:a16="http://schemas.microsoft.com/office/drawing/2014/main" id="{7DD50B87-B7F1-43BE-BE74-B515EE94EBC0}"/>
              </a:ext>
            </a:extLst>
          </p:cNvPr>
          <p:cNvSpPr txBox="1">
            <a:spLocks/>
          </p:cNvSpPr>
          <p:nvPr/>
        </p:nvSpPr>
        <p:spPr>
          <a:xfrm>
            <a:off x="3141663" y="655320"/>
            <a:ext cx="1744067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/Completion of work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4194D27-1A17-4CC8-8B71-74A485E14D60}"/>
              </a:ext>
            </a:extLst>
          </p:cNvPr>
          <p:cNvSpPr/>
          <p:nvPr/>
        </p:nvSpPr>
        <p:spPr>
          <a:xfrm>
            <a:off x="2238375" y="1923161"/>
            <a:ext cx="1600200" cy="1600200"/>
          </a:xfrm>
          <a:prstGeom prst="ellipse">
            <a:avLst/>
          </a:prstGeom>
          <a:solidFill>
            <a:sysClr val="window" lastClr="FFFFFF"/>
          </a:solidFill>
          <a:ln w="53975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368300" dist="203200" dir="5400000" sx="86000" sy="86000" algn="ctr" rotWithShape="0">
              <a:schemeClr val="accent1">
                <a:alpha val="30000"/>
              </a:schemeClr>
            </a:outerShdw>
          </a:effectLst>
        </p:spPr>
        <p:txBody>
          <a:bodyPr rtlCol="0" anchor="ctr"/>
          <a:lstStyle/>
          <a:p>
            <a:endParaRPr lang="zh-CN" altLang="en-US" sz="1600" kern="0">
              <a:solidFill>
                <a:prstClr val="white"/>
              </a:solidFill>
              <a:latin typeface="OPPOSans H"/>
              <a:ea typeface="OPPOSans H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697F446-606F-4664-82BD-48EB5DCE982E}"/>
              </a:ext>
            </a:extLst>
          </p:cNvPr>
          <p:cNvSpPr/>
          <p:nvPr/>
        </p:nvSpPr>
        <p:spPr>
          <a:xfrm>
            <a:off x="2364582" y="2049368"/>
            <a:ext cx="1347786" cy="134778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zh-CN" altLang="en-US" sz="1600" kern="0">
              <a:solidFill>
                <a:prstClr val="white"/>
              </a:solidFill>
              <a:latin typeface="OPPOSans H"/>
              <a:ea typeface="OPPOSans H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244A145-F5C4-4ED9-AD1E-B9DCC966431E}"/>
              </a:ext>
            </a:extLst>
          </p:cNvPr>
          <p:cNvSpPr txBox="1"/>
          <p:nvPr/>
        </p:nvSpPr>
        <p:spPr>
          <a:xfrm>
            <a:off x="2692226" y="2783208"/>
            <a:ext cx="692497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小标题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87F38D1-73AE-4636-9EAC-7B8897B1782F}"/>
              </a:ext>
            </a:extLst>
          </p:cNvPr>
          <p:cNvSpPr/>
          <p:nvPr/>
        </p:nvSpPr>
        <p:spPr>
          <a:xfrm>
            <a:off x="1005840" y="3881501"/>
            <a:ext cx="1600200" cy="1600200"/>
          </a:xfrm>
          <a:prstGeom prst="ellipse">
            <a:avLst/>
          </a:prstGeom>
          <a:solidFill>
            <a:sysClr val="window" lastClr="FFFFFF"/>
          </a:solidFill>
          <a:ln w="53975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368300" dist="203200" dir="5400000" sx="86000" sy="86000" algn="ctr" rotWithShape="0">
              <a:schemeClr val="accent1">
                <a:alpha val="30000"/>
              </a:scheme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D6B60FE-02F1-491E-8645-81DBC4F9D6BD}"/>
              </a:ext>
            </a:extLst>
          </p:cNvPr>
          <p:cNvSpPr/>
          <p:nvPr/>
        </p:nvSpPr>
        <p:spPr>
          <a:xfrm>
            <a:off x="1132047" y="4007708"/>
            <a:ext cx="1347786" cy="134778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B21EEC9-8E1F-424F-80EA-59D4F0158BEF}"/>
              </a:ext>
            </a:extLst>
          </p:cNvPr>
          <p:cNvSpPr txBox="1"/>
          <p:nvPr/>
        </p:nvSpPr>
        <p:spPr>
          <a:xfrm>
            <a:off x="1459691" y="4741548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小标题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76D5452-C471-4118-8D03-F4AC115D9AD9}"/>
              </a:ext>
            </a:extLst>
          </p:cNvPr>
          <p:cNvSpPr/>
          <p:nvPr/>
        </p:nvSpPr>
        <p:spPr>
          <a:xfrm>
            <a:off x="3508548" y="3881501"/>
            <a:ext cx="1600200" cy="1600200"/>
          </a:xfrm>
          <a:prstGeom prst="ellipse">
            <a:avLst/>
          </a:prstGeom>
          <a:solidFill>
            <a:sysClr val="window" lastClr="FFFFFF"/>
          </a:solidFill>
          <a:ln w="53975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368300" dist="203200" dir="5400000" sx="86000" sy="86000" algn="ctr" rotWithShape="0">
              <a:schemeClr val="accent1">
                <a:alpha val="30000"/>
              </a:schemeClr>
            </a:outerShdw>
          </a:effectLst>
        </p:spPr>
        <p:txBody>
          <a:bodyPr rtlCol="0" anchor="ctr"/>
          <a:lstStyle/>
          <a:p>
            <a:endParaRPr lang="zh-CN" altLang="en-US" sz="1600" kern="0">
              <a:solidFill>
                <a:prstClr val="white"/>
              </a:solidFill>
              <a:latin typeface="OPPOSans H"/>
              <a:ea typeface="OPPOSans H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CA49EBB-4D7D-4446-9C40-430F35A0711F}"/>
              </a:ext>
            </a:extLst>
          </p:cNvPr>
          <p:cNvSpPr/>
          <p:nvPr/>
        </p:nvSpPr>
        <p:spPr>
          <a:xfrm>
            <a:off x="3634755" y="4007708"/>
            <a:ext cx="1347786" cy="134778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endParaRPr lang="zh-CN" altLang="en-US" sz="1600" kern="0">
              <a:solidFill>
                <a:prstClr val="white"/>
              </a:solidFill>
              <a:latin typeface="OPPOSans H"/>
              <a:ea typeface="OPPOSans H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D9E4AEC-0458-4C1A-BB08-1D0292130D03}"/>
              </a:ext>
            </a:extLst>
          </p:cNvPr>
          <p:cNvSpPr txBox="1"/>
          <p:nvPr/>
        </p:nvSpPr>
        <p:spPr>
          <a:xfrm>
            <a:off x="3962399" y="4741548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小标题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6EF630F-1704-4331-921A-6182BBE3AF58}"/>
              </a:ext>
            </a:extLst>
          </p:cNvPr>
          <p:cNvSpPr/>
          <p:nvPr/>
        </p:nvSpPr>
        <p:spPr>
          <a:xfrm>
            <a:off x="5810250" y="1923161"/>
            <a:ext cx="5391150" cy="3558540"/>
          </a:xfrm>
          <a:prstGeom prst="roundRect">
            <a:avLst>
              <a:gd name="adj" fmla="val 7031"/>
            </a:avLst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H"/>
              <a:ea typeface="OPPOSans H"/>
              <a:cs typeface="+mn-cs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B09658A-B491-46AD-AB78-278367F12E5B}"/>
              </a:ext>
            </a:extLst>
          </p:cNvPr>
          <p:cNvGrpSpPr/>
          <p:nvPr/>
        </p:nvGrpSpPr>
        <p:grpSpPr>
          <a:xfrm>
            <a:off x="6057900" y="2141359"/>
            <a:ext cx="5015484" cy="874252"/>
            <a:chOff x="6515100" y="2014359"/>
            <a:chExt cx="5015484" cy="87425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947876F-93F2-458D-B422-AE022D20AC73}"/>
                </a:ext>
              </a:extLst>
            </p:cNvPr>
            <p:cNvSpPr txBox="1"/>
            <p:nvPr/>
          </p:nvSpPr>
          <p:spPr>
            <a:xfrm>
              <a:off x="6811809" y="2014359"/>
              <a:ext cx="1846659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请添加小</a:t>
              </a: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</a:rPr>
                <a:t>标题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61D44C0-51B2-4011-ADB2-218EE96BB181}"/>
                </a:ext>
              </a:extLst>
            </p:cNvPr>
            <p:cNvSpPr txBox="1"/>
            <p:nvPr/>
          </p:nvSpPr>
          <p:spPr>
            <a:xfrm>
              <a:off x="6811809" y="2423804"/>
              <a:ext cx="4718775" cy="46480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kern="0">
                  <a:solidFill>
                    <a:prstClr val="black"/>
                  </a:solidFill>
                  <a:latin typeface="+mn-ea"/>
                </a:rPr>
                <a:t>单击此处输入你的正文，文字是您思想的提炼，请尽量言简意赅的阐述观点</a:t>
              </a:r>
              <a:endParaRPr lang="zh-CN" altLang="en-US" sz="1200" kern="0" dirty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B5579F1-905A-4218-8F66-3DD1257442C8}"/>
                </a:ext>
              </a:extLst>
            </p:cNvPr>
            <p:cNvSpPr/>
            <p:nvPr/>
          </p:nvSpPr>
          <p:spPr>
            <a:xfrm>
              <a:off x="6515100" y="2092070"/>
              <a:ext cx="171450" cy="17145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dist="38100" dir="2700000" algn="tl" rotWithShape="0">
                <a:prstClr val="black">
                  <a:alpha val="2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674AA32-C8F2-4F84-AE44-6A64DDD2FFF6}"/>
              </a:ext>
            </a:extLst>
          </p:cNvPr>
          <p:cNvGrpSpPr/>
          <p:nvPr/>
        </p:nvGrpSpPr>
        <p:grpSpPr>
          <a:xfrm>
            <a:off x="6057900" y="3299599"/>
            <a:ext cx="5015484" cy="874252"/>
            <a:chOff x="6515100" y="2014359"/>
            <a:chExt cx="5015484" cy="874252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D56DD75-2F8A-4B67-BD57-8AE9D29C790D}"/>
                </a:ext>
              </a:extLst>
            </p:cNvPr>
            <p:cNvSpPr txBox="1"/>
            <p:nvPr/>
          </p:nvSpPr>
          <p:spPr>
            <a:xfrm>
              <a:off x="6811809" y="2014359"/>
              <a:ext cx="1846659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请添加小标题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F52493D-8A0A-4C2D-B417-02E64074E06D}"/>
                </a:ext>
              </a:extLst>
            </p:cNvPr>
            <p:cNvSpPr txBox="1"/>
            <p:nvPr/>
          </p:nvSpPr>
          <p:spPr>
            <a:xfrm>
              <a:off x="6811809" y="2423804"/>
              <a:ext cx="4718775" cy="46480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kern="0">
                  <a:solidFill>
                    <a:prstClr val="black"/>
                  </a:solidFill>
                  <a:latin typeface="+mn-ea"/>
                </a:rPr>
                <a:t>单击此处输入你的正文，文字是您思想的提炼，请尽量言简意赅的阐述观点</a:t>
              </a:r>
              <a:endParaRPr lang="zh-CN" altLang="en-US" sz="1200" kern="0" dirty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6B200553-46F2-448C-8F26-19E743B5AB48}"/>
                </a:ext>
              </a:extLst>
            </p:cNvPr>
            <p:cNvSpPr/>
            <p:nvPr/>
          </p:nvSpPr>
          <p:spPr>
            <a:xfrm>
              <a:off x="6515100" y="2092070"/>
              <a:ext cx="171450" cy="17145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dist="38100" dir="2700000" algn="tl" rotWithShape="0">
                <a:prstClr val="black">
                  <a:alpha val="2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5A1B48E-D6AE-4E85-8530-FA56B43794D3}"/>
              </a:ext>
            </a:extLst>
          </p:cNvPr>
          <p:cNvGrpSpPr/>
          <p:nvPr/>
        </p:nvGrpSpPr>
        <p:grpSpPr>
          <a:xfrm>
            <a:off x="6057900" y="4457839"/>
            <a:ext cx="5015484" cy="874252"/>
            <a:chOff x="6515100" y="2014359"/>
            <a:chExt cx="5015484" cy="874252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E1C3C9B-EB40-4FCA-8DF7-1B8AF4BE3BBE}"/>
                </a:ext>
              </a:extLst>
            </p:cNvPr>
            <p:cNvSpPr txBox="1"/>
            <p:nvPr/>
          </p:nvSpPr>
          <p:spPr>
            <a:xfrm>
              <a:off x="6811809" y="2014359"/>
              <a:ext cx="184641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请添加小标题</a:t>
              </a:r>
              <a:endPara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836A80C-5322-4E42-888F-85B5AE850207}"/>
                </a:ext>
              </a:extLst>
            </p:cNvPr>
            <p:cNvSpPr txBox="1"/>
            <p:nvPr/>
          </p:nvSpPr>
          <p:spPr>
            <a:xfrm>
              <a:off x="6811809" y="2423804"/>
              <a:ext cx="4718775" cy="46480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200" kern="0">
                  <a:solidFill>
                    <a:prstClr val="black"/>
                  </a:solidFill>
                  <a:latin typeface="+mn-ea"/>
                </a:rPr>
                <a:t>单击此处输入你的正文，文字是您思想的提炼，请尽量言简意赅的阐述观点</a:t>
              </a:r>
              <a:endParaRPr lang="zh-CN" altLang="en-US" sz="1200" kern="0" dirty="0">
                <a:solidFill>
                  <a:prstClr val="black"/>
                </a:solidFill>
                <a:latin typeface="+mn-ea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C55DA5E6-79D2-493F-BD04-466B6ACB91D5}"/>
                </a:ext>
              </a:extLst>
            </p:cNvPr>
            <p:cNvSpPr/>
            <p:nvPr/>
          </p:nvSpPr>
          <p:spPr>
            <a:xfrm>
              <a:off x="6515100" y="2092070"/>
              <a:ext cx="171450" cy="17145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dist="38100" dir="2700000" algn="tl" rotWithShape="0">
                <a:prstClr val="black">
                  <a:alpha val="2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H"/>
                <a:ea typeface="OPPOSans H"/>
                <a:cs typeface="+mn-cs"/>
              </a:endParaRPr>
            </a:p>
          </p:txBody>
        </p:sp>
      </p:grp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57633464-B1B7-44F2-8D38-C65AF3003593}"/>
              </a:ext>
            </a:extLst>
          </p:cNvPr>
          <p:cNvCxnSpPr/>
          <p:nvPr/>
        </p:nvCxnSpPr>
        <p:spPr>
          <a:xfrm>
            <a:off x="6143625" y="3161030"/>
            <a:ext cx="4841875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lgDash"/>
            <a:miter lim="800000"/>
          </a:ln>
          <a:effectLst/>
        </p:spPr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80C6DE84-7D21-440D-8769-C8E8616A3C76}"/>
              </a:ext>
            </a:extLst>
          </p:cNvPr>
          <p:cNvCxnSpPr/>
          <p:nvPr/>
        </p:nvCxnSpPr>
        <p:spPr>
          <a:xfrm>
            <a:off x="6143625" y="4311650"/>
            <a:ext cx="4841875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lgDash"/>
            <a:miter lim="800000"/>
          </a:ln>
          <a:effectLst/>
        </p:spPr>
      </p:cxnSp>
      <p:sp>
        <p:nvSpPr>
          <p:cNvPr id="16" name="图形 51">
            <a:extLst>
              <a:ext uri="{FF2B5EF4-FFF2-40B4-BE49-F238E27FC236}">
                <a16:creationId xmlns:a16="http://schemas.microsoft.com/office/drawing/2014/main" id="{B08880B5-21A1-4745-ADEC-F2A438233830}"/>
              </a:ext>
            </a:extLst>
          </p:cNvPr>
          <p:cNvSpPr/>
          <p:nvPr/>
        </p:nvSpPr>
        <p:spPr>
          <a:xfrm rot="10800000" flipH="1" flipV="1">
            <a:off x="1599757" y="3062752"/>
            <a:ext cx="887553" cy="1002362"/>
          </a:xfrm>
          <a:custGeom>
            <a:avLst/>
            <a:gdLst>
              <a:gd name="connsiteX0" fmla="*/ 998991 w 1294602"/>
              <a:gd name="connsiteY0" fmla="*/ 89719 h 1462064"/>
              <a:gd name="connsiteX1" fmla="*/ 703372 w 1294602"/>
              <a:gd name="connsiteY1" fmla="*/ 0 h 1462064"/>
              <a:gd name="connsiteX2" fmla="*/ 749897 w 1294602"/>
              <a:gd name="connsiteY2" fmla="*/ 199658 h 1462064"/>
              <a:gd name="connsiteX3" fmla="*/ 161634 w 1294602"/>
              <a:gd name="connsiteY3" fmla="*/ 655136 h 1462064"/>
              <a:gd name="connsiteX4" fmla="*/ 28276 w 1294602"/>
              <a:gd name="connsiteY4" fmla="*/ 1462064 h 1462064"/>
              <a:gd name="connsiteX5" fmla="*/ 222105 w 1294602"/>
              <a:gd name="connsiteY5" fmla="*/ 1416906 h 1462064"/>
              <a:gd name="connsiteX6" fmla="*/ 795241 w 1294602"/>
              <a:gd name="connsiteY6" fmla="*/ 394242 h 1462064"/>
              <a:gd name="connsiteX7" fmla="*/ 843580 w 1294602"/>
              <a:gd name="connsiteY7" fmla="*/ 601750 h 1462064"/>
              <a:gd name="connsiteX8" fmla="*/ 1069099 w 1294602"/>
              <a:gd name="connsiteY8" fmla="*/ 390598 h 1462064"/>
              <a:gd name="connsiteX9" fmla="*/ 1294603 w 1294602"/>
              <a:gd name="connsiteY9" fmla="*/ 179453 h 1462064"/>
              <a:gd name="connsiteX10" fmla="*/ 998991 w 1294602"/>
              <a:gd name="connsiteY10" fmla="*/ 89719 h 146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4602" h="1462064">
                <a:moveTo>
                  <a:pt x="998991" y="89719"/>
                </a:moveTo>
                <a:lnTo>
                  <a:pt x="703372" y="0"/>
                </a:lnTo>
                <a:lnTo>
                  <a:pt x="749897" y="199658"/>
                </a:lnTo>
                <a:cubicBezTo>
                  <a:pt x="505244" y="275798"/>
                  <a:pt x="298344" y="435365"/>
                  <a:pt x="161634" y="655136"/>
                </a:cubicBezTo>
                <a:cubicBezTo>
                  <a:pt x="10863" y="897505"/>
                  <a:pt x="-36498" y="1184081"/>
                  <a:pt x="28276" y="1462064"/>
                </a:cubicBezTo>
                <a:lnTo>
                  <a:pt x="222105" y="1416906"/>
                </a:lnTo>
                <a:cubicBezTo>
                  <a:pt x="119368" y="975982"/>
                  <a:pt x="373462" y="533813"/>
                  <a:pt x="795241" y="394242"/>
                </a:cubicBezTo>
                <a:lnTo>
                  <a:pt x="843580" y="601750"/>
                </a:lnTo>
                <a:lnTo>
                  <a:pt x="1069099" y="390598"/>
                </a:lnTo>
                <a:lnTo>
                  <a:pt x="1294603" y="179453"/>
                </a:lnTo>
                <a:lnTo>
                  <a:pt x="998991" y="8971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4000">
                <a:schemeClr val="accent1">
                  <a:alpha val="0"/>
                </a:schemeClr>
              </a:gs>
            </a:gsLst>
            <a:lin ang="8400000" scaled="0"/>
          </a:gradFill>
          <a:ln w="35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POSans R"/>
              <a:ea typeface="OPPOSans R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88DE95DF-AB23-4891-AD5B-856707C1F04F}"/>
              </a:ext>
            </a:extLst>
          </p:cNvPr>
          <p:cNvSpPr/>
          <p:nvPr/>
        </p:nvSpPr>
        <p:spPr>
          <a:xfrm>
            <a:off x="1599915" y="4267663"/>
            <a:ext cx="438612" cy="385568"/>
          </a:xfrm>
          <a:custGeom>
            <a:avLst/>
            <a:gdLst>
              <a:gd name="connsiteX0" fmla="*/ 131816 w 636180"/>
              <a:gd name="connsiteY0" fmla="*/ 258484 h 573546"/>
              <a:gd name="connsiteX1" fmla="*/ 111607 w 636180"/>
              <a:gd name="connsiteY1" fmla="*/ 278692 h 573546"/>
              <a:gd name="connsiteX2" fmla="*/ 131816 w 636180"/>
              <a:gd name="connsiteY2" fmla="*/ 298901 h 573546"/>
              <a:gd name="connsiteX3" fmla="*/ 244984 w 636180"/>
              <a:gd name="connsiteY3" fmla="*/ 298901 h 573546"/>
              <a:gd name="connsiteX4" fmla="*/ 244984 w 636180"/>
              <a:gd name="connsiteY4" fmla="*/ 299547 h 573546"/>
              <a:gd name="connsiteX5" fmla="*/ 245648 w 636180"/>
              <a:gd name="connsiteY5" fmla="*/ 299532 h 573546"/>
              <a:gd name="connsiteX6" fmla="*/ 265195 w 636180"/>
              <a:gd name="connsiteY6" fmla="*/ 278692 h 573546"/>
              <a:gd name="connsiteX7" fmla="*/ 244984 w 636180"/>
              <a:gd name="connsiteY7" fmla="*/ 258484 h 573546"/>
              <a:gd name="connsiteX8" fmla="*/ 131816 w 636180"/>
              <a:gd name="connsiteY8" fmla="*/ 177649 h 573546"/>
              <a:gd name="connsiteX9" fmla="*/ 111607 w 636180"/>
              <a:gd name="connsiteY9" fmla="*/ 197858 h 573546"/>
              <a:gd name="connsiteX10" fmla="*/ 131816 w 636180"/>
              <a:gd name="connsiteY10" fmla="*/ 218065 h 573546"/>
              <a:gd name="connsiteX11" fmla="*/ 325819 w 636180"/>
              <a:gd name="connsiteY11" fmla="*/ 218065 h 573546"/>
              <a:gd name="connsiteX12" fmla="*/ 325819 w 636180"/>
              <a:gd name="connsiteY12" fmla="*/ 218713 h 573546"/>
              <a:gd name="connsiteX13" fmla="*/ 326483 w 636180"/>
              <a:gd name="connsiteY13" fmla="*/ 218698 h 573546"/>
              <a:gd name="connsiteX14" fmla="*/ 346029 w 636180"/>
              <a:gd name="connsiteY14" fmla="*/ 197858 h 573546"/>
              <a:gd name="connsiteX15" fmla="*/ 325819 w 636180"/>
              <a:gd name="connsiteY15" fmla="*/ 177649 h 573546"/>
              <a:gd name="connsiteX16" fmla="*/ 477952 w 636180"/>
              <a:gd name="connsiteY16" fmla="*/ 126073 h 573546"/>
              <a:gd name="connsiteX17" fmla="*/ 628790 w 636180"/>
              <a:gd name="connsiteY17" fmla="*/ 300191 h 573546"/>
              <a:gd name="connsiteX18" fmla="*/ 607450 w 636180"/>
              <a:gd name="connsiteY18" fmla="*/ 445694 h 573546"/>
              <a:gd name="connsiteX19" fmla="*/ 606157 w 636180"/>
              <a:gd name="connsiteY19" fmla="*/ 460731 h 573546"/>
              <a:gd name="connsiteX20" fmla="*/ 635257 w 636180"/>
              <a:gd name="connsiteY20" fmla="*/ 548031 h 573546"/>
              <a:gd name="connsiteX21" fmla="*/ 635403 w 636180"/>
              <a:gd name="connsiteY21" fmla="*/ 559430 h 573546"/>
              <a:gd name="connsiteX22" fmla="*/ 611167 w 636180"/>
              <a:gd name="connsiteY22" fmla="*/ 572768 h 573546"/>
              <a:gd name="connsiteX23" fmla="*/ 523543 w 636180"/>
              <a:gd name="connsiteY23" fmla="*/ 543667 h 573546"/>
              <a:gd name="connsiteX24" fmla="*/ 508669 w 636180"/>
              <a:gd name="connsiteY24" fmla="*/ 544799 h 573546"/>
              <a:gd name="connsiteX25" fmla="*/ 363166 w 636180"/>
              <a:gd name="connsiteY25" fmla="*/ 565816 h 573546"/>
              <a:gd name="connsiteX26" fmla="*/ 237710 w 636180"/>
              <a:gd name="connsiteY26" fmla="*/ 496461 h 573546"/>
              <a:gd name="connsiteX27" fmla="*/ 279905 w 636180"/>
              <a:gd name="connsiteY27" fmla="*/ 492416 h 573546"/>
              <a:gd name="connsiteX28" fmla="*/ 494120 w 636180"/>
              <a:gd name="connsiteY28" fmla="*/ 280144 h 573546"/>
              <a:gd name="connsiteX29" fmla="*/ 477952 w 636180"/>
              <a:gd name="connsiteY29" fmla="*/ 126073 h 573546"/>
              <a:gd name="connsiteX30" fmla="*/ 232086 w 636180"/>
              <a:gd name="connsiteY30" fmla="*/ 0 h 573546"/>
              <a:gd name="connsiteX31" fmla="*/ 277077 w 636180"/>
              <a:gd name="connsiteY31" fmla="*/ 4473 h 573546"/>
              <a:gd name="connsiteX32" fmla="*/ 455480 w 636180"/>
              <a:gd name="connsiteY32" fmla="*/ 272711 h 573546"/>
              <a:gd name="connsiteX33" fmla="*/ 273924 w 636180"/>
              <a:gd name="connsiteY33" fmla="*/ 452650 h 573546"/>
              <a:gd name="connsiteX34" fmla="*/ 128421 w 636180"/>
              <a:gd name="connsiteY34" fmla="*/ 431631 h 573546"/>
              <a:gd name="connsiteX35" fmla="*/ 113547 w 636180"/>
              <a:gd name="connsiteY35" fmla="*/ 430502 h 573546"/>
              <a:gd name="connsiteX36" fmla="*/ 25923 w 636180"/>
              <a:gd name="connsiteY36" fmla="*/ 459601 h 573546"/>
              <a:gd name="connsiteX37" fmla="*/ 13329 w 636180"/>
              <a:gd name="connsiteY37" fmla="*/ 459649 h 573546"/>
              <a:gd name="connsiteX38" fmla="*/ 1025 w 636180"/>
              <a:gd name="connsiteY38" fmla="*/ 434865 h 573546"/>
              <a:gd name="connsiteX39" fmla="*/ 30126 w 636180"/>
              <a:gd name="connsiteY39" fmla="*/ 347564 h 573546"/>
              <a:gd name="connsiteX40" fmla="*/ 28832 w 636180"/>
              <a:gd name="connsiteY40" fmla="*/ 332528 h 573546"/>
              <a:gd name="connsiteX41" fmla="*/ 7492 w 636180"/>
              <a:gd name="connsiteY41" fmla="*/ 187025 h 573546"/>
              <a:gd name="connsiteX42" fmla="*/ 187108 w 636180"/>
              <a:gd name="connsiteY42" fmla="*/ 4500 h 573546"/>
              <a:gd name="connsiteX43" fmla="*/ 232086 w 636180"/>
              <a:gd name="connsiteY43" fmla="*/ 0 h 57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36180" h="573546">
                <a:moveTo>
                  <a:pt x="131816" y="258484"/>
                </a:moveTo>
                <a:cubicBezTo>
                  <a:pt x="120661" y="258484"/>
                  <a:pt x="111607" y="267538"/>
                  <a:pt x="111607" y="278692"/>
                </a:cubicBezTo>
                <a:cubicBezTo>
                  <a:pt x="111607" y="289848"/>
                  <a:pt x="120661" y="298901"/>
                  <a:pt x="131816" y="298901"/>
                </a:cubicBezTo>
                <a:lnTo>
                  <a:pt x="244984" y="298901"/>
                </a:lnTo>
                <a:lnTo>
                  <a:pt x="244984" y="299547"/>
                </a:lnTo>
                <a:cubicBezTo>
                  <a:pt x="245212" y="299547"/>
                  <a:pt x="245422" y="299547"/>
                  <a:pt x="245648" y="299532"/>
                </a:cubicBezTo>
                <a:cubicBezTo>
                  <a:pt x="256803" y="299175"/>
                  <a:pt x="265549" y="289848"/>
                  <a:pt x="265195" y="278692"/>
                </a:cubicBezTo>
                <a:cubicBezTo>
                  <a:pt x="265195" y="267538"/>
                  <a:pt x="256141" y="258484"/>
                  <a:pt x="244984" y="258484"/>
                </a:cubicBezTo>
                <a:close/>
                <a:moveTo>
                  <a:pt x="131816" y="177649"/>
                </a:moveTo>
                <a:cubicBezTo>
                  <a:pt x="120661" y="177649"/>
                  <a:pt x="111607" y="186702"/>
                  <a:pt x="111607" y="197858"/>
                </a:cubicBezTo>
                <a:cubicBezTo>
                  <a:pt x="111607" y="209012"/>
                  <a:pt x="120661" y="218065"/>
                  <a:pt x="131816" y="218065"/>
                </a:cubicBezTo>
                <a:lnTo>
                  <a:pt x="325819" y="218065"/>
                </a:lnTo>
                <a:lnTo>
                  <a:pt x="325819" y="218713"/>
                </a:lnTo>
                <a:cubicBezTo>
                  <a:pt x="326047" y="218713"/>
                  <a:pt x="326257" y="218713"/>
                  <a:pt x="326483" y="218698"/>
                </a:cubicBezTo>
                <a:cubicBezTo>
                  <a:pt x="337638" y="218340"/>
                  <a:pt x="346384" y="209012"/>
                  <a:pt x="346029" y="197858"/>
                </a:cubicBezTo>
                <a:cubicBezTo>
                  <a:pt x="346029" y="186702"/>
                  <a:pt x="336976" y="177649"/>
                  <a:pt x="325819" y="177649"/>
                </a:cubicBezTo>
                <a:close/>
                <a:moveTo>
                  <a:pt x="477952" y="126073"/>
                </a:moveTo>
                <a:cubicBezTo>
                  <a:pt x="556038" y="152538"/>
                  <a:pt x="613721" y="219131"/>
                  <a:pt x="628790" y="300191"/>
                </a:cubicBezTo>
                <a:cubicBezTo>
                  <a:pt x="637988" y="349711"/>
                  <a:pt x="630471" y="400896"/>
                  <a:pt x="607450" y="445694"/>
                </a:cubicBezTo>
                <a:cubicBezTo>
                  <a:pt x="604928" y="450303"/>
                  <a:pt x="604459" y="455752"/>
                  <a:pt x="606157" y="460731"/>
                </a:cubicBezTo>
                <a:lnTo>
                  <a:pt x="635257" y="548031"/>
                </a:lnTo>
                <a:cubicBezTo>
                  <a:pt x="636437" y="551735"/>
                  <a:pt x="636486" y="555694"/>
                  <a:pt x="635403" y="559430"/>
                </a:cubicBezTo>
                <a:cubicBezTo>
                  <a:pt x="632395" y="569810"/>
                  <a:pt x="621548" y="575775"/>
                  <a:pt x="611167" y="572768"/>
                </a:cubicBezTo>
                <a:lnTo>
                  <a:pt x="523543" y="543667"/>
                </a:lnTo>
                <a:cubicBezTo>
                  <a:pt x="518627" y="542099"/>
                  <a:pt x="513292" y="542503"/>
                  <a:pt x="508669" y="544799"/>
                </a:cubicBezTo>
                <a:cubicBezTo>
                  <a:pt x="463822" y="567691"/>
                  <a:pt x="412653" y="575081"/>
                  <a:pt x="363166" y="565816"/>
                </a:cubicBezTo>
                <a:cubicBezTo>
                  <a:pt x="314940" y="556908"/>
                  <a:pt x="270916" y="532560"/>
                  <a:pt x="237710" y="496461"/>
                </a:cubicBezTo>
                <a:cubicBezTo>
                  <a:pt x="251855" y="496152"/>
                  <a:pt x="265953" y="494811"/>
                  <a:pt x="279905" y="492416"/>
                </a:cubicBezTo>
                <a:cubicBezTo>
                  <a:pt x="388322" y="472727"/>
                  <a:pt x="473441" y="388367"/>
                  <a:pt x="494120" y="280144"/>
                </a:cubicBezTo>
                <a:cubicBezTo>
                  <a:pt x="503899" y="228314"/>
                  <a:pt x="498290" y="174752"/>
                  <a:pt x="477952" y="126073"/>
                </a:cubicBezTo>
                <a:close/>
                <a:moveTo>
                  <a:pt x="232086" y="0"/>
                </a:moveTo>
                <a:cubicBezTo>
                  <a:pt x="247156" y="-5"/>
                  <a:pt x="262228" y="1486"/>
                  <a:pt x="277077" y="4473"/>
                </a:cubicBezTo>
                <a:cubicBezTo>
                  <a:pt x="400415" y="29279"/>
                  <a:pt x="480279" y="149371"/>
                  <a:pt x="455480" y="272711"/>
                </a:cubicBezTo>
                <a:cubicBezTo>
                  <a:pt x="437648" y="364280"/>
                  <a:pt x="365656" y="435642"/>
                  <a:pt x="273924" y="452650"/>
                </a:cubicBezTo>
                <a:cubicBezTo>
                  <a:pt x="224437" y="461913"/>
                  <a:pt x="173268" y="454525"/>
                  <a:pt x="128421" y="431631"/>
                </a:cubicBezTo>
                <a:cubicBezTo>
                  <a:pt x="123797" y="429336"/>
                  <a:pt x="118463" y="428932"/>
                  <a:pt x="113547" y="430502"/>
                </a:cubicBezTo>
                <a:lnTo>
                  <a:pt x="25923" y="459601"/>
                </a:lnTo>
                <a:cubicBezTo>
                  <a:pt x="21848" y="461007"/>
                  <a:pt x="17418" y="461024"/>
                  <a:pt x="13329" y="459649"/>
                </a:cubicBezTo>
                <a:cubicBezTo>
                  <a:pt x="3094" y="456205"/>
                  <a:pt x="-2419" y="445100"/>
                  <a:pt x="1025" y="434865"/>
                </a:cubicBezTo>
                <a:lnTo>
                  <a:pt x="30126" y="347564"/>
                </a:lnTo>
                <a:cubicBezTo>
                  <a:pt x="31726" y="342584"/>
                  <a:pt x="31258" y="337168"/>
                  <a:pt x="28832" y="332528"/>
                </a:cubicBezTo>
                <a:cubicBezTo>
                  <a:pt x="5811" y="287729"/>
                  <a:pt x="-1708" y="236545"/>
                  <a:pt x="7492" y="187025"/>
                </a:cubicBezTo>
                <a:cubicBezTo>
                  <a:pt x="23886" y="94906"/>
                  <a:pt x="95262" y="22367"/>
                  <a:pt x="187108" y="4500"/>
                </a:cubicBezTo>
                <a:cubicBezTo>
                  <a:pt x="201949" y="1505"/>
                  <a:pt x="217017" y="5"/>
                  <a:pt x="23208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1A6CD4F4-FA83-4D5C-89C2-1850BFBB531F}"/>
              </a:ext>
            </a:extLst>
          </p:cNvPr>
          <p:cNvSpPr/>
          <p:nvPr/>
        </p:nvSpPr>
        <p:spPr>
          <a:xfrm>
            <a:off x="2850288" y="2352519"/>
            <a:ext cx="408290" cy="277144"/>
          </a:xfrm>
          <a:custGeom>
            <a:avLst/>
            <a:gdLst>
              <a:gd name="connsiteX0" fmla="*/ 238140 w 592199"/>
              <a:gd name="connsiteY0" fmla="*/ 237332 h 412260"/>
              <a:gd name="connsiteX1" fmla="*/ 248650 w 592199"/>
              <a:gd name="connsiteY1" fmla="*/ 237332 h 412260"/>
              <a:gd name="connsiteX2" fmla="*/ 275002 w 592199"/>
              <a:gd name="connsiteY2" fmla="*/ 259966 h 412260"/>
              <a:gd name="connsiteX3" fmla="*/ 317198 w 592199"/>
              <a:gd name="connsiteY3" fmla="*/ 259966 h 412260"/>
              <a:gd name="connsiteX4" fmla="*/ 343549 w 592199"/>
              <a:gd name="connsiteY4" fmla="*/ 237332 h 412260"/>
              <a:gd name="connsiteX5" fmla="*/ 354059 w 592199"/>
              <a:gd name="connsiteY5" fmla="*/ 237332 h 412260"/>
              <a:gd name="connsiteX6" fmla="*/ 540786 w 592199"/>
              <a:gd name="connsiteY6" fmla="*/ 398033 h 412260"/>
              <a:gd name="connsiteX7" fmla="*/ 543615 w 592199"/>
              <a:gd name="connsiteY7" fmla="*/ 404257 h 412260"/>
              <a:gd name="connsiteX8" fmla="*/ 535451 w 592199"/>
              <a:gd name="connsiteY8" fmla="*/ 412260 h 412260"/>
              <a:gd name="connsiteX9" fmla="*/ 55777 w 592199"/>
              <a:gd name="connsiteY9" fmla="*/ 412260 h 412260"/>
              <a:gd name="connsiteX10" fmla="*/ 49552 w 592199"/>
              <a:gd name="connsiteY10" fmla="*/ 409431 h 412260"/>
              <a:gd name="connsiteX11" fmla="*/ 50442 w 592199"/>
              <a:gd name="connsiteY11" fmla="*/ 398033 h 412260"/>
              <a:gd name="connsiteX12" fmla="*/ 13420 w 592199"/>
              <a:gd name="connsiteY12" fmla="*/ 35246 h 412260"/>
              <a:gd name="connsiteX13" fmla="*/ 205159 w 592199"/>
              <a:gd name="connsiteY13" fmla="*/ 199989 h 412260"/>
              <a:gd name="connsiteX14" fmla="*/ 206308 w 592199"/>
              <a:gd name="connsiteY14" fmla="*/ 201136 h 412260"/>
              <a:gd name="connsiteX15" fmla="*/ 205159 w 592199"/>
              <a:gd name="connsiteY15" fmla="*/ 212276 h 412260"/>
              <a:gd name="connsiteX16" fmla="*/ 13420 w 592199"/>
              <a:gd name="connsiteY16" fmla="*/ 377016 h 412260"/>
              <a:gd name="connsiteX17" fmla="*/ 8020 w 592199"/>
              <a:gd name="connsiteY17" fmla="*/ 379022 h 412260"/>
              <a:gd name="connsiteX18" fmla="*/ 0 w 592199"/>
              <a:gd name="connsiteY18" fmla="*/ 370874 h 412260"/>
              <a:gd name="connsiteX19" fmla="*/ 0 w 592199"/>
              <a:gd name="connsiteY19" fmla="*/ 41388 h 412260"/>
              <a:gd name="connsiteX20" fmla="*/ 2005 w 592199"/>
              <a:gd name="connsiteY20" fmla="*/ 35989 h 412260"/>
              <a:gd name="connsiteX21" fmla="*/ 13420 w 592199"/>
              <a:gd name="connsiteY21" fmla="*/ 35246 h 412260"/>
              <a:gd name="connsiteX22" fmla="*/ 584181 w 592199"/>
              <a:gd name="connsiteY22" fmla="*/ 33241 h 412260"/>
              <a:gd name="connsiteX23" fmla="*/ 592199 w 592199"/>
              <a:gd name="connsiteY23" fmla="*/ 41388 h 412260"/>
              <a:gd name="connsiteX24" fmla="*/ 592199 w 592199"/>
              <a:gd name="connsiteY24" fmla="*/ 370874 h 412260"/>
              <a:gd name="connsiteX25" fmla="*/ 590194 w 592199"/>
              <a:gd name="connsiteY25" fmla="*/ 376273 h 412260"/>
              <a:gd name="connsiteX26" fmla="*/ 578780 w 592199"/>
              <a:gd name="connsiteY26" fmla="*/ 377016 h 412260"/>
              <a:gd name="connsiteX27" fmla="*/ 386877 w 592199"/>
              <a:gd name="connsiteY27" fmla="*/ 212276 h 412260"/>
              <a:gd name="connsiteX28" fmla="*/ 385990 w 592199"/>
              <a:gd name="connsiteY28" fmla="*/ 211386 h 412260"/>
              <a:gd name="connsiteX29" fmla="*/ 386877 w 592199"/>
              <a:gd name="connsiteY29" fmla="*/ 199989 h 412260"/>
              <a:gd name="connsiteX30" fmla="*/ 578780 w 592199"/>
              <a:gd name="connsiteY30" fmla="*/ 35246 h 412260"/>
              <a:gd name="connsiteX31" fmla="*/ 584181 w 592199"/>
              <a:gd name="connsiteY31" fmla="*/ 33241 h 412260"/>
              <a:gd name="connsiteX32" fmla="*/ 55776 w 592199"/>
              <a:gd name="connsiteY32" fmla="*/ 0 h 412260"/>
              <a:gd name="connsiteX33" fmla="*/ 535452 w 592199"/>
              <a:gd name="connsiteY33" fmla="*/ 0 h 412260"/>
              <a:gd name="connsiteX34" fmla="*/ 541676 w 592199"/>
              <a:gd name="connsiteY34" fmla="*/ 2830 h 412260"/>
              <a:gd name="connsiteX35" fmla="*/ 540786 w 592199"/>
              <a:gd name="connsiteY35" fmla="*/ 14227 h 412260"/>
              <a:gd name="connsiteX36" fmla="*/ 306204 w 592199"/>
              <a:gd name="connsiteY36" fmla="*/ 215670 h 412260"/>
              <a:gd name="connsiteX37" fmla="*/ 285025 w 592199"/>
              <a:gd name="connsiteY37" fmla="*/ 215670 h 412260"/>
              <a:gd name="connsiteX38" fmla="*/ 50441 w 592199"/>
              <a:gd name="connsiteY38" fmla="*/ 14227 h 412260"/>
              <a:gd name="connsiteX39" fmla="*/ 47612 w 592199"/>
              <a:gd name="connsiteY39" fmla="*/ 8003 h 412260"/>
              <a:gd name="connsiteX40" fmla="*/ 55776 w 592199"/>
              <a:gd name="connsiteY40" fmla="*/ 0 h 41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92199" h="412260">
                <a:moveTo>
                  <a:pt x="238140" y="237332"/>
                </a:moveTo>
                <a:cubicBezTo>
                  <a:pt x="241165" y="234746"/>
                  <a:pt x="245625" y="234746"/>
                  <a:pt x="248650" y="237332"/>
                </a:cubicBezTo>
                <a:lnTo>
                  <a:pt x="275002" y="259966"/>
                </a:lnTo>
                <a:cubicBezTo>
                  <a:pt x="287126" y="270411"/>
                  <a:pt x="305072" y="270411"/>
                  <a:pt x="317198" y="259966"/>
                </a:cubicBezTo>
                <a:lnTo>
                  <a:pt x="343549" y="237332"/>
                </a:lnTo>
                <a:cubicBezTo>
                  <a:pt x="346572" y="234746"/>
                  <a:pt x="351034" y="234746"/>
                  <a:pt x="354059" y="237332"/>
                </a:cubicBezTo>
                <a:lnTo>
                  <a:pt x="540786" y="398033"/>
                </a:lnTo>
                <a:cubicBezTo>
                  <a:pt x="542597" y="399585"/>
                  <a:pt x="543648" y="401864"/>
                  <a:pt x="543615" y="404257"/>
                </a:cubicBezTo>
                <a:cubicBezTo>
                  <a:pt x="543568" y="408720"/>
                  <a:pt x="539913" y="412309"/>
                  <a:pt x="535451" y="412260"/>
                </a:cubicBezTo>
                <a:lnTo>
                  <a:pt x="55777" y="412260"/>
                </a:lnTo>
                <a:cubicBezTo>
                  <a:pt x="53385" y="412292"/>
                  <a:pt x="51105" y="411242"/>
                  <a:pt x="49552" y="409431"/>
                </a:cubicBezTo>
                <a:cubicBezTo>
                  <a:pt x="46643" y="406036"/>
                  <a:pt x="47047" y="400927"/>
                  <a:pt x="50442" y="398033"/>
                </a:cubicBezTo>
                <a:close/>
                <a:moveTo>
                  <a:pt x="13420" y="35246"/>
                </a:moveTo>
                <a:lnTo>
                  <a:pt x="205159" y="199989"/>
                </a:lnTo>
                <a:cubicBezTo>
                  <a:pt x="205580" y="200328"/>
                  <a:pt x="205969" y="200715"/>
                  <a:pt x="206308" y="201136"/>
                </a:cubicBezTo>
                <a:cubicBezTo>
                  <a:pt x="209056" y="204531"/>
                  <a:pt x="208556" y="209511"/>
                  <a:pt x="205159" y="212276"/>
                </a:cubicBezTo>
                <a:lnTo>
                  <a:pt x="13420" y="377016"/>
                </a:lnTo>
                <a:cubicBezTo>
                  <a:pt x="11934" y="378327"/>
                  <a:pt x="10008" y="379038"/>
                  <a:pt x="8020" y="379022"/>
                </a:cubicBezTo>
                <a:cubicBezTo>
                  <a:pt x="3541" y="378989"/>
                  <a:pt x="-32" y="375336"/>
                  <a:pt x="0" y="370874"/>
                </a:cubicBezTo>
                <a:lnTo>
                  <a:pt x="0" y="41388"/>
                </a:lnTo>
                <a:cubicBezTo>
                  <a:pt x="-15" y="39401"/>
                  <a:pt x="696" y="37476"/>
                  <a:pt x="2005" y="35989"/>
                </a:cubicBezTo>
                <a:cubicBezTo>
                  <a:pt x="4963" y="32627"/>
                  <a:pt x="10072" y="32303"/>
                  <a:pt x="13420" y="35246"/>
                </a:cubicBezTo>
                <a:close/>
                <a:moveTo>
                  <a:pt x="584181" y="33241"/>
                </a:moveTo>
                <a:cubicBezTo>
                  <a:pt x="588658" y="33273"/>
                  <a:pt x="592231" y="36926"/>
                  <a:pt x="592199" y="41388"/>
                </a:cubicBezTo>
                <a:lnTo>
                  <a:pt x="592199" y="370874"/>
                </a:lnTo>
                <a:cubicBezTo>
                  <a:pt x="592214" y="372863"/>
                  <a:pt x="591503" y="374786"/>
                  <a:pt x="590194" y="376273"/>
                </a:cubicBezTo>
                <a:cubicBezTo>
                  <a:pt x="587236" y="379637"/>
                  <a:pt x="582127" y="379959"/>
                  <a:pt x="578780" y="377016"/>
                </a:cubicBezTo>
                <a:lnTo>
                  <a:pt x="386877" y="212276"/>
                </a:lnTo>
                <a:cubicBezTo>
                  <a:pt x="386555" y="212001"/>
                  <a:pt x="386265" y="211709"/>
                  <a:pt x="385990" y="211386"/>
                </a:cubicBezTo>
                <a:cubicBezTo>
                  <a:pt x="383094" y="207992"/>
                  <a:pt x="383483" y="202883"/>
                  <a:pt x="386877" y="199989"/>
                </a:cubicBezTo>
                <a:lnTo>
                  <a:pt x="578780" y="35246"/>
                </a:lnTo>
                <a:cubicBezTo>
                  <a:pt x="580268" y="33935"/>
                  <a:pt x="582191" y="33224"/>
                  <a:pt x="584181" y="33241"/>
                </a:cubicBezTo>
                <a:close/>
                <a:moveTo>
                  <a:pt x="55776" y="0"/>
                </a:moveTo>
                <a:lnTo>
                  <a:pt x="535452" y="0"/>
                </a:lnTo>
                <a:cubicBezTo>
                  <a:pt x="537845" y="-32"/>
                  <a:pt x="540124" y="1020"/>
                  <a:pt x="541676" y="2830"/>
                </a:cubicBezTo>
                <a:cubicBezTo>
                  <a:pt x="544587" y="6226"/>
                  <a:pt x="544183" y="11333"/>
                  <a:pt x="540786" y="14227"/>
                </a:cubicBezTo>
                <a:lnTo>
                  <a:pt x="306204" y="215670"/>
                </a:lnTo>
                <a:cubicBezTo>
                  <a:pt x="300124" y="220940"/>
                  <a:pt x="291103" y="220940"/>
                  <a:pt x="285025" y="215670"/>
                </a:cubicBezTo>
                <a:lnTo>
                  <a:pt x="50441" y="14227"/>
                </a:lnTo>
                <a:cubicBezTo>
                  <a:pt x="48630" y="12676"/>
                  <a:pt x="47579" y="10396"/>
                  <a:pt x="47612" y="8003"/>
                </a:cubicBezTo>
                <a:cubicBezTo>
                  <a:pt x="47661" y="3541"/>
                  <a:pt x="51314" y="-47"/>
                  <a:pt x="5577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7F2FCD11-BDC7-408C-B5E3-F8964DDEECD3}"/>
              </a:ext>
            </a:extLst>
          </p:cNvPr>
          <p:cNvSpPr/>
          <p:nvPr/>
        </p:nvSpPr>
        <p:spPr>
          <a:xfrm>
            <a:off x="4176825" y="4254578"/>
            <a:ext cx="289816" cy="423866"/>
          </a:xfrm>
          <a:custGeom>
            <a:avLst/>
            <a:gdLst>
              <a:gd name="connsiteX0" fmla="*/ 157467 w 420360"/>
              <a:gd name="connsiteY0" fmla="*/ 574575 h 630514"/>
              <a:gd name="connsiteX1" fmla="*/ 262553 w 420360"/>
              <a:gd name="connsiteY1" fmla="*/ 574575 h 630514"/>
              <a:gd name="connsiteX2" fmla="*/ 262553 w 420360"/>
              <a:gd name="connsiteY2" fmla="*/ 582013 h 630514"/>
              <a:gd name="connsiteX3" fmla="*/ 214052 w 420360"/>
              <a:gd name="connsiteY3" fmla="*/ 630514 h 630514"/>
              <a:gd name="connsiteX4" fmla="*/ 205968 w 420360"/>
              <a:gd name="connsiteY4" fmla="*/ 630514 h 630514"/>
              <a:gd name="connsiteX5" fmla="*/ 157467 w 420360"/>
              <a:gd name="connsiteY5" fmla="*/ 582013 h 630514"/>
              <a:gd name="connsiteX6" fmla="*/ 206937 w 420360"/>
              <a:gd name="connsiteY6" fmla="*/ 0 h 630514"/>
              <a:gd name="connsiteX7" fmla="*/ 212919 w 420360"/>
              <a:gd name="connsiteY7" fmla="*/ 0 h 630514"/>
              <a:gd name="connsiteX8" fmla="*/ 245253 w 420360"/>
              <a:gd name="connsiteY8" fmla="*/ 32334 h 630514"/>
              <a:gd name="connsiteX9" fmla="*/ 245253 w 420360"/>
              <a:gd name="connsiteY9" fmla="*/ 65476 h 630514"/>
              <a:gd name="connsiteX10" fmla="*/ 367799 w 420360"/>
              <a:gd name="connsiteY10" fmla="*/ 224398 h 630514"/>
              <a:gd name="connsiteX11" fmla="*/ 367799 w 420360"/>
              <a:gd name="connsiteY11" fmla="*/ 271444 h 630514"/>
              <a:gd name="connsiteX12" fmla="*/ 417108 w 420360"/>
              <a:gd name="connsiteY12" fmla="*/ 424707 h 630514"/>
              <a:gd name="connsiteX13" fmla="*/ 420342 w 420360"/>
              <a:gd name="connsiteY13" fmla="*/ 435215 h 630514"/>
              <a:gd name="connsiteX14" fmla="*/ 420342 w 420360"/>
              <a:gd name="connsiteY14" fmla="*/ 517344 h 630514"/>
              <a:gd name="connsiteX15" fmla="*/ 402881 w 420360"/>
              <a:gd name="connsiteY15" fmla="*/ 534804 h 630514"/>
              <a:gd name="connsiteX16" fmla="*/ 17621 w 420360"/>
              <a:gd name="connsiteY16" fmla="*/ 534804 h 630514"/>
              <a:gd name="connsiteX17" fmla="*/ 17460 w 420360"/>
              <a:gd name="connsiteY17" fmla="*/ 534804 h 630514"/>
              <a:gd name="connsiteX18" fmla="*/ 0 w 420360"/>
              <a:gd name="connsiteY18" fmla="*/ 517344 h 630514"/>
              <a:gd name="connsiteX19" fmla="*/ 0 w 420360"/>
              <a:gd name="connsiteY19" fmla="*/ 433922 h 630514"/>
              <a:gd name="connsiteX20" fmla="*/ 3394 w 420360"/>
              <a:gd name="connsiteY20" fmla="*/ 424061 h 630514"/>
              <a:gd name="connsiteX21" fmla="*/ 51895 w 420360"/>
              <a:gd name="connsiteY21" fmla="*/ 270798 h 630514"/>
              <a:gd name="connsiteX22" fmla="*/ 51895 w 420360"/>
              <a:gd name="connsiteY22" fmla="*/ 218255 h 630514"/>
              <a:gd name="connsiteX23" fmla="*/ 174603 w 420360"/>
              <a:gd name="connsiteY23" fmla="*/ 64668 h 630514"/>
              <a:gd name="connsiteX24" fmla="*/ 174603 w 420360"/>
              <a:gd name="connsiteY24" fmla="*/ 32334 h 630514"/>
              <a:gd name="connsiteX25" fmla="*/ 206937 w 420360"/>
              <a:gd name="connsiteY25" fmla="*/ 0 h 6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0360" h="630514">
                <a:moveTo>
                  <a:pt x="157467" y="574575"/>
                </a:moveTo>
                <a:lnTo>
                  <a:pt x="262553" y="574575"/>
                </a:lnTo>
                <a:lnTo>
                  <a:pt x="262553" y="582013"/>
                </a:lnTo>
                <a:cubicBezTo>
                  <a:pt x="262553" y="608800"/>
                  <a:pt x="240840" y="630514"/>
                  <a:pt x="214052" y="630514"/>
                </a:cubicBezTo>
                <a:lnTo>
                  <a:pt x="205968" y="630514"/>
                </a:lnTo>
                <a:cubicBezTo>
                  <a:pt x="179179" y="630514"/>
                  <a:pt x="157467" y="608800"/>
                  <a:pt x="157467" y="582013"/>
                </a:cubicBezTo>
                <a:close/>
                <a:moveTo>
                  <a:pt x="206937" y="0"/>
                </a:moveTo>
                <a:lnTo>
                  <a:pt x="212919" y="0"/>
                </a:lnTo>
                <a:cubicBezTo>
                  <a:pt x="230783" y="0"/>
                  <a:pt x="245253" y="14477"/>
                  <a:pt x="245253" y="32334"/>
                </a:cubicBezTo>
                <a:lnTo>
                  <a:pt x="245253" y="65476"/>
                </a:lnTo>
                <a:cubicBezTo>
                  <a:pt x="317810" y="83922"/>
                  <a:pt x="368397" y="149529"/>
                  <a:pt x="367799" y="224398"/>
                </a:cubicBezTo>
                <a:lnTo>
                  <a:pt x="367799" y="271444"/>
                </a:lnTo>
                <a:cubicBezTo>
                  <a:pt x="367815" y="326427"/>
                  <a:pt x="385065" y="380022"/>
                  <a:pt x="417108" y="424707"/>
                </a:cubicBezTo>
                <a:cubicBezTo>
                  <a:pt x="419388" y="427730"/>
                  <a:pt x="420520" y="431449"/>
                  <a:pt x="420342" y="435215"/>
                </a:cubicBezTo>
                <a:lnTo>
                  <a:pt x="420342" y="517344"/>
                </a:lnTo>
                <a:cubicBezTo>
                  <a:pt x="420342" y="526979"/>
                  <a:pt x="412517" y="534804"/>
                  <a:pt x="402881" y="534804"/>
                </a:cubicBezTo>
                <a:lnTo>
                  <a:pt x="17621" y="534804"/>
                </a:lnTo>
                <a:cubicBezTo>
                  <a:pt x="17572" y="534804"/>
                  <a:pt x="17508" y="534804"/>
                  <a:pt x="17460" y="534804"/>
                </a:cubicBezTo>
                <a:cubicBezTo>
                  <a:pt x="7824" y="534804"/>
                  <a:pt x="0" y="526979"/>
                  <a:pt x="0" y="517344"/>
                </a:cubicBezTo>
                <a:lnTo>
                  <a:pt x="0" y="433922"/>
                </a:lnTo>
                <a:cubicBezTo>
                  <a:pt x="15" y="430349"/>
                  <a:pt x="1212" y="426890"/>
                  <a:pt x="3394" y="424061"/>
                </a:cubicBezTo>
                <a:cubicBezTo>
                  <a:pt x="35163" y="379277"/>
                  <a:pt x="52123" y="325701"/>
                  <a:pt x="51895" y="270798"/>
                </a:cubicBezTo>
                <a:lnTo>
                  <a:pt x="51895" y="218255"/>
                </a:lnTo>
                <a:cubicBezTo>
                  <a:pt x="52009" y="144727"/>
                  <a:pt x="102903" y="81013"/>
                  <a:pt x="174603" y="64668"/>
                </a:cubicBezTo>
                <a:lnTo>
                  <a:pt x="174603" y="32334"/>
                </a:lnTo>
                <a:cubicBezTo>
                  <a:pt x="174603" y="14477"/>
                  <a:pt x="189073" y="0"/>
                  <a:pt x="20693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 descr="卡通画&#10;&#10;中度可信度描述已自动生成">
            <a:extLst>
              <a:ext uri="{FF2B5EF4-FFF2-40B4-BE49-F238E27FC236}">
                <a16:creationId xmlns:a16="http://schemas.microsoft.com/office/drawing/2014/main" id="{3D095278-9A17-48C3-BB9C-521B48FFD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6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2B4511-947D-4929-B150-EB0E17D3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工作完成情况</a:t>
            </a:r>
          </a:p>
        </p:txBody>
      </p:sp>
      <p:sp>
        <p:nvSpPr>
          <p:cNvPr id="3" name="文本占位符 9">
            <a:extLst>
              <a:ext uri="{FF2B5EF4-FFF2-40B4-BE49-F238E27FC236}">
                <a16:creationId xmlns:a16="http://schemas.microsoft.com/office/drawing/2014/main" id="{E582A091-9C33-4AF8-B8B1-1169D30ED617}"/>
              </a:ext>
            </a:extLst>
          </p:cNvPr>
          <p:cNvSpPr txBox="1">
            <a:spLocks/>
          </p:cNvSpPr>
          <p:nvPr/>
        </p:nvSpPr>
        <p:spPr>
          <a:xfrm>
            <a:off x="3141663" y="655320"/>
            <a:ext cx="1744067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/Completion of work</a:t>
            </a:r>
          </a:p>
        </p:txBody>
      </p:sp>
      <p:pic>
        <p:nvPicPr>
          <p:cNvPr id="4" name="图片 3" descr="电脑萤幕&#10;&#10;描述已自动生成">
            <a:extLst>
              <a:ext uri="{FF2B5EF4-FFF2-40B4-BE49-F238E27FC236}">
                <a16:creationId xmlns:a16="http://schemas.microsoft.com/office/drawing/2014/main" id="{5681AEF7-0AC4-42FD-9BC0-88FF69BC3D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"/>
          <a:stretch/>
        </p:blipFill>
        <p:spPr>
          <a:xfrm>
            <a:off x="161742" y="1821670"/>
            <a:ext cx="4769835" cy="3657118"/>
          </a:xfrm>
          <a:prstGeom prst="rect">
            <a:avLst/>
          </a:prstGeom>
          <a:effectLst>
            <a:reflection blurRad="50800" stA="26000" endPos="19000" dir="5400000" sy="-100000" algn="bl" rotWithShape="0"/>
          </a:effectLst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540D5653-B063-4B5D-A2F0-D0189BB7DB97}"/>
              </a:ext>
            </a:extLst>
          </p:cNvPr>
          <p:cNvSpPr/>
          <p:nvPr/>
        </p:nvSpPr>
        <p:spPr>
          <a:xfrm>
            <a:off x="5320633" y="1717195"/>
            <a:ext cx="2962309" cy="4113694"/>
          </a:xfrm>
          <a:prstGeom prst="roundRect">
            <a:avLst>
              <a:gd name="adj" fmla="val 4856"/>
            </a:avLst>
          </a:prstGeom>
          <a:noFill/>
          <a:ln w="15875">
            <a:solidFill>
              <a:schemeClr val="accent1">
                <a:lumMod val="75000"/>
              </a:schemeClr>
            </a:solidFill>
          </a:ln>
          <a:effectLst>
            <a:outerShdw blurRad="279400" dist="38100" algn="l" rotWithShape="0">
              <a:schemeClr val="accent1">
                <a:lumMod val="50000"/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6E1A8304-ED70-42EB-8EEA-4988D7C0B6A0}"/>
              </a:ext>
            </a:extLst>
          </p:cNvPr>
          <p:cNvSpPr/>
          <p:nvPr/>
        </p:nvSpPr>
        <p:spPr>
          <a:xfrm>
            <a:off x="8661550" y="1717195"/>
            <a:ext cx="2962309" cy="4113694"/>
          </a:xfrm>
          <a:prstGeom prst="roundRect">
            <a:avLst>
              <a:gd name="adj" fmla="val 3891"/>
            </a:avLst>
          </a:prstGeom>
          <a:noFill/>
          <a:ln w="15875">
            <a:solidFill>
              <a:schemeClr val="accent1">
                <a:lumMod val="75000"/>
              </a:schemeClr>
            </a:solidFill>
          </a:ln>
          <a:effectLst>
            <a:outerShdw blurRad="279400" dist="38100" algn="l" rotWithShape="0">
              <a:schemeClr val="accent1">
                <a:lumMod val="50000"/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7" name="矩形: 对角圆角 6">
            <a:extLst>
              <a:ext uri="{FF2B5EF4-FFF2-40B4-BE49-F238E27FC236}">
                <a16:creationId xmlns:a16="http://schemas.microsoft.com/office/drawing/2014/main" id="{30B18B67-933A-4AF5-ABC6-65D07C9F40C9}"/>
              </a:ext>
            </a:extLst>
          </p:cNvPr>
          <p:cNvSpPr/>
          <p:nvPr/>
        </p:nvSpPr>
        <p:spPr>
          <a:xfrm>
            <a:off x="5790173" y="1473506"/>
            <a:ext cx="2035258" cy="48737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431800" dist="38100" algn="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: 对角圆角 7">
            <a:extLst>
              <a:ext uri="{FF2B5EF4-FFF2-40B4-BE49-F238E27FC236}">
                <a16:creationId xmlns:a16="http://schemas.microsoft.com/office/drawing/2014/main" id="{F99949E5-F009-4E1B-A73F-FC9A3B14A8A8}"/>
              </a:ext>
            </a:extLst>
          </p:cNvPr>
          <p:cNvSpPr/>
          <p:nvPr/>
        </p:nvSpPr>
        <p:spPr>
          <a:xfrm>
            <a:off x="9131089" y="1473506"/>
            <a:ext cx="2035258" cy="48737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431800" dist="38100" algn="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33D89C0-73BF-4635-8A43-F38A6183646E}"/>
              </a:ext>
            </a:extLst>
          </p:cNvPr>
          <p:cNvSpPr txBox="1"/>
          <p:nvPr/>
        </p:nvSpPr>
        <p:spPr>
          <a:xfrm>
            <a:off x="5940013" y="151713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>
                <a:gradFill flip="none" rotWithShape="1">
                  <a:gsLst>
                    <a:gs pos="0">
                      <a:schemeClr val="accent2">
                        <a:lumMod val="9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  <a:cs typeface="OPPOSans H" panose="00020600040101010101" pitchFamily="18" charset="-122"/>
              </a:rPr>
              <a:t>请添加小标题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accent2">
                      <a:lumMod val="9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+mj-ea"/>
              <a:ea typeface="+mj-ea"/>
              <a:cs typeface="OPPOSans H" panose="00020600040101010101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4B10007-FDD5-44E5-BDF9-55008DF3AB33}"/>
              </a:ext>
            </a:extLst>
          </p:cNvPr>
          <p:cNvSpPr txBox="1"/>
          <p:nvPr/>
        </p:nvSpPr>
        <p:spPr>
          <a:xfrm>
            <a:off x="9279552" y="151713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000">
                <a:gradFill flip="none" rotWithShape="1">
                  <a:gsLst>
                    <a:gs pos="0">
                      <a:schemeClr val="accent2">
                        <a:lumMod val="9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  <a:cs typeface="OPPOSans H" panose="00020600040101010101" pitchFamily="18" charset="-122"/>
              </a:rPr>
              <a:t>请添加小标题</a:t>
            </a:r>
            <a:endParaRPr lang="zh-CN" altLang="en-US" sz="2000" dirty="0">
              <a:gradFill flip="none" rotWithShape="1">
                <a:gsLst>
                  <a:gs pos="0">
                    <a:schemeClr val="accent2">
                      <a:lumMod val="9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atin typeface="+mj-ea"/>
              <a:ea typeface="+mj-ea"/>
              <a:cs typeface="OPPOSans H" panose="00020600040101010101" pitchFamily="18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D9ADA3D-46D7-422A-85EC-A0D00C7714EA}"/>
              </a:ext>
            </a:extLst>
          </p:cNvPr>
          <p:cNvSpPr/>
          <p:nvPr/>
        </p:nvSpPr>
        <p:spPr>
          <a:xfrm>
            <a:off x="5438963" y="2217950"/>
            <a:ext cx="2725649" cy="999764"/>
          </a:xfrm>
          <a:prstGeom prst="roundRect">
            <a:avLst>
              <a:gd name="adj" fmla="val 9045"/>
            </a:avLst>
          </a:prstGeom>
          <a:solidFill>
            <a:schemeClr val="bg1">
              <a:alpha val="20000"/>
            </a:schemeClr>
          </a:solidFill>
          <a:ln w="63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279400" dist="3556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BB8C0C5-17D7-48AE-857D-C0EE08A9B331}"/>
              </a:ext>
            </a:extLst>
          </p:cNvPr>
          <p:cNvSpPr txBox="1"/>
          <p:nvPr/>
        </p:nvSpPr>
        <p:spPr>
          <a:xfrm>
            <a:off x="5528676" y="2319229"/>
            <a:ext cx="2546224" cy="908903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单击此处输入你的正文，文字是您思想的提炼，请尽量言简意赅的阐述观点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4C69E01-9AD1-47C4-AB8D-1359F7A39023}"/>
              </a:ext>
            </a:extLst>
          </p:cNvPr>
          <p:cNvSpPr/>
          <p:nvPr/>
        </p:nvSpPr>
        <p:spPr>
          <a:xfrm>
            <a:off x="5438963" y="4612263"/>
            <a:ext cx="2725649" cy="999764"/>
          </a:xfrm>
          <a:prstGeom prst="roundRect">
            <a:avLst>
              <a:gd name="adj" fmla="val 9045"/>
            </a:avLst>
          </a:prstGeom>
          <a:solidFill>
            <a:schemeClr val="bg1">
              <a:alpha val="20000"/>
            </a:schemeClr>
          </a:solidFill>
          <a:ln w="63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279400" dist="3556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FDCA2C5-2B74-474E-8377-A52BA1D57FB6}"/>
              </a:ext>
            </a:extLst>
          </p:cNvPr>
          <p:cNvSpPr txBox="1"/>
          <p:nvPr/>
        </p:nvSpPr>
        <p:spPr>
          <a:xfrm>
            <a:off x="5528676" y="4713542"/>
            <a:ext cx="2546224" cy="908903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单击此处输入你的正文，文字是您思想的提炼，请尽量言简意赅的阐述观点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341E2F0C-ACBD-4380-A0D6-9A270C741C67}"/>
              </a:ext>
            </a:extLst>
          </p:cNvPr>
          <p:cNvSpPr/>
          <p:nvPr/>
        </p:nvSpPr>
        <p:spPr>
          <a:xfrm>
            <a:off x="5438963" y="3415106"/>
            <a:ext cx="2725649" cy="999764"/>
          </a:xfrm>
          <a:prstGeom prst="roundRect">
            <a:avLst>
              <a:gd name="adj" fmla="val 9045"/>
            </a:avLst>
          </a:prstGeom>
          <a:solidFill>
            <a:schemeClr val="bg1">
              <a:alpha val="20000"/>
            </a:schemeClr>
          </a:solidFill>
          <a:ln w="63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279400" dist="3556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8EDB3FF-EFBC-4EC9-93E7-BDBB3A73303F}"/>
              </a:ext>
            </a:extLst>
          </p:cNvPr>
          <p:cNvSpPr txBox="1"/>
          <p:nvPr/>
        </p:nvSpPr>
        <p:spPr>
          <a:xfrm>
            <a:off x="5528676" y="3516385"/>
            <a:ext cx="2546224" cy="908903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单击此处输入你的正文，文字是您思想的提炼请尽量言简意赅的阐述观点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B194C6C4-52B8-40B8-A036-28596EF1DC5E}"/>
              </a:ext>
            </a:extLst>
          </p:cNvPr>
          <p:cNvSpPr/>
          <p:nvPr/>
        </p:nvSpPr>
        <p:spPr>
          <a:xfrm>
            <a:off x="8779881" y="2217950"/>
            <a:ext cx="2725649" cy="999764"/>
          </a:xfrm>
          <a:prstGeom prst="roundRect">
            <a:avLst>
              <a:gd name="adj" fmla="val 9045"/>
            </a:avLst>
          </a:prstGeom>
          <a:solidFill>
            <a:schemeClr val="bg1">
              <a:alpha val="20000"/>
            </a:schemeClr>
          </a:solidFill>
          <a:ln w="63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279400" dist="3556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C5747DA-146A-4184-A14E-E36E62F8471D}"/>
              </a:ext>
            </a:extLst>
          </p:cNvPr>
          <p:cNvSpPr txBox="1"/>
          <p:nvPr/>
        </p:nvSpPr>
        <p:spPr>
          <a:xfrm>
            <a:off x="8869594" y="2319229"/>
            <a:ext cx="2546224" cy="908903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defRPr>
            </a:lvl1pPr>
          </a:lstStyle>
          <a:p>
            <a:pPr>
              <a:defRPr/>
            </a:pPr>
            <a:r>
              <a:rPr lang="zh-CN" altLang="en-US" dirty="0"/>
              <a:t>单击此处输入你的正文，文字是您思想的提炼，请尽量言简意赅的阐述观点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2FEE1A2D-088A-4774-B52D-28C74100A5A2}"/>
              </a:ext>
            </a:extLst>
          </p:cNvPr>
          <p:cNvSpPr/>
          <p:nvPr/>
        </p:nvSpPr>
        <p:spPr>
          <a:xfrm>
            <a:off x="8779881" y="4612263"/>
            <a:ext cx="2725649" cy="999764"/>
          </a:xfrm>
          <a:prstGeom prst="roundRect">
            <a:avLst>
              <a:gd name="adj" fmla="val 9045"/>
            </a:avLst>
          </a:prstGeom>
          <a:solidFill>
            <a:schemeClr val="bg1">
              <a:alpha val="20000"/>
            </a:schemeClr>
          </a:solidFill>
          <a:ln w="63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279400" dist="3556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1D90E90-0F65-4087-A68A-0641AF63FA89}"/>
              </a:ext>
            </a:extLst>
          </p:cNvPr>
          <p:cNvSpPr txBox="1"/>
          <p:nvPr/>
        </p:nvSpPr>
        <p:spPr>
          <a:xfrm>
            <a:off x="8869594" y="4713542"/>
            <a:ext cx="2546224" cy="908903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defRPr>
            </a:lvl1pPr>
          </a:lstStyle>
          <a:p>
            <a:pPr>
              <a:defRPr/>
            </a:pPr>
            <a:r>
              <a:rPr lang="zh-CN" altLang="en-US"/>
              <a:t>单击此处输入你的正文，文字是您思想的提炼，请尽量言简意赅的阐述观点</a:t>
            </a:r>
            <a:endParaRPr lang="zh-CN" altLang="en-US" dirty="0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A6EEE342-D78D-452F-9E49-49B2CEA2AE68}"/>
              </a:ext>
            </a:extLst>
          </p:cNvPr>
          <p:cNvSpPr/>
          <p:nvPr/>
        </p:nvSpPr>
        <p:spPr>
          <a:xfrm>
            <a:off x="8779881" y="3415106"/>
            <a:ext cx="2725649" cy="999764"/>
          </a:xfrm>
          <a:prstGeom prst="roundRect">
            <a:avLst>
              <a:gd name="adj" fmla="val 9045"/>
            </a:avLst>
          </a:prstGeom>
          <a:solidFill>
            <a:schemeClr val="bg1">
              <a:alpha val="20000"/>
            </a:schemeClr>
          </a:solidFill>
          <a:ln w="635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>
            <a:outerShdw blurRad="279400" dist="3556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ABB5ECA-4EC4-47ED-925D-12577B1E0F57}"/>
              </a:ext>
            </a:extLst>
          </p:cNvPr>
          <p:cNvSpPr txBox="1"/>
          <p:nvPr/>
        </p:nvSpPr>
        <p:spPr>
          <a:xfrm>
            <a:off x="8869594" y="3516385"/>
            <a:ext cx="2546224" cy="908903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defRPr>
            </a:lvl1pPr>
          </a:lstStyle>
          <a:p>
            <a:pPr>
              <a:defRPr/>
            </a:pPr>
            <a:r>
              <a:rPr lang="zh-CN" altLang="en-US"/>
              <a:t>单击此处输入你的正文，文字是您思想的提炼，请尽量言简意赅的阐述观点</a:t>
            </a:r>
            <a:endParaRPr lang="zh-CN" altLang="en-US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4BF99420-D412-4D78-84A5-AF275CF5AD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" t="4507" r="5400" b="5625"/>
          <a:stretch/>
        </p:blipFill>
        <p:spPr>
          <a:xfrm>
            <a:off x="686470" y="1960882"/>
            <a:ext cx="4088730" cy="2352709"/>
          </a:xfrm>
          <a:prstGeom prst="rect">
            <a:avLst/>
          </a:prstGeom>
        </p:spPr>
      </p:pic>
      <p:pic>
        <p:nvPicPr>
          <p:cNvPr id="24" name="图片 23" descr="卡通画&#10;&#10;中度可信度描述已自动生成">
            <a:extLst>
              <a:ext uri="{FF2B5EF4-FFF2-40B4-BE49-F238E27FC236}">
                <a16:creationId xmlns:a16="http://schemas.microsoft.com/office/drawing/2014/main" id="{70CFF61E-62A0-4C98-BA8E-FFCC27C86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8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E541EE-BBEB-41ED-BD59-2548A4C4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工作完成情况</a:t>
            </a:r>
          </a:p>
        </p:txBody>
      </p:sp>
      <p:sp>
        <p:nvSpPr>
          <p:cNvPr id="3" name="文本占位符 9">
            <a:extLst>
              <a:ext uri="{FF2B5EF4-FFF2-40B4-BE49-F238E27FC236}">
                <a16:creationId xmlns:a16="http://schemas.microsoft.com/office/drawing/2014/main" id="{CB8F6AFD-234B-4208-8071-9DA521D5C8D3}"/>
              </a:ext>
            </a:extLst>
          </p:cNvPr>
          <p:cNvSpPr txBox="1">
            <a:spLocks/>
          </p:cNvSpPr>
          <p:nvPr/>
        </p:nvSpPr>
        <p:spPr>
          <a:xfrm>
            <a:off x="3141663" y="655320"/>
            <a:ext cx="1744067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/Completion of work</a:t>
            </a:r>
          </a:p>
        </p:txBody>
      </p:sp>
      <p:sp>
        <p:nvSpPr>
          <p:cNvPr id="4" name="任意多边形 21">
            <a:extLst>
              <a:ext uri="{FF2B5EF4-FFF2-40B4-BE49-F238E27FC236}">
                <a16:creationId xmlns:a16="http://schemas.microsoft.com/office/drawing/2014/main" id="{74AED5BE-E6FC-492D-845D-9737148B2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2163"/>
            <a:ext cx="5387975" cy="1012825"/>
          </a:xfrm>
          <a:custGeom>
            <a:avLst/>
            <a:gdLst>
              <a:gd name="T0" fmla="*/ 5294564 w 5388429"/>
              <a:gd name="T1" fmla="*/ 0 h 1012510"/>
              <a:gd name="T2" fmla="*/ 5387067 w 5388429"/>
              <a:gd name="T3" fmla="*/ 0 h 1012510"/>
              <a:gd name="T4" fmla="*/ 5387067 w 5388429"/>
              <a:gd name="T5" fmla="*/ 664579 h 1012510"/>
              <a:gd name="T6" fmla="*/ 5038602 w 5388429"/>
              <a:gd name="T7" fmla="*/ 1013455 h 1012510"/>
              <a:gd name="T8" fmla="*/ 0 w 5388429"/>
              <a:gd name="T9" fmla="*/ 1013455 h 1012510"/>
              <a:gd name="T10" fmla="*/ 0 w 5388429"/>
              <a:gd name="T11" fmla="*/ 908979 h 1012510"/>
              <a:gd name="T12" fmla="*/ 4946099 w 5388429"/>
              <a:gd name="T13" fmla="*/ 908979 h 1012510"/>
              <a:gd name="T14" fmla="*/ 5294564 w 5388429"/>
              <a:gd name="T15" fmla="*/ 560100 h 1012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388429"/>
              <a:gd name="T25" fmla="*/ 0 h 1012510"/>
              <a:gd name="T26" fmla="*/ 5388429 w 5388429"/>
              <a:gd name="T27" fmla="*/ 1012510 h 1012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88429" h="1012510">
                <a:moveTo>
                  <a:pt x="5295902" y="0"/>
                </a:moveTo>
                <a:lnTo>
                  <a:pt x="5388429" y="0"/>
                </a:lnTo>
                <a:lnTo>
                  <a:pt x="5388429" y="663958"/>
                </a:lnTo>
                <a:cubicBezTo>
                  <a:pt x="5388429" y="856458"/>
                  <a:pt x="5232377" y="1012510"/>
                  <a:pt x="5039877" y="1012510"/>
                </a:cubicBezTo>
                <a:lnTo>
                  <a:pt x="0" y="1012510"/>
                </a:lnTo>
                <a:lnTo>
                  <a:pt x="0" y="908130"/>
                </a:lnTo>
                <a:lnTo>
                  <a:pt x="4947350" y="908130"/>
                </a:lnTo>
                <a:cubicBezTo>
                  <a:pt x="5139850" y="908130"/>
                  <a:pt x="5295902" y="752078"/>
                  <a:pt x="5295902" y="559578"/>
                </a:cubicBezTo>
                <a:lnTo>
                  <a:pt x="529590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椭圆 25">
            <a:extLst>
              <a:ext uri="{FF2B5EF4-FFF2-40B4-BE49-F238E27FC236}">
                <a16:creationId xmlns:a16="http://schemas.microsoft.com/office/drawing/2014/main" id="{BE40C318-DE55-4D26-B5CE-5309C72EF2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62500" y="2179638"/>
            <a:ext cx="1152525" cy="1152525"/>
          </a:xfrm>
          <a:prstGeom prst="ellipse">
            <a:avLst/>
          </a:prstGeom>
          <a:gradFill>
            <a:gsLst>
              <a:gs pos="0">
                <a:schemeClr val="accent1">
                  <a:lumMod val="83000"/>
                  <a:lumOff val="17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椭圆 27">
            <a:extLst>
              <a:ext uri="{FF2B5EF4-FFF2-40B4-BE49-F238E27FC236}">
                <a16:creationId xmlns:a16="http://schemas.microsoft.com/office/drawing/2014/main" id="{2A25221A-0942-4FF2-A943-9DF2AE8B58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52850" y="2908300"/>
            <a:ext cx="1150938" cy="1152525"/>
          </a:xfrm>
          <a:prstGeom prst="ellipse">
            <a:avLst/>
          </a:prstGeom>
          <a:gradFill>
            <a:gsLst>
              <a:gs pos="0">
                <a:schemeClr val="accent1">
                  <a:lumMod val="83000"/>
                  <a:lumOff val="17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椭圆 30">
            <a:extLst>
              <a:ext uri="{FF2B5EF4-FFF2-40B4-BE49-F238E27FC236}">
                <a16:creationId xmlns:a16="http://schemas.microsoft.com/office/drawing/2014/main" id="{645A2B4B-4CC5-4319-9862-FD93E73A17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04088" y="2908300"/>
            <a:ext cx="1150937" cy="1152525"/>
          </a:xfrm>
          <a:prstGeom prst="ellipse">
            <a:avLst/>
          </a:prstGeom>
          <a:gradFill>
            <a:gsLst>
              <a:gs pos="0">
                <a:schemeClr val="accent1">
                  <a:lumMod val="83000"/>
                  <a:lumOff val="17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椭圆 31">
            <a:extLst>
              <a:ext uri="{FF2B5EF4-FFF2-40B4-BE49-F238E27FC236}">
                <a16:creationId xmlns:a16="http://schemas.microsoft.com/office/drawing/2014/main" id="{C62AB575-2341-4E73-B6AE-26E4F6680F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2850" y="2179638"/>
            <a:ext cx="1152525" cy="1152525"/>
          </a:xfrm>
          <a:prstGeom prst="ellipse">
            <a:avLst/>
          </a:prstGeom>
          <a:gradFill>
            <a:gsLst>
              <a:gs pos="0">
                <a:schemeClr val="accent1">
                  <a:lumMod val="83000"/>
                  <a:lumOff val="17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任意多边形 33">
            <a:extLst>
              <a:ext uri="{FF2B5EF4-FFF2-40B4-BE49-F238E27FC236}">
                <a16:creationId xmlns:a16="http://schemas.microsoft.com/office/drawing/2014/main" id="{C6F51073-BE51-4EEF-A082-484791109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60825"/>
            <a:ext cx="4413250" cy="1012825"/>
          </a:xfrm>
          <a:custGeom>
            <a:avLst/>
            <a:gdLst>
              <a:gd name="T0" fmla="*/ 4318966 w 4414157"/>
              <a:gd name="T1" fmla="*/ 0 h 1012510"/>
              <a:gd name="T2" fmla="*/ 4411436 w 4414157"/>
              <a:gd name="T3" fmla="*/ 0 h 1012510"/>
              <a:gd name="T4" fmla="*/ 4411436 w 4414157"/>
              <a:gd name="T5" fmla="*/ 664579 h 1012510"/>
              <a:gd name="T6" fmla="*/ 4063100 w 4414157"/>
              <a:gd name="T7" fmla="*/ 1013455 h 1012510"/>
              <a:gd name="T8" fmla="*/ 0 w 4414157"/>
              <a:gd name="T9" fmla="*/ 1013455 h 1012510"/>
              <a:gd name="T10" fmla="*/ 0 w 4414157"/>
              <a:gd name="T11" fmla="*/ 908979 h 1012510"/>
              <a:gd name="T12" fmla="*/ 3970630 w 4414157"/>
              <a:gd name="T13" fmla="*/ 908979 h 1012510"/>
              <a:gd name="T14" fmla="*/ 4318966 w 4414157"/>
              <a:gd name="T15" fmla="*/ 560100 h 1012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14157"/>
              <a:gd name="T25" fmla="*/ 0 h 1012510"/>
              <a:gd name="T26" fmla="*/ 4414157 w 4414157"/>
              <a:gd name="T27" fmla="*/ 1012510 h 1012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14157" h="1012510">
                <a:moveTo>
                  <a:pt x="4321630" y="0"/>
                </a:moveTo>
                <a:lnTo>
                  <a:pt x="4414157" y="0"/>
                </a:lnTo>
                <a:lnTo>
                  <a:pt x="4414157" y="663958"/>
                </a:lnTo>
                <a:cubicBezTo>
                  <a:pt x="4414157" y="856458"/>
                  <a:pt x="4258105" y="1012510"/>
                  <a:pt x="4065605" y="1012510"/>
                </a:cubicBezTo>
                <a:lnTo>
                  <a:pt x="0" y="1012510"/>
                </a:lnTo>
                <a:lnTo>
                  <a:pt x="0" y="908130"/>
                </a:lnTo>
                <a:lnTo>
                  <a:pt x="3973078" y="908130"/>
                </a:lnTo>
                <a:cubicBezTo>
                  <a:pt x="4165578" y="908130"/>
                  <a:pt x="4321630" y="752078"/>
                  <a:pt x="4321630" y="559578"/>
                </a:cubicBezTo>
                <a:lnTo>
                  <a:pt x="432163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任意多边形 35">
            <a:extLst>
              <a:ext uri="{FF2B5EF4-FFF2-40B4-BE49-F238E27FC236}">
                <a16:creationId xmlns:a16="http://schemas.microsoft.com/office/drawing/2014/main" id="{6C435FF1-C553-4866-8870-50BCF42AF96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19900" y="3316288"/>
            <a:ext cx="5387975" cy="1012825"/>
          </a:xfrm>
          <a:custGeom>
            <a:avLst/>
            <a:gdLst>
              <a:gd name="T0" fmla="*/ 5294564 w 5388429"/>
              <a:gd name="T1" fmla="*/ 0 h 1012510"/>
              <a:gd name="T2" fmla="*/ 5387067 w 5388429"/>
              <a:gd name="T3" fmla="*/ 0 h 1012510"/>
              <a:gd name="T4" fmla="*/ 5387067 w 5388429"/>
              <a:gd name="T5" fmla="*/ 664579 h 1012510"/>
              <a:gd name="T6" fmla="*/ 5038602 w 5388429"/>
              <a:gd name="T7" fmla="*/ 1013455 h 1012510"/>
              <a:gd name="T8" fmla="*/ 0 w 5388429"/>
              <a:gd name="T9" fmla="*/ 1013455 h 1012510"/>
              <a:gd name="T10" fmla="*/ 0 w 5388429"/>
              <a:gd name="T11" fmla="*/ 908979 h 1012510"/>
              <a:gd name="T12" fmla="*/ 4946099 w 5388429"/>
              <a:gd name="T13" fmla="*/ 908979 h 1012510"/>
              <a:gd name="T14" fmla="*/ 5294564 w 5388429"/>
              <a:gd name="T15" fmla="*/ 560100 h 1012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388429"/>
              <a:gd name="T25" fmla="*/ 0 h 1012510"/>
              <a:gd name="T26" fmla="*/ 5388429 w 5388429"/>
              <a:gd name="T27" fmla="*/ 1012510 h 1012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88429" h="1012510">
                <a:moveTo>
                  <a:pt x="5295902" y="0"/>
                </a:moveTo>
                <a:lnTo>
                  <a:pt x="5388429" y="0"/>
                </a:lnTo>
                <a:lnTo>
                  <a:pt x="5388429" y="663958"/>
                </a:lnTo>
                <a:cubicBezTo>
                  <a:pt x="5388429" y="856458"/>
                  <a:pt x="5232377" y="1012510"/>
                  <a:pt x="5039877" y="1012510"/>
                </a:cubicBezTo>
                <a:lnTo>
                  <a:pt x="0" y="1012510"/>
                </a:lnTo>
                <a:lnTo>
                  <a:pt x="0" y="908130"/>
                </a:lnTo>
                <a:lnTo>
                  <a:pt x="4947350" y="908130"/>
                </a:lnTo>
                <a:cubicBezTo>
                  <a:pt x="5139850" y="908130"/>
                  <a:pt x="5295902" y="752078"/>
                  <a:pt x="5295902" y="559578"/>
                </a:cubicBezTo>
                <a:lnTo>
                  <a:pt x="529590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" name="任意多边形 36">
            <a:extLst>
              <a:ext uri="{FF2B5EF4-FFF2-40B4-BE49-F238E27FC236}">
                <a16:creationId xmlns:a16="http://schemas.microsoft.com/office/drawing/2014/main" id="{1C7FB147-A022-4030-B623-286A8FFAC8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94625" y="4044950"/>
            <a:ext cx="4414838" cy="1012825"/>
          </a:xfrm>
          <a:custGeom>
            <a:avLst/>
            <a:gdLst>
              <a:gd name="T0" fmla="*/ 4414318 w 4415098"/>
              <a:gd name="T1" fmla="*/ 0 h 1012510"/>
              <a:gd name="T2" fmla="*/ 4321806 w 4415098"/>
              <a:gd name="T3" fmla="*/ 0 h 1012510"/>
              <a:gd name="T4" fmla="*/ 4321806 w 4415098"/>
              <a:gd name="T5" fmla="*/ 560100 h 1012510"/>
              <a:gd name="T6" fmla="*/ 3973317 w 4415098"/>
              <a:gd name="T7" fmla="*/ 908979 h 1012510"/>
              <a:gd name="T8" fmla="*/ 0 w 4415098"/>
              <a:gd name="T9" fmla="*/ 908979 h 1012510"/>
              <a:gd name="T10" fmla="*/ 0 w 4415098"/>
              <a:gd name="T11" fmla="*/ 1013455 h 1012510"/>
              <a:gd name="T12" fmla="*/ 4065829 w 4415098"/>
              <a:gd name="T13" fmla="*/ 1013455 h 1012510"/>
              <a:gd name="T14" fmla="*/ 4414318 w 4415098"/>
              <a:gd name="T15" fmla="*/ 664579 h 1012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15098"/>
              <a:gd name="T25" fmla="*/ 0 h 1012510"/>
              <a:gd name="T26" fmla="*/ 4415098 w 4415098"/>
              <a:gd name="T27" fmla="*/ 1012510 h 1012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15098" h="1012510">
                <a:moveTo>
                  <a:pt x="4415098" y="0"/>
                </a:moveTo>
                <a:lnTo>
                  <a:pt x="4322571" y="0"/>
                </a:lnTo>
                <a:lnTo>
                  <a:pt x="4322571" y="559578"/>
                </a:lnTo>
                <a:cubicBezTo>
                  <a:pt x="4322571" y="752078"/>
                  <a:pt x="4166519" y="908130"/>
                  <a:pt x="3974019" y="908130"/>
                </a:cubicBezTo>
                <a:lnTo>
                  <a:pt x="0" y="908130"/>
                </a:lnTo>
                <a:lnTo>
                  <a:pt x="0" y="1012510"/>
                </a:lnTo>
                <a:lnTo>
                  <a:pt x="4066546" y="1012510"/>
                </a:lnTo>
                <a:cubicBezTo>
                  <a:pt x="4259046" y="1012510"/>
                  <a:pt x="4415098" y="856458"/>
                  <a:pt x="4415098" y="663958"/>
                </a:cubicBezTo>
                <a:lnTo>
                  <a:pt x="441509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0" name="椭圆 28">
            <a:extLst>
              <a:ext uri="{FF2B5EF4-FFF2-40B4-BE49-F238E27FC236}">
                <a16:creationId xmlns:a16="http://schemas.microsoft.com/office/drawing/2014/main" id="{862FAEAF-361A-4F1A-AE23-6CA6363714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98738" y="3648075"/>
            <a:ext cx="1152525" cy="1152525"/>
          </a:xfrm>
          <a:prstGeom prst="ellipse">
            <a:avLst/>
          </a:prstGeom>
          <a:gradFill>
            <a:gsLst>
              <a:gs pos="0">
                <a:schemeClr val="accent1">
                  <a:lumMod val="83000"/>
                  <a:lumOff val="17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椭圆 29">
            <a:extLst>
              <a:ext uri="{FF2B5EF4-FFF2-40B4-BE49-F238E27FC236}">
                <a16:creationId xmlns:a16="http://schemas.microsoft.com/office/drawing/2014/main" id="{EDEFA102-A85E-4EC7-8120-7855E7CEAE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55025" y="3665538"/>
            <a:ext cx="1152525" cy="1150937"/>
          </a:xfrm>
          <a:prstGeom prst="ellipse">
            <a:avLst/>
          </a:prstGeom>
          <a:gradFill>
            <a:gsLst>
              <a:gs pos="0">
                <a:schemeClr val="accent1">
                  <a:lumMod val="83000"/>
                  <a:lumOff val="17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2" name="任意多边形 34">
            <a:extLst>
              <a:ext uri="{FF2B5EF4-FFF2-40B4-BE49-F238E27FC236}">
                <a16:creationId xmlns:a16="http://schemas.microsoft.com/office/drawing/2014/main" id="{69A84F0A-C43A-420D-A5DB-223363F80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91075"/>
            <a:ext cx="3241675" cy="1012825"/>
          </a:xfrm>
          <a:custGeom>
            <a:avLst/>
            <a:gdLst>
              <a:gd name="T0" fmla="*/ 3148980 w 3241762"/>
              <a:gd name="T1" fmla="*/ 0 h 1012510"/>
              <a:gd name="T2" fmla="*/ 3241501 w 3241762"/>
              <a:gd name="T3" fmla="*/ 0 h 1012510"/>
              <a:gd name="T4" fmla="*/ 3241501 w 3241762"/>
              <a:gd name="T5" fmla="*/ 664579 h 1012510"/>
              <a:gd name="T6" fmla="*/ 2892976 w 3241762"/>
              <a:gd name="T7" fmla="*/ 1013455 h 1012510"/>
              <a:gd name="T8" fmla="*/ 0 w 3241762"/>
              <a:gd name="T9" fmla="*/ 1013455 h 1012510"/>
              <a:gd name="T10" fmla="*/ 0 w 3241762"/>
              <a:gd name="T11" fmla="*/ 908979 h 1012510"/>
              <a:gd name="T12" fmla="*/ 2800458 w 3241762"/>
              <a:gd name="T13" fmla="*/ 908979 h 1012510"/>
              <a:gd name="T14" fmla="*/ 3148980 w 3241762"/>
              <a:gd name="T15" fmla="*/ 560100 h 1012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41762"/>
              <a:gd name="T25" fmla="*/ 0 h 1012510"/>
              <a:gd name="T26" fmla="*/ 3241762 w 3241762"/>
              <a:gd name="T27" fmla="*/ 1012510 h 1012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41762" h="1012510">
                <a:moveTo>
                  <a:pt x="3149235" y="0"/>
                </a:moveTo>
                <a:lnTo>
                  <a:pt x="3241762" y="0"/>
                </a:lnTo>
                <a:lnTo>
                  <a:pt x="3241762" y="663958"/>
                </a:lnTo>
                <a:cubicBezTo>
                  <a:pt x="3241762" y="856458"/>
                  <a:pt x="3085710" y="1012510"/>
                  <a:pt x="2893210" y="1012510"/>
                </a:cubicBezTo>
                <a:lnTo>
                  <a:pt x="0" y="1012510"/>
                </a:lnTo>
                <a:lnTo>
                  <a:pt x="0" y="908130"/>
                </a:lnTo>
                <a:lnTo>
                  <a:pt x="2800683" y="908130"/>
                </a:lnTo>
                <a:cubicBezTo>
                  <a:pt x="2993183" y="908130"/>
                  <a:pt x="3149235" y="752078"/>
                  <a:pt x="3149235" y="559578"/>
                </a:cubicBezTo>
                <a:lnTo>
                  <a:pt x="31492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3" name="任意多边形 37">
            <a:extLst>
              <a:ext uri="{FF2B5EF4-FFF2-40B4-BE49-F238E27FC236}">
                <a16:creationId xmlns:a16="http://schemas.microsoft.com/office/drawing/2014/main" id="{AC60881B-6B52-4865-8D75-D77012A8569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66200" y="4791075"/>
            <a:ext cx="3243263" cy="1012825"/>
          </a:xfrm>
          <a:custGeom>
            <a:avLst/>
            <a:gdLst>
              <a:gd name="T0" fmla="*/ 3244383 w 3242703"/>
              <a:gd name="T1" fmla="*/ 0 h 1012510"/>
              <a:gd name="T2" fmla="*/ 3151808 w 3242703"/>
              <a:gd name="T3" fmla="*/ 0 h 1012510"/>
              <a:gd name="T4" fmla="*/ 3151808 w 3242703"/>
              <a:gd name="T5" fmla="*/ 560100 h 1012510"/>
              <a:gd name="T6" fmla="*/ 2803076 w 3242703"/>
              <a:gd name="T7" fmla="*/ 908979 h 1012510"/>
              <a:gd name="T8" fmla="*/ 0 w 3242703"/>
              <a:gd name="T9" fmla="*/ 908979 h 1012510"/>
              <a:gd name="T10" fmla="*/ 0 w 3242703"/>
              <a:gd name="T11" fmla="*/ 1013455 h 1012510"/>
              <a:gd name="T12" fmla="*/ 2895651 w 3242703"/>
              <a:gd name="T13" fmla="*/ 1013455 h 1012510"/>
              <a:gd name="T14" fmla="*/ 3244383 w 3242703"/>
              <a:gd name="T15" fmla="*/ 664579 h 1012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42703"/>
              <a:gd name="T25" fmla="*/ 0 h 1012510"/>
              <a:gd name="T26" fmla="*/ 3242703 w 3242703"/>
              <a:gd name="T27" fmla="*/ 1012510 h 1012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42703" h="1012510">
                <a:moveTo>
                  <a:pt x="3242703" y="0"/>
                </a:moveTo>
                <a:lnTo>
                  <a:pt x="3150176" y="0"/>
                </a:lnTo>
                <a:lnTo>
                  <a:pt x="3150176" y="559578"/>
                </a:lnTo>
                <a:cubicBezTo>
                  <a:pt x="3150176" y="752078"/>
                  <a:pt x="2994124" y="908130"/>
                  <a:pt x="2801624" y="908130"/>
                </a:cubicBezTo>
                <a:lnTo>
                  <a:pt x="0" y="908130"/>
                </a:lnTo>
                <a:lnTo>
                  <a:pt x="0" y="1012510"/>
                </a:lnTo>
                <a:lnTo>
                  <a:pt x="2894151" y="1012510"/>
                </a:lnTo>
                <a:cubicBezTo>
                  <a:pt x="3086651" y="1012510"/>
                  <a:pt x="3242703" y="856458"/>
                  <a:pt x="3242703" y="663958"/>
                </a:cubicBezTo>
                <a:lnTo>
                  <a:pt x="32427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AA5FC814-F68D-4EF6-804A-41FC9C29EE33}"/>
              </a:ext>
            </a:extLst>
          </p:cNvPr>
          <p:cNvSpPr/>
          <p:nvPr/>
        </p:nvSpPr>
        <p:spPr>
          <a:xfrm>
            <a:off x="3039335" y="4068893"/>
            <a:ext cx="271331" cy="310889"/>
          </a:xfrm>
          <a:custGeom>
            <a:avLst/>
            <a:gdLst>
              <a:gd name="connsiteX0" fmla="*/ 357254 w 379636"/>
              <a:gd name="connsiteY0" fmla="*/ 4830 h 434983"/>
              <a:gd name="connsiteX1" fmla="*/ 341470 w 379636"/>
              <a:gd name="connsiteY1" fmla="*/ -63 h 434983"/>
              <a:gd name="connsiteX2" fmla="*/ 337128 w 379636"/>
              <a:gd name="connsiteY2" fmla="*/ -63 h 434983"/>
              <a:gd name="connsiteX3" fmla="*/ 65841 w 379636"/>
              <a:gd name="connsiteY3" fmla="*/ -63 h 434983"/>
              <a:gd name="connsiteX4" fmla="*/ 23659 w 379636"/>
              <a:gd name="connsiteY4" fmla="*/ 42119 h 434983"/>
              <a:gd name="connsiteX5" fmla="*/ 23659 w 379636"/>
              <a:gd name="connsiteY5" fmla="*/ 63347 h 434983"/>
              <a:gd name="connsiteX6" fmla="*/ 7669 w 379636"/>
              <a:gd name="connsiteY6" fmla="*/ 63347 h 434983"/>
              <a:gd name="connsiteX7" fmla="*/ -51 w 379636"/>
              <a:gd name="connsiteY7" fmla="*/ 71067 h 434983"/>
              <a:gd name="connsiteX8" fmla="*/ -51 w 379636"/>
              <a:gd name="connsiteY8" fmla="*/ 109803 h 434983"/>
              <a:gd name="connsiteX9" fmla="*/ 7669 w 379636"/>
              <a:gd name="connsiteY9" fmla="*/ 117522 h 434983"/>
              <a:gd name="connsiteX10" fmla="*/ 23659 w 379636"/>
              <a:gd name="connsiteY10" fmla="*/ 117522 h 434983"/>
              <a:gd name="connsiteX11" fmla="*/ 23659 w 379636"/>
              <a:gd name="connsiteY11" fmla="*/ 146057 h 434983"/>
              <a:gd name="connsiteX12" fmla="*/ 7669 w 379636"/>
              <a:gd name="connsiteY12" fmla="*/ 146057 h 434983"/>
              <a:gd name="connsiteX13" fmla="*/ -51 w 379636"/>
              <a:gd name="connsiteY13" fmla="*/ 153776 h 434983"/>
              <a:gd name="connsiteX14" fmla="*/ -51 w 379636"/>
              <a:gd name="connsiteY14" fmla="*/ 192512 h 434983"/>
              <a:gd name="connsiteX15" fmla="*/ 7669 w 379636"/>
              <a:gd name="connsiteY15" fmla="*/ 200232 h 434983"/>
              <a:gd name="connsiteX16" fmla="*/ 23659 w 379636"/>
              <a:gd name="connsiteY16" fmla="*/ 200232 h 434983"/>
              <a:gd name="connsiteX17" fmla="*/ 23659 w 379636"/>
              <a:gd name="connsiteY17" fmla="*/ 229318 h 434983"/>
              <a:gd name="connsiteX18" fmla="*/ 7669 w 379636"/>
              <a:gd name="connsiteY18" fmla="*/ 229318 h 434983"/>
              <a:gd name="connsiteX19" fmla="*/ -51 w 379636"/>
              <a:gd name="connsiteY19" fmla="*/ 237037 h 434983"/>
              <a:gd name="connsiteX20" fmla="*/ -51 w 379636"/>
              <a:gd name="connsiteY20" fmla="*/ 275842 h 434983"/>
              <a:gd name="connsiteX21" fmla="*/ 7669 w 379636"/>
              <a:gd name="connsiteY21" fmla="*/ 283562 h 434983"/>
              <a:gd name="connsiteX22" fmla="*/ 23659 w 379636"/>
              <a:gd name="connsiteY22" fmla="*/ 283562 h 434983"/>
              <a:gd name="connsiteX23" fmla="*/ 23659 w 379636"/>
              <a:gd name="connsiteY23" fmla="*/ 312648 h 434983"/>
              <a:gd name="connsiteX24" fmla="*/ 7669 w 379636"/>
              <a:gd name="connsiteY24" fmla="*/ 312648 h 434983"/>
              <a:gd name="connsiteX25" fmla="*/ -51 w 379636"/>
              <a:gd name="connsiteY25" fmla="*/ 320367 h 434983"/>
              <a:gd name="connsiteX26" fmla="*/ -51 w 379636"/>
              <a:gd name="connsiteY26" fmla="*/ 359723 h 434983"/>
              <a:gd name="connsiteX27" fmla="*/ 7669 w 379636"/>
              <a:gd name="connsiteY27" fmla="*/ 367443 h 434983"/>
              <a:gd name="connsiteX28" fmla="*/ 23659 w 379636"/>
              <a:gd name="connsiteY28" fmla="*/ 367443 h 434983"/>
              <a:gd name="connsiteX29" fmla="*/ 23659 w 379636"/>
              <a:gd name="connsiteY29" fmla="*/ 392738 h 434983"/>
              <a:gd name="connsiteX30" fmla="*/ 65841 w 379636"/>
              <a:gd name="connsiteY30" fmla="*/ 434920 h 434983"/>
              <a:gd name="connsiteX31" fmla="*/ 337335 w 379636"/>
              <a:gd name="connsiteY31" fmla="*/ 434920 h 434983"/>
              <a:gd name="connsiteX32" fmla="*/ 341677 w 379636"/>
              <a:gd name="connsiteY32" fmla="*/ 434920 h 434983"/>
              <a:gd name="connsiteX33" fmla="*/ 357461 w 379636"/>
              <a:gd name="connsiteY33" fmla="*/ 430026 h 434983"/>
              <a:gd name="connsiteX34" fmla="*/ 367179 w 379636"/>
              <a:gd name="connsiteY34" fmla="*/ 422789 h 434983"/>
              <a:gd name="connsiteX35" fmla="*/ 379586 w 379636"/>
              <a:gd name="connsiteY35" fmla="*/ 392945 h 434983"/>
              <a:gd name="connsiteX36" fmla="*/ 379586 w 379636"/>
              <a:gd name="connsiteY36" fmla="*/ 41912 h 434983"/>
              <a:gd name="connsiteX37" fmla="*/ 367179 w 379636"/>
              <a:gd name="connsiteY37" fmla="*/ 12067 h 434983"/>
              <a:gd name="connsiteX38" fmla="*/ 357254 w 379636"/>
              <a:gd name="connsiteY38" fmla="*/ 4830 h 434983"/>
              <a:gd name="connsiteX39" fmla="*/ 307077 w 379636"/>
              <a:gd name="connsiteY39" fmla="*/ 89056 h 434983"/>
              <a:gd name="connsiteX40" fmla="*/ 300185 w 379636"/>
              <a:gd name="connsiteY40" fmla="*/ 86230 h 434983"/>
              <a:gd name="connsiteX41" fmla="*/ 293292 w 379636"/>
              <a:gd name="connsiteY41" fmla="*/ 88987 h 434983"/>
              <a:gd name="connsiteX42" fmla="*/ 262345 w 379636"/>
              <a:gd name="connsiteY42" fmla="*/ 120141 h 434983"/>
              <a:gd name="connsiteX43" fmla="*/ 262345 w 379636"/>
              <a:gd name="connsiteY43" fmla="*/ 15169 h 434983"/>
              <a:gd name="connsiteX44" fmla="*/ 337266 w 379636"/>
              <a:gd name="connsiteY44" fmla="*/ 15169 h 434983"/>
              <a:gd name="connsiteX45" fmla="*/ 337266 w 379636"/>
              <a:gd name="connsiteY45" fmla="*/ 120279 h 43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79636" h="434983">
                <a:moveTo>
                  <a:pt x="357254" y="4830"/>
                </a:moveTo>
                <a:cubicBezTo>
                  <a:pt x="352381" y="2142"/>
                  <a:pt x="347012" y="481"/>
                  <a:pt x="341470" y="-63"/>
                </a:cubicBezTo>
                <a:cubicBezTo>
                  <a:pt x="340003" y="-63"/>
                  <a:pt x="338555" y="-63"/>
                  <a:pt x="337128" y="-63"/>
                </a:cubicBezTo>
                <a:lnTo>
                  <a:pt x="65841" y="-63"/>
                </a:lnTo>
                <a:cubicBezTo>
                  <a:pt x="42558" y="-22"/>
                  <a:pt x="23694" y="18836"/>
                  <a:pt x="23659" y="42119"/>
                </a:cubicBezTo>
                <a:lnTo>
                  <a:pt x="23659" y="63347"/>
                </a:lnTo>
                <a:lnTo>
                  <a:pt x="7669" y="63347"/>
                </a:lnTo>
                <a:cubicBezTo>
                  <a:pt x="3402" y="63347"/>
                  <a:pt x="-51" y="66800"/>
                  <a:pt x="-51" y="71067"/>
                </a:cubicBezTo>
                <a:lnTo>
                  <a:pt x="-51" y="109803"/>
                </a:lnTo>
                <a:cubicBezTo>
                  <a:pt x="-51" y="114069"/>
                  <a:pt x="3402" y="117522"/>
                  <a:pt x="7669" y="117522"/>
                </a:cubicBezTo>
                <a:lnTo>
                  <a:pt x="23659" y="117522"/>
                </a:lnTo>
                <a:lnTo>
                  <a:pt x="23659" y="146057"/>
                </a:lnTo>
                <a:lnTo>
                  <a:pt x="7669" y="146057"/>
                </a:lnTo>
                <a:cubicBezTo>
                  <a:pt x="3402" y="146057"/>
                  <a:pt x="-51" y="149510"/>
                  <a:pt x="-51" y="153776"/>
                </a:cubicBezTo>
                <a:lnTo>
                  <a:pt x="-51" y="192512"/>
                </a:lnTo>
                <a:cubicBezTo>
                  <a:pt x="-51" y="196778"/>
                  <a:pt x="3402" y="200232"/>
                  <a:pt x="7669" y="200232"/>
                </a:cubicBezTo>
                <a:lnTo>
                  <a:pt x="23659" y="200232"/>
                </a:lnTo>
                <a:lnTo>
                  <a:pt x="23659" y="229318"/>
                </a:lnTo>
                <a:lnTo>
                  <a:pt x="7669" y="229318"/>
                </a:lnTo>
                <a:cubicBezTo>
                  <a:pt x="3402" y="229318"/>
                  <a:pt x="-51" y="232771"/>
                  <a:pt x="-51" y="237037"/>
                </a:cubicBezTo>
                <a:lnTo>
                  <a:pt x="-51" y="275842"/>
                </a:lnTo>
                <a:cubicBezTo>
                  <a:pt x="-51" y="280108"/>
                  <a:pt x="3402" y="283562"/>
                  <a:pt x="7669" y="283562"/>
                </a:cubicBezTo>
                <a:lnTo>
                  <a:pt x="23659" y="283562"/>
                </a:lnTo>
                <a:lnTo>
                  <a:pt x="23659" y="312648"/>
                </a:lnTo>
                <a:lnTo>
                  <a:pt x="7669" y="312648"/>
                </a:lnTo>
                <a:cubicBezTo>
                  <a:pt x="3402" y="312648"/>
                  <a:pt x="-51" y="316101"/>
                  <a:pt x="-51" y="320367"/>
                </a:cubicBezTo>
                <a:lnTo>
                  <a:pt x="-51" y="359723"/>
                </a:lnTo>
                <a:cubicBezTo>
                  <a:pt x="-51" y="363990"/>
                  <a:pt x="3402" y="367443"/>
                  <a:pt x="7669" y="367443"/>
                </a:cubicBezTo>
                <a:lnTo>
                  <a:pt x="23659" y="367443"/>
                </a:lnTo>
                <a:lnTo>
                  <a:pt x="23659" y="392738"/>
                </a:lnTo>
                <a:cubicBezTo>
                  <a:pt x="23694" y="416021"/>
                  <a:pt x="42558" y="434885"/>
                  <a:pt x="65841" y="434920"/>
                </a:cubicBezTo>
                <a:lnTo>
                  <a:pt x="337335" y="434920"/>
                </a:lnTo>
                <a:cubicBezTo>
                  <a:pt x="338762" y="434920"/>
                  <a:pt x="340209" y="434920"/>
                  <a:pt x="341677" y="434920"/>
                </a:cubicBezTo>
                <a:cubicBezTo>
                  <a:pt x="347212" y="434355"/>
                  <a:pt x="352581" y="432694"/>
                  <a:pt x="357461" y="430026"/>
                </a:cubicBezTo>
                <a:cubicBezTo>
                  <a:pt x="361024" y="428083"/>
                  <a:pt x="364298" y="425650"/>
                  <a:pt x="367179" y="422789"/>
                </a:cubicBezTo>
                <a:cubicBezTo>
                  <a:pt x="375133" y="414897"/>
                  <a:pt x="379600" y="404152"/>
                  <a:pt x="379586" y="392945"/>
                </a:cubicBezTo>
                <a:lnTo>
                  <a:pt x="379586" y="41912"/>
                </a:lnTo>
                <a:cubicBezTo>
                  <a:pt x="379600" y="30705"/>
                  <a:pt x="375133" y="19959"/>
                  <a:pt x="367179" y="12067"/>
                </a:cubicBezTo>
                <a:cubicBezTo>
                  <a:pt x="364236" y="9193"/>
                  <a:pt x="360894" y="6753"/>
                  <a:pt x="357254" y="4830"/>
                </a:cubicBezTo>
                <a:close/>
                <a:moveTo>
                  <a:pt x="307077" y="89056"/>
                </a:moveTo>
                <a:cubicBezTo>
                  <a:pt x="305347" y="87092"/>
                  <a:pt x="302797" y="86051"/>
                  <a:pt x="300185" y="86230"/>
                </a:cubicBezTo>
                <a:cubicBezTo>
                  <a:pt x="297607" y="86155"/>
                  <a:pt x="295105" y="87154"/>
                  <a:pt x="293292" y="88987"/>
                </a:cubicBezTo>
                <a:lnTo>
                  <a:pt x="262345" y="120141"/>
                </a:lnTo>
                <a:lnTo>
                  <a:pt x="262345" y="15169"/>
                </a:lnTo>
                <a:lnTo>
                  <a:pt x="337266" y="15169"/>
                </a:lnTo>
                <a:lnTo>
                  <a:pt x="337266" y="12027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8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D3DE64DD-8FD2-408C-9632-E1C48AA743E3}"/>
              </a:ext>
            </a:extLst>
          </p:cNvPr>
          <p:cNvSpPr/>
          <p:nvPr/>
        </p:nvSpPr>
        <p:spPr>
          <a:xfrm>
            <a:off x="7705252" y="3331792"/>
            <a:ext cx="348608" cy="305541"/>
          </a:xfrm>
          <a:custGeom>
            <a:avLst/>
            <a:gdLst>
              <a:gd name="connsiteX0" fmla="*/ 403341 w 487758"/>
              <a:gd name="connsiteY0" fmla="*/ 427231 h 427501"/>
              <a:gd name="connsiteX1" fmla="*/ 419125 w 487758"/>
              <a:gd name="connsiteY1" fmla="*/ 411448 h 427501"/>
              <a:gd name="connsiteX2" fmla="*/ 419125 w 487758"/>
              <a:gd name="connsiteY2" fmla="*/ 242582 h 427501"/>
              <a:gd name="connsiteX3" fmla="*/ 460480 w 487758"/>
              <a:gd name="connsiteY3" fmla="*/ 242582 h 427501"/>
              <a:gd name="connsiteX4" fmla="*/ 487705 w 487758"/>
              <a:gd name="connsiteY4" fmla="*/ 214675 h 427501"/>
              <a:gd name="connsiteX5" fmla="*/ 477642 w 487758"/>
              <a:gd name="connsiteY5" fmla="*/ 193715 h 427501"/>
              <a:gd name="connsiteX6" fmla="*/ 423949 w 487758"/>
              <a:gd name="connsiteY6" fmla="*/ 147191 h 427501"/>
              <a:gd name="connsiteX7" fmla="*/ 423949 w 487758"/>
              <a:gd name="connsiteY7" fmla="*/ 69719 h 427501"/>
              <a:gd name="connsiteX8" fmla="*/ 407614 w 487758"/>
              <a:gd name="connsiteY8" fmla="*/ 53315 h 427501"/>
              <a:gd name="connsiteX9" fmla="*/ 373634 w 487758"/>
              <a:gd name="connsiteY9" fmla="*/ 53315 h 427501"/>
              <a:gd name="connsiteX10" fmla="*/ 357230 w 487758"/>
              <a:gd name="connsiteY10" fmla="*/ 69719 h 427501"/>
              <a:gd name="connsiteX11" fmla="*/ 357230 w 487758"/>
              <a:gd name="connsiteY11" fmla="*/ 89294 h 427501"/>
              <a:gd name="connsiteX12" fmla="*/ 261838 w 487758"/>
              <a:gd name="connsiteY12" fmla="*/ 6584 h 427501"/>
              <a:gd name="connsiteX13" fmla="*/ 225929 w 487758"/>
              <a:gd name="connsiteY13" fmla="*/ 6584 h 427501"/>
              <a:gd name="connsiteX14" fmla="*/ 9298 w 487758"/>
              <a:gd name="connsiteY14" fmla="*/ 194542 h 427501"/>
              <a:gd name="connsiteX15" fmla="*/ 6886 w 487758"/>
              <a:gd name="connsiteY15" fmla="*/ 233457 h 427501"/>
              <a:gd name="connsiteX16" fmla="*/ 27288 w 487758"/>
              <a:gd name="connsiteY16" fmla="*/ 242789 h 427501"/>
              <a:gd name="connsiteX17" fmla="*/ 68642 w 487758"/>
              <a:gd name="connsiteY17" fmla="*/ 242789 h 427501"/>
              <a:gd name="connsiteX18" fmla="*/ 68642 w 487758"/>
              <a:gd name="connsiteY18" fmla="*/ 411654 h 427501"/>
              <a:gd name="connsiteX19" fmla="*/ 84289 w 487758"/>
              <a:gd name="connsiteY19" fmla="*/ 427438 h 427501"/>
              <a:gd name="connsiteX20" fmla="*/ 84426 w 487758"/>
              <a:gd name="connsiteY20" fmla="*/ 427438 h 427501"/>
              <a:gd name="connsiteX21" fmla="*/ 177751 w 487758"/>
              <a:gd name="connsiteY21" fmla="*/ 427438 h 427501"/>
              <a:gd name="connsiteX22" fmla="*/ 177751 w 487758"/>
              <a:gd name="connsiteY22" fmla="*/ 304477 h 427501"/>
              <a:gd name="connsiteX23" fmla="*/ 209111 w 487758"/>
              <a:gd name="connsiteY23" fmla="*/ 273047 h 427501"/>
              <a:gd name="connsiteX24" fmla="*/ 278036 w 487758"/>
              <a:gd name="connsiteY24" fmla="*/ 273047 h 427501"/>
              <a:gd name="connsiteX25" fmla="*/ 309466 w 487758"/>
              <a:gd name="connsiteY25" fmla="*/ 304477 h 427501"/>
              <a:gd name="connsiteX26" fmla="*/ 309466 w 487758"/>
              <a:gd name="connsiteY26" fmla="*/ 427231 h 4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7758" h="427501">
                <a:moveTo>
                  <a:pt x="403341" y="427231"/>
                </a:moveTo>
                <a:cubicBezTo>
                  <a:pt x="412025" y="427231"/>
                  <a:pt x="419125" y="420166"/>
                  <a:pt x="419125" y="411448"/>
                </a:cubicBezTo>
                <a:lnTo>
                  <a:pt x="419125" y="242582"/>
                </a:lnTo>
                <a:lnTo>
                  <a:pt x="460480" y="242582"/>
                </a:lnTo>
                <a:cubicBezTo>
                  <a:pt x="475712" y="242396"/>
                  <a:pt x="487912" y="229900"/>
                  <a:pt x="487705" y="214675"/>
                </a:cubicBezTo>
                <a:cubicBezTo>
                  <a:pt x="487636" y="206542"/>
                  <a:pt x="483913" y="198877"/>
                  <a:pt x="477642" y="193715"/>
                </a:cubicBezTo>
                <a:lnTo>
                  <a:pt x="423949" y="147191"/>
                </a:lnTo>
                <a:lnTo>
                  <a:pt x="423949" y="69719"/>
                </a:lnTo>
                <a:cubicBezTo>
                  <a:pt x="423949" y="60683"/>
                  <a:pt x="416643" y="53350"/>
                  <a:pt x="407614" y="53315"/>
                </a:cubicBezTo>
                <a:lnTo>
                  <a:pt x="373634" y="53315"/>
                </a:lnTo>
                <a:cubicBezTo>
                  <a:pt x="364605" y="53350"/>
                  <a:pt x="357299" y="60676"/>
                  <a:pt x="357230" y="69719"/>
                </a:cubicBezTo>
                <a:lnTo>
                  <a:pt x="357230" y="89294"/>
                </a:lnTo>
                <a:lnTo>
                  <a:pt x="261838" y="6584"/>
                </a:lnTo>
                <a:cubicBezTo>
                  <a:pt x="251500" y="-2279"/>
                  <a:pt x="236268" y="-2279"/>
                  <a:pt x="225929" y="6584"/>
                </a:cubicBezTo>
                <a:lnTo>
                  <a:pt x="9298" y="194542"/>
                </a:lnTo>
                <a:cubicBezTo>
                  <a:pt x="-2142" y="204612"/>
                  <a:pt x="-3245" y="222036"/>
                  <a:pt x="6886" y="233457"/>
                </a:cubicBezTo>
                <a:cubicBezTo>
                  <a:pt x="12056" y="239329"/>
                  <a:pt x="19431" y="242720"/>
                  <a:pt x="27288" y="242789"/>
                </a:cubicBezTo>
                <a:lnTo>
                  <a:pt x="68642" y="242789"/>
                </a:lnTo>
                <a:lnTo>
                  <a:pt x="68642" y="411654"/>
                </a:lnTo>
                <a:cubicBezTo>
                  <a:pt x="68573" y="420332"/>
                  <a:pt x="75604" y="427397"/>
                  <a:pt x="84289" y="427438"/>
                </a:cubicBezTo>
                <a:cubicBezTo>
                  <a:pt x="84358" y="427438"/>
                  <a:pt x="84358" y="427438"/>
                  <a:pt x="84426" y="427438"/>
                </a:cubicBezTo>
                <a:lnTo>
                  <a:pt x="177751" y="427438"/>
                </a:lnTo>
                <a:lnTo>
                  <a:pt x="177751" y="304477"/>
                </a:lnTo>
                <a:cubicBezTo>
                  <a:pt x="177751" y="287142"/>
                  <a:pt x="191811" y="273088"/>
                  <a:pt x="209111" y="273047"/>
                </a:cubicBezTo>
                <a:lnTo>
                  <a:pt x="278036" y="273047"/>
                </a:lnTo>
                <a:cubicBezTo>
                  <a:pt x="295405" y="273047"/>
                  <a:pt x="309466" y="287121"/>
                  <a:pt x="309466" y="304477"/>
                </a:cubicBezTo>
                <a:lnTo>
                  <a:pt x="309466" y="42723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8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A38DD958-DB6A-4D65-BF91-4F10EBAD87C5}"/>
              </a:ext>
            </a:extLst>
          </p:cNvPr>
          <p:cNvGrpSpPr/>
          <p:nvPr/>
        </p:nvGrpSpPr>
        <p:grpSpPr>
          <a:xfrm>
            <a:off x="6730392" y="2581638"/>
            <a:ext cx="277440" cy="348524"/>
            <a:chOff x="8202132" y="4782930"/>
            <a:chExt cx="277440" cy="34852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DE6777FE-576A-468B-909D-C685C1CF13ED}"/>
                </a:ext>
              </a:extLst>
            </p:cNvPr>
            <p:cNvSpPr/>
            <p:nvPr/>
          </p:nvSpPr>
          <p:spPr>
            <a:xfrm>
              <a:off x="8202132" y="4968842"/>
              <a:ext cx="277440" cy="162612"/>
            </a:xfrm>
            <a:custGeom>
              <a:avLst/>
              <a:gdLst>
                <a:gd name="connsiteX0" fmla="*/ 302460 w 388183"/>
                <a:gd name="connsiteY0" fmla="*/ 695 h 227520"/>
                <a:gd name="connsiteX1" fmla="*/ 298600 w 388183"/>
                <a:gd name="connsiteY1" fmla="*/ 4141 h 227520"/>
                <a:gd name="connsiteX2" fmla="*/ 294533 w 388183"/>
                <a:gd name="connsiteY2" fmla="*/ 7450 h 227520"/>
                <a:gd name="connsiteX3" fmla="*/ 285849 w 388183"/>
                <a:gd name="connsiteY3" fmla="*/ 13929 h 227520"/>
                <a:gd name="connsiteX4" fmla="*/ 224713 w 388183"/>
                <a:gd name="connsiteY4" fmla="*/ 139578 h 227520"/>
                <a:gd name="connsiteX5" fmla="*/ 212513 w 388183"/>
                <a:gd name="connsiteY5" fmla="*/ 67207 h 227520"/>
                <a:gd name="connsiteX6" fmla="*/ 230640 w 388183"/>
                <a:gd name="connsiteY6" fmla="*/ 38190 h 227520"/>
                <a:gd name="connsiteX7" fmla="*/ 223748 w 388183"/>
                <a:gd name="connsiteY7" fmla="*/ 39500 h 227520"/>
                <a:gd name="connsiteX8" fmla="*/ 206379 w 388183"/>
                <a:gd name="connsiteY8" fmla="*/ 41567 h 227520"/>
                <a:gd name="connsiteX9" fmla="*/ 196592 w 388183"/>
                <a:gd name="connsiteY9" fmla="*/ 41912 h 227520"/>
                <a:gd name="connsiteX10" fmla="*/ 160130 w 388183"/>
                <a:gd name="connsiteY10" fmla="*/ 37570 h 227520"/>
                <a:gd name="connsiteX11" fmla="*/ 178534 w 388183"/>
                <a:gd name="connsiteY11" fmla="*/ 67276 h 227520"/>
                <a:gd name="connsiteX12" fmla="*/ 167023 w 388183"/>
                <a:gd name="connsiteY12" fmla="*/ 140888 h 227520"/>
                <a:gd name="connsiteX13" fmla="*/ 99821 w 388183"/>
                <a:gd name="connsiteY13" fmla="*/ 7794 h 227520"/>
                <a:gd name="connsiteX14" fmla="*/ 90792 w 388183"/>
                <a:gd name="connsiteY14" fmla="*/ -63 h 227520"/>
                <a:gd name="connsiteX15" fmla="*/ 89552 w 388183"/>
                <a:gd name="connsiteY15" fmla="*/ 1040 h 227520"/>
                <a:gd name="connsiteX16" fmla="*/ -50 w 388183"/>
                <a:gd name="connsiteY16" fmla="*/ 222564 h 227520"/>
                <a:gd name="connsiteX17" fmla="*/ -50 w 388183"/>
                <a:gd name="connsiteY17" fmla="*/ 227457 h 227520"/>
                <a:gd name="connsiteX18" fmla="*/ 388133 w 388183"/>
                <a:gd name="connsiteY18" fmla="*/ 227457 h 227520"/>
                <a:gd name="connsiteX19" fmla="*/ 388133 w 388183"/>
                <a:gd name="connsiteY19" fmla="*/ 222288 h 227520"/>
                <a:gd name="connsiteX20" fmla="*/ 302460 w 388183"/>
                <a:gd name="connsiteY20" fmla="*/ 695 h 22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8183" h="227520">
                  <a:moveTo>
                    <a:pt x="302460" y="695"/>
                  </a:moveTo>
                  <a:lnTo>
                    <a:pt x="298600" y="4141"/>
                  </a:lnTo>
                  <a:lnTo>
                    <a:pt x="294533" y="7450"/>
                  </a:lnTo>
                  <a:cubicBezTo>
                    <a:pt x="291707" y="9724"/>
                    <a:pt x="288813" y="11861"/>
                    <a:pt x="285849" y="13929"/>
                  </a:cubicBezTo>
                  <a:lnTo>
                    <a:pt x="224713" y="139578"/>
                  </a:lnTo>
                  <a:lnTo>
                    <a:pt x="212513" y="67207"/>
                  </a:lnTo>
                  <a:lnTo>
                    <a:pt x="230640" y="38190"/>
                  </a:lnTo>
                  <a:lnTo>
                    <a:pt x="223748" y="39500"/>
                  </a:lnTo>
                  <a:cubicBezTo>
                    <a:pt x="218027" y="40499"/>
                    <a:pt x="212169" y="41195"/>
                    <a:pt x="206379" y="41567"/>
                  </a:cubicBezTo>
                  <a:cubicBezTo>
                    <a:pt x="203139" y="41567"/>
                    <a:pt x="199900" y="41912"/>
                    <a:pt x="196592" y="41912"/>
                  </a:cubicBezTo>
                  <a:cubicBezTo>
                    <a:pt x="184323" y="41877"/>
                    <a:pt x="172054" y="40423"/>
                    <a:pt x="160130" y="37570"/>
                  </a:cubicBezTo>
                  <a:lnTo>
                    <a:pt x="178534" y="67276"/>
                  </a:lnTo>
                  <a:lnTo>
                    <a:pt x="167023" y="140888"/>
                  </a:lnTo>
                  <a:lnTo>
                    <a:pt x="99821" y="7794"/>
                  </a:lnTo>
                  <a:cubicBezTo>
                    <a:pt x="96720" y="5313"/>
                    <a:pt x="93687" y="2694"/>
                    <a:pt x="90792" y="-63"/>
                  </a:cubicBezTo>
                  <a:lnTo>
                    <a:pt x="89552" y="1040"/>
                  </a:lnTo>
                  <a:cubicBezTo>
                    <a:pt x="-1153" y="79476"/>
                    <a:pt x="-50" y="216774"/>
                    <a:pt x="-50" y="222564"/>
                  </a:cubicBezTo>
                  <a:lnTo>
                    <a:pt x="-50" y="227457"/>
                  </a:lnTo>
                  <a:lnTo>
                    <a:pt x="388133" y="227457"/>
                  </a:lnTo>
                  <a:lnTo>
                    <a:pt x="388133" y="222288"/>
                  </a:lnTo>
                  <a:cubicBezTo>
                    <a:pt x="381447" y="63692"/>
                    <a:pt x="318037" y="11309"/>
                    <a:pt x="302460" y="695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EE6E1829-EC9B-4189-B7BB-6BE95AA6EA8E}"/>
                </a:ext>
              </a:extLst>
            </p:cNvPr>
            <p:cNvSpPr/>
            <p:nvPr/>
          </p:nvSpPr>
          <p:spPr>
            <a:xfrm>
              <a:off x="8238685" y="4782930"/>
              <a:ext cx="208276" cy="208277"/>
            </a:xfrm>
            <a:custGeom>
              <a:avLst/>
              <a:gdLst>
                <a:gd name="connsiteX0" fmla="*/ 145655 w 291412"/>
                <a:gd name="connsiteY0" fmla="*/ -63 h 291413"/>
                <a:gd name="connsiteX1" fmla="*/ -51 w 291412"/>
                <a:gd name="connsiteY1" fmla="*/ 145643 h 291413"/>
                <a:gd name="connsiteX2" fmla="*/ 145655 w 291412"/>
                <a:gd name="connsiteY2" fmla="*/ 291350 h 291413"/>
                <a:gd name="connsiteX3" fmla="*/ 291362 w 291412"/>
                <a:gd name="connsiteY3" fmla="*/ 145643 h 291413"/>
                <a:gd name="connsiteX4" fmla="*/ 145655 w 291412"/>
                <a:gd name="connsiteY4" fmla="*/ -63 h 2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412" h="291413">
                  <a:moveTo>
                    <a:pt x="145655" y="-63"/>
                  </a:moveTo>
                  <a:cubicBezTo>
                    <a:pt x="65151" y="-63"/>
                    <a:pt x="-51" y="65174"/>
                    <a:pt x="-51" y="145643"/>
                  </a:cubicBezTo>
                  <a:cubicBezTo>
                    <a:pt x="-51" y="226113"/>
                    <a:pt x="65151" y="291350"/>
                    <a:pt x="145655" y="291350"/>
                  </a:cubicBezTo>
                  <a:cubicBezTo>
                    <a:pt x="226159" y="291350"/>
                    <a:pt x="291362" y="226113"/>
                    <a:pt x="291362" y="145643"/>
                  </a:cubicBezTo>
                  <a:cubicBezTo>
                    <a:pt x="291224" y="65222"/>
                    <a:pt x="226090" y="54"/>
                    <a:pt x="145655" y="-63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00858B69-74A4-4595-B35F-6EBFF3472320}"/>
              </a:ext>
            </a:extLst>
          </p:cNvPr>
          <p:cNvGrpSpPr/>
          <p:nvPr/>
        </p:nvGrpSpPr>
        <p:grpSpPr>
          <a:xfrm>
            <a:off x="4134200" y="3309977"/>
            <a:ext cx="388239" cy="349171"/>
            <a:chOff x="6856569" y="5509043"/>
            <a:chExt cx="388239" cy="34917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DB4DC127-509C-40BF-9E42-77C9F029A120}"/>
                </a:ext>
              </a:extLst>
            </p:cNvPr>
            <p:cNvSpPr/>
            <p:nvPr/>
          </p:nvSpPr>
          <p:spPr>
            <a:xfrm>
              <a:off x="6856569" y="5656277"/>
              <a:ext cx="144547" cy="201937"/>
            </a:xfrm>
            <a:custGeom>
              <a:avLst/>
              <a:gdLst>
                <a:gd name="connsiteX0" fmla="*/ 140194 w 202244"/>
                <a:gd name="connsiteY0" fmla="*/ -51 h 282542"/>
                <a:gd name="connsiteX1" fmla="*/ 25020 w 202244"/>
                <a:gd name="connsiteY1" fmla="*/ -51 h 282542"/>
                <a:gd name="connsiteX2" fmla="*/ 1069 w 202244"/>
                <a:gd name="connsiteY2" fmla="*/ 22418 h 282542"/>
                <a:gd name="connsiteX3" fmla="*/ 1241 w 202244"/>
                <a:gd name="connsiteY3" fmla="*/ 26071 h 282542"/>
                <a:gd name="connsiteX4" fmla="*/ 1 w 202244"/>
                <a:gd name="connsiteY4" fmla="*/ 252971 h 282542"/>
                <a:gd name="connsiteX5" fmla="*/ 1 w 202244"/>
                <a:gd name="connsiteY5" fmla="*/ 254901 h 282542"/>
                <a:gd name="connsiteX6" fmla="*/ 31017 w 202244"/>
                <a:gd name="connsiteY6" fmla="*/ 282471 h 282542"/>
                <a:gd name="connsiteX7" fmla="*/ 178378 w 202244"/>
                <a:gd name="connsiteY7" fmla="*/ 282471 h 282542"/>
                <a:gd name="connsiteX8" fmla="*/ 202184 w 202244"/>
                <a:gd name="connsiteY8" fmla="*/ 259863 h 282542"/>
                <a:gd name="connsiteX9" fmla="*/ 202088 w 202244"/>
                <a:gd name="connsiteY9" fmla="*/ 257037 h 282542"/>
                <a:gd name="connsiteX10" fmla="*/ 169762 w 202244"/>
                <a:gd name="connsiteY10" fmla="*/ 20557 h 282542"/>
                <a:gd name="connsiteX11" fmla="*/ 169349 w 202244"/>
                <a:gd name="connsiteY11" fmla="*/ 20557 h 282542"/>
                <a:gd name="connsiteX12" fmla="*/ 140194 w 202244"/>
                <a:gd name="connsiteY12" fmla="*/ -51 h 28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44" h="282542">
                  <a:moveTo>
                    <a:pt x="140194" y="-51"/>
                  </a:moveTo>
                  <a:lnTo>
                    <a:pt x="25020" y="-51"/>
                  </a:lnTo>
                  <a:cubicBezTo>
                    <a:pt x="12201" y="-465"/>
                    <a:pt x="1476" y="9598"/>
                    <a:pt x="1069" y="22418"/>
                  </a:cubicBezTo>
                  <a:cubicBezTo>
                    <a:pt x="1035" y="23659"/>
                    <a:pt x="1090" y="24831"/>
                    <a:pt x="1241" y="26071"/>
                  </a:cubicBezTo>
                  <a:lnTo>
                    <a:pt x="1" y="252971"/>
                  </a:lnTo>
                  <a:cubicBezTo>
                    <a:pt x="-68" y="253591"/>
                    <a:pt x="-68" y="254281"/>
                    <a:pt x="1" y="254901"/>
                  </a:cubicBezTo>
                  <a:cubicBezTo>
                    <a:pt x="2268" y="270409"/>
                    <a:pt x="15357" y="282057"/>
                    <a:pt x="31017" y="282471"/>
                  </a:cubicBezTo>
                  <a:lnTo>
                    <a:pt x="178378" y="282471"/>
                  </a:lnTo>
                  <a:cubicBezTo>
                    <a:pt x="191205" y="282815"/>
                    <a:pt x="201860" y="272683"/>
                    <a:pt x="202184" y="259863"/>
                  </a:cubicBezTo>
                  <a:cubicBezTo>
                    <a:pt x="202212" y="258898"/>
                    <a:pt x="202177" y="258002"/>
                    <a:pt x="202088" y="257037"/>
                  </a:cubicBezTo>
                  <a:lnTo>
                    <a:pt x="169762" y="20557"/>
                  </a:lnTo>
                  <a:lnTo>
                    <a:pt x="169349" y="20557"/>
                  </a:lnTo>
                  <a:cubicBezTo>
                    <a:pt x="164607" y="8496"/>
                    <a:pt x="153152" y="363"/>
                    <a:pt x="140194" y="-51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C4BEA678-8FDF-4ADE-A7CF-056C00260DE3}"/>
                </a:ext>
              </a:extLst>
            </p:cNvPr>
            <p:cNvSpPr/>
            <p:nvPr/>
          </p:nvSpPr>
          <p:spPr>
            <a:xfrm>
              <a:off x="6991188" y="5509043"/>
              <a:ext cx="253620" cy="347441"/>
            </a:xfrm>
            <a:custGeom>
              <a:avLst/>
              <a:gdLst>
                <a:gd name="connsiteX0" fmla="*/ 354566 w 354855"/>
                <a:gd name="connsiteY0" fmla="*/ 303825 h 486125"/>
                <a:gd name="connsiteX1" fmla="*/ 333131 w 354855"/>
                <a:gd name="connsiteY1" fmla="*/ 265090 h 486125"/>
                <a:gd name="connsiteX2" fmla="*/ 347811 w 354855"/>
                <a:gd name="connsiteY2" fmla="*/ 239105 h 486125"/>
                <a:gd name="connsiteX3" fmla="*/ 329753 w 354855"/>
                <a:gd name="connsiteY3" fmla="*/ 183966 h 486125"/>
                <a:gd name="connsiteX4" fmla="*/ 285021 w 354855"/>
                <a:gd name="connsiteY4" fmla="*/ 165356 h 486125"/>
                <a:gd name="connsiteX5" fmla="*/ 179911 w 354855"/>
                <a:gd name="connsiteY5" fmla="*/ 165356 h 486125"/>
                <a:gd name="connsiteX6" fmla="*/ 180807 w 354855"/>
                <a:gd name="connsiteY6" fmla="*/ 105047 h 486125"/>
                <a:gd name="connsiteX7" fmla="*/ 148413 w 354855"/>
                <a:gd name="connsiteY7" fmla="*/ 17650 h 486125"/>
                <a:gd name="connsiteX8" fmla="*/ 121601 w 354855"/>
                <a:gd name="connsiteY8" fmla="*/ 488 h 486125"/>
                <a:gd name="connsiteX9" fmla="*/ 112779 w 354855"/>
                <a:gd name="connsiteY9" fmla="*/ -63 h 486125"/>
                <a:gd name="connsiteX10" fmla="*/ 65979 w 354855"/>
                <a:gd name="connsiteY10" fmla="*/ 24680 h 486125"/>
                <a:gd name="connsiteX11" fmla="*/ 67840 w 354855"/>
                <a:gd name="connsiteY11" fmla="*/ 48115 h 486125"/>
                <a:gd name="connsiteX12" fmla="*/ 70252 w 354855"/>
                <a:gd name="connsiteY12" fmla="*/ 91675 h 486125"/>
                <a:gd name="connsiteX13" fmla="*/ -51 w 354855"/>
                <a:gd name="connsiteY13" fmla="*/ 216291 h 486125"/>
                <a:gd name="connsiteX14" fmla="*/ 32826 w 354855"/>
                <a:gd name="connsiteY14" fmla="*/ 459388 h 486125"/>
                <a:gd name="connsiteX15" fmla="*/ 130837 w 354855"/>
                <a:gd name="connsiteY15" fmla="*/ 486062 h 486125"/>
                <a:gd name="connsiteX16" fmla="*/ 262276 w 354855"/>
                <a:gd name="connsiteY16" fmla="*/ 486062 h 486125"/>
                <a:gd name="connsiteX17" fmla="*/ 310110 w 354855"/>
                <a:gd name="connsiteY17" fmla="*/ 458975 h 486125"/>
                <a:gd name="connsiteX18" fmla="*/ 308593 w 354855"/>
                <a:gd name="connsiteY18" fmla="*/ 425684 h 486125"/>
                <a:gd name="connsiteX19" fmla="*/ 308593 w 354855"/>
                <a:gd name="connsiteY19" fmla="*/ 423409 h 486125"/>
                <a:gd name="connsiteX20" fmla="*/ 308593 w 354855"/>
                <a:gd name="connsiteY20" fmla="*/ 422720 h 486125"/>
                <a:gd name="connsiteX21" fmla="*/ 338438 w 354855"/>
                <a:gd name="connsiteY21" fmla="*/ 391222 h 486125"/>
                <a:gd name="connsiteX22" fmla="*/ 330098 w 354855"/>
                <a:gd name="connsiteY22" fmla="*/ 349867 h 486125"/>
                <a:gd name="connsiteX23" fmla="*/ 354566 w 354855"/>
                <a:gd name="connsiteY23" fmla="*/ 303825 h 48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4855" h="486125">
                  <a:moveTo>
                    <a:pt x="354566" y="303825"/>
                  </a:moveTo>
                  <a:cubicBezTo>
                    <a:pt x="353250" y="288455"/>
                    <a:pt x="345454" y="274395"/>
                    <a:pt x="333131" y="265090"/>
                  </a:cubicBezTo>
                  <a:cubicBezTo>
                    <a:pt x="341677" y="259093"/>
                    <a:pt x="347067" y="249512"/>
                    <a:pt x="347811" y="239105"/>
                  </a:cubicBezTo>
                  <a:cubicBezTo>
                    <a:pt x="349542" y="219048"/>
                    <a:pt x="343022" y="199129"/>
                    <a:pt x="329753" y="183966"/>
                  </a:cubicBezTo>
                  <a:cubicBezTo>
                    <a:pt x="318174" y="171697"/>
                    <a:pt x="301901" y="164873"/>
                    <a:pt x="285021" y="165356"/>
                  </a:cubicBezTo>
                  <a:lnTo>
                    <a:pt x="179911" y="165356"/>
                  </a:lnTo>
                  <a:cubicBezTo>
                    <a:pt x="179911" y="150123"/>
                    <a:pt x="179911" y="126276"/>
                    <a:pt x="180807" y="105047"/>
                  </a:cubicBezTo>
                  <a:cubicBezTo>
                    <a:pt x="182392" y="74513"/>
                    <a:pt x="165299" y="37225"/>
                    <a:pt x="148413" y="17650"/>
                  </a:cubicBezTo>
                  <a:cubicBezTo>
                    <a:pt x="141886" y="8828"/>
                    <a:pt x="132340" y="2721"/>
                    <a:pt x="121601" y="488"/>
                  </a:cubicBezTo>
                  <a:cubicBezTo>
                    <a:pt x="118672" y="130"/>
                    <a:pt x="115728" y="-57"/>
                    <a:pt x="112779" y="-63"/>
                  </a:cubicBezTo>
                  <a:cubicBezTo>
                    <a:pt x="93342" y="-63"/>
                    <a:pt x="70459" y="7725"/>
                    <a:pt x="65979" y="24680"/>
                  </a:cubicBezTo>
                  <a:cubicBezTo>
                    <a:pt x="64655" y="32524"/>
                    <a:pt x="65297" y="40575"/>
                    <a:pt x="67840" y="48115"/>
                  </a:cubicBezTo>
                  <a:cubicBezTo>
                    <a:pt x="71872" y="62272"/>
                    <a:pt x="72699" y="77160"/>
                    <a:pt x="70252" y="91675"/>
                  </a:cubicBezTo>
                  <a:cubicBezTo>
                    <a:pt x="64531" y="123932"/>
                    <a:pt x="15733" y="201955"/>
                    <a:pt x="-51" y="216291"/>
                  </a:cubicBezTo>
                  <a:lnTo>
                    <a:pt x="32826" y="459388"/>
                  </a:lnTo>
                  <a:cubicBezTo>
                    <a:pt x="54468" y="467797"/>
                    <a:pt x="104508" y="486062"/>
                    <a:pt x="130837" y="486062"/>
                  </a:cubicBezTo>
                  <a:lnTo>
                    <a:pt x="262276" y="486062"/>
                  </a:lnTo>
                  <a:cubicBezTo>
                    <a:pt x="271236" y="486062"/>
                    <a:pt x="301150" y="484132"/>
                    <a:pt x="310110" y="458975"/>
                  </a:cubicBezTo>
                  <a:cubicBezTo>
                    <a:pt x="313949" y="448085"/>
                    <a:pt x="313405" y="436161"/>
                    <a:pt x="308593" y="425684"/>
                  </a:cubicBezTo>
                  <a:cubicBezTo>
                    <a:pt x="308593" y="424719"/>
                    <a:pt x="308593" y="423961"/>
                    <a:pt x="308593" y="423409"/>
                  </a:cubicBezTo>
                  <a:cubicBezTo>
                    <a:pt x="308593" y="422858"/>
                    <a:pt x="308593" y="422927"/>
                    <a:pt x="308593" y="422720"/>
                  </a:cubicBezTo>
                  <a:cubicBezTo>
                    <a:pt x="324101" y="419412"/>
                    <a:pt x="335963" y="406868"/>
                    <a:pt x="338438" y="391222"/>
                  </a:cubicBezTo>
                  <a:cubicBezTo>
                    <a:pt x="341533" y="376885"/>
                    <a:pt x="338513" y="361860"/>
                    <a:pt x="330098" y="349867"/>
                  </a:cubicBezTo>
                  <a:cubicBezTo>
                    <a:pt x="347329" y="342010"/>
                    <a:pt x="356427" y="325813"/>
                    <a:pt x="354566" y="303825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9B3DD329-8044-47D3-90B6-066A3B600F42}"/>
              </a:ext>
            </a:extLst>
          </p:cNvPr>
          <p:cNvSpPr/>
          <p:nvPr/>
        </p:nvSpPr>
        <p:spPr>
          <a:xfrm>
            <a:off x="8883358" y="4076700"/>
            <a:ext cx="324000" cy="396000"/>
          </a:xfrm>
          <a:custGeom>
            <a:avLst/>
            <a:gdLst>
              <a:gd name="connsiteX0" fmla="*/ 61567 w 439990"/>
              <a:gd name="connsiteY0" fmla="*/ 366119 h 565782"/>
              <a:gd name="connsiteX1" fmla="*/ 68358 w 439990"/>
              <a:gd name="connsiteY1" fmla="*/ 366119 h 565782"/>
              <a:gd name="connsiteX2" fmla="*/ 183142 w 439990"/>
              <a:gd name="connsiteY2" fmla="*/ 477995 h 565782"/>
              <a:gd name="connsiteX3" fmla="*/ 219519 w 439990"/>
              <a:gd name="connsiteY3" fmla="*/ 489796 h 565782"/>
              <a:gd name="connsiteX4" fmla="*/ 257511 w 439990"/>
              <a:gd name="connsiteY4" fmla="*/ 476540 h 565782"/>
              <a:gd name="connsiteX5" fmla="*/ 368093 w 439990"/>
              <a:gd name="connsiteY5" fmla="*/ 366119 h 565782"/>
              <a:gd name="connsiteX6" fmla="*/ 377471 w 439990"/>
              <a:gd name="connsiteY6" fmla="*/ 366119 h 565782"/>
              <a:gd name="connsiteX7" fmla="*/ 409805 w 439990"/>
              <a:gd name="connsiteY7" fmla="*/ 392148 h 565782"/>
              <a:gd name="connsiteX8" fmla="*/ 439228 w 439990"/>
              <a:gd name="connsiteY8" fmla="*/ 525364 h 565782"/>
              <a:gd name="connsiteX9" fmla="*/ 439988 w 439990"/>
              <a:gd name="connsiteY9" fmla="*/ 532122 h 565782"/>
              <a:gd name="connsiteX10" fmla="*/ 407057 w 439990"/>
              <a:gd name="connsiteY10" fmla="*/ 565782 h 565782"/>
              <a:gd name="connsiteX11" fmla="*/ 33113 w 439990"/>
              <a:gd name="connsiteY11" fmla="*/ 565782 h 565782"/>
              <a:gd name="connsiteX12" fmla="*/ 26033 w 439990"/>
              <a:gd name="connsiteY12" fmla="*/ 565006 h 565782"/>
              <a:gd name="connsiteX13" fmla="*/ 779 w 439990"/>
              <a:gd name="connsiteY13" fmla="*/ 525527 h 565782"/>
              <a:gd name="connsiteX14" fmla="*/ 29233 w 439990"/>
              <a:gd name="connsiteY14" fmla="*/ 392472 h 565782"/>
              <a:gd name="connsiteX15" fmla="*/ 61567 w 439990"/>
              <a:gd name="connsiteY15" fmla="*/ 366119 h 565782"/>
              <a:gd name="connsiteX16" fmla="*/ 220166 w 439990"/>
              <a:gd name="connsiteY16" fmla="*/ 108094 h 565782"/>
              <a:gd name="connsiteX17" fmla="*/ 149031 w 439990"/>
              <a:gd name="connsiteY17" fmla="*/ 179227 h 565782"/>
              <a:gd name="connsiteX18" fmla="*/ 149031 w 439990"/>
              <a:gd name="connsiteY18" fmla="*/ 179390 h 565782"/>
              <a:gd name="connsiteX19" fmla="*/ 220166 w 439990"/>
              <a:gd name="connsiteY19" fmla="*/ 250524 h 565782"/>
              <a:gd name="connsiteX20" fmla="*/ 220327 w 439990"/>
              <a:gd name="connsiteY20" fmla="*/ 250524 h 565782"/>
              <a:gd name="connsiteX21" fmla="*/ 291301 w 439990"/>
              <a:gd name="connsiteY21" fmla="*/ 179227 h 565782"/>
              <a:gd name="connsiteX22" fmla="*/ 220166 w 439990"/>
              <a:gd name="connsiteY22" fmla="*/ 108094 h 565782"/>
              <a:gd name="connsiteX23" fmla="*/ 220263 w 439990"/>
              <a:gd name="connsiteY23" fmla="*/ 0 h 565782"/>
              <a:gd name="connsiteX24" fmla="*/ 399457 w 439990"/>
              <a:gd name="connsiteY24" fmla="*/ 179712 h 565782"/>
              <a:gd name="connsiteX25" fmla="*/ 232937 w 439990"/>
              <a:gd name="connsiteY25" fmla="*/ 445175 h 565782"/>
              <a:gd name="connsiteX26" fmla="*/ 206908 w 439990"/>
              <a:gd name="connsiteY26" fmla="*/ 445175 h 565782"/>
              <a:gd name="connsiteX27" fmla="*/ 41682 w 439990"/>
              <a:gd name="connsiteY27" fmla="*/ 198305 h 565782"/>
              <a:gd name="connsiteX28" fmla="*/ 200441 w 439990"/>
              <a:gd name="connsiteY28" fmla="*/ 1067 h 565782"/>
              <a:gd name="connsiteX29" fmla="*/ 220263 w 439990"/>
              <a:gd name="connsiteY29" fmla="*/ 0 h 56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39990" h="565782">
                <a:moveTo>
                  <a:pt x="61567" y="366119"/>
                </a:moveTo>
                <a:lnTo>
                  <a:pt x="68358" y="366119"/>
                </a:lnTo>
                <a:cubicBezTo>
                  <a:pt x="100917" y="408849"/>
                  <a:pt x="139590" y="446550"/>
                  <a:pt x="183142" y="477995"/>
                </a:cubicBezTo>
                <a:cubicBezTo>
                  <a:pt x="193732" y="485626"/>
                  <a:pt x="206457" y="489749"/>
                  <a:pt x="219519" y="489796"/>
                </a:cubicBezTo>
                <a:cubicBezTo>
                  <a:pt x="233308" y="489781"/>
                  <a:pt x="246695" y="485108"/>
                  <a:pt x="257511" y="476540"/>
                </a:cubicBezTo>
                <a:cubicBezTo>
                  <a:pt x="299093" y="444771"/>
                  <a:pt x="336277" y="407653"/>
                  <a:pt x="368093" y="366119"/>
                </a:cubicBezTo>
                <a:lnTo>
                  <a:pt x="377471" y="366119"/>
                </a:lnTo>
                <a:cubicBezTo>
                  <a:pt x="392991" y="366200"/>
                  <a:pt x="406410" y="376999"/>
                  <a:pt x="409805" y="392148"/>
                </a:cubicBezTo>
                <a:lnTo>
                  <a:pt x="439228" y="525364"/>
                </a:lnTo>
                <a:cubicBezTo>
                  <a:pt x="439713" y="527579"/>
                  <a:pt x="439973" y="529843"/>
                  <a:pt x="439988" y="532122"/>
                </a:cubicBezTo>
                <a:cubicBezTo>
                  <a:pt x="440198" y="550504"/>
                  <a:pt x="425454" y="565589"/>
                  <a:pt x="407057" y="565782"/>
                </a:cubicBezTo>
                <a:lnTo>
                  <a:pt x="33113" y="565782"/>
                </a:lnTo>
                <a:cubicBezTo>
                  <a:pt x="30736" y="565782"/>
                  <a:pt x="28360" y="565522"/>
                  <a:pt x="26033" y="565006"/>
                </a:cubicBezTo>
                <a:cubicBezTo>
                  <a:pt x="8152" y="561077"/>
                  <a:pt x="-3149" y="543406"/>
                  <a:pt x="779" y="525527"/>
                </a:cubicBezTo>
                <a:lnTo>
                  <a:pt x="29233" y="392472"/>
                </a:lnTo>
                <a:cubicBezTo>
                  <a:pt x="32548" y="377227"/>
                  <a:pt x="45967" y="366298"/>
                  <a:pt x="61567" y="366119"/>
                </a:cubicBezTo>
                <a:close/>
                <a:moveTo>
                  <a:pt x="220166" y="108094"/>
                </a:moveTo>
                <a:cubicBezTo>
                  <a:pt x="180880" y="108094"/>
                  <a:pt x="149031" y="139942"/>
                  <a:pt x="149031" y="179227"/>
                </a:cubicBezTo>
                <a:cubicBezTo>
                  <a:pt x="149031" y="179276"/>
                  <a:pt x="149031" y="179340"/>
                  <a:pt x="149031" y="179390"/>
                </a:cubicBezTo>
                <a:cubicBezTo>
                  <a:pt x="149031" y="218674"/>
                  <a:pt x="180880" y="250524"/>
                  <a:pt x="220166" y="250524"/>
                </a:cubicBezTo>
                <a:lnTo>
                  <a:pt x="220327" y="250524"/>
                </a:lnTo>
                <a:cubicBezTo>
                  <a:pt x="259613" y="250426"/>
                  <a:pt x="291397" y="218513"/>
                  <a:pt x="291301" y="179227"/>
                </a:cubicBezTo>
                <a:cubicBezTo>
                  <a:pt x="291301" y="139942"/>
                  <a:pt x="259450" y="108094"/>
                  <a:pt x="220166" y="108094"/>
                </a:cubicBezTo>
                <a:close/>
                <a:moveTo>
                  <a:pt x="220263" y="0"/>
                </a:moveTo>
                <a:cubicBezTo>
                  <a:pt x="319381" y="146"/>
                  <a:pt x="399603" y="80609"/>
                  <a:pt x="399457" y="179712"/>
                </a:cubicBezTo>
                <a:cubicBezTo>
                  <a:pt x="399457" y="304845"/>
                  <a:pt x="273840" y="412841"/>
                  <a:pt x="232937" y="445175"/>
                </a:cubicBezTo>
                <a:cubicBezTo>
                  <a:pt x="225226" y="450963"/>
                  <a:pt x="214621" y="450963"/>
                  <a:pt x="206908" y="445175"/>
                </a:cubicBezTo>
                <a:cubicBezTo>
                  <a:pt x="167622" y="416721"/>
                  <a:pt x="52513" y="323438"/>
                  <a:pt x="41682" y="198305"/>
                </a:cubicBezTo>
                <a:cubicBezTo>
                  <a:pt x="33922" y="100866"/>
                  <a:pt x="103585" y="14308"/>
                  <a:pt x="200441" y="1067"/>
                </a:cubicBezTo>
                <a:cubicBezTo>
                  <a:pt x="207022" y="339"/>
                  <a:pt x="213650" y="-15"/>
                  <a:pt x="22026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8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gaoding-14">
            <a:extLst>
              <a:ext uri="{FF2B5EF4-FFF2-40B4-BE49-F238E27FC236}">
                <a16:creationId xmlns:a16="http://schemas.microsoft.com/office/drawing/2014/main" id="{2FF55300-FC18-46CB-9BB8-57FCFF6CEDB6}"/>
              </a:ext>
            </a:extLst>
          </p:cNvPr>
          <p:cNvSpPr txBox="1"/>
          <p:nvPr/>
        </p:nvSpPr>
        <p:spPr>
          <a:xfrm>
            <a:off x="2188036" y="2808910"/>
            <a:ext cx="13849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OPPOSans B" panose="00020600040101010101" pitchFamily="18" charset="-122"/>
              </a:rPr>
              <a:t>请添加小标题</a:t>
            </a:r>
          </a:p>
        </p:txBody>
      </p:sp>
      <p:sp>
        <p:nvSpPr>
          <p:cNvPr id="70" name="gaoding-15">
            <a:extLst>
              <a:ext uri="{FF2B5EF4-FFF2-40B4-BE49-F238E27FC236}">
                <a16:creationId xmlns:a16="http://schemas.microsoft.com/office/drawing/2014/main" id="{C44595DC-7F96-4A2C-809D-3E512A214C24}"/>
              </a:ext>
            </a:extLst>
          </p:cNvPr>
          <p:cNvSpPr txBox="1"/>
          <p:nvPr/>
        </p:nvSpPr>
        <p:spPr>
          <a:xfrm>
            <a:off x="937292" y="3124531"/>
            <a:ext cx="2624661" cy="464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algn="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提炼，请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尽量言简意赅的阐述观点</a:t>
            </a:r>
          </a:p>
        </p:txBody>
      </p:sp>
      <p:sp>
        <p:nvSpPr>
          <p:cNvPr id="71" name="gaoding-14">
            <a:extLst>
              <a:ext uri="{FF2B5EF4-FFF2-40B4-BE49-F238E27FC236}">
                <a16:creationId xmlns:a16="http://schemas.microsoft.com/office/drawing/2014/main" id="{320A385A-52C3-408F-A6BC-136FAF05CBE0}"/>
              </a:ext>
            </a:extLst>
          </p:cNvPr>
          <p:cNvSpPr txBox="1"/>
          <p:nvPr/>
        </p:nvSpPr>
        <p:spPr>
          <a:xfrm>
            <a:off x="4508381" y="5066079"/>
            <a:ext cx="13849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OPPOSans B" panose="00020600040101010101" pitchFamily="18" charset="-122"/>
              </a:rPr>
              <a:t>请添加小标题</a:t>
            </a:r>
          </a:p>
        </p:txBody>
      </p:sp>
      <p:sp>
        <p:nvSpPr>
          <p:cNvPr id="72" name="gaoding-15">
            <a:extLst>
              <a:ext uri="{FF2B5EF4-FFF2-40B4-BE49-F238E27FC236}">
                <a16:creationId xmlns:a16="http://schemas.microsoft.com/office/drawing/2014/main" id="{A2B84047-E092-46B7-982E-38B61534311D}"/>
              </a:ext>
            </a:extLst>
          </p:cNvPr>
          <p:cNvSpPr txBox="1"/>
          <p:nvPr/>
        </p:nvSpPr>
        <p:spPr>
          <a:xfrm>
            <a:off x="3290364" y="5419205"/>
            <a:ext cx="2624661" cy="464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提炼，请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尽量言简意赅的阐述观点</a:t>
            </a:r>
          </a:p>
        </p:txBody>
      </p:sp>
      <p:sp>
        <p:nvSpPr>
          <p:cNvPr id="73" name="gaoding-14">
            <a:extLst>
              <a:ext uri="{FF2B5EF4-FFF2-40B4-BE49-F238E27FC236}">
                <a16:creationId xmlns:a16="http://schemas.microsoft.com/office/drawing/2014/main" id="{3BABC840-8D13-4776-865D-94C288AD2BF6}"/>
              </a:ext>
            </a:extLst>
          </p:cNvPr>
          <p:cNvSpPr txBox="1"/>
          <p:nvPr/>
        </p:nvSpPr>
        <p:spPr>
          <a:xfrm>
            <a:off x="3474340" y="1413645"/>
            <a:ext cx="13849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OPPOSans B" panose="00020600040101010101" pitchFamily="18" charset="-122"/>
              </a:rPr>
              <a:t>请添加小标题</a:t>
            </a:r>
          </a:p>
        </p:txBody>
      </p:sp>
      <p:sp>
        <p:nvSpPr>
          <p:cNvPr id="74" name="gaoding-15">
            <a:extLst>
              <a:ext uri="{FF2B5EF4-FFF2-40B4-BE49-F238E27FC236}">
                <a16:creationId xmlns:a16="http://schemas.microsoft.com/office/drawing/2014/main" id="{9A3ABC23-8042-4DCA-BD28-3D6DE0C4C561}"/>
              </a:ext>
            </a:extLst>
          </p:cNvPr>
          <p:cNvSpPr txBox="1"/>
          <p:nvPr/>
        </p:nvSpPr>
        <p:spPr>
          <a:xfrm>
            <a:off x="2256323" y="1766771"/>
            <a:ext cx="2603011" cy="464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提炼，请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尽量言简意赅的阐述观点</a:t>
            </a:r>
          </a:p>
        </p:txBody>
      </p:sp>
      <p:sp>
        <p:nvSpPr>
          <p:cNvPr id="75" name="gaoding-14">
            <a:extLst>
              <a:ext uri="{FF2B5EF4-FFF2-40B4-BE49-F238E27FC236}">
                <a16:creationId xmlns:a16="http://schemas.microsoft.com/office/drawing/2014/main" id="{92BA4F85-8F04-40BD-BEAC-7B50011FA401}"/>
              </a:ext>
            </a:extLst>
          </p:cNvPr>
          <p:cNvSpPr txBox="1"/>
          <p:nvPr/>
        </p:nvSpPr>
        <p:spPr>
          <a:xfrm>
            <a:off x="8646417" y="2835854"/>
            <a:ext cx="13849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OPPOSans B" panose="00020600040101010101" pitchFamily="18" charset="-122"/>
              </a:rPr>
              <a:t>请添加小标题</a:t>
            </a:r>
          </a:p>
        </p:txBody>
      </p:sp>
      <p:sp>
        <p:nvSpPr>
          <p:cNvPr id="76" name="gaoding-15">
            <a:extLst>
              <a:ext uri="{FF2B5EF4-FFF2-40B4-BE49-F238E27FC236}">
                <a16:creationId xmlns:a16="http://schemas.microsoft.com/office/drawing/2014/main" id="{4E374893-8C03-4E65-88F0-DBCD855FFE01}"/>
              </a:ext>
            </a:extLst>
          </p:cNvPr>
          <p:cNvSpPr txBox="1"/>
          <p:nvPr/>
        </p:nvSpPr>
        <p:spPr>
          <a:xfrm>
            <a:off x="8646417" y="3142824"/>
            <a:ext cx="2624661" cy="464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提炼，请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尽量言简意赅的阐述观点</a:t>
            </a:r>
          </a:p>
        </p:txBody>
      </p:sp>
      <p:sp>
        <p:nvSpPr>
          <p:cNvPr id="77" name="gaoding-14">
            <a:extLst>
              <a:ext uri="{FF2B5EF4-FFF2-40B4-BE49-F238E27FC236}">
                <a16:creationId xmlns:a16="http://schemas.microsoft.com/office/drawing/2014/main" id="{8DB56365-D52A-49F5-B7E0-DDF2C416636A}"/>
              </a:ext>
            </a:extLst>
          </p:cNvPr>
          <p:cNvSpPr txBox="1"/>
          <p:nvPr/>
        </p:nvSpPr>
        <p:spPr>
          <a:xfrm>
            <a:off x="7334086" y="1421117"/>
            <a:ext cx="13849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OPPOSans B" panose="00020600040101010101" pitchFamily="18" charset="-122"/>
              </a:rPr>
              <a:t>请添加小标题</a:t>
            </a:r>
          </a:p>
        </p:txBody>
      </p:sp>
      <p:sp>
        <p:nvSpPr>
          <p:cNvPr id="78" name="gaoding-15">
            <a:extLst>
              <a:ext uri="{FF2B5EF4-FFF2-40B4-BE49-F238E27FC236}">
                <a16:creationId xmlns:a16="http://schemas.microsoft.com/office/drawing/2014/main" id="{A607868A-942C-4B19-B666-E771C8A75756}"/>
              </a:ext>
            </a:extLst>
          </p:cNvPr>
          <p:cNvSpPr txBox="1"/>
          <p:nvPr/>
        </p:nvSpPr>
        <p:spPr>
          <a:xfrm>
            <a:off x="7334086" y="1757534"/>
            <a:ext cx="2624661" cy="464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提炼，请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尽量言简意赅的阐述观点</a:t>
            </a:r>
          </a:p>
        </p:txBody>
      </p:sp>
      <p:sp>
        <p:nvSpPr>
          <p:cNvPr id="79" name="gaoding-14">
            <a:extLst>
              <a:ext uri="{FF2B5EF4-FFF2-40B4-BE49-F238E27FC236}">
                <a16:creationId xmlns:a16="http://schemas.microsoft.com/office/drawing/2014/main" id="{46F9EC2E-E7FA-4FEC-B0D0-639CD1C892F3}"/>
              </a:ext>
            </a:extLst>
          </p:cNvPr>
          <p:cNvSpPr txBox="1"/>
          <p:nvPr/>
        </p:nvSpPr>
        <p:spPr>
          <a:xfrm>
            <a:off x="6300886" y="5066079"/>
            <a:ext cx="13849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OPPOSans B" panose="00020600040101010101" pitchFamily="18" charset="-122"/>
              </a:rPr>
              <a:t>请添加小标题</a:t>
            </a:r>
          </a:p>
        </p:txBody>
      </p:sp>
      <p:sp>
        <p:nvSpPr>
          <p:cNvPr id="80" name="gaoding-15">
            <a:extLst>
              <a:ext uri="{FF2B5EF4-FFF2-40B4-BE49-F238E27FC236}">
                <a16:creationId xmlns:a16="http://schemas.microsoft.com/office/drawing/2014/main" id="{5F0188BB-439F-441F-ACA3-E92A4259AAF7}"/>
              </a:ext>
            </a:extLst>
          </p:cNvPr>
          <p:cNvSpPr txBox="1"/>
          <p:nvPr/>
        </p:nvSpPr>
        <p:spPr>
          <a:xfrm>
            <a:off x="6276977" y="5419205"/>
            <a:ext cx="2624661" cy="464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提炼，请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尽量言简意赅的阐述观点</a:t>
            </a:r>
          </a:p>
        </p:txBody>
      </p:sp>
      <p:sp>
        <p:nvSpPr>
          <p:cNvPr id="83" name="任意多边形: 形状 82">
            <a:extLst>
              <a:ext uri="{FF2B5EF4-FFF2-40B4-BE49-F238E27FC236}">
                <a16:creationId xmlns:a16="http://schemas.microsoft.com/office/drawing/2014/main" id="{F086519B-18C9-47FD-AD02-AEEA3B677973}"/>
              </a:ext>
            </a:extLst>
          </p:cNvPr>
          <p:cNvSpPr/>
          <p:nvPr/>
        </p:nvSpPr>
        <p:spPr>
          <a:xfrm>
            <a:off x="5119320" y="2533497"/>
            <a:ext cx="438884" cy="444808"/>
          </a:xfrm>
          <a:custGeom>
            <a:avLst/>
            <a:gdLst>
              <a:gd name="connsiteX0" fmla="*/ 283782 w 566805"/>
              <a:gd name="connsiteY0" fmla="*/ 437424 h 632380"/>
              <a:gd name="connsiteX1" fmla="*/ 307709 w 566805"/>
              <a:gd name="connsiteY1" fmla="*/ 461351 h 632380"/>
              <a:gd name="connsiteX2" fmla="*/ 307709 w 566805"/>
              <a:gd name="connsiteY2" fmla="*/ 475739 h 632380"/>
              <a:gd name="connsiteX3" fmla="*/ 319996 w 566805"/>
              <a:gd name="connsiteY3" fmla="*/ 496111 h 632380"/>
              <a:gd name="connsiteX4" fmla="*/ 356210 w 566805"/>
              <a:gd name="connsiteY4" fmla="*/ 559485 h 632380"/>
              <a:gd name="connsiteX5" fmla="*/ 354463 w 566805"/>
              <a:gd name="connsiteY5" fmla="*/ 575459 h 632380"/>
              <a:gd name="connsiteX6" fmla="*/ 267615 w 566805"/>
              <a:gd name="connsiteY6" fmla="*/ 630620 h 632380"/>
              <a:gd name="connsiteX7" fmla="*/ 212162 w 566805"/>
              <a:gd name="connsiteY7" fmla="*/ 570155 h 632380"/>
              <a:gd name="connsiteX8" fmla="*/ 247568 w 566805"/>
              <a:gd name="connsiteY8" fmla="*/ 496111 h 632380"/>
              <a:gd name="connsiteX9" fmla="*/ 259693 w 566805"/>
              <a:gd name="connsiteY9" fmla="*/ 475739 h 632380"/>
              <a:gd name="connsiteX10" fmla="*/ 259693 w 566805"/>
              <a:gd name="connsiteY10" fmla="*/ 461512 h 632380"/>
              <a:gd name="connsiteX11" fmla="*/ 283782 w 566805"/>
              <a:gd name="connsiteY11" fmla="*/ 437424 h 632380"/>
              <a:gd name="connsiteX12" fmla="*/ 67378 w 566805"/>
              <a:gd name="connsiteY12" fmla="*/ 364961 h 632380"/>
              <a:gd name="connsiteX13" fmla="*/ 109339 w 566805"/>
              <a:gd name="connsiteY13" fmla="*/ 374535 h 632380"/>
              <a:gd name="connsiteX14" fmla="*/ 133105 w 566805"/>
              <a:gd name="connsiteY14" fmla="*/ 374535 h 632380"/>
              <a:gd name="connsiteX15" fmla="*/ 145392 w 566805"/>
              <a:gd name="connsiteY15" fmla="*/ 367421 h 632380"/>
              <a:gd name="connsiteX16" fmla="*/ 177726 w 566805"/>
              <a:gd name="connsiteY16" fmla="*/ 376151 h 632380"/>
              <a:gd name="connsiteX17" fmla="*/ 178373 w 566805"/>
              <a:gd name="connsiteY17" fmla="*/ 377444 h 632380"/>
              <a:gd name="connsiteX18" fmla="*/ 169644 w 566805"/>
              <a:gd name="connsiteY18" fmla="*/ 409778 h 632380"/>
              <a:gd name="connsiteX19" fmla="*/ 157355 w 566805"/>
              <a:gd name="connsiteY19" fmla="*/ 416892 h 632380"/>
              <a:gd name="connsiteX20" fmla="*/ 145715 w 566805"/>
              <a:gd name="connsiteY20" fmla="*/ 437748 h 632380"/>
              <a:gd name="connsiteX21" fmla="*/ 109664 w 566805"/>
              <a:gd name="connsiteY21" fmla="*/ 500313 h 632380"/>
              <a:gd name="connsiteX22" fmla="*/ 95022 w 566805"/>
              <a:gd name="connsiteY22" fmla="*/ 506765 h 632380"/>
              <a:gd name="connsiteX23" fmla="*/ 3769 w 566805"/>
              <a:gd name="connsiteY23" fmla="*/ 459250 h 632380"/>
              <a:gd name="connsiteX24" fmla="*/ 27372 w 566805"/>
              <a:gd name="connsiteY24" fmla="*/ 380840 h 632380"/>
              <a:gd name="connsiteX25" fmla="*/ 67378 w 566805"/>
              <a:gd name="connsiteY25" fmla="*/ 364961 h 632380"/>
              <a:gd name="connsiteX26" fmla="*/ 494438 w 566805"/>
              <a:gd name="connsiteY26" fmla="*/ 364349 h 632380"/>
              <a:gd name="connsiteX27" fmla="*/ 530652 w 566805"/>
              <a:gd name="connsiteY27" fmla="*/ 374049 h 632380"/>
              <a:gd name="connsiteX28" fmla="*/ 541564 w 566805"/>
              <a:gd name="connsiteY28" fmla="*/ 381923 h 632380"/>
              <a:gd name="connsiteX29" fmla="*/ 548598 w 566805"/>
              <a:gd name="connsiteY29" fmla="*/ 484793 h 632380"/>
              <a:gd name="connsiteX30" fmla="*/ 468894 w 566805"/>
              <a:gd name="connsiteY30" fmla="*/ 503547 h 632380"/>
              <a:gd name="connsiteX31" fmla="*/ 422496 w 566805"/>
              <a:gd name="connsiteY31" fmla="*/ 435808 h 632380"/>
              <a:gd name="connsiteX32" fmla="*/ 410854 w 566805"/>
              <a:gd name="connsiteY32" fmla="*/ 415114 h 632380"/>
              <a:gd name="connsiteX33" fmla="*/ 398567 w 566805"/>
              <a:gd name="connsiteY33" fmla="*/ 408001 h 632380"/>
              <a:gd name="connsiteX34" fmla="*/ 389837 w 566805"/>
              <a:gd name="connsiteY34" fmla="*/ 375665 h 632380"/>
              <a:gd name="connsiteX35" fmla="*/ 422171 w 566805"/>
              <a:gd name="connsiteY35" fmla="*/ 366936 h 632380"/>
              <a:gd name="connsiteX36" fmla="*/ 434458 w 566805"/>
              <a:gd name="connsiteY36" fmla="*/ 374049 h 632380"/>
              <a:gd name="connsiteX37" fmla="*/ 458224 w 566805"/>
              <a:gd name="connsiteY37" fmla="*/ 374049 h 632380"/>
              <a:gd name="connsiteX38" fmla="*/ 494438 w 566805"/>
              <a:gd name="connsiteY38" fmla="*/ 364349 h 632380"/>
              <a:gd name="connsiteX39" fmla="*/ 283459 w 566805"/>
              <a:gd name="connsiteY39" fmla="*/ 234528 h 632380"/>
              <a:gd name="connsiteX40" fmla="*/ 364294 w 566805"/>
              <a:gd name="connsiteY40" fmla="*/ 315363 h 632380"/>
              <a:gd name="connsiteX41" fmla="*/ 283459 w 566805"/>
              <a:gd name="connsiteY41" fmla="*/ 396198 h 632380"/>
              <a:gd name="connsiteX42" fmla="*/ 202624 w 566805"/>
              <a:gd name="connsiteY42" fmla="*/ 315363 h 632380"/>
              <a:gd name="connsiteX43" fmla="*/ 283459 w 566805"/>
              <a:gd name="connsiteY43" fmla="*/ 234528 h 632380"/>
              <a:gd name="connsiteX44" fmla="*/ 56099 w 566805"/>
              <a:gd name="connsiteY44" fmla="*/ 122855 h 632380"/>
              <a:gd name="connsiteX45" fmla="*/ 98831 w 566805"/>
              <a:gd name="connsiteY45" fmla="*/ 125724 h 632380"/>
              <a:gd name="connsiteX46" fmla="*/ 145231 w 566805"/>
              <a:gd name="connsiteY46" fmla="*/ 193464 h 632380"/>
              <a:gd name="connsiteX47" fmla="*/ 156871 w 566805"/>
              <a:gd name="connsiteY47" fmla="*/ 214158 h 632380"/>
              <a:gd name="connsiteX48" fmla="*/ 169158 w 566805"/>
              <a:gd name="connsiteY48" fmla="*/ 221433 h 632380"/>
              <a:gd name="connsiteX49" fmla="*/ 170353 w 566805"/>
              <a:gd name="connsiteY49" fmla="*/ 222161 h 632380"/>
              <a:gd name="connsiteX50" fmla="*/ 177241 w 566805"/>
              <a:gd name="connsiteY50" fmla="*/ 255060 h 632380"/>
              <a:gd name="connsiteX51" fmla="*/ 144907 w 566805"/>
              <a:gd name="connsiteY51" fmla="*/ 263790 h 632380"/>
              <a:gd name="connsiteX52" fmla="*/ 132620 w 566805"/>
              <a:gd name="connsiteY52" fmla="*/ 256676 h 632380"/>
              <a:gd name="connsiteX53" fmla="*/ 108693 w 566805"/>
              <a:gd name="connsiteY53" fmla="*/ 256676 h 632380"/>
              <a:gd name="connsiteX54" fmla="*/ 36427 w 566805"/>
              <a:gd name="connsiteY54" fmla="*/ 256676 h 632380"/>
              <a:gd name="connsiteX55" fmla="*/ 23587 w 566805"/>
              <a:gd name="connsiteY55" fmla="*/ 247268 h 632380"/>
              <a:gd name="connsiteX56" fmla="*/ 19128 w 566805"/>
              <a:gd name="connsiteY56" fmla="*/ 144478 h 632380"/>
              <a:gd name="connsiteX57" fmla="*/ 56099 w 566805"/>
              <a:gd name="connsiteY57" fmla="*/ 122855 h 632380"/>
              <a:gd name="connsiteX58" fmla="*/ 500976 w 566805"/>
              <a:gd name="connsiteY58" fmla="*/ 121455 h 632380"/>
              <a:gd name="connsiteX59" fmla="*/ 563794 w 566805"/>
              <a:gd name="connsiteY59" fmla="*/ 171961 h 632380"/>
              <a:gd name="connsiteX60" fmla="*/ 539384 w 566805"/>
              <a:gd name="connsiteY60" fmla="*/ 249563 h 632380"/>
              <a:gd name="connsiteX61" fmla="*/ 457578 w 566805"/>
              <a:gd name="connsiteY61" fmla="*/ 256030 h 632380"/>
              <a:gd name="connsiteX62" fmla="*/ 433812 w 566805"/>
              <a:gd name="connsiteY62" fmla="*/ 256030 h 632380"/>
              <a:gd name="connsiteX63" fmla="*/ 421525 w 566805"/>
              <a:gd name="connsiteY63" fmla="*/ 263143 h 632380"/>
              <a:gd name="connsiteX64" fmla="*/ 389191 w 566805"/>
              <a:gd name="connsiteY64" fmla="*/ 254412 h 632380"/>
              <a:gd name="connsiteX65" fmla="*/ 397922 w 566805"/>
              <a:gd name="connsiteY65" fmla="*/ 222078 h 632380"/>
              <a:gd name="connsiteX66" fmla="*/ 410209 w 566805"/>
              <a:gd name="connsiteY66" fmla="*/ 214965 h 632380"/>
              <a:gd name="connsiteX67" fmla="*/ 421849 w 566805"/>
              <a:gd name="connsiteY67" fmla="*/ 194110 h 632380"/>
              <a:gd name="connsiteX68" fmla="*/ 458224 w 566805"/>
              <a:gd name="connsiteY68" fmla="*/ 130735 h 632380"/>
              <a:gd name="connsiteX69" fmla="*/ 472195 w 566805"/>
              <a:gd name="connsiteY69" fmla="*/ 124608 h 632380"/>
              <a:gd name="connsiteX70" fmla="*/ 500976 w 566805"/>
              <a:gd name="connsiteY70" fmla="*/ 121455 h 632380"/>
              <a:gd name="connsiteX71" fmla="*/ 269868 w 566805"/>
              <a:gd name="connsiteY71" fmla="*/ 1213 h 632380"/>
              <a:gd name="connsiteX72" fmla="*/ 298817 w 566805"/>
              <a:gd name="connsiteY72" fmla="*/ 1723 h 632380"/>
              <a:gd name="connsiteX73" fmla="*/ 354917 w 566805"/>
              <a:gd name="connsiteY73" fmla="*/ 61379 h 632380"/>
              <a:gd name="connsiteX74" fmla="*/ 319510 w 566805"/>
              <a:gd name="connsiteY74" fmla="*/ 135586 h 632380"/>
              <a:gd name="connsiteX75" fmla="*/ 307224 w 566805"/>
              <a:gd name="connsiteY75" fmla="*/ 155957 h 632380"/>
              <a:gd name="connsiteX76" fmla="*/ 307224 w 566805"/>
              <a:gd name="connsiteY76" fmla="*/ 170184 h 632380"/>
              <a:gd name="connsiteX77" fmla="*/ 283296 w 566805"/>
              <a:gd name="connsiteY77" fmla="*/ 194111 h 632380"/>
              <a:gd name="connsiteX78" fmla="*/ 282643 w 566805"/>
              <a:gd name="connsiteY78" fmla="*/ 194094 h 632380"/>
              <a:gd name="connsiteX79" fmla="*/ 259208 w 566805"/>
              <a:gd name="connsiteY79" fmla="*/ 169376 h 632380"/>
              <a:gd name="connsiteX80" fmla="*/ 259208 w 566805"/>
              <a:gd name="connsiteY80" fmla="*/ 155147 h 632380"/>
              <a:gd name="connsiteX81" fmla="*/ 246921 w 566805"/>
              <a:gd name="connsiteY81" fmla="*/ 134617 h 632380"/>
              <a:gd name="connsiteX82" fmla="*/ 210222 w 566805"/>
              <a:gd name="connsiteY82" fmla="*/ 72858 h 632380"/>
              <a:gd name="connsiteX83" fmla="*/ 211929 w 566805"/>
              <a:gd name="connsiteY83" fmla="*/ 57241 h 632380"/>
              <a:gd name="connsiteX84" fmla="*/ 269868 w 566805"/>
              <a:gd name="connsiteY84" fmla="*/ 1213 h 63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66805" h="632380">
                <a:moveTo>
                  <a:pt x="283782" y="437424"/>
                </a:moveTo>
                <a:cubicBezTo>
                  <a:pt x="296997" y="437424"/>
                  <a:pt x="307709" y="448143"/>
                  <a:pt x="307709" y="461351"/>
                </a:cubicBezTo>
                <a:lnTo>
                  <a:pt x="307709" y="475739"/>
                </a:lnTo>
                <a:cubicBezTo>
                  <a:pt x="307965" y="484211"/>
                  <a:pt x="312623" y="491939"/>
                  <a:pt x="319996" y="496111"/>
                </a:cubicBezTo>
                <a:cubicBezTo>
                  <a:pt x="342657" y="509109"/>
                  <a:pt x="356512" y="533358"/>
                  <a:pt x="356210" y="559485"/>
                </a:cubicBezTo>
                <a:cubicBezTo>
                  <a:pt x="356220" y="564852"/>
                  <a:pt x="355635" y="570219"/>
                  <a:pt x="354463" y="575459"/>
                </a:cubicBezTo>
                <a:cubicBezTo>
                  <a:pt x="345714" y="614679"/>
                  <a:pt x="306830" y="639366"/>
                  <a:pt x="267615" y="630620"/>
                </a:cubicBezTo>
                <a:cubicBezTo>
                  <a:pt x="238421" y="623846"/>
                  <a:pt x="216393" y="599822"/>
                  <a:pt x="212162" y="570155"/>
                </a:cubicBezTo>
                <a:cubicBezTo>
                  <a:pt x="207395" y="540504"/>
                  <a:pt x="221500" y="511017"/>
                  <a:pt x="247568" y="496111"/>
                </a:cubicBezTo>
                <a:cubicBezTo>
                  <a:pt x="254949" y="491971"/>
                  <a:pt x="259568" y="484211"/>
                  <a:pt x="259693" y="475739"/>
                </a:cubicBezTo>
                <a:lnTo>
                  <a:pt x="259693" y="461512"/>
                </a:lnTo>
                <a:cubicBezTo>
                  <a:pt x="259693" y="448207"/>
                  <a:pt x="270478" y="437424"/>
                  <a:pt x="283782" y="437424"/>
                </a:cubicBezTo>
                <a:close/>
                <a:moveTo>
                  <a:pt x="67378" y="364961"/>
                </a:moveTo>
                <a:cubicBezTo>
                  <a:pt x="81697" y="363860"/>
                  <a:pt x="96342" y="367000"/>
                  <a:pt x="109339" y="374535"/>
                </a:cubicBezTo>
                <a:cubicBezTo>
                  <a:pt x="116702" y="378754"/>
                  <a:pt x="125742" y="378754"/>
                  <a:pt x="133105" y="374535"/>
                </a:cubicBezTo>
                <a:lnTo>
                  <a:pt x="145392" y="367421"/>
                </a:lnTo>
                <a:cubicBezTo>
                  <a:pt x="156761" y="361131"/>
                  <a:pt x="171066" y="364996"/>
                  <a:pt x="177726" y="376151"/>
                </a:cubicBezTo>
                <a:lnTo>
                  <a:pt x="178373" y="377444"/>
                </a:lnTo>
                <a:cubicBezTo>
                  <a:pt x="184656" y="388809"/>
                  <a:pt x="180795" y="403118"/>
                  <a:pt x="169644" y="409778"/>
                </a:cubicBezTo>
                <a:lnTo>
                  <a:pt x="157355" y="416892"/>
                </a:lnTo>
                <a:cubicBezTo>
                  <a:pt x="149985" y="421225"/>
                  <a:pt x="145533" y="429195"/>
                  <a:pt x="145715" y="437748"/>
                </a:cubicBezTo>
                <a:cubicBezTo>
                  <a:pt x="145793" y="463566"/>
                  <a:pt x="132034" y="487429"/>
                  <a:pt x="109664" y="500313"/>
                </a:cubicBezTo>
                <a:cubicBezTo>
                  <a:pt x="105035" y="502997"/>
                  <a:pt x="100125" y="505164"/>
                  <a:pt x="95022" y="506765"/>
                </a:cubicBezTo>
                <a:cubicBezTo>
                  <a:pt x="56700" y="518841"/>
                  <a:pt x="15844" y="497565"/>
                  <a:pt x="3769" y="459250"/>
                </a:cubicBezTo>
                <a:cubicBezTo>
                  <a:pt x="-5215" y="430747"/>
                  <a:pt x="4146" y="399642"/>
                  <a:pt x="27372" y="380840"/>
                </a:cubicBezTo>
                <a:cubicBezTo>
                  <a:pt x="39065" y="371407"/>
                  <a:pt x="53058" y="366063"/>
                  <a:pt x="67378" y="364961"/>
                </a:cubicBezTo>
                <a:close/>
                <a:moveTo>
                  <a:pt x="494438" y="364349"/>
                </a:moveTo>
                <a:cubicBezTo>
                  <a:pt x="506942" y="364349"/>
                  <a:pt x="519448" y="367583"/>
                  <a:pt x="530652" y="374049"/>
                </a:cubicBezTo>
                <a:cubicBezTo>
                  <a:pt x="534524" y="376329"/>
                  <a:pt x="538178" y="378965"/>
                  <a:pt x="541564" y="381923"/>
                </a:cubicBezTo>
                <a:cubicBezTo>
                  <a:pt x="571914" y="408388"/>
                  <a:pt x="575063" y="454448"/>
                  <a:pt x="548598" y="484793"/>
                </a:cubicBezTo>
                <a:cubicBezTo>
                  <a:pt x="528380" y="506780"/>
                  <a:pt x="496794" y="514218"/>
                  <a:pt x="468894" y="503547"/>
                </a:cubicBezTo>
                <a:cubicBezTo>
                  <a:pt x="440857" y="492796"/>
                  <a:pt x="422387" y="465829"/>
                  <a:pt x="422496" y="435808"/>
                </a:cubicBezTo>
                <a:cubicBezTo>
                  <a:pt x="422585" y="427320"/>
                  <a:pt x="418149" y="419446"/>
                  <a:pt x="410854" y="415114"/>
                </a:cubicBezTo>
                <a:lnTo>
                  <a:pt x="398567" y="408001"/>
                </a:lnTo>
                <a:cubicBezTo>
                  <a:pt x="387415" y="401339"/>
                  <a:pt x="383554" y="387032"/>
                  <a:pt x="389837" y="375665"/>
                </a:cubicBezTo>
                <a:cubicBezTo>
                  <a:pt x="396498" y="364510"/>
                  <a:pt x="410803" y="360647"/>
                  <a:pt x="422171" y="366936"/>
                </a:cubicBezTo>
                <a:lnTo>
                  <a:pt x="434458" y="374049"/>
                </a:lnTo>
                <a:cubicBezTo>
                  <a:pt x="441803" y="378333"/>
                  <a:pt x="450880" y="378333"/>
                  <a:pt x="458224" y="374049"/>
                </a:cubicBezTo>
                <a:cubicBezTo>
                  <a:pt x="469428" y="367583"/>
                  <a:pt x="481933" y="364349"/>
                  <a:pt x="494438" y="364349"/>
                </a:cubicBezTo>
                <a:close/>
                <a:moveTo>
                  <a:pt x="283459" y="234528"/>
                </a:moveTo>
                <a:cubicBezTo>
                  <a:pt x="328102" y="234528"/>
                  <a:pt x="364294" y="270727"/>
                  <a:pt x="364294" y="315363"/>
                </a:cubicBezTo>
                <a:cubicBezTo>
                  <a:pt x="364294" y="360001"/>
                  <a:pt x="328102" y="396198"/>
                  <a:pt x="283459" y="396198"/>
                </a:cubicBezTo>
                <a:cubicBezTo>
                  <a:pt x="238815" y="396198"/>
                  <a:pt x="202624" y="360001"/>
                  <a:pt x="202624" y="315363"/>
                </a:cubicBezTo>
                <a:cubicBezTo>
                  <a:pt x="202624" y="270727"/>
                  <a:pt x="238815" y="234528"/>
                  <a:pt x="283459" y="234528"/>
                </a:cubicBezTo>
                <a:close/>
                <a:moveTo>
                  <a:pt x="56099" y="122855"/>
                </a:moveTo>
                <a:cubicBezTo>
                  <a:pt x="70010" y="119581"/>
                  <a:pt x="84881" y="120390"/>
                  <a:pt x="98831" y="125724"/>
                </a:cubicBezTo>
                <a:cubicBezTo>
                  <a:pt x="126839" y="136507"/>
                  <a:pt x="145294" y="163457"/>
                  <a:pt x="145231" y="193464"/>
                </a:cubicBezTo>
                <a:cubicBezTo>
                  <a:pt x="145071" y="201968"/>
                  <a:pt x="149527" y="209874"/>
                  <a:pt x="156871" y="214158"/>
                </a:cubicBezTo>
                <a:lnTo>
                  <a:pt x="169158" y="221433"/>
                </a:lnTo>
                <a:cubicBezTo>
                  <a:pt x="169564" y="221659"/>
                  <a:pt x="169961" y="221901"/>
                  <a:pt x="170353" y="222161"/>
                </a:cubicBezTo>
                <a:cubicBezTo>
                  <a:pt x="181338" y="229339"/>
                  <a:pt x="184422" y="244067"/>
                  <a:pt x="177241" y="255060"/>
                </a:cubicBezTo>
                <a:cubicBezTo>
                  <a:pt x="170581" y="266215"/>
                  <a:pt x="156275" y="270080"/>
                  <a:pt x="144907" y="263790"/>
                </a:cubicBezTo>
                <a:lnTo>
                  <a:pt x="132620" y="256676"/>
                </a:lnTo>
                <a:cubicBezTo>
                  <a:pt x="125218" y="252409"/>
                  <a:pt x="116096" y="252409"/>
                  <a:pt x="108693" y="256676"/>
                </a:cubicBezTo>
                <a:cubicBezTo>
                  <a:pt x="86342" y="269627"/>
                  <a:pt x="58778" y="269627"/>
                  <a:pt x="36427" y="256676"/>
                </a:cubicBezTo>
                <a:cubicBezTo>
                  <a:pt x="31816" y="254025"/>
                  <a:pt x="27508" y="250856"/>
                  <a:pt x="23587" y="247268"/>
                </a:cubicBezTo>
                <a:cubicBezTo>
                  <a:pt x="-6030" y="220107"/>
                  <a:pt x="-8026" y="174096"/>
                  <a:pt x="19128" y="144478"/>
                </a:cubicBezTo>
                <a:cubicBezTo>
                  <a:pt x="29238" y="133484"/>
                  <a:pt x="42188" y="126129"/>
                  <a:pt x="56099" y="122855"/>
                </a:cubicBezTo>
                <a:close/>
                <a:moveTo>
                  <a:pt x="500976" y="121455"/>
                </a:moveTo>
                <a:cubicBezTo>
                  <a:pt x="529269" y="124063"/>
                  <a:pt x="554630" y="143188"/>
                  <a:pt x="563794" y="171961"/>
                </a:cubicBezTo>
                <a:cubicBezTo>
                  <a:pt x="572232" y="200383"/>
                  <a:pt x="562574" y="231084"/>
                  <a:pt x="539384" y="249563"/>
                </a:cubicBezTo>
                <a:cubicBezTo>
                  <a:pt x="516120" y="268542"/>
                  <a:pt x="483535" y="271114"/>
                  <a:pt x="457578" y="256030"/>
                </a:cubicBezTo>
                <a:cubicBezTo>
                  <a:pt x="450233" y="251746"/>
                  <a:pt x="441158" y="251746"/>
                  <a:pt x="433812" y="256030"/>
                </a:cubicBezTo>
                <a:lnTo>
                  <a:pt x="421525" y="263143"/>
                </a:lnTo>
                <a:cubicBezTo>
                  <a:pt x="410156" y="269432"/>
                  <a:pt x="395853" y="265569"/>
                  <a:pt x="389191" y="254412"/>
                </a:cubicBezTo>
                <a:cubicBezTo>
                  <a:pt x="382724" y="243064"/>
                  <a:pt x="386621" y="228626"/>
                  <a:pt x="397922" y="222078"/>
                </a:cubicBezTo>
                <a:lnTo>
                  <a:pt x="410209" y="214965"/>
                </a:lnTo>
                <a:cubicBezTo>
                  <a:pt x="417480" y="210536"/>
                  <a:pt x="421898" y="202630"/>
                  <a:pt x="421849" y="194110"/>
                </a:cubicBezTo>
                <a:cubicBezTo>
                  <a:pt x="421545" y="167935"/>
                  <a:pt x="435475" y="143669"/>
                  <a:pt x="458224" y="130735"/>
                </a:cubicBezTo>
                <a:cubicBezTo>
                  <a:pt x="462654" y="128213"/>
                  <a:pt x="467335" y="126161"/>
                  <a:pt x="472195" y="124608"/>
                </a:cubicBezTo>
                <a:cubicBezTo>
                  <a:pt x="481787" y="121552"/>
                  <a:pt x="491544" y="120586"/>
                  <a:pt x="500976" y="121455"/>
                </a:cubicBezTo>
                <a:close/>
                <a:moveTo>
                  <a:pt x="269868" y="1213"/>
                </a:moveTo>
                <a:cubicBezTo>
                  <a:pt x="279181" y="-514"/>
                  <a:pt x="288986" y="-444"/>
                  <a:pt x="298817" y="1723"/>
                </a:cubicBezTo>
                <a:cubicBezTo>
                  <a:pt x="327973" y="8239"/>
                  <a:pt x="350203" y="31874"/>
                  <a:pt x="354917" y="61379"/>
                </a:cubicBezTo>
                <a:cubicBezTo>
                  <a:pt x="359659" y="91062"/>
                  <a:pt x="345569" y="120600"/>
                  <a:pt x="319510" y="135586"/>
                </a:cubicBezTo>
                <a:cubicBezTo>
                  <a:pt x="312018" y="139644"/>
                  <a:pt x="307315" y="147436"/>
                  <a:pt x="307224" y="155957"/>
                </a:cubicBezTo>
                <a:lnTo>
                  <a:pt x="307224" y="170184"/>
                </a:lnTo>
                <a:cubicBezTo>
                  <a:pt x="307224" y="183393"/>
                  <a:pt x="296512" y="194111"/>
                  <a:pt x="283296" y="194111"/>
                </a:cubicBezTo>
                <a:cubicBezTo>
                  <a:pt x="283079" y="194111"/>
                  <a:pt x="282860" y="194111"/>
                  <a:pt x="282643" y="194094"/>
                </a:cubicBezTo>
                <a:cubicBezTo>
                  <a:pt x="269343" y="193739"/>
                  <a:pt x="258850" y="182681"/>
                  <a:pt x="259208" y="169376"/>
                </a:cubicBezTo>
                <a:lnTo>
                  <a:pt x="259208" y="155147"/>
                </a:lnTo>
                <a:cubicBezTo>
                  <a:pt x="259074" y="146596"/>
                  <a:pt x="254391" y="138772"/>
                  <a:pt x="246921" y="134617"/>
                </a:cubicBezTo>
                <a:cubicBezTo>
                  <a:pt x="224598" y="122005"/>
                  <a:pt x="210632" y="98499"/>
                  <a:pt x="210222" y="72858"/>
                </a:cubicBezTo>
                <a:cubicBezTo>
                  <a:pt x="210227" y="67605"/>
                  <a:pt x="210799" y="62382"/>
                  <a:pt x="211929" y="57241"/>
                </a:cubicBezTo>
                <a:cubicBezTo>
                  <a:pt x="218425" y="27752"/>
                  <a:pt x="241931" y="6394"/>
                  <a:pt x="269868" y="121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8" name="图片 37" descr="卡通画&#10;&#10;中度可信度描述已自动生成">
            <a:extLst>
              <a:ext uri="{FF2B5EF4-FFF2-40B4-BE49-F238E27FC236}">
                <a16:creationId xmlns:a16="http://schemas.microsoft.com/office/drawing/2014/main" id="{84765A95-0B6C-4981-862B-454C635E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0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人拿着手机&#10;&#10;低可信度描述已自动生成">
            <a:extLst>
              <a:ext uri="{FF2B5EF4-FFF2-40B4-BE49-F238E27FC236}">
                <a16:creationId xmlns:a16="http://schemas.microsoft.com/office/drawing/2014/main" id="{E20263A5-68EB-98FB-FB66-226051FC95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1671" r="49514" b="1082"/>
          <a:stretch/>
        </p:blipFill>
        <p:spPr>
          <a:xfrm flipH="1">
            <a:off x="1721599" y="1067311"/>
            <a:ext cx="2786743" cy="4723377"/>
          </a:xfrm>
          <a:custGeom>
            <a:avLst/>
            <a:gdLst>
              <a:gd name="connsiteX0" fmla="*/ 3460930 w 3460930"/>
              <a:gd name="connsiteY0" fmla="*/ 287971 h 5866087"/>
              <a:gd name="connsiteX1" fmla="*/ 2452165 w 3460930"/>
              <a:gd name="connsiteY1" fmla="*/ 287971 h 5866087"/>
              <a:gd name="connsiteX2" fmla="*/ 2452165 w 3460930"/>
              <a:gd name="connsiteY2" fmla="*/ 5866087 h 5866087"/>
              <a:gd name="connsiteX3" fmla="*/ 3460930 w 3460930"/>
              <a:gd name="connsiteY3" fmla="*/ 5866087 h 5866087"/>
              <a:gd name="connsiteX4" fmla="*/ 2156005 w 3460930"/>
              <a:gd name="connsiteY4" fmla="*/ 0 h 5866087"/>
              <a:gd name="connsiteX5" fmla="*/ 359341 w 3460930"/>
              <a:gd name="connsiteY5" fmla="*/ 0 h 5866087"/>
              <a:gd name="connsiteX6" fmla="*/ 0 w 3460930"/>
              <a:gd name="connsiteY6" fmla="*/ 359341 h 5866087"/>
              <a:gd name="connsiteX7" fmla="*/ 0 w 3460930"/>
              <a:gd name="connsiteY7" fmla="*/ 5218775 h 5866087"/>
              <a:gd name="connsiteX8" fmla="*/ 359341 w 3460930"/>
              <a:gd name="connsiteY8" fmla="*/ 5578116 h 5866087"/>
              <a:gd name="connsiteX9" fmla="*/ 2156005 w 3460930"/>
              <a:gd name="connsiteY9" fmla="*/ 5578116 h 586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0930" h="5866087">
                <a:moveTo>
                  <a:pt x="3460930" y="287971"/>
                </a:moveTo>
                <a:lnTo>
                  <a:pt x="2452165" y="287971"/>
                </a:lnTo>
                <a:lnTo>
                  <a:pt x="2452165" y="5866087"/>
                </a:lnTo>
                <a:lnTo>
                  <a:pt x="3460930" y="5866087"/>
                </a:lnTo>
                <a:close/>
                <a:moveTo>
                  <a:pt x="2156005" y="0"/>
                </a:moveTo>
                <a:lnTo>
                  <a:pt x="359341" y="0"/>
                </a:lnTo>
                <a:cubicBezTo>
                  <a:pt x="160882" y="0"/>
                  <a:pt x="0" y="160882"/>
                  <a:pt x="0" y="359341"/>
                </a:cubicBezTo>
                <a:lnTo>
                  <a:pt x="0" y="5218775"/>
                </a:lnTo>
                <a:cubicBezTo>
                  <a:pt x="0" y="5417234"/>
                  <a:pt x="160882" y="5578116"/>
                  <a:pt x="359341" y="5578116"/>
                </a:cubicBezTo>
                <a:lnTo>
                  <a:pt x="2156005" y="5578116"/>
                </a:lnTo>
                <a:close/>
              </a:path>
            </a:pathLst>
          </a:custGeom>
          <a:ln w="12700">
            <a:solidFill>
              <a:schemeClr val="bg1"/>
            </a:solidFill>
          </a:ln>
          <a:effectLst>
            <a:outerShdw blurRad="254000" dist="127000" dir="5400000" sx="98000" sy="98000" algn="t" rotWithShape="0">
              <a:schemeClr val="accent1">
                <a:lumMod val="25000"/>
                <a:alpha val="10000"/>
              </a:schemeClr>
            </a:outerShdw>
          </a:effectLst>
        </p:spPr>
      </p:pic>
      <p:sp>
        <p:nvSpPr>
          <p:cNvPr id="3" name="矩形: 对角圆角 2">
            <a:extLst>
              <a:ext uri="{FF2B5EF4-FFF2-40B4-BE49-F238E27FC236}">
                <a16:creationId xmlns:a16="http://schemas.microsoft.com/office/drawing/2014/main" id="{8D5B303D-F49D-E444-2127-F4AA0BFD2D94}"/>
              </a:ext>
            </a:extLst>
          </p:cNvPr>
          <p:cNvSpPr/>
          <p:nvPr/>
        </p:nvSpPr>
        <p:spPr>
          <a:xfrm>
            <a:off x="198321" y="199572"/>
            <a:ext cx="11795358" cy="6458857"/>
          </a:xfrm>
          <a:prstGeom prst="round2DiagRect">
            <a:avLst>
              <a:gd name="adj1" fmla="val 0"/>
              <a:gd name="adj2" fmla="val 11461"/>
            </a:avLst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F943B8B-B156-F0C2-4814-818E0E508762}"/>
              </a:ext>
            </a:extLst>
          </p:cNvPr>
          <p:cNvSpPr txBox="1"/>
          <p:nvPr/>
        </p:nvSpPr>
        <p:spPr>
          <a:xfrm>
            <a:off x="5562394" y="2716420"/>
            <a:ext cx="55399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kumimoji="1" lang="zh-CN" altLang="en-US" sz="72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业绩成果展示</a:t>
            </a:r>
            <a:endParaRPr kumimoji="1"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28" name="文本占位符 9">
            <a:extLst>
              <a:ext uri="{FF2B5EF4-FFF2-40B4-BE49-F238E27FC236}">
                <a16:creationId xmlns:a16="http://schemas.microsoft.com/office/drawing/2014/main" id="{ED90F2A8-8DD0-8C58-C1A0-000530E56CBB}"/>
              </a:ext>
            </a:extLst>
          </p:cNvPr>
          <p:cNvSpPr txBox="1">
            <a:spLocks/>
          </p:cNvSpPr>
          <p:nvPr/>
        </p:nvSpPr>
        <p:spPr>
          <a:xfrm>
            <a:off x="5562394" y="3889423"/>
            <a:ext cx="1585370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Work results show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汉仪旗黑KW 55S" panose="00020600040101010101" pitchFamily="18" charset="-122"/>
              <a:ea typeface="汉仪旗黑KW 55S" panose="00020600040101010101" pitchFamily="18" charset="-122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29" name="gaoding-14">
            <a:extLst>
              <a:ext uri="{FF2B5EF4-FFF2-40B4-BE49-F238E27FC236}">
                <a16:creationId xmlns:a16="http://schemas.microsoft.com/office/drawing/2014/main" id="{966CF93F-77B1-641F-97F2-710C33C5C53A}"/>
              </a:ext>
            </a:extLst>
          </p:cNvPr>
          <p:cNvSpPr txBox="1"/>
          <p:nvPr/>
        </p:nvSpPr>
        <p:spPr>
          <a:xfrm>
            <a:off x="5562394" y="4456535"/>
            <a:ext cx="5471112" cy="613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kumimoji="0" lang="en-US" altLang="zh-CN" sz="105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urna</a:t>
            </a:r>
            <a:r>
              <a:rPr kumimoji="0" lang="en-US" altLang="zh-CN" sz="105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  <a:alpha val="50000"/>
                  </a:scheme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.</a:t>
            </a:r>
          </a:p>
        </p:txBody>
      </p:sp>
      <p:pic>
        <p:nvPicPr>
          <p:cNvPr id="30" name="图片 29" descr="卡通画&#10;&#10;中度可信度描述已自动生成">
            <a:extLst>
              <a:ext uri="{FF2B5EF4-FFF2-40B4-BE49-F238E27FC236}">
                <a16:creationId xmlns:a16="http://schemas.microsoft.com/office/drawing/2014/main" id="{15C7F099-8D68-4F4F-465A-EBE7353A8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10" name="gaoding-14">
            <a:extLst>
              <a:ext uri="{FF2B5EF4-FFF2-40B4-BE49-F238E27FC236}">
                <a16:creationId xmlns:a16="http://schemas.microsoft.com/office/drawing/2014/main" id="{DDFE4821-3611-D105-1E5B-CF495A5ACED3}"/>
              </a:ext>
            </a:extLst>
          </p:cNvPr>
          <p:cNvSpPr txBox="1"/>
          <p:nvPr/>
        </p:nvSpPr>
        <p:spPr>
          <a:xfrm>
            <a:off x="5562394" y="1489518"/>
            <a:ext cx="1699183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effectLst/>
                <a:uLnTx/>
                <a:uFillTx/>
                <a:latin typeface="汉仪旗黑 85S"/>
                <a:cs typeface="阿里巴巴普惠体 2.0 35 Thin" panose="00020600040101010101" pitchFamily="18" charset="-122"/>
              </a:rPr>
              <a:t>02</a:t>
            </a:r>
            <a:endParaRPr kumimoji="0" lang="en-US" altLang="zh-CN" sz="9600" b="1" i="0" u="none" strike="noStrike" kern="1200" cap="none" spc="0" normalizeH="0" baseline="0" noProof="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noFill/>
              <a:uLnTx/>
              <a:uFillTx/>
              <a:latin typeface="+mj-lt"/>
              <a:cs typeface="阿里巴巴普惠体 2.0 35 Thin" panose="00020600040101010101" pitchFamily="18" charset="-122"/>
            </a:endParaRPr>
          </a:p>
        </p:txBody>
      </p:sp>
      <p:sp>
        <p:nvSpPr>
          <p:cNvPr id="11" name="矩形: 对角圆角 10">
            <a:extLst>
              <a:ext uri="{FF2B5EF4-FFF2-40B4-BE49-F238E27FC236}">
                <a16:creationId xmlns:a16="http://schemas.microsoft.com/office/drawing/2014/main" id="{59361804-6A2D-02F7-5286-5EE111B18B4B}"/>
              </a:ext>
            </a:extLst>
          </p:cNvPr>
          <p:cNvSpPr/>
          <p:nvPr/>
        </p:nvSpPr>
        <p:spPr>
          <a:xfrm flipH="1">
            <a:off x="715292" y="4763125"/>
            <a:ext cx="1581150" cy="41933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381000" dist="1143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- DESIGN -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+mn-ea"/>
              <a:sym typeface="汉仪旗黑KW 55S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895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F4E4E-7B15-488F-A134-EEF0A9D5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业绩成果展示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BB93128-1861-40AE-91E6-1B6B614EF243}"/>
              </a:ext>
            </a:extLst>
          </p:cNvPr>
          <p:cNvSpPr/>
          <p:nvPr/>
        </p:nvSpPr>
        <p:spPr>
          <a:xfrm>
            <a:off x="8509002" y="1594559"/>
            <a:ext cx="3047933" cy="4676927"/>
          </a:xfrm>
          <a:prstGeom prst="roundRect">
            <a:avLst>
              <a:gd name="adj" fmla="val 5035"/>
            </a:avLst>
          </a:prstGeom>
          <a:solidFill>
            <a:schemeClr val="bg1"/>
          </a:solidFill>
          <a:ln>
            <a:noFill/>
          </a:ln>
          <a:effectLst>
            <a:outerShdw blurRad="190500" dist="50800" dir="5400000" sx="101000" sy="101000" algn="ctr" rotWithShape="0">
              <a:schemeClr val="accent1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74D7FC8-15A0-404E-8109-F2A943D5E9B5}"/>
              </a:ext>
            </a:extLst>
          </p:cNvPr>
          <p:cNvSpPr/>
          <p:nvPr/>
        </p:nvSpPr>
        <p:spPr>
          <a:xfrm>
            <a:off x="8613743" y="2045079"/>
            <a:ext cx="2838450" cy="16660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1C6C9BE7-8B5B-4E65-B40B-5DE272350553}"/>
              </a:ext>
            </a:extLst>
          </p:cNvPr>
          <p:cNvSpPr/>
          <p:nvPr/>
        </p:nvSpPr>
        <p:spPr>
          <a:xfrm>
            <a:off x="5262727" y="1594559"/>
            <a:ext cx="3047933" cy="4676927"/>
          </a:xfrm>
          <a:prstGeom prst="roundRect">
            <a:avLst>
              <a:gd name="adj" fmla="val 5035"/>
            </a:avLst>
          </a:prstGeom>
          <a:solidFill>
            <a:schemeClr val="bg1"/>
          </a:solidFill>
          <a:ln>
            <a:noFill/>
          </a:ln>
          <a:effectLst>
            <a:outerShdw blurRad="190500" dist="50800" dir="5400000" sx="101000" sy="101000" algn="ctr" rotWithShape="0">
              <a:schemeClr val="accent1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756A5AEE-C53C-497B-9528-64CE30B83869}"/>
              </a:ext>
            </a:extLst>
          </p:cNvPr>
          <p:cNvSpPr/>
          <p:nvPr/>
        </p:nvSpPr>
        <p:spPr>
          <a:xfrm>
            <a:off x="5367468" y="2045079"/>
            <a:ext cx="2838450" cy="16660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76E2969-D215-4B3E-A20F-DB1BD838D857}"/>
              </a:ext>
            </a:extLst>
          </p:cNvPr>
          <p:cNvSpPr/>
          <p:nvPr/>
        </p:nvSpPr>
        <p:spPr>
          <a:xfrm>
            <a:off x="688910" y="1594559"/>
            <a:ext cx="4267456" cy="2116527"/>
          </a:xfrm>
          <a:prstGeom prst="roundRect">
            <a:avLst>
              <a:gd name="adj" fmla="val 5035"/>
            </a:avLst>
          </a:prstGeom>
          <a:solidFill>
            <a:schemeClr val="bg1"/>
          </a:solidFill>
          <a:ln>
            <a:noFill/>
          </a:ln>
          <a:effectLst>
            <a:outerShdw blurRad="190500" dist="50800" dir="5400000" sx="101000" sy="101000" algn="ctr" rotWithShape="0">
              <a:schemeClr val="accent1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9" name="矩形: 对角圆角 8">
            <a:extLst>
              <a:ext uri="{FF2B5EF4-FFF2-40B4-BE49-F238E27FC236}">
                <a16:creationId xmlns:a16="http://schemas.microsoft.com/office/drawing/2014/main" id="{B3F8ED21-E32F-4E97-9BB1-A2FAC503CDCF}"/>
              </a:ext>
            </a:extLst>
          </p:cNvPr>
          <p:cNvSpPr/>
          <p:nvPr/>
        </p:nvSpPr>
        <p:spPr>
          <a:xfrm>
            <a:off x="1724416" y="1367909"/>
            <a:ext cx="2196445" cy="46166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89FF0B0-0F43-467B-BC56-DFAABC580522}"/>
              </a:ext>
            </a:extLst>
          </p:cNvPr>
          <p:cNvSpPr txBox="1"/>
          <p:nvPr/>
        </p:nvSpPr>
        <p:spPr>
          <a:xfrm>
            <a:off x="1806975" y="137733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  <a:cs typeface="OPPOSans H" panose="00020600040101010101" pitchFamily="18" charset="-122"/>
              </a:rPr>
              <a:t>请添加小标题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ea"/>
              <a:ea typeface="+mj-ea"/>
              <a:cs typeface="OPPOSans H" panose="00020600040101010101" pitchFamily="18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B277BEB-244E-41C7-AB38-D70BBCED5A31}"/>
              </a:ext>
            </a:extLst>
          </p:cNvPr>
          <p:cNvSpPr/>
          <p:nvPr/>
        </p:nvSpPr>
        <p:spPr>
          <a:xfrm>
            <a:off x="688910" y="4154959"/>
            <a:ext cx="4267456" cy="2116527"/>
          </a:xfrm>
          <a:prstGeom prst="roundRect">
            <a:avLst>
              <a:gd name="adj" fmla="val 5035"/>
            </a:avLst>
          </a:prstGeom>
          <a:solidFill>
            <a:schemeClr val="bg1"/>
          </a:solidFill>
          <a:ln>
            <a:noFill/>
          </a:ln>
          <a:effectLst>
            <a:outerShdw blurRad="190500" dist="50800" dir="5400000" sx="101000" sy="101000" algn="ctr" rotWithShape="0">
              <a:schemeClr val="accent1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2" name="矩形: 对角圆角 11">
            <a:extLst>
              <a:ext uri="{FF2B5EF4-FFF2-40B4-BE49-F238E27FC236}">
                <a16:creationId xmlns:a16="http://schemas.microsoft.com/office/drawing/2014/main" id="{67E22297-65DF-45E3-80DB-B84BCDE54ED8}"/>
              </a:ext>
            </a:extLst>
          </p:cNvPr>
          <p:cNvSpPr/>
          <p:nvPr/>
        </p:nvSpPr>
        <p:spPr>
          <a:xfrm>
            <a:off x="1724416" y="3928309"/>
            <a:ext cx="2196445" cy="46166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14BEB19-BAED-424C-902A-0583640F2F3B}"/>
              </a:ext>
            </a:extLst>
          </p:cNvPr>
          <p:cNvSpPr txBox="1"/>
          <p:nvPr/>
        </p:nvSpPr>
        <p:spPr>
          <a:xfrm>
            <a:off x="1806976" y="393773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OPPOSans H" panose="00020600040101010101" pitchFamily="18" charset="-122"/>
              </a:rPr>
              <a:t>请添加小标题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E6E7CC7-9DA8-4C82-8413-EF3E6423DFCD}"/>
              </a:ext>
            </a:extLst>
          </p:cNvPr>
          <p:cNvSpPr txBox="1"/>
          <p:nvPr/>
        </p:nvSpPr>
        <p:spPr>
          <a:xfrm>
            <a:off x="2450061" y="462605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ea"/>
                <a:cs typeface="OPPOSans H" panose="00020600040101010101" pitchFamily="18" charset="-122"/>
              </a:rPr>
              <a:t>关键词标题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C75A5CB-E841-48B7-BAAF-6D15F5EB6D54}"/>
              </a:ext>
            </a:extLst>
          </p:cNvPr>
          <p:cNvSpPr txBox="1"/>
          <p:nvPr/>
        </p:nvSpPr>
        <p:spPr>
          <a:xfrm>
            <a:off x="2455170" y="4917423"/>
            <a:ext cx="2335067" cy="908390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单击此处输入你的正文，文字是您思想的提炼，请尽量言简意赅的阐述观点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4FC35347-53C8-4274-9A83-672651F10346}"/>
              </a:ext>
            </a:extLst>
          </p:cNvPr>
          <p:cNvSpPr/>
          <p:nvPr/>
        </p:nvSpPr>
        <p:spPr>
          <a:xfrm>
            <a:off x="974000" y="4817068"/>
            <a:ext cx="1036750" cy="1036750"/>
          </a:xfrm>
          <a:prstGeom prst="ellipse">
            <a:avLst/>
          </a:prstGeom>
          <a:gradFill>
            <a:gsLst>
              <a:gs pos="0">
                <a:schemeClr val="accent1">
                  <a:lumMod val="83000"/>
                  <a:lumOff val="17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E56C56AE-2646-4A0C-A3F2-A5047D1CB129}"/>
              </a:ext>
            </a:extLst>
          </p:cNvPr>
          <p:cNvSpPr/>
          <p:nvPr/>
        </p:nvSpPr>
        <p:spPr>
          <a:xfrm>
            <a:off x="855039" y="4698107"/>
            <a:ext cx="1274672" cy="1274672"/>
          </a:xfrm>
          <a:prstGeom prst="arc">
            <a:avLst>
              <a:gd name="adj1" fmla="val 16200000"/>
              <a:gd name="adj2" fmla="val 4675825"/>
            </a:avLst>
          </a:prstGeom>
          <a:ln w="101600" cap="rnd">
            <a:gradFill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5840EE5-77B7-4A59-BBCF-445C1400AFE9}"/>
              </a:ext>
            </a:extLst>
          </p:cNvPr>
          <p:cNvSpPr txBox="1"/>
          <p:nvPr/>
        </p:nvSpPr>
        <p:spPr>
          <a:xfrm>
            <a:off x="985573" y="5021705"/>
            <a:ext cx="101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H" panose="00020600040101010101" pitchFamily="18" charset="-122"/>
              </a:rPr>
              <a:t>35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H" panose="00020600040101010101" pitchFamily="18" charset="-122"/>
              </a:rPr>
              <a:t>%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H" panose="00020600040101010101" pitchFamily="18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ACCB574-B8B0-4226-B78E-871A852E0D03}"/>
              </a:ext>
            </a:extLst>
          </p:cNvPr>
          <p:cNvSpPr txBox="1"/>
          <p:nvPr/>
        </p:nvSpPr>
        <p:spPr>
          <a:xfrm>
            <a:off x="2450061" y="206565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ea"/>
                <a:cs typeface="OPPOSans H" panose="00020600040101010101" pitchFamily="18" charset="-122"/>
              </a:rPr>
              <a:t>关键词标题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985CE44-C43A-4E3B-8896-A7E516D2F558}"/>
              </a:ext>
            </a:extLst>
          </p:cNvPr>
          <p:cNvSpPr txBox="1"/>
          <p:nvPr/>
        </p:nvSpPr>
        <p:spPr>
          <a:xfrm>
            <a:off x="2455170" y="2357023"/>
            <a:ext cx="2335067" cy="908390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单击此处输入你的正文，文字是您思想的提炼，请尽量言简意赅的阐述观点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36DCEDFC-83B6-4413-8C9D-93621D02E5F5}"/>
              </a:ext>
            </a:extLst>
          </p:cNvPr>
          <p:cNvSpPr/>
          <p:nvPr/>
        </p:nvSpPr>
        <p:spPr>
          <a:xfrm>
            <a:off x="974000" y="2256668"/>
            <a:ext cx="1036750" cy="1036750"/>
          </a:xfrm>
          <a:prstGeom prst="ellipse">
            <a:avLst/>
          </a:prstGeom>
          <a:gradFill>
            <a:gsLst>
              <a:gs pos="0">
                <a:schemeClr val="accent1">
                  <a:lumMod val="83000"/>
                  <a:lumOff val="17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弧形 23">
            <a:extLst>
              <a:ext uri="{FF2B5EF4-FFF2-40B4-BE49-F238E27FC236}">
                <a16:creationId xmlns:a16="http://schemas.microsoft.com/office/drawing/2014/main" id="{387E049F-BB8A-46B4-9FC9-A0F0052BCFB2}"/>
              </a:ext>
            </a:extLst>
          </p:cNvPr>
          <p:cNvSpPr/>
          <p:nvPr/>
        </p:nvSpPr>
        <p:spPr>
          <a:xfrm>
            <a:off x="855039" y="2137707"/>
            <a:ext cx="1274672" cy="1274672"/>
          </a:xfrm>
          <a:prstGeom prst="arc">
            <a:avLst>
              <a:gd name="adj1" fmla="val 16200000"/>
              <a:gd name="adj2" fmla="val 5672460"/>
            </a:avLst>
          </a:prstGeom>
          <a:ln w="101600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  <a:tileRect/>
            </a:gradFill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D228091-78D1-4A43-AE67-970955F4679B}"/>
              </a:ext>
            </a:extLst>
          </p:cNvPr>
          <p:cNvSpPr txBox="1"/>
          <p:nvPr/>
        </p:nvSpPr>
        <p:spPr>
          <a:xfrm>
            <a:off x="985573" y="2447666"/>
            <a:ext cx="101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H" panose="00020600040101010101" pitchFamily="18" charset="-122"/>
              </a:rPr>
              <a:t>65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H" panose="00020600040101010101" pitchFamily="18" charset="-122"/>
              </a:rPr>
              <a:t>%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H" panose="00020600040101010101" pitchFamily="18" charset="-122"/>
            </a:endParaRPr>
          </a:p>
        </p:txBody>
      </p:sp>
      <p:graphicFrame>
        <p:nvGraphicFramePr>
          <p:cNvPr id="26" name="图表 25">
            <a:extLst>
              <a:ext uri="{FF2B5EF4-FFF2-40B4-BE49-F238E27FC236}">
                <a16:creationId xmlns:a16="http://schemas.microsoft.com/office/drawing/2014/main" id="{FC090F35-284C-4E7D-A92A-B085E74D8D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96747"/>
              </p:ext>
            </p:extLst>
          </p:nvPr>
        </p:nvGraphicFramePr>
        <p:xfrm>
          <a:off x="8918272" y="2166282"/>
          <a:ext cx="2229393" cy="148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图表 26">
            <a:extLst>
              <a:ext uri="{FF2B5EF4-FFF2-40B4-BE49-F238E27FC236}">
                <a16:creationId xmlns:a16="http://schemas.microsoft.com/office/drawing/2014/main" id="{B5205047-6C4E-4DB6-8956-B6866F61C8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560286"/>
              </p:ext>
            </p:extLst>
          </p:nvPr>
        </p:nvGraphicFramePr>
        <p:xfrm>
          <a:off x="5671996" y="2166282"/>
          <a:ext cx="2229393" cy="148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组合 27">
            <a:extLst>
              <a:ext uri="{FF2B5EF4-FFF2-40B4-BE49-F238E27FC236}">
                <a16:creationId xmlns:a16="http://schemas.microsoft.com/office/drawing/2014/main" id="{AF576D04-388E-436E-B6F3-D2FCED614347}"/>
              </a:ext>
            </a:extLst>
          </p:cNvPr>
          <p:cNvGrpSpPr/>
          <p:nvPr/>
        </p:nvGrpSpPr>
        <p:grpSpPr>
          <a:xfrm>
            <a:off x="5688470" y="1367909"/>
            <a:ext cx="2196445" cy="471092"/>
            <a:chOff x="5905261" y="1405232"/>
            <a:chExt cx="2196445" cy="471092"/>
          </a:xfrm>
        </p:grpSpPr>
        <p:sp>
          <p:nvSpPr>
            <p:cNvPr id="29" name="矩形: 对角圆角 28">
              <a:extLst>
                <a:ext uri="{FF2B5EF4-FFF2-40B4-BE49-F238E27FC236}">
                  <a16:creationId xmlns:a16="http://schemas.microsoft.com/office/drawing/2014/main" id="{C4E6E789-9B2C-419E-8B35-13ADE8455408}"/>
                </a:ext>
              </a:extLst>
            </p:cNvPr>
            <p:cNvSpPr/>
            <p:nvPr/>
          </p:nvSpPr>
          <p:spPr>
            <a:xfrm>
              <a:off x="5905261" y="1405232"/>
              <a:ext cx="2196445" cy="46166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4AF5875-03FA-447B-978A-F36C6FC5C154}"/>
                </a:ext>
              </a:extLst>
            </p:cNvPr>
            <p:cNvSpPr txBox="1"/>
            <p:nvPr/>
          </p:nvSpPr>
          <p:spPr>
            <a:xfrm>
              <a:off x="5987821" y="141465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OPPOSans H" panose="00020600040101010101" pitchFamily="18" charset="-122"/>
                </a:rPr>
                <a:t>请添加小标题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A40C593-5F51-4811-8029-F46866731EAA}"/>
              </a:ext>
            </a:extLst>
          </p:cNvPr>
          <p:cNvGrpSpPr/>
          <p:nvPr/>
        </p:nvGrpSpPr>
        <p:grpSpPr>
          <a:xfrm>
            <a:off x="8934746" y="1367909"/>
            <a:ext cx="2196445" cy="471092"/>
            <a:chOff x="5905261" y="1405232"/>
            <a:chExt cx="2196445" cy="471092"/>
          </a:xfrm>
        </p:grpSpPr>
        <p:sp>
          <p:nvSpPr>
            <p:cNvPr id="32" name="矩形: 对角圆角 31">
              <a:extLst>
                <a:ext uri="{FF2B5EF4-FFF2-40B4-BE49-F238E27FC236}">
                  <a16:creationId xmlns:a16="http://schemas.microsoft.com/office/drawing/2014/main" id="{33066221-AFBE-47C5-8A0F-F544333DF8C3}"/>
                </a:ext>
              </a:extLst>
            </p:cNvPr>
            <p:cNvSpPr/>
            <p:nvPr/>
          </p:nvSpPr>
          <p:spPr>
            <a:xfrm>
              <a:off x="5905261" y="1405232"/>
              <a:ext cx="2196445" cy="46166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E28E1FE-CDD4-4C6F-B9E2-5B3313848D28}"/>
                </a:ext>
              </a:extLst>
            </p:cNvPr>
            <p:cNvSpPr txBox="1"/>
            <p:nvPr/>
          </p:nvSpPr>
          <p:spPr>
            <a:xfrm>
              <a:off x="5987821" y="141465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OPPOSans H" panose="00020600040101010101" pitchFamily="18" charset="-122"/>
                </a:rPr>
                <a:t>请添加小标题</a:t>
              </a: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C9E68B1D-CC26-45CA-A79C-0F0F541FF377}"/>
              </a:ext>
            </a:extLst>
          </p:cNvPr>
          <p:cNvSpPr txBox="1"/>
          <p:nvPr/>
        </p:nvSpPr>
        <p:spPr>
          <a:xfrm>
            <a:off x="6103441" y="469810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ea"/>
                <a:cs typeface="OPPOSans H" panose="00020600040101010101" pitchFamily="18" charset="-122"/>
              </a:rPr>
              <a:t>关键词标题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5B7B135-4CB7-4AC6-A535-DFA7CD041DD2}"/>
              </a:ext>
            </a:extLst>
          </p:cNvPr>
          <p:cNvSpPr txBox="1"/>
          <p:nvPr/>
        </p:nvSpPr>
        <p:spPr>
          <a:xfrm>
            <a:off x="5669441" y="4989479"/>
            <a:ext cx="2335067" cy="908390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单击此处输入你的正文，文字是您思想的提炼，请尽量言简意赅的阐述观点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9C34FAB-45CC-49BD-9DEC-EA5C800AD2DE}"/>
              </a:ext>
            </a:extLst>
          </p:cNvPr>
          <p:cNvGrpSpPr/>
          <p:nvPr/>
        </p:nvGrpSpPr>
        <p:grpSpPr>
          <a:xfrm>
            <a:off x="8869443" y="4698107"/>
            <a:ext cx="2335067" cy="1199762"/>
            <a:chOff x="8989076" y="4066031"/>
            <a:chExt cx="2335067" cy="1199762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1C9CA3B0-4422-497E-9453-473A11E0DD42}"/>
                </a:ext>
              </a:extLst>
            </p:cNvPr>
            <p:cNvSpPr txBox="1"/>
            <p:nvPr/>
          </p:nvSpPr>
          <p:spPr>
            <a:xfrm>
              <a:off x="9423076" y="4066031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+mn-ea"/>
                  <a:cs typeface="OPPOSans H" panose="00020600040101010101" pitchFamily="18" charset="-122"/>
                </a:rPr>
                <a:t>关键词标题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AF882D96-3F30-4104-8F9B-26F50579A0BA}"/>
                </a:ext>
              </a:extLst>
            </p:cNvPr>
            <p:cNvSpPr txBox="1"/>
            <p:nvPr/>
          </p:nvSpPr>
          <p:spPr>
            <a:xfrm>
              <a:off x="8989076" y="4357403"/>
              <a:ext cx="2335067" cy="908390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 rtlCol="0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OPPOSans R" panose="00020600040101010101" pitchFamily="18" charset="-122"/>
                </a:rPr>
                <a:t>单击此处输入你的正文，文字是您思想的提炼，请尽量言简意赅的阐述观点</a:t>
              </a:r>
            </a:p>
          </p:txBody>
        </p:sp>
      </p:grpSp>
      <p:sp>
        <p:nvSpPr>
          <p:cNvPr id="39" name="椭圆 38">
            <a:extLst>
              <a:ext uri="{FF2B5EF4-FFF2-40B4-BE49-F238E27FC236}">
                <a16:creationId xmlns:a16="http://schemas.microsoft.com/office/drawing/2014/main" id="{5501374C-CC6D-4D72-901F-D449D2F38B4C}"/>
              </a:ext>
            </a:extLst>
          </p:cNvPr>
          <p:cNvSpPr/>
          <p:nvPr/>
        </p:nvSpPr>
        <p:spPr>
          <a:xfrm>
            <a:off x="6512456" y="3959496"/>
            <a:ext cx="649036" cy="64903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678C7430-6EE4-43B1-8836-6BADDDCB6658}"/>
              </a:ext>
            </a:extLst>
          </p:cNvPr>
          <p:cNvSpPr/>
          <p:nvPr/>
        </p:nvSpPr>
        <p:spPr>
          <a:xfrm>
            <a:off x="9708450" y="3959496"/>
            <a:ext cx="649036" cy="64903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47" name="文本占位符 9">
            <a:extLst>
              <a:ext uri="{FF2B5EF4-FFF2-40B4-BE49-F238E27FC236}">
                <a16:creationId xmlns:a16="http://schemas.microsoft.com/office/drawing/2014/main" id="{FFBC94E4-7BC9-419B-9BC2-B97D4C4F6EA7}"/>
              </a:ext>
            </a:extLst>
          </p:cNvPr>
          <p:cNvSpPr txBox="1">
            <a:spLocks/>
          </p:cNvSpPr>
          <p:nvPr/>
        </p:nvSpPr>
        <p:spPr>
          <a:xfrm>
            <a:off x="3141663" y="655320"/>
            <a:ext cx="1654299" cy="199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/Work results show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汉仪旗黑KW 55S" panose="00020600040101010101" pitchFamily="18" charset="-122"/>
              <a:ea typeface="汉仪旗黑KW 55S" panose="00020600040101010101" pitchFamily="18" charset="-122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F8EA8A04-6AA2-4961-B7D6-34394DCA5A5F}"/>
              </a:ext>
            </a:extLst>
          </p:cNvPr>
          <p:cNvSpPr/>
          <p:nvPr/>
        </p:nvSpPr>
        <p:spPr>
          <a:xfrm>
            <a:off x="9858664" y="4126363"/>
            <a:ext cx="348608" cy="305541"/>
          </a:xfrm>
          <a:custGeom>
            <a:avLst/>
            <a:gdLst>
              <a:gd name="connsiteX0" fmla="*/ 403341 w 487758"/>
              <a:gd name="connsiteY0" fmla="*/ 427231 h 427501"/>
              <a:gd name="connsiteX1" fmla="*/ 419125 w 487758"/>
              <a:gd name="connsiteY1" fmla="*/ 411448 h 427501"/>
              <a:gd name="connsiteX2" fmla="*/ 419125 w 487758"/>
              <a:gd name="connsiteY2" fmla="*/ 242582 h 427501"/>
              <a:gd name="connsiteX3" fmla="*/ 460480 w 487758"/>
              <a:gd name="connsiteY3" fmla="*/ 242582 h 427501"/>
              <a:gd name="connsiteX4" fmla="*/ 487705 w 487758"/>
              <a:gd name="connsiteY4" fmla="*/ 214675 h 427501"/>
              <a:gd name="connsiteX5" fmla="*/ 477642 w 487758"/>
              <a:gd name="connsiteY5" fmla="*/ 193715 h 427501"/>
              <a:gd name="connsiteX6" fmla="*/ 423949 w 487758"/>
              <a:gd name="connsiteY6" fmla="*/ 147191 h 427501"/>
              <a:gd name="connsiteX7" fmla="*/ 423949 w 487758"/>
              <a:gd name="connsiteY7" fmla="*/ 69719 h 427501"/>
              <a:gd name="connsiteX8" fmla="*/ 407614 w 487758"/>
              <a:gd name="connsiteY8" fmla="*/ 53315 h 427501"/>
              <a:gd name="connsiteX9" fmla="*/ 373634 w 487758"/>
              <a:gd name="connsiteY9" fmla="*/ 53315 h 427501"/>
              <a:gd name="connsiteX10" fmla="*/ 357230 w 487758"/>
              <a:gd name="connsiteY10" fmla="*/ 69719 h 427501"/>
              <a:gd name="connsiteX11" fmla="*/ 357230 w 487758"/>
              <a:gd name="connsiteY11" fmla="*/ 89294 h 427501"/>
              <a:gd name="connsiteX12" fmla="*/ 261838 w 487758"/>
              <a:gd name="connsiteY12" fmla="*/ 6584 h 427501"/>
              <a:gd name="connsiteX13" fmla="*/ 225929 w 487758"/>
              <a:gd name="connsiteY13" fmla="*/ 6584 h 427501"/>
              <a:gd name="connsiteX14" fmla="*/ 9298 w 487758"/>
              <a:gd name="connsiteY14" fmla="*/ 194542 h 427501"/>
              <a:gd name="connsiteX15" fmla="*/ 6886 w 487758"/>
              <a:gd name="connsiteY15" fmla="*/ 233457 h 427501"/>
              <a:gd name="connsiteX16" fmla="*/ 27288 w 487758"/>
              <a:gd name="connsiteY16" fmla="*/ 242789 h 427501"/>
              <a:gd name="connsiteX17" fmla="*/ 68642 w 487758"/>
              <a:gd name="connsiteY17" fmla="*/ 242789 h 427501"/>
              <a:gd name="connsiteX18" fmla="*/ 68642 w 487758"/>
              <a:gd name="connsiteY18" fmla="*/ 411654 h 427501"/>
              <a:gd name="connsiteX19" fmla="*/ 84289 w 487758"/>
              <a:gd name="connsiteY19" fmla="*/ 427438 h 427501"/>
              <a:gd name="connsiteX20" fmla="*/ 84426 w 487758"/>
              <a:gd name="connsiteY20" fmla="*/ 427438 h 427501"/>
              <a:gd name="connsiteX21" fmla="*/ 177751 w 487758"/>
              <a:gd name="connsiteY21" fmla="*/ 427438 h 427501"/>
              <a:gd name="connsiteX22" fmla="*/ 177751 w 487758"/>
              <a:gd name="connsiteY22" fmla="*/ 304477 h 427501"/>
              <a:gd name="connsiteX23" fmla="*/ 209111 w 487758"/>
              <a:gd name="connsiteY23" fmla="*/ 273047 h 427501"/>
              <a:gd name="connsiteX24" fmla="*/ 278036 w 487758"/>
              <a:gd name="connsiteY24" fmla="*/ 273047 h 427501"/>
              <a:gd name="connsiteX25" fmla="*/ 309466 w 487758"/>
              <a:gd name="connsiteY25" fmla="*/ 304477 h 427501"/>
              <a:gd name="connsiteX26" fmla="*/ 309466 w 487758"/>
              <a:gd name="connsiteY26" fmla="*/ 427231 h 4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7758" h="427501">
                <a:moveTo>
                  <a:pt x="403341" y="427231"/>
                </a:moveTo>
                <a:cubicBezTo>
                  <a:pt x="412025" y="427231"/>
                  <a:pt x="419125" y="420166"/>
                  <a:pt x="419125" y="411448"/>
                </a:cubicBezTo>
                <a:lnTo>
                  <a:pt x="419125" y="242582"/>
                </a:lnTo>
                <a:lnTo>
                  <a:pt x="460480" y="242582"/>
                </a:lnTo>
                <a:cubicBezTo>
                  <a:pt x="475712" y="242396"/>
                  <a:pt x="487912" y="229900"/>
                  <a:pt x="487705" y="214675"/>
                </a:cubicBezTo>
                <a:cubicBezTo>
                  <a:pt x="487636" y="206542"/>
                  <a:pt x="483913" y="198877"/>
                  <a:pt x="477642" y="193715"/>
                </a:cubicBezTo>
                <a:lnTo>
                  <a:pt x="423949" y="147191"/>
                </a:lnTo>
                <a:lnTo>
                  <a:pt x="423949" y="69719"/>
                </a:lnTo>
                <a:cubicBezTo>
                  <a:pt x="423949" y="60683"/>
                  <a:pt x="416643" y="53350"/>
                  <a:pt x="407614" y="53315"/>
                </a:cubicBezTo>
                <a:lnTo>
                  <a:pt x="373634" y="53315"/>
                </a:lnTo>
                <a:cubicBezTo>
                  <a:pt x="364605" y="53350"/>
                  <a:pt x="357299" y="60676"/>
                  <a:pt x="357230" y="69719"/>
                </a:cubicBezTo>
                <a:lnTo>
                  <a:pt x="357230" y="89294"/>
                </a:lnTo>
                <a:lnTo>
                  <a:pt x="261838" y="6584"/>
                </a:lnTo>
                <a:cubicBezTo>
                  <a:pt x="251500" y="-2279"/>
                  <a:pt x="236268" y="-2279"/>
                  <a:pt x="225929" y="6584"/>
                </a:cubicBezTo>
                <a:lnTo>
                  <a:pt x="9298" y="194542"/>
                </a:lnTo>
                <a:cubicBezTo>
                  <a:pt x="-2142" y="204612"/>
                  <a:pt x="-3245" y="222036"/>
                  <a:pt x="6886" y="233457"/>
                </a:cubicBezTo>
                <a:cubicBezTo>
                  <a:pt x="12056" y="239329"/>
                  <a:pt x="19431" y="242720"/>
                  <a:pt x="27288" y="242789"/>
                </a:cubicBezTo>
                <a:lnTo>
                  <a:pt x="68642" y="242789"/>
                </a:lnTo>
                <a:lnTo>
                  <a:pt x="68642" y="411654"/>
                </a:lnTo>
                <a:cubicBezTo>
                  <a:pt x="68573" y="420332"/>
                  <a:pt x="75604" y="427397"/>
                  <a:pt x="84289" y="427438"/>
                </a:cubicBezTo>
                <a:cubicBezTo>
                  <a:pt x="84358" y="427438"/>
                  <a:pt x="84358" y="427438"/>
                  <a:pt x="84426" y="427438"/>
                </a:cubicBezTo>
                <a:lnTo>
                  <a:pt x="177751" y="427438"/>
                </a:lnTo>
                <a:lnTo>
                  <a:pt x="177751" y="304477"/>
                </a:lnTo>
                <a:cubicBezTo>
                  <a:pt x="177751" y="287142"/>
                  <a:pt x="191811" y="273088"/>
                  <a:pt x="209111" y="273047"/>
                </a:cubicBezTo>
                <a:lnTo>
                  <a:pt x="278036" y="273047"/>
                </a:lnTo>
                <a:cubicBezTo>
                  <a:pt x="295405" y="273047"/>
                  <a:pt x="309466" y="287121"/>
                  <a:pt x="309466" y="304477"/>
                </a:cubicBezTo>
                <a:lnTo>
                  <a:pt x="309466" y="42723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89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7F7F226E-C31F-4560-87FA-39A48DD823AA}"/>
              </a:ext>
            </a:extLst>
          </p:cNvPr>
          <p:cNvGrpSpPr/>
          <p:nvPr/>
        </p:nvGrpSpPr>
        <p:grpSpPr>
          <a:xfrm>
            <a:off x="6642854" y="4105414"/>
            <a:ext cx="388239" cy="349171"/>
            <a:chOff x="6856569" y="5509043"/>
            <a:chExt cx="388239" cy="34917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5989409C-2F25-4DD9-8BC0-D15C97B92B52}"/>
                </a:ext>
              </a:extLst>
            </p:cNvPr>
            <p:cNvSpPr/>
            <p:nvPr/>
          </p:nvSpPr>
          <p:spPr>
            <a:xfrm>
              <a:off x="6856569" y="5656277"/>
              <a:ext cx="144547" cy="201937"/>
            </a:xfrm>
            <a:custGeom>
              <a:avLst/>
              <a:gdLst>
                <a:gd name="connsiteX0" fmla="*/ 140194 w 202244"/>
                <a:gd name="connsiteY0" fmla="*/ -51 h 282542"/>
                <a:gd name="connsiteX1" fmla="*/ 25020 w 202244"/>
                <a:gd name="connsiteY1" fmla="*/ -51 h 282542"/>
                <a:gd name="connsiteX2" fmla="*/ 1069 w 202244"/>
                <a:gd name="connsiteY2" fmla="*/ 22418 h 282542"/>
                <a:gd name="connsiteX3" fmla="*/ 1241 w 202244"/>
                <a:gd name="connsiteY3" fmla="*/ 26071 h 282542"/>
                <a:gd name="connsiteX4" fmla="*/ 1 w 202244"/>
                <a:gd name="connsiteY4" fmla="*/ 252971 h 282542"/>
                <a:gd name="connsiteX5" fmla="*/ 1 w 202244"/>
                <a:gd name="connsiteY5" fmla="*/ 254901 h 282542"/>
                <a:gd name="connsiteX6" fmla="*/ 31017 w 202244"/>
                <a:gd name="connsiteY6" fmla="*/ 282471 h 282542"/>
                <a:gd name="connsiteX7" fmla="*/ 178378 w 202244"/>
                <a:gd name="connsiteY7" fmla="*/ 282471 h 282542"/>
                <a:gd name="connsiteX8" fmla="*/ 202184 w 202244"/>
                <a:gd name="connsiteY8" fmla="*/ 259863 h 282542"/>
                <a:gd name="connsiteX9" fmla="*/ 202088 w 202244"/>
                <a:gd name="connsiteY9" fmla="*/ 257037 h 282542"/>
                <a:gd name="connsiteX10" fmla="*/ 169762 w 202244"/>
                <a:gd name="connsiteY10" fmla="*/ 20557 h 282542"/>
                <a:gd name="connsiteX11" fmla="*/ 169349 w 202244"/>
                <a:gd name="connsiteY11" fmla="*/ 20557 h 282542"/>
                <a:gd name="connsiteX12" fmla="*/ 140194 w 202244"/>
                <a:gd name="connsiteY12" fmla="*/ -51 h 28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244" h="282542">
                  <a:moveTo>
                    <a:pt x="140194" y="-51"/>
                  </a:moveTo>
                  <a:lnTo>
                    <a:pt x="25020" y="-51"/>
                  </a:lnTo>
                  <a:cubicBezTo>
                    <a:pt x="12201" y="-465"/>
                    <a:pt x="1476" y="9598"/>
                    <a:pt x="1069" y="22418"/>
                  </a:cubicBezTo>
                  <a:cubicBezTo>
                    <a:pt x="1035" y="23659"/>
                    <a:pt x="1090" y="24831"/>
                    <a:pt x="1241" y="26071"/>
                  </a:cubicBezTo>
                  <a:lnTo>
                    <a:pt x="1" y="252971"/>
                  </a:lnTo>
                  <a:cubicBezTo>
                    <a:pt x="-68" y="253591"/>
                    <a:pt x="-68" y="254281"/>
                    <a:pt x="1" y="254901"/>
                  </a:cubicBezTo>
                  <a:cubicBezTo>
                    <a:pt x="2268" y="270409"/>
                    <a:pt x="15357" y="282057"/>
                    <a:pt x="31017" y="282471"/>
                  </a:cubicBezTo>
                  <a:lnTo>
                    <a:pt x="178378" y="282471"/>
                  </a:lnTo>
                  <a:cubicBezTo>
                    <a:pt x="191205" y="282815"/>
                    <a:pt x="201860" y="272683"/>
                    <a:pt x="202184" y="259863"/>
                  </a:cubicBezTo>
                  <a:cubicBezTo>
                    <a:pt x="202212" y="258898"/>
                    <a:pt x="202177" y="258002"/>
                    <a:pt x="202088" y="257037"/>
                  </a:cubicBezTo>
                  <a:lnTo>
                    <a:pt x="169762" y="20557"/>
                  </a:lnTo>
                  <a:lnTo>
                    <a:pt x="169349" y="20557"/>
                  </a:lnTo>
                  <a:cubicBezTo>
                    <a:pt x="164607" y="8496"/>
                    <a:pt x="153152" y="363"/>
                    <a:pt x="140194" y="-51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A55821D3-483F-4AF5-BEC7-A4669AA85674}"/>
                </a:ext>
              </a:extLst>
            </p:cNvPr>
            <p:cNvSpPr/>
            <p:nvPr/>
          </p:nvSpPr>
          <p:spPr>
            <a:xfrm>
              <a:off x="6991188" y="5509043"/>
              <a:ext cx="253620" cy="347441"/>
            </a:xfrm>
            <a:custGeom>
              <a:avLst/>
              <a:gdLst>
                <a:gd name="connsiteX0" fmla="*/ 354566 w 354855"/>
                <a:gd name="connsiteY0" fmla="*/ 303825 h 486125"/>
                <a:gd name="connsiteX1" fmla="*/ 333131 w 354855"/>
                <a:gd name="connsiteY1" fmla="*/ 265090 h 486125"/>
                <a:gd name="connsiteX2" fmla="*/ 347811 w 354855"/>
                <a:gd name="connsiteY2" fmla="*/ 239105 h 486125"/>
                <a:gd name="connsiteX3" fmla="*/ 329753 w 354855"/>
                <a:gd name="connsiteY3" fmla="*/ 183966 h 486125"/>
                <a:gd name="connsiteX4" fmla="*/ 285021 w 354855"/>
                <a:gd name="connsiteY4" fmla="*/ 165356 h 486125"/>
                <a:gd name="connsiteX5" fmla="*/ 179911 w 354855"/>
                <a:gd name="connsiteY5" fmla="*/ 165356 h 486125"/>
                <a:gd name="connsiteX6" fmla="*/ 180807 w 354855"/>
                <a:gd name="connsiteY6" fmla="*/ 105047 h 486125"/>
                <a:gd name="connsiteX7" fmla="*/ 148413 w 354855"/>
                <a:gd name="connsiteY7" fmla="*/ 17650 h 486125"/>
                <a:gd name="connsiteX8" fmla="*/ 121601 w 354855"/>
                <a:gd name="connsiteY8" fmla="*/ 488 h 486125"/>
                <a:gd name="connsiteX9" fmla="*/ 112779 w 354855"/>
                <a:gd name="connsiteY9" fmla="*/ -63 h 486125"/>
                <a:gd name="connsiteX10" fmla="*/ 65979 w 354855"/>
                <a:gd name="connsiteY10" fmla="*/ 24680 h 486125"/>
                <a:gd name="connsiteX11" fmla="*/ 67840 w 354855"/>
                <a:gd name="connsiteY11" fmla="*/ 48115 h 486125"/>
                <a:gd name="connsiteX12" fmla="*/ 70252 w 354855"/>
                <a:gd name="connsiteY12" fmla="*/ 91675 h 486125"/>
                <a:gd name="connsiteX13" fmla="*/ -51 w 354855"/>
                <a:gd name="connsiteY13" fmla="*/ 216291 h 486125"/>
                <a:gd name="connsiteX14" fmla="*/ 32826 w 354855"/>
                <a:gd name="connsiteY14" fmla="*/ 459388 h 486125"/>
                <a:gd name="connsiteX15" fmla="*/ 130837 w 354855"/>
                <a:gd name="connsiteY15" fmla="*/ 486062 h 486125"/>
                <a:gd name="connsiteX16" fmla="*/ 262276 w 354855"/>
                <a:gd name="connsiteY16" fmla="*/ 486062 h 486125"/>
                <a:gd name="connsiteX17" fmla="*/ 310110 w 354855"/>
                <a:gd name="connsiteY17" fmla="*/ 458975 h 486125"/>
                <a:gd name="connsiteX18" fmla="*/ 308593 w 354855"/>
                <a:gd name="connsiteY18" fmla="*/ 425684 h 486125"/>
                <a:gd name="connsiteX19" fmla="*/ 308593 w 354855"/>
                <a:gd name="connsiteY19" fmla="*/ 423409 h 486125"/>
                <a:gd name="connsiteX20" fmla="*/ 308593 w 354855"/>
                <a:gd name="connsiteY20" fmla="*/ 422720 h 486125"/>
                <a:gd name="connsiteX21" fmla="*/ 338438 w 354855"/>
                <a:gd name="connsiteY21" fmla="*/ 391222 h 486125"/>
                <a:gd name="connsiteX22" fmla="*/ 330098 w 354855"/>
                <a:gd name="connsiteY22" fmla="*/ 349867 h 486125"/>
                <a:gd name="connsiteX23" fmla="*/ 354566 w 354855"/>
                <a:gd name="connsiteY23" fmla="*/ 303825 h 48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4855" h="486125">
                  <a:moveTo>
                    <a:pt x="354566" y="303825"/>
                  </a:moveTo>
                  <a:cubicBezTo>
                    <a:pt x="353250" y="288455"/>
                    <a:pt x="345454" y="274395"/>
                    <a:pt x="333131" y="265090"/>
                  </a:cubicBezTo>
                  <a:cubicBezTo>
                    <a:pt x="341677" y="259093"/>
                    <a:pt x="347067" y="249512"/>
                    <a:pt x="347811" y="239105"/>
                  </a:cubicBezTo>
                  <a:cubicBezTo>
                    <a:pt x="349542" y="219048"/>
                    <a:pt x="343022" y="199129"/>
                    <a:pt x="329753" y="183966"/>
                  </a:cubicBezTo>
                  <a:cubicBezTo>
                    <a:pt x="318174" y="171697"/>
                    <a:pt x="301901" y="164873"/>
                    <a:pt x="285021" y="165356"/>
                  </a:cubicBezTo>
                  <a:lnTo>
                    <a:pt x="179911" y="165356"/>
                  </a:lnTo>
                  <a:cubicBezTo>
                    <a:pt x="179911" y="150123"/>
                    <a:pt x="179911" y="126276"/>
                    <a:pt x="180807" y="105047"/>
                  </a:cubicBezTo>
                  <a:cubicBezTo>
                    <a:pt x="182392" y="74513"/>
                    <a:pt x="165299" y="37225"/>
                    <a:pt x="148413" y="17650"/>
                  </a:cubicBezTo>
                  <a:cubicBezTo>
                    <a:pt x="141886" y="8828"/>
                    <a:pt x="132340" y="2721"/>
                    <a:pt x="121601" y="488"/>
                  </a:cubicBezTo>
                  <a:cubicBezTo>
                    <a:pt x="118672" y="130"/>
                    <a:pt x="115728" y="-57"/>
                    <a:pt x="112779" y="-63"/>
                  </a:cubicBezTo>
                  <a:cubicBezTo>
                    <a:pt x="93342" y="-63"/>
                    <a:pt x="70459" y="7725"/>
                    <a:pt x="65979" y="24680"/>
                  </a:cubicBezTo>
                  <a:cubicBezTo>
                    <a:pt x="64655" y="32524"/>
                    <a:pt x="65297" y="40575"/>
                    <a:pt x="67840" y="48115"/>
                  </a:cubicBezTo>
                  <a:cubicBezTo>
                    <a:pt x="71872" y="62272"/>
                    <a:pt x="72699" y="77160"/>
                    <a:pt x="70252" y="91675"/>
                  </a:cubicBezTo>
                  <a:cubicBezTo>
                    <a:pt x="64531" y="123932"/>
                    <a:pt x="15733" y="201955"/>
                    <a:pt x="-51" y="216291"/>
                  </a:cubicBezTo>
                  <a:lnTo>
                    <a:pt x="32826" y="459388"/>
                  </a:lnTo>
                  <a:cubicBezTo>
                    <a:pt x="54468" y="467797"/>
                    <a:pt x="104508" y="486062"/>
                    <a:pt x="130837" y="486062"/>
                  </a:cubicBezTo>
                  <a:lnTo>
                    <a:pt x="262276" y="486062"/>
                  </a:lnTo>
                  <a:cubicBezTo>
                    <a:pt x="271236" y="486062"/>
                    <a:pt x="301150" y="484132"/>
                    <a:pt x="310110" y="458975"/>
                  </a:cubicBezTo>
                  <a:cubicBezTo>
                    <a:pt x="313949" y="448085"/>
                    <a:pt x="313405" y="436161"/>
                    <a:pt x="308593" y="425684"/>
                  </a:cubicBezTo>
                  <a:cubicBezTo>
                    <a:pt x="308593" y="424719"/>
                    <a:pt x="308593" y="423961"/>
                    <a:pt x="308593" y="423409"/>
                  </a:cubicBezTo>
                  <a:cubicBezTo>
                    <a:pt x="308593" y="422858"/>
                    <a:pt x="308593" y="422927"/>
                    <a:pt x="308593" y="422720"/>
                  </a:cubicBezTo>
                  <a:cubicBezTo>
                    <a:pt x="324101" y="419412"/>
                    <a:pt x="335963" y="406868"/>
                    <a:pt x="338438" y="391222"/>
                  </a:cubicBezTo>
                  <a:cubicBezTo>
                    <a:pt x="341533" y="376885"/>
                    <a:pt x="338513" y="361860"/>
                    <a:pt x="330098" y="349867"/>
                  </a:cubicBezTo>
                  <a:cubicBezTo>
                    <a:pt x="347329" y="342010"/>
                    <a:pt x="356427" y="325813"/>
                    <a:pt x="354566" y="303825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43" name="图片 42" descr="卡通画&#10;&#10;中度可信度描述已自动生成">
            <a:extLst>
              <a:ext uri="{FF2B5EF4-FFF2-40B4-BE49-F238E27FC236}">
                <a16:creationId xmlns:a16="http://schemas.microsoft.com/office/drawing/2014/main" id="{73B8E5BB-4F46-4B16-A5B5-703FD8DC8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244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88cc63e0-4ac8-4e5d-bbbb-10a8d1919c41&quot;,&quot;Name&quot;:&quot;正常设计&quot;,&quot;Kind&quot;:&quot;Custom&quot;,&quot;OldGuidesSetting&quot;:{&quot;HeaderHeight&quot;:10.0,&quot;FooterHeight&quot;:6.0,&quot;SideMargin&quot;:5.0,&quot;TopMargin&quot;:0.0,&quot;BottomMargin&quot;:0.0,&quot;IntervalMargin&quot;:1.5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5.669405"/>
  <p:tag name="SHADOWSIZE" val="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JUSTMENTS" val="5.669405"/>
  <p:tag name="SHADOWSIZE" val="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GLOW" val="0"/>
  <p:tag name="TEXTREFLECTION" val="0"/>
  <p:tag name="LINERULEAFTER" val="0"/>
  <p:tag name="MARGINBOTTOM" val="3.6"/>
  <p:tag name="MARGINRIGHT" val="7.2"/>
  <p:tag name="MARGINLEFT" val="7.2"/>
  <p:tag name="MARGINTOP" val="3.6"/>
  <p:tag name="FONTSIZE" val="18"/>
  <p:tag name="SOFTEDGE" val="0"/>
  <p:tag name="SHAPEGLOW" val="0"/>
  <p:tag name="SHAPEREFLECTION" val="-2.147484E+09"/>
  <p:tag name="HEIGHT" val="6.6"/>
  <p:tag name="WIDTH" val="104.5528"/>
  <p:tag name="LEFT" val="5.773858"/>
  <p:tag name="TOP" val="163.78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GLOW" val="0"/>
  <p:tag name="TEXTREFLECTION" val="0"/>
  <p:tag name="LINERULEAFTER" val="0"/>
  <p:tag name="MARGINBOTTOM" val="3.6"/>
  <p:tag name="MARGINRIGHT" val="7.2"/>
  <p:tag name="MARGINLEFT" val="7.2"/>
  <p:tag name="MARGINTOP" val="3.6"/>
  <p:tag name="FONTSIZE" val="18"/>
  <p:tag name="SOFTEDGE" val="0"/>
  <p:tag name="SHAPEGLOW" val="0"/>
  <p:tag name="SHAPEREFLECTION" val="-2.147484E+09"/>
  <p:tag name="HEIGHT" val="6.6"/>
  <p:tag name="WIDTH" val="104.5528"/>
  <p:tag name="LEFT" val="5.773779"/>
  <p:tag name="TOP" val="293.30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GLOW" val="0"/>
  <p:tag name="TEXTREFLECTION" val="0"/>
  <p:tag name="LINERULEAFTER" val="0"/>
  <p:tag name="MARGINBOTTOM" val="3.6"/>
  <p:tag name="MARGINRIGHT" val="7.2"/>
  <p:tag name="MARGINLEFT" val="7.2"/>
  <p:tag name="MARGINTOP" val="3.6"/>
  <p:tag name="FONTSIZE" val="18"/>
  <p:tag name="SOFTEDGE" val="0"/>
  <p:tag name="SHAPEGLOW" val="0"/>
  <p:tag name="SHAPEREFLECTION" val="-2.147484E+09"/>
  <p:tag name="HEIGHT" val="6.6"/>
  <p:tag name="WIDTH" val="104.5528"/>
  <p:tag name="LEFT" val="5.773779"/>
  <p:tag name="TOP" val="422.8287"/>
</p:tagLst>
</file>

<file path=ppt/theme/theme1.xml><?xml version="1.0" encoding="utf-8"?>
<a:theme xmlns:a="http://schemas.openxmlformats.org/drawingml/2006/main" name="PPT模板">
  <a:themeElements>
    <a:clrScheme name="自定义 68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DCD1"/>
      </a:accent1>
      <a:accent2>
        <a:srgbClr val="1C2029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66DCA"/>
      </a:hlink>
      <a:folHlink>
        <a:srgbClr val="BFBFBF"/>
      </a:folHlink>
    </a:clrScheme>
    <a:fontScheme name="自定义 1">
      <a:majorFont>
        <a:latin typeface="微软雅黑 Bold"/>
        <a:ea typeface="微软雅黑 Bold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88F92922-0720-4E66-9C5A-187022EB4E74}" vid="{FFD94023-FEBE-453C-9FD9-CF7EA935F59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纯空白模板</Template>
  <TotalTime>1924</TotalTime>
  <Words>2063</Words>
  <Application>Microsoft Office PowerPoint</Application>
  <PresentationFormat>宽屏</PresentationFormat>
  <Paragraphs>276</Paragraphs>
  <Slides>23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OPPOSans B</vt:lpstr>
      <vt:lpstr>OPPOSans H</vt:lpstr>
      <vt:lpstr>OPPOSans R</vt:lpstr>
      <vt:lpstr>阿里巴巴普惠体 2.0 35 Thin</vt:lpstr>
      <vt:lpstr>等线</vt:lpstr>
      <vt:lpstr>汉仪旗黑 85S</vt:lpstr>
      <vt:lpstr>汉仪旗黑KW 55S</vt:lpstr>
      <vt:lpstr>汉仪旗黑KW55S</vt:lpstr>
      <vt:lpstr>宋体</vt:lpstr>
      <vt:lpstr>微软雅黑</vt:lpstr>
      <vt:lpstr>微软雅黑 Bold</vt:lpstr>
      <vt:lpstr>Arial</vt:lpstr>
      <vt:lpstr>PPT模板</vt:lpstr>
      <vt:lpstr>PowerPoint 演示文稿</vt:lpstr>
      <vt:lpstr>PowerPoint 演示文稿</vt:lpstr>
      <vt:lpstr>PowerPoint 演示文稿</vt:lpstr>
      <vt:lpstr>PowerPoint 演示文稿</vt:lpstr>
      <vt:lpstr>工作完成情况</vt:lpstr>
      <vt:lpstr>工作完成情况</vt:lpstr>
      <vt:lpstr>工作完成情况</vt:lpstr>
      <vt:lpstr>PowerPoint 演示文稿</vt:lpstr>
      <vt:lpstr>业绩成果展示</vt:lpstr>
      <vt:lpstr>业绩成果展示</vt:lpstr>
      <vt:lpstr>业绩成果展示</vt:lpstr>
      <vt:lpstr>业绩成果展示</vt:lpstr>
      <vt:lpstr>PowerPoint 演示文稿</vt:lpstr>
      <vt:lpstr>工作不足之处</vt:lpstr>
      <vt:lpstr>工作不足之处</vt:lpstr>
      <vt:lpstr>工作不足之处</vt:lpstr>
      <vt:lpstr>工作不足之处</vt:lpstr>
      <vt:lpstr>PowerPoint 演示文稿</vt:lpstr>
      <vt:lpstr>明年工作计划</vt:lpstr>
      <vt:lpstr>明年工作计划</vt:lpstr>
      <vt:lpstr>明年工作计划</vt:lpstr>
      <vt:lpstr>明年工作计划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超 朱</dc:creator>
  <cp:lastModifiedBy>超 朱</cp:lastModifiedBy>
  <cp:revision>348</cp:revision>
  <dcterms:created xsi:type="dcterms:W3CDTF">2022-11-16T05:16:49Z</dcterms:created>
  <dcterms:modified xsi:type="dcterms:W3CDTF">2023-06-28T02:44:28Z</dcterms:modified>
</cp:coreProperties>
</file>