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6" r:id="rId8"/>
    <p:sldId id="262" r:id="rId9"/>
    <p:sldId id="269" r:id="rId10"/>
    <p:sldId id="268" r:id="rId11"/>
    <p:sldId id="275" r:id="rId12"/>
    <p:sldId id="270" r:id="rId13"/>
    <p:sldId id="271" r:id="rId14"/>
    <p:sldId id="263" r:id="rId15"/>
    <p:sldId id="273" r:id="rId16"/>
    <p:sldId id="274" r:id="rId17"/>
    <p:sldId id="276" r:id="rId18"/>
    <p:sldId id="264" r:id="rId19"/>
    <p:sldId id="272" r:id="rId20"/>
    <p:sldId id="277" r:id="rId21"/>
    <p:sldId id="278" r:id="rId22"/>
    <p:sldId id="279" r:id="rId23"/>
    <p:sldId id="26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27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8"/>
      </p:cViewPr>
      <p:guideLst>
        <p:guide orient="horz" pos="1049"/>
        <p:guide pos="27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D5-4E0D-816F-AB1EA62A65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D5-4E0D-816F-AB1EA62A65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D5-4E0D-816F-AB1EA62A6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4599967"/>
        <c:axId val="964600383"/>
      </c:barChart>
      <c:catAx>
        <c:axId val="964599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600383"/>
        <c:crosses val="autoZero"/>
        <c:auto val="1"/>
        <c:lblAlgn val="ctr"/>
        <c:lblOffset val="100"/>
        <c:noMultiLvlLbl val="0"/>
      </c:catAx>
      <c:valAx>
        <c:axId val="964600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599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3A-4973-B27B-1BC113ED31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3A-4973-B27B-1BC113ED31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3A-4973-B27B-1BC113ED3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6633983"/>
        <c:axId val="1426635231"/>
      </c:lineChart>
      <c:catAx>
        <c:axId val="142663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635231"/>
        <c:crosses val="autoZero"/>
        <c:auto val="1"/>
        <c:lblAlgn val="ctr"/>
        <c:lblOffset val="100"/>
        <c:noMultiLvlLbl val="0"/>
      </c:catAx>
      <c:valAx>
        <c:axId val="142663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63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00BE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74-4164-95A3-DEA233B79FC6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74-4164-95A3-DEA233B79FC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5-4F0C-A171-306588C3B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24-4BB1-A2DC-3EA590061703}"/>
              </c:ext>
            </c:extLst>
          </c:dPt>
          <c:dPt>
            <c:idx val="1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E5-4F0C-A171-306588C3B44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5-4F0C-A171-306588C3B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7E85689-3440-0CCC-D040-7BDD97C96C3D}"/>
              </a:ext>
            </a:extLst>
          </p:cNvPr>
          <p:cNvSpPr/>
          <p:nvPr userDrawn="1"/>
        </p:nvSpPr>
        <p:spPr>
          <a:xfrm rot="2911125">
            <a:off x="5286790" y="-2079283"/>
            <a:ext cx="8400339" cy="5855889"/>
          </a:xfrm>
          <a:custGeom>
            <a:avLst/>
            <a:gdLst>
              <a:gd name="connsiteX0" fmla="*/ 0 w 7912817"/>
              <a:gd name="connsiteY0" fmla="*/ 5506587 h 5506587"/>
              <a:gd name="connsiteX1" fmla="*/ 4868604 w 7912817"/>
              <a:gd name="connsiteY1" fmla="*/ 0 h 5506587"/>
              <a:gd name="connsiteX2" fmla="*/ 7912817 w 7912817"/>
              <a:gd name="connsiteY2" fmla="*/ 2691517 h 5506587"/>
              <a:gd name="connsiteX3" fmla="*/ 7912817 w 7912817"/>
              <a:gd name="connsiteY3" fmla="*/ 5137343 h 5506587"/>
              <a:gd name="connsiteX4" fmla="*/ 7543573 w 7912817"/>
              <a:gd name="connsiteY4" fmla="*/ 5506587 h 5506587"/>
              <a:gd name="connsiteX0" fmla="*/ 0 w 7912817"/>
              <a:gd name="connsiteY0" fmla="*/ 5506587 h 5516037"/>
              <a:gd name="connsiteX1" fmla="*/ 4868604 w 7912817"/>
              <a:gd name="connsiteY1" fmla="*/ 0 h 5516037"/>
              <a:gd name="connsiteX2" fmla="*/ 7912817 w 7912817"/>
              <a:gd name="connsiteY2" fmla="*/ 2691517 h 5516037"/>
              <a:gd name="connsiteX3" fmla="*/ 7912817 w 7912817"/>
              <a:gd name="connsiteY3" fmla="*/ 5137343 h 5516037"/>
              <a:gd name="connsiteX4" fmla="*/ 7594480 w 7912817"/>
              <a:gd name="connsiteY4" fmla="*/ 5516037 h 5516037"/>
              <a:gd name="connsiteX5" fmla="*/ 0 w 7912817"/>
              <a:gd name="connsiteY5" fmla="*/ 5506587 h 5516037"/>
              <a:gd name="connsiteX0" fmla="*/ 0 w 7912817"/>
              <a:gd name="connsiteY0" fmla="*/ 5506587 h 5516037"/>
              <a:gd name="connsiteX1" fmla="*/ 4868604 w 7912817"/>
              <a:gd name="connsiteY1" fmla="*/ 0 h 5516037"/>
              <a:gd name="connsiteX2" fmla="*/ 7912817 w 7912817"/>
              <a:gd name="connsiteY2" fmla="*/ 2691517 h 5516037"/>
              <a:gd name="connsiteX3" fmla="*/ 7910019 w 7912817"/>
              <a:gd name="connsiteY3" fmla="*/ 5194132 h 5516037"/>
              <a:gd name="connsiteX4" fmla="*/ 7594480 w 7912817"/>
              <a:gd name="connsiteY4" fmla="*/ 5516037 h 5516037"/>
              <a:gd name="connsiteX5" fmla="*/ 0 w 7912817"/>
              <a:gd name="connsiteY5" fmla="*/ 5506587 h 551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2817" h="5516037">
                <a:moveTo>
                  <a:pt x="0" y="5506587"/>
                </a:moveTo>
                <a:lnTo>
                  <a:pt x="4868604" y="0"/>
                </a:lnTo>
                <a:lnTo>
                  <a:pt x="7912817" y="2691517"/>
                </a:lnTo>
                <a:cubicBezTo>
                  <a:pt x="7911884" y="3525722"/>
                  <a:pt x="7910952" y="4359927"/>
                  <a:pt x="7910019" y="5194132"/>
                </a:cubicBezTo>
                <a:cubicBezTo>
                  <a:pt x="7910019" y="5398060"/>
                  <a:pt x="7798408" y="5516037"/>
                  <a:pt x="7594480" y="5516037"/>
                </a:cubicBezTo>
                <a:lnTo>
                  <a:pt x="0" y="5506587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12" name="图片 11" descr="图片包含 桌子, 游戏机&#10;&#10;描述已自动生成">
            <a:extLst>
              <a:ext uri="{FF2B5EF4-FFF2-40B4-BE49-F238E27FC236}">
                <a16:creationId xmlns:a16="http://schemas.microsoft.com/office/drawing/2014/main" id="{86030B1A-5EF3-A8E3-81DC-93E1C17E9F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r="28373" b="552"/>
          <a:stretch>
            <a:fillRect/>
          </a:stretch>
        </p:blipFill>
        <p:spPr>
          <a:xfrm>
            <a:off x="5033160" y="0"/>
            <a:ext cx="7158840" cy="5642432"/>
          </a:xfrm>
          <a:custGeom>
            <a:avLst/>
            <a:gdLst>
              <a:gd name="connsiteX0" fmla="*/ 0 w 7158840"/>
              <a:gd name="connsiteY0" fmla="*/ 0 h 5642432"/>
              <a:gd name="connsiteX1" fmla="*/ 7131933 w 7158840"/>
              <a:gd name="connsiteY1" fmla="*/ 1 h 5642432"/>
              <a:gd name="connsiteX2" fmla="*/ 7158839 w 7158840"/>
              <a:gd name="connsiteY2" fmla="*/ 30563 h 5642432"/>
              <a:gd name="connsiteX3" fmla="*/ 7158840 w 7158840"/>
              <a:gd name="connsiteY3" fmla="*/ 3896811 h 5642432"/>
              <a:gd name="connsiteX4" fmla="*/ 5247273 w 7158840"/>
              <a:gd name="connsiteY4" fmla="*/ 5579702 h 5642432"/>
              <a:gd name="connsiteX5" fmla="*/ 4892335 w 7158840"/>
              <a:gd name="connsiteY5" fmla="*/ 5557121 h 564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8840" h="5642432">
                <a:moveTo>
                  <a:pt x="0" y="0"/>
                </a:moveTo>
                <a:lnTo>
                  <a:pt x="7131933" y="1"/>
                </a:lnTo>
                <a:lnTo>
                  <a:pt x="7158839" y="30563"/>
                </a:lnTo>
                <a:lnTo>
                  <a:pt x="7158840" y="3896811"/>
                </a:lnTo>
                <a:lnTo>
                  <a:pt x="5247273" y="5579702"/>
                </a:lnTo>
                <a:cubicBezTo>
                  <a:pt x="5143024" y="5671480"/>
                  <a:pt x="4984113" y="5661370"/>
                  <a:pt x="4892335" y="5557121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87B6DF0-D871-8C61-707D-988BEF692267}"/>
              </a:ext>
            </a:extLst>
          </p:cNvPr>
          <p:cNvSpPr/>
          <p:nvPr userDrawn="1"/>
        </p:nvSpPr>
        <p:spPr>
          <a:xfrm rot="19118412">
            <a:off x="6041473" y="5078915"/>
            <a:ext cx="4041663" cy="3558169"/>
          </a:xfrm>
          <a:custGeom>
            <a:avLst/>
            <a:gdLst>
              <a:gd name="connsiteX0" fmla="*/ 3743219 w 3797009"/>
              <a:gd name="connsiteY0" fmla="*/ 53790 h 3342782"/>
              <a:gd name="connsiteX1" fmla="*/ 3797009 w 3797009"/>
              <a:gd name="connsiteY1" fmla="*/ 183651 h 3342782"/>
              <a:gd name="connsiteX2" fmla="*/ 3797009 w 3797009"/>
              <a:gd name="connsiteY2" fmla="*/ 3342782 h 3342782"/>
              <a:gd name="connsiteX3" fmla="*/ 0 w 3797009"/>
              <a:gd name="connsiteY3" fmla="*/ 0 h 3342782"/>
              <a:gd name="connsiteX4" fmla="*/ 3613358 w 3797009"/>
              <a:gd name="connsiteY4" fmla="*/ 0 h 3342782"/>
              <a:gd name="connsiteX5" fmla="*/ 3743219 w 3797009"/>
              <a:gd name="connsiteY5" fmla="*/ 53790 h 334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7009" h="3342782">
                <a:moveTo>
                  <a:pt x="3743219" y="53790"/>
                </a:moveTo>
                <a:cubicBezTo>
                  <a:pt x="3776454" y="87025"/>
                  <a:pt x="3797009" y="132937"/>
                  <a:pt x="3797009" y="183651"/>
                </a:cubicBezTo>
                <a:lnTo>
                  <a:pt x="3797009" y="3342782"/>
                </a:lnTo>
                <a:lnTo>
                  <a:pt x="0" y="0"/>
                </a:lnTo>
                <a:lnTo>
                  <a:pt x="3613358" y="0"/>
                </a:lnTo>
                <a:cubicBezTo>
                  <a:pt x="3664072" y="0"/>
                  <a:pt x="3709984" y="20556"/>
                  <a:pt x="374321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222F925-E20E-40E1-748B-E51CA2304BC4}"/>
              </a:ext>
            </a:extLst>
          </p:cNvPr>
          <p:cNvSpPr/>
          <p:nvPr userDrawn="1"/>
        </p:nvSpPr>
        <p:spPr>
          <a:xfrm>
            <a:off x="695764" y="5442857"/>
            <a:ext cx="1888026" cy="40010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81BE1215-5AAB-E0C0-AE03-6722E367BD29}"/>
              </a:ext>
            </a:extLst>
          </p:cNvPr>
          <p:cNvSpPr/>
          <p:nvPr userDrawn="1"/>
        </p:nvSpPr>
        <p:spPr>
          <a:xfrm>
            <a:off x="2218980" y="5490511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9A0673AC-FD0B-BEFD-4025-8F5E73F3DCDA}"/>
              </a:ext>
            </a:extLst>
          </p:cNvPr>
          <p:cNvSpPr/>
          <p:nvPr userDrawn="1"/>
        </p:nvSpPr>
        <p:spPr>
          <a:xfrm rot="5400000">
            <a:off x="2317727" y="5571634"/>
            <a:ext cx="165363" cy="1425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2B44DEE-DC1D-6259-272E-2FF1057FF208}"/>
              </a:ext>
            </a:extLst>
          </p:cNvPr>
          <p:cNvSpPr txBox="1"/>
          <p:nvPr userDrawn="1"/>
        </p:nvSpPr>
        <p:spPr>
          <a:xfrm>
            <a:off x="1060952" y="54582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741123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+">
            <a:extLst>
              <a:ext uri="{FF2B5EF4-FFF2-40B4-BE49-F238E27FC236}">
                <a16:creationId xmlns:a16="http://schemas.microsoft.com/office/drawing/2014/main" id="{5E7F0D8C-53A5-69CD-38D6-686BCD598B9D}"/>
              </a:ext>
            </a:extLst>
          </p:cNvPr>
          <p:cNvSpPr/>
          <p:nvPr userDrawn="1"/>
        </p:nvSpPr>
        <p:spPr>
          <a:xfrm>
            <a:off x="411709" y="361950"/>
            <a:ext cx="11368582" cy="6124575"/>
          </a:xfrm>
          <a:prstGeom prst="roundRect">
            <a:avLst>
              <a:gd name="adj" fmla="val 34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6B4D4196-D60E-1B37-E8AD-236ECCEF9088}"/>
              </a:ext>
            </a:extLst>
          </p:cNvPr>
          <p:cNvSpPr/>
          <p:nvPr userDrawn="1"/>
        </p:nvSpPr>
        <p:spPr>
          <a:xfrm>
            <a:off x="482600" y="444500"/>
            <a:ext cx="11226800" cy="5969000"/>
          </a:xfrm>
          <a:prstGeom prst="roundRect">
            <a:avLst>
              <a:gd name="adj" fmla="val 34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9448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0A972C4-E6B3-0967-5E1A-519E3BE4F1B3}"/>
              </a:ext>
            </a:extLst>
          </p:cNvPr>
          <p:cNvSpPr/>
          <p:nvPr userDrawn="1"/>
        </p:nvSpPr>
        <p:spPr>
          <a:xfrm rot="18688875" flipH="1">
            <a:off x="-1517804" y="-2079283"/>
            <a:ext cx="8400339" cy="5855889"/>
          </a:xfrm>
          <a:custGeom>
            <a:avLst/>
            <a:gdLst>
              <a:gd name="connsiteX0" fmla="*/ 0 w 7912817"/>
              <a:gd name="connsiteY0" fmla="*/ 5506587 h 5506587"/>
              <a:gd name="connsiteX1" fmla="*/ 4868604 w 7912817"/>
              <a:gd name="connsiteY1" fmla="*/ 0 h 5506587"/>
              <a:gd name="connsiteX2" fmla="*/ 7912817 w 7912817"/>
              <a:gd name="connsiteY2" fmla="*/ 2691517 h 5506587"/>
              <a:gd name="connsiteX3" fmla="*/ 7912817 w 7912817"/>
              <a:gd name="connsiteY3" fmla="*/ 5137343 h 5506587"/>
              <a:gd name="connsiteX4" fmla="*/ 7543573 w 7912817"/>
              <a:gd name="connsiteY4" fmla="*/ 5506587 h 5506587"/>
              <a:gd name="connsiteX0" fmla="*/ 0 w 7912817"/>
              <a:gd name="connsiteY0" fmla="*/ 5506587 h 5516037"/>
              <a:gd name="connsiteX1" fmla="*/ 4868604 w 7912817"/>
              <a:gd name="connsiteY1" fmla="*/ 0 h 5516037"/>
              <a:gd name="connsiteX2" fmla="*/ 7912817 w 7912817"/>
              <a:gd name="connsiteY2" fmla="*/ 2691517 h 5516037"/>
              <a:gd name="connsiteX3" fmla="*/ 7912817 w 7912817"/>
              <a:gd name="connsiteY3" fmla="*/ 5137343 h 5516037"/>
              <a:gd name="connsiteX4" fmla="*/ 7594480 w 7912817"/>
              <a:gd name="connsiteY4" fmla="*/ 5516037 h 5516037"/>
              <a:gd name="connsiteX5" fmla="*/ 0 w 7912817"/>
              <a:gd name="connsiteY5" fmla="*/ 5506587 h 5516037"/>
              <a:gd name="connsiteX0" fmla="*/ 0 w 7912817"/>
              <a:gd name="connsiteY0" fmla="*/ 5506587 h 5516037"/>
              <a:gd name="connsiteX1" fmla="*/ 4868604 w 7912817"/>
              <a:gd name="connsiteY1" fmla="*/ 0 h 5516037"/>
              <a:gd name="connsiteX2" fmla="*/ 7912817 w 7912817"/>
              <a:gd name="connsiteY2" fmla="*/ 2691517 h 5516037"/>
              <a:gd name="connsiteX3" fmla="*/ 7910019 w 7912817"/>
              <a:gd name="connsiteY3" fmla="*/ 5194132 h 5516037"/>
              <a:gd name="connsiteX4" fmla="*/ 7594480 w 7912817"/>
              <a:gd name="connsiteY4" fmla="*/ 5516037 h 5516037"/>
              <a:gd name="connsiteX5" fmla="*/ 0 w 7912817"/>
              <a:gd name="connsiteY5" fmla="*/ 5506587 h 551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2817" h="5516037">
                <a:moveTo>
                  <a:pt x="0" y="5506587"/>
                </a:moveTo>
                <a:lnTo>
                  <a:pt x="4868604" y="0"/>
                </a:lnTo>
                <a:lnTo>
                  <a:pt x="7912817" y="2691517"/>
                </a:lnTo>
                <a:cubicBezTo>
                  <a:pt x="7911884" y="3525722"/>
                  <a:pt x="7910952" y="4359927"/>
                  <a:pt x="7910019" y="5194132"/>
                </a:cubicBezTo>
                <a:cubicBezTo>
                  <a:pt x="7910019" y="5398060"/>
                  <a:pt x="7798408" y="5516037"/>
                  <a:pt x="7594480" y="5516037"/>
                </a:cubicBezTo>
                <a:lnTo>
                  <a:pt x="0" y="5506587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4" name="图片 3" descr="图片包含 桌子, 游戏机&#10;&#10;描述已自动生成">
            <a:extLst>
              <a:ext uri="{FF2B5EF4-FFF2-40B4-BE49-F238E27FC236}">
                <a16:creationId xmlns:a16="http://schemas.microsoft.com/office/drawing/2014/main" id="{DD65B4D3-50CB-E143-F1B8-7A5BBB82F2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r="28373" b="552"/>
          <a:stretch>
            <a:fillRect/>
          </a:stretch>
        </p:blipFill>
        <p:spPr>
          <a:xfrm flipH="1">
            <a:off x="0" y="0"/>
            <a:ext cx="7158840" cy="5642432"/>
          </a:xfrm>
          <a:custGeom>
            <a:avLst/>
            <a:gdLst>
              <a:gd name="connsiteX0" fmla="*/ 0 w 7158840"/>
              <a:gd name="connsiteY0" fmla="*/ 0 h 5642432"/>
              <a:gd name="connsiteX1" fmla="*/ 7131933 w 7158840"/>
              <a:gd name="connsiteY1" fmla="*/ 1 h 5642432"/>
              <a:gd name="connsiteX2" fmla="*/ 7158839 w 7158840"/>
              <a:gd name="connsiteY2" fmla="*/ 30563 h 5642432"/>
              <a:gd name="connsiteX3" fmla="*/ 7158840 w 7158840"/>
              <a:gd name="connsiteY3" fmla="*/ 3896811 h 5642432"/>
              <a:gd name="connsiteX4" fmla="*/ 5247273 w 7158840"/>
              <a:gd name="connsiteY4" fmla="*/ 5579702 h 5642432"/>
              <a:gd name="connsiteX5" fmla="*/ 4892335 w 7158840"/>
              <a:gd name="connsiteY5" fmla="*/ 5557121 h 564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8840" h="5642432">
                <a:moveTo>
                  <a:pt x="0" y="0"/>
                </a:moveTo>
                <a:lnTo>
                  <a:pt x="7131933" y="1"/>
                </a:lnTo>
                <a:lnTo>
                  <a:pt x="7158839" y="30563"/>
                </a:lnTo>
                <a:lnTo>
                  <a:pt x="7158840" y="3896811"/>
                </a:lnTo>
                <a:lnTo>
                  <a:pt x="5247273" y="5579702"/>
                </a:lnTo>
                <a:cubicBezTo>
                  <a:pt x="5143024" y="5671480"/>
                  <a:pt x="4984113" y="5661370"/>
                  <a:pt x="4892335" y="5557121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044A4ED-591D-7A4F-4F5C-4CAF52EE12D7}"/>
              </a:ext>
            </a:extLst>
          </p:cNvPr>
          <p:cNvSpPr/>
          <p:nvPr userDrawn="1"/>
        </p:nvSpPr>
        <p:spPr>
          <a:xfrm rot="2481588" flipH="1">
            <a:off x="-131944" y="5717018"/>
            <a:ext cx="2732379" cy="1910189"/>
          </a:xfrm>
          <a:custGeom>
            <a:avLst/>
            <a:gdLst>
              <a:gd name="connsiteX0" fmla="*/ 2678589 w 2732379"/>
              <a:gd name="connsiteY0" fmla="*/ 53790 h 1910189"/>
              <a:gd name="connsiteX1" fmla="*/ 2548728 w 2732379"/>
              <a:gd name="connsiteY1" fmla="*/ 0 h 1910189"/>
              <a:gd name="connsiteX2" fmla="*/ 0 w 2732379"/>
              <a:gd name="connsiteY2" fmla="*/ 0 h 1910189"/>
              <a:gd name="connsiteX3" fmla="*/ 2169751 w 2732379"/>
              <a:gd name="connsiteY3" fmla="*/ 1910189 h 1910189"/>
              <a:gd name="connsiteX4" fmla="*/ 2732379 w 2732379"/>
              <a:gd name="connsiteY4" fmla="*/ 1271109 h 1910189"/>
              <a:gd name="connsiteX5" fmla="*/ 2732379 w 2732379"/>
              <a:gd name="connsiteY5" fmla="*/ 183651 h 1910189"/>
              <a:gd name="connsiteX6" fmla="*/ 2678589 w 2732379"/>
              <a:gd name="connsiteY6" fmla="*/ 53790 h 19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2379" h="1910189">
                <a:moveTo>
                  <a:pt x="2678589" y="53790"/>
                </a:moveTo>
                <a:cubicBezTo>
                  <a:pt x="2645354" y="20556"/>
                  <a:pt x="2599442" y="0"/>
                  <a:pt x="2548728" y="0"/>
                </a:cubicBezTo>
                <a:lnTo>
                  <a:pt x="0" y="0"/>
                </a:lnTo>
                <a:lnTo>
                  <a:pt x="2169751" y="1910189"/>
                </a:lnTo>
                <a:lnTo>
                  <a:pt x="2732379" y="1271109"/>
                </a:lnTo>
                <a:lnTo>
                  <a:pt x="2732379" y="183651"/>
                </a:lnTo>
                <a:cubicBezTo>
                  <a:pt x="2732379" y="132937"/>
                  <a:pt x="2711824" y="87025"/>
                  <a:pt x="267858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4BB22EF9-B909-51E4-6F00-992D70F16752}"/>
              </a:ext>
            </a:extLst>
          </p:cNvPr>
          <p:cNvSpPr/>
          <p:nvPr userDrawn="1"/>
        </p:nvSpPr>
        <p:spPr>
          <a:xfrm>
            <a:off x="10616755" y="6122747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76494356-51F5-072A-94D4-6F0720803022}"/>
              </a:ext>
            </a:extLst>
          </p:cNvPr>
          <p:cNvSpPr/>
          <p:nvPr userDrawn="1"/>
        </p:nvSpPr>
        <p:spPr>
          <a:xfrm>
            <a:off x="10930925" y="6122747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E2A7500D-64D3-4E5B-B4E6-A479A15A54DD}"/>
              </a:ext>
            </a:extLst>
          </p:cNvPr>
          <p:cNvSpPr/>
          <p:nvPr userDrawn="1"/>
        </p:nvSpPr>
        <p:spPr>
          <a:xfrm>
            <a:off x="11245095" y="6122747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082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+">
            <a:extLst>
              <a:ext uri="{FF2B5EF4-FFF2-40B4-BE49-F238E27FC236}">
                <a16:creationId xmlns:a16="http://schemas.microsoft.com/office/drawing/2014/main" id="{C5404630-422F-BB30-DB02-E9D22F63D2B9}"/>
              </a:ext>
            </a:extLst>
          </p:cNvPr>
          <p:cNvSpPr/>
          <p:nvPr userDrawn="1"/>
        </p:nvSpPr>
        <p:spPr>
          <a:xfrm>
            <a:off x="411709" y="361950"/>
            <a:ext cx="11368582" cy="6124575"/>
          </a:xfrm>
          <a:prstGeom prst="roundRect">
            <a:avLst>
              <a:gd name="adj" fmla="val 34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39D4AAA-9F23-6AD5-9D27-846E7BB9AAC4}"/>
              </a:ext>
            </a:extLst>
          </p:cNvPr>
          <p:cNvSpPr/>
          <p:nvPr userDrawn="1"/>
        </p:nvSpPr>
        <p:spPr>
          <a:xfrm>
            <a:off x="482600" y="444500"/>
            <a:ext cx="11226800" cy="5969000"/>
          </a:xfrm>
          <a:prstGeom prst="roundRect">
            <a:avLst>
              <a:gd name="adj" fmla="val 34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8" name="菱形 7">
            <a:extLst>
              <a:ext uri="{FF2B5EF4-FFF2-40B4-BE49-F238E27FC236}">
                <a16:creationId xmlns:a16="http://schemas.microsoft.com/office/drawing/2014/main" id="{3326FF48-4B12-2B4F-9921-DE7F5BE01937}"/>
              </a:ext>
            </a:extLst>
          </p:cNvPr>
          <p:cNvSpPr/>
          <p:nvPr userDrawn="1"/>
        </p:nvSpPr>
        <p:spPr>
          <a:xfrm>
            <a:off x="610009" y="602854"/>
            <a:ext cx="414508" cy="414508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847A8C14-528D-BF57-B566-DF92DE7350A1}"/>
              </a:ext>
            </a:extLst>
          </p:cNvPr>
          <p:cNvSpPr/>
          <p:nvPr userDrawn="1"/>
        </p:nvSpPr>
        <p:spPr>
          <a:xfrm>
            <a:off x="11060464" y="6124695"/>
            <a:ext cx="201570" cy="20157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F8FDBAA1-BC1F-91E1-F0EF-3B01D58725EF}"/>
              </a:ext>
            </a:extLst>
          </p:cNvPr>
          <p:cNvSpPr/>
          <p:nvPr userDrawn="1"/>
        </p:nvSpPr>
        <p:spPr>
          <a:xfrm>
            <a:off x="11333334" y="6124695"/>
            <a:ext cx="201570" cy="20157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053B6FFB-180A-0091-C141-36EB299243DE}"/>
              </a:ext>
            </a:extLst>
          </p:cNvPr>
          <p:cNvSpPr/>
          <p:nvPr userDrawn="1"/>
        </p:nvSpPr>
        <p:spPr>
          <a:xfrm>
            <a:off x="10787595" y="6124695"/>
            <a:ext cx="201570" cy="20157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2" name="标题 11">
            <a:extLst>
              <a:ext uri="{FF2B5EF4-FFF2-40B4-BE49-F238E27FC236}">
                <a16:creationId xmlns:a16="http://schemas.microsoft.com/office/drawing/2014/main" id="{640FDA5F-D457-261B-8579-577216C5B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663" y="555218"/>
            <a:ext cx="2255837" cy="46255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  <a:latin typeface="MiSans" panose="00000500000000000000" pitchFamily="2" charset="-122"/>
                <a:ea typeface="MiSans" panose="00000500000000000000" pitchFamily="2" charset="-122"/>
              </a:defRPr>
            </a:lvl1pPr>
          </a:lstStyle>
          <a:p>
            <a:r>
              <a:rPr lang="zh-CN" altLang="en-US" dirty="0"/>
              <a:t>工作概况</a:t>
            </a:r>
          </a:p>
        </p:txBody>
      </p:sp>
    </p:spTree>
    <p:extLst>
      <p:ext uri="{BB962C8B-B14F-4D97-AF65-F5344CB8AC3E}">
        <p14:creationId xmlns:p14="http://schemas.microsoft.com/office/powerpoint/2010/main" val="3450230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96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94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88" userDrawn="1">
          <p15:clr>
            <a:srgbClr val="F26B43"/>
          </p15:clr>
        </p15:guide>
        <p15:guide id="4" pos="6992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2F3A79B-5221-357F-AF8F-07A9B1B5646F}"/>
              </a:ext>
            </a:extLst>
          </p:cNvPr>
          <p:cNvSpPr txBox="1"/>
          <p:nvPr/>
        </p:nvSpPr>
        <p:spPr>
          <a:xfrm>
            <a:off x="681250" y="1957350"/>
            <a:ext cx="6174767" cy="184665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 sz="6000" dirty="0">
                <a:solidFill>
                  <a:schemeClr val="accent1"/>
                </a:solidFill>
                <a:latin typeface="+mj-ea"/>
                <a:ea typeface="+mj-ea"/>
              </a:rPr>
              <a:t>青色简约</a:t>
            </a:r>
            <a:endParaRPr lang="en-US" altLang="zh-CN" sz="60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l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年终总结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PPT</a:t>
            </a:r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模板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E66860-9E89-EE19-426F-3F39C4A8BB35}"/>
              </a:ext>
            </a:extLst>
          </p:cNvPr>
          <p:cNvSpPr txBox="1"/>
          <p:nvPr/>
        </p:nvSpPr>
        <p:spPr>
          <a:xfrm>
            <a:off x="710516" y="3786406"/>
            <a:ext cx="449738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Contracted year-end summary template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FEC0C4B-110E-992C-4138-6E62A73B217A}"/>
              </a:ext>
            </a:extLst>
          </p:cNvPr>
          <p:cNvCxnSpPr>
            <a:cxnSpLocks/>
          </p:cNvCxnSpPr>
          <p:nvPr/>
        </p:nvCxnSpPr>
        <p:spPr>
          <a:xfrm>
            <a:off x="711198" y="4258641"/>
            <a:ext cx="60960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AA7A81E-5537-3826-B7CA-343D4F851BF4}"/>
              </a:ext>
            </a:extLst>
          </p:cNvPr>
          <p:cNvGrpSpPr/>
          <p:nvPr/>
        </p:nvGrpSpPr>
        <p:grpSpPr>
          <a:xfrm>
            <a:off x="601791" y="4484656"/>
            <a:ext cx="4766736" cy="400110"/>
            <a:chOff x="442137" y="4484656"/>
            <a:chExt cx="4766736" cy="40011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18A4FB8-2F1A-91C4-6EB1-740BE2D50623}"/>
                </a:ext>
              </a:extLst>
            </p:cNvPr>
            <p:cNvSpPr txBox="1"/>
            <p:nvPr/>
          </p:nvSpPr>
          <p:spPr>
            <a:xfrm>
              <a:off x="442137" y="4484656"/>
              <a:ext cx="1696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汇报人：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XXX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0107AF2-79C4-3C1A-0CBE-C67940B2A9F5}"/>
                </a:ext>
              </a:extLst>
            </p:cNvPr>
            <p:cNvSpPr txBox="1"/>
            <p:nvPr/>
          </p:nvSpPr>
          <p:spPr>
            <a:xfrm>
              <a:off x="2424136" y="4484656"/>
              <a:ext cx="27847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汇报时间：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20XX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年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1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月</a:t>
              </a:r>
            </a:p>
          </p:txBody>
        </p:sp>
      </p:grpSp>
      <p:sp>
        <p:nvSpPr>
          <p:cNvPr id="13" name="菱形 12">
            <a:extLst>
              <a:ext uri="{FF2B5EF4-FFF2-40B4-BE49-F238E27FC236}">
                <a16:creationId xmlns:a16="http://schemas.microsoft.com/office/drawing/2014/main" id="{9AD89D92-D00D-D16A-83EF-B3EE47DF1C0A}"/>
              </a:ext>
            </a:extLst>
          </p:cNvPr>
          <p:cNvSpPr/>
          <p:nvPr/>
        </p:nvSpPr>
        <p:spPr>
          <a:xfrm>
            <a:off x="71051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C2AFAD65-88BA-A966-ADF4-8892C9425101}"/>
              </a:ext>
            </a:extLst>
          </p:cNvPr>
          <p:cNvSpPr/>
          <p:nvPr/>
        </p:nvSpPr>
        <p:spPr>
          <a:xfrm>
            <a:off x="102468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DF8743DC-5E4D-9C4A-09FF-39CDAA30B325}"/>
              </a:ext>
            </a:extLst>
          </p:cNvPr>
          <p:cNvSpPr/>
          <p:nvPr/>
        </p:nvSpPr>
        <p:spPr>
          <a:xfrm>
            <a:off x="133885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1051A3D9-3C20-C1CD-3EB2-B1362023F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7E0678D9-C9F5-BFB7-8595-454447AEF1D6}"/>
              </a:ext>
            </a:extLst>
          </p:cNvPr>
          <p:cNvSpPr/>
          <p:nvPr/>
        </p:nvSpPr>
        <p:spPr>
          <a:xfrm>
            <a:off x="1146154" y="1875930"/>
            <a:ext cx="4879895" cy="1541730"/>
          </a:xfrm>
          <a:prstGeom prst="roundRect">
            <a:avLst>
              <a:gd name="adj" fmla="val 9028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708C552E-1ADA-6CBA-7F32-B8558B6C4A8E}"/>
              </a:ext>
            </a:extLst>
          </p:cNvPr>
          <p:cNvSpPr/>
          <p:nvPr/>
        </p:nvSpPr>
        <p:spPr>
          <a:xfrm>
            <a:off x="1149117" y="3727026"/>
            <a:ext cx="4879895" cy="1541730"/>
          </a:xfrm>
          <a:prstGeom prst="roundRect">
            <a:avLst>
              <a:gd name="adj" fmla="val 9028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584A6A96-BA4A-DA3E-D095-30698B90B85B}"/>
              </a:ext>
            </a:extLst>
          </p:cNvPr>
          <p:cNvSpPr/>
          <p:nvPr/>
        </p:nvSpPr>
        <p:spPr>
          <a:xfrm flipH="1">
            <a:off x="6162990" y="1895927"/>
            <a:ext cx="4879895" cy="1541730"/>
          </a:xfrm>
          <a:prstGeom prst="roundRect">
            <a:avLst>
              <a:gd name="adj" fmla="val 9028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6ADD9791-D53B-E9B2-87F0-19486FCB29F3}"/>
              </a:ext>
            </a:extLst>
          </p:cNvPr>
          <p:cNvSpPr/>
          <p:nvPr/>
        </p:nvSpPr>
        <p:spPr>
          <a:xfrm flipH="1">
            <a:off x="6162990" y="3749938"/>
            <a:ext cx="4879895" cy="1541730"/>
          </a:xfrm>
          <a:prstGeom prst="roundRect">
            <a:avLst>
              <a:gd name="adj" fmla="val 9028"/>
            </a:avLst>
          </a:prstGeom>
          <a:gradFill>
            <a:gsLst>
              <a:gs pos="10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工作总结</a:t>
            </a: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20A8A96-843A-B0E9-938B-502BE12235DD}"/>
              </a:ext>
            </a:extLst>
          </p:cNvPr>
          <p:cNvSpPr/>
          <p:nvPr/>
        </p:nvSpPr>
        <p:spPr>
          <a:xfrm rot="5400000">
            <a:off x="6176930" y="2232754"/>
            <a:ext cx="1252361" cy="1157446"/>
          </a:xfrm>
          <a:custGeom>
            <a:avLst/>
            <a:gdLst>
              <a:gd name="connsiteX0" fmla="*/ 207333 w 481012"/>
              <a:gd name="connsiteY0" fmla="*/ 0 h 414666"/>
              <a:gd name="connsiteX1" fmla="*/ 481012 w 481012"/>
              <a:gd name="connsiteY1" fmla="*/ 0 h 414666"/>
              <a:gd name="connsiteX2" fmla="*/ 481012 w 481012"/>
              <a:gd name="connsiteY2" fmla="*/ 414666 h 414666"/>
              <a:gd name="connsiteX3" fmla="*/ 0 w 481012"/>
              <a:gd name="connsiteY3" fmla="*/ 414666 h 414666"/>
              <a:gd name="connsiteX4" fmla="*/ 207333 w 481012"/>
              <a:gd name="connsiteY4" fmla="*/ 0 h 4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12" h="414666">
                <a:moveTo>
                  <a:pt x="207333" y="0"/>
                </a:moveTo>
                <a:lnTo>
                  <a:pt x="481012" y="0"/>
                </a:lnTo>
                <a:lnTo>
                  <a:pt x="481012" y="414666"/>
                </a:lnTo>
                <a:lnTo>
                  <a:pt x="0" y="414666"/>
                </a:lnTo>
                <a:lnTo>
                  <a:pt x="207333" y="0"/>
                </a:lnTo>
                <a:close/>
              </a:path>
            </a:pathLst>
          </a:custGeom>
          <a:solidFill>
            <a:schemeClr val="accent1"/>
          </a:solidFill>
          <a:ln w="152400">
            <a:solidFill>
              <a:schemeClr val="accent1"/>
            </a:solidFill>
            <a:round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F7A70306-406D-6ABB-4905-AF6393311027}"/>
              </a:ext>
            </a:extLst>
          </p:cNvPr>
          <p:cNvSpPr/>
          <p:nvPr/>
        </p:nvSpPr>
        <p:spPr>
          <a:xfrm rot="5400000" flipH="1">
            <a:off x="6186455" y="3729039"/>
            <a:ext cx="1252361" cy="1157446"/>
          </a:xfrm>
          <a:custGeom>
            <a:avLst/>
            <a:gdLst>
              <a:gd name="connsiteX0" fmla="*/ 207333 w 481012"/>
              <a:gd name="connsiteY0" fmla="*/ 0 h 414666"/>
              <a:gd name="connsiteX1" fmla="*/ 481012 w 481012"/>
              <a:gd name="connsiteY1" fmla="*/ 0 h 414666"/>
              <a:gd name="connsiteX2" fmla="*/ 481012 w 481012"/>
              <a:gd name="connsiteY2" fmla="*/ 414666 h 414666"/>
              <a:gd name="connsiteX3" fmla="*/ 0 w 481012"/>
              <a:gd name="connsiteY3" fmla="*/ 414666 h 414666"/>
              <a:gd name="connsiteX4" fmla="*/ 207333 w 481012"/>
              <a:gd name="connsiteY4" fmla="*/ 0 h 4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12" h="414666">
                <a:moveTo>
                  <a:pt x="207333" y="0"/>
                </a:moveTo>
                <a:lnTo>
                  <a:pt x="481012" y="0"/>
                </a:lnTo>
                <a:lnTo>
                  <a:pt x="481012" y="414666"/>
                </a:lnTo>
                <a:lnTo>
                  <a:pt x="0" y="414666"/>
                </a:lnTo>
                <a:lnTo>
                  <a:pt x="207333" y="0"/>
                </a:lnTo>
                <a:close/>
              </a:path>
            </a:pathLst>
          </a:custGeom>
          <a:solidFill>
            <a:schemeClr val="accent1"/>
          </a:solidFill>
          <a:ln w="152400">
            <a:solidFill>
              <a:schemeClr val="accent1"/>
            </a:solidFill>
            <a:round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MiSans" panose="00000500000000000000" pitchFamily="2" charset="-122"/>
                <a:ea typeface="MiSans" panose="00000500000000000000" pitchFamily="2" charset="-122"/>
              </a:rPr>
              <a:t> </a:t>
            </a:r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1872DCD2-9DD7-3F30-56C1-0D90E2DFC93F}"/>
              </a:ext>
            </a:extLst>
          </p:cNvPr>
          <p:cNvSpPr/>
          <p:nvPr/>
        </p:nvSpPr>
        <p:spPr>
          <a:xfrm rot="5400000" flipV="1">
            <a:off x="4753183" y="2232754"/>
            <a:ext cx="1252361" cy="1157446"/>
          </a:xfrm>
          <a:custGeom>
            <a:avLst/>
            <a:gdLst>
              <a:gd name="connsiteX0" fmla="*/ 207333 w 481012"/>
              <a:gd name="connsiteY0" fmla="*/ 0 h 414666"/>
              <a:gd name="connsiteX1" fmla="*/ 481012 w 481012"/>
              <a:gd name="connsiteY1" fmla="*/ 0 h 414666"/>
              <a:gd name="connsiteX2" fmla="*/ 481012 w 481012"/>
              <a:gd name="connsiteY2" fmla="*/ 414666 h 414666"/>
              <a:gd name="connsiteX3" fmla="*/ 0 w 481012"/>
              <a:gd name="connsiteY3" fmla="*/ 414666 h 414666"/>
              <a:gd name="connsiteX4" fmla="*/ 207333 w 481012"/>
              <a:gd name="connsiteY4" fmla="*/ 0 h 4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12" h="414666">
                <a:moveTo>
                  <a:pt x="207333" y="0"/>
                </a:moveTo>
                <a:lnTo>
                  <a:pt x="481012" y="0"/>
                </a:lnTo>
                <a:lnTo>
                  <a:pt x="481012" y="414666"/>
                </a:lnTo>
                <a:lnTo>
                  <a:pt x="0" y="414666"/>
                </a:lnTo>
                <a:lnTo>
                  <a:pt x="207333" y="0"/>
                </a:lnTo>
                <a:close/>
              </a:path>
            </a:pathLst>
          </a:custGeom>
          <a:solidFill>
            <a:schemeClr val="accent1"/>
          </a:solidFill>
          <a:ln w="152400">
            <a:solidFill>
              <a:schemeClr val="accent1"/>
            </a:solidFill>
            <a:round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38AC6ECC-3F75-5870-C643-DCAB4F5A47DE}"/>
              </a:ext>
            </a:extLst>
          </p:cNvPr>
          <p:cNvSpPr/>
          <p:nvPr/>
        </p:nvSpPr>
        <p:spPr>
          <a:xfrm rot="5400000" flipH="1" flipV="1">
            <a:off x="4762708" y="3729053"/>
            <a:ext cx="1252361" cy="1157446"/>
          </a:xfrm>
          <a:custGeom>
            <a:avLst/>
            <a:gdLst>
              <a:gd name="connsiteX0" fmla="*/ 207333 w 481012"/>
              <a:gd name="connsiteY0" fmla="*/ 0 h 414666"/>
              <a:gd name="connsiteX1" fmla="*/ 481012 w 481012"/>
              <a:gd name="connsiteY1" fmla="*/ 0 h 414666"/>
              <a:gd name="connsiteX2" fmla="*/ 481012 w 481012"/>
              <a:gd name="connsiteY2" fmla="*/ 414666 h 414666"/>
              <a:gd name="connsiteX3" fmla="*/ 0 w 481012"/>
              <a:gd name="connsiteY3" fmla="*/ 414666 h 414666"/>
              <a:gd name="connsiteX4" fmla="*/ 207333 w 481012"/>
              <a:gd name="connsiteY4" fmla="*/ 0 h 4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012" h="414666">
                <a:moveTo>
                  <a:pt x="207333" y="0"/>
                </a:moveTo>
                <a:lnTo>
                  <a:pt x="481012" y="0"/>
                </a:lnTo>
                <a:lnTo>
                  <a:pt x="481012" y="414666"/>
                </a:lnTo>
                <a:lnTo>
                  <a:pt x="0" y="414666"/>
                </a:lnTo>
                <a:lnTo>
                  <a:pt x="207333" y="0"/>
                </a:lnTo>
                <a:close/>
              </a:path>
            </a:pathLst>
          </a:custGeom>
          <a:solidFill>
            <a:schemeClr val="accent1"/>
          </a:solidFill>
          <a:ln w="152400">
            <a:solidFill>
              <a:schemeClr val="accent1"/>
            </a:solidFill>
            <a:round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>
                <a:latin typeface="MiSans" panose="00000500000000000000" pitchFamily="2" charset="-122"/>
                <a:ea typeface="MiSans" panose="00000500000000000000" pitchFamily="2" charset="-122"/>
              </a:rPr>
              <a:t>  </a:t>
            </a:r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7" name="iconfont-11253-5330148">
            <a:extLst>
              <a:ext uri="{FF2B5EF4-FFF2-40B4-BE49-F238E27FC236}">
                <a16:creationId xmlns:a16="http://schemas.microsoft.com/office/drawing/2014/main" id="{87899202-C048-2515-7A2C-9872178215BA}"/>
              </a:ext>
            </a:extLst>
          </p:cNvPr>
          <p:cNvSpPr/>
          <p:nvPr/>
        </p:nvSpPr>
        <p:spPr>
          <a:xfrm>
            <a:off x="5084046" y="3953717"/>
            <a:ext cx="609685" cy="479518"/>
          </a:xfrm>
          <a:custGeom>
            <a:avLst/>
            <a:gdLst>
              <a:gd name="T0" fmla="*/ 7333 w 10000"/>
              <a:gd name="T1" fmla="*/ 1426 h 7866"/>
              <a:gd name="T2" fmla="*/ 7858 w 10000"/>
              <a:gd name="T3" fmla="*/ 2860 h 7866"/>
              <a:gd name="T4" fmla="*/ 7333 w 10000"/>
              <a:gd name="T5" fmla="*/ 4294 h 7866"/>
              <a:gd name="T6" fmla="*/ 5900 w 10000"/>
              <a:gd name="T7" fmla="*/ 5335 h 7866"/>
              <a:gd name="T8" fmla="*/ 3928 w 10000"/>
              <a:gd name="T9" fmla="*/ 5717 h 7866"/>
              <a:gd name="T10" fmla="*/ 2945 w 10000"/>
              <a:gd name="T11" fmla="*/ 5628 h 7866"/>
              <a:gd name="T12" fmla="*/ 1394 w 10000"/>
              <a:gd name="T13" fmla="*/ 6344 h 7866"/>
              <a:gd name="T14" fmla="*/ 914 w 10000"/>
              <a:gd name="T15" fmla="*/ 6432 h 7866"/>
              <a:gd name="T16" fmla="*/ 898 w 10000"/>
              <a:gd name="T17" fmla="*/ 6432 h 7866"/>
              <a:gd name="T18" fmla="*/ 784 w 10000"/>
              <a:gd name="T19" fmla="*/ 6387 h 7866"/>
              <a:gd name="T20" fmla="*/ 719 w 10000"/>
              <a:gd name="T21" fmla="*/ 6270 h 7866"/>
              <a:gd name="T22" fmla="*/ 713 w 10000"/>
              <a:gd name="T23" fmla="*/ 6234 h 7866"/>
              <a:gd name="T24" fmla="*/ 715 w 10000"/>
              <a:gd name="T25" fmla="*/ 6197 h 7866"/>
              <a:gd name="T26" fmla="*/ 726 w 10000"/>
              <a:gd name="T27" fmla="*/ 6164 h 7866"/>
              <a:gd name="T28" fmla="*/ 740 w 10000"/>
              <a:gd name="T29" fmla="*/ 6135 h 7866"/>
              <a:gd name="T30" fmla="*/ 760 w 10000"/>
              <a:gd name="T31" fmla="*/ 6105 h 7866"/>
              <a:gd name="T32" fmla="*/ 783 w 10000"/>
              <a:gd name="T33" fmla="*/ 6076 h 7866"/>
              <a:gd name="T34" fmla="*/ 808 w 10000"/>
              <a:gd name="T35" fmla="*/ 6047 h 7866"/>
              <a:gd name="T36" fmla="*/ 830 w 10000"/>
              <a:gd name="T37" fmla="*/ 6022 h 7866"/>
              <a:gd name="T38" fmla="*/ 958 w 10000"/>
              <a:gd name="T39" fmla="*/ 5882 h 7866"/>
              <a:gd name="T40" fmla="*/ 1103 w 10000"/>
              <a:gd name="T41" fmla="*/ 5719 h 7866"/>
              <a:gd name="T42" fmla="*/ 1228 w 10000"/>
              <a:gd name="T43" fmla="*/ 5556 h 7866"/>
              <a:gd name="T44" fmla="*/ 1368 w 10000"/>
              <a:gd name="T45" fmla="*/ 5341 h 7866"/>
              <a:gd name="T46" fmla="*/ 1481 w 10000"/>
              <a:gd name="T47" fmla="*/ 5096 h 7866"/>
              <a:gd name="T48" fmla="*/ 394 w 10000"/>
              <a:gd name="T49" fmla="*/ 4107 h 7866"/>
              <a:gd name="T50" fmla="*/ 0 w 10000"/>
              <a:gd name="T51" fmla="*/ 2857 h 7866"/>
              <a:gd name="T52" fmla="*/ 525 w 10000"/>
              <a:gd name="T53" fmla="*/ 1424 h 7866"/>
              <a:gd name="T54" fmla="*/ 1958 w 10000"/>
              <a:gd name="T55" fmla="*/ 382 h 7866"/>
              <a:gd name="T56" fmla="*/ 3930 w 10000"/>
              <a:gd name="T57" fmla="*/ 0 h 7866"/>
              <a:gd name="T58" fmla="*/ 5903 w 10000"/>
              <a:gd name="T59" fmla="*/ 382 h 7866"/>
              <a:gd name="T60" fmla="*/ 7333 w 10000"/>
              <a:gd name="T61" fmla="*/ 1426 h 7866"/>
              <a:gd name="T62" fmla="*/ 10000 w 10000"/>
              <a:gd name="T63" fmla="*/ 4289 h 7866"/>
              <a:gd name="T64" fmla="*/ 9604 w 10000"/>
              <a:gd name="T65" fmla="*/ 5541 h 7866"/>
              <a:gd name="T66" fmla="*/ 8516 w 10000"/>
              <a:gd name="T67" fmla="*/ 6526 h 7866"/>
              <a:gd name="T68" fmla="*/ 8630 w 10000"/>
              <a:gd name="T69" fmla="*/ 6771 h 7866"/>
              <a:gd name="T70" fmla="*/ 8770 w 10000"/>
              <a:gd name="T71" fmla="*/ 6986 h 7866"/>
              <a:gd name="T72" fmla="*/ 8895 w 10000"/>
              <a:gd name="T73" fmla="*/ 7149 h 7866"/>
              <a:gd name="T74" fmla="*/ 9040 w 10000"/>
              <a:gd name="T75" fmla="*/ 7312 h 7866"/>
              <a:gd name="T76" fmla="*/ 9168 w 10000"/>
              <a:gd name="T77" fmla="*/ 7452 h 7866"/>
              <a:gd name="T78" fmla="*/ 9190 w 10000"/>
              <a:gd name="T79" fmla="*/ 7477 h 7866"/>
              <a:gd name="T80" fmla="*/ 9215 w 10000"/>
              <a:gd name="T81" fmla="*/ 7506 h 7866"/>
              <a:gd name="T82" fmla="*/ 9238 w 10000"/>
              <a:gd name="T83" fmla="*/ 7535 h 7866"/>
              <a:gd name="T84" fmla="*/ 9258 w 10000"/>
              <a:gd name="T85" fmla="*/ 7565 h 7866"/>
              <a:gd name="T86" fmla="*/ 9271 w 10000"/>
              <a:gd name="T87" fmla="*/ 7594 h 7866"/>
              <a:gd name="T88" fmla="*/ 9283 w 10000"/>
              <a:gd name="T89" fmla="*/ 7627 h 7866"/>
              <a:gd name="T90" fmla="*/ 9285 w 10000"/>
              <a:gd name="T91" fmla="*/ 7664 h 7866"/>
              <a:gd name="T92" fmla="*/ 9279 w 10000"/>
              <a:gd name="T93" fmla="*/ 7700 h 7866"/>
              <a:gd name="T94" fmla="*/ 9206 w 10000"/>
              <a:gd name="T95" fmla="*/ 7824 h 7866"/>
              <a:gd name="T96" fmla="*/ 9083 w 10000"/>
              <a:gd name="T97" fmla="*/ 7862 h 7866"/>
              <a:gd name="T98" fmla="*/ 8603 w 10000"/>
              <a:gd name="T99" fmla="*/ 7774 h 7866"/>
              <a:gd name="T100" fmla="*/ 7051 w 10000"/>
              <a:gd name="T101" fmla="*/ 7059 h 7866"/>
              <a:gd name="T102" fmla="*/ 6069 w 10000"/>
              <a:gd name="T103" fmla="*/ 7147 h 7866"/>
              <a:gd name="T104" fmla="*/ 3435 w 10000"/>
              <a:gd name="T105" fmla="*/ 6410 h 7866"/>
              <a:gd name="T106" fmla="*/ 3925 w 10000"/>
              <a:gd name="T107" fmla="*/ 6432 h 7866"/>
              <a:gd name="T108" fmla="*/ 5649 w 10000"/>
              <a:gd name="T109" fmla="*/ 6181 h 7866"/>
              <a:gd name="T110" fmla="*/ 7121 w 10000"/>
              <a:gd name="T111" fmla="*/ 5461 h 7866"/>
              <a:gd name="T112" fmla="*/ 8193 w 10000"/>
              <a:gd name="T113" fmla="*/ 4278 h 7866"/>
              <a:gd name="T114" fmla="*/ 8568 w 10000"/>
              <a:gd name="T115" fmla="*/ 2861 h 7866"/>
              <a:gd name="T116" fmla="*/ 8440 w 10000"/>
              <a:gd name="T117" fmla="*/ 2012 h 7866"/>
              <a:gd name="T118" fmla="*/ 9579 w 10000"/>
              <a:gd name="T119" fmla="*/ 3005 h 7866"/>
              <a:gd name="T120" fmla="*/ 10000 w 10000"/>
              <a:gd name="T121" fmla="*/ 4289 h 7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00" h="7866">
                <a:moveTo>
                  <a:pt x="7333" y="1426"/>
                </a:moveTo>
                <a:cubicBezTo>
                  <a:pt x="7683" y="1865"/>
                  <a:pt x="7858" y="2342"/>
                  <a:pt x="7858" y="2860"/>
                </a:cubicBezTo>
                <a:cubicBezTo>
                  <a:pt x="7858" y="3377"/>
                  <a:pt x="7683" y="3855"/>
                  <a:pt x="7333" y="4294"/>
                </a:cubicBezTo>
                <a:cubicBezTo>
                  <a:pt x="6983" y="4732"/>
                  <a:pt x="6505" y="5080"/>
                  <a:pt x="5900" y="5335"/>
                </a:cubicBezTo>
                <a:cubicBezTo>
                  <a:pt x="5295" y="5590"/>
                  <a:pt x="4639" y="5717"/>
                  <a:pt x="3928" y="5717"/>
                </a:cubicBezTo>
                <a:cubicBezTo>
                  <a:pt x="3608" y="5717"/>
                  <a:pt x="3280" y="5689"/>
                  <a:pt x="2945" y="5628"/>
                </a:cubicBezTo>
                <a:cubicBezTo>
                  <a:pt x="2484" y="5956"/>
                  <a:pt x="1966" y="6195"/>
                  <a:pt x="1394" y="6344"/>
                </a:cubicBezTo>
                <a:cubicBezTo>
                  <a:pt x="1260" y="6377"/>
                  <a:pt x="1100" y="6407"/>
                  <a:pt x="914" y="6432"/>
                </a:cubicBezTo>
                <a:lnTo>
                  <a:pt x="898" y="6432"/>
                </a:lnTo>
                <a:cubicBezTo>
                  <a:pt x="856" y="6432"/>
                  <a:pt x="819" y="6417"/>
                  <a:pt x="784" y="6387"/>
                </a:cubicBezTo>
                <a:cubicBezTo>
                  <a:pt x="749" y="6359"/>
                  <a:pt x="728" y="6319"/>
                  <a:pt x="719" y="6270"/>
                </a:cubicBezTo>
                <a:cubicBezTo>
                  <a:pt x="715" y="6259"/>
                  <a:pt x="713" y="6246"/>
                  <a:pt x="713" y="6234"/>
                </a:cubicBezTo>
                <a:cubicBezTo>
                  <a:pt x="713" y="6221"/>
                  <a:pt x="714" y="6209"/>
                  <a:pt x="715" y="6197"/>
                </a:cubicBezTo>
                <a:cubicBezTo>
                  <a:pt x="718" y="6186"/>
                  <a:pt x="721" y="6175"/>
                  <a:pt x="726" y="6164"/>
                </a:cubicBezTo>
                <a:cubicBezTo>
                  <a:pt x="731" y="6152"/>
                  <a:pt x="736" y="6144"/>
                  <a:pt x="740" y="6135"/>
                </a:cubicBezTo>
                <a:cubicBezTo>
                  <a:pt x="744" y="6127"/>
                  <a:pt x="750" y="6117"/>
                  <a:pt x="760" y="6105"/>
                </a:cubicBezTo>
                <a:cubicBezTo>
                  <a:pt x="770" y="6092"/>
                  <a:pt x="776" y="6082"/>
                  <a:pt x="783" y="6076"/>
                </a:cubicBezTo>
                <a:cubicBezTo>
                  <a:pt x="789" y="6070"/>
                  <a:pt x="796" y="6061"/>
                  <a:pt x="808" y="6047"/>
                </a:cubicBezTo>
                <a:cubicBezTo>
                  <a:pt x="819" y="6035"/>
                  <a:pt x="826" y="6026"/>
                  <a:pt x="830" y="6022"/>
                </a:cubicBezTo>
                <a:cubicBezTo>
                  <a:pt x="849" y="6000"/>
                  <a:pt x="891" y="5954"/>
                  <a:pt x="958" y="5882"/>
                </a:cubicBezTo>
                <a:cubicBezTo>
                  <a:pt x="1025" y="5812"/>
                  <a:pt x="1073" y="5757"/>
                  <a:pt x="1103" y="5719"/>
                </a:cubicBezTo>
                <a:cubicBezTo>
                  <a:pt x="1131" y="5680"/>
                  <a:pt x="1174" y="5626"/>
                  <a:pt x="1228" y="5556"/>
                </a:cubicBezTo>
                <a:cubicBezTo>
                  <a:pt x="1281" y="5486"/>
                  <a:pt x="1329" y="5415"/>
                  <a:pt x="1368" y="5341"/>
                </a:cubicBezTo>
                <a:cubicBezTo>
                  <a:pt x="1406" y="5267"/>
                  <a:pt x="1445" y="5185"/>
                  <a:pt x="1481" y="5096"/>
                </a:cubicBezTo>
                <a:cubicBezTo>
                  <a:pt x="1020" y="4829"/>
                  <a:pt x="658" y="4499"/>
                  <a:pt x="394" y="4107"/>
                </a:cubicBezTo>
                <a:cubicBezTo>
                  <a:pt x="131" y="3716"/>
                  <a:pt x="0" y="3300"/>
                  <a:pt x="0" y="2857"/>
                </a:cubicBezTo>
                <a:cubicBezTo>
                  <a:pt x="0" y="2340"/>
                  <a:pt x="175" y="1862"/>
                  <a:pt x="525" y="1424"/>
                </a:cubicBezTo>
                <a:cubicBezTo>
                  <a:pt x="875" y="985"/>
                  <a:pt x="1351" y="637"/>
                  <a:pt x="1958" y="382"/>
                </a:cubicBezTo>
                <a:cubicBezTo>
                  <a:pt x="2563" y="127"/>
                  <a:pt x="3219" y="0"/>
                  <a:pt x="3930" y="0"/>
                </a:cubicBezTo>
                <a:cubicBezTo>
                  <a:pt x="4640" y="0"/>
                  <a:pt x="5299" y="127"/>
                  <a:pt x="5903" y="382"/>
                </a:cubicBezTo>
                <a:cubicBezTo>
                  <a:pt x="6506" y="639"/>
                  <a:pt x="6983" y="986"/>
                  <a:pt x="7333" y="1426"/>
                </a:cubicBezTo>
                <a:close/>
                <a:moveTo>
                  <a:pt x="10000" y="4289"/>
                </a:moveTo>
                <a:cubicBezTo>
                  <a:pt x="10000" y="4735"/>
                  <a:pt x="9868" y="5152"/>
                  <a:pt x="9604" y="5541"/>
                </a:cubicBezTo>
                <a:cubicBezTo>
                  <a:pt x="9340" y="5930"/>
                  <a:pt x="8978" y="6259"/>
                  <a:pt x="8516" y="6526"/>
                </a:cubicBezTo>
                <a:cubicBezTo>
                  <a:pt x="8554" y="6615"/>
                  <a:pt x="8591" y="6697"/>
                  <a:pt x="8630" y="6771"/>
                </a:cubicBezTo>
                <a:cubicBezTo>
                  <a:pt x="8669" y="6845"/>
                  <a:pt x="8716" y="6916"/>
                  <a:pt x="8770" y="6986"/>
                </a:cubicBezTo>
                <a:cubicBezTo>
                  <a:pt x="8824" y="7055"/>
                  <a:pt x="8866" y="7110"/>
                  <a:pt x="8895" y="7149"/>
                </a:cubicBezTo>
                <a:cubicBezTo>
                  <a:pt x="8924" y="7187"/>
                  <a:pt x="8974" y="7242"/>
                  <a:pt x="9040" y="7312"/>
                </a:cubicBezTo>
                <a:cubicBezTo>
                  <a:pt x="9106" y="7382"/>
                  <a:pt x="9149" y="7430"/>
                  <a:pt x="9168" y="7452"/>
                </a:cubicBezTo>
                <a:cubicBezTo>
                  <a:pt x="9171" y="7456"/>
                  <a:pt x="9179" y="7464"/>
                  <a:pt x="9190" y="7477"/>
                </a:cubicBezTo>
                <a:cubicBezTo>
                  <a:pt x="9201" y="7490"/>
                  <a:pt x="9210" y="7500"/>
                  <a:pt x="9215" y="7506"/>
                </a:cubicBezTo>
                <a:cubicBezTo>
                  <a:pt x="9220" y="7512"/>
                  <a:pt x="9228" y="7521"/>
                  <a:pt x="9238" y="7535"/>
                </a:cubicBezTo>
                <a:cubicBezTo>
                  <a:pt x="9248" y="7547"/>
                  <a:pt x="9253" y="7559"/>
                  <a:pt x="9258" y="7565"/>
                </a:cubicBezTo>
                <a:cubicBezTo>
                  <a:pt x="9261" y="7572"/>
                  <a:pt x="9266" y="7581"/>
                  <a:pt x="9271" y="7594"/>
                </a:cubicBezTo>
                <a:cubicBezTo>
                  <a:pt x="9276" y="7606"/>
                  <a:pt x="9281" y="7616"/>
                  <a:pt x="9283" y="7627"/>
                </a:cubicBezTo>
                <a:cubicBezTo>
                  <a:pt x="9284" y="7639"/>
                  <a:pt x="9285" y="7651"/>
                  <a:pt x="9285" y="7664"/>
                </a:cubicBezTo>
                <a:cubicBezTo>
                  <a:pt x="9285" y="7676"/>
                  <a:pt x="9283" y="7689"/>
                  <a:pt x="9279" y="7700"/>
                </a:cubicBezTo>
                <a:cubicBezTo>
                  <a:pt x="9268" y="7751"/>
                  <a:pt x="9244" y="7792"/>
                  <a:pt x="9206" y="7824"/>
                </a:cubicBezTo>
                <a:cubicBezTo>
                  <a:pt x="9169" y="7852"/>
                  <a:pt x="9128" y="7866"/>
                  <a:pt x="9083" y="7862"/>
                </a:cubicBezTo>
                <a:cubicBezTo>
                  <a:pt x="8896" y="7836"/>
                  <a:pt x="8736" y="7806"/>
                  <a:pt x="8603" y="7774"/>
                </a:cubicBezTo>
                <a:cubicBezTo>
                  <a:pt x="8030" y="7625"/>
                  <a:pt x="7513" y="7386"/>
                  <a:pt x="7051" y="7059"/>
                </a:cubicBezTo>
                <a:cubicBezTo>
                  <a:pt x="6716" y="7118"/>
                  <a:pt x="6389" y="7147"/>
                  <a:pt x="6069" y="7147"/>
                </a:cubicBezTo>
                <a:cubicBezTo>
                  <a:pt x="5060" y="7147"/>
                  <a:pt x="4183" y="6902"/>
                  <a:pt x="3435" y="6410"/>
                </a:cubicBezTo>
                <a:cubicBezTo>
                  <a:pt x="3651" y="6425"/>
                  <a:pt x="3814" y="6432"/>
                  <a:pt x="3925" y="6432"/>
                </a:cubicBezTo>
                <a:cubicBezTo>
                  <a:pt x="4524" y="6432"/>
                  <a:pt x="5099" y="6348"/>
                  <a:pt x="5649" y="6181"/>
                </a:cubicBezTo>
                <a:cubicBezTo>
                  <a:pt x="6199" y="6013"/>
                  <a:pt x="6690" y="5773"/>
                  <a:pt x="7121" y="5461"/>
                </a:cubicBezTo>
                <a:cubicBezTo>
                  <a:pt x="7586" y="5118"/>
                  <a:pt x="7943" y="4723"/>
                  <a:pt x="8193" y="4278"/>
                </a:cubicBezTo>
                <a:cubicBezTo>
                  <a:pt x="8441" y="3832"/>
                  <a:pt x="8568" y="3360"/>
                  <a:pt x="8568" y="2861"/>
                </a:cubicBezTo>
                <a:cubicBezTo>
                  <a:pt x="8568" y="2575"/>
                  <a:pt x="8525" y="2292"/>
                  <a:pt x="8440" y="2012"/>
                </a:cubicBezTo>
                <a:cubicBezTo>
                  <a:pt x="8920" y="2276"/>
                  <a:pt x="9299" y="2607"/>
                  <a:pt x="9579" y="3005"/>
                </a:cubicBezTo>
                <a:cubicBezTo>
                  <a:pt x="9860" y="3403"/>
                  <a:pt x="10000" y="3830"/>
                  <a:pt x="10000" y="4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8" name="iconfont-1107-834598">
            <a:extLst>
              <a:ext uri="{FF2B5EF4-FFF2-40B4-BE49-F238E27FC236}">
                <a16:creationId xmlns:a16="http://schemas.microsoft.com/office/drawing/2014/main" id="{F8BEB744-462A-8D6E-2A73-59159CF94820}"/>
              </a:ext>
            </a:extLst>
          </p:cNvPr>
          <p:cNvSpPr/>
          <p:nvPr/>
        </p:nvSpPr>
        <p:spPr>
          <a:xfrm>
            <a:off x="6498268" y="2657636"/>
            <a:ext cx="609685" cy="587083"/>
          </a:xfrm>
          <a:custGeom>
            <a:avLst/>
            <a:gdLst>
              <a:gd name="T0" fmla="*/ 2210 w 13712"/>
              <a:gd name="T1" fmla="*/ 2605 h 13203"/>
              <a:gd name="T2" fmla="*/ 4781 w 13712"/>
              <a:gd name="T3" fmla="*/ 2605 h 13203"/>
              <a:gd name="T4" fmla="*/ 4781 w 13712"/>
              <a:gd name="T5" fmla="*/ 5167 h 13203"/>
              <a:gd name="T6" fmla="*/ 4542 w 13712"/>
              <a:gd name="T7" fmla="*/ 6799 h 13203"/>
              <a:gd name="T8" fmla="*/ 7411 w 13712"/>
              <a:gd name="T9" fmla="*/ 9185 h 13203"/>
              <a:gd name="T10" fmla="*/ 9083 w 13712"/>
              <a:gd name="T11" fmla="*/ 9475 h 13203"/>
              <a:gd name="T12" fmla="*/ 11413 w 13712"/>
              <a:gd name="T13" fmla="*/ 9068 h 13203"/>
              <a:gd name="T14" fmla="*/ 11117 w 13712"/>
              <a:gd name="T15" fmla="*/ 12038 h 13203"/>
              <a:gd name="T16" fmla="*/ 4304 w 13712"/>
              <a:gd name="T17" fmla="*/ 9185 h 13203"/>
              <a:gd name="T18" fmla="*/ 2210 w 13712"/>
              <a:gd name="T19" fmla="*/ 2605 h 13203"/>
              <a:gd name="T20" fmla="*/ 7768 w 13712"/>
              <a:gd name="T21" fmla="*/ 3629 h 13203"/>
              <a:gd name="T22" fmla="*/ 7110 w 13712"/>
              <a:gd name="T23" fmla="*/ 2894 h 13203"/>
              <a:gd name="T24" fmla="*/ 8425 w 13712"/>
              <a:gd name="T25" fmla="*/ 2577 h 13203"/>
              <a:gd name="T26" fmla="*/ 11356 w 13712"/>
              <a:gd name="T27" fmla="*/ 6158 h 13203"/>
              <a:gd name="T28" fmla="*/ 10664 w 13712"/>
              <a:gd name="T29" fmla="*/ 6709 h 13203"/>
              <a:gd name="T30" fmla="*/ 10217 w 13712"/>
              <a:gd name="T31" fmla="*/ 5319 h 13203"/>
              <a:gd name="T32" fmla="*/ 7768 w 13712"/>
              <a:gd name="T33" fmla="*/ 3629 h 13203"/>
              <a:gd name="T34" fmla="*/ 9321 w 13712"/>
              <a:gd name="T35" fmla="*/ 1504 h 13203"/>
              <a:gd name="T36" fmla="*/ 8517 w 13712"/>
              <a:gd name="T37" fmla="*/ 606 h 13203"/>
              <a:gd name="T38" fmla="*/ 10129 w 13712"/>
              <a:gd name="T39" fmla="*/ 213 h 13203"/>
              <a:gd name="T40" fmla="*/ 13712 w 13712"/>
              <a:gd name="T41" fmla="*/ 4597 h 13203"/>
              <a:gd name="T42" fmla="*/ 12874 w 13712"/>
              <a:gd name="T43" fmla="*/ 5276 h 13203"/>
              <a:gd name="T44" fmla="*/ 12284 w 13712"/>
              <a:gd name="T45" fmla="*/ 3537 h 13203"/>
              <a:gd name="T46" fmla="*/ 9321 w 13712"/>
              <a:gd name="T47" fmla="*/ 1504 h 1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12" h="13203">
                <a:moveTo>
                  <a:pt x="2210" y="2605"/>
                </a:moveTo>
                <a:cubicBezTo>
                  <a:pt x="2210" y="2605"/>
                  <a:pt x="3166" y="626"/>
                  <a:pt x="4781" y="2605"/>
                </a:cubicBezTo>
                <a:cubicBezTo>
                  <a:pt x="6393" y="4586"/>
                  <a:pt x="4781" y="5167"/>
                  <a:pt x="4781" y="5167"/>
                </a:cubicBezTo>
                <a:cubicBezTo>
                  <a:pt x="4781" y="5167"/>
                  <a:pt x="3706" y="6158"/>
                  <a:pt x="4542" y="6799"/>
                </a:cubicBezTo>
                <a:cubicBezTo>
                  <a:pt x="5378" y="7438"/>
                  <a:pt x="7411" y="9185"/>
                  <a:pt x="7411" y="9185"/>
                </a:cubicBezTo>
                <a:cubicBezTo>
                  <a:pt x="7411" y="9185"/>
                  <a:pt x="8217" y="10232"/>
                  <a:pt x="9083" y="9475"/>
                </a:cubicBezTo>
                <a:cubicBezTo>
                  <a:pt x="10159" y="8604"/>
                  <a:pt x="10578" y="8457"/>
                  <a:pt x="11413" y="9068"/>
                </a:cubicBezTo>
                <a:cubicBezTo>
                  <a:pt x="12872" y="10128"/>
                  <a:pt x="13328" y="11195"/>
                  <a:pt x="11117" y="12038"/>
                </a:cubicBezTo>
                <a:cubicBezTo>
                  <a:pt x="8666" y="13203"/>
                  <a:pt x="4304" y="9185"/>
                  <a:pt x="4304" y="9185"/>
                </a:cubicBezTo>
                <a:cubicBezTo>
                  <a:pt x="4304" y="9185"/>
                  <a:pt x="0" y="5167"/>
                  <a:pt x="2210" y="2605"/>
                </a:cubicBezTo>
                <a:close/>
                <a:moveTo>
                  <a:pt x="7768" y="3629"/>
                </a:moveTo>
                <a:cubicBezTo>
                  <a:pt x="7768" y="3629"/>
                  <a:pt x="6963" y="3712"/>
                  <a:pt x="7110" y="2894"/>
                </a:cubicBezTo>
                <a:cubicBezTo>
                  <a:pt x="7177" y="2522"/>
                  <a:pt x="7827" y="2399"/>
                  <a:pt x="8425" y="2577"/>
                </a:cubicBezTo>
                <a:cubicBezTo>
                  <a:pt x="9026" y="2751"/>
                  <a:pt x="11265" y="3711"/>
                  <a:pt x="11356" y="6158"/>
                </a:cubicBezTo>
                <a:cubicBezTo>
                  <a:pt x="11356" y="6158"/>
                  <a:pt x="11190" y="6845"/>
                  <a:pt x="10664" y="6709"/>
                </a:cubicBezTo>
                <a:cubicBezTo>
                  <a:pt x="10100" y="6562"/>
                  <a:pt x="10249" y="5522"/>
                  <a:pt x="10217" y="5319"/>
                </a:cubicBezTo>
                <a:cubicBezTo>
                  <a:pt x="10189" y="5116"/>
                  <a:pt x="9413" y="3542"/>
                  <a:pt x="7768" y="3629"/>
                </a:cubicBezTo>
                <a:close/>
                <a:moveTo>
                  <a:pt x="9321" y="1504"/>
                </a:moveTo>
                <a:cubicBezTo>
                  <a:pt x="9321" y="1504"/>
                  <a:pt x="8335" y="1604"/>
                  <a:pt x="8517" y="606"/>
                </a:cubicBezTo>
                <a:cubicBezTo>
                  <a:pt x="8598" y="149"/>
                  <a:pt x="9395" y="0"/>
                  <a:pt x="10129" y="213"/>
                </a:cubicBezTo>
                <a:cubicBezTo>
                  <a:pt x="10861" y="428"/>
                  <a:pt x="13603" y="1604"/>
                  <a:pt x="13712" y="4597"/>
                </a:cubicBezTo>
                <a:cubicBezTo>
                  <a:pt x="13712" y="4597"/>
                  <a:pt x="13477" y="5531"/>
                  <a:pt x="12874" y="5276"/>
                </a:cubicBezTo>
                <a:cubicBezTo>
                  <a:pt x="12346" y="5050"/>
                  <a:pt x="12319" y="3787"/>
                  <a:pt x="12284" y="3537"/>
                </a:cubicBezTo>
                <a:cubicBezTo>
                  <a:pt x="12244" y="3288"/>
                  <a:pt x="11337" y="1396"/>
                  <a:pt x="9321" y="1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9" name="iconfont-1039-797334">
            <a:extLst>
              <a:ext uri="{FF2B5EF4-FFF2-40B4-BE49-F238E27FC236}">
                <a16:creationId xmlns:a16="http://schemas.microsoft.com/office/drawing/2014/main" id="{578C2DF5-645F-C32B-F489-99050B50A32E}"/>
              </a:ext>
            </a:extLst>
          </p:cNvPr>
          <p:cNvSpPr/>
          <p:nvPr/>
        </p:nvSpPr>
        <p:spPr>
          <a:xfrm>
            <a:off x="6507793" y="3915913"/>
            <a:ext cx="609685" cy="555098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0" name="chat_319365">
            <a:extLst>
              <a:ext uri="{FF2B5EF4-FFF2-40B4-BE49-F238E27FC236}">
                <a16:creationId xmlns:a16="http://schemas.microsoft.com/office/drawing/2014/main" id="{2059F5AE-2224-FF5F-93E8-36C7F46FA7BF}"/>
              </a:ext>
            </a:extLst>
          </p:cNvPr>
          <p:cNvSpPr/>
          <p:nvPr/>
        </p:nvSpPr>
        <p:spPr>
          <a:xfrm>
            <a:off x="5074521" y="2646795"/>
            <a:ext cx="609685" cy="608764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A5F2125-6F26-5A9D-79E5-4554EC4B2CA1}"/>
              </a:ext>
            </a:extLst>
          </p:cNvPr>
          <p:cNvSpPr txBox="1"/>
          <p:nvPr/>
        </p:nvSpPr>
        <p:spPr>
          <a:xfrm>
            <a:off x="1460139" y="199695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58" name="Rectangle 39">
            <a:extLst>
              <a:ext uri="{FF2B5EF4-FFF2-40B4-BE49-F238E27FC236}">
                <a16:creationId xmlns:a16="http://schemas.microsoft.com/office/drawing/2014/main" id="{D94AD47D-52A8-133F-0234-72B8BE477A49}"/>
              </a:ext>
            </a:extLst>
          </p:cNvPr>
          <p:cNvSpPr/>
          <p:nvPr/>
        </p:nvSpPr>
        <p:spPr>
          <a:xfrm>
            <a:off x="1460139" y="2387738"/>
            <a:ext cx="2730861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42CC0FF-E02A-C627-A4CD-B402B816B0CE}"/>
              </a:ext>
            </a:extLst>
          </p:cNvPr>
          <p:cNvSpPr txBox="1"/>
          <p:nvPr/>
        </p:nvSpPr>
        <p:spPr>
          <a:xfrm>
            <a:off x="1460139" y="384804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62" name="Rectangle 39">
            <a:extLst>
              <a:ext uri="{FF2B5EF4-FFF2-40B4-BE49-F238E27FC236}">
                <a16:creationId xmlns:a16="http://schemas.microsoft.com/office/drawing/2014/main" id="{10F6F41B-9B52-B44F-CB62-D2706C5BF6D5}"/>
              </a:ext>
            </a:extLst>
          </p:cNvPr>
          <p:cNvSpPr/>
          <p:nvPr/>
        </p:nvSpPr>
        <p:spPr>
          <a:xfrm>
            <a:off x="1460139" y="4238834"/>
            <a:ext cx="2730861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101D7CB-FA12-44FF-2892-5B530E9657F6}"/>
              </a:ext>
            </a:extLst>
          </p:cNvPr>
          <p:cNvSpPr txBox="1"/>
          <p:nvPr/>
        </p:nvSpPr>
        <p:spPr>
          <a:xfrm>
            <a:off x="8080291" y="201694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65" name="Rectangle 39">
            <a:extLst>
              <a:ext uri="{FF2B5EF4-FFF2-40B4-BE49-F238E27FC236}">
                <a16:creationId xmlns:a16="http://schemas.microsoft.com/office/drawing/2014/main" id="{F64F629F-6B91-B42C-F22F-9CDDCF10E367}"/>
              </a:ext>
            </a:extLst>
          </p:cNvPr>
          <p:cNvSpPr/>
          <p:nvPr/>
        </p:nvSpPr>
        <p:spPr>
          <a:xfrm>
            <a:off x="8080291" y="2407735"/>
            <a:ext cx="2730861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7C40030-C0FA-5B03-5007-DE30620CF669}"/>
              </a:ext>
            </a:extLst>
          </p:cNvPr>
          <p:cNvSpPr txBox="1"/>
          <p:nvPr/>
        </p:nvSpPr>
        <p:spPr>
          <a:xfrm>
            <a:off x="8080291" y="3870958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68" name="Rectangle 39">
            <a:extLst>
              <a:ext uri="{FF2B5EF4-FFF2-40B4-BE49-F238E27FC236}">
                <a16:creationId xmlns:a16="http://schemas.microsoft.com/office/drawing/2014/main" id="{9A80A469-699C-4972-35C2-F7FE3A602D09}"/>
              </a:ext>
            </a:extLst>
          </p:cNvPr>
          <p:cNvSpPr/>
          <p:nvPr/>
        </p:nvSpPr>
        <p:spPr>
          <a:xfrm>
            <a:off x="8080291" y="4261746"/>
            <a:ext cx="2730861" cy="908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工作不足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1A723E9-E8CD-1279-E4D0-0D0FBC2EF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r="32993"/>
          <a:stretch/>
        </p:blipFill>
        <p:spPr>
          <a:xfrm>
            <a:off x="4838431" y="1854704"/>
            <a:ext cx="2929702" cy="3609686"/>
          </a:xfrm>
          <a:prstGeom prst="roundRect">
            <a:avLst>
              <a:gd name="adj" fmla="val 5572"/>
            </a:avLst>
          </a:prstGeom>
          <a:ln>
            <a:solidFill>
              <a:schemeClr val="accent1"/>
            </a:solidFill>
          </a:ln>
          <a:effectLst>
            <a:outerShdw blurRad="254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F17E012-B92C-B826-E274-EBB278F1E45E}"/>
              </a:ext>
            </a:extLst>
          </p:cNvPr>
          <p:cNvCxnSpPr>
            <a:cxnSpLocks/>
          </p:cNvCxnSpPr>
          <p:nvPr/>
        </p:nvCxnSpPr>
        <p:spPr>
          <a:xfrm flipH="1">
            <a:off x="8412132" y="2914219"/>
            <a:ext cx="263237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38D3BBE-A6A6-3EE9-BF59-E999745209FE}"/>
              </a:ext>
            </a:extLst>
          </p:cNvPr>
          <p:cNvCxnSpPr>
            <a:cxnSpLocks/>
          </p:cNvCxnSpPr>
          <p:nvPr/>
        </p:nvCxnSpPr>
        <p:spPr>
          <a:xfrm flipH="1">
            <a:off x="8412132" y="4469931"/>
            <a:ext cx="263237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801C5B0C-1EC2-D166-AABC-94427B79270D}"/>
              </a:ext>
            </a:extLst>
          </p:cNvPr>
          <p:cNvSpPr txBox="1"/>
          <p:nvPr/>
        </p:nvSpPr>
        <p:spPr>
          <a:xfrm>
            <a:off x="8309551" y="2153261"/>
            <a:ext cx="2720944" cy="6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663AB53-1AF2-10F8-00DE-263302BA542E}"/>
              </a:ext>
            </a:extLst>
          </p:cNvPr>
          <p:cNvSpPr txBox="1"/>
          <p:nvPr/>
        </p:nvSpPr>
        <p:spPr>
          <a:xfrm>
            <a:off x="8309551" y="5280196"/>
            <a:ext cx="2720944" cy="6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单击此处输入你的正文，文字是您思想的提炼。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1A541AF-4A80-67E9-8A9A-385327ABEB68}"/>
              </a:ext>
            </a:extLst>
          </p:cNvPr>
          <p:cNvSpPr/>
          <p:nvPr/>
        </p:nvSpPr>
        <p:spPr>
          <a:xfrm>
            <a:off x="8412132" y="3127971"/>
            <a:ext cx="1620736" cy="523220"/>
          </a:xfrm>
          <a:prstGeom prst="roundRect">
            <a:avLst>
              <a:gd name="adj" fmla="val 1444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15B8655-BC3C-3F0B-411C-88C637983B92}"/>
              </a:ext>
            </a:extLst>
          </p:cNvPr>
          <p:cNvSpPr txBox="1"/>
          <p:nvPr/>
        </p:nvSpPr>
        <p:spPr>
          <a:xfrm>
            <a:off x="8309551" y="3719658"/>
            <a:ext cx="2720944" cy="62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单击此处输入你的正文，文字是您思想的提炼。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B630FD0-F2DB-597F-D2D2-B9EFA7B3F32A}"/>
              </a:ext>
            </a:extLst>
          </p:cNvPr>
          <p:cNvSpPr/>
          <p:nvPr/>
        </p:nvSpPr>
        <p:spPr>
          <a:xfrm>
            <a:off x="8412132" y="1561574"/>
            <a:ext cx="1620736" cy="523220"/>
          </a:xfrm>
          <a:prstGeom prst="roundRect">
            <a:avLst>
              <a:gd name="adj" fmla="val 1444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A5FDFDC1-312E-22D6-988E-3A6D09C723F6}"/>
              </a:ext>
            </a:extLst>
          </p:cNvPr>
          <p:cNvSpPr/>
          <p:nvPr/>
        </p:nvSpPr>
        <p:spPr>
          <a:xfrm>
            <a:off x="8412132" y="4691504"/>
            <a:ext cx="1620736" cy="523220"/>
          </a:xfrm>
          <a:prstGeom prst="roundRect">
            <a:avLst>
              <a:gd name="adj" fmla="val 1444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188C016-7D02-D2FF-37F2-982B7198E9D4}"/>
              </a:ext>
            </a:extLst>
          </p:cNvPr>
          <p:cNvSpPr/>
          <p:nvPr/>
        </p:nvSpPr>
        <p:spPr>
          <a:xfrm>
            <a:off x="1238180" y="1572430"/>
            <a:ext cx="1620736" cy="523220"/>
          </a:xfrm>
          <a:prstGeom prst="roundRect">
            <a:avLst>
              <a:gd name="adj" fmla="val 1444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A4FE1811-8C86-CF9D-D665-BF6CDC9F33C3}"/>
              </a:ext>
            </a:extLst>
          </p:cNvPr>
          <p:cNvSpPr/>
          <p:nvPr/>
        </p:nvSpPr>
        <p:spPr>
          <a:xfrm>
            <a:off x="1147492" y="2260386"/>
            <a:ext cx="3276520" cy="135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896A5057-01A4-94D5-6F33-1EA5390BDCF0}"/>
              </a:ext>
            </a:extLst>
          </p:cNvPr>
          <p:cNvGrpSpPr/>
          <p:nvPr/>
        </p:nvGrpSpPr>
        <p:grpSpPr>
          <a:xfrm>
            <a:off x="1233338" y="5150348"/>
            <a:ext cx="1314870" cy="748717"/>
            <a:chOff x="1352130" y="4511429"/>
            <a:chExt cx="1314870" cy="748717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F6D1291-B438-954D-CCBA-048B6CD2FFB4}"/>
                </a:ext>
              </a:extLst>
            </p:cNvPr>
            <p:cNvSpPr txBox="1"/>
            <p:nvPr/>
          </p:nvSpPr>
          <p:spPr>
            <a:xfrm>
              <a:off x="1467109" y="4511429"/>
              <a:ext cx="11512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546</a:t>
              </a:r>
              <a:r>
                <a:rPr lang="en-US" altLang="zh-CN" sz="3200" baseline="500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+</a:t>
              </a:r>
              <a:endParaRPr lang="zh-CN" altLang="en-US" sz="900" dirty="0">
                <a:gradFill>
                  <a:gsLst>
                    <a:gs pos="74000">
                      <a:schemeClr val="accent1">
                        <a:lumMod val="100000"/>
                      </a:schemeClr>
                    </a:gs>
                    <a:gs pos="0">
                      <a:schemeClr val="accent1">
                        <a:lumMod val="90000"/>
                        <a:lumOff val="10000"/>
                      </a:schemeClr>
                    </a:gs>
                  </a:gsLst>
                  <a:lin ang="2700000" scaled="0"/>
                </a:gra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A4456C4-527D-974E-D1BB-BC3681CF43F5}"/>
                </a:ext>
              </a:extLst>
            </p:cNvPr>
            <p:cNvSpPr txBox="1"/>
            <p:nvPr/>
          </p:nvSpPr>
          <p:spPr>
            <a:xfrm>
              <a:off x="2234328" y="474498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accent1"/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万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7B9DB54-6B3F-2948-AFD1-7817C77437CA}"/>
                </a:ext>
              </a:extLst>
            </p:cNvPr>
            <p:cNvSpPr txBox="1"/>
            <p:nvPr/>
          </p:nvSpPr>
          <p:spPr>
            <a:xfrm>
              <a:off x="1526421" y="4983147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添加小标题</a:t>
              </a:r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3C757485-D8D8-71DA-2CC8-D90FFC1F0A40}"/>
                </a:ext>
              </a:extLst>
            </p:cNvPr>
            <p:cNvGrpSpPr/>
            <p:nvPr/>
          </p:nvGrpSpPr>
          <p:grpSpPr>
            <a:xfrm>
              <a:off x="1352130" y="4689972"/>
              <a:ext cx="220656" cy="458804"/>
              <a:chOff x="-1268247" y="1846749"/>
              <a:chExt cx="355046" cy="738233"/>
            </a:xfrm>
            <a:solidFill>
              <a:schemeClr val="accent1"/>
            </a:solidFill>
          </p:grpSpPr>
          <p:sp>
            <p:nvSpPr>
              <p:cNvPr id="39" name="Freeform 87">
                <a:extLst>
                  <a:ext uri="{FF2B5EF4-FFF2-40B4-BE49-F238E27FC236}">
                    <a16:creationId xmlns:a16="http://schemas.microsoft.com/office/drawing/2014/main" id="{5A8AFEBF-BB01-8433-83AE-9F5800B47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5464" y="1879221"/>
                <a:ext cx="292263" cy="705761"/>
              </a:xfrm>
              <a:custGeom>
                <a:avLst/>
                <a:gdLst>
                  <a:gd name="T0" fmla="*/ 36 w 65"/>
                  <a:gd name="T1" fmla="*/ 1 h 157"/>
                  <a:gd name="T2" fmla="*/ 24 w 65"/>
                  <a:gd name="T3" fmla="*/ 12 h 157"/>
                  <a:gd name="T4" fmla="*/ 7 w 65"/>
                  <a:gd name="T5" fmla="*/ 41 h 157"/>
                  <a:gd name="T6" fmla="*/ 12 w 65"/>
                  <a:gd name="T7" fmla="*/ 101 h 157"/>
                  <a:gd name="T8" fmla="*/ 48 w 65"/>
                  <a:gd name="T9" fmla="*/ 144 h 157"/>
                  <a:gd name="T10" fmla="*/ 65 w 65"/>
                  <a:gd name="T11" fmla="*/ 154 h 157"/>
                  <a:gd name="T12" fmla="*/ 64 w 65"/>
                  <a:gd name="T13" fmla="*/ 157 h 157"/>
                  <a:gd name="T14" fmla="*/ 46 w 65"/>
                  <a:gd name="T15" fmla="*/ 146 h 157"/>
                  <a:gd name="T16" fmla="*/ 10 w 65"/>
                  <a:gd name="T17" fmla="*/ 102 h 157"/>
                  <a:gd name="T18" fmla="*/ 5 w 65"/>
                  <a:gd name="T19" fmla="*/ 41 h 157"/>
                  <a:gd name="T20" fmla="*/ 22 w 65"/>
                  <a:gd name="T21" fmla="*/ 11 h 157"/>
                  <a:gd name="T22" fmla="*/ 36 w 65"/>
                  <a:gd name="T23" fmla="*/ 0 h 157"/>
                  <a:gd name="T24" fmla="*/ 36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36" y="1"/>
                    </a:moveTo>
                    <a:cubicBezTo>
                      <a:pt x="31" y="5"/>
                      <a:pt x="28" y="8"/>
                      <a:pt x="24" y="12"/>
                    </a:cubicBezTo>
                    <a:cubicBezTo>
                      <a:pt x="15" y="22"/>
                      <a:pt x="11" y="30"/>
                      <a:pt x="7" y="41"/>
                    </a:cubicBezTo>
                    <a:cubicBezTo>
                      <a:pt x="2" y="63"/>
                      <a:pt x="4" y="80"/>
                      <a:pt x="12" y="101"/>
                    </a:cubicBezTo>
                    <a:cubicBezTo>
                      <a:pt x="21" y="119"/>
                      <a:pt x="31" y="133"/>
                      <a:pt x="48" y="144"/>
                    </a:cubicBezTo>
                    <a:cubicBezTo>
                      <a:pt x="54" y="147"/>
                      <a:pt x="59" y="151"/>
                      <a:pt x="65" y="154"/>
                    </a:cubicBezTo>
                    <a:cubicBezTo>
                      <a:pt x="65" y="155"/>
                      <a:pt x="64" y="156"/>
                      <a:pt x="64" y="157"/>
                    </a:cubicBezTo>
                    <a:cubicBezTo>
                      <a:pt x="58" y="153"/>
                      <a:pt x="52" y="149"/>
                      <a:pt x="46" y="146"/>
                    </a:cubicBezTo>
                    <a:cubicBezTo>
                      <a:pt x="29" y="134"/>
                      <a:pt x="19" y="121"/>
                      <a:pt x="10" y="102"/>
                    </a:cubicBezTo>
                    <a:cubicBezTo>
                      <a:pt x="2" y="81"/>
                      <a:pt x="0" y="63"/>
                      <a:pt x="5" y="41"/>
                    </a:cubicBezTo>
                    <a:cubicBezTo>
                      <a:pt x="9" y="29"/>
                      <a:pt x="14" y="21"/>
                      <a:pt x="22" y="11"/>
                    </a:cubicBezTo>
                    <a:cubicBezTo>
                      <a:pt x="27" y="7"/>
                      <a:pt x="31" y="4"/>
                      <a:pt x="36" y="0"/>
                    </a:cubicBezTo>
                    <a:cubicBezTo>
                      <a:pt x="36" y="1"/>
                      <a:pt x="3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40" name="Freeform 88">
                <a:extLst>
                  <a:ext uri="{FF2B5EF4-FFF2-40B4-BE49-F238E27FC236}">
                    <a16:creationId xmlns:a16="http://schemas.microsoft.com/office/drawing/2014/main" id="{F78BA839-2AEA-CFB4-E590-D8F80D1382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68247" y="1846749"/>
                <a:ext cx="309583" cy="720915"/>
              </a:xfrm>
              <a:custGeom>
                <a:avLst/>
                <a:gdLst>
                  <a:gd name="T0" fmla="*/ 22 w 69"/>
                  <a:gd name="T1" fmla="*/ 41 h 160"/>
                  <a:gd name="T2" fmla="*/ 24 w 69"/>
                  <a:gd name="T3" fmla="*/ 34 h 160"/>
                  <a:gd name="T4" fmla="*/ 30 w 69"/>
                  <a:gd name="T5" fmla="*/ 4 h 160"/>
                  <a:gd name="T6" fmla="*/ 21 w 69"/>
                  <a:gd name="T7" fmla="*/ 14 h 160"/>
                  <a:gd name="T8" fmla="*/ 13 w 69"/>
                  <a:gd name="T9" fmla="*/ 35 h 160"/>
                  <a:gd name="T10" fmla="*/ 20 w 69"/>
                  <a:gd name="T11" fmla="*/ 50 h 160"/>
                  <a:gd name="T12" fmla="*/ 34 w 69"/>
                  <a:gd name="T13" fmla="*/ 44 h 160"/>
                  <a:gd name="T14" fmla="*/ 51 w 69"/>
                  <a:gd name="T15" fmla="*/ 27 h 160"/>
                  <a:gd name="T16" fmla="*/ 27 w 69"/>
                  <a:gd name="T17" fmla="*/ 36 h 160"/>
                  <a:gd name="T18" fmla="*/ 23 w 69"/>
                  <a:gd name="T19" fmla="*/ 41 h 160"/>
                  <a:gd name="T20" fmla="*/ 22 w 69"/>
                  <a:gd name="T21" fmla="*/ 41 h 160"/>
                  <a:gd name="T22" fmla="*/ 59 w 69"/>
                  <a:gd name="T23" fmla="*/ 151 h 160"/>
                  <a:gd name="T24" fmla="*/ 52 w 69"/>
                  <a:gd name="T25" fmla="*/ 147 h 160"/>
                  <a:gd name="T26" fmla="*/ 22 w 69"/>
                  <a:gd name="T27" fmla="*/ 136 h 160"/>
                  <a:gd name="T28" fmla="*/ 50 w 69"/>
                  <a:gd name="T29" fmla="*/ 158 h 160"/>
                  <a:gd name="T30" fmla="*/ 67 w 69"/>
                  <a:gd name="T31" fmla="*/ 155 h 160"/>
                  <a:gd name="T32" fmla="*/ 49 w 69"/>
                  <a:gd name="T33" fmla="*/ 117 h 160"/>
                  <a:gd name="T34" fmla="*/ 54 w 69"/>
                  <a:gd name="T35" fmla="*/ 145 h 160"/>
                  <a:gd name="T36" fmla="*/ 59 w 69"/>
                  <a:gd name="T37" fmla="*/ 150 h 160"/>
                  <a:gd name="T38" fmla="*/ 59 w 69"/>
                  <a:gd name="T39" fmla="*/ 151 h 160"/>
                  <a:gd name="T40" fmla="*/ 36 w 69"/>
                  <a:gd name="T41" fmla="*/ 129 h 160"/>
                  <a:gd name="T42" fmla="*/ 32 w 69"/>
                  <a:gd name="T43" fmla="*/ 124 h 160"/>
                  <a:gd name="T44" fmla="*/ 6 w 69"/>
                  <a:gd name="T45" fmla="*/ 104 h 160"/>
                  <a:gd name="T46" fmla="*/ 26 w 69"/>
                  <a:gd name="T47" fmla="*/ 134 h 160"/>
                  <a:gd name="T48" fmla="*/ 43 w 69"/>
                  <a:gd name="T49" fmla="*/ 136 h 160"/>
                  <a:gd name="T50" fmla="*/ 41 w 69"/>
                  <a:gd name="T51" fmla="*/ 104 h 160"/>
                  <a:gd name="T52" fmla="*/ 37 w 69"/>
                  <a:gd name="T53" fmla="*/ 94 h 160"/>
                  <a:gd name="T54" fmla="*/ 34 w 69"/>
                  <a:gd name="T55" fmla="*/ 122 h 160"/>
                  <a:gd name="T56" fmla="*/ 37 w 69"/>
                  <a:gd name="T57" fmla="*/ 129 h 160"/>
                  <a:gd name="T58" fmla="*/ 36 w 69"/>
                  <a:gd name="T59" fmla="*/ 129 h 160"/>
                  <a:gd name="T60" fmla="*/ 22 w 69"/>
                  <a:gd name="T61" fmla="*/ 102 h 160"/>
                  <a:gd name="T62" fmla="*/ 19 w 69"/>
                  <a:gd name="T63" fmla="*/ 95 h 160"/>
                  <a:gd name="T64" fmla="*/ 1 w 69"/>
                  <a:gd name="T65" fmla="*/ 69 h 160"/>
                  <a:gd name="T66" fmla="*/ 11 w 69"/>
                  <a:gd name="T67" fmla="*/ 103 h 160"/>
                  <a:gd name="T68" fmla="*/ 26 w 69"/>
                  <a:gd name="T69" fmla="*/ 111 h 160"/>
                  <a:gd name="T70" fmla="*/ 34 w 69"/>
                  <a:gd name="T71" fmla="*/ 79 h 160"/>
                  <a:gd name="T72" fmla="*/ 33 w 69"/>
                  <a:gd name="T73" fmla="*/ 70 h 160"/>
                  <a:gd name="T74" fmla="*/ 22 w 69"/>
                  <a:gd name="T75" fmla="*/ 95 h 160"/>
                  <a:gd name="T76" fmla="*/ 23 w 69"/>
                  <a:gd name="T77" fmla="*/ 101 h 160"/>
                  <a:gd name="T78" fmla="*/ 22 w 69"/>
                  <a:gd name="T79" fmla="*/ 102 h 160"/>
                  <a:gd name="T80" fmla="*/ 17 w 69"/>
                  <a:gd name="T81" fmla="*/ 71 h 160"/>
                  <a:gd name="T82" fmla="*/ 16 w 69"/>
                  <a:gd name="T83" fmla="*/ 64 h 160"/>
                  <a:gd name="T84" fmla="*/ 12 w 69"/>
                  <a:gd name="T85" fmla="*/ 46 h 160"/>
                  <a:gd name="T86" fmla="*/ 9 w 69"/>
                  <a:gd name="T87" fmla="*/ 34 h 160"/>
                  <a:gd name="T88" fmla="*/ 4 w 69"/>
                  <a:gd name="T89" fmla="*/ 47 h 160"/>
                  <a:gd name="T90" fmla="*/ 18 w 69"/>
                  <a:gd name="T91" fmla="*/ 81 h 160"/>
                  <a:gd name="T92" fmla="*/ 38 w 69"/>
                  <a:gd name="T93" fmla="*/ 46 h 160"/>
                  <a:gd name="T94" fmla="*/ 29 w 69"/>
                  <a:gd name="T95" fmla="*/ 51 h 160"/>
                  <a:gd name="T96" fmla="*/ 19 w 69"/>
                  <a:gd name="T97" fmla="*/ 65 h 160"/>
                  <a:gd name="T98" fmla="*/ 18 w 69"/>
                  <a:gd name="T99" fmla="*/ 71 h 160"/>
                  <a:gd name="T100" fmla="*/ 17 w 69"/>
                  <a:gd name="T101" fmla="*/ 71 h 160"/>
                  <a:gd name="T102" fmla="*/ 64 w 69"/>
                  <a:gd name="T103" fmla="*/ 1 h 160"/>
                  <a:gd name="T104" fmla="*/ 34 w 69"/>
                  <a:gd name="T105" fmla="*/ 16 h 160"/>
                  <a:gd name="T106" fmla="*/ 31 w 69"/>
                  <a:gd name="T107" fmla="*/ 26 h 160"/>
                  <a:gd name="T108" fmla="*/ 56 w 69"/>
                  <a:gd name="T109" fmla="*/ 8 h 160"/>
                  <a:gd name="T110" fmla="*/ 64 w 69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160">
                    <a:moveTo>
                      <a:pt x="22" y="41"/>
                    </a:moveTo>
                    <a:cubicBezTo>
                      <a:pt x="23" y="39"/>
                      <a:pt x="24" y="37"/>
                      <a:pt x="24" y="34"/>
                    </a:cubicBezTo>
                    <a:cubicBezTo>
                      <a:pt x="27" y="26"/>
                      <a:pt x="29" y="13"/>
                      <a:pt x="30" y="4"/>
                    </a:cubicBezTo>
                    <a:cubicBezTo>
                      <a:pt x="26" y="7"/>
                      <a:pt x="23" y="10"/>
                      <a:pt x="21" y="14"/>
                    </a:cubicBezTo>
                    <a:cubicBezTo>
                      <a:pt x="16" y="20"/>
                      <a:pt x="14" y="27"/>
                      <a:pt x="13" y="35"/>
                    </a:cubicBezTo>
                    <a:cubicBezTo>
                      <a:pt x="13" y="41"/>
                      <a:pt x="15" y="46"/>
                      <a:pt x="20" y="50"/>
                    </a:cubicBezTo>
                    <a:cubicBezTo>
                      <a:pt x="25" y="49"/>
                      <a:pt x="30" y="47"/>
                      <a:pt x="34" y="44"/>
                    </a:cubicBezTo>
                    <a:cubicBezTo>
                      <a:pt x="40" y="39"/>
                      <a:pt x="46" y="33"/>
                      <a:pt x="51" y="27"/>
                    </a:cubicBezTo>
                    <a:cubicBezTo>
                      <a:pt x="42" y="25"/>
                      <a:pt x="33" y="28"/>
                      <a:pt x="27" y="36"/>
                    </a:cubicBezTo>
                    <a:cubicBezTo>
                      <a:pt x="25" y="37"/>
                      <a:pt x="24" y="39"/>
                      <a:pt x="23" y="41"/>
                    </a:cubicBezTo>
                    <a:cubicBezTo>
                      <a:pt x="23" y="42"/>
                      <a:pt x="22" y="41"/>
                      <a:pt x="22" y="41"/>
                    </a:cubicBezTo>
                    <a:close/>
                    <a:moveTo>
                      <a:pt x="59" y="151"/>
                    </a:moveTo>
                    <a:cubicBezTo>
                      <a:pt x="57" y="149"/>
                      <a:pt x="54" y="148"/>
                      <a:pt x="52" y="147"/>
                    </a:cubicBezTo>
                    <a:cubicBezTo>
                      <a:pt x="43" y="142"/>
                      <a:pt x="32" y="138"/>
                      <a:pt x="22" y="136"/>
                    </a:cubicBezTo>
                    <a:cubicBezTo>
                      <a:pt x="28" y="146"/>
                      <a:pt x="38" y="156"/>
                      <a:pt x="50" y="158"/>
                    </a:cubicBezTo>
                    <a:cubicBezTo>
                      <a:pt x="57" y="160"/>
                      <a:pt x="62" y="159"/>
                      <a:pt x="67" y="155"/>
                    </a:cubicBezTo>
                    <a:cubicBezTo>
                      <a:pt x="69" y="143"/>
                      <a:pt x="57" y="126"/>
                      <a:pt x="49" y="117"/>
                    </a:cubicBezTo>
                    <a:cubicBezTo>
                      <a:pt x="46" y="127"/>
                      <a:pt x="48" y="137"/>
                      <a:pt x="54" y="145"/>
                    </a:cubicBezTo>
                    <a:cubicBezTo>
                      <a:pt x="56" y="147"/>
                      <a:pt x="57" y="148"/>
                      <a:pt x="59" y="150"/>
                    </a:cubicBezTo>
                    <a:cubicBezTo>
                      <a:pt x="60" y="150"/>
                      <a:pt x="59" y="151"/>
                      <a:pt x="59" y="151"/>
                    </a:cubicBezTo>
                    <a:close/>
                    <a:moveTo>
                      <a:pt x="36" y="129"/>
                    </a:moveTo>
                    <a:cubicBezTo>
                      <a:pt x="35" y="127"/>
                      <a:pt x="33" y="126"/>
                      <a:pt x="32" y="124"/>
                    </a:cubicBezTo>
                    <a:cubicBezTo>
                      <a:pt x="25" y="117"/>
                      <a:pt x="15" y="109"/>
                      <a:pt x="6" y="104"/>
                    </a:cubicBezTo>
                    <a:cubicBezTo>
                      <a:pt x="9" y="116"/>
                      <a:pt x="16" y="127"/>
                      <a:pt x="26" y="134"/>
                    </a:cubicBezTo>
                    <a:cubicBezTo>
                      <a:pt x="31" y="137"/>
                      <a:pt x="37" y="138"/>
                      <a:pt x="43" y="136"/>
                    </a:cubicBezTo>
                    <a:cubicBezTo>
                      <a:pt x="48" y="126"/>
                      <a:pt x="44" y="114"/>
                      <a:pt x="41" y="104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2" y="103"/>
                      <a:pt x="31" y="113"/>
                      <a:pt x="34" y="122"/>
                    </a:cubicBezTo>
                    <a:cubicBezTo>
                      <a:pt x="35" y="125"/>
                      <a:pt x="36" y="127"/>
                      <a:pt x="37" y="129"/>
                    </a:cubicBezTo>
                    <a:cubicBezTo>
                      <a:pt x="38" y="129"/>
                      <a:pt x="37" y="130"/>
                      <a:pt x="36" y="129"/>
                    </a:cubicBezTo>
                    <a:close/>
                    <a:moveTo>
                      <a:pt x="22" y="102"/>
                    </a:moveTo>
                    <a:cubicBezTo>
                      <a:pt x="21" y="100"/>
                      <a:pt x="20" y="97"/>
                      <a:pt x="19" y="95"/>
                    </a:cubicBezTo>
                    <a:cubicBezTo>
                      <a:pt x="15" y="86"/>
                      <a:pt x="8" y="77"/>
                      <a:pt x="1" y="69"/>
                    </a:cubicBezTo>
                    <a:cubicBezTo>
                      <a:pt x="0" y="81"/>
                      <a:pt x="3" y="94"/>
                      <a:pt x="11" y="103"/>
                    </a:cubicBezTo>
                    <a:cubicBezTo>
                      <a:pt x="15" y="107"/>
                      <a:pt x="20" y="111"/>
                      <a:pt x="26" y="111"/>
                    </a:cubicBezTo>
                    <a:cubicBezTo>
                      <a:pt x="33" y="103"/>
                      <a:pt x="34" y="89"/>
                      <a:pt x="34" y="79"/>
                    </a:cubicBezTo>
                    <a:cubicBezTo>
                      <a:pt x="34" y="76"/>
                      <a:pt x="34" y="73"/>
                      <a:pt x="33" y="70"/>
                    </a:cubicBezTo>
                    <a:cubicBezTo>
                      <a:pt x="25" y="75"/>
                      <a:pt x="21" y="85"/>
                      <a:pt x="22" y="95"/>
                    </a:cubicBezTo>
                    <a:cubicBezTo>
                      <a:pt x="22" y="97"/>
                      <a:pt x="22" y="99"/>
                      <a:pt x="23" y="101"/>
                    </a:cubicBezTo>
                    <a:cubicBezTo>
                      <a:pt x="23" y="102"/>
                      <a:pt x="22" y="102"/>
                      <a:pt x="22" y="102"/>
                    </a:cubicBezTo>
                    <a:close/>
                    <a:moveTo>
                      <a:pt x="17" y="71"/>
                    </a:moveTo>
                    <a:cubicBezTo>
                      <a:pt x="17" y="69"/>
                      <a:pt x="16" y="67"/>
                      <a:pt x="16" y="64"/>
                    </a:cubicBezTo>
                    <a:cubicBezTo>
                      <a:pt x="15" y="58"/>
                      <a:pt x="14" y="52"/>
                      <a:pt x="12" y="46"/>
                    </a:cubicBezTo>
                    <a:cubicBezTo>
                      <a:pt x="11" y="42"/>
                      <a:pt x="10" y="38"/>
                      <a:pt x="9" y="34"/>
                    </a:cubicBezTo>
                    <a:cubicBezTo>
                      <a:pt x="7" y="38"/>
                      <a:pt x="5" y="42"/>
                      <a:pt x="4" y="47"/>
                    </a:cubicBezTo>
                    <a:cubicBezTo>
                      <a:pt x="2" y="59"/>
                      <a:pt x="4" y="76"/>
                      <a:pt x="18" y="81"/>
                    </a:cubicBezTo>
                    <a:cubicBezTo>
                      <a:pt x="29" y="74"/>
                      <a:pt x="34" y="58"/>
                      <a:pt x="38" y="46"/>
                    </a:cubicBezTo>
                    <a:cubicBezTo>
                      <a:pt x="34" y="47"/>
                      <a:pt x="32" y="48"/>
                      <a:pt x="29" y="51"/>
                    </a:cubicBezTo>
                    <a:cubicBezTo>
                      <a:pt x="24" y="54"/>
                      <a:pt x="21" y="59"/>
                      <a:pt x="19" y="65"/>
                    </a:cubicBezTo>
                    <a:cubicBezTo>
                      <a:pt x="18" y="67"/>
                      <a:pt x="18" y="69"/>
                      <a:pt x="18" y="71"/>
                    </a:cubicBezTo>
                    <a:cubicBezTo>
                      <a:pt x="18" y="72"/>
                      <a:pt x="17" y="72"/>
                      <a:pt x="17" y="71"/>
                    </a:cubicBezTo>
                    <a:close/>
                    <a:moveTo>
                      <a:pt x="64" y="1"/>
                    </a:moveTo>
                    <a:cubicBezTo>
                      <a:pt x="52" y="0"/>
                      <a:pt x="40" y="6"/>
                      <a:pt x="34" y="16"/>
                    </a:cubicBezTo>
                    <a:cubicBezTo>
                      <a:pt x="32" y="19"/>
                      <a:pt x="31" y="22"/>
                      <a:pt x="31" y="26"/>
                    </a:cubicBezTo>
                    <a:cubicBezTo>
                      <a:pt x="41" y="23"/>
                      <a:pt x="50" y="15"/>
                      <a:pt x="56" y="8"/>
                    </a:cubicBezTo>
                    <a:cubicBezTo>
                      <a:pt x="59" y="6"/>
                      <a:pt x="61" y="3"/>
                      <a:pt x="6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B0CD0BF2-F5BC-2A67-48B9-A94F90D4CEDD}"/>
                </a:ext>
              </a:extLst>
            </p:cNvPr>
            <p:cNvGrpSpPr/>
            <p:nvPr/>
          </p:nvGrpSpPr>
          <p:grpSpPr>
            <a:xfrm>
              <a:off x="2446346" y="4689973"/>
              <a:ext cx="220654" cy="458804"/>
              <a:chOff x="-733515" y="1846749"/>
              <a:chExt cx="355042" cy="738233"/>
            </a:xfrm>
            <a:solidFill>
              <a:schemeClr val="accent1"/>
            </a:solidFill>
          </p:grpSpPr>
          <p:sp>
            <p:nvSpPr>
              <p:cNvPr id="43" name="Freeform 89">
                <a:extLst>
                  <a:ext uri="{FF2B5EF4-FFF2-40B4-BE49-F238E27FC236}">
                    <a16:creationId xmlns:a16="http://schemas.microsoft.com/office/drawing/2014/main" id="{05BE4BBE-2B6C-56B7-132F-2CD07940E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3515" y="1879222"/>
                <a:ext cx="292263" cy="705760"/>
              </a:xfrm>
              <a:custGeom>
                <a:avLst/>
                <a:gdLst>
                  <a:gd name="T0" fmla="*/ 28 w 65"/>
                  <a:gd name="T1" fmla="*/ 1 h 157"/>
                  <a:gd name="T2" fmla="*/ 41 w 65"/>
                  <a:gd name="T3" fmla="*/ 12 h 157"/>
                  <a:gd name="T4" fmla="*/ 57 w 65"/>
                  <a:gd name="T5" fmla="*/ 41 h 157"/>
                  <a:gd name="T6" fmla="*/ 52 w 65"/>
                  <a:gd name="T7" fmla="*/ 101 h 157"/>
                  <a:gd name="T8" fmla="*/ 17 w 65"/>
                  <a:gd name="T9" fmla="*/ 144 h 157"/>
                  <a:gd name="T10" fmla="*/ 0 w 65"/>
                  <a:gd name="T11" fmla="*/ 154 h 157"/>
                  <a:gd name="T12" fmla="*/ 1 w 65"/>
                  <a:gd name="T13" fmla="*/ 157 h 157"/>
                  <a:gd name="T14" fmla="*/ 18 w 65"/>
                  <a:gd name="T15" fmla="*/ 146 h 157"/>
                  <a:gd name="T16" fmla="*/ 55 w 65"/>
                  <a:gd name="T17" fmla="*/ 102 h 157"/>
                  <a:gd name="T18" fmla="*/ 59 w 65"/>
                  <a:gd name="T19" fmla="*/ 41 h 157"/>
                  <a:gd name="T20" fmla="*/ 42 w 65"/>
                  <a:gd name="T21" fmla="*/ 11 h 157"/>
                  <a:gd name="T22" fmla="*/ 29 w 65"/>
                  <a:gd name="T23" fmla="*/ 0 h 157"/>
                  <a:gd name="T24" fmla="*/ 28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28" y="1"/>
                    </a:moveTo>
                    <a:cubicBezTo>
                      <a:pt x="33" y="5"/>
                      <a:pt x="37" y="8"/>
                      <a:pt x="41" y="12"/>
                    </a:cubicBezTo>
                    <a:cubicBezTo>
                      <a:pt x="49" y="22"/>
                      <a:pt x="54" y="30"/>
                      <a:pt x="57" y="41"/>
                    </a:cubicBezTo>
                    <a:cubicBezTo>
                      <a:pt x="63" y="63"/>
                      <a:pt x="61" y="80"/>
                      <a:pt x="52" y="101"/>
                    </a:cubicBezTo>
                    <a:cubicBezTo>
                      <a:pt x="44" y="119"/>
                      <a:pt x="34" y="133"/>
                      <a:pt x="17" y="144"/>
                    </a:cubicBezTo>
                    <a:cubicBezTo>
                      <a:pt x="11" y="147"/>
                      <a:pt x="5" y="151"/>
                      <a:pt x="0" y="154"/>
                    </a:cubicBezTo>
                    <a:cubicBezTo>
                      <a:pt x="0" y="155"/>
                      <a:pt x="0" y="156"/>
                      <a:pt x="1" y="157"/>
                    </a:cubicBezTo>
                    <a:cubicBezTo>
                      <a:pt x="7" y="153"/>
                      <a:pt x="12" y="149"/>
                      <a:pt x="18" y="146"/>
                    </a:cubicBezTo>
                    <a:cubicBezTo>
                      <a:pt x="35" y="134"/>
                      <a:pt x="46" y="121"/>
                      <a:pt x="55" y="102"/>
                    </a:cubicBezTo>
                    <a:cubicBezTo>
                      <a:pt x="63" y="81"/>
                      <a:pt x="65" y="63"/>
                      <a:pt x="59" y="41"/>
                    </a:cubicBezTo>
                    <a:cubicBezTo>
                      <a:pt x="55" y="29"/>
                      <a:pt x="51" y="21"/>
                      <a:pt x="42" y="11"/>
                    </a:cubicBezTo>
                    <a:cubicBezTo>
                      <a:pt x="38" y="7"/>
                      <a:pt x="34" y="4"/>
                      <a:pt x="29" y="0"/>
                    </a:cubicBezTo>
                    <a:cubicBezTo>
                      <a:pt x="29" y="1"/>
                      <a:pt x="28" y="1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44" name="Freeform 90">
                <a:extLst>
                  <a:ext uri="{FF2B5EF4-FFF2-40B4-BE49-F238E27FC236}">
                    <a16:creationId xmlns:a16="http://schemas.microsoft.com/office/drawing/2014/main" id="{37E595FC-DEB7-3569-0BBC-237BB4DF6C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92386" y="1846749"/>
                <a:ext cx="313913" cy="720914"/>
              </a:xfrm>
              <a:custGeom>
                <a:avLst/>
                <a:gdLst>
                  <a:gd name="T0" fmla="*/ 47 w 70"/>
                  <a:gd name="T1" fmla="*/ 41 h 160"/>
                  <a:gd name="T2" fmla="*/ 45 w 70"/>
                  <a:gd name="T3" fmla="*/ 34 h 160"/>
                  <a:gd name="T4" fmla="*/ 40 w 70"/>
                  <a:gd name="T5" fmla="*/ 4 h 160"/>
                  <a:gd name="T6" fmla="*/ 49 w 70"/>
                  <a:gd name="T7" fmla="*/ 14 h 160"/>
                  <a:gd name="T8" fmla="*/ 56 w 70"/>
                  <a:gd name="T9" fmla="*/ 35 h 160"/>
                  <a:gd name="T10" fmla="*/ 50 w 70"/>
                  <a:gd name="T11" fmla="*/ 50 h 160"/>
                  <a:gd name="T12" fmla="*/ 36 w 70"/>
                  <a:gd name="T13" fmla="*/ 44 h 160"/>
                  <a:gd name="T14" fmla="*/ 18 w 70"/>
                  <a:gd name="T15" fmla="*/ 27 h 160"/>
                  <a:gd name="T16" fmla="*/ 43 w 70"/>
                  <a:gd name="T17" fmla="*/ 36 h 160"/>
                  <a:gd name="T18" fmla="*/ 46 w 70"/>
                  <a:gd name="T19" fmla="*/ 41 h 160"/>
                  <a:gd name="T20" fmla="*/ 47 w 70"/>
                  <a:gd name="T21" fmla="*/ 41 h 160"/>
                  <a:gd name="T22" fmla="*/ 11 w 70"/>
                  <a:gd name="T23" fmla="*/ 151 h 160"/>
                  <a:gd name="T24" fmla="*/ 17 w 70"/>
                  <a:gd name="T25" fmla="*/ 147 h 160"/>
                  <a:gd name="T26" fmla="*/ 48 w 70"/>
                  <a:gd name="T27" fmla="*/ 136 h 160"/>
                  <a:gd name="T28" fmla="*/ 19 w 70"/>
                  <a:gd name="T29" fmla="*/ 158 h 160"/>
                  <a:gd name="T30" fmla="*/ 2 w 70"/>
                  <a:gd name="T31" fmla="*/ 155 h 160"/>
                  <a:gd name="T32" fmla="*/ 21 w 70"/>
                  <a:gd name="T33" fmla="*/ 117 h 160"/>
                  <a:gd name="T34" fmla="*/ 15 w 70"/>
                  <a:gd name="T35" fmla="*/ 145 h 160"/>
                  <a:gd name="T36" fmla="*/ 10 w 70"/>
                  <a:gd name="T37" fmla="*/ 150 h 160"/>
                  <a:gd name="T38" fmla="*/ 11 w 70"/>
                  <a:gd name="T39" fmla="*/ 151 h 160"/>
                  <a:gd name="T40" fmla="*/ 33 w 70"/>
                  <a:gd name="T41" fmla="*/ 129 h 160"/>
                  <a:gd name="T42" fmla="*/ 38 w 70"/>
                  <a:gd name="T43" fmla="*/ 124 h 160"/>
                  <a:gd name="T44" fmla="*/ 63 w 70"/>
                  <a:gd name="T45" fmla="*/ 104 h 160"/>
                  <a:gd name="T46" fmla="*/ 44 w 70"/>
                  <a:gd name="T47" fmla="*/ 134 h 160"/>
                  <a:gd name="T48" fmla="*/ 27 w 70"/>
                  <a:gd name="T49" fmla="*/ 136 h 160"/>
                  <a:gd name="T50" fmla="*/ 29 w 70"/>
                  <a:gd name="T51" fmla="*/ 104 h 160"/>
                  <a:gd name="T52" fmla="*/ 32 w 70"/>
                  <a:gd name="T53" fmla="*/ 94 h 160"/>
                  <a:gd name="T54" fmla="*/ 36 w 70"/>
                  <a:gd name="T55" fmla="*/ 122 h 160"/>
                  <a:gd name="T56" fmla="*/ 32 w 70"/>
                  <a:gd name="T57" fmla="*/ 129 h 160"/>
                  <a:gd name="T58" fmla="*/ 33 w 70"/>
                  <a:gd name="T59" fmla="*/ 129 h 160"/>
                  <a:gd name="T60" fmla="*/ 48 w 70"/>
                  <a:gd name="T61" fmla="*/ 102 h 160"/>
                  <a:gd name="T62" fmla="*/ 50 w 70"/>
                  <a:gd name="T63" fmla="*/ 95 h 160"/>
                  <a:gd name="T64" fmla="*/ 68 w 70"/>
                  <a:gd name="T65" fmla="*/ 69 h 160"/>
                  <a:gd name="T66" fmla="*/ 59 w 70"/>
                  <a:gd name="T67" fmla="*/ 103 h 160"/>
                  <a:gd name="T68" fmla="*/ 44 w 70"/>
                  <a:gd name="T69" fmla="*/ 111 h 160"/>
                  <a:gd name="T70" fmla="*/ 36 w 70"/>
                  <a:gd name="T71" fmla="*/ 79 h 160"/>
                  <a:gd name="T72" fmla="*/ 36 w 70"/>
                  <a:gd name="T73" fmla="*/ 70 h 160"/>
                  <a:gd name="T74" fmla="*/ 48 w 70"/>
                  <a:gd name="T75" fmla="*/ 95 h 160"/>
                  <a:gd name="T76" fmla="*/ 47 w 70"/>
                  <a:gd name="T77" fmla="*/ 101 h 160"/>
                  <a:gd name="T78" fmla="*/ 48 w 70"/>
                  <a:gd name="T79" fmla="*/ 102 h 160"/>
                  <a:gd name="T80" fmla="*/ 53 w 70"/>
                  <a:gd name="T81" fmla="*/ 71 h 160"/>
                  <a:gd name="T82" fmla="*/ 53 w 70"/>
                  <a:gd name="T83" fmla="*/ 64 h 160"/>
                  <a:gd name="T84" fmla="*/ 57 w 70"/>
                  <a:gd name="T85" fmla="*/ 46 h 160"/>
                  <a:gd name="T86" fmla="*/ 61 w 70"/>
                  <a:gd name="T87" fmla="*/ 34 h 160"/>
                  <a:gd name="T88" fmla="*/ 65 w 70"/>
                  <a:gd name="T89" fmla="*/ 47 h 160"/>
                  <a:gd name="T90" fmla="*/ 52 w 70"/>
                  <a:gd name="T91" fmla="*/ 81 h 160"/>
                  <a:gd name="T92" fmla="*/ 32 w 70"/>
                  <a:gd name="T93" fmla="*/ 46 h 160"/>
                  <a:gd name="T94" fmla="*/ 41 w 70"/>
                  <a:gd name="T95" fmla="*/ 51 h 160"/>
                  <a:gd name="T96" fmla="*/ 51 w 70"/>
                  <a:gd name="T97" fmla="*/ 65 h 160"/>
                  <a:gd name="T98" fmla="*/ 52 w 70"/>
                  <a:gd name="T99" fmla="*/ 71 h 160"/>
                  <a:gd name="T100" fmla="*/ 53 w 70"/>
                  <a:gd name="T101" fmla="*/ 71 h 160"/>
                  <a:gd name="T102" fmla="*/ 6 w 70"/>
                  <a:gd name="T103" fmla="*/ 1 h 160"/>
                  <a:gd name="T104" fmla="*/ 36 w 70"/>
                  <a:gd name="T105" fmla="*/ 16 h 160"/>
                  <a:gd name="T106" fmla="*/ 38 w 70"/>
                  <a:gd name="T107" fmla="*/ 26 h 160"/>
                  <a:gd name="T108" fmla="*/ 13 w 70"/>
                  <a:gd name="T109" fmla="*/ 8 h 160"/>
                  <a:gd name="T110" fmla="*/ 6 w 70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60">
                    <a:moveTo>
                      <a:pt x="47" y="41"/>
                    </a:moveTo>
                    <a:cubicBezTo>
                      <a:pt x="47" y="39"/>
                      <a:pt x="46" y="37"/>
                      <a:pt x="45" y="34"/>
                    </a:cubicBezTo>
                    <a:cubicBezTo>
                      <a:pt x="43" y="26"/>
                      <a:pt x="41" y="13"/>
                      <a:pt x="40" y="4"/>
                    </a:cubicBezTo>
                    <a:cubicBezTo>
                      <a:pt x="43" y="7"/>
                      <a:pt x="46" y="10"/>
                      <a:pt x="49" y="14"/>
                    </a:cubicBezTo>
                    <a:cubicBezTo>
                      <a:pt x="53" y="20"/>
                      <a:pt x="56" y="27"/>
                      <a:pt x="56" y="35"/>
                    </a:cubicBezTo>
                    <a:cubicBezTo>
                      <a:pt x="56" y="41"/>
                      <a:pt x="55" y="46"/>
                      <a:pt x="50" y="50"/>
                    </a:cubicBezTo>
                    <a:cubicBezTo>
                      <a:pt x="44" y="49"/>
                      <a:pt x="40" y="47"/>
                      <a:pt x="36" y="44"/>
                    </a:cubicBezTo>
                    <a:cubicBezTo>
                      <a:pt x="29" y="39"/>
                      <a:pt x="23" y="33"/>
                      <a:pt x="18" y="27"/>
                    </a:cubicBezTo>
                    <a:cubicBezTo>
                      <a:pt x="28" y="25"/>
                      <a:pt x="37" y="28"/>
                      <a:pt x="43" y="36"/>
                    </a:cubicBezTo>
                    <a:cubicBezTo>
                      <a:pt x="44" y="37"/>
                      <a:pt x="45" y="39"/>
                      <a:pt x="46" y="41"/>
                    </a:cubicBezTo>
                    <a:cubicBezTo>
                      <a:pt x="47" y="42"/>
                      <a:pt x="47" y="41"/>
                      <a:pt x="47" y="41"/>
                    </a:cubicBezTo>
                    <a:close/>
                    <a:moveTo>
                      <a:pt x="11" y="151"/>
                    </a:moveTo>
                    <a:cubicBezTo>
                      <a:pt x="13" y="149"/>
                      <a:pt x="15" y="148"/>
                      <a:pt x="17" y="147"/>
                    </a:cubicBezTo>
                    <a:cubicBezTo>
                      <a:pt x="26" y="142"/>
                      <a:pt x="38" y="138"/>
                      <a:pt x="48" y="136"/>
                    </a:cubicBezTo>
                    <a:cubicBezTo>
                      <a:pt x="42" y="146"/>
                      <a:pt x="31" y="156"/>
                      <a:pt x="19" y="158"/>
                    </a:cubicBezTo>
                    <a:cubicBezTo>
                      <a:pt x="13" y="160"/>
                      <a:pt x="8" y="159"/>
                      <a:pt x="2" y="155"/>
                    </a:cubicBezTo>
                    <a:cubicBezTo>
                      <a:pt x="0" y="143"/>
                      <a:pt x="13" y="126"/>
                      <a:pt x="21" y="117"/>
                    </a:cubicBezTo>
                    <a:cubicBezTo>
                      <a:pt x="24" y="127"/>
                      <a:pt x="22" y="137"/>
                      <a:pt x="15" y="145"/>
                    </a:cubicBezTo>
                    <a:cubicBezTo>
                      <a:pt x="14" y="147"/>
                      <a:pt x="12" y="148"/>
                      <a:pt x="10" y="150"/>
                    </a:cubicBezTo>
                    <a:cubicBezTo>
                      <a:pt x="10" y="150"/>
                      <a:pt x="11" y="151"/>
                      <a:pt x="11" y="151"/>
                    </a:cubicBezTo>
                    <a:close/>
                    <a:moveTo>
                      <a:pt x="33" y="129"/>
                    </a:moveTo>
                    <a:cubicBezTo>
                      <a:pt x="35" y="127"/>
                      <a:pt x="36" y="126"/>
                      <a:pt x="38" y="124"/>
                    </a:cubicBezTo>
                    <a:cubicBezTo>
                      <a:pt x="45" y="117"/>
                      <a:pt x="55" y="109"/>
                      <a:pt x="63" y="104"/>
                    </a:cubicBezTo>
                    <a:cubicBezTo>
                      <a:pt x="61" y="116"/>
                      <a:pt x="54" y="127"/>
                      <a:pt x="44" y="134"/>
                    </a:cubicBezTo>
                    <a:cubicBezTo>
                      <a:pt x="38" y="137"/>
                      <a:pt x="32" y="138"/>
                      <a:pt x="27" y="136"/>
                    </a:cubicBezTo>
                    <a:cubicBezTo>
                      <a:pt x="22" y="126"/>
                      <a:pt x="25" y="114"/>
                      <a:pt x="29" y="10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8" y="103"/>
                      <a:pt x="39" y="113"/>
                      <a:pt x="36" y="122"/>
                    </a:cubicBezTo>
                    <a:cubicBezTo>
                      <a:pt x="35" y="125"/>
                      <a:pt x="34" y="127"/>
                      <a:pt x="32" y="129"/>
                    </a:cubicBezTo>
                    <a:cubicBezTo>
                      <a:pt x="32" y="129"/>
                      <a:pt x="33" y="130"/>
                      <a:pt x="33" y="129"/>
                    </a:cubicBezTo>
                    <a:close/>
                    <a:moveTo>
                      <a:pt x="48" y="102"/>
                    </a:moveTo>
                    <a:cubicBezTo>
                      <a:pt x="48" y="100"/>
                      <a:pt x="49" y="97"/>
                      <a:pt x="50" y="95"/>
                    </a:cubicBezTo>
                    <a:cubicBezTo>
                      <a:pt x="55" y="86"/>
                      <a:pt x="62" y="77"/>
                      <a:pt x="68" y="69"/>
                    </a:cubicBezTo>
                    <a:cubicBezTo>
                      <a:pt x="70" y="81"/>
                      <a:pt x="66" y="94"/>
                      <a:pt x="59" y="103"/>
                    </a:cubicBezTo>
                    <a:cubicBezTo>
                      <a:pt x="55" y="107"/>
                      <a:pt x="50" y="111"/>
                      <a:pt x="44" y="111"/>
                    </a:cubicBezTo>
                    <a:cubicBezTo>
                      <a:pt x="36" y="103"/>
                      <a:pt x="35" y="89"/>
                      <a:pt x="36" y="79"/>
                    </a:cubicBezTo>
                    <a:cubicBezTo>
                      <a:pt x="36" y="76"/>
                      <a:pt x="36" y="73"/>
                      <a:pt x="36" y="70"/>
                    </a:cubicBezTo>
                    <a:cubicBezTo>
                      <a:pt x="44" y="75"/>
                      <a:pt x="48" y="85"/>
                      <a:pt x="48" y="95"/>
                    </a:cubicBezTo>
                    <a:cubicBezTo>
                      <a:pt x="48" y="97"/>
                      <a:pt x="47" y="99"/>
                      <a:pt x="47" y="101"/>
                    </a:cubicBezTo>
                    <a:cubicBezTo>
                      <a:pt x="46" y="102"/>
                      <a:pt x="47" y="102"/>
                      <a:pt x="48" y="102"/>
                    </a:cubicBezTo>
                    <a:close/>
                    <a:moveTo>
                      <a:pt x="53" y="71"/>
                    </a:moveTo>
                    <a:cubicBezTo>
                      <a:pt x="53" y="69"/>
                      <a:pt x="53" y="67"/>
                      <a:pt x="53" y="64"/>
                    </a:cubicBezTo>
                    <a:cubicBezTo>
                      <a:pt x="54" y="58"/>
                      <a:pt x="56" y="52"/>
                      <a:pt x="57" y="46"/>
                    </a:cubicBezTo>
                    <a:cubicBezTo>
                      <a:pt x="58" y="42"/>
                      <a:pt x="59" y="38"/>
                      <a:pt x="61" y="34"/>
                    </a:cubicBezTo>
                    <a:cubicBezTo>
                      <a:pt x="63" y="38"/>
                      <a:pt x="64" y="42"/>
                      <a:pt x="65" y="47"/>
                    </a:cubicBezTo>
                    <a:cubicBezTo>
                      <a:pt x="68" y="59"/>
                      <a:pt x="65" y="76"/>
                      <a:pt x="52" y="81"/>
                    </a:cubicBezTo>
                    <a:cubicBezTo>
                      <a:pt x="41" y="74"/>
                      <a:pt x="35" y="58"/>
                      <a:pt x="32" y="46"/>
                    </a:cubicBezTo>
                    <a:cubicBezTo>
                      <a:pt x="35" y="47"/>
                      <a:pt x="38" y="48"/>
                      <a:pt x="41" y="51"/>
                    </a:cubicBezTo>
                    <a:cubicBezTo>
                      <a:pt x="46" y="54"/>
                      <a:pt x="49" y="59"/>
                      <a:pt x="51" y="65"/>
                    </a:cubicBezTo>
                    <a:cubicBezTo>
                      <a:pt x="51" y="67"/>
                      <a:pt x="52" y="69"/>
                      <a:pt x="52" y="71"/>
                    </a:cubicBezTo>
                    <a:cubicBezTo>
                      <a:pt x="52" y="72"/>
                      <a:pt x="53" y="72"/>
                      <a:pt x="53" y="71"/>
                    </a:cubicBezTo>
                    <a:close/>
                    <a:moveTo>
                      <a:pt x="6" y="1"/>
                    </a:moveTo>
                    <a:cubicBezTo>
                      <a:pt x="17" y="0"/>
                      <a:pt x="30" y="6"/>
                      <a:pt x="36" y="16"/>
                    </a:cubicBezTo>
                    <a:cubicBezTo>
                      <a:pt x="38" y="19"/>
                      <a:pt x="39" y="22"/>
                      <a:pt x="38" y="26"/>
                    </a:cubicBezTo>
                    <a:cubicBezTo>
                      <a:pt x="29" y="23"/>
                      <a:pt x="20" y="15"/>
                      <a:pt x="13" y="8"/>
                    </a:cubicBezTo>
                    <a:cubicBezTo>
                      <a:pt x="11" y="6"/>
                      <a:pt x="8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2B6C6FF-5633-97AF-B18B-369C73000942}"/>
              </a:ext>
            </a:extLst>
          </p:cNvPr>
          <p:cNvGrpSpPr/>
          <p:nvPr/>
        </p:nvGrpSpPr>
        <p:grpSpPr>
          <a:xfrm>
            <a:off x="2929001" y="5150348"/>
            <a:ext cx="1314870" cy="748717"/>
            <a:chOff x="2894758" y="4511429"/>
            <a:chExt cx="1314870" cy="748717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2D7B1DCF-0B56-E748-3A85-A4D520D7C5B7}"/>
                </a:ext>
              </a:extLst>
            </p:cNvPr>
            <p:cNvSpPr txBox="1"/>
            <p:nvPr/>
          </p:nvSpPr>
          <p:spPr>
            <a:xfrm>
              <a:off x="3009737" y="4511429"/>
              <a:ext cx="10727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521</a:t>
              </a:r>
              <a:r>
                <a:rPr lang="en-US" altLang="zh-CN" sz="3200" baseline="500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+</a:t>
              </a:r>
              <a:endParaRPr lang="zh-CN" altLang="en-US" sz="900" dirty="0">
                <a:gradFill>
                  <a:gsLst>
                    <a:gs pos="74000">
                      <a:schemeClr val="accent1">
                        <a:lumMod val="100000"/>
                      </a:schemeClr>
                    </a:gs>
                    <a:gs pos="0">
                      <a:schemeClr val="accent1">
                        <a:lumMod val="90000"/>
                        <a:lumOff val="10000"/>
                      </a:schemeClr>
                    </a:gs>
                  </a:gsLst>
                  <a:lin ang="2700000" scaled="0"/>
                </a:gra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AC7F811D-39B5-6CE0-A396-D3CB07285507}"/>
                </a:ext>
              </a:extLst>
            </p:cNvPr>
            <p:cNvSpPr txBox="1"/>
            <p:nvPr/>
          </p:nvSpPr>
          <p:spPr>
            <a:xfrm>
              <a:off x="3776956" y="474498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accent1"/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万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D0B57B9A-6431-9CF0-937D-4C5C03B0310B}"/>
                </a:ext>
              </a:extLst>
            </p:cNvPr>
            <p:cNvSpPr txBox="1"/>
            <p:nvPr/>
          </p:nvSpPr>
          <p:spPr>
            <a:xfrm>
              <a:off x="3069049" y="4983147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添加小标题</a:t>
              </a: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0474099D-5C48-87DA-D858-8635F1087061}"/>
                </a:ext>
              </a:extLst>
            </p:cNvPr>
            <p:cNvGrpSpPr/>
            <p:nvPr/>
          </p:nvGrpSpPr>
          <p:grpSpPr>
            <a:xfrm>
              <a:off x="2894758" y="4689972"/>
              <a:ext cx="220656" cy="458804"/>
              <a:chOff x="-1268247" y="1846749"/>
              <a:chExt cx="355046" cy="738233"/>
            </a:xfrm>
            <a:solidFill>
              <a:schemeClr val="accent1"/>
            </a:solidFill>
          </p:grpSpPr>
          <p:sp>
            <p:nvSpPr>
              <p:cNvPr id="75" name="Freeform 87">
                <a:extLst>
                  <a:ext uri="{FF2B5EF4-FFF2-40B4-BE49-F238E27FC236}">
                    <a16:creationId xmlns:a16="http://schemas.microsoft.com/office/drawing/2014/main" id="{DD15FA4E-3787-E63E-2636-9C7FCDD11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5464" y="1879221"/>
                <a:ext cx="292263" cy="705761"/>
              </a:xfrm>
              <a:custGeom>
                <a:avLst/>
                <a:gdLst>
                  <a:gd name="T0" fmla="*/ 36 w 65"/>
                  <a:gd name="T1" fmla="*/ 1 h 157"/>
                  <a:gd name="T2" fmla="*/ 24 w 65"/>
                  <a:gd name="T3" fmla="*/ 12 h 157"/>
                  <a:gd name="T4" fmla="*/ 7 w 65"/>
                  <a:gd name="T5" fmla="*/ 41 h 157"/>
                  <a:gd name="T6" fmla="*/ 12 w 65"/>
                  <a:gd name="T7" fmla="*/ 101 h 157"/>
                  <a:gd name="T8" fmla="*/ 48 w 65"/>
                  <a:gd name="T9" fmla="*/ 144 h 157"/>
                  <a:gd name="T10" fmla="*/ 65 w 65"/>
                  <a:gd name="T11" fmla="*/ 154 h 157"/>
                  <a:gd name="T12" fmla="*/ 64 w 65"/>
                  <a:gd name="T13" fmla="*/ 157 h 157"/>
                  <a:gd name="T14" fmla="*/ 46 w 65"/>
                  <a:gd name="T15" fmla="*/ 146 h 157"/>
                  <a:gd name="T16" fmla="*/ 10 w 65"/>
                  <a:gd name="T17" fmla="*/ 102 h 157"/>
                  <a:gd name="T18" fmla="*/ 5 w 65"/>
                  <a:gd name="T19" fmla="*/ 41 h 157"/>
                  <a:gd name="T20" fmla="*/ 22 w 65"/>
                  <a:gd name="T21" fmla="*/ 11 h 157"/>
                  <a:gd name="T22" fmla="*/ 36 w 65"/>
                  <a:gd name="T23" fmla="*/ 0 h 157"/>
                  <a:gd name="T24" fmla="*/ 36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36" y="1"/>
                    </a:moveTo>
                    <a:cubicBezTo>
                      <a:pt x="31" y="5"/>
                      <a:pt x="28" y="8"/>
                      <a:pt x="24" y="12"/>
                    </a:cubicBezTo>
                    <a:cubicBezTo>
                      <a:pt x="15" y="22"/>
                      <a:pt x="11" y="30"/>
                      <a:pt x="7" y="41"/>
                    </a:cubicBezTo>
                    <a:cubicBezTo>
                      <a:pt x="2" y="63"/>
                      <a:pt x="4" y="80"/>
                      <a:pt x="12" y="101"/>
                    </a:cubicBezTo>
                    <a:cubicBezTo>
                      <a:pt x="21" y="119"/>
                      <a:pt x="31" y="133"/>
                      <a:pt x="48" y="144"/>
                    </a:cubicBezTo>
                    <a:cubicBezTo>
                      <a:pt x="54" y="147"/>
                      <a:pt x="59" y="151"/>
                      <a:pt x="65" y="154"/>
                    </a:cubicBezTo>
                    <a:cubicBezTo>
                      <a:pt x="65" y="155"/>
                      <a:pt x="64" y="156"/>
                      <a:pt x="64" y="157"/>
                    </a:cubicBezTo>
                    <a:cubicBezTo>
                      <a:pt x="58" y="153"/>
                      <a:pt x="52" y="149"/>
                      <a:pt x="46" y="146"/>
                    </a:cubicBezTo>
                    <a:cubicBezTo>
                      <a:pt x="29" y="134"/>
                      <a:pt x="19" y="121"/>
                      <a:pt x="10" y="102"/>
                    </a:cubicBezTo>
                    <a:cubicBezTo>
                      <a:pt x="2" y="81"/>
                      <a:pt x="0" y="63"/>
                      <a:pt x="5" y="41"/>
                    </a:cubicBezTo>
                    <a:cubicBezTo>
                      <a:pt x="9" y="29"/>
                      <a:pt x="14" y="21"/>
                      <a:pt x="22" y="11"/>
                    </a:cubicBezTo>
                    <a:cubicBezTo>
                      <a:pt x="27" y="7"/>
                      <a:pt x="31" y="4"/>
                      <a:pt x="36" y="0"/>
                    </a:cubicBezTo>
                    <a:cubicBezTo>
                      <a:pt x="36" y="1"/>
                      <a:pt x="3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76" name="Freeform 88">
                <a:extLst>
                  <a:ext uri="{FF2B5EF4-FFF2-40B4-BE49-F238E27FC236}">
                    <a16:creationId xmlns:a16="http://schemas.microsoft.com/office/drawing/2014/main" id="{7CB49CBB-A4EE-D919-A85A-6A77DE2E5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68247" y="1846749"/>
                <a:ext cx="309583" cy="720915"/>
              </a:xfrm>
              <a:custGeom>
                <a:avLst/>
                <a:gdLst>
                  <a:gd name="T0" fmla="*/ 22 w 69"/>
                  <a:gd name="T1" fmla="*/ 41 h 160"/>
                  <a:gd name="T2" fmla="*/ 24 w 69"/>
                  <a:gd name="T3" fmla="*/ 34 h 160"/>
                  <a:gd name="T4" fmla="*/ 30 w 69"/>
                  <a:gd name="T5" fmla="*/ 4 h 160"/>
                  <a:gd name="T6" fmla="*/ 21 w 69"/>
                  <a:gd name="T7" fmla="*/ 14 h 160"/>
                  <a:gd name="T8" fmla="*/ 13 w 69"/>
                  <a:gd name="T9" fmla="*/ 35 h 160"/>
                  <a:gd name="T10" fmla="*/ 20 w 69"/>
                  <a:gd name="T11" fmla="*/ 50 h 160"/>
                  <a:gd name="T12" fmla="*/ 34 w 69"/>
                  <a:gd name="T13" fmla="*/ 44 h 160"/>
                  <a:gd name="T14" fmla="*/ 51 w 69"/>
                  <a:gd name="T15" fmla="*/ 27 h 160"/>
                  <a:gd name="T16" fmla="*/ 27 w 69"/>
                  <a:gd name="T17" fmla="*/ 36 h 160"/>
                  <a:gd name="T18" fmla="*/ 23 w 69"/>
                  <a:gd name="T19" fmla="*/ 41 h 160"/>
                  <a:gd name="T20" fmla="*/ 22 w 69"/>
                  <a:gd name="T21" fmla="*/ 41 h 160"/>
                  <a:gd name="T22" fmla="*/ 59 w 69"/>
                  <a:gd name="T23" fmla="*/ 151 h 160"/>
                  <a:gd name="T24" fmla="*/ 52 w 69"/>
                  <a:gd name="T25" fmla="*/ 147 h 160"/>
                  <a:gd name="T26" fmla="*/ 22 w 69"/>
                  <a:gd name="T27" fmla="*/ 136 h 160"/>
                  <a:gd name="T28" fmla="*/ 50 w 69"/>
                  <a:gd name="T29" fmla="*/ 158 h 160"/>
                  <a:gd name="T30" fmla="*/ 67 w 69"/>
                  <a:gd name="T31" fmla="*/ 155 h 160"/>
                  <a:gd name="T32" fmla="*/ 49 w 69"/>
                  <a:gd name="T33" fmla="*/ 117 h 160"/>
                  <a:gd name="T34" fmla="*/ 54 w 69"/>
                  <a:gd name="T35" fmla="*/ 145 h 160"/>
                  <a:gd name="T36" fmla="*/ 59 w 69"/>
                  <a:gd name="T37" fmla="*/ 150 h 160"/>
                  <a:gd name="T38" fmla="*/ 59 w 69"/>
                  <a:gd name="T39" fmla="*/ 151 h 160"/>
                  <a:gd name="T40" fmla="*/ 36 w 69"/>
                  <a:gd name="T41" fmla="*/ 129 h 160"/>
                  <a:gd name="T42" fmla="*/ 32 w 69"/>
                  <a:gd name="T43" fmla="*/ 124 h 160"/>
                  <a:gd name="T44" fmla="*/ 6 w 69"/>
                  <a:gd name="T45" fmla="*/ 104 h 160"/>
                  <a:gd name="T46" fmla="*/ 26 w 69"/>
                  <a:gd name="T47" fmla="*/ 134 h 160"/>
                  <a:gd name="T48" fmla="*/ 43 w 69"/>
                  <a:gd name="T49" fmla="*/ 136 h 160"/>
                  <a:gd name="T50" fmla="*/ 41 w 69"/>
                  <a:gd name="T51" fmla="*/ 104 h 160"/>
                  <a:gd name="T52" fmla="*/ 37 w 69"/>
                  <a:gd name="T53" fmla="*/ 94 h 160"/>
                  <a:gd name="T54" fmla="*/ 34 w 69"/>
                  <a:gd name="T55" fmla="*/ 122 h 160"/>
                  <a:gd name="T56" fmla="*/ 37 w 69"/>
                  <a:gd name="T57" fmla="*/ 129 h 160"/>
                  <a:gd name="T58" fmla="*/ 36 w 69"/>
                  <a:gd name="T59" fmla="*/ 129 h 160"/>
                  <a:gd name="T60" fmla="*/ 22 w 69"/>
                  <a:gd name="T61" fmla="*/ 102 h 160"/>
                  <a:gd name="T62" fmla="*/ 19 w 69"/>
                  <a:gd name="T63" fmla="*/ 95 h 160"/>
                  <a:gd name="T64" fmla="*/ 1 w 69"/>
                  <a:gd name="T65" fmla="*/ 69 h 160"/>
                  <a:gd name="T66" fmla="*/ 11 w 69"/>
                  <a:gd name="T67" fmla="*/ 103 h 160"/>
                  <a:gd name="T68" fmla="*/ 26 w 69"/>
                  <a:gd name="T69" fmla="*/ 111 h 160"/>
                  <a:gd name="T70" fmla="*/ 34 w 69"/>
                  <a:gd name="T71" fmla="*/ 79 h 160"/>
                  <a:gd name="T72" fmla="*/ 33 w 69"/>
                  <a:gd name="T73" fmla="*/ 70 h 160"/>
                  <a:gd name="T74" fmla="*/ 22 w 69"/>
                  <a:gd name="T75" fmla="*/ 95 h 160"/>
                  <a:gd name="T76" fmla="*/ 23 w 69"/>
                  <a:gd name="T77" fmla="*/ 101 h 160"/>
                  <a:gd name="T78" fmla="*/ 22 w 69"/>
                  <a:gd name="T79" fmla="*/ 102 h 160"/>
                  <a:gd name="T80" fmla="*/ 17 w 69"/>
                  <a:gd name="T81" fmla="*/ 71 h 160"/>
                  <a:gd name="T82" fmla="*/ 16 w 69"/>
                  <a:gd name="T83" fmla="*/ 64 h 160"/>
                  <a:gd name="T84" fmla="*/ 12 w 69"/>
                  <a:gd name="T85" fmla="*/ 46 h 160"/>
                  <a:gd name="T86" fmla="*/ 9 w 69"/>
                  <a:gd name="T87" fmla="*/ 34 h 160"/>
                  <a:gd name="T88" fmla="*/ 4 w 69"/>
                  <a:gd name="T89" fmla="*/ 47 h 160"/>
                  <a:gd name="T90" fmla="*/ 18 w 69"/>
                  <a:gd name="T91" fmla="*/ 81 h 160"/>
                  <a:gd name="T92" fmla="*/ 38 w 69"/>
                  <a:gd name="T93" fmla="*/ 46 h 160"/>
                  <a:gd name="T94" fmla="*/ 29 w 69"/>
                  <a:gd name="T95" fmla="*/ 51 h 160"/>
                  <a:gd name="T96" fmla="*/ 19 w 69"/>
                  <a:gd name="T97" fmla="*/ 65 h 160"/>
                  <a:gd name="T98" fmla="*/ 18 w 69"/>
                  <a:gd name="T99" fmla="*/ 71 h 160"/>
                  <a:gd name="T100" fmla="*/ 17 w 69"/>
                  <a:gd name="T101" fmla="*/ 71 h 160"/>
                  <a:gd name="T102" fmla="*/ 64 w 69"/>
                  <a:gd name="T103" fmla="*/ 1 h 160"/>
                  <a:gd name="T104" fmla="*/ 34 w 69"/>
                  <a:gd name="T105" fmla="*/ 16 h 160"/>
                  <a:gd name="T106" fmla="*/ 31 w 69"/>
                  <a:gd name="T107" fmla="*/ 26 h 160"/>
                  <a:gd name="T108" fmla="*/ 56 w 69"/>
                  <a:gd name="T109" fmla="*/ 8 h 160"/>
                  <a:gd name="T110" fmla="*/ 64 w 69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160">
                    <a:moveTo>
                      <a:pt x="22" y="41"/>
                    </a:moveTo>
                    <a:cubicBezTo>
                      <a:pt x="23" y="39"/>
                      <a:pt x="24" y="37"/>
                      <a:pt x="24" y="34"/>
                    </a:cubicBezTo>
                    <a:cubicBezTo>
                      <a:pt x="27" y="26"/>
                      <a:pt x="29" y="13"/>
                      <a:pt x="30" y="4"/>
                    </a:cubicBezTo>
                    <a:cubicBezTo>
                      <a:pt x="26" y="7"/>
                      <a:pt x="23" y="10"/>
                      <a:pt x="21" y="14"/>
                    </a:cubicBezTo>
                    <a:cubicBezTo>
                      <a:pt x="16" y="20"/>
                      <a:pt x="14" y="27"/>
                      <a:pt x="13" y="35"/>
                    </a:cubicBezTo>
                    <a:cubicBezTo>
                      <a:pt x="13" y="41"/>
                      <a:pt x="15" y="46"/>
                      <a:pt x="20" y="50"/>
                    </a:cubicBezTo>
                    <a:cubicBezTo>
                      <a:pt x="25" y="49"/>
                      <a:pt x="30" y="47"/>
                      <a:pt x="34" y="44"/>
                    </a:cubicBezTo>
                    <a:cubicBezTo>
                      <a:pt x="40" y="39"/>
                      <a:pt x="46" y="33"/>
                      <a:pt x="51" y="27"/>
                    </a:cubicBezTo>
                    <a:cubicBezTo>
                      <a:pt x="42" y="25"/>
                      <a:pt x="33" y="28"/>
                      <a:pt x="27" y="36"/>
                    </a:cubicBezTo>
                    <a:cubicBezTo>
                      <a:pt x="25" y="37"/>
                      <a:pt x="24" y="39"/>
                      <a:pt x="23" y="41"/>
                    </a:cubicBezTo>
                    <a:cubicBezTo>
                      <a:pt x="23" y="42"/>
                      <a:pt x="22" y="41"/>
                      <a:pt x="22" y="41"/>
                    </a:cubicBezTo>
                    <a:close/>
                    <a:moveTo>
                      <a:pt x="59" y="151"/>
                    </a:moveTo>
                    <a:cubicBezTo>
                      <a:pt x="57" y="149"/>
                      <a:pt x="54" y="148"/>
                      <a:pt x="52" y="147"/>
                    </a:cubicBezTo>
                    <a:cubicBezTo>
                      <a:pt x="43" y="142"/>
                      <a:pt x="32" y="138"/>
                      <a:pt x="22" y="136"/>
                    </a:cubicBezTo>
                    <a:cubicBezTo>
                      <a:pt x="28" y="146"/>
                      <a:pt x="38" y="156"/>
                      <a:pt x="50" y="158"/>
                    </a:cubicBezTo>
                    <a:cubicBezTo>
                      <a:pt x="57" y="160"/>
                      <a:pt x="62" y="159"/>
                      <a:pt x="67" y="155"/>
                    </a:cubicBezTo>
                    <a:cubicBezTo>
                      <a:pt x="69" y="143"/>
                      <a:pt x="57" y="126"/>
                      <a:pt x="49" y="117"/>
                    </a:cubicBezTo>
                    <a:cubicBezTo>
                      <a:pt x="46" y="127"/>
                      <a:pt x="48" y="137"/>
                      <a:pt x="54" y="145"/>
                    </a:cubicBezTo>
                    <a:cubicBezTo>
                      <a:pt x="56" y="147"/>
                      <a:pt x="57" y="148"/>
                      <a:pt x="59" y="150"/>
                    </a:cubicBezTo>
                    <a:cubicBezTo>
                      <a:pt x="60" y="150"/>
                      <a:pt x="59" y="151"/>
                      <a:pt x="59" y="151"/>
                    </a:cubicBezTo>
                    <a:close/>
                    <a:moveTo>
                      <a:pt x="36" y="129"/>
                    </a:moveTo>
                    <a:cubicBezTo>
                      <a:pt x="35" y="127"/>
                      <a:pt x="33" y="126"/>
                      <a:pt x="32" y="124"/>
                    </a:cubicBezTo>
                    <a:cubicBezTo>
                      <a:pt x="25" y="117"/>
                      <a:pt x="15" y="109"/>
                      <a:pt x="6" y="104"/>
                    </a:cubicBezTo>
                    <a:cubicBezTo>
                      <a:pt x="9" y="116"/>
                      <a:pt x="16" y="127"/>
                      <a:pt x="26" y="134"/>
                    </a:cubicBezTo>
                    <a:cubicBezTo>
                      <a:pt x="31" y="137"/>
                      <a:pt x="37" y="138"/>
                      <a:pt x="43" y="136"/>
                    </a:cubicBezTo>
                    <a:cubicBezTo>
                      <a:pt x="48" y="126"/>
                      <a:pt x="44" y="114"/>
                      <a:pt x="41" y="104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2" y="103"/>
                      <a:pt x="31" y="113"/>
                      <a:pt x="34" y="122"/>
                    </a:cubicBezTo>
                    <a:cubicBezTo>
                      <a:pt x="35" y="125"/>
                      <a:pt x="36" y="127"/>
                      <a:pt x="37" y="129"/>
                    </a:cubicBezTo>
                    <a:cubicBezTo>
                      <a:pt x="38" y="129"/>
                      <a:pt x="37" y="130"/>
                      <a:pt x="36" y="129"/>
                    </a:cubicBezTo>
                    <a:close/>
                    <a:moveTo>
                      <a:pt x="22" y="102"/>
                    </a:moveTo>
                    <a:cubicBezTo>
                      <a:pt x="21" y="100"/>
                      <a:pt x="20" y="97"/>
                      <a:pt x="19" y="95"/>
                    </a:cubicBezTo>
                    <a:cubicBezTo>
                      <a:pt x="15" y="86"/>
                      <a:pt x="8" y="77"/>
                      <a:pt x="1" y="69"/>
                    </a:cubicBezTo>
                    <a:cubicBezTo>
                      <a:pt x="0" y="81"/>
                      <a:pt x="3" y="94"/>
                      <a:pt x="11" y="103"/>
                    </a:cubicBezTo>
                    <a:cubicBezTo>
                      <a:pt x="15" y="107"/>
                      <a:pt x="20" y="111"/>
                      <a:pt x="26" y="111"/>
                    </a:cubicBezTo>
                    <a:cubicBezTo>
                      <a:pt x="33" y="103"/>
                      <a:pt x="34" y="89"/>
                      <a:pt x="34" y="79"/>
                    </a:cubicBezTo>
                    <a:cubicBezTo>
                      <a:pt x="34" y="76"/>
                      <a:pt x="34" y="73"/>
                      <a:pt x="33" y="70"/>
                    </a:cubicBezTo>
                    <a:cubicBezTo>
                      <a:pt x="25" y="75"/>
                      <a:pt x="21" y="85"/>
                      <a:pt x="22" y="95"/>
                    </a:cubicBezTo>
                    <a:cubicBezTo>
                      <a:pt x="22" y="97"/>
                      <a:pt x="22" y="99"/>
                      <a:pt x="23" y="101"/>
                    </a:cubicBezTo>
                    <a:cubicBezTo>
                      <a:pt x="23" y="102"/>
                      <a:pt x="22" y="102"/>
                      <a:pt x="22" y="102"/>
                    </a:cubicBezTo>
                    <a:close/>
                    <a:moveTo>
                      <a:pt x="17" y="71"/>
                    </a:moveTo>
                    <a:cubicBezTo>
                      <a:pt x="17" y="69"/>
                      <a:pt x="16" y="67"/>
                      <a:pt x="16" y="64"/>
                    </a:cubicBezTo>
                    <a:cubicBezTo>
                      <a:pt x="15" y="58"/>
                      <a:pt x="14" y="52"/>
                      <a:pt x="12" y="46"/>
                    </a:cubicBezTo>
                    <a:cubicBezTo>
                      <a:pt x="11" y="42"/>
                      <a:pt x="10" y="38"/>
                      <a:pt x="9" y="34"/>
                    </a:cubicBezTo>
                    <a:cubicBezTo>
                      <a:pt x="7" y="38"/>
                      <a:pt x="5" y="42"/>
                      <a:pt x="4" y="47"/>
                    </a:cubicBezTo>
                    <a:cubicBezTo>
                      <a:pt x="2" y="59"/>
                      <a:pt x="4" y="76"/>
                      <a:pt x="18" y="81"/>
                    </a:cubicBezTo>
                    <a:cubicBezTo>
                      <a:pt x="29" y="74"/>
                      <a:pt x="34" y="58"/>
                      <a:pt x="38" y="46"/>
                    </a:cubicBezTo>
                    <a:cubicBezTo>
                      <a:pt x="34" y="47"/>
                      <a:pt x="32" y="48"/>
                      <a:pt x="29" y="51"/>
                    </a:cubicBezTo>
                    <a:cubicBezTo>
                      <a:pt x="24" y="54"/>
                      <a:pt x="21" y="59"/>
                      <a:pt x="19" y="65"/>
                    </a:cubicBezTo>
                    <a:cubicBezTo>
                      <a:pt x="18" y="67"/>
                      <a:pt x="18" y="69"/>
                      <a:pt x="18" y="71"/>
                    </a:cubicBezTo>
                    <a:cubicBezTo>
                      <a:pt x="18" y="72"/>
                      <a:pt x="17" y="72"/>
                      <a:pt x="17" y="71"/>
                    </a:cubicBezTo>
                    <a:close/>
                    <a:moveTo>
                      <a:pt x="64" y="1"/>
                    </a:moveTo>
                    <a:cubicBezTo>
                      <a:pt x="52" y="0"/>
                      <a:pt x="40" y="6"/>
                      <a:pt x="34" y="16"/>
                    </a:cubicBezTo>
                    <a:cubicBezTo>
                      <a:pt x="32" y="19"/>
                      <a:pt x="31" y="22"/>
                      <a:pt x="31" y="26"/>
                    </a:cubicBezTo>
                    <a:cubicBezTo>
                      <a:pt x="41" y="23"/>
                      <a:pt x="50" y="15"/>
                      <a:pt x="56" y="8"/>
                    </a:cubicBezTo>
                    <a:cubicBezTo>
                      <a:pt x="59" y="6"/>
                      <a:pt x="61" y="3"/>
                      <a:pt x="6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F25C480B-53EF-F988-30D4-0E9485865FBB}"/>
                </a:ext>
              </a:extLst>
            </p:cNvPr>
            <p:cNvGrpSpPr/>
            <p:nvPr/>
          </p:nvGrpSpPr>
          <p:grpSpPr>
            <a:xfrm>
              <a:off x="3988974" y="4689973"/>
              <a:ext cx="220654" cy="458804"/>
              <a:chOff x="-733515" y="1846749"/>
              <a:chExt cx="355042" cy="738233"/>
            </a:xfrm>
            <a:solidFill>
              <a:schemeClr val="accent1"/>
            </a:solidFill>
          </p:grpSpPr>
          <p:sp>
            <p:nvSpPr>
              <p:cNvPr id="78" name="Freeform 89">
                <a:extLst>
                  <a:ext uri="{FF2B5EF4-FFF2-40B4-BE49-F238E27FC236}">
                    <a16:creationId xmlns:a16="http://schemas.microsoft.com/office/drawing/2014/main" id="{52E9E789-E0AC-D628-A85C-4DE3F17D1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3515" y="1879222"/>
                <a:ext cx="292263" cy="705760"/>
              </a:xfrm>
              <a:custGeom>
                <a:avLst/>
                <a:gdLst>
                  <a:gd name="T0" fmla="*/ 28 w 65"/>
                  <a:gd name="T1" fmla="*/ 1 h 157"/>
                  <a:gd name="T2" fmla="*/ 41 w 65"/>
                  <a:gd name="T3" fmla="*/ 12 h 157"/>
                  <a:gd name="T4" fmla="*/ 57 w 65"/>
                  <a:gd name="T5" fmla="*/ 41 h 157"/>
                  <a:gd name="T6" fmla="*/ 52 w 65"/>
                  <a:gd name="T7" fmla="*/ 101 h 157"/>
                  <a:gd name="T8" fmla="*/ 17 w 65"/>
                  <a:gd name="T9" fmla="*/ 144 h 157"/>
                  <a:gd name="T10" fmla="*/ 0 w 65"/>
                  <a:gd name="T11" fmla="*/ 154 h 157"/>
                  <a:gd name="T12" fmla="*/ 1 w 65"/>
                  <a:gd name="T13" fmla="*/ 157 h 157"/>
                  <a:gd name="T14" fmla="*/ 18 w 65"/>
                  <a:gd name="T15" fmla="*/ 146 h 157"/>
                  <a:gd name="T16" fmla="*/ 55 w 65"/>
                  <a:gd name="T17" fmla="*/ 102 h 157"/>
                  <a:gd name="T18" fmla="*/ 59 w 65"/>
                  <a:gd name="T19" fmla="*/ 41 h 157"/>
                  <a:gd name="T20" fmla="*/ 42 w 65"/>
                  <a:gd name="T21" fmla="*/ 11 h 157"/>
                  <a:gd name="T22" fmla="*/ 29 w 65"/>
                  <a:gd name="T23" fmla="*/ 0 h 157"/>
                  <a:gd name="T24" fmla="*/ 28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28" y="1"/>
                    </a:moveTo>
                    <a:cubicBezTo>
                      <a:pt x="33" y="5"/>
                      <a:pt x="37" y="8"/>
                      <a:pt x="41" y="12"/>
                    </a:cubicBezTo>
                    <a:cubicBezTo>
                      <a:pt x="49" y="22"/>
                      <a:pt x="54" y="30"/>
                      <a:pt x="57" y="41"/>
                    </a:cubicBezTo>
                    <a:cubicBezTo>
                      <a:pt x="63" y="63"/>
                      <a:pt x="61" y="80"/>
                      <a:pt x="52" y="101"/>
                    </a:cubicBezTo>
                    <a:cubicBezTo>
                      <a:pt x="44" y="119"/>
                      <a:pt x="34" y="133"/>
                      <a:pt x="17" y="144"/>
                    </a:cubicBezTo>
                    <a:cubicBezTo>
                      <a:pt x="11" y="147"/>
                      <a:pt x="5" y="151"/>
                      <a:pt x="0" y="154"/>
                    </a:cubicBezTo>
                    <a:cubicBezTo>
                      <a:pt x="0" y="155"/>
                      <a:pt x="0" y="156"/>
                      <a:pt x="1" y="157"/>
                    </a:cubicBezTo>
                    <a:cubicBezTo>
                      <a:pt x="7" y="153"/>
                      <a:pt x="12" y="149"/>
                      <a:pt x="18" y="146"/>
                    </a:cubicBezTo>
                    <a:cubicBezTo>
                      <a:pt x="35" y="134"/>
                      <a:pt x="46" y="121"/>
                      <a:pt x="55" y="102"/>
                    </a:cubicBezTo>
                    <a:cubicBezTo>
                      <a:pt x="63" y="81"/>
                      <a:pt x="65" y="63"/>
                      <a:pt x="59" y="41"/>
                    </a:cubicBezTo>
                    <a:cubicBezTo>
                      <a:pt x="55" y="29"/>
                      <a:pt x="51" y="21"/>
                      <a:pt x="42" y="11"/>
                    </a:cubicBezTo>
                    <a:cubicBezTo>
                      <a:pt x="38" y="7"/>
                      <a:pt x="34" y="4"/>
                      <a:pt x="29" y="0"/>
                    </a:cubicBezTo>
                    <a:cubicBezTo>
                      <a:pt x="29" y="1"/>
                      <a:pt x="28" y="1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79" name="Freeform 90">
                <a:extLst>
                  <a:ext uri="{FF2B5EF4-FFF2-40B4-BE49-F238E27FC236}">
                    <a16:creationId xmlns:a16="http://schemas.microsoft.com/office/drawing/2014/main" id="{AD42E9DD-3B82-6A40-DDEB-DF3AE3B0B0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92386" y="1846749"/>
                <a:ext cx="313913" cy="720914"/>
              </a:xfrm>
              <a:custGeom>
                <a:avLst/>
                <a:gdLst>
                  <a:gd name="T0" fmla="*/ 47 w 70"/>
                  <a:gd name="T1" fmla="*/ 41 h 160"/>
                  <a:gd name="T2" fmla="*/ 45 w 70"/>
                  <a:gd name="T3" fmla="*/ 34 h 160"/>
                  <a:gd name="T4" fmla="*/ 40 w 70"/>
                  <a:gd name="T5" fmla="*/ 4 h 160"/>
                  <a:gd name="T6" fmla="*/ 49 w 70"/>
                  <a:gd name="T7" fmla="*/ 14 h 160"/>
                  <a:gd name="T8" fmla="*/ 56 w 70"/>
                  <a:gd name="T9" fmla="*/ 35 h 160"/>
                  <a:gd name="T10" fmla="*/ 50 w 70"/>
                  <a:gd name="T11" fmla="*/ 50 h 160"/>
                  <a:gd name="T12" fmla="*/ 36 w 70"/>
                  <a:gd name="T13" fmla="*/ 44 h 160"/>
                  <a:gd name="T14" fmla="*/ 18 w 70"/>
                  <a:gd name="T15" fmla="*/ 27 h 160"/>
                  <a:gd name="T16" fmla="*/ 43 w 70"/>
                  <a:gd name="T17" fmla="*/ 36 h 160"/>
                  <a:gd name="T18" fmla="*/ 46 w 70"/>
                  <a:gd name="T19" fmla="*/ 41 h 160"/>
                  <a:gd name="T20" fmla="*/ 47 w 70"/>
                  <a:gd name="T21" fmla="*/ 41 h 160"/>
                  <a:gd name="T22" fmla="*/ 11 w 70"/>
                  <a:gd name="T23" fmla="*/ 151 h 160"/>
                  <a:gd name="T24" fmla="*/ 17 w 70"/>
                  <a:gd name="T25" fmla="*/ 147 h 160"/>
                  <a:gd name="T26" fmla="*/ 48 w 70"/>
                  <a:gd name="T27" fmla="*/ 136 h 160"/>
                  <a:gd name="T28" fmla="*/ 19 w 70"/>
                  <a:gd name="T29" fmla="*/ 158 h 160"/>
                  <a:gd name="T30" fmla="*/ 2 w 70"/>
                  <a:gd name="T31" fmla="*/ 155 h 160"/>
                  <a:gd name="T32" fmla="*/ 21 w 70"/>
                  <a:gd name="T33" fmla="*/ 117 h 160"/>
                  <a:gd name="T34" fmla="*/ 15 w 70"/>
                  <a:gd name="T35" fmla="*/ 145 h 160"/>
                  <a:gd name="T36" fmla="*/ 10 w 70"/>
                  <a:gd name="T37" fmla="*/ 150 h 160"/>
                  <a:gd name="T38" fmla="*/ 11 w 70"/>
                  <a:gd name="T39" fmla="*/ 151 h 160"/>
                  <a:gd name="T40" fmla="*/ 33 w 70"/>
                  <a:gd name="T41" fmla="*/ 129 h 160"/>
                  <a:gd name="T42" fmla="*/ 38 w 70"/>
                  <a:gd name="T43" fmla="*/ 124 h 160"/>
                  <a:gd name="T44" fmla="*/ 63 w 70"/>
                  <a:gd name="T45" fmla="*/ 104 h 160"/>
                  <a:gd name="T46" fmla="*/ 44 w 70"/>
                  <a:gd name="T47" fmla="*/ 134 h 160"/>
                  <a:gd name="T48" fmla="*/ 27 w 70"/>
                  <a:gd name="T49" fmla="*/ 136 h 160"/>
                  <a:gd name="T50" fmla="*/ 29 w 70"/>
                  <a:gd name="T51" fmla="*/ 104 h 160"/>
                  <a:gd name="T52" fmla="*/ 32 w 70"/>
                  <a:gd name="T53" fmla="*/ 94 h 160"/>
                  <a:gd name="T54" fmla="*/ 36 w 70"/>
                  <a:gd name="T55" fmla="*/ 122 h 160"/>
                  <a:gd name="T56" fmla="*/ 32 w 70"/>
                  <a:gd name="T57" fmla="*/ 129 h 160"/>
                  <a:gd name="T58" fmla="*/ 33 w 70"/>
                  <a:gd name="T59" fmla="*/ 129 h 160"/>
                  <a:gd name="T60" fmla="*/ 48 w 70"/>
                  <a:gd name="T61" fmla="*/ 102 h 160"/>
                  <a:gd name="T62" fmla="*/ 50 w 70"/>
                  <a:gd name="T63" fmla="*/ 95 h 160"/>
                  <a:gd name="T64" fmla="*/ 68 w 70"/>
                  <a:gd name="T65" fmla="*/ 69 h 160"/>
                  <a:gd name="T66" fmla="*/ 59 w 70"/>
                  <a:gd name="T67" fmla="*/ 103 h 160"/>
                  <a:gd name="T68" fmla="*/ 44 w 70"/>
                  <a:gd name="T69" fmla="*/ 111 h 160"/>
                  <a:gd name="T70" fmla="*/ 36 w 70"/>
                  <a:gd name="T71" fmla="*/ 79 h 160"/>
                  <a:gd name="T72" fmla="*/ 36 w 70"/>
                  <a:gd name="T73" fmla="*/ 70 h 160"/>
                  <a:gd name="T74" fmla="*/ 48 w 70"/>
                  <a:gd name="T75" fmla="*/ 95 h 160"/>
                  <a:gd name="T76" fmla="*/ 47 w 70"/>
                  <a:gd name="T77" fmla="*/ 101 h 160"/>
                  <a:gd name="T78" fmla="*/ 48 w 70"/>
                  <a:gd name="T79" fmla="*/ 102 h 160"/>
                  <a:gd name="T80" fmla="*/ 53 w 70"/>
                  <a:gd name="T81" fmla="*/ 71 h 160"/>
                  <a:gd name="T82" fmla="*/ 53 w 70"/>
                  <a:gd name="T83" fmla="*/ 64 h 160"/>
                  <a:gd name="T84" fmla="*/ 57 w 70"/>
                  <a:gd name="T85" fmla="*/ 46 h 160"/>
                  <a:gd name="T86" fmla="*/ 61 w 70"/>
                  <a:gd name="T87" fmla="*/ 34 h 160"/>
                  <a:gd name="T88" fmla="*/ 65 w 70"/>
                  <a:gd name="T89" fmla="*/ 47 h 160"/>
                  <a:gd name="T90" fmla="*/ 52 w 70"/>
                  <a:gd name="T91" fmla="*/ 81 h 160"/>
                  <a:gd name="T92" fmla="*/ 32 w 70"/>
                  <a:gd name="T93" fmla="*/ 46 h 160"/>
                  <a:gd name="T94" fmla="*/ 41 w 70"/>
                  <a:gd name="T95" fmla="*/ 51 h 160"/>
                  <a:gd name="T96" fmla="*/ 51 w 70"/>
                  <a:gd name="T97" fmla="*/ 65 h 160"/>
                  <a:gd name="T98" fmla="*/ 52 w 70"/>
                  <a:gd name="T99" fmla="*/ 71 h 160"/>
                  <a:gd name="T100" fmla="*/ 53 w 70"/>
                  <a:gd name="T101" fmla="*/ 71 h 160"/>
                  <a:gd name="T102" fmla="*/ 6 w 70"/>
                  <a:gd name="T103" fmla="*/ 1 h 160"/>
                  <a:gd name="T104" fmla="*/ 36 w 70"/>
                  <a:gd name="T105" fmla="*/ 16 h 160"/>
                  <a:gd name="T106" fmla="*/ 38 w 70"/>
                  <a:gd name="T107" fmla="*/ 26 h 160"/>
                  <a:gd name="T108" fmla="*/ 13 w 70"/>
                  <a:gd name="T109" fmla="*/ 8 h 160"/>
                  <a:gd name="T110" fmla="*/ 6 w 70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60">
                    <a:moveTo>
                      <a:pt x="47" y="41"/>
                    </a:moveTo>
                    <a:cubicBezTo>
                      <a:pt x="47" y="39"/>
                      <a:pt x="46" y="37"/>
                      <a:pt x="45" y="34"/>
                    </a:cubicBezTo>
                    <a:cubicBezTo>
                      <a:pt x="43" y="26"/>
                      <a:pt x="41" y="13"/>
                      <a:pt x="40" y="4"/>
                    </a:cubicBezTo>
                    <a:cubicBezTo>
                      <a:pt x="43" y="7"/>
                      <a:pt x="46" y="10"/>
                      <a:pt x="49" y="14"/>
                    </a:cubicBezTo>
                    <a:cubicBezTo>
                      <a:pt x="53" y="20"/>
                      <a:pt x="56" y="27"/>
                      <a:pt x="56" y="35"/>
                    </a:cubicBezTo>
                    <a:cubicBezTo>
                      <a:pt x="56" y="41"/>
                      <a:pt x="55" y="46"/>
                      <a:pt x="50" y="50"/>
                    </a:cubicBezTo>
                    <a:cubicBezTo>
                      <a:pt x="44" y="49"/>
                      <a:pt x="40" y="47"/>
                      <a:pt x="36" y="44"/>
                    </a:cubicBezTo>
                    <a:cubicBezTo>
                      <a:pt x="29" y="39"/>
                      <a:pt x="23" y="33"/>
                      <a:pt x="18" y="27"/>
                    </a:cubicBezTo>
                    <a:cubicBezTo>
                      <a:pt x="28" y="25"/>
                      <a:pt x="37" y="28"/>
                      <a:pt x="43" y="36"/>
                    </a:cubicBezTo>
                    <a:cubicBezTo>
                      <a:pt x="44" y="37"/>
                      <a:pt x="45" y="39"/>
                      <a:pt x="46" y="41"/>
                    </a:cubicBezTo>
                    <a:cubicBezTo>
                      <a:pt x="47" y="42"/>
                      <a:pt x="47" y="41"/>
                      <a:pt x="47" y="41"/>
                    </a:cubicBezTo>
                    <a:close/>
                    <a:moveTo>
                      <a:pt x="11" y="151"/>
                    </a:moveTo>
                    <a:cubicBezTo>
                      <a:pt x="13" y="149"/>
                      <a:pt x="15" y="148"/>
                      <a:pt x="17" y="147"/>
                    </a:cubicBezTo>
                    <a:cubicBezTo>
                      <a:pt x="26" y="142"/>
                      <a:pt x="38" y="138"/>
                      <a:pt x="48" y="136"/>
                    </a:cubicBezTo>
                    <a:cubicBezTo>
                      <a:pt x="42" y="146"/>
                      <a:pt x="31" y="156"/>
                      <a:pt x="19" y="158"/>
                    </a:cubicBezTo>
                    <a:cubicBezTo>
                      <a:pt x="13" y="160"/>
                      <a:pt x="8" y="159"/>
                      <a:pt x="2" y="155"/>
                    </a:cubicBezTo>
                    <a:cubicBezTo>
                      <a:pt x="0" y="143"/>
                      <a:pt x="13" y="126"/>
                      <a:pt x="21" y="117"/>
                    </a:cubicBezTo>
                    <a:cubicBezTo>
                      <a:pt x="24" y="127"/>
                      <a:pt x="22" y="137"/>
                      <a:pt x="15" y="145"/>
                    </a:cubicBezTo>
                    <a:cubicBezTo>
                      <a:pt x="14" y="147"/>
                      <a:pt x="12" y="148"/>
                      <a:pt x="10" y="150"/>
                    </a:cubicBezTo>
                    <a:cubicBezTo>
                      <a:pt x="10" y="150"/>
                      <a:pt x="11" y="151"/>
                      <a:pt x="11" y="151"/>
                    </a:cubicBezTo>
                    <a:close/>
                    <a:moveTo>
                      <a:pt x="33" y="129"/>
                    </a:moveTo>
                    <a:cubicBezTo>
                      <a:pt x="35" y="127"/>
                      <a:pt x="36" y="126"/>
                      <a:pt x="38" y="124"/>
                    </a:cubicBezTo>
                    <a:cubicBezTo>
                      <a:pt x="45" y="117"/>
                      <a:pt x="55" y="109"/>
                      <a:pt x="63" y="104"/>
                    </a:cubicBezTo>
                    <a:cubicBezTo>
                      <a:pt x="61" y="116"/>
                      <a:pt x="54" y="127"/>
                      <a:pt x="44" y="134"/>
                    </a:cubicBezTo>
                    <a:cubicBezTo>
                      <a:pt x="38" y="137"/>
                      <a:pt x="32" y="138"/>
                      <a:pt x="27" y="136"/>
                    </a:cubicBezTo>
                    <a:cubicBezTo>
                      <a:pt x="22" y="126"/>
                      <a:pt x="25" y="114"/>
                      <a:pt x="29" y="10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8" y="103"/>
                      <a:pt x="39" y="113"/>
                      <a:pt x="36" y="122"/>
                    </a:cubicBezTo>
                    <a:cubicBezTo>
                      <a:pt x="35" y="125"/>
                      <a:pt x="34" y="127"/>
                      <a:pt x="32" y="129"/>
                    </a:cubicBezTo>
                    <a:cubicBezTo>
                      <a:pt x="32" y="129"/>
                      <a:pt x="33" y="130"/>
                      <a:pt x="33" y="129"/>
                    </a:cubicBezTo>
                    <a:close/>
                    <a:moveTo>
                      <a:pt x="48" y="102"/>
                    </a:moveTo>
                    <a:cubicBezTo>
                      <a:pt x="48" y="100"/>
                      <a:pt x="49" y="97"/>
                      <a:pt x="50" y="95"/>
                    </a:cubicBezTo>
                    <a:cubicBezTo>
                      <a:pt x="55" y="86"/>
                      <a:pt x="62" y="77"/>
                      <a:pt x="68" y="69"/>
                    </a:cubicBezTo>
                    <a:cubicBezTo>
                      <a:pt x="70" y="81"/>
                      <a:pt x="66" y="94"/>
                      <a:pt x="59" y="103"/>
                    </a:cubicBezTo>
                    <a:cubicBezTo>
                      <a:pt x="55" y="107"/>
                      <a:pt x="50" y="111"/>
                      <a:pt x="44" y="111"/>
                    </a:cubicBezTo>
                    <a:cubicBezTo>
                      <a:pt x="36" y="103"/>
                      <a:pt x="35" y="89"/>
                      <a:pt x="36" y="79"/>
                    </a:cubicBezTo>
                    <a:cubicBezTo>
                      <a:pt x="36" y="76"/>
                      <a:pt x="36" y="73"/>
                      <a:pt x="36" y="70"/>
                    </a:cubicBezTo>
                    <a:cubicBezTo>
                      <a:pt x="44" y="75"/>
                      <a:pt x="48" y="85"/>
                      <a:pt x="48" y="95"/>
                    </a:cubicBezTo>
                    <a:cubicBezTo>
                      <a:pt x="48" y="97"/>
                      <a:pt x="47" y="99"/>
                      <a:pt x="47" y="101"/>
                    </a:cubicBezTo>
                    <a:cubicBezTo>
                      <a:pt x="46" y="102"/>
                      <a:pt x="47" y="102"/>
                      <a:pt x="48" y="102"/>
                    </a:cubicBezTo>
                    <a:close/>
                    <a:moveTo>
                      <a:pt x="53" y="71"/>
                    </a:moveTo>
                    <a:cubicBezTo>
                      <a:pt x="53" y="69"/>
                      <a:pt x="53" y="67"/>
                      <a:pt x="53" y="64"/>
                    </a:cubicBezTo>
                    <a:cubicBezTo>
                      <a:pt x="54" y="58"/>
                      <a:pt x="56" y="52"/>
                      <a:pt x="57" y="46"/>
                    </a:cubicBezTo>
                    <a:cubicBezTo>
                      <a:pt x="58" y="42"/>
                      <a:pt x="59" y="38"/>
                      <a:pt x="61" y="34"/>
                    </a:cubicBezTo>
                    <a:cubicBezTo>
                      <a:pt x="63" y="38"/>
                      <a:pt x="64" y="42"/>
                      <a:pt x="65" y="47"/>
                    </a:cubicBezTo>
                    <a:cubicBezTo>
                      <a:pt x="68" y="59"/>
                      <a:pt x="65" y="76"/>
                      <a:pt x="52" y="81"/>
                    </a:cubicBezTo>
                    <a:cubicBezTo>
                      <a:pt x="41" y="74"/>
                      <a:pt x="35" y="58"/>
                      <a:pt x="32" y="46"/>
                    </a:cubicBezTo>
                    <a:cubicBezTo>
                      <a:pt x="35" y="47"/>
                      <a:pt x="38" y="48"/>
                      <a:pt x="41" y="51"/>
                    </a:cubicBezTo>
                    <a:cubicBezTo>
                      <a:pt x="46" y="54"/>
                      <a:pt x="49" y="59"/>
                      <a:pt x="51" y="65"/>
                    </a:cubicBezTo>
                    <a:cubicBezTo>
                      <a:pt x="51" y="67"/>
                      <a:pt x="52" y="69"/>
                      <a:pt x="52" y="71"/>
                    </a:cubicBezTo>
                    <a:cubicBezTo>
                      <a:pt x="52" y="72"/>
                      <a:pt x="53" y="72"/>
                      <a:pt x="53" y="71"/>
                    </a:cubicBezTo>
                    <a:close/>
                    <a:moveTo>
                      <a:pt x="6" y="1"/>
                    </a:moveTo>
                    <a:cubicBezTo>
                      <a:pt x="17" y="0"/>
                      <a:pt x="30" y="6"/>
                      <a:pt x="36" y="16"/>
                    </a:cubicBezTo>
                    <a:cubicBezTo>
                      <a:pt x="38" y="19"/>
                      <a:pt x="39" y="22"/>
                      <a:pt x="38" y="26"/>
                    </a:cubicBezTo>
                    <a:cubicBezTo>
                      <a:pt x="29" y="23"/>
                      <a:pt x="20" y="15"/>
                      <a:pt x="13" y="8"/>
                    </a:cubicBezTo>
                    <a:cubicBezTo>
                      <a:pt x="11" y="6"/>
                      <a:pt x="8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FDEC5A56-00D3-5B69-A2CC-04A8F1FEE839}"/>
              </a:ext>
            </a:extLst>
          </p:cNvPr>
          <p:cNvGrpSpPr/>
          <p:nvPr/>
        </p:nvGrpSpPr>
        <p:grpSpPr>
          <a:xfrm>
            <a:off x="1233338" y="3982046"/>
            <a:ext cx="1314870" cy="748717"/>
            <a:chOff x="1352130" y="4511429"/>
            <a:chExt cx="1314870" cy="748717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3A99C584-95D0-A244-6B73-302C2FE2A0A6}"/>
                </a:ext>
              </a:extLst>
            </p:cNvPr>
            <p:cNvSpPr txBox="1"/>
            <p:nvPr/>
          </p:nvSpPr>
          <p:spPr>
            <a:xfrm>
              <a:off x="1467109" y="4511429"/>
              <a:ext cx="1125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730</a:t>
              </a:r>
              <a:r>
                <a:rPr lang="en-US" altLang="zh-CN" sz="3200" baseline="500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+</a:t>
              </a:r>
              <a:endParaRPr lang="zh-CN" altLang="en-US" sz="900" dirty="0">
                <a:gradFill>
                  <a:gsLst>
                    <a:gs pos="74000">
                      <a:schemeClr val="accent1">
                        <a:lumMod val="100000"/>
                      </a:schemeClr>
                    </a:gs>
                    <a:gs pos="0">
                      <a:schemeClr val="accent1">
                        <a:lumMod val="90000"/>
                        <a:lumOff val="10000"/>
                      </a:schemeClr>
                    </a:gs>
                  </a:gsLst>
                  <a:lin ang="2700000" scaled="0"/>
                </a:gra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B544FBD0-2DF7-2538-A1C4-3444A83C313C}"/>
                </a:ext>
              </a:extLst>
            </p:cNvPr>
            <p:cNvSpPr txBox="1"/>
            <p:nvPr/>
          </p:nvSpPr>
          <p:spPr>
            <a:xfrm>
              <a:off x="2234328" y="474498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accent1"/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万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4DB3F432-3840-43E2-1F93-7A10547A57EE}"/>
                </a:ext>
              </a:extLst>
            </p:cNvPr>
            <p:cNvSpPr txBox="1"/>
            <p:nvPr/>
          </p:nvSpPr>
          <p:spPr>
            <a:xfrm>
              <a:off x="1526421" y="4983147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添加小标题</a:t>
              </a: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9FAD2399-38D6-64BF-9325-AA7946A44C74}"/>
                </a:ext>
              </a:extLst>
            </p:cNvPr>
            <p:cNvGrpSpPr/>
            <p:nvPr/>
          </p:nvGrpSpPr>
          <p:grpSpPr>
            <a:xfrm>
              <a:off x="1352130" y="4689972"/>
              <a:ext cx="220656" cy="458804"/>
              <a:chOff x="-1268247" y="1846749"/>
              <a:chExt cx="355046" cy="738233"/>
            </a:xfrm>
            <a:solidFill>
              <a:schemeClr val="accent1"/>
            </a:solidFill>
          </p:grpSpPr>
          <p:sp>
            <p:nvSpPr>
              <p:cNvPr id="90" name="Freeform 87">
                <a:extLst>
                  <a:ext uri="{FF2B5EF4-FFF2-40B4-BE49-F238E27FC236}">
                    <a16:creationId xmlns:a16="http://schemas.microsoft.com/office/drawing/2014/main" id="{64D0647F-359B-DF74-E1EB-C7C432B33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5464" y="1879221"/>
                <a:ext cx="292263" cy="705761"/>
              </a:xfrm>
              <a:custGeom>
                <a:avLst/>
                <a:gdLst>
                  <a:gd name="T0" fmla="*/ 36 w 65"/>
                  <a:gd name="T1" fmla="*/ 1 h 157"/>
                  <a:gd name="T2" fmla="*/ 24 w 65"/>
                  <a:gd name="T3" fmla="*/ 12 h 157"/>
                  <a:gd name="T4" fmla="*/ 7 w 65"/>
                  <a:gd name="T5" fmla="*/ 41 h 157"/>
                  <a:gd name="T6" fmla="*/ 12 w 65"/>
                  <a:gd name="T7" fmla="*/ 101 h 157"/>
                  <a:gd name="T8" fmla="*/ 48 w 65"/>
                  <a:gd name="T9" fmla="*/ 144 h 157"/>
                  <a:gd name="T10" fmla="*/ 65 w 65"/>
                  <a:gd name="T11" fmla="*/ 154 h 157"/>
                  <a:gd name="T12" fmla="*/ 64 w 65"/>
                  <a:gd name="T13" fmla="*/ 157 h 157"/>
                  <a:gd name="T14" fmla="*/ 46 w 65"/>
                  <a:gd name="T15" fmla="*/ 146 h 157"/>
                  <a:gd name="T16" fmla="*/ 10 w 65"/>
                  <a:gd name="T17" fmla="*/ 102 h 157"/>
                  <a:gd name="T18" fmla="*/ 5 w 65"/>
                  <a:gd name="T19" fmla="*/ 41 h 157"/>
                  <a:gd name="T20" fmla="*/ 22 w 65"/>
                  <a:gd name="T21" fmla="*/ 11 h 157"/>
                  <a:gd name="T22" fmla="*/ 36 w 65"/>
                  <a:gd name="T23" fmla="*/ 0 h 157"/>
                  <a:gd name="T24" fmla="*/ 36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36" y="1"/>
                    </a:moveTo>
                    <a:cubicBezTo>
                      <a:pt x="31" y="5"/>
                      <a:pt x="28" y="8"/>
                      <a:pt x="24" y="12"/>
                    </a:cubicBezTo>
                    <a:cubicBezTo>
                      <a:pt x="15" y="22"/>
                      <a:pt x="11" y="30"/>
                      <a:pt x="7" y="41"/>
                    </a:cubicBezTo>
                    <a:cubicBezTo>
                      <a:pt x="2" y="63"/>
                      <a:pt x="4" y="80"/>
                      <a:pt x="12" y="101"/>
                    </a:cubicBezTo>
                    <a:cubicBezTo>
                      <a:pt x="21" y="119"/>
                      <a:pt x="31" y="133"/>
                      <a:pt x="48" y="144"/>
                    </a:cubicBezTo>
                    <a:cubicBezTo>
                      <a:pt x="54" y="147"/>
                      <a:pt x="59" y="151"/>
                      <a:pt x="65" y="154"/>
                    </a:cubicBezTo>
                    <a:cubicBezTo>
                      <a:pt x="65" y="155"/>
                      <a:pt x="64" y="156"/>
                      <a:pt x="64" y="157"/>
                    </a:cubicBezTo>
                    <a:cubicBezTo>
                      <a:pt x="58" y="153"/>
                      <a:pt x="52" y="149"/>
                      <a:pt x="46" y="146"/>
                    </a:cubicBezTo>
                    <a:cubicBezTo>
                      <a:pt x="29" y="134"/>
                      <a:pt x="19" y="121"/>
                      <a:pt x="10" y="102"/>
                    </a:cubicBezTo>
                    <a:cubicBezTo>
                      <a:pt x="2" y="81"/>
                      <a:pt x="0" y="63"/>
                      <a:pt x="5" y="41"/>
                    </a:cubicBezTo>
                    <a:cubicBezTo>
                      <a:pt x="9" y="29"/>
                      <a:pt x="14" y="21"/>
                      <a:pt x="22" y="11"/>
                    </a:cubicBezTo>
                    <a:cubicBezTo>
                      <a:pt x="27" y="7"/>
                      <a:pt x="31" y="4"/>
                      <a:pt x="36" y="0"/>
                    </a:cubicBezTo>
                    <a:cubicBezTo>
                      <a:pt x="36" y="1"/>
                      <a:pt x="3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91" name="Freeform 88">
                <a:extLst>
                  <a:ext uri="{FF2B5EF4-FFF2-40B4-BE49-F238E27FC236}">
                    <a16:creationId xmlns:a16="http://schemas.microsoft.com/office/drawing/2014/main" id="{20185B07-B094-4F56-1E0C-1F656C927A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68247" y="1846749"/>
                <a:ext cx="309583" cy="720915"/>
              </a:xfrm>
              <a:custGeom>
                <a:avLst/>
                <a:gdLst>
                  <a:gd name="T0" fmla="*/ 22 w 69"/>
                  <a:gd name="T1" fmla="*/ 41 h 160"/>
                  <a:gd name="T2" fmla="*/ 24 w 69"/>
                  <a:gd name="T3" fmla="*/ 34 h 160"/>
                  <a:gd name="T4" fmla="*/ 30 w 69"/>
                  <a:gd name="T5" fmla="*/ 4 h 160"/>
                  <a:gd name="T6" fmla="*/ 21 w 69"/>
                  <a:gd name="T7" fmla="*/ 14 h 160"/>
                  <a:gd name="T8" fmla="*/ 13 w 69"/>
                  <a:gd name="T9" fmla="*/ 35 h 160"/>
                  <a:gd name="T10" fmla="*/ 20 w 69"/>
                  <a:gd name="T11" fmla="*/ 50 h 160"/>
                  <a:gd name="T12" fmla="*/ 34 w 69"/>
                  <a:gd name="T13" fmla="*/ 44 h 160"/>
                  <a:gd name="T14" fmla="*/ 51 w 69"/>
                  <a:gd name="T15" fmla="*/ 27 h 160"/>
                  <a:gd name="T16" fmla="*/ 27 w 69"/>
                  <a:gd name="T17" fmla="*/ 36 h 160"/>
                  <a:gd name="T18" fmla="*/ 23 w 69"/>
                  <a:gd name="T19" fmla="*/ 41 h 160"/>
                  <a:gd name="T20" fmla="*/ 22 w 69"/>
                  <a:gd name="T21" fmla="*/ 41 h 160"/>
                  <a:gd name="T22" fmla="*/ 59 w 69"/>
                  <a:gd name="T23" fmla="*/ 151 h 160"/>
                  <a:gd name="T24" fmla="*/ 52 w 69"/>
                  <a:gd name="T25" fmla="*/ 147 h 160"/>
                  <a:gd name="T26" fmla="*/ 22 w 69"/>
                  <a:gd name="T27" fmla="*/ 136 h 160"/>
                  <a:gd name="T28" fmla="*/ 50 w 69"/>
                  <a:gd name="T29" fmla="*/ 158 h 160"/>
                  <a:gd name="T30" fmla="*/ 67 w 69"/>
                  <a:gd name="T31" fmla="*/ 155 h 160"/>
                  <a:gd name="T32" fmla="*/ 49 w 69"/>
                  <a:gd name="T33" fmla="*/ 117 h 160"/>
                  <a:gd name="T34" fmla="*/ 54 w 69"/>
                  <a:gd name="T35" fmla="*/ 145 h 160"/>
                  <a:gd name="T36" fmla="*/ 59 w 69"/>
                  <a:gd name="T37" fmla="*/ 150 h 160"/>
                  <a:gd name="T38" fmla="*/ 59 w 69"/>
                  <a:gd name="T39" fmla="*/ 151 h 160"/>
                  <a:gd name="T40" fmla="*/ 36 w 69"/>
                  <a:gd name="T41" fmla="*/ 129 h 160"/>
                  <a:gd name="T42" fmla="*/ 32 w 69"/>
                  <a:gd name="T43" fmla="*/ 124 h 160"/>
                  <a:gd name="T44" fmla="*/ 6 w 69"/>
                  <a:gd name="T45" fmla="*/ 104 h 160"/>
                  <a:gd name="T46" fmla="*/ 26 w 69"/>
                  <a:gd name="T47" fmla="*/ 134 h 160"/>
                  <a:gd name="T48" fmla="*/ 43 w 69"/>
                  <a:gd name="T49" fmla="*/ 136 h 160"/>
                  <a:gd name="T50" fmla="*/ 41 w 69"/>
                  <a:gd name="T51" fmla="*/ 104 h 160"/>
                  <a:gd name="T52" fmla="*/ 37 w 69"/>
                  <a:gd name="T53" fmla="*/ 94 h 160"/>
                  <a:gd name="T54" fmla="*/ 34 w 69"/>
                  <a:gd name="T55" fmla="*/ 122 h 160"/>
                  <a:gd name="T56" fmla="*/ 37 w 69"/>
                  <a:gd name="T57" fmla="*/ 129 h 160"/>
                  <a:gd name="T58" fmla="*/ 36 w 69"/>
                  <a:gd name="T59" fmla="*/ 129 h 160"/>
                  <a:gd name="T60" fmla="*/ 22 w 69"/>
                  <a:gd name="T61" fmla="*/ 102 h 160"/>
                  <a:gd name="T62" fmla="*/ 19 w 69"/>
                  <a:gd name="T63" fmla="*/ 95 h 160"/>
                  <a:gd name="T64" fmla="*/ 1 w 69"/>
                  <a:gd name="T65" fmla="*/ 69 h 160"/>
                  <a:gd name="T66" fmla="*/ 11 w 69"/>
                  <a:gd name="T67" fmla="*/ 103 h 160"/>
                  <a:gd name="T68" fmla="*/ 26 w 69"/>
                  <a:gd name="T69" fmla="*/ 111 h 160"/>
                  <a:gd name="T70" fmla="*/ 34 w 69"/>
                  <a:gd name="T71" fmla="*/ 79 h 160"/>
                  <a:gd name="T72" fmla="*/ 33 w 69"/>
                  <a:gd name="T73" fmla="*/ 70 h 160"/>
                  <a:gd name="T74" fmla="*/ 22 w 69"/>
                  <a:gd name="T75" fmla="*/ 95 h 160"/>
                  <a:gd name="T76" fmla="*/ 23 w 69"/>
                  <a:gd name="T77" fmla="*/ 101 h 160"/>
                  <a:gd name="T78" fmla="*/ 22 w 69"/>
                  <a:gd name="T79" fmla="*/ 102 h 160"/>
                  <a:gd name="T80" fmla="*/ 17 w 69"/>
                  <a:gd name="T81" fmla="*/ 71 h 160"/>
                  <a:gd name="T82" fmla="*/ 16 w 69"/>
                  <a:gd name="T83" fmla="*/ 64 h 160"/>
                  <a:gd name="T84" fmla="*/ 12 w 69"/>
                  <a:gd name="T85" fmla="*/ 46 h 160"/>
                  <a:gd name="T86" fmla="*/ 9 w 69"/>
                  <a:gd name="T87" fmla="*/ 34 h 160"/>
                  <a:gd name="T88" fmla="*/ 4 w 69"/>
                  <a:gd name="T89" fmla="*/ 47 h 160"/>
                  <a:gd name="T90" fmla="*/ 18 w 69"/>
                  <a:gd name="T91" fmla="*/ 81 h 160"/>
                  <a:gd name="T92" fmla="*/ 38 w 69"/>
                  <a:gd name="T93" fmla="*/ 46 h 160"/>
                  <a:gd name="T94" fmla="*/ 29 w 69"/>
                  <a:gd name="T95" fmla="*/ 51 h 160"/>
                  <a:gd name="T96" fmla="*/ 19 w 69"/>
                  <a:gd name="T97" fmla="*/ 65 h 160"/>
                  <a:gd name="T98" fmla="*/ 18 w 69"/>
                  <a:gd name="T99" fmla="*/ 71 h 160"/>
                  <a:gd name="T100" fmla="*/ 17 w 69"/>
                  <a:gd name="T101" fmla="*/ 71 h 160"/>
                  <a:gd name="T102" fmla="*/ 64 w 69"/>
                  <a:gd name="T103" fmla="*/ 1 h 160"/>
                  <a:gd name="T104" fmla="*/ 34 w 69"/>
                  <a:gd name="T105" fmla="*/ 16 h 160"/>
                  <a:gd name="T106" fmla="*/ 31 w 69"/>
                  <a:gd name="T107" fmla="*/ 26 h 160"/>
                  <a:gd name="T108" fmla="*/ 56 w 69"/>
                  <a:gd name="T109" fmla="*/ 8 h 160"/>
                  <a:gd name="T110" fmla="*/ 64 w 69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160">
                    <a:moveTo>
                      <a:pt x="22" y="41"/>
                    </a:moveTo>
                    <a:cubicBezTo>
                      <a:pt x="23" y="39"/>
                      <a:pt x="24" y="37"/>
                      <a:pt x="24" y="34"/>
                    </a:cubicBezTo>
                    <a:cubicBezTo>
                      <a:pt x="27" y="26"/>
                      <a:pt x="29" y="13"/>
                      <a:pt x="30" y="4"/>
                    </a:cubicBezTo>
                    <a:cubicBezTo>
                      <a:pt x="26" y="7"/>
                      <a:pt x="23" y="10"/>
                      <a:pt x="21" y="14"/>
                    </a:cubicBezTo>
                    <a:cubicBezTo>
                      <a:pt x="16" y="20"/>
                      <a:pt x="14" y="27"/>
                      <a:pt x="13" y="35"/>
                    </a:cubicBezTo>
                    <a:cubicBezTo>
                      <a:pt x="13" y="41"/>
                      <a:pt x="15" y="46"/>
                      <a:pt x="20" y="50"/>
                    </a:cubicBezTo>
                    <a:cubicBezTo>
                      <a:pt x="25" y="49"/>
                      <a:pt x="30" y="47"/>
                      <a:pt x="34" y="44"/>
                    </a:cubicBezTo>
                    <a:cubicBezTo>
                      <a:pt x="40" y="39"/>
                      <a:pt x="46" y="33"/>
                      <a:pt x="51" y="27"/>
                    </a:cubicBezTo>
                    <a:cubicBezTo>
                      <a:pt x="42" y="25"/>
                      <a:pt x="33" y="28"/>
                      <a:pt x="27" y="36"/>
                    </a:cubicBezTo>
                    <a:cubicBezTo>
                      <a:pt x="25" y="37"/>
                      <a:pt x="24" y="39"/>
                      <a:pt x="23" y="41"/>
                    </a:cubicBezTo>
                    <a:cubicBezTo>
                      <a:pt x="23" y="42"/>
                      <a:pt x="22" y="41"/>
                      <a:pt x="22" y="41"/>
                    </a:cubicBezTo>
                    <a:close/>
                    <a:moveTo>
                      <a:pt x="59" y="151"/>
                    </a:moveTo>
                    <a:cubicBezTo>
                      <a:pt x="57" y="149"/>
                      <a:pt x="54" y="148"/>
                      <a:pt x="52" y="147"/>
                    </a:cubicBezTo>
                    <a:cubicBezTo>
                      <a:pt x="43" y="142"/>
                      <a:pt x="32" y="138"/>
                      <a:pt x="22" y="136"/>
                    </a:cubicBezTo>
                    <a:cubicBezTo>
                      <a:pt x="28" y="146"/>
                      <a:pt x="38" y="156"/>
                      <a:pt x="50" y="158"/>
                    </a:cubicBezTo>
                    <a:cubicBezTo>
                      <a:pt x="57" y="160"/>
                      <a:pt x="62" y="159"/>
                      <a:pt x="67" y="155"/>
                    </a:cubicBezTo>
                    <a:cubicBezTo>
                      <a:pt x="69" y="143"/>
                      <a:pt x="57" y="126"/>
                      <a:pt x="49" y="117"/>
                    </a:cubicBezTo>
                    <a:cubicBezTo>
                      <a:pt x="46" y="127"/>
                      <a:pt x="48" y="137"/>
                      <a:pt x="54" y="145"/>
                    </a:cubicBezTo>
                    <a:cubicBezTo>
                      <a:pt x="56" y="147"/>
                      <a:pt x="57" y="148"/>
                      <a:pt x="59" y="150"/>
                    </a:cubicBezTo>
                    <a:cubicBezTo>
                      <a:pt x="60" y="150"/>
                      <a:pt x="59" y="151"/>
                      <a:pt x="59" y="151"/>
                    </a:cubicBezTo>
                    <a:close/>
                    <a:moveTo>
                      <a:pt x="36" y="129"/>
                    </a:moveTo>
                    <a:cubicBezTo>
                      <a:pt x="35" y="127"/>
                      <a:pt x="33" y="126"/>
                      <a:pt x="32" y="124"/>
                    </a:cubicBezTo>
                    <a:cubicBezTo>
                      <a:pt x="25" y="117"/>
                      <a:pt x="15" y="109"/>
                      <a:pt x="6" y="104"/>
                    </a:cubicBezTo>
                    <a:cubicBezTo>
                      <a:pt x="9" y="116"/>
                      <a:pt x="16" y="127"/>
                      <a:pt x="26" y="134"/>
                    </a:cubicBezTo>
                    <a:cubicBezTo>
                      <a:pt x="31" y="137"/>
                      <a:pt x="37" y="138"/>
                      <a:pt x="43" y="136"/>
                    </a:cubicBezTo>
                    <a:cubicBezTo>
                      <a:pt x="48" y="126"/>
                      <a:pt x="44" y="114"/>
                      <a:pt x="41" y="104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2" y="103"/>
                      <a:pt x="31" y="113"/>
                      <a:pt x="34" y="122"/>
                    </a:cubicBezTo>
                    <a:cubicBezTo>
                      <a:pt x="35" y="125"/>
                      <a:pt x="36" y="127"/>
                      <a:pt x="37" y="129"/>
                    </a:cubicBezTo>
                    <a:cubicBezTo>
                      <a:pt x="38" y="129"/>
                      <a:pt x="37" y="130"/>
                      <a:pt x="36" y="129"/>
                    </a:cubicBezTo>
                    <a:close/>
                    <a:moveTo>
                      <a:pt x="22" y="102"/>
                    </a:moveTo>
                    <a:cubicBezTo>
                      <a:pt x="21" y="100"/>
                      <a:pt x="20" y="97"/>
                      <a:pt x="19" y="95"/>
                    </a:cubicBezTo>
                    <a:cubicBezTo>
                      <a:pt x="15" y="86"/>
                      <a:pt x="8" y="77"/>
                      <a:pt x="1" y="69"/>
                    </a:cubicBezTo>
                    <a:cubicBezTo>
                      <a:pt x="0" y="81"/>
                      <a:pt x="3" y="94"/>
                      <a:pt x="11" y="103"/>
                    </a:cubicBezTo>
                    <a:cubicBezTo>
                      <a:pt x="15" y="107"/>
                      <a:pt x="20" y="111"/>
                      <a:pt x="26" y="111"/>
                    </a:cubicBezTo>
                    <a:cubicBezTo>
                      <a:pt x="33" y="103"/>
                      <a:pt x="34" y="89"/>
                      <a:pt x="34" y="79"/>
                    </a:cubicBezTo>
                    <a:cubicBezTo>
                      <a:pt x="34" y="76"/>
                      <a:pt x="34" y="73"/>
                      <a:pt x="33" y="70"/>
                    </a:cubicBezTo>
                    <a:cubicBezTo>
                      <a:pt x="25" y="75"/>
                      <a:pt x="21" y="85"/>
                      <a:pt x="22" y="95"/>
                    </a:cubicBezTo>
                    <a:cubicBezTo>
                      <a:pt x="22" y="97"/>
                      <a:pt x="22" y="99"/>
                      <a:pt x="23" y="101"/>
                    </a:cubicBezTo>
                    <a:cubicBezTo>
                      <a:pt x="23" y="102"/>
                      <a:pt x="22" y="102"/>
                      <a:pt x="22" y="102"/>
                    </a:cubicBezTo>
                    <a:close/>
                    <a:moveTo>
                      <a:pt x="17" y="71"/>
                    </a:moveTo>
                    <a:cubicBezTo>
                      <a:pt x="17" y="69"/>
                      <a:pt x="16" y="67"/>
                      <a:pt x="16" y="64"/>
                    </a:cubicBezTo>
                    <a:cubicBezTo>
                      <a:pt x="15" y="58"/>
                      <a:pt x="14" y="52"/>
                      <a:pt x="12" y="46"/>
                    </a:cubicBezTo>
                    <a:cubicBezTo>
                      <a:pt x="11" y="42"/>
                      <a:pt x="10" y="38"/>
                      <a:pt x="9" y="34"/>
                    </a:cubicBezTo>
                    <a:cubicBezTo>
                      <a:pt x="7" y="38"/>
                      <a:pt x="5" y="42"/>
                      <a:pt x="4" y="47"/>
                    </a:cubicBezTo>
                    <a:cubicBezTo>
                      <a:pt x="2" y="59"/>
                      <a:pt x="4" y="76"/>
                      <a:pt x="18" y="81"/>
                    </a:cubicBezTo>
                    <a:cubicBezTo>
                      <a:pt x="29" y="74"/>
                      <a:pt x="34" y="58"/>
                      <a:pt x="38" y="46"/>
                    </a:cubicBezTo>
                    <a:cubicBezTo>
                      <a:pt x="34" y="47"/>
                      <a:pt x="32" y="48"/>
                      <a:pt x="29" y="51"/>
                    </a:cubicBezTo>
                    <a:cubicBezTo>
                      <a:pt x="24" y="54"/>
                      <a:pt x="21" y="59"/>
                      <a:pt x="19" y="65"/>
                    </a:cubicBezTo>
                    <a:cubicBezTo>
                      <a:pt x="18" y="67"/>
                      <a:pt x="18" y="69"/>
                      <a:pt x="18" y="71"/>
                    </a:cubicBezTo>
                    <a:cubicBezTo>
                      <a:pt x="18" y="72"/>
                      <a:pt x="17" y="72"/>
                      <a:pt x="17" y="71"/>
                    </a:cubicBezTo>
                    <a:close/>
                    <a:moveTo>
                      <a:pt x="64" y="1"/>
                    </a:moveTo>
                    <a:cubicBezTo>
                      <a:pt x="52" y="0"/>
                      <a:pt x="40" y="6"/>
                      <a:pt x="34" y="16"/>
                    </a:cubicBezTo>
                    <a:cubicBezTo>
                      <a:pt x="32" y="19"/>
                      <a:pt x="31" y="22"/>
                      <a:pt x="31" y="26"/>
                    </a:cubicBezTo>
                    <a:cubicBezTo>
                      <a:pt x="41" y="23"/>
                      <a:pt x="50" y="15"/>
                      <a:pt x="56" y="8"/>
                    </a:cubicBezTo>
                    <a:cubicBezTo>
                      <a:pt x="59" y="6"/>
                      <a:pt x="61" y="3"/>
                      <a:pt x="6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D73C0C95-FB21-2F62-706E-1083815002E4}"/>
                </a:ext>
              </a:extLst>
            </p:cNvPr>
            <p:cNvGrpSpPr/>
            <p:nvPr/>
          </p:nvGrpSpPr>
          <p:grpSpPr>
            <a:xfrm>
              <a:off x="2446346" y="4689973"/>
              <a:ext cx="220654" cy="458804"/>
              <a:chOff x="-733515" y="1846749"/>
              <a:chExt cx="355042" cy="738233"/>
            </a:xfrm>
            <a:solidFill>
              <a:schemeClr val="accent1"/>
            </a:solidFill>
          </p:grpSpPr>
          <p:sp>
            <p:nvSpPr>
              <p:cNvPr id="88" name="Freeform 89">
                <a:extLst>
                  <a:ext uri="{FF2B5EF4-FFF2-40B4-BE49-F238E27FC236}">
                    <a16:creationId xmlns:a16="http://schemas.microsoft.com/office/drawing/2014/main" id="{398DAFB7-67C3-CF25-6CAD-2E8ABFC7E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3515" y="1879222"/>
                <a:ext cx="292263" cy="705760"/>
              </a:xfrm>
              <a:custGeom>
                <a:avLst/>
                <a:gdLst>
                  <a:gd name="T0" fmla="*/ 28 w 65"/>
                  <a:gd name="T1" fmla="*/ 1 h 157"/>
                  <a:gd name="T2" fmla="*/ 41 w 65"/>
                  <a:gd name="T3" fmla="*/ 12 h 157"/>
                  <a:gd name="T4" fmla="*/ 57 w 65"/>
                  <a:gd name="T5" fmla="*/ 41 h 157"/>
                  <a:gd name="T6" fmla="*/ 52 w 65"/>
                  <a:gd name="T7" fmla="*/ 101 h 157"/>
                  <a:gd name="T8" fmla="*/ 17 w 65"/>
                  <a:gd name="T9" fmla="*/ 144 h 157"/>
                  <a:gd name="T10" fmla="*/ 0 w 65"/>
                  <a:gd name="T11" fmla="*/ 154 h 157"/>
                  <a:gd name="T12" fmla="*/ 1 w 65"/>
                  <a:gd name="T13" fmla="*/ 157 h 157"/>
                  <a:gd name="T14" fmla="*/ 18 w 65"/>
                  <a:gd name="T15" fmla="*/ 146 h 157"/>
                  <a:gd name="T16" fmla="*/ 55 w 65"/>
                  <a:gd name="T17" fmla="*/ 102 h 157"/>
                  <a:gd name="T18" fmla="*/ 59 w 65"/>
                  <a:gd name="T19" fmla="*/ 41 h 157"/>
                  <a:gd name="T20" fmla="*/ 42 w 65"/>
                  <a:gd name="T21" fmla="*/ 11 h 157"/>
                  <a:gd name="T22" fmla="*/ 29 w 65"/>
                  <a:gd name="T23" fmla="*/ 0 h 157"/>
                  <a:gd name="T24" fmla="*/ 28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28" y="1"/>
                    </a:moveTo>
                    <a:cubicBezTo>
                      <a:pt x="33" y="5"/>
                      <a:pt x="37" y="8"/>
                      <a:pt x="41" y="12"/>
                    </a:cubicBezTo>
                    <a:cubicBezTo>
                      <a:pt x="49" y="22"/>
                      <a:pt x="54" y="30"/>
                      <a:pt x="57" y="41"/>
                    </a:cubicBezTo>
                    <a:cubicBezTo>
                      <a:pt x="63" y="63"/>
                      <a:pt x="61" y="80"/>
                      <a:pt x="52" y="101"/>
                    </a:cubicBezTo>
                    <a:cubicBezTo>
                      <a:pt x="44" y="119"/>
                      <a:pt x="34" y="133"/>
                      <a:pt x="17" y="144"/>
                    </a:cubicBezTo>
                    <a:cubicBezTo>
                      <a:pt x="11" y="147"/>
                      <a:pt x="5" y="151"/>
                      <a:pt x="0" y="154"/>
                    </a:cubicBezTo>
                    <a:cubicBezTo>
                      <a:pt x="0" y="155"/>
                      <a:pt x="0" y="156"/>
                      <a:pt x="1" y="157"/>
                    </a:cubicBezTo>
                    <a:cubicBezTo>
                      <a:pt x="7" y="153"/>
                      <a:pt x="12" y="149"/>
                      <a:pt x="18" y="146"/>
                    </a:cubicBezTo>
                    <a:cubicBezTo>
                      <a:pt x="35" y="134"/>
                      <a:pt x="46" y="121"/>
                      <a:pt x="55" y="102"/>
                    </a:cubicBezTo>
                    <a:cubicBezTo>
                      <a:pt x="63" y="81"/>
                      <a:pt x="65" y="63"/>
                      <a:pt x="59" y="41"/>
                    </a:cubicBezTo>
                    <a:cubicBezTo>
                      <a:pt x="55" y="29"/>
                      <a:pt x="51" y="21"/>
                      <a:pt x="42" y="11"/>
                    </a:cubicBezTo>
                    <a:cubicBezTo>
                      <a:pt x="38" y="7"/>
                      <a:pt x="34" y="4"/>
                      <a:pt x="29" y="0"/>
                    </a:cubicBezTo>
                    <a:cubicBezTo>
                      <a:pt x="29" y="1"/>
                      <a:pt x="28" y="1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89" name="Freeform 90">
                <a:extLst>
                  <a:ext uri="{FF2B5EF4-FFF2-40B4-BE49-F238E27FC236}">
                    <a16:creationId xmlns:a16="http://schemas.microsoft.com/office/drawing/2014/main" id="{BF31D768-0935-0F03-66D0-6D55B4701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92386" y="1846749"/>
                <a:ext cx="313913" cy="720914"/>
              </a:xfrm>
              <a:custGeom>
                <a:avLst/>
                <a:gdLst>
                  <a:gd name="T0" fmla="*/ 47 w 70"/>
                  <a:gd name="T1" fmla="*/ 41 h 160"/>
                  <a:gd name="T2" fmla="*/ 45 w 70"/>
                  <a:gd name="T3" fmla="*/ 34 h 160"/>
                  <a:gd name="T4" fmla="*/ 40 w 70"/>
                  <a:gd name="T5" fmla="*/ 4 h 160"/>
                  <a:gd name="T6" fmla="*/ 49 w 70"/>
                  <a:gd name="T7" fmla="*/ 14 h 160"/>
                  <a:gd name="T8" fmla="*/ 56 w 70"/>
                  <a:gd name="T9" fmla="*/ 35 h 160"/>
                  <a:gd name="T10" fmla="*/ 50 w 70"/>
                  <a:gd name="T11" fmla="*/ 50 h 160"/>
                  <a:gd name="T12" fmla="*/ 36 w 70"/>
                  <a:gd name="T13" fmla="*/ 44 h 160"/>
                  <a:gd name="T14" fmla="*/ 18 w 70"/>
                  <a:gd name="T15" fmla="*/ 27 h 160"/>
                  <a:gd name="T16" fmla="*/ 43 w 70"/>
                  <a:gd name="T17" fmla="*/ 36 h 160"/>
                  <a:gd name="T18" fmla="*/ 46 w 70"/>
                  <a:gd name="T19" fmla="*/ 41 h 160"/>
                  <a:gd name="T20" fmla="*/ 47 w 70"/>
                  <a:gd name="T21" fmla="*/ 41 h 160"/>
                  <a:gd name="T22" fmla="*/ 11 w 70"/>
                  <a:gd name="T23" fmla="*/ 151 h 160"/>
                  <a:gd name="T24" fmla="*/ 17 w 70"/>
                  <a:gd name="T25" fmla="*/ 147 h 160"/>
                  <a:gd name="T26" fmla="*/ 48 w 70"/>
                  <a:gd name="T27" fmla="*/ 136 h 160"/>
                  <a:gd name="T28" fmla="*/ 19 w 70"/>
                  <a:gd name="T29" fmla="*/ 158 h 160"/>
                  <a:gd name="T30" fmla="*/ 2 w 70"/>
                  <a:gd name="T31" fmla="*/ 155 h 160"/>
                  <a:gd name="T32" fmla="*/ 21 w 70"/>
                  <a:gd name="T33" fmla="*/ 117 h 160"/>
                  <a:gd name="T34" fmla="*/ 15 w 70"/>
                  <a:gd name="T35" fmla="*/ 145 h 160"/>
                  <a:gd name="T36" fmla="*/ 10 w 70"/>
                  <a:gd name="T37" fmla="*/ 150 h 160"/>
                  <a:gd name="T38" fmla="*/ 11 w 70"/>
                  <a:gd name="T39" fmla="*/ 151 h 160"/>
                  <a:gd name="T40" fmla="*/ 33 w 70"/>
                  <a:gd name="T41" fmla="*/ 129 h 160"/>
                  <a:gd name="T42" fmla="*/ 38 w 70"/>
                  <a:gd name="T43" fmla="*/ 124 h 160"/>
                  <a:gd name="T44" fmla="*/ 63 w 70"/>
                  <a:gd name="T45" fmla="*/ 104 h 160"/>
                  <a:gd name="T46" fmla="*/ 44 w 70"/>
                  <a:gd name="T47" fmla="*/ 134 h 160"/>
                  <a:gd name="T48" fmla="*/ 27 w 70"/>
                  <a:gd name="T49" fmla="*/ 136 h 160"/>
                  <a:gd name="T50" fmla="*/ 29 w 70"/>
                  <a:gd name="T51" fmla="*/ 104 h 160"/>
                  <a:gd name="T52" fmla="*/ 32 w 70"/>
                  <a:gd name="T53" fmla="*/ 94 h 160"/>
                  <a:gd name="T54" fmla="*/ 36 w 70"/>
                  <a:gd name="T55" fmla="*/ 122 h 160"/>
                  <a:gd name="T56" fmla="*/ 32 w 70"/>
                  <a:gd name="T57" fmla="*/ 129 h 160"/>
                  <a:gd name="T58" fmla="*/ 33 w 70"/>
                  <a:gd name="T59" fmla="*/ 129 h 160"/>
                  <a:gd name="T60" fmla="*/ 48 w 70"/>
                  <a:gd name="T61" fmla="*/ 102 h 160"/>
                  <a:gd name="T62" fmla="*/ 50 w 70"/>
                  <a:gd name="T63" fmla="*/ 95 h 160"/>
                  <a:gd name="T64" fmla="*/ 68 w 70"/>
                  <a:gd name="T65" fmla="*/ 69 h 160"/>
                  <a:gd name="T66" fmla="*/ 59 w 70"/>
                  <a:gd name="T67" fmla="*/ 103 h 160"/>
                  <a:gd name="T68" fmla="*/ 44 w 70"/>
                  <a:gd name="T69" fmla="*/ 111 h 160"/>
                  <a:gd name="T70" fmla="*/ 36 w 70"/>
                  <a:gd name="T71" fmla="*/ 79 h 160"/>
                  <a:gd name="T72" fmla="*/ 36 w 70"/>
                  <a:gd name="T73" fmla="*/ 70 h 160"/>
                  <a:gd name="T74" fmla="*/ 48 w 70"/>
                  <a:gd name="T75" fmla="*/ 95 h 160"/>
                  <a:gd name="T76" fmla="*/ 47 w 70"/>
                  <a:gd name="T77" fmla="*/ 101 h 160"/>
                  <a:gd name="T78" fmla="*/ 48 w 70"/>
                  <a:gd name="T79" fmla="*/ 102 h 160"/>
                  <a:gd name="T80" fmla="*/ 53 w 70"/>
                  <a:gd name="T81" fmla="*/ 71 h 160"/>
                  <a:gd name="T82" fmla="*/ 53 w 70"/>
                  <a:gd name="T83" fmla="*/ 64 h 160"/>
                  <a:gd name="T84" fmla="*/ 57 w 70"/>
                  <a:gd name="T85" fmla="*/ 46 h 160"/>
                  <a:gd name="T86" fmla="*/ 61 w 70"/>
                  <a:gd name="T87" fmla="*/ 34 h 160"/>
                  <a:gd name="T88" fmla="*/ 65 w 70"/>
                  <a:gd name="T89" fmla="*/ 47 h 160"/>
                  <a:gd name="T90" fmla="*/ 52 w 70"/>
                  <a:gd name="T91" fmla="*/ 81 h 160"/>
                  <a:gd name="T92" fmla="*/ 32 w 70"/>
                  <a:gd name="T93" fmla="*/ 46 h 160"/>
                  <a:gd name="T94" fmla="*/ 41 w 70"/>
                  <a:gd name="T95" fmla="*/ 51 h 160"/>
                  <a:gd name="T96" fmla="*/ 51 w 70"/>
                  <a:gd name="T97" fmla="*/ 65 h 160"/>
                  <a:gd name="T98" fmla="*/ 52 w 70"/>
                  <a:gd name="T99" fmla="*/ 71 h 160"/>
                  <a:gd name="T100" fmla="*/ 53 w 70"/>
                  <a:gd name="T101" fmla="*/ 71 h 160"/>
                  <a:gd name="T102" fmla="*/ 6 w 70"/>
                  <a:gd name="T103" fmla="*/ 1 h 160"/>
                  <a:gd name="T104" fmla="*/ 36 w 70"/>
                  <a:gd name="T105" fmla="*/ 16 h 160"/>
                  <a:gd name="T106" fmla="*/ 38 w 70"/>
                  <a:gd name="T107" fmla="*/ 26 h 160"/>
                  <a:gd name="T108" fmla="*/ 13 w 70"/>
                  <a:gd name="T109" fmla="*/ 8 h 160"/>
                  <a:gd name="T110" fmla="*/ 6 w 70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60">
                    <a:moveTo>
                      <a:pt x="47" y="41"/>
                    </a:moveTo>
                    <a:cubicBezTo>
                      <a:pt x="47" y="39"/>
                      <a:pt x="46" y="37"/>
                      <a:pt x="45" y="34"/>
                    </a:cubicBezTo>
                    <a:cubicBezTo>
                      <a:pt x="43" y="26"/>
                      <a:pt x="41" y="13"/>
                      <a:pt x="40" y="4"/>
                    </a:cubicBezTo>
                    <a:cubicBezTo>
                      <a:pt x="43" y="7"/>
                      <a:pt x="46" y="10"/>
                      <a:pt x="49" y="14"/>
                    </a:cubicBezTo>
                    <a:cubicBezTo>
                      <a:pt x="53" y="20"/>
                      <a:pt x="56" y="27"/>
                      <a:pt x="56" y="35"/>
                    </a:cubicBezTo>
                    <a:cubicBezTo>
                      <a:pt x="56" y="41"/>
                      <a:pt x="55" y="46"/>
                      <a:pt x="50" y="50"/>
                    </a:cubicBezTo>
                    <a:cubicBezTo>
                      <a:pt x="44" y="49"/>
                      <a:pt x="40" y="47"/>
                      <a:pt x="36" y="44"/>
                    </a:cubicBezTo>
                    <a:cubicBezTo>
                      <a:pt x="29" y="39"/>
                      <a:pt x="23" y="33"/>
                      <a:pt x="18" y="27"/>
                    </a:cubicBezTo>
                    <a:cubicBezTo>
                      <a:pt x="28" y="25"/>
                      <a:pt x="37" y="28"/>
                      <a:pt x="43" y="36"/>
                    </a:cubicBezTo>
                    <a:cubicBezTo>
                      <a:pt x="44" y="37"/>
                      <a:pt x="45" y="39"/>
                      <a:pt x="46" y="41"/>
                    </a:cubicBezTo>
                    <a:cubicBezTo>
                      <a:pt x="47" y="42"/>
                      <a:pt x="47" y="41"/>
                      <a:pt x="47" y="41"/>
                    </a:cubicBezTo>
                    <a:close/>
                    <a:moveTo>
                      <a:pt x="11" y="151"/>
                    </a:moveTo>
                    <a:cubicBezTo>
                      <a:pt x="13" y="149"/>
                      <a:pt x="15" y="148"/>
                      <a:pt x="17" y="147"/>
                    </a:cubicBezTo>
                    <a:cubicBezTo>
                      <a:pt x="26" y="142"/>
                      <a:pt x="38" y="138"/>
                      <a:pt x="48" y="136"/>
                    </a:cubicBezTo>
                    <a:cubicBezTo>
                      <a:pt x="42" y="146"/>
                      <a:pt x="31" y="156"/>
                      <a:pt x="19" y="158"/>
                    </a:cubicBezTo>
                    <a:cubicBezTo>
                      <a:pt x="13" y="160"/>
                      <a:pt x="8" y="159"/>
                      <a:pt x="2" y="155"/>
                    </a:cubicBezTo>
                    <a:cubicBezTo>
                      <a:pt x="0" y="143"/>
                      <a:pt x="13" y="126"/>
                      <a:pt x="21" y="117"/>
                    </a:cubicBezTo>
                    <a:cubicBezTo>
                      <a:pt x="24" y="127"/>
                      <a:pt x="22" y="137"/>
                      <a:pt x="15" y="145"/>
                    </a:cubicBezTo>
                    <a:cubicBezTo>
                      <a:pt x="14" y="147"/>
                      <a:pt x="12" y="148"/>
                      <a:pt x="10" y="150"/>
                    </a:cubicBezTo>
                    <a:cubicBezTo>
                      <a:pt x="10" y="150"/>
                      <a:pt x="11" y="151"/>
                      <a:pt x="11" y="151"/>
                    </a:cubicBezTo>
                    <a:close/>
                    <a:moveTo>
                      <a:pt x="33" y="129"/>
                    </a:moveTo>
                    <a:cubicBezTo>
                      <a:pt x="35" y="127"/>
                      <a:pt x="36" y="126"/>
                      <a:pt x="38" y="124"/>
                    </a:cubicBezTo>
                    <a:cubicBezTo>
                      <a:pt x="45" y="117"/>
                      <a:pt x="55" y="109"/>
                      <a:pt x="63" y="104"/>
                    </a:cubicBezTo>
                    <a:cubicBezTo>
                      <a:pt x="61" y="116"/>
                      <a:pt x="54" y="127"/>
                      <a:pt x="44" y="134"/>
                    </a:cubicBezTo>
                    <a:cubicBezTo>
                      <a:pt x="38" y="137"/>
                      <a:pt x="32" y="138"/>
                      <a:pt x="27" y="136"/>
                    </a:cubicBezTo>
                    <a:cubicBezTo>
                      <a:pt x="22" y="126"/>
                      <a:pt x="25" y="114"/>
                      <a:pt x="29" y="10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8" y="103"/>
                      <a:pt x="39" y="113"/>
                      <a:pt x="36" y="122"/>
                    </a:cubicBezTo>
                    <a:cubicBezTo>
                      <a:pt x="35" y="125"/>
                      <a:pt x="34" y="127"/>
                      <a:pt x="32" y="129"/>
                    </a:cubicBezTo>
                    <a:cubicBezTo>
                      <a:pt x="32" y="129"/>
                      <a:pt x="33" y="130"/>
                      <a:pt x="33" y="129"/>
                    </a:cubicBezTo>
                    <a:close/>
                    <a:moveTo>
                      <a:pt x="48" y="102"/>
                    </a:moveTo>
                    <a:cubicBezTo>
                      <a:pt x="48" y="100"/>
                      <a:pt x="49" y="97"/>
                      <a:pt x="50" y="95"/>
                    </a:cubicBezTo>
                    <a:cubicBezTo>
                      <a:pt x="55" y="86"/>
                      <a:pt x="62" y="77"/>
                      <a:pt x="68" y="69"/>
                    </a:cubicBezTo>
                    <a:cubicBezTo>
                      <a:pt x="70" y="81"/>
                      <a:pt x="66" y="94"/>
                      <a:pt x="59" y="103"/>
                    </a:cubicBezTo>
                    <a:cubicBezTo>
                      <a:pt x="55" y="107"/>
                      <a:pt x="50" y="111"/>
                      <a:pt x="44" y="111"/>
                    </a:cubicBezTo>
                    <a:cubicBezTo>
                      <a:pt x="36" y="103"/>
                      <a:pt x="35" y="89"/>
                      <a:pt x="36" y="79"/>
                    </a:cubicBezTo>
                    <a:cubicBezTo>
                      <a:pt x="36" y="76"/>
                      <a:pt x="36" y="73"/>
                      <a:pt x="36" y="70"/>
                    </a:cubicBezTo>
                    <a:cubicBezTo>
                      <a:pt x="44" y="75"/>
                      <a:pt x="48" y="85"/>
                      <a:pt x="48" y="95"/>
                    </a:cubicBezTo>
                    <a:cubicBezTo>
                      <a:pt x="48" y="97"/>
                      <a:pt x="47" y="99"/>
                      <a:pt x="47" y="101"/>
                    </a:cubicBezTo>
                    <a:cubicBezTo>
                      <a:pt x="46" y="102"/>
                      <a:pt x="47" y="102"/>
                      <a:pt x="48" y="102"/>
                    </a:cubicBezTo>
                    <a:close/>
                    <a:moveTo>
                      <a:pt x="53" y="71"/>
                    </a:moveTo>
                    <a:cubicBezTo>
                      <a:pt x="53" y="69"/>
                      <a:pt x="53" y="67"/>
                      <a:pt x="53" y="64"/>
                    </a:cubicBezTo>
                    <a:cubicBezTo>
                      <a:pt x="54" y="58"/>
                      <a:pt x="56" y="52"/>
                      <a:pt x="57" y="46"/>
                    </a:cubicBezTo>
                    <a:cubicBezTo>
                      <a:pt x="58" y="42"/>
                      <a:pt x="59" y="38"/>
                      <a:pt x="61" y="34"/>
                    </a:cubicBezTo>
                    <a:cubicBezTo>
                      <a:pt x="63" y="38"/>
                      <a:pt x="64" y="42"/>
                      <a:pt x="65" y="47"/>
                    </a:cubicBezTo>
                    <a:cubicBezTo>
                      <a:pt x="68" y="59"/>
                      <a:pt x="65" y="76"/>
                      <a:pt x="52" y="81"/>
                    </a:cubicBezTo>
                    <a:cubicBezTo>
                      <a:pt x="41" y="74"/>
                      <a:pt x="35" y="58"/>
                      <a:pt x="32" y="46"/>
                    </a:cubicBezTo>
                    <a:cubicBezTo>
                      <a:pt x="35" y="47"/>
                      <a:pt x="38" y="48"/>
                      <a:pt x="41" y="51"/>
                    </a:cubicBezTo>
                    <a:cubicBezTo>
                      <a:pt x="46" y="54"/>
                      <a:pt x="49" y="59"/>
                      <a:pt x="51" y="65"/>
                    </a:cubicBezTo>
                    <a:cubicBezTo>
                      <a:pt x="51" y="67"/>
                      <a:pt x="52" y="69"/>
                      <a:pt x="52" y="71"/>
                    </a:cubicBezTo>
                    <a:cubicBezTo>
                      <a:pt x="52" y="72"/>
                      <a:pt x="53" y="72"/>
                      <a:pt x="53" y="71"/>
                    </a:cubicBezTo>
                    <a:close/>
                    <a:moveTo>
                      <a:pt x="6" y="1"/>
                    </a:moveTo>
                    <a:cubicBezTo>
                      <a:pt x="17" y="0"/>
                      <a:pt x="30" y="6"/>
                      <a:pt x="36" y="16"/>
                    </a:cubicBezTo>
                    <a:cubicBezTo>
                      <a:pt x="38" y="19"/>
                      <a:pt x="39" y="22"/>
                      <a:pt x="38" y="26"/>
                    </a:cubicBezTo>
                    <a:cubicBezTo>
                      <a:pt x="29" y="23"/>
                      <a:pt x="20" y="15"/>
                      <a:pt x="13" y="8"/>
                    </a:cubicBezTo>
                    <a:cubicBezTo>
                      <a:pt x="11" y="6"/>
                      <a:pt x="8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2E1E7E0F-A5FD-BFBE-262E-75C5FF7E4F49}"/>
              </a:ext>
            </a:extLst>
          </p:cNvPr>
          <p:cNvGrpSpPr/>
          <p:nvPr/>
        </p:nvGrpSpPr>
        <p:grpSpPr>
          <a:xfrm>
            <a:off x="2929001" y="3982046"/>
            <a:ext cx="1314870" cy="748717"/>
            <a:chOff x="2894758" y="4511429"/>
            <a:chExt cx="1314870" cy="748717"/>
          </a:xfrm>
        </p:grpSpPr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7D354461-AF61-01AC-5078-0CA51FB62039}"/>
                </a:ext>
              </a:extLst>
            </p:cNvPr>
            <p:cNvSpPr txBox="1"/>
            <p:nvPr/>
          </p:nvSpPr>
          <p:spPr>
            <a:xfrm>
              <a:off x="3009737" y="4511429"/>
              <a:ext cx="11272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422</a:t>
              </a:r>
              <a:r>
                <a:rPr lang="en-US" altLang="zh-CN" sz="3200" baseline="50000" dirty="0">
                  <a:gradFill>
                    <a:gsLst>
                      <a:gs pos="74000">
                        <a:schemeClr val="accent1">
                          <a:lumMod val="100000"/>
                        </a:schemeClr>
                      </a:gs>
                      <a:gs pos="0">
                        <a:schemeClr val="accent1">
                          <a:lumMod val="90000"/>
                          <a:lumOff val="10000"/>
                        </a:schemeClr>
                      </a:gs>
                    </a:gsLst>
                    <a:lin ang="2700000" scaled="0"/>
                  </a:gra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+</a:t>
              </a:r>
              <a:endParaRPr lang="zh-CN" altLang="en-US" sz="900" dirty="0">
                <a:gradFill>
                  <a:gsLst>
                    <a:gs pos="74000">
                      <a:schemeClr val="accent1">
                        <a:lumMod val="100000"/>
                      </a:schemeClr>
                    </a:gs>
                    <a:gs pos="0">
                      <a:schemeClr val="accent1">
                        <a:lumMod val="90000"/>
                        <a:lumOff val="10000"/>
                      </a:schemeClr>
                    </a:gs>
                  </a:gsLst>
                  <a:lin ang="2700000" scaled="0"/>
                </a:gra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C10102F8-F473-56EB-0EEF-731CFE8BA166}"/>
                </a:ext>
              </a:extLst>
            </p:cNvPr>
            <p:cNvSpPr txBox="1"/>
            <p:nvPr/>
          </p:nvSpPr>
          <p:spPr>
            <a:xfrm>
              <a:off x="3776956" y="4744985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accent1"/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万</a:t>
              </a: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3F2F8C8E-B212-84C3-8CE4-538F12C1B992}"/>
                </a:ext>
              </a:extLst>
            </p:cNvPr>
            <p:cNvSpPr txBox="1"/>
            <p:nvPr/>
          </p:nvSpPr>
          <p:spPr>
            <a:xfrm>
              <a:off x="3069049" y="4983147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添加小标题</a:t>
              </a:r>
            </a:p>
          </p:txBody>
        </p: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DB064FE1-C10B-F087-53AF-B98917D55DC5}"/>
                </a:ext>
              </a:extLst>
            </p:cNvPr>
            <p:cNvGrpSpPr/>
            <p:nvPr/>
          </p:nvGrpSpPr>
          <p:grpSpPr>
            <a:xfrm>
              <a:off x="2894758" y="4689972"/>
              <a:ext cx="220656" cy="458804"/>
              <a:chOff x="-1268247" y="1846749"/>
              <a:chExt cx="355046" cy="738233"/>
            </a:xfrm>
            <a:solidFill>
              <a:schemeClr val="accent1"/>
            </a:solidFill>
          </p:grpSpPr>
          <p:sp>
            <p:nvSpPr>
              <p:cNvPr id="100" name="Freeform 87">
                <a:extLst>
                  <a:ext uri="{FF2B5EF4-FFF2-40B4-BE49-F238E27FC236}">
                    <a16:creationId xmlns:a16="http://schemas.microsoft.com/office/drawing/2014/main" id="{1196F61A-2D11-5070-BF72-9BC064A8B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5464" y="1879221"/>
                <a:ext cx="292263" cy="705761"/>
              </a:xfrm>
              <a:custGeom>
                <a:avLst/>
                <a:gdLst>
                  <a:gd name="T0" fmla="*/ 36 w 65"/>
                  <a:gd name="T1" fmla="*/ 1 h 157"/>
                  <a:gd name="T2" fmla="*/ 24 w 65"/>
                  <a:gd name="T3" fmla="*/ 12 h 157"/>
                  <a:gd name="T4" fmla="*/ 7 w 65"/>
                  <a:gd name="T5" fmla="*/ 41 h 157"/>
                  <a:gd name="T6" fmla="*/ 12 w 65"/>
                  <a:gd name="T7" fmla="*/ 101 h 157"/>
                  <a:gd name="T8" fmla="*/ 48 w 65"/>
                  <a:gd name="T9" fmla="*/ 144 h 157"/>
                  <a:gd name="T10" fmla="*/ 65 w 65"/>
                  <a:gd name="T11" fmla="*/ 154 h 157"/>
                  <a:gd name="T12" fmla="*/ 64 w 65"/>
                  <a:gd name="T13" fmla="*/ 157 h 157"/>
                  <a:gd name="T14" fmla="*/ 46 w 65"/>
                  <a:gd name="T15" fmla="*/ 146 h 157"/>
                  <a:gd name="T16" fmla="*/ 10 w 65"/>
                  <a:gd name="T17" fmla="*/ 102 h 157"/>
                  <a:gd name="T18" fmla="*/ 5 w 65"/>
                  <a:gd name="T19" fmla="*/ 41 h 157"/>
                  <a:gd name="T20" fmla="*/ 22 w 65"/>
                  <a:gd name="T21" fmla="*/ 11 h 157"/>
                  <a:gd name="T22" fmla="*/ 36 w 65"/>
                  <a:gd name="T23" fmla="*/ 0 h 157"/>
                  <a:gd name="T24" fmla="*/ 36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36" y="1"/>
                    </a:moveTo>
                    <a:cubicBezTo>
                      <a:pt x="31" y="5"/>
                      <a:pt x="28" y="8"/>
                      <a:pt x="24" y="12"/>
                    </a:cubicBezTo>
                    <a:cubicBezTo>
                      <a:pt x="15" y="22"/>
                      <a:pt x="11" y="30"/>
                      <a:pt x="7" y="41"/>
                    </a:cubicBezTo>
                    <a:cubicBezTo>
                      <a:pt x="2" y="63"/>
                      <a:pt x="4" y="80"/>
                      <a:pt x="12" y="101"/>
                    </a:cubicBezTo>
                    <a:cubicBezTo>
                      <a:pt x="21" y="119"/>
                      <a:pt x="31" y="133"/>
                      <a:pt x="48" y="144"/>
                    </a:cubicBezTo>
                    <a:cubicBezTo>
                      <a:pt x="54" y="147"/>
                      <a:pt x="59" y="151"/>
                      <a:pt x="65" y="154"/>
                    </a:cubicBezTo>
                    <a:cubicBezTo>
                      <a:pt x="65" y="155"/>
                      <a:pt x="64" y="156"/>
                      <a:pt x="64" y="157"/>
                    </a:cubicBezTo>
                    <a:cubicBezTo>
                      <a:pt x="58" y="153"/>
                      <a:pt x="52" y="149"/>
                      <a:pt x="46" y="146"/>
                    </a:cubicBezTo>
                    <a:cubicBezTo>
                      <a:pt x="29" y="134"/>
                      <a:pt x="19" y="121"/>
                      <a:pt x="10" y="102"/>
                    </a:cubicBezTo>
                    <a:cubicBezTo>
                      <a:pt x="2" y="81"/>
                      <a:pt x="0" y="63"/>
                      <a:pt x="5" y="41"/>
                    </a:cubicBezTo>
                    <a:cubicBezTo>
                      <a:pt x="9" y="29"/>
                      <a:pt x="14" y="21"/>
                      <a:pt x="22" y="11"/>
                    </a:cubicBezTo>
                    <a:cubicBezTo>
                      <a:pt x="27" y="7"/>
                      <a:pt x="31" y="4"/>
                      <a:pt x="36" y="0"/>
                    </a:cubicBezTo>
                    <a:cubicBezTo>
                      <a:pt x="36" y="1"/>
                      <a:pt x="36" y="1"/>
                      <a:pt x="3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101" name="Freeform 88">
                <a:extLst>
                  <a:ext uri="{FF2B5EF4-FFF2-40B4-BE49-F238E27FC236}">
                    <a16:creationId xmlns:a16="http://schemas.microsoft.com/office/drawing/2014/main" id="{B8B81A89-882B-78B6-55B9-7C0B4F29B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68247" y="1846749"/>
                <a:ext cx="309583" cy="720915"/>
              </a:xfrm>
              <a:custGeom>
                <a:avLst/>
                <a:gdLst>
                  <a:gd name="T0" fmla="*/ 22 w 69"/>
                  <a:gd name="T1" fmla="*/ 41 h 160"/>
                  <a:gd name="T2" fmla="*/ 24 w 69"/>
                  <a:gd name="T3" fmla="*/ 34 h 160"/>
                  <a:gd name="T4" fmla="*/ 30 w 69"/>
                  <a:gd name="T5" fmla="*/ 4 h 160"/>
                  <a:gd name="T6" fmla="*/ 21 w 69"/>
                  <a:gd name="T7" fmla="*/ 14 h 160"/>
                  <a:gd name="T8" fmla="*/ 13 w 69"/>
                  <a:gd name="T9" fmla="*/ 35 h 160"/>
                  <a:gd name="T10" fmla="*/ 20 w 69"/>
                  <a:gd name="T11" fmla="*/ 50 h 160"/>
                  <a:gd name="T12" fmla="*/ 34 w 69"/>
                  <a:gd name="T13" fmla="*/ 44 h 160"/>
                  <a:gd name="T14" fmla="*/ 51 w 69"/>
                  <a:gd name="T15" fmla="*/ 27 h 160"/>
                  <a:gd name="T16" fmla="*/ 27 w 69"/>
                  <a:gd name="T17" fmla="*/ 36 h 160"/>
                  <a:gd name="T18" fmla="*/ 23 w 69"/>
                  <a:gd name="T19" fmla="*/ 41 h 160"/>
                  <a:gd name="T20" fmla="*/ 22 w 69"/>
                  <a:gd name="T21" fmla="*/ 41 h 160"/>
                  <a:gd name="T22" fmla="*/ 59 w 69"/>
                  <a:gd name="T23" fmla="*/ 151 h 160"/>
                  <a:gd name="T24" fmla="*/ 52 w 69"/>
                  <a:gd name="T25" fmla="*/ 147 h 160"/>
                  <a:gd name="T26" fmla="*/ 22 w 69"/>
                  <a:gd name="T27" fmla="*/ 136 h 160"/>
                  <a:gd name="T28" fmla="*/ 50 w 69"/>
                  <a:gd name="T29" fmla="*/ 158 h 160"/>
                  <a:gd name="T30" fmla="*/ 67 w 69"/>
                  <a:gd name="T31" fmla="*/ 155 h 160"/>
                  <a:gd name="T32" fmla="*/ 49 w 69"/>
                  <a:gd name="T33" fmla="*/ 117 h 160"/>
                  <a:gd name="T34" fmla="*/ 54 w 69"/>
                  <a:gd name="T35" fmla="*/ 145 h 160"/>
                  <a:gd name="T36" fmla="*/ 59 w 69"/>
                  <a:gd name="T37" fmla="*/ 150 h 160"/>
                  <a:gd name="T38" fmla="*/ 59 w 69"/>
                  <a:gd name="T39" fmla="*/ 151 h 160"/>
                  <a:gd name="T40" fmla="*/ 36 w 69"/>
                  <a:gd name="T41" fmla="*/ 129 h 160"/>
                  <a:gd name="T42" fmla="*/ 32 w 69"/>
                  <a:gd name="T43" fmla="*/ 124 h 160"/>
                  <a:gd name="T44" fmla="*/ 6 w 69"/>
                  <a:gd name="T45" fmla="*/ 104 h 160"/>
                  <a:gd name="T46" fmla="*/ 26 w 69"/>
                  <a:gd name="T47" fmla="*/ 134 h 160"/>
                  <a:gd name="T48" fmla="*/ 43 w 69"/>
                  <a:gd name="T49" fmla="*/ 136 h 160"/>
                  <a:gd name="T50" fmla="*/ 41 w 69"/>
                  <a:gd name="T51" fmla="*/ 104 h 160"/>
                  <a:gd name="T52" fmla="*/ 37 w 69"/>
                  <a:gd name="T53" fmla="*/ 94 h 160"/>
                  <a:gd name="T54" fmla="*/ 34 w 69"/>
                  <a:gd name="T55" fmla="*/ 122 h 160"/>
                  <a:gd name="T56" fmla="*/ 37 w 69"/>
                  <a:gd name="T57" fmla="*/ 129 h 160"/>
                  <a:gd name="T58" fmla="*/ 36 w 69"/>
                  <a:gd name="T59" fmla="*/ 129 h 160"/>
                  <a:gd name="T60" fmla="*/ 22 w 69"/>
                  <a:gd name="T61" fmla="*/ 102 h 160"/>
                  <a:gd name="T62" fmla="*/ 19 w 69"/>
                  <a:gd name="T63" fmla="*/ 95 h 160"/>
                  <a:gd name="T64" fmla="*/ 1 w 69"/>
                  <a:gd name="T65" fmla="*/ 69 h 160"/>
                  <a:gd name="T66" fmla="*/ 11 w 69"/>
                  <a:gd name="T67" fmla="*/ 103 h 160"/>
                  <a:gd name="T68" fmla="*/ 26 w 69"/>
                  <a:gd name="T69" fmla="*/ 111 h 160"/>
                  <a:gd name="T70" fmla="*/ 34 w 69"/>
                  <a:gd name="T71" fmla="*/ 79 h 160"/>
                  <a:gd name="T72" fmla="*/ 33 w 69"/>
                  <a:gd name="T73" fmla="*/ 70 h 160"/>
                  <a:gd name="T74" fmla="*/ 22 w 69"/>
                  <a:gd name="T75" fmla="*/ 95 h 160"/>
                  <a:gd name="T76" fmla="*/ 23 w 69"/>
                  <a:gd name="T77" fmla="*/ 101 h 160"/>
                  <a:gd name="T78" fmla="*/ 22 w 69"/>
                  <a:gd name="T79" fmla="*/ 102 h 160"/>
                  <a:gd name="T80" fmla="*/ 17 w 69"/>
                  <a:gd name="T81" fmla="*/ 71 h 160"/>
                  <a:gd name="T82" fmla="*/ 16 w 69"/>
                  <a:gd name="T83" fmla="*/ 64 h 160"/>
                  <a:gd name="T84" fmla="*/ 12 w 69"/>
                  <a:gd name="T85" fmla="*/ 46 h 160"/>
                  <a:gd name="T86" fmla="*/ 9 w 69"/>
                  <a:gd name="T87" fmla="*/ 34 h 160"/>
                  <a:gd name="T88" fmla="*/ 4 w 69"/>
                  <a:gd name="T89" fmla="*/ 47 h 160"/>
                  <a:gd name="T90" fmla="*/ 18 w 69"/>
                  <a:gd name="T91" fmla="*/ 81 h 160"/>
                  <a:gd name="T92" fmla="*/ 38 w 69"/>
                  <a:gd name="T93" fmla="*/ 46 h 160"/>
                  <a:gd name="T94" fmla="*/ 29 w 69"/>
                  <a:gd name="T95" fmla="*/ 51 h 160"/>
                  <a:gd name="T96" fmla="*/ 19 w 69"/>
                  <a:gd name="T97" fmla="*/ 65 h 160"/>
                  <a:gd name="T98" fmla="*/ 18 w 69"/>
                  <a:gd name="T99" fmla="*/ 71 h 160"/>
                  <a:gd name="T100" fmla="*/ 17 w 69"/>
                  <a:gd name="T101" fmla="*/ 71 h 160"/>
                  <a:gd name="T102" fmla="*/ 64 w 69"/>
                  <a:gd name="T103" fmla="*/ 1 h 160"/>
                  <a:gd name="T104" fmla="*/ 34 w 69"/>
                  <a:gd name="T105" fmla="*/ 16 h 160"/>
                  <a:gd name="T106" fmla="*/ 31 w 69"/>
                  <a:gd name="T107" fmla="*/ 26 h 160"/>
                  <a:gd name="T108" fmla="*/ 56 w 69"/>
                  <a:gd name="T109" fmla="*/ 8 h 160"/>
                  <a:gd name="T110" fmla="*/ 64 w 69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9" h="160">
                    <a:moveTo>
                      <a:pt x="22" y="41"/>
                    </a:moveTo>
                    <a:cubicBezTo>
                      <a:pt x="23" y="39"/>
                      <a:pt x="24" y="37"/>
                      <a:pt x="24" y="34"/>
                    </a:cubicBezTo>
                    <a:cubicBezTo>
                      <a:pt x="27" y="26"/>
                      <a:pt x="29" y="13"/>
                      <a:pt x="30" y="4"/>
                    </a:cubicBezTo>
                    <a:cubicBezTo>
                      <a:pt x="26" y="7"/>
                      <a:pt x="23" y="10"/>
                      <a:pt x="21" y="14"/>
                    </a:cubicBezTo>
                    <a:cubicBezTo>
                      <a:pt x="16" y="20"/>
                      <a:pt x="14" y="27"/>
                      <a:pt x="13" y="35"/>
                    </a:cubicBezTo>
                    <a:cubicBezTo>
                      <a:pt x="13" y="41"/>
                      <a:pt x="15" y="46"/>
                      <a:pt x="20" y="50"/>
                    </a:cubicBezTo>
                    <a:cubicBezTo>
                      <a:pt x="25" y="49"/>
                      <a:pt x="30" y="47"/>
                      <a:pt x="34" y="44"/>
                    </a:cubicBezTo>
                    <a:cubicBezTo>
                      <a:pt x="40" y="39"/>
                      <a:pt x="46" y="33"/>
                      <a:pt x="51" y="27"/>
                    </a:cubicBezTo>
                    <a:cubicBezTo>
                      <a:pt x="42" y="25"/>
                      <a:pt x="33" y="28"/>
                      <a:pt x="27" y="36"/>
                    </a:cubicBezTo>
                    <a:cubicBezTo>
                      <a:pt x="25" y="37"/>
                      <a:pt x="24" y="39"/>
                      <a:pt x="23" y="41"/>
                    </a:cubicBezTo>
                    <a:cubicBezTo>
                      <a:pt x="23" y="42"/>
                      <a:pt x="22" y="41"/>
                      <a:pt x="22" y="41"/>
                    </a:cubicBezTo>
                    <a:close/>
                    <a:moveTo>
                      <a:pt x="59" y="151"/>
                    </a:moveTo>
                    <a:cubicBezTo>
                      <a:pt x="57" y="149"/>
                      <a:pt x="54" y="148"/>
                      <a:pt x="52" y="147"/>
                    </a:cubicBezTo>
                    <a:cubicBezTo>
                      <a:pt x="43" y="142"/>
                      <a:pt x="32" y="138"/>
                      <a:pt x="22" y="136"/>
                    </a:cubicBezTo>
                    <a:cubicBezTo>
                      <a:pt x="28" y="146"/>
                      <a:pt x="38" y="156"/>
                      <a:pt x="50" y="158"/>
                    </a:cubicBezTo>
                    <a:cubicBezTo>
                      <a:pt x="57" y="160"/>
                      <a:pt x="62" y="159"/>
                      <a:pt x="67" y="155"/>
                    </a:cubicBezTo>
                    <a:cubicBezTo>
                      <a:pt x="69" y="143"/>
                      <a:pt x="57" y="126"/>
                      <a:pt x="49" y="117"/>
                    </a:cubicBezTo>
                    <a:cubicBezTo>
                      <a:pt x="46" y="127"/>
                      <a:pt x="48" y="137"/>
                      <a:pt x="54" y="145"/>
                    </a:cubicBezTo>
                    <a:cubicBezTo>
                      <a:pt x="56" y="147"/>
                      <a:pt x="57" y="148"/>
                      <a:pt x="59" y="150"/>
                    </a:cubicBezTo>
                    <a:cubicBezTo>
                      <a:pt x="60" y="150"/>
                      <a:pt x="59" y="151"/>
                      <a:pt x="59" y="151"/>
                    </a:cubicBezTo>
                    <a:close/>
                    <a:moveTo>
                      <a:pt x="36" y="129"/>
                    </a:moveTo>
                    <a:cubicBezTo>
                      <a:pt x="35" y="127"/>
                      <a:pt x="33" y="126"/>
                      <a:pt x="32" y="124"/>
                    </a:cubicBezTo>
                    <a:cubicBezTo>
                      <a:pt x="25" y="117"/>
                      <a:pt x="15" y="109"/>
                      <a:pt x="6" y="104"/>
                    </a:cubicBezTo>
                    <a:cubicBezTo>
                      <a:pt x="9" y="116"/>
                      <a:pt x="16" y="127"/>
                      <a:pt x="26" y="134"/>
                    </a:cubicBezTo>
                    <a:cubicBezTo>
                      <a:pt x="31" y="137"/>
                      <a:pt x="37" y="138"/>
                      <a:pt x="43" y="136"/>
                    </a:cubicBezTo>
                    <a:cubicBezTo>
                      <a:pt x="48" y="126"/>
                      <a:pt x="44" y="114"/>
                      <a:pt x="41" y="104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2" y="103"/>
                      <a:pt x="31" y="113"/>
                      <a:pt x="34" y="122"/>
                    </a:cubicBezTo>
                    <a:cubicBezTo>
                      <a:pt x="35" y="125"/>
                      <a:pt x="36" y="127"/>
                      <a:pt x="37" y="129"/>
                    </a:cubicBezTo>
                    <a:cubicBezTo>
                      <a:pt x="38" y="129"/>
                      <a:pt x="37" y="130"/>
                      <a:pt x="36" y="129"/>
                    </a:cubicBezTo>
                    <a:close/>
                    <a:moveTo>
                      <a:pt x="22" y="102"/>
                    </a:moveTo>
                    <a:cubicBezTo>
                      <a:pt x="21" y="100"/>
                      <a:pt x="20" y="97"/>
                      <a:pt x="19" y="95"/>
                    </a:cubicBezTo>
                    <a:cubicBezTo>
                      <a:pt x="15" y="86"/>
                      <a:pt x="8" y="77"/>
                      <a:pt x="1" y="69"/>
                    </a:cubicBezTo>
                    <a:cubicBezTo>
                      <a:pt x="0" y="81"/>
                      <a:pt x="3" y="94"/>
                      <a:pt x="11" y="103"/>
                    </a:cubicBezTo>
                    <a:cubicBezTo>
                      <a:pt x="15" y="107"/>
                      <a:pt x="20" y="111"/>
                      <a:pt x="26" y="111"/>
                    </a:cubicBezTo>
                    <a:cubicBezTo>
                      <a:pt x="33" y="103"/>
                      <a:pt x="34" y="89"/>
                      <a:pt x="34" y="79"/>
                    </a:cubicBezTo>
                    <a:cubicBezTo>
                      <a:pt x="34" y="76"/>
                      <a:pt x="34" y="73"/>
                      <a:pt x="33" y="70"/>
                    </a:cubicBezTo>
                    <a:cubicBezTo>
                      <a:pt x="25" y="75"/>
                      <a:pt x="21" y="85"/>
                      <a:pt x="22" y="95"/>
                    </a:cubicBezTo>
                    <a:cubicBezTo>
                      <a:pt x="22" y="97"/>
                      <a:pt x="22" y="99"/>
                      <a:pt x="23" y="101"/>
                    </a:cubicBezTo>
                    <a:cubicBezTo>
                      <a:pt x="23" y="102"/>
                      <a:pt x="22" y="102"/>
                      <a:pt x="22" y="102"/>
                    </a:cubicBezTo>
                    <a:close/>
                    <a:moveTo>
                      <a:pt x="17" y="71"/>
                    </a:moveTo>
                    <a:cubicBezTo>
                      <a:pt x="17" y="69"/>
                      <a:pt x="16" y="67"/>
                      <a:pt x="16" y="64"/>
                    </a:cubicBezTo>
                    <a:cubicBezTo>
                      <a:pt x="15" y="58"/>
                      <a:pt x="14" y="52"/>
                      <a:pt x="12" y="46"/>
                    </a:cubicBezTo>
                    <a:cubicBezTo>
                      <a:pt x="11" y="42"/>
                      <a:pt x="10" y="38"/>
                      <a:pt x="9" y="34"/>
                    </a:cubicBezTo>
                    <a:cubicBezTo>
                      <a:pt x="7" y="38"/>
                      <a:pt x="5" y="42"/>
                      <a:pt x="4" y="47"/>
                    </a:cubicBezTo>
                    <a:cubicBezTo>
                      <a:pt x="2" y="59"/>
                      <a:pt x="4" y="76"/>
                      <a:pt x="18" y="81"/>
                    </a:cubicBezTo>
                    <a:cubicBezTo>
                      <a:pt x="29" y="74"/>
                      <a:pt x="34" y="58"/>
                      <a:pt x="38" y="46"/>
                    </a:cubicBezTo>
                    <a:cubicBezTo>
                      <a:pt x="34" y="47"/>
                      <a:pt x="32" y="48"/>
                      <a:pt x="29" y="51"/>
                    </a:cubicBezTo>
                    <a:cubicBezTo>
                      <a:pt x="24" y="54"/>
                      <a:pt x="21" y="59"/>
                      <a:pt x="19" y="65"/>
                    </a:cubicBezTo>
                    <a:cubicBezTo>
                      <a:pt x="18" y="67"/>
                      <a:pt x="18" y="69"/>
                      <a:pt x="18" y="71"/>
                    </a:cubicBezTo>
                    <a:cubicBezTo>
                      <a:pt x="18" y="72"/>
                      <a:pt x="17" y="72"/>
                      <a:pt x="17" y="71"/>
                    </a:cubicBezTo>
                    <a:close/>
                    <a:moveTo>
                      <a:pt x="64" y="1"/>
                    </a:moveTo>
                    <a:cubicBezTo>
                      <a:pt x="52" y="0"/>
                      <a:pt x="40" y="6"/>
                      <a:pt x="34" y="16"/>
                    </a:cubicBezTo>
                    <a:cubicBezTo>
                      <a:pt x="32" y="19"/>
                      <a:pt x="31" y="22"/>
                      <a:pt x="31" y="26"/>
                    </a:cubicBezTo>
                    <a:cubicBezTo>
                      <a:pt x="41" y="23"/>
                      <a:pt x="50" y="15"/>
                      <a:pt x="56" y="8"/>
                    </a:cubicBezTo>
                    <a:cubicBezTo>
                      <a:pt x="59" y="6"/>
                      <a:pt x="61" y="3"/>
                      <a:pt x="6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D4DB13FE-1B3A-CA84-65AF-FA8C44A30668}"/>
                </a:ext>
              </a:extLst>
            </p:cNvPr>
            <p:cNvGrpSpPr/>
            <p:nvPr/>
          </p:nvGrpSpPr>
          <p:grpSpPr>
            <a:xfrm>
              <a:off x="3988974" y="4689973"/>
              <a:ext cx="220654" cy="458804"/>
              <a:chOff x="-733515" y="1846749"/>
              <a:chExt cx="355042" cy="738233"/>
            </a:xfrm>
            <a:solidFill>
              <a:schemeClr val="accent1"/>
            </a:solidFill>
          </p:grpSpPr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BB718390-B8BE-8B76-6498-D989E0679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3515" y="1879222"/>
                <a:ext cx="292263" cy="705760"/>
              </a:xfrm>
              <a:custGeom>
                <a:avLst/>
                <a:gdLst>
                  <a:gd name="T0" fmla="*/ 28 w 65"/>
                  <a:gd name="T1" fmla="*/ 1 h 157"/>
                  <a:gd name="T2" fmla="*/ 41 w 65"/>
                  <a:gd name="T3" fmla="*/ 12 h 157"/>
                  <a:gd name="T4" fmla="*/ 57 w 65"/>
                  <a:gd name="T5" fmla="*/ 41 h 157"/>
                  <a:gd name="T6" fmla="*/ 52 w 65"/>
                  <a:gd name="T7" fmla="*/ 101 h 157"/>
                  <a:gd name="T8" fmla="*/ 17 w 65"/>
                  <a:gd name="T9" fmla="*/ 144 h 157"/>
                  <a:gd name="T10" fmla="*/ 0 w 65"/>
                  <a:gd name="T11" fmla="*/ 154 h 157"/>
                  <a:gd name="T12" fmla="*/ 1 w 65"/>
                  <a:gd name="T13" fmla="*/ 157 h 157"/>
                  <a:gd name="T14" fmla="*/ 18 w 65"/>
                  <a:gd name="T15" fmla="*/ 146 h 157"/>
                  <a:gd name="T16" fmla="*/ 55 w 65"/>
                  <a:gd name="T17" fmla="*/ 102 h 157"/>
                  <a:gd name="T18" fmla="*/ 59 w 65"/>
                  <a:gd name="T19" fmla="*/ 41 h 157"/>
                  <a:gd name="T20" fmla="*/ 42 w 65"/>
                  <a:gd name="T21" fmla="*/ 11 h 157"/>
                  <a:gd name="T22" fmla="*/ 29 w 65"/>
                  <a:gd name="T23" fmla="*/ 0 h 157"/>
                  <a:gd name="T24" fmla="*/ 28 w 65"/>
                  <a:gd name="T25" fmla="*/ 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" h="157">
                    <a:moveTo>
                      <a:pt x="28" y="1"/>
                    </a:moveTo>
                    <a:cubicBezTo>
                      <a:pt x="33" y="5"/>
                      <a:pt x="37" y="8"/>
                      <a:pt x="41" y="12"/>
                    </a:cubicBezTo>
                    <a:cubicBezTo>
                      <a:pt x="49" y="22"/>
                      <a:pt x="54" y="30"/>
                      <a:pt x="57" y="41"/>
                    </a:cubicBezTo>
                    <a:cubicBezTo>
                      <a:pt x="63" y="63"/>
                      <a:pt x="61" y="80"/>
                      <a:pt x="52" y="101"/>
                    </a:cubicBezTo>
                    <a:cubicBezTo>
                      <a:pt x="44" y="119"/>
                      <a:pt x="34" y="133"/>
                      <a:pt x="17" y="144"/>
                    </a:cubicBezTo>
                    <a:cubicBezTo>
                      <a:pt x="11" y="147"/>
                      <a:pt x="5" y="151"/>
                      <a:pt x="0" y="154"/>
                    </a:cubicBezTo>
                    <a:cubicBezTo>
                      <a:pt x="0" y="155"/>
                      <a:pt x="0" y="156"/>
                      <a:pt x="1" y="157"/>
                    </a:cubicBezTo>
                    <a:cubicBezTo>
                      <a:pt x="7" y="153"/>
                      <a:pt x="12" y="149"/>
                      <a:pt x="18" y="146"/>
                    </a:cubicBezTo>
                    <a:cubicBezTo>
                      <a:pt x="35" y="134"/>
                      <a:pt x="46" y="121"/>
                      <a:pt x="55" y="102"/>
                    </a:cubicBezTo>
                    <a:cubicBezTo>
                      <a:pt x="63" y="81"/>
                      <a:pt x="65" y="63"/>
                      <a:pt x="59" y="41"/>
                    </a:cubicBezTo>
                    <a:cubicBezTo>
                      <a:pt x="55" y="29"/>
                      <a:pt x="51" y="21"/>
                      <a:pt x="42" y="11"/>
                    </a:cubicBezTo>
                    <a:cubicBezTo>
                      <a:pt x="38" y="7"/>
                      <a:pt x="34" y="4"/>
                      <a:pt x="29" y="0"/>
                    </a:cubicBezTo>
                    <a:cubicBezTo>
                      <a:pt x="29" y="1"/>
                      <a:pt x="28" y="1"/>
                      <a:pt x="2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8A2292F4-9ED7-A2B8-7734-1752D63665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92386" y="1846749"/>
                <a:ext cx="313913" cy="720914"/>
              </a:xfrm>
              <a:custGeom>
                <a:avLst/>
                <a:gdLst>
                  <a:gd name="T0" fmla="*/ 47 w 70"/>
                  <a:gd name="T1" fmla="*/ 41 h 160"/>
                  <a:gd name="T2" fmla="*/ 45 w 70"/>
                  <a:gd name="T3" fmla="*/ 34 h 160"/>
                  <a:gd name="T4" fmla="*/ 40 w 70"/>
                  <a:gd name="T5" fmla="*/ 4 h 160"/>
                  <a:gd name="T6" fmla="*/ 49 w 70"/>
                  <a:gd name="T7" fmla="*/ 14 h 160"/>
                  <a:gd name="T8" fmla="*/ 56 w 70"/>
                  <a:gd name="T9" fmla="*/ 35 h 160"/>
                  <a:gd name="T10" fmla="*/ 50 w 70"/>
                  <a:gd name="T11" fmla="*/ 50 h 160"/>
                  <a:gd name="T12" fmla="*/ 36 w 70"/>
                  <a:gd name="T13" fmla="*/ 44 h 160"/>
                  <a:gd name="T14" fmla="*/ 18 w 70"/>
                  <a:gd name="T15" fmla="*/ 27 h 160"/>
                  <a:gd name="T16" fmla="*/ 43 w 70"/>
                  <a:gd name="T17" fmla="*/ 36 h 160"/>
                  <a:gd name="T18" fmla="*/ 46 w 70"/>
                  <a:gd name="T19" fmla="*/ 41 h 160"/>
                  <a:gd name="T20" fmla="*/ 47 w 70"/>
                  <a:gd name="T21" fmla="*/ 41 h 160"/>
                  <a:gd name="T22" fmla="*/ 11 w 70"/>
                  <a:gd name="T23" fmla="*/ 151 h 160"/>
                  <a:gd name="T24" fmla="*/ 17 w 70"/>
                  <a:gd name="T25" fmla="*/ 147 h 160"/>
                  <a:gd name="T26" fmla="*/ 48 w 70"/>
                  <a:gd name="T27" fmla="*/ 136 h 160"/>
                  <a:gd name="T28" fmla="*/ 19 w 70"/>
                  <a:gd name="T29" fmla="*/ 158 h 160"/>
                  <a:gd name="T30" fmla="*/ 2 w 70"/>
                  <a:gd name="T31" fmla="*/ 155 h 160"/>
                  <a:gd name="T32" fmla="*/ 21 w 70"/>
                  <a:gd name="T33" fmla="*/ 117 h 160"/>
                  <a:gd name="T34" fmla="*/ 15 w 70"/>
                  <a:gd name="T35" fmla="*/ 145 h 160"/>
                  <a:gd name="T36" fmla="*/ 10 w 70"/>
                  <a:gd name="T37" fmla="*/ 150 h 160"/>
                  <a:gd name="T38" fmla="*/ 11 w 70"/>
                  <a:gd name="T39" fmla="*/ 151 h 160"/>
                  <a:gd name="T40" fmla="*/ 33 w 70"/>
                  <a:gd name="T41" fmla="*/ 129 h 160"/>
                  <a:gd name="T42" fmla="*/ 38 w 70"/>
                  <a:gd name="T43" fmla="*/ 124 h 160"/>
                  <a:gd name="T44" fmla="*/ 63 w 70"/>
                  <a:gd name="T45" fmla="*/ 104 h 160"/>
                  <a:gd name="T46" fmla="*/ 44 w 70"/>
                  <a:gd name="T47" fmla="*/ 134 h 160"/>
                  <a:gd name="T48" fmla="*/ 27 w 70"/>
                  <a:gd name="T49" fmla="*/ 136 h 160"/>
                  <a:gd name="T50" fmla="*/ 29 w 70"/>
                  <a:gd name="T51" fmla="*/ 104 h 160"/>
                  <a:gd name="T52" fmla="*/ 32 w 70"/>
                  <a:gd name="T53" fmla="*/ 94 h 160"/>
                  <a:gd name="T54" fmla="*/ 36 w 70"/>
                  <a:gd name="T55" fmla="*/ 122 h 160"/>
                  <a:gd name="T56" fmla="*/ 32 w 70"/>
                  <a:gd name="T57" fmla="*/ 129 h 160"/>
                  <a:gd name="T58" fmla="*/ 33 w 70"/>
                  <a:gd name="T59" fmla="*/ 129 h 160"/>
                  <a:gd name="T60" fmla="*/ 48 w 70"/>
                  <a:gd name="T61" fmla="*/ 102 h 160"/>
                  <a:gd name="T62" fmla="*/ 50 w 70"/>
                  <a:gd name="T63" fmla="*/ 95 h 160"/>
                  <a:gd name="T64" fmla="*/ 68 w 70"/>
                  <a:gd name="T65" fmla="*/ 69 h 160"/>
                  <a:gd name="T66" fmla="*/ 59 w 70"/>
                  <a:gd name="T67" fmla="*/ 103 h 160"/>
                  <a:gd name="T68" fmla="*/ 44 w 70"/>
                  <a:gd name="T69" fmla="*/ 111 h 160"/>
                  <a:gd name="T70" fmla="*/ 36 w 70"/>
                  <a:gd name="T71" fmla="*/ 79 h 160"/>
                  <a:gd name="T72" fmla="*/ 36 w 70"/>
                  <a:gd name="T73" fmla="*/ 70 h 160"/>
                  <a:gd name="T74" fmla="*/ 48 w 70"/>
                  <a:gd name="T75" fmla="*/ 95 h 160"/>
                  <a:gd name="T76" fmla="*/ 47 w 70"/>
                  <a:gd name="T77" fmla="*/ 101 h 160"/>
                  <a:gd name="T78" fmla="*/ 48 w 70"/>
                  <a:gd name="T79" fmla="*/ 102 h 160"/>
                  <a:gd name="T80" fmla="*/ 53 w 70"/>
                  <a:gd name="T81" fmla="*/ 71 h 160"/>
                  <a:gd name="T82" fmla="*/ 53 w 70"/>
                  <a:gd name="T83" fmla="*/ 64 h 160"/>
                  <a:gd name="T84" fmla="*/ 57 w 70"/>
                  <a:gd name="T85" fmla="*/ 46 h 160"/>
                  <a:gd name="T86" fmla="*/ 61 w 70"/>
                  <a:gd name="T87" fmla="*/ 34 h 160"/>
                  <a:gd name="T88" fmla="*/ 65 w 70"/>
                  <a:gd name="T89" fmla="*/ 47 h 160"/>
                  <a:gd name="T90" fmla="*/ 52 w 70"/>
                  <a:gd name="T91" fmla="*/ 81 h 160"/>
                  <a:gd name="T92" fmla="*/ 32 w 70"/>
                  <a:gd name="T93" fmla="*/ 46 h 160"/>
                  <a:gd name="T94" fmla="*/ 41 w 70"/>
                  <a:gd name="T95" fmla="*/ 51 h 160"/>
                  <a:gd name="T96" fmla="*/ 51 w 70"/>
                  <a:gd name="T97" fmla="*/ 65 h 160"/>
                  <a:gd name="T98" fmla="*/ 52 w 70"/>
                  <a:gd name="T99" fmla="*/ 71 h 160"/>
                  <a:gd name="T100" fmla="*/ 53 w 70"/>
                  <a:gd name="T101" fmla="*/ 71 h 160"/>
                  <a:gd name="T102" fmla="*/ 6 w 70"/>
                  <a:gd name="T103" fmla="*/ 1 h 160"/>
                  <a:gd name="T104" fmla="*/ 36 w 70"/>
                  <a:gd name="T105" fmla="*/ 16 h 160"/>
                  <a:gd name="T106" fmla="*/ 38 w 70"/>
                  <a:gd name="T107" fmla="*/ 26 h 160"/>
                  <a:gd name="T108" fmla="*/ 13 w 70"/>
                  <a:gd name="T109" fmla="*/ 8 h 160"/>
                  <a:gd name="T110" fmla="*/ 6 w 70"/>
                  <a:gd name="T111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0" h="160">
                    <a:moveTo>
                      <a:pt x="47" y="41"/>
                    </a:moveTo>
                    <a:cubicBezTo>
                      <a:pt x="47" y="39"/>
                      <a:pt x="46" y="37"/>
                      <a:pt x="45" y="34"/>
                    </a:cubicBezTo>
                    <a:cubicBezTo>
                      <a:pt x="43" y="26"/>
                      <a:pt x="41" y="13"/>
                      <a:pt x="40" y="4"/>
                    </a:cubicBezTo>
                    <a:cubicBezTo>
                      <a:pt x="43" y="7"/>
                      <a:pt x="46" y="10"/>
                      <a:pt x="49" y="14"/>
                    </a:cubicBezTo>
                    <a:cubicBezTo>
                      <a:pt x="53" y="20"/>
                      <a:pt x="56" y="27"/>
                      <a:pt x="56" y="35"/>
                    </a:cubicBezTo>
                    <a:cubicBezTo>
                      <a:pt x="56" y="41"/>
                      <a:pt x="55" y="46"/>
                      <a:pt x="50" y="50"/>
                    </a:cubicBezTo>
                    <a:cubicBezTo>
                      <a:pt x="44" y="49"/>
                      <a:pt x="40" y="47"/>
                      <a:pt x="36" y="44"/>
                    </a:cubicBezTo>
                    <a:cubicBezTo>
                      <a:pt x="29" y="39"/>
                      <a:pt x="23" y="33"/>
                      <a:pt x="18" y="27"/>
                    </a:cubicBezTo>
                    <a:cubicBezTo>
                      <a:pt x="28" y="25"/>
                      <a:pt x="37" y="28"/>
                      <a:pt x="43" y="36"/>
                    </a:cubicBezTo>
                    <a:cubicBezTo>
                      <a:pt x="44" y="37"/>
                      <a:pt x="45" y="39"/>
                      <a:pt x="46" y="41"/>
                    </a:cubicBezTo>
                    <a:cubicBezTo>
                      <a:pt x="47" y="42"/>
                      <a:pt x="47" y="41"/>
                      <a:pt x="47" y="41"/>
                    </a:cubicBezTo>
                    <a:close/>
                    <a:moveTo>
                      <a:pt x="11" y="151"/>
                    </a:moveTo>
                    <a:cubicBezTo>
                      <a:pt x="13" y="149"/>
                      <a:pt x="15" y="148"/>
                      <a:pt x="17" y="147"/>
                    </a:cubicBezTo>
                    <a:cubicBezTo>
                      <a:pt x="26" y="142"/>
                      <a:pt x="38" y="138"/>
                      <a:pt x="48" y="136"/>
                    </a:cubicBezTo>
                    <a:cubicBezTo>
                      <a:pt x="42" y="146"/>
                      <a:pt x="31" y="156"/>
                      <a:pt x="19" y="158"/>
                    </a:cubicBezTo>
                    <a:cubicBezTo>
                      <a:pt x="13" y="160"/>
                      <a:pt x="8" y="159"/>
                      <a:pt x="2" y="155"/>
                    </a:cubicBezTo>
                    <a:cubicBezTo>
                      <a:pt x="0" y="143"/>
                      <a:pt x="13" y="126"/>
                      <a:pt x="21" y="117"/>
                    </a:cubicBezTo>
                    <a:cubicBezTo>
                      <a:pt x="24" y="127"/>
                      <a:pt x="22" y="137"/>
                      <a:pt x="15" y="145"/>
                    </a:cubicBezTo>
                    <a:cubicBezTo>
                      <a:pt x="14" y="147"/>
                      <a:pt x="12" y="148"/>
                      <a:pt x="10" y="150"/>
                    </a:cubicBezTo>
                    <a:cubicBezTo>
                      <a:pt x="10" y="150"/>
                      <a:pt x="11" y="151"/>
                      <a:pt x="11" y="151"/>
                    </a:cubicBezTo>
                    <a:close/>
                    <a:moveTo>
                      <a:pt x="33" y="129"/>
                    </a:moveTo>
                    <a:cubicBezTo>
                      <a:pt x="35" y="127"/>
                      <a:pt x="36" y="126"/>
                      <a:pt x="38" y="124"/>
                    </a:cubicBezTo>
                    <a:cubicBezTo>
                      <a:pt x="45" y="117"/>
                      <a:pt x="55" y="109"/>
                      <a:pt x="63" y="104"/>
                    </a:cubicBezTo>
                    <a:cubicBezTo>
                      <a:pt x="61" y="116"/>
                      <a:pt x="54" y="127"/>
                      <a:pt x="44" y="134"/>
                    </a:cubicBezTo>
                    <a:cubicBezTo>
                      <a:pt x="38" y="137"/>
                      <a:pt x="32" y="138"/>
                      <a:pt x="27" y="136"/>
                    </a:cubicBezTo>
                    <a:cubicBezTo>
                      <a:pt x="22" y="126"/>
                      <a:pt x="25" y="114"/>
                      <a:pt x="29" y="10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8" y="103"/>
                      <a:pt x="39" y="113"/>
                      <a:pt x="36" y="122"/>
                    </a:cubicBezTo>
                    <a:cubicBezTo>
                      <a:pt x="35" y="125"/>
                      <a:pt x="34" y="127"/>
                      <a:pt x="32" y="129"/>
                    </a:cubicBezTo>
                    <a:cubicBezTo>
                      <a:pt x="32" y="129"/>
                      <a:pt x="33" y="130"/>
                      <a:pt x="33" y="129"/>
                    </a:cubicBezTo>
                    <a:close/>
                    <a:moveTo>
                      <a:pt x="48" y="102"/>
                    </a:moveTo>
                    <a:cubicBezTo>
                      <a:pt x="48" y="100"/>
                      <a:pt x="49" y="97"/>
                      <a:pt x="50" y="95"/>
                    </a:cubicBezTo>
                    <a:cubicBezTo>
                      <a:pt x="55" y="86"/>
                      <a:pt x="62" y="77"/>
                      <a:pt x="68" y="69"/>
                    </a:cubicBezTo>
                    <a:cubicBezTo>
                      <a:pt x="70" y="81"/>
                      <a:pt x="66" y="94"/>
                      <a:pt x="59" y="103"/>
                    </a:cubicBezTo>
                    <a:cubicBezTo>
                      <a:pt x="55" y="107"/>
                      <a:pt x="50" y="111"/>
                      <a:pt x="44" y="111"/>
                    </a:cubicBezTo>
                    <a:cubicBezTo>
                      <a:pt x="36" y="103"/>
                      <a:pt x="35" y="89"/>
                      <a:pt x="36" y="79"/>
                    </a:cubicBezTo>
                    <a:cubicBezTo>
                      <a:pt x="36" y="76"/>
                      <a:pt x="36" y="73"/>
                      <a:pt x="36" y="70"/>
                    </a:cubicBezTo>
                    <a:cubicBezTo>
                      <a:pt x="44" y="75"/>
                      <a:pt x="48" y="85"/>
                      <a:pt x="48" y="95"/>
                    </a:cubicBezTo>
                    <a:cubicBezTo>
                      <a:pt x="48" y="97"/>
                      <a:pt x="47" y="99"/>
                      <a:pt x="47" y="101"/>
                    </a:cubicBezTo>
                    <a:cubicBezTo>
                      <a:pt x="46" y="102"/>
                      <a:pt x="47" y="102"/>
                      <a:pt x="48" y="102"/>
                    </a:cubicBezTo>
                    <a:close/>
                    <a:moveTo>
                      <a:pt x="53" y="71"/>
                    </a:moveTo>
                    <a:cubicBezTo>
                      <a:pt x="53" y="69"/>
                      <a:pt x="53" y="67"/>
                      <a:pt x="53" y="64"/>
                    </a:cubicBezTo>
                    <a:cubicBezTo>
                      <a:pt x="54" y="58"/>
                      <a:pt x="56" y="52"/>
                      <a:pt x="57" y="46"/>
                    </a:cubicBezTo>
                    <a:cubicBezTo>
                      <a:pt x="58" y="42"/>
                      <a:pt x="59" y="38"/>
                      <a:pt x="61" y="34"/>
                    </a:cubicBezTo>
                    <a:cubicBezTo>
                      <a:pt x="63" y="38"/>
                      <a:pt x="64" y="42"/>
                      <a:pt x="65" y="47"/>
                    </a:cubicBezTo>
                    <a:cubicBezTo>
                      <a:pt x="68" y="59"/>
                      <a:pt x="65" y="76"/>
                      <a:pt x="52" y="81"/>
                    </a:cubicBezTo>
                    <a:cubicBezTo>
                      <a:pt x="41" y="74"/>
                      <a:pt x="35" y="58"/>
                      <a:pt x="32" y="46"/>
                    </a:cubicBezTo>
                    <a:cubicBezTo>
                      <a:pt x="35" y="47"/>
                      <a:pt x="38" y="48"/>
                      <a:pt x="41" y="51"/>
                    </a:cubicBezTo>
                    <a:cubicBezTo>
                      <a:pt x="46" y="54"/>
                      <a:pt x="49" y="59"/>
                      <a:pt x="51" y="65"/>
                    </a:cubicBezTo>
                    <a:cubicBezTo>
                      <a:pt x="51" y="67"/>
                      <a:pt x="52" y="69"/>
                      <a:pt x="52" y="71"/>
                    </a:cubicBezTo>
                    <a:cubicBezTo>
                      <a:pt x="52" y="72"/>
                      <a:pt x="53" y="72"/>
                      <a:pt x="53" y="71"/>
                    </a:cubicBezTo>
                    <a:close/>
                    <a:moveTo>
                      <a:pt x="6" y="1"/>
                    </a:moveTo>
                    <a:cubicBezTo>
                      <a:pt x="17" y="0"/>
                      <a:pt x="30" y="6"/>
                      <a:pt x="36" y="16"/>
                    </a:cubicBezTo>
                    <a:cubicBezTo>
                      <a:pt x="38" y="19"/>
                      <a:pt x="39" y="22"/>
                      <a:pt x="38" y="26"/>
                    </a:cubicBezTo>
                    <a:cubicBezTo>
                      <a:pt x="29" y="23"/>
                      <a:pt x="20" y="15"/>
                      <a:pt x="13" y="8"/>
                    </a:cubicBezTo>
                    <a:cubicBezTo>
                      <a:pt x="11" y="6"/>
                      <a:pt x="8" y="3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837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工作总结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DFCA6E61-40CE-3DE3-3917-EBC6C55C5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097338"/>
              </p:ext>
            </p:extLst>
          </p:nvPr>
        </p:nvGraphicFramePr>
        <p:xfrm>
          <a:off x="1248543" y="1747174"/>
          <a:ext cx="5390450" cy="402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39">
            <a:extLst>
              <a:ext uri="{FF2B5EF4-FFF2-40B4-BE49-F238E27FC236}">
                <a16:creationId xmlns:a16="http://schemas.microsoft.com/office/drawing/2014/main" id="{597F1064-399E-E501-95F2-7944D95E9A0A}"/>
              </a:ext>
            </a:extLst>
          </p:cNvPr>
          <p:cNvSpPr/>
          <p:nvPr/>
        </p:nvSpPr>
        <p:spPr>
          <a:xfrm>
            <a:off x="7322423" y="2146646"/>
            <a:ext cx="3497977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B2E94A5-2023-AF39-6BCF-E670D9C67412}"/>
              </a:ext>
            </a:extLst>
          </p:cNvPr>
          <p:cNvSpPr/>
          <p:nvPr/>
        </p:nvSpPr>
        <p:spPr>
          <a:xfrm>
            <a:off x="7228305" y="1496859"/>
            <a:ext cx="2522231" cy="552203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15AA06-3476-CF3B-CBF1-C5D8C4221532}"/>
              </a:ext>
            </a:extLst>
          </p:cNvPr>
          <p:cNvSpPr txBox="1"/>
          <p:nvPr/>
        </p:nvSpPr>
        <p:spPr>
          <a:xfrm>
            <a:off x="7228306" y="1526538"/>
            <a:ext cx="8273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B48B2B-71E7-ABF7-CDB3-2BBA19F43DC7}"/>
              </a:ext>
            </a:extLst>
          </p:cNvPr>
          <p:cNvSpPr txBox="1"/>
          <p:nvPr/>
        </p:nvSpPr>
        <p:spPr>
          <a:xfrm>
            <a:off x="7868606" y="1588093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1" name="Rectangle 39">
            <a:extLst>
              <a:ext uri="{FF2B5EF4-FFF2-40B4-BE49-F238E27FC236}">
                <a16:creationId xmlns:a16="http://schemas.microsoft.com/office/drawing/2014/main" id="{EF091E25-3D69-BB3A-E2A0-3065EB3C1B1F}"/>
              </a:ext>
            </a:extLst>
          </p:cNvPr>
          <p:cNvSpPr/>
          <p:nvPr/>
        </p:nvSpPr>
        <p:spPr>
          <a:xfrm>
            <a:off x="7322423" y="3700661"/>
            <a:ext cx="3497977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127ACE9-E396-CD08-E18B-92FFB0216C2F}"/>
              </a:ext>
            </a:extLst>
          </p:cNvPr>
          <p:cNvSpPr/>
          <p:nvPr/>
        </p:nvSpPr>
        <p:spPr>
          <a:xfrm>
            <a:off x="7228305" y="3050874"/>
            <a:ext cx="2522231" cy="552203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B4A754D-5E21-2F74-6D18-D480A69673C2}"/>
              </a:ext>
            </a:extLst>
          </p:cNvPr>
          <p:cNvSpPr txBox="1"/>
          <p:nvPr/>
        </p:nvSpPr>
        <p:spPr>
          <a:xfrm>
            <a:off x="7228306" y="3080553"/>
            <a:ext cx="8273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23D7AEE-7157-1311-F889-E34387D551F0}"/>
              </a:ext>
            </a:extLst>
          </p:cNvPr>
          <p:cNvSpPr txBox="1"/>
          <p:nvPr/>
        </p:nvSpPr>
        <p:spPr>
          <a:xfrm>
            <a:off x="7868606" y="3142108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30" name="Rectangle 39">
            <a:extLst>
              <a:ext uri="{FF2B5EF4-FFF2-40B4-BE49-F238E27FC236}">
                <a16:creationId xmlns:a16="http://schemas.microsoft.com/office/drawing/2014/main" id="{B6392F70-6467-C2E6-2B0A-79420728BF78}"/>
              </a:ext>
            </a:extLst>
          </p:cNvPr>
          <p:cNvSpPr/>
          <p:nvPr/>
        </p:nvSpPr>
        <p:spPr>
          <a:xfrm>
            <a:off x="7322423" y="5254677"/>
            <a:ext cx="3497977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565001E-94A6-D5AA-ECBE-8A5A6D1A0B2E}"/>
              </a:ext>
            </a:extLst>
          </p:cNvPr>
          <p:cNvSpPr/>
          <p:nvPr/>
        </p:nvSpPr>
        <p:spPr>
          <a:xfrm>
            <a:off x="7228305" y="4604890"/>
            <a:ext cx="2522231" cy="552203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6B44872-48F5-EC75-5250-7829332E9192}"/>
              </a:ext>
            </a:extLst>
          </p:cNvPr>
          <p:cNvSpPr txBox="1"/>
          <p:nvPr/>
        </p:nvSpPr>
        <p:spPr>
          <a:xfrm>
            <a:off x="7228306" y="4634569"/>
            <a:ext cx="8273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4B91B75-0F76-6F5E-1B69-54A90689F447}"/>
              </a:ext>
            </a:extLst>
          </p:cNvPr>
          <p:cNvSpPr txBox="1"/>
          <p:nvPr/>
        </p:nvSpPr>
        <p:spPr>
          <a:xfrm>
            <a:off x="7868606" y="4696124"/>
            <a:ext cx="172354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</p:spTree>
    <p:extLst>
      <p:ext uri="{BB962C8B-B14F-4D97-AF65-F5344CB8AC3E}">
        <p14:creationId xmlns:p14="http://schemas.microsoft.com/office/powerpoint/2010/main" val="248781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工作总结</a:t>
            </a:r>
            <a:endParaRPr lang="zh-CN" altLang="en-US" dirty="0"/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B38118E-32EE-E866-277B-D6F66248C25F}"/>
              </a:ext>
            </a:extLst>
          </p:cNvPr>
          <p:cNvGrpSpPr/>
          <p:nvPr/>
        </p:nvGrpSpPr>
        <p:grpSpPr>
          <a:xfrm>
            <a:off x="6201115" y="1426396"/>
            <a:ext cx="4845369" cy="2926603"/>
            <a:chOff x="4671310" y="1195454"/>
            <a:chExt cx="5883275" cy="35534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F67A53E-BB11-8F22-0089-27FF70A6E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4" r="7977" b="949"/>
            <a:stretch/>
          </p:blipFill>
          <p:spPr>
            <a:xfrm>
              <a:off x="5362575" y="1268413"/>
              <a:ext cx="4495800" cy="2979737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299204C-D956-2332-BF4E-D4D7285F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1310" y="1195454"/>
              <a:ext cx="5883275" cy="3553498"/>
            </a:xfrm>
            <a:prstGeom prst="rect">
              <a:avLst/>
            </a:prstGeom>
          </p:spPr>
        </p:pic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5D2F817-E981-2766-BE84-65F41E573392}"/>
              </a:ext>
            </a:extLst>
          </p:cNvPr>
          <p:cNvSpPr/>
          <p:nvPr/>
        </p:nvSpPr>
        <p:spPr>
          <a:xfrm>
            <a:off x="6249878" y="4409171"/>
            <a:ext cx="4736753" cy="1472367"/>
          </a:xfrm>
          <a:prstGeom prst="roundRect">
            <a:avLst>
              <a:gd name="adj" fmla="val 10833"/>
            </a:avLst>
          </a:prstGeom>
          <a:gradFill>
            <a:gsLst>
              <a:gs pos="7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53160E-8DE3-CBDB-7B12-B8DB03C91286}"/>
              </a:ext>
            </a:extLst>
          </p:cNvPr>
          <p:cNvSpPr txBox="1"/>
          <p:nvPr/>
        </p:nvSpPr>
        <p:spPr>
          <a:xfrm>
            <a:off x="7359026" y="4610171"/>
            <a:ext cx="1921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4EFE443E-ADC4-6500-92DA-52E2AB5178DE}"/>
              </a:ext>
            </a:extLst>
          </p:cNvPr>
          <p:cNvSpPr/>
          <p:nvPr/>
        </p:nvSpPr>
        <p:spPr>
          <a:xfrm>
            <a:off x="7460620" y="5010281"/>
            <a:ext cx="3484033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</a:t>
            </a:r>
            <a:r>
              <a:rPr lang="zh-CN" altLang="en-US" sz="16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。</a:t>
            </a:r>
          </a:p>
        </p:txBody>
      </p:sp>
      <p:sp>
        <p:nvSpPr>
          <p:cNvPr id="18" name="iconfont-11843-5650874">
            <a:extLst>
              <a:ext uri="{FF2B5EF4-FFF2-40B4-BE49-F238E27FC236}">
                <a16:creationId xmlns:a16="http://schemas.microsoft.com/office/drawing/2014/main" id="{76C8155D-05D4-6E5F-E987-FCEAE71A0922}"/>
              </a:ext>
            </a:extLst>
          </p:cNvPr>
          <p:cNvSpPr/>
          <p:nvPr/>
        </p:nvSpPr>
        <p:spPr>
          <a:xfrm>
            <a:off x="6533541" y="4791636"/>
            <a:ext cx="762583" cy="705450"/>
          </a:xfrm>
          <a:custGeom>
            <a:avLst/>
            <a:gdLst>
              <a:gd name="T0" fmla="*/ 8073 w 10398"/>
              <a:gd name="T1" fmla="*/ 5736 h 9621"/>
              <a:gd name="T2" fmla="*/ 9334 w 10398"/>
              <a:gd name="T3" fmla="*/ 8380 h 9621"/>
              <a:gd name="T4" fmla="*/ 9056 w 10398"/>
              <a:gd name="T5" fmla="*/ 8819 h 9621"/>
              <a:gd name="T6" fmla="*/ 1344 w 10398"/>
              <a:gd name="T7" fmla="*/ 8819 h 9621"/>
              <a:gd name="T8" fmla="*/ 1066 w 10398"/>
              <a:gd name="T9" fmla="*/ 8380 h 9621"/>
              <a:gd name="T10" fmla="*/ 2328 w 10398"/>
              <a:gd name="T11" fmla="*/ 5736 h 9621"/>
              <a:gd name="T12" fmla="*/ 2050 w 10398"/>
              <a:gd name="T13" fmla="*/ 5298 h 9621"/>
              <a:gd name="T14" fmla="*/ 1775 w 10398"/>
              <a:gd name="T15" fmla="*/ 5469 h 9621"/>
              <a:gd name="T16" fmla="*/ 44 w 10398"/>
              <a:gd name="T17" fmla="*/ 8991 h 9621"/>
              <a:gd name="T18" fmla="*/ 13 w 10398"/>
              <a:gd name="T19" fmla="*/ 9099 h 9621"/>
              <a:gd name="T20" fmla="*/ 514 w 10398"/>
              <a:gd name="T21" fmla="*/ 9621 h 9621"/>
              <a:gd name="T22" fmla="*/ 9884 w 10398"/>
              <a:gd name="T23" fmla="*/ 9621 h 9621"/>
              <a:gd name="T24" fmla="*/ 10385 w 10398"/>
              <a:gd name="T25" fmla="*/ 9099 h 9621"/>
              <a:gd name="T26" fmla="*/ 10354 w 10398"/>
              <a:gd name="T27" fmla="*/ 8991 h 9621"/>
              <a:gd name="T28" fmla="*/ 8625 w 10398"/>
              <a:gd name="T29" fmla="*/ 5469 h 9621"/>
              <a:gd name="T30" fmla="*/ 8350 w 10398"/>
              <a:gd name="T31" fmla="*/ 5298 h 9621"/>
              <a:gd name="T32" fmla="*/ 8073 w 10398"/>
              <a:gd name="T33" fmla="*/ 5736 h 9621"/>
              <a:gd name="T34" fmla="*/ 5200 w 10398"/>
              <a:gd name="T35" fmla="*/ 0 h 9621"/>
              <a:gd name="T36" fmla="*/ 2188 w 10398"/>
              <a:gd name="T37" fmla="*/ 3065 h 9621"/>
              <a:gd name="T38" fmla="*/ 2363 w 10398"/>
              <a:gd name="T39" fmla="*/ 4098 h 9621"/>
              <a:gd name="T40" fmla="*/ 5006 w 10398"/>
              <a:gd name="T41" fmla="*/ 7941 h 9621"/>
              <a:gd name="T42" fmla="*/ 5040 w 10398"/>
              <a:gd name="T43" fmla="*/ 7974 h 9621"/>
              <a:gd name="T44" fmla="*/ 5394 w 10398"/>
              <a:gd name="T45" fmla="*/ 7941 h 9621"/>
              <a:gd name="T46" fmla="*/ 8035 w 10398"/>
              <a:gd name="T47" fmla="*/ 4104 h 9621"/>
              <a:gd name="T48" fmla="*/ 8213 w 10398"/>
              <a:gd name="T49" fmla="*/ 3065 h 9621"/>
              <a:gd name="T50" fmla="*/ 5200 w 10398"/>
              <a:gd name="T51" fmla="*/ 0 h 9621"/>
              <a:gd name="T52" fmla="*/ 3800 w 10398"/>
              <a:gd name="T53" fmla="*/ 3954 h 9621"/>
              <a:gd name="T54" fmla="*/ 5200 w 10398"/>
              <a:gd name="T55" fmla="*/ 1529 h 9621"/>
              <a:gd name="T56" fmla="*/ 6600 w 10398"/>
              <a:gd name="T57" fmla="*/ 3954 h 9621"/>
              <a:gd name="T58" fmla="*/ 3800 w 10398"/>
              <a:gd name="T59" fmla="*/ 3954 h 9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0398" h="9621">
                <a:moveTo>
                  <a:pt x="8073" y="5736"/>
                </a:moveTo>
                <a:lnTo>
                  <a:pt x="9334" y="8380"/>
                </a:lnTo>
                <a:cubicBezTo>
                  <a:pt x="9431" y="8584"/>
                  <a:pt x="9283" y="8819"/>
                  <a:pt x="9056" y="8819"/>
                </a:cubicBezTo>
                <a:lnTo>
                  <a:pt x="1344" y="8819"/>
                </a:lnTo>
                <a:cubicBezTo>
                  <a:pt x="1118" y="8819"/>
                  <a:pt x="970" y="8584"/>
                  <a:pt x="1066" y="8380"/>
                </a:cubicBezTo>
                <a:lnTo>
                  <a:pt x="2328" y="5736"/>
                </a:lnTo>
                <a:cubicBezTo>
                  <a:pt x="2425" y="5533"/>
                  <a:pt x="2276" y="5298"/>
                  <a:pt x="2050" y="5298"/>
                </a:cubicBezTo>
                <a:cubicBezTo>
                  <a:pt x="1933" y="5298"/>
                  <a:pt x="1826" y="5364"/>
                  <a:pt x="1775" y="5469"/>
                </a:cubicBezTo>
                <a:lnTo>
                  <a:pt x="44" y="8991"/>
                </a:lnTo>
                <a:cubicBezTo>
                  <a:pt x="28" y="9025"/>
                  <a:pt x="15" y="9061"/>
                  <a:pt x="13" y="9099"/>
                </a:cubicBezTo>
                <a:cubicBezTo>
                  <a:pt x="0" y="9380"/>
                  <a:pt x="225" y="9621"/>
                  <a:pt x="514" y="9621"/>
                </a:cubicBezTo>
                <a:lnTo>
                  <a:pt x="9884" y="9621"/>
                </a:lnTo>
                <a:cubicBezTo>
                  <a:pt x="10173" y="9621"/>
                  <a:pt x="10398" y="9380"/>
                  <a:pt x="10385" y="9099"/>
                </a:cubicBezTo>
                <a:cubicBezTo>
                  <a:pt x="10384" y="9061"/>
                  <a:pt x="10371" y="9025"/>
                  <a:pt x="10354" y="8991"/>
                </a:cubicBezTo>
                <a:lnTo>
                  <a:pt x="8625" y="5469"/>
                </a:lnTo>
                <a:cubicBezTo>
                  <a:pt x="8574" y="5364"/>
                  <a:pt x="8466" y="5298"/>
                  <a:pt x="8350" y="5298"/>
                </a:cubicBezTo>
                <a:cubicBezTo>
                  <a:pt x="8124" y="5296"/>
                  <a:pt x="7975" y="5532"/>
                  <a:pt x="8073" y="5736"/>
                </a:cubicBezTo>
                <a:close/>
                <a:moveTo>
                  <a:pt x="5200" y="0"/>
                </a:moveTo>
                <a:cubicBezTo>
                  <a:pt x="3536" y="0"/>
                  <a:pt x="2188" y="1372"/>
                  <a:pt x="2188" y="3065"/>
                </a:cubicBezTo>
                <a:cubicBezTo>
                  <a:pt x="2188" y="3416"/>
                  <a:pt x="2246" y="3765"/>
                  <a:pt x="2363" y="4098"/>
                </a:cubicBezTo>
                <a:cubicBezTo>
                  <a:pt x="2629" y="4855"/>
                  <a:pt x="3510" y="6136"/>
                  <a:pt x="5006" y="7941"/>
                </a:cubicBezTo>
                <a:cubicBezTo>
                  <a:pt x="5016" y="7954"/>
                  <a:pt x="5028" y="7965"/>
                  <a:pt x="5040" y="7974"/>
                </a:cubicBezTo>
                <a:cubicBezTo>
                  <a:pt x="5146" y="8063"/>
                  <a:pt x="5305" y="8048"/>
                  <a:pt x="5394" y="7941"/>
                </a:cubicBezTo>
                <a:cubicBezTo>
                  <a:pt x="6888" y="6139"/>
                  <a:pt x="7768" y="4859"/>
                  <a:pt x="8035" y="4104"/>
                </a:cubicBezTo>
                <a:cubicBezTo>
                  <a:pt x="8150" y="3780"/>
                  <a:pt x="8213" y="3430"/>
                  <a:pt x="8213" y="3065"/>
                </a:cubicBezTo>
                <a:cubicBezTo>
                  <a:pt x="8213" y="1373"/>
                  <a:pt x="6864" y="0"/>
                  <a:pt x="5200" y="0"/>
                </a:cubicBezTo>
                <a:close/>
                <a:moveTo>
                  <a:pt x="3800" y="3954"/>
                </a:moveTo>
                <a:lnTo>
                  <a:pt x="5200" y="1529"/>
                </a:lnTo>
                <a:lnTo>
                  <a:pt x="6600" y="3954"/>
                </a:lnTo>
                <a:lnTo>
                  <a:pt x="3800" y="3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A5F2125-6F26-5A9D-79E5-4554EC4B2CA1}"/>
              </a:ext>
            </a:extLst>
          </p:cNvPr>
          <p:cNvSpPr txBox="1"/>
          <p:nvPr/>
        </p:nvSpPr>
        <p:spPr>
          <a:xfrm>
            <a:off x="1877655" y="15950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58" name="Rectangle 39">
            <a:extLst>
              <a:ext uri="{FF2B5EF4-FFF2-40B4-BE49-F238E27FC236}">
                <a16:creationId xmlns:a16="http://schemas.microsoft.com/office/drawing/2014/main" id="{D94AD47D-52A8-133F-0234-72B8BE477A49}"/>
              </a:ext>
            </a:extLst>
          </p:cNvPr>
          <p:cNvSpPr/>
          <p:nvPr/>
        </p:nvSpPr>
        <p:spPr>
          <a:xfrm>
            <a:off x="1888544" y="1935028"/>
            <a:ext cx="339230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A3C742A-2AF2-74AD-1DBF-CDBA659DBE0F}"/>
              </a:ext>
            </a:extLst>
          </p:cNvPr>
          <p:cNvSpPr/>
          <p:nvPr/>
        </p:nvSpPr>
        <p:spPr>
          <a:xfrm>
            <a:off x="1175370" y="1662508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3" name="bar-chart_161189">
            <a:extLst>
              <a:ext uri="{FF2B5EF4-FFF2-40B4-BE49-F238E27FC236}">
                <a16:creationId xmlns:a16="http://schemas.microsoft.com/office/drawing/2014/main" id="{0F5FD1CA-8D42-2ED4-635A-06865F1C7A5F}"/>
              </a:ext>
            </a:extLst>
          </p:cNvPr>
          <p:cNvSpPr/>
          <p:nvPr/>
        </p:nvSpPr>
        <p:spPr>
          <a:xfrm>
            <a:off x="1321231" y="1807795"/>
            <a:ext cx="288377" cy="289525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0DC5FF8-416B-EDDF-5BC9-E56E20E05207}"/>
              </a:ext>
            </a:extLst>
          </p:cNvPr>
          <p:cNvSpPr/>
          <p:nvPr/>
        </p:nvSpPr>
        <p:spPr>
          <a:xfrm>
            <a:off x="1175370" y="2780860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9" name="chat_319365">
            <a:extLst>
              <a:ext uri="{FF2B5EF4-FFF2-40B4-BE49-F238E27FC236}">
                <a16:creationId xmlns:a16="http://schemas.microsoft.com/office/drawing/2014/main" id="{4A6CA143-090F-351F-4933-F1FAFAD1AA45}"/>
              </a:ext>
            </a:extLst>
          </p:cNvPr>
          <p:cNvSpPr/>
          <p:nvPr/>
        </p:nvSpPr>
        <p:spPr>
          <a:xfrm>
            <a:off x="1306584" y="2912314"/>
            <a:ext cx="317669" cy="317189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8375495-15A3-E765-2AAC-536B1D0411AC}"/>
              </a:ext>
            </a:extLst>
          </p:cNvPr>
          <p:cNvSpPr txBox="1"/>
          <p:nvPr/>
        </p:nvSpPr>
        <p:spPr>
          <a:xfrm>
            <a:off x="1877655" y="270523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59" name="Rectangle 39">
            <a:extLst>
              <a:ext uri="{FF2B5EF4-FFF2-40B4-BE49-F238E27FC236}">
                <a16:creationId xmlns:a16="http://schemas.microsoft.com/office/drawing/2014/main" id="{A23DCE08-B33C-04D6-A2D5-0ED5817085D9}"/>
              </a:ext>
            </a:extLst>
          </p:cNvPr>
          <p:cNvSpPr/>
          <p:nvPr/>
        </p:nvSpPr>
        <p:spPr>
          <a:xfrm>
            <a:off x="1876911" y="3045219"/>
            <a:ext cx="339230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C74AE4D4-D981-39C3-DA2F-0A0F2C343342}"/>
              </a:ext>
            </a:extLst>
          </p:cNvPr>
          <p:cNvSpPr/>
          <p:nvPr/>
        </p:nvSpPr>
        <p:spPr>
          <a:xfrm>
            <a:off x="1184242" y="3880626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7" name="iconfont-1187-868581">
            <a:extLst>
              <a:ext uri="{FF2B5EF4-FFF2-40B4-BE49-F238E27FC236}">
                <a16:creationId xmlns:a16="http://schemas.microsoft.com/office/drawing/2014/main" id="{ED295148-A60D-5AB7-ABC0-9625F977AE7E}"/>
              </a:ext>
            </a:extLst>
          </p:cNvPr>
          <p:cNvSpPr/>
          <p:nvPr/>
        </p:nvSpPr>
        <p:spPr>
          <a:xfrm>
            <a:off x="1305413" y="4001936"/>
            <a:ext cx="337757" cy="337478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4F35CFA-7007-15AE-8F3D-DEDA2348ECEB}"/>
              </a:ext>
            </a:extLst>
          </p:cNvPr>
          <p:cNvSpPr txBox="1"/>
          <p:nvPr/>
        </p:nvSpPr>
        <p:spPr>
          <a:xfrm>
            <a:off x="1877655" y="38154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66" name="Rectangle 39">
            <a:extLst>
              <a:ext uri="{FF2B5EF4-FFF2-40B4-BE49-F238E27FC236}">
                <a16:creationId xmlns:a16="http://schemas.microsoft.com/office/drawing/2014/main" id="{7E8920A1-6BC2-D45C-EB3F-7D5F0D6C2647}"/>
              </a:ext>
            </a:extLst>
          </p:cNvPr>
          <p:cNvSpPr/>
          <p:nvPr/>
        </p:nvSpPr>
        <p:spPr>
          <a:xfrm>
            <a:off x="1876911" y="4155410"/>
            <a:ext cx="339230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1B31C939-DC6B-2B2A-4A75-9AF2EE23D07F}"/>
              </a:ext>
            </a:extLst>
          </p:cNvPr>
          <p:cNvSpPr/>
          <p:nvPr/>
        </p:nvSpPr>
        <p:spPr>
          <a:xfrm>
            <a:off x="1175370" y="4999694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7" name="iconfont-11253-5330148">
            <a:extLst>
              <a:ext uri="{FF2B5EF4-FFF2-40B4-BE49-F238E27FC236}">
                <a16:creationId xmlns:a16="http://schemas.microsoft.com/office/drawing/2014/main" id="{F0E4B7D9-F922-2130-C69F-E108130969F4}"/>
              </a:ext>
            </a:extLst>
          </p:cNvPr>
          <p:cNvSpPr/>
          <p:nvPr/>
        </p:nvSpPr>
        <p:spPr>
          <a:xfrm>
            <a:off x="1296541" y="5156920"/>
            <a:ext cx="337757" cy="265646"/>
          </a:xfrm>
          <a:custGeom>
            <a:avLst/>
            <a:gdLst>
              <a:gd name="T0" fmla="*/ 7333 w 10000"/>
              <a:gd name="T1" fmla="*/ 1426 h 7866"/>
              <a:gd name="T2" fmla="*/ 7858 w 10000"/>
              <a:gd name="T3" fmla="*/ 2860 h 7866"/>
              <a:gd name="T4" fmla="*/ 7333 w 10000"/>
              <a:gd name="T5" fmla="*/ 4294 h 7866"/>
              <a:gd name="T6" fmla="*/ 5900 w 10000"/>
              <a:gd name="T7" fmla="*/ 5335 h 7866"/>
              <a:gd name="T8" fmla="*/ 3928 w 10000"/>
              <a:gd name="T9" fmla="*/ 5717 h 7866"/>
              <a:gd name="T10" fmla="*/ 2945 w 10000"/>
              <a:gd name="T11" fmla="*/ 5628 h 7866"/>
              <a:gd name="T12" fmla="*/ 1394 w 10000"/>
              <a:gd name="T13" fmla="*/ 6344 h 7866"/>
              <a:gd name="T14" fmla="*/ 914 w 10000"/>
              <a:gd name="T15" fmla="*/ 6432 h 7866"/>
              <a:gd name="T16" fmla="*/ 898 w 10000"/>
              <a:gd name="T17" fmla="*/ 6432 h 7866"/>
              <a:gd name="T18" fmla="*/ 784 w 10000"/>
              <a:gd name="T19" fmla="*/ 6387 h 7866"/>
              <a:gd name="T20" fmla="*/ 719 w 10000"/>
              <a:gd name="T21" fmla="*/ 6270 h 7866"/>
              <a:gd name="T22" fmla="*/ 713 w 10000"/>
              <a:gd name="T23" fmla="*/ 6234 h 7866"/>
              <a:gd name="T24" fmla="*/ 715 w 10000"/>
              <a:gd name="T25" fmla="*/ 6197 h 7866"/>
              <a:gd name="T26" fmla="*/ 726 w 10000"/>
              <a:gd name="T27" fmla="*/ 6164 h 7866"/>
              <a:gd name="T28" fmla="*/ 740 w 10000"/>
              <a:gd name="T29" fmla="*/ 6135 h 7866"/>
              <a:gd name="T30" fmla="*/ 760 w 10000"/>
              <a:gd name="T31" fmla="*/ 6105 h 7866"/>
              <a:gd name="T32" fmla="*/ 783 w 10000"/>
              <a:gd name="T33" fmla="*/ 6076 h 7866"/>
              <a:gd name="T34" fmla="*/ 808 w 10000"/>
              <a:gd name="T35" fmla="*/ 6047 h 7866"/>
              <a:gd name="T36" fmla="*/ 830 w 10000"/>
              <a:gd name="T37" fmla="*/ 6022 h 7866"/>
              <a:gd name="T38" fmla="*/ 958 w 10000"/>
              <a:gd name="T39" fmla="*/ 5882 h 7866"/>
              <a:gd name="T40" fmla="*/ 1103 w 10000"/>
              <a:gd name="T41" fmla="*/ 5719 h 7866"/>
              <a:gd name="T42" fmla="*/ 1228 w 10000"/>
              <a:gd name="T43" fmla="*/ 5556 h 7866"/>
              <a:gd name="T44" fmla="*/ 1368 w 10000"/>
              <a:gd name="T45" fmla="*/ 5341 h 7866"/>
              <a:gd name="T46" fmla="*/ 1481 w 10000"/>
              <a:gd name="T47" fmla="*/ 5096 h 7866"/>
              <a:gd name="T48" fmla="*/ 394 w 10000"/>
              <a:gd name="T49" fmla="*/ 4107 h 7866"/>
              <a:gd name="T50" fmla="*/ 0 w 10000"/>
              <a:gd name="T51" fmla="*/ 2857 h 7866"/>
              <a:gd name="T52" fmla="*/ 525 w 10000"/>
              <a:gd name="T53" fmla="*/ 1424 h 7866"/>
              <a:gd name="T54" fmla="*/ 1958 w 10000"/>
              <a:gd name="T55" fmla="*/ 382 h 7866"/>
              <a:gd name="T56" fmla="*/ 3930 w 10000"/>
              <a:gd name="T57" fmla="*/ 0 h 7866"/>
              <a:gd name="T58" fmla="*/ 5903 w 10000"/>
              <a:gd name="T59" fmla="*/ 382 h 7866"/>
              <a:gd name="T60" fmla="*/ 7333 w 10000"/>
              <a:gd name="T61" fmla="*/ 1426 h 7866"/>
              <a:gd name="T62" fmla="*/ 10000 w 10000"/>
              <a:gd name="T63" fmla="*/ 4289 h 7866"/>
              <a:gd name="T64" fmla="*/ 9604 w 10000"/>
              <a:gd name="T65" fmla="*/ 5541 h 7866"/>
              <a:gd name="T66" fmla="*/ 8516 w 10000"/>
              <a:gd name="T67" fmla="*/ 6526 h 7866"/>
              <a:gd name="T68" fmla="*/ 8630 w 10000"/>
              <a:gd name="T69" fmla="*/ 6771 h 7866"/>
              <a:gd name="T70" fmla="*/ 8770 w 10000"/>
              <a:gd name="T71" fmla="*/ 6986 h 7866"/>
              <a:gd name="T72" fmla="*/ 8895 w 10000"/>
              <a:gd name="T73" fmla="*/ 7149 h 7866"/>
              <a:gd name="T74" fmla="*/ 9040 w 10000"/>
              <a:gd name="T75" fmla="*/ 7312 h 7866"/>
              <a:gd name="T76" fmla="*/ 9168 w 10000"/>
              <a:gd name="T77" fmla="*/ 7452 h 7866"/>
              <a:gd name="T78" fmla="*/ 9190 w 10000"/>
              <a:gd name="T79" fmla="*/ 7477 h 7866"/>
              <a:gd name="T80" fmla="*/ 9215 w 10000"/>
              <a:gd name="T81" fmla="*/ 7506 h 7866"/>
              <a:gd name="T82" fmla="*/ 9238 w 10000"/>
              <a:gd name="T83" fmla="*/ 7535 h 7866"/>
              <a:gd name="T84" fmla="*/ 9258 w 10000"/>
              <a:gd name="T85" fmla="*/ 7565 h 7866"/>
              <a:gd name="T86" fmla="*/ 9271 w 10000"/>
              <a:gd name="T87" fmla="*/ 7594 h 7866"/>
              <a:gd name="T88" fmla="*/ 9283 w 10000"/>
              <a:gd name="T89" fmla="*/ 7627 h 7866"/>
              <a:gd name="T90" fmla="*/ 9285 w 10000"/>
              <a:gd name="T91" fmla="*/ 7664 h 7866"/>
              <a:gd name="T92" fmla="*/ 9279 w 10000"/>
              <a:gd name="T93" fmla="*/ 7700 h 7866"/>
              <a:gd name="T94" fmla="*/ 9206 w 10000"/>
              <a:gd name="T95" fmla="*/ 7824 h 7866"/>
              <a:gd name="T96" fmla="*/ 9083 w 10000"/>
              <a:gd name="T97" fmla="*/ 7862 h 7866"/>
              <a:gd name="T98" fmla="*/ 8603 w 10000"/>
              <a:gd name="T99" fmla="*/ 7774 h 7866"/>
              <a:gd name="T100" fmla="*/ 7051 w 10000"/>
              <a:gd name="T101" fmla="*/ 7059 h 7866"/>
              <a:gd name="T102" fmla="*/ 6069 w 10000"/>
              <a:gd name="T103" fmla="*/ 7147 h 7866"/>
              <a:gd name="T104" fmla="*/ 3435 w 10000"/>
              <a:gd name="T105" fmla="*/ 6410 h 7866"/>
              <a:gd name="T106" fmla="*/ 3925 w 10000"/>
              <a:gd name="T107" fmla="*/ 6432 h 7866"/>
              <a:gd name="T108" fmla="*/ 5649 w 10000"/>
              <a:gd name="T109" fmla="*/ 6181 h 7866"/>
              <a:gd name="T110" fmla="*/ 7121 w 10000"/>
              <a:gd name="T111" fmla="*/ 5461 h 7866"/>
              <a:gd name="T112" fmla="*/ 8193 w 10000"/>
              <a:gd name="T113" fmla="*/ 4278 h 7866"/>
              <a:gd name="T114" fmla="*/ 8568 w 10000"/>
              <a:gd name="T115" fmla="*/ 2861 h 7866"/>
              <a:gd name="T116" fmla="*/ 8440 w 10000"/>
              <a:gd name="T117" fmla="*/ 2012 h 7866"/>
              <a:gd name="T118" fmla="*/ 9579 w 10000"/>
              <a:gd name="T119" fmla="*/ 3005 h 7866"/>
              <a:gd name="T120" fmla="*/ 10000 w 10000"/>
              <a:gd name="T121" fmla="*/ 4289 h 7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00" h="7866">
                <a:moveTo>
                  <a:pt x="7333" y="1426"/>
                </a:moveTo>
                <a:cubicBezTo>
                  <a:pt x="7683" y="1865"/>
                  <a:pt x="7858" y="2342"/>
                  <a:pt x="7858" y="2860"/>
                </a:cubicBezTo>
                <a:cubicBezTo>
                  <a:pt x="7858" y="3377"/>
                  <a:pt x="7683" y="3855"/>
                  <a:pt x="7333" y="4294"/>
                </a:cubicBezTo>
                <a:cubicBezTo>
                  <a:pt x="6983" y="4732"/>
                  <a:pt x="6505" y="5080"/>
                  <a:pt x="5900" y="5335"/>
                </a:cubicBezTo>
                <a:cubicBezTo>
                  <a:pt x="5295" y="5590"/>
                  <a:pt x="4639" y="5717"/>
                  <a:pt x="3928" y="5717"/>
                </a:cubicBezTo>
                <a:cubicBezTo>
                  <a:pt x="3608" y="5717"/>
                  <a:pt x="3280" y="5689"/>
                  <a:pt x="2945" y="5628"/>
                </a:cubicBezTo>
                <a:cubicBezTo>
                  <a:pt x="2484" y="5956"/>
                  <a:pt x="1966" y="6195"/>
                  <a:pt x="1394" y="6344"/>
                </a:cubicBezTo>
                <a:cubicBezTo>
                  <a:pt x="1260" y="6377"/>
                  <a:pt x="1100" y="6407"/>
                  <a:pt x="914" y="6432"/>
                </a:cubicBezTo>
                <a:lnTo>
                  <a:pt x="898" y="6432"/>
                </a:lnTo>
                <a:cubicBezTo>
                  <a:pt x="856" y="6432"/>
                  <a:pt x="819" y="6417"/>
                  <a:pt x="784" y="6387"/>
                </a:cubicBezTo>
                <a:cubicBezTo>
                  <a:pt x="749" y="6359"/>
                  <a:pt x="728" y="6319"/>
                  <a:pt x="719" y="6270"/>
                </a:cubicBezTo>
                <a:cubicBezTo>
                  <a:pt x="715" y="6259"/>
                  <a:pt x="713" y="6246"/>
                  <a:pt x="713" y="6234"/>
                </a:cubicBezTo>
                <a:cubicBezTo>
                  <a:pt x="713" y="6221"/>
                  <a:pt x="714" y="6209"/>
                  <a:pt x="715" y="6197"/>
                </a:cubicBezTo>
                <a:cubicBezTo>
                  <a:pt x="718" y="6186"/>
                  <a:pt x="721" y="6175"/>
                  <a:pt x="726" y="6164"/>
                </a:cubicBezTo>
                <a:cubicBezTo>
                  <a:pt x="731" y="6152"/>
                  <a:pt x="736" y="6144"/>
                  <a:pt x="740" y="6135"/>
                </a:cubicBezTo>
                <a:cubicBezTo>
                  <a:pt x="744" y="6127"/>
                  <a:pt x="750" y="6117"/>
                  <a:pt x="760" y="6105"/>
                </a:cubicBezTo>
                <a:cubicBezTo>
                  <a:pt x="770" y="6092"/>
                  <a:pt x="776" y="6082"/>
                  <a:pt x="783" y="6076"/>
                </a:cubicBezTo>
                <a:cubicBezTo>
                  <a:pt x="789" y="6070"/>
                  <a:pt x="796" y="6061"/>
                  <a:pt x="808" y="6047"/>
                </a:cubicBezTo>
                <a:cubicBezTo>
                  <a:pt x="819" y="6035"/>
                  <a:pt x="826" y="6026"/>
                  <a:pt x="830" y="6022"/>
                </a:cubicBezTo>
                <a:cubicBezTo>
                  <a:pt x="849" y="6000"/>
                  <a:pt x="891" y="5954"/>
                  <a:pt x="958" y="5882"/>
                </a:cubicBezTo>
                <a:cubicBezTo>
                  <a:pt x="1025" y="5812"/>
                  <a:pt x="1073" y="5757"/>
                  <a:pt x="1103" y="5719"/>
                </a:cubicBezTo>
                <a:cubicBezTo>
                  <a:pt x="1131" y="5680"/>
                  <a:pt x="1174" y="5626"/>
                  <a:pt x="1228" y="5556"/>
                </a:cubicBezTo>
                <a:cubicBezTo>
                  <a:pt x="1281" y="5486"/>
                  <a:pt x="1329" y="5415"/>
                  <a:pt x="1368" y="5341"/>
                </a:cubicBezTo>
                <a:cubicBezTo>
                  <a:pt x="1406" y="5267"/>
                  <a:pt x="1445" y="5185"/>
                  <a:pt x="1481" y="5096"/>
                </a:cubicBezTo>
                <a:cubicBezTo>
                  <a:pt x="1020" y="4829"/>
                  <a:pt x="658" y="4499"/>
                  <a:pt x="394" y="4107"/>
                </a:cubicBezTo>
                <a:cubicBezTo>
                  <a:pt x="131" y="3716"/>
                  <a:pt x="0" y="3300"/>
                  <a:pt x="0" y="2857"/>
                </a:cubicBezTo>
                <a:cubicBezTo>
                  <a:pt x="0" y="2340"/>
                  <a:pt x="175" y="1862"/>
                  <a:pt x="525" y="1424"/>
                </a:cubicBezTo>
                <a:cubicBezTo>
                  <a:pt x="875" y="985"/>
                  <a:pt x="1351" y="637"/>
                  <a:pt x="1958" y="382"/>
                </a:cubicBezTo>
                <a:cubicBezTo>
                  <a:pt x="2563" y="127"/>
                  <a:pt x="3219" y="0"/>
                  <a:pt x="3930" y="0"/>
                </a:cubicBezTo>
                <a:cubicBezTo>
                  <a:pt x="4640" y="0"/>
                  <a:pt x="5299" y="127"/>
                  <a:pt x="5903" y="382"/>
                </a:cubicBezTo>
                <a:cubicBezTo>
                  <a:pt x="6506" y="639"/>
                  <a:pt x="6983" y="986"/>
                  <a:pt x="7333" y="1426"/>
                </a:cubicBezTo>
                <a:close/>
                <a:moveTo>
                  <a:pt x="10000" y="4289"/>
                </a:moveTo>
                <a:cubicBezTo>
                  <a:pt x="10000" y="4735"/>
                  <a:pt x="9868" y="5152"/>
                  <a:pt x="9604" y="5541"/>
                </a:cubicBezTo>
                <a:cubicBezTo>
                  <a:pt x="9340" y="5930"/>
                  <a:pt x="8978" y="6259"/>
                  <a:pt x="8516" y="6526"/>
                </a:cubicBezTo>
                <a:cubicBezTo>
                  <a:pt x="8554" y="6615"/>
                  <a:pt x="8591" y="6697"/>
                  <a:pt x="8630" y="6771"/>
                </a:cubicBezTo>
                <a:cubicBezTo>
                  <a:pt x="8669" y="6845"/>
                  <a:pt x="8716" y="6916"/>
                  <a:pt x="8770" y="6986"/>
                </a:cubicBezTo>
                <a:cubicBezTo>
                  <a:pt x="8824" y="7055"/>
                  <a:pt x="8866" y="7110"/>
                  <a:pt x="8895" y="7149"/>
                </a:cubicBezTo>
                <a:cubicBezTo>
                  <a:pt x="8924" y="7187"/>
                  <a:pt x="8974" y="7242"/>
                  <a:pt x="9040" y="7312"/>
                </a:cubicBezTo>
                <a:cubicBezTo>
                  <a:pt x="9106" y="7382"/>
                  <a:pt x="9149" y="7430"/>
                  <a:pt x="9168" y="7452"/>
                </a:cubicBezTo>
                <a:cubicBezTo>
                  <a:pt x="9171" y="7456"/>
                  <a:pt x="9179" y="7464"/>
                  <a:pt x="9190" y="7477"/>
                </a:cubicBezTo>
                <a:cubicBezTo>
                  <a:pt x="9201" y="7490"/>
                  <a:pt x="9210" y="7500"/>
                  <a:pt x="9215" y="7506"/>
                </a:cubicBezTo>
                <a:cubicBezTo>
                  <a:pt x="9220" y="7512"/>
                  <a:pt x="9228" y="7521"/>
                  <a:pt x="9238" y="7535"/>
                </a:cubicBezTo>
                <a:cubicBezTo>
                  <a:pt x="9248" y="7547"/>
                  <a:pt x="9253" y="7559"/>
                  <a:pt x="9258" y="7565"/>
                </a:cubicBezTo>
                <a:cubicBezTo>
                  <a:pt x="9261" y="7572"/>
                  <a:pt x="9266" y="7581"/>
                  <a:pt x="9271" y="7594"/>
                </a:cubicBezTo>
                <a:cubicBezTo>
                  <a:pt x="9276" y="7606"/>
                  <a:pt x="9281" y="7616"/>
                  <a:pt x="9283" y="7627"/>
                </a:cubicBezTo>
                <a:cubicBezTo>
                  <a:pt x="9284" y="7639"/>
                  <a:pt x="9285" y="7651"/>
                  <a:pt x="9285" y="7664"/>
                </a:cubicBezTo>
                <a:cubicBezTo>
                  <a:pt x="9285" y="7676"/>
                  <a:pt x="9283" y="7689"/>
                  <a:pt x="9279" y="7700"/>
                </a:cubicBezTo>
                <a:cubicBezTo>
                  <a:pt x="9268" y="7751"/>
                  <a:pt x="9244" y="7792"/>
                  <a:pt x="9206" y="7824"/>
                </a:cubicBezTo>
                <a:cubicBezTo>
                  <a:pt x="9169" y="7852"/>
                  <a:pt x="9128" y="7866"/>
                  <a:pt x="9083" y="7862"/>
                </a:cubicBezTo>
                <a:cubicBezTo>
                  <a:pt x="8896" y="7836"/>
                  <a:pt x="8736" y="7806"/>
                  <a:pt x="8603" y="7774"/>
                </a:cubicBezTo>
                <a:cubicBezTo>
                  <a:pt x="8030" y="7625"/>
                  <a:pt x="7513" y="7386"/>
                  <a:pt x="7051" y="7059"/>
                </a:cubicBezTo>
                <a:cubicBezTo>
                  <a:pt x="6716" y="7118"/>
                  <a:pt x="6389" y="7147"/>
                  <a:pt x="6069" y="7147"/>
                </a:cubicBezTo>
                <a:cubicBezTo>
                  <a:pt x="5060" y="7147"/>
                  <a:pt x="4183" y="6902"/>
                  <a:pt x="3435" y="6410"/>
                </a:cubicBezTo>
                <a:cubicBezTo>
                  <a:pt x="3651" y="6425"/>
                  <a:pt x="3814" y="6432"/>
                  <a:pt x="3925" y="6432"/>
                </a:cubicBezTo>
                <a:cubicBezTo>
                  <a:pt x="4524" y="6432"/>
                  <a:pt x="5099" y="6348"/>
                  <a:pt x="5649" y="6181"/>
                </a:cubicBezTo>
                <a:cubicBezTo>
                  <a:pt x="6199" y="6013"/>
                  <a:pt x="6690" y="5773"/>
                  <a:pt x="7121" y="5461"/>
                </a:cubicBezTo>
                <a:cubicBezTo>
                  <a:pt x="7586" y="5118"/>
                  <a:pt x="7943" y="4723"/>
                  <a:pt x="8193" y="4278"/>
                </a:cubicBezTo>
                <a:cubicBezTo>
                  <a:pt x="8441" y="3832"/>
                  <a:pt x="8568" y="3360"/>
                  <a:pt x="8568" y="2861"/>
                </a:cubicBezTo>
                <a:cubicBezTo>
                  <a:pt x="8568" y="2575"/>
                  <a:pt x="8525" y="2292"/>
                  <a:pt x="8440" y="2012"/>
                </a:cubicBezTo>
                <a:cubicBezTo>
                  <a:pt x="8920" y="2276"/>
                  <a:pt x="9299" y="2607"/>
                  <a:pt x="9579" y="3005"/>
                </a:cubicBezTo>
                <a:cubicBezTo>
                  <a:pt x="9860" y="3403"/>
                  <a:pt x="10000" y="3830"/>
                  <a:pt x="10000" y="4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10CF627-C24B-DDAE-9E10-A767081D0C1F}"/>
              </a:ext>
            </a:extLst>
          </p:cNvPr>
          <p:cNvSpPr txBox="1"/>
          <p:nvPr/>
        </p:nvSpPr>
        <p:spPr>
          <a:xfrm>
            <a:off x="1877655" y="492561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D792DDD1-EFDB-19E4-3510-9797176D6BBD}"/>
              </a:ext>
            </a:extLst>
          </p:cNvPr>
          <p:cNvSpPr/>
          <p:nvPr/>
        </p:nvSpPr>
        <p:spPr>
          <a:xfrm>
            <a:off x="1876911" y="5265602"/>
            <a:ext cx="339230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180266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9840FED1-9987-CD6E-4183-547B6897B31A}"/>
              </a:ext>
            </a:extLst>
          </p:cNvPr>
          <p:cNvSpPr/>
          <p:nvPr/>
        </p:nvSpPr>
        <p:spPr>
          <a:xfrm>
            <a:off x="1704521" y="1801283"/>
            <a:ext cx="3309257" cy="330925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9F2919B-7774-00B2-B6DB-E77F51978D7F}"/>
              </a:ext>
            </a:extLst>
          </p:cNvPr>
          <p:cNvSpPr/>
          <p:nvPr/>
        </p:nvSpPr>
        <p:spPr>
          <a:xfrm rot="2481588" flipH="1">
            <a:off x="-131944" y="5717018"/>
            <a:ext cx="2732379" cy="1910189"/>
          </a:xfrm>
          <a:custGeom>
            <a:avLst/>
            <a:gdLst>
              <a:gd name="connsiteX0" fmla="*/ 2678589 w 2732379"/>
              <a:gd name="connsiteY0" fmla="*/ 53790 h 1910189"/>
              <a:gd name="connsiteX1" fmla="*/ 2548728 w 2732379"/>
              <a:gd name="connsiteY1" fmla="*/ 0 h 1910189"/>
              <a:gd name="connsiteX2" fmla="*/ 0 w 2732379"/>
              <a:gd name="connsiteY2" fmla="*/ 0 h 1910189"/>
              <a:gd name="connsiteX3" fmla="*/ 2169751 w 2732379"/>
              <a:gd name="connsiteY3" fmla="*/ 1910189 h 1910189"/>
              <a:gd name="connsiteX4" fmla="*/ 2732379 w 2732379"/>
              <a:gd name="connsiteY4" fmla="*/ 1271109 h 1910189"/>
              <a:gd name="connsiteX5" fmla="*/ 2732379 w 2732379"/>
              <a:gd name="connsiteY5" fmla="*/ 183651 h 1910189"/>
              <a:gd name="connsiteX6" fmla="*/ 2678589 w 2732379"/>
              <a:gd name="connsiteY6" fmla="*/ 53790 h 19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2379" h="1910189">
                <a:moveTo>
                  <a:pt x="2678589" y="53790"/>
                </a:moveTo>
                <a:cubicBezTo>
                  <a:pt x="2645354" y="20556"/>
                  <a:pt x="2599442" y="0"/>
                  <a:pt x="2548728" y="0"/>
                </a:cubicBezTo>
                <a:lnTo>
                  <a:pt x="0" y="0"/>
                </a:lnTo>
                <a:lnTo>
                  <a:pt x="2169751" y="1910189"/>
                </a:lnTo>
                <a:lnTo>
                  <a:pt x="2732379" y="1271109"/>
                </a:lnTo>
                <a:lnTo>
                  <a:pt x="2732379" y="183651"/>
                </a:lnTo>
                <a:cubicBezTo>
                  <a:pt x="2732379" y="132937"/>
                  <a:pt x="2711824" y="87025"/>
                  <a:pt x="267858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565A9F-8AE4-F8F5-FE7A-75928D69B27E}"/>
              </a:ext>
            </a:extLst>
          </p:cNvPr>
          <p:cNvSpPr txBox="1"/>
          <p:nvPr/>
        </p:nvSpPr>
        <p:spPr>
          <a:xfrm>
            <a:off x="2414269" y="3843048"/>
            <a:ext cx="188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PART</a:t>
            </a:r>
            <a:endParaRPr lang="zh-CN" altLang="en-US" sz="4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FA26B2-D3F6-2A90-C074-2DC463AA0D6A}"/>
              </a:ext>
            </a:extLst>
          </p:cNvPr>
          <p:cNvSpPr txBox="1"/>
          <p:nvPr/>
        </p:nvSpPr>
        <p:spPr>
          <a:xfrm>
            <a:off x="2385599" y="2237778"/>
            <a:ext cx="20922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03</a:t>
            </a:r>
            <a:endParaRPr lang="zh-CN" altLang="en-US" sz="1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gaoding-14">
            <a:extLst>
              <a:ext uri="{FF2B5EF4-FFF2-40B4-BE49-F238E27FC236}">
                <a16:creationId xmlns:a16="http://schemas.microsoft.com/office/drawing/2014/main" id="{3ACCBE65-6522-5E51-E8EB-56A6DF3D192B}"/>
              </a:ext>
            </a:extLst>
          </p:cNvPr>
          <p:cNvSpPr txBox="1"/>
          <p:nvPr/>
        </p:nvSpPr>
        <p:spPr>
          <a:xfrm>
            <a:off x="5351209" y="2413560"/>
            <a:ext cx="6537352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</a:t>
            </a:r>
            <a:r>
              <a:rPr lang="zh-CN" altLang="en-US" sz="11500" spc="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不足</a:t>
            </a:r>
            <a:endParaRPr kumimoji="0" lang="zh-CN" altLang="en-US" sz="115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8" name="gaoding-14">
            <a:extLst>
              <a:ext uri="{FF2B5EF4-FFF2-40B4-BE49-F238E27FC236}">
                <a16:creationId xmlns:a16="http://schemas.microsoft.com/office/drawing/2014/main" id="{B3892F63-81AF-F338-59B8-56B05D496C32}"/>
              </a:ext>
            </a:extLst>
          </p:cNvPr>
          <p:cNvSpPr txBox="1"/>
          <p:nvPr/>
        </p:nvSpPr>
        <p:spPr>
          <a:xfrm>
            <a:off x="5747657" y="3922481"/>
            <a:ext cx="576217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Lack of work</a:t>
            </a:r>
          </a:p>
        </p:txBody>
      </p:sp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3738663E-907E-3EF3-46E0-28227A40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2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工作不足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3" name="bar-chart_161189">
            <a:extLst>
              <a:ext uri="{FF2B5EF4-FFF2-40B4-BE49-F238E27FC236}">
                <a16:creationId xmlns:a16="http://schemas.microsoft.com/office/drawing/2014/main" id="{0F5FD1CA-8D42-2ED4-635A-06865F1C7A5F}"/>
              </a:ext>
            </a:extLst>
          </p:cNvPr>
          <p:cNvSpPr/>
          <p:nvPr/>
        </p:nvSpPr>
        <p:spPr>
          <a:xfrm>
            <a:off x="1321231" y="1807795"/>
            <a:ext cx="288377" cy="289525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8764E8-C787-947E-6ED0-FCDF0D9F7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0" b="32505"/>
          <a:stretch/>
        </p:blipFill>
        <p:spPr>
          <a:xfrm>
            <a:off x="548723" y="1328263"/>
            <a:ext cx="11094554" cy="2180155"/>
          </a:xfrm>
          <a:prstGeom prst="roundRect">
            <a:avLst>
              <a:gd name="adj" fmla="val 5599"/>
            </a:avLst>
          </a:prstGeom>
          <a:ln>
            <a:solidFill>
              <a:schemeClr val="accent1"/>
            </a:solidFill>
          </a:ln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2A5F2125-6F26-5A9D-79E5-4554EC4B2CA1}"/>
              </a:ext>
            </a:extLst>
          </p:cNvPr>
          <p:cNvSpPr txBox="1"/>
          <p:nvPr/>
        </p:nvSpPr>
        <p:spPr>
          <a:xfrm>
            <a:off x="1160463" y="414775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0F78ECBF-E6FF-7328-0A84-0119844E56D7}"/>
              </a:ext>
            </a:extLst>
          </p:cNvPr>
          <p:cNvSpPr/>
          <p:nvPr/>
        </p:nvSpPr>
        <p:spPr>
          <a:xfrm>
            <a:off x="1164367" y="4691957"/>
            <a:ext cx="4227339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815BB19-B44D-1AF5-460B-826350D2E328}"/>
              </a:ext>
            </a:extLst>
          </p:cNvPr>
          <p:cNvGrpSpPr/>
          <p:nvPr/>
        </p:nvGrpSpPr>
        <p:grpSpPr>
          <a:xfrm>
            <a:off x="6337940" y="5125388"/>
            <a:ext cx="580098" cy="580098"/>
            <a:chOff x="6558531" y="4000108"/>
            <a:chExt cx="580098" cy="58009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2199EE4-BDCB-86E3-E491-5BC9245A9922}"/>
                </a:ext>
              </a:extLst>
            </p:cNvPr>
            <p:cNvSpPr/>
            <p:nvPr/>
          </p:nvSpPr>
          <p:spPr>
            <a:xfrm>
              <a:off x="6558531" y="4000108"/>
              <a:ext cx="580098" cy="580098"/>
            </a:xfrm>
            <a:prstGeom prst="ellipse">
              <a:avLst/>
            </a:prstGeom>
            <a:gradFill>
              <a:gsLst>
                <a:gs pos="74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9" name="chat_319365">
              <a:extLst>
                <a:ext uri="{FF2B5EF4-FFF2-40B4-BE49-F238E27FC236}">
                  <a16:creationId xmlns:a16="http://schemas.microsoft.com/office/drawing/2014/main" id="{FEC70C7C-1EFF-0465-FDD3-67395671E93A}"/>
                </a:ext>
              </a:extLst>
            </p:cNvPr>
            <p:cNvSpPr/>
            <p:nvPr/>
          </p:nvSpPr>
          <p:spPr>
            <a:xfrm>
              <a:off x="6689745" y="4131562"/>
              <a:ext cx="317669" cy="317189"/>
            </a:xfrm>
            <a:custGeom>
              <a:avLst/>
              <a:gdLst>
                <a:gd name="T0" fmla="*/ 325000 h 606722"/>
                <a:gd name="T1" fmla="*/ 325000 h 606722"/>
                <a:gd name="T2" fmla="*/ 325000 h 606722"/>
                <a:gd name="T3" fmla="*/ 325000 h 606722"/>
                <a:gd name="T4" fmla="*/ 325000 h 606722"/>
                <a:gd name="T5" fmla="*/ 325000 h 606722"/>
                <a:gd name="T6" fmla="*/ 325000 h 606722"/>
                <a:gd name="T7" fmla="*/ 325000 h 606722"/>
                <a:gd name="T8" fmla="*/ 325000 h 606722"/>
                <a:gd name="T9" fmla="*/ 325000 h 606722"/>
                <a:gd name="T10" fmla="*/ 325000 h 606722"/>
                <a:gd name="T11" fmla="*/ 325000 h 606722"/>
                <a:gd name="T12" fmla="*/ 325000 h 606722"/>
                <a:gd name="T13" fmla="*/ 325000 h 606722"/>
                <a:gd name="T14" fmla="*/ 325000 h 606722"/>
                <a:gd name="T15" fmla="*/ 325000 h 606722"/>
                <a:gd name="T16" fmla="*/ 325000 h 606722"/>
                <a:gd name="T17" fmla="*/ 325000 h 606722"/>
                <a:gd name="T18" fmla="*/ 325000 h 606722"/>
                <a:gd name="T19" fmla="*/ 325000 h 606722"/>
                <a:gd name="T20" fmla="*/ 325000 h 606722"/>
                <a:gd name="T21" fmla="*/ 325000 h 606722"/>
                <a:gd name="T22" fmla="*/ 325000 h 606722"/>
                <a:gd name="T23" fmla="*/ 325000 h 606722"/>
                <a:gd name="T24" fmla="*/ 325000 h 606722"/>
                <a:gd name="T25" fmla="*/ 325000 h 606722"/>
                <a:gd name="T26" fmla="*/ 325000 h 606722"/>
                <a:gd name="T27" fmla="*/ 325000 h 606722"/>
                <a:gd name="T28" fmla="*/ 325000 h 606722"/>
                <a:gd name="T29" fmla="*/ 325000 h 606722"/>
                <a:gd name="T30" fmla="*/ 325000 h 606722"/>
                <a:gd name="T31" fmla="*/ 325000 h 606722"/>
                <a:gd name="T32" fmla="*/ 325000 h 606722"/>
                <a:gd name="T33" fmla="*/ 325000 h 606722"/>
                <a:gd name="T34" fmla="*/ 325000 h 606722"/>
                <a:gd name="T35" fmla="*/ 325000 h 606722"/>
                <a:gd name="T36" fmla="*/ 325000 h 606722"/>
                <a:gd name="T37" fmla="*/ 325000 h 606722"/>
                <a:gd name="T38" fmla="*/ 325000 h 606722"/>
                <a:gd name="T39" fmla="*/ 325000 h 606722"/>
                <a:gd name="T40" fmla="*/ 325000 h 606722"/>
                <a:gd name="T41" fmla="*/ 325000 h 606722"/>
                <a:gd name="T42" fmla="*/ 325000 h 606722"/>
                <a:gd name="T43" fmla="*/ 325000 h 606722"/>
                <a:gd name="T44" fmla="*/ 325000 h 606722"/>
                <a:gd name="T45" fmla="*/ 325000 h 606722"/>
                <a:gd name="T46" fmla="*/ 325000 h 606722"/>
                <a:gd name="T47" fmla="*/ 325000 h 606722"/>
                <a:gd name="T48" fmla="*/ 325000 h 606722"/>
                <a:gd name="T49" fmla="*/ 325000 h 606722"/>
                <a:gd name="T50" fmla="*/ 325000 h 606722"/>
                <a:gd name="T51" fmla="*/ 325000 h 606722"/>
                <a:gd name="T52" fmla="*/ 325000 h 606722"/>
                <a:gd name="T53" fmla="*/ 325000 h 606722"/>
                <a:gd name="T54" fmla="*/ 325000 h 606722"/>
                <a:gd name="T55" fmla="*/ 325000 h 606722"/>
                <a:gd name="T56" fmla="*/ 325000 h 606722"/>
                <a:gd name="T57" fmla="*/ 325000 h 606722"/>
                <a:gd name="T58" fmla="*/ 325000 h 606722"/>
                <a:gd name="T59" fmla="*/ 325000 h 606722"/>
                <a:gd name="T60" fmla="*/ 325000 h 606722"/>
                <a:gd name="T61" fmla="*/ 325000 h 606722"/>
                <a:gd name="T62" fmla="*/ 325000 h 606722"/>
                <a:gd name="T63" fmla="*/ 325000 h 606722"/>
                <a:gd name="T64" fmla="*/ 325000 h 606722"/>
                <a:gd name="T65" fmla="*/ 325000 h 606722"/>
                <a:gd name="T66" fmla="*/ 325000 h 606722"/>
                <a:gd name="T67" fmla="*/ 325000 h 606722"/>
                <a:gd name="T68" fmla="*/ 325000 h 606722"/>
                <a:gd name="T69" fmla="*/ 325000 h 606722"/>
                <a:gd name="T70" fmla="*/ 325000 h 606722"/>
                <a:gd name="T71" fmla="*/ 325000 h 606722"/>
                <a:gd name="T72" fmla="*/ 325000 h 606722"/>
                <a:gd name="T73" fmla="*/ 325000 h 606722"/>
                <a:gd name="T74" fmla="*/ 325000 h 606722"/>
                <a:gd name="T75" fmla="*/ 325000 h 606722"/>
                <a:gd name="T76" fmla="*/ 325000 h 606722"/>
                <a:gd name="T77" fmla="*/ 325000 h 606722"/>
                <a:gd name="T78" fmla="*/ 325000 h 606722"/>
                <a:gd name="T79" fmla="*/ 325000 h 606722"/>
                <a:gd name="T80" fmla="*/ 325000 h 606722"/>
                <a:gd name="T81" fmla="*/ 325000 h 606722"/>
                <a:gd name="T82" fmla="*/ 325000 h 606722"/>
                <a:gd name="T83" fmla="*/ 325000 h 606722"/>
                <a:gd name="T84" fmla="*/ 325000 h 606722"/>
                <a:gd name="T85" fmla="*/ 325000 h 606722"/>
                <a:gd name="T86" fmla="*/ 325000 h 606722"/>
                <a:gd name="T87" fmla="*/ 325000 h 606722"/>
                <a:gd name="T88" fmla="*/ 325000 h 606722"/>
                <a:gd name="T89" fmla="*/ 325000 h 606722"/>
                <a:gd name="T90" fmla="*/ 325000 h 606722"/>
                <a:gd name="T91" fmla="*/ 325000 h 606722"/>
                <a:gd name="T92" fmla="*/ 325000 h 606722"/>
                <a:gd name="T93" fmla="*/ 325000 h 606722"/>
                <a:gd name="T94" fmla="*/ 325000 h 606722"/>
                <a:gd name="T95" fmla="*/ 325000 h 606722"/>
                <a:gd name="T96" fmla="*/ 325000 h 606722"/>
                <a:gd name="T97" fmla="*/ 325000 h 606722"/>
                <a:gd name="T98" fmla="*/ 325000 h 606722"/>
                <a:gd name="T99" fmla="*/ 325000 h 606722"/>
                <a:gd name="T100" fmla="*/ 325000 h 606722"/>
                <a:gd name="T101" fmla="*/ 325000 h 606722"/>
                <a:gd name="T102" fmla="*/ 325000 h 606722"/>
                <a:gd name="T103" fmla="*/ 325000 h 606722"/>
                <a:gd name="T104" fmla="*/ 325000 h 606722"/>
                <a:gd name="T105" fmla="*/ 325000 h 606722"/>
                <a:gd name="T106" fmla="*/ 325000 h 606722"/>
                <a:gd name="T107" fmla="*/ 325000 h 606722"/>
                <a:gd name="T108" fmla="*/ 325000 h 606722"/>
                <a:gd name="T109" fmla="*/ 325000 h 606722"/>
                <a:gd name="T110" fmla="*/ 325000 h 606722"/>
                <a:gd name="T111" fmla="*/ 325000 h 606722"/>
                <a:gd name="T112" fmla="*/ 325000 h 606722"/>
                <a:gd name="T113" fmla="*/ 325000 h 606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27" h="6827">
                  <a:moveTo>
                    <a:pt x="6038" y="0"/>
                  </a:moveTo>
                  <a:lnTo>
                    <a:pt x="2210" y="0"/>
                  </a:lnTo>
                  <a:cubicBezTo>
                    <a:pt x="1776" y="0"/>
                    <a:pt x="1422" y="354"/>
                    <a:pt x="1422" y="788"/>
                  </a:cubicBezTo>
                  <a:lnTo>
                    <a:pt x="1422" y="1422"/>
                  </a:lnTo>
                  <a:lnTo>
                    <a:pt x="788" y="1422"/>
                  </a:lnTo>
                  <a:cubicBezTo>
                    <a:pt x="354" y="1422"/>
                    <a:pt x="0" y="1776"/>
                    <a:pt x="0" y="2211"/>
                  </a:cubicBezTo>
                  <a:lnTo>
                    <a:pt x="0" y="4616"/>
                  </a:lnTo>
                  <a:cubicBezTo>
                    <a:pt x="0" y="5051"/>
                    <a:pt x="354" y="5404"/>
                    <a:pt x="788" y="5404"/>
                  </a:cubicBezTo>
                  <a:lnTo>
                    <a:pt x="853" y="5404"/>
                  </a:lnTo>
                  <a:lnTo>
                    <a:pt x="853" y="6542"/>
                  </a:lnTo>
                  <a:cubicBezTo>
                    <a:pt x="853" y="6657"/>
                    <a:pt x="922" y="6761"/>
                    <a:pt x="1029" y="6805"/>
                  </a:cubicBezTo>
                  <a:cubicBezTo>
                    <a:pt x="1064" y="6820"/>
                    <a:pt x="1101" y="6827"/>
                    <a:pt x="1138" y="6827"/>
                  </a:cubicBezTo>
                  <a:cubicBezTo>
                    <a:pt x="1212" y="6827"/>
                    <a:pt x="1285" y="6798"/>
                    <a:pt x="1339" y="6744"/>
                  </a:cubicBezTo>
                  <a:lnTo>
                    <a:pt x="2678" y="5404"/>
                  </a:lnTo>
                  <a:lnTo>
                    <a:pt x="3763" y="5404"/>
                  </a:lnTo>
                  <a:cubicBezTo>
                    <a:pt x="4198" y="5404"/>
                    <a:pt x="4551" y="5051"/>
                    <a:pt x="4551" y="4616"/>
                  </a:cubicBezTo>
                  <a:lnTo>
                    <a:pt x="4551" y="3982"/>
                  </a:lnTo>
                  <a:lnTo>
                    <a:pt x="4675" y="3982"/>
                  </a:lnTo>
                  <a:lnTo>
                    <a:pt x="5445" y="5266"/>
                  </a:lnTo>
                  <a:cubicBezTo>
                    <a:pt x="5497" y="5354"/>
                    <a:pt x="5591" y="5404"/>
                    <a:pt x="5689" y="5404"/>
                  </a:cubicBezTo>
                  <a:cubicBezTo>
                    <a:pt x="5714" y="5404"/>
                    <a:pt x="5740" y="5401"/>
                    <a:pt x="5765" y="5394"/>
                  </a:cubicBezTo>
                  <a:cubicBezTo>
                    <a:pt x="5888" y="5360"/>
                    <a:pt x="5973" y="5248"/>
                    <a:pt x="5973" y="5120"/>
                  </a:cubicBezTo>
                  <a:lnTo>
                    <a:pt x="5973" y="3982"/>
                  </a:lnTo>
                  <a:lnTo>
                    <a:pt x="6038" y="3982"/>
                  </a:lnTo>
                  <a:cubicBezTo>
                    <a:pt x="6473" y="3982"/>
                    <a:pt x="6827" y="3629"/>
                    <a:pt x="6827" y="3194"/>
                  </a:cubicBezTo>
                  <a:lnTo>
                    <a:pt x="6827" y="788"/>
                  </a:lnTo>
                  <a:cubicBezTo>
                    <a:pt x="6827" y="354"/>
                    <a:pt x="6473" y="0"/>
                    <a:pt x="6038" y="0"/>
                  </a:cubicBezTo>
                  <a:close/>
                  <a:moveTo>
                    <a:pt x="1422" y="2560"/>
                  </a:moveTo>
                  <a:lnTo>
                    <a:pt x="2560" y="2560"/>
                  </a:lnTo>
                  <a:cubicBezTo>
                    <a:pt x="2717" y="2560"/>
                    <a:pt x="2844" y="2687"/>
                    <a:pt x="2844" y="2844"/>
                  </a:cubicBezTo>
                  <a:cubicBezTo>
                    <a:pt x="2844" y="3002"/>
                    <a:pt x="2717" y="3129"/>
                    <a:pt x="2560" y="3129"/>
                  </a:cubicBezTo>
                  <a:lnTo>
                    <a:pt x="1422" y="3129"/>
                  </a:lnTo>
                  <a:cubicBezTo>
                    <a:pt x="1265" y="3129"/>
                    <a:pt x="1138" y="3002"/>
                    <a:pt x="1138" y="2844"/>
                  </a:cubicBezTo>
                  <a:cubicBezTo>
                    <a:pt x="1138" y="2687"/>
                    <a:pt x="1265" y="2560"/>
                    <a:pt x="1422" y="2560"/>
                  </a:cubicBezTo>
                  <a:close/>
                  <a:moveTo>
                    <a:pt x="3129" y="4267"/>
                  </a:moveTo>
                  <a:lnTo>
                    <a:pt x="1422" y="4267"/>
                  </a:lnTo>
                  <a:cubicBezTo>
                    <a:pt x="1265" y="4267"/>
                    <a:pt x="1138" y="4140"/>
                    <a:pt x="1138" y="3982"/>
                  </a:cubicBezTo>
                  <a:cubicBezTo>
                    <a:pt x="1138" y="3825"/>
                    <a:pt x="1265" y="3698"/>
                    <a:pt x="1422" y="3698"/>
                  </a:cubicBezTo>
                  <a:lnTo>
                    <a:pt x="3129" y="3698"/>
                  </a:lnTo>
                  <a:cubicBezTo>
                    <a:pt x="3286" y="3698"/>
                    <a:pt x="3413" y="3825"/>
                    <a:pt x="3413" y="3982"/>
                  </a:cubicBezTo>
                  <a:cubicBezTo>
                    <a:pt x="3413" y="4140"/>
                    <a:pt x="3286" y="4267"/>
                    <a:pt x="3129" y="4267"/>
                  </a:cubicBezTo>
                  <a:close/>
                  <a:moveTo>
                    <a:pt x="6258" y="3194"/>
                  </a:moveTo>
                  <a:cubicBezTo>
                    <a:pt x="6258" y="3315"/>
                    <a:pt x="6159" y="3413"/>
                    <a:pt x="6038" y="3413"/>
                  </a:cubicBezTo>
                  <a:lnTo>
                    <a:pt x="5689" y="3413"/>
                  </a:lnTo>
                  <a:cubicBezTo>
                    <a:pt x="5532" y="3413"/>
                    <a:pt x="5404" y="3541"/>
                    <a:pt x="5404" y="3698"/>
                  </a:cubicBezTo>
                  <a:lnTo>
                    <a:pt x="5404" y="4093"/>
                  </a:lnTo>
                  <a:lnTo>
                    <a:pt x="5079" y="3552"/>
                  </a:lnTo>
                  <a:cubicBezTo>
                    <a:pt x="5028" y="3466"/>
                    <a:pt x="4936" y="3413"/>
                    <a:pt x="4836" y="3413"/>
                  </a:cubicBezTo>
                  <a:lnTo>
                    <a:pt x="4551" y="3413"/>
                  </a:lnTo>
                  <a:lnTo>
                    <a:pt x="4551" y="2211"/>
                  </a:lnTo>
                  <a:cubicBezTo>
                    <a:pt x="4551" y="1776"/>
                    <a:pt x="4198" y="1422"/>
                    <a:pt x="3763" y="1422"/>
                  </a:cubicBezTo>
                  <a:lnTo>
                    <a:pt x="1991" y="1422"/>
                  </a:lnTo>
                  <a:lnTo>
                    <a:pt x="1991" y="788"/>
                  </a:lnTo>
                  <a:cubicBezTo>
                    <a:pt x="1991" y="668"/>
                    <a:pt x="2090" y="569"/>
                    <a:pt x="2210" y="569"/>
                  </a:cubicBezTo>
                  <a:lnTo>
                    <a:pt x="6038" y="569"/>
                  </a:lnTo>
                  <a:cubicBezTo>
                    <a:pt x="6159" y="569"/>
                    <a:pt x="6258" y="668"/>
                    <a:pt x="6258" y="788"/>
                  </a:cubicBezTo>
                  <a:lnTo>
                    <a:pt x="6258" y="31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BCE3415-D85C-CDA5-0E2A-FAB0EA9539C9}"/>
              </a:ext>
            </a:extLst>
          </p:cNvPr>
          <p:cNvGrpSpPr/>
          <p:nvPr/>
        </p:nvGrpSpPr>
        <p:grpSpPr>
          <a:xfrm>
            <a:off x="6337940" y="3899797"/>
            <a:ext cx="580098" cy="580098"/>
            <a:chOff x="6567403" y="5099874"/>
            <a:chExt cx="580098" cy="580098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A3966691-6B86-EA73-4B50-F32E03F4B52F}"/>
                </a:ext>
              </a:extLst>
            </p:cNvPr>
            <p:cNvSpPr/>
            <p:nvPr/>
          </p:nvSpPr>
          <p:spPr>
            <a:xfrm>
              <a:off x="6567403" y="5099874"/>
              <a:ext cx="580098" cy="580098"/>
            </a:xfrm>
            <a:prstGeom prst="ellipse">
              <a:avLst/>
            </a:prstGeom>
            <a:gradFill>
              <a:gsLst>
                <a:gs pos="74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6" name="iconfont-1187-868581">
              <a:extLst>
                <a:ext uri="{FF2B5EF4-FFF2-40B4-BE49-F238E27FC236}">
                  <a16:creationId xmlns:a16="http://schemas.microsoft.com/office/drawing/2014/main" id="{50EBA181-6F14-367F-9A30-A75C7FD27407}"/>
                </a:ext>
              </a:extLst>
            </p:cNvPr>
            <p:cNvSpPr/>
            <p:nvPr/>
          </p:nvSpPr>
          <p:spPr>
            <a:xfrm>
              <a:off x="6688574" y="5221184"/>
              <a:ext cx="337757" cy="337478"/>
            </a:xfrm>
            <a:custGeom>
              <a:avLst/>
              <a:gdLst>
                <a:gd name="T0" fmla="*/ 11212 w 12607"/>
                <a:gd name="T1" fmla="*/ 4855 h 12594"/>
                <a:gd name="T2" fmla="*/ 11019 w 12607"/>
                <a:gd name="T3" fmla="*/ 4855 h 12594"/>
                <a:gd name="T4" fmla="*/ 10644 w 12607"/>
                <a:gd name="T5" fmla="*/ 3981 h 12594"/>
                <a:gd name="T6" fmla="*/ 10796 w 12607"/>
                <a:gd name="T7" fmla="*/ 3830 h 12594"/>
                <a:gd name="T8" fmla="*/ 10796 w 12607"/>
                <a:gd name="T9" fmla="*/ 1864 h 12594"/>
                <a:gd name="T10" fmla="*/ 10755 w 12607"/>
                <a:gd name="T11" fmla="*/ 1823 h 12594"/>
                <a:gd name="T12" fmla="*/ 8781 w 12607"/>
                <a:gd name="T13" fmla="*/ 1823 h 12594"/>
                <a:gd name="T14" fmla="*/ 8611 w 12607"/>
                <a:gd name="T15" fmla="*/ 1992 h 12594"/>
                <a:gd name="T16" fmla="*/ 7729 w 12607"/>
                <a:gd name="T17" fmla="*/ 1634 h 12594"/>
                <a:gd name="T18" fmla="*/ 7729 w 12607"/>
                <a:gd name="T19" fmla="*/ 1390 h 12594"/>
                <a:gd name="T20" fmla="*/ 6333 w 12607"/>
                <a:gd name="T21" fmla="*/ 0 h 12594"/>
                <a:gd name="T22" fmla="*/ 6274 w 12607"/>
                <a:gd name="T23" fmla="*/ 0 h 12594"/>
                <a:gd name="T24" fmla="*/ 4878 w 12607"/>
                <a:gd name="T25" fmla="*/ 1390 h 12594"/>
                <a:gd name="T26" fmla="*/ 4878 w 12607"/>
                <a:gd name="T27" fmla="*/ 1652 h 12594"/>
                <a:gd name="T28" fmla="*/ 4033 w 12607"/>
                <a:gd name="T29" fmla="*/ 2003 h 12594"/>
                <a:gd name="T30" fmla="*/ 3852 w 12607"/>
                <a:gd name="T31" fmla="*/ 1823 h 12594"/>
                <a:gd name="T32" fmla="*/ 1878 w 12607"/>
                <a:gd name="T33" fmla="*/ 1823 h 12594"/>
                <a:gd name="T34" fmla="*/ 1837 w 12607"/>
                <a:gd name="T35" fmla="*/ 1864 h 12594"/>
                <a:gd name="T36" fmla="*/ 1837 w 12607"/>
                <a:gd name="T37" fmla="*/ 3830 h 12594"/>
                <a:gd name="T38" fmla="*/ 2012 w 12607"/>
                <a:gd name="T39" fmla="*/ 4004 h 12594"/>
                <a:gd name="T40" fmla="*/ 1650 w 12607"/>
                <a:gd name="T41" fmla="*/ 4855 h 12594"/>
                <a:gd name="T42" fmla="*/ 1396 w 12607"/>
                <a:gd name="T43" fmla="*/ 4855 h 12594"/>
                <a:gd name="T44" fmla="*/ 0 w 12607"/>
                <a:gd name="T45" fmla="*/ 6245 h 12594"/>
                <a:gd name="T46" fmla="*/ 0 w 12607"/>
                <a:gd name="T47" fmla="*/ 6304 h 12594"/>
                <a:gd name="T48" fmla="*/ 1396 w 12607"/>
                <a:gd name="T49" fmla="*/ 7694 h 12594"/>
                <a:gd name="T50" fmla="*/ 1618 w 12607"/>
                <a:gd name="T51" fmla="*/ 7694 h 12594"/>
                <a:gd name="T52" fmla="*/ 1983 w 12607"/>
                <a:gd name="T53" fmla="*/ 8593 h 12594"/>
                <a:gd name="T54" fmla="*/ 1814 w 12607"/>
                <a:gd name="T55" fmla="*/ 8761 h 12594"/>
                <a:gd name="T56" fmla="*/ 1814 w 12607"/>
                <a:gd name="T57" fmla="*/ 10728 h 12594"/>
                <a:gd name="T58" fmla="*/ 1855 w 12607"/>
                <a:gd name="T59" fmla="*/ 10769 h 12594"/>
                <a:gd name="T60" fmla="*/ 3829 w 12607"/>
                <a:gd name="T61" fmla="*/ 10769 h 12594"/>
                <a:gd name="T62" fmla="*/ 3981 w 12607"/>
                <a:gd name="T63" fmla="*/ 10618 h 12594"/>
                <a:gd name="T64" fmla="*/ 4878 w 12607"/>
                <a:gd name="T65" fmla="*/ 10999 h 12594"/>
                <a:gd name="T66" fmla="*/ 4878 w 12607"/>
                <a:gd name="T67" fmla="*/ 11204 h 12594"/>
                <a:gd name="T68" fmla="*/ 6274 w 12607"/>
                <a:gd name="T69" fmla="*/ 12594 h 12594"/>
                <a:gd name="T70" fmla="*/ 6333 w 12607"/>
                <a:gd name="T71" fmla="*/ 12594 h 12594"/>
                <a:gd name="T72" fmla="*/ 7729 w 12607"/>
                <a:gd name="T73" fmla="*/ 11204 h 12594"/>
                <a:gd name="T74" fmla="*/ 7729 w 12607"/>
                <a:gd name="T75" fmla="*/ 11016 h 12594"/>
                <a:gd name="T76" fmla="*/ 8664 w 12607"/>
                <a:gd name="T77" fmla="*/ 10630 h 12594"/>
                <a:gd name="T78" fmla="*/ 8803 w 12607"/>
                <a:gd name="T79" fmla="*/ 10769 h 12594"/>
                <a:gd name="T80" fmla="*/ 10777 w 12607"/>
                <a:gd name="T81" fmla="*/ 10769 h 12594"/>
                <a:gd name="T82" fmla="*/ 10819 w 12607"/>
                <a:gd name="T83" fmla="*/ 10728 h 12594"/>
                <a:gd name="T84" fmla="*/ 10819 w 12607"/>
                <a:gd name="T85" fmla="*/ 8761 h 12594"/>
                <a:gd name="T86" fmla="*/ 10673 w 12607"/>
                <a:gd name="T87" fmla="*/ 8616 h 12594"/>
                <a:gd name="T88" fmla="*/ 11051 w 12607"/>
                <a:gd name="T89" fmla="*/ 7694 h 12594"/>
                <a:gd name="T90" fmla="*/ 11211 w 12607"/>
                <a:gd name="T91" fmla="*/ 7694 h 12594"/>
                <a:gd name="T92" fmla="*/ 12607 w 12607"/>
                <a:gd name="T93" fmla="*/ 6304 h 12594"/>
                <a:gd name="T94" fmla="*/ 12607 w 12607"/>
                <a:gd name="T95" fmla="*/ 6245 h 12594"/>
                <a:gd name="T96" fmla="*/ 11212 w 12607"/>
                <a:gd name="T97" fmla="*/ 4855 h 12594"/>
                <a:gd name="T98" fmla="*/ 6337 w 12607"/>
                <a:gd name="T99" fmla="*/ 8498 h 12594"/>
                <a:gd name="T100" fmla="*/ 4152 w 12607"/>
                <a:gd name="T101" fmla="*/ 6323 h 12594"/>
                <a:gd name="T102" fmla="*/ 6337 w 12607"/>
                <a:gd name="T103" fmla="*/ 4146 h 12594"/>
                <a:gd name="T104" fmla="*/ 8521 w 12607"/>
                <a:gd name="T105" fmla="*/ 6323 h 12594"/>
                <a:gd name="T106" fmla="*/ 6337 w 12607"/>
                <a:gd name="T107" fmla="*/ 8498 h 12594"/>
                <a:gd name="T108" fmla="*/ 6337 w 12607"/>
                <a:gd name="T109" fmla="*/ 8498 h 1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607" h="12594">
                  <a:moveTo>
                    <a:pt x="11212" y="4855"/>
                  </a:moveTo>
                  <a:lnTo>
                    <a:pt x="11019" y="4855"/>
                  </a:lnTo>
                  <a:cubicBezTo>
                    <a:pt x="10923" y="4550"/>
                    <a:pt x="10796" y="4258"/>
                    <a:pt x="10644" y="3981"/>
                  </a:cubicBezTo>
                  <a:lnTo>
                    <a:pt x="10796" y="3830"/>
                  </a:lnTo>
                  <a:cubicBezTo>
                    <a:pt x="11341" y="3287"/>
                    <a:pt x="11341" y="2407"/>
                    <a:pt x="10796" y="1864"/>
                  </a:cubicBezTo>
                  <a:lnTo>
                    <a:pt x="10755" y="1823"/>
                  </a:lnTo>
                  <a:cubicBezTo>
                    <a:pt x="10209" y="1279"/>
                    <a:pt x="9326" y="1279"/>
                    <a:pt x="8781" y="1823"/>
                  </a:cubicBezTo>
                  <a:lnTo>
                    <a:pt x="8611" y="1992"/>
                  </a:lnTo>
                  <a:cubicBezTo>
                    <a:pt x="8332" y="1846"/>
                    <a:pt x="8037" y="1725"/>
                    <a:pt x="7729" y="1634"/>
                  </a:cubicBezTo>
                  <a:lnTo>
                    <a:pt x="7729" y="1390"/>
                  </a:lnTo>
                  <a:cubicBezTo>
                    <a:pt x="7729" y="622"/>
                    <a:pt x="7104" y="0"/>
                    <a:pt x="6333" y="0"/>
                  </a:cubicBezTo>
                  <a:lnTo>
                    <a:pt x="6274" y="0"/>
                  </a:lnTo>
                  <a:cubicBezTo>
                    <a:pt x="5503" y="0"/>
                    <a:pt x="4878" y="622"/>
                    <a:pt x="4878" y="1390"/>
                  </a:cubicBezTo>
                  <a:lnTo>
                    <a:pt x="4878" y="1652"/>
                  </a:lnTo>
                  <a:cubicBezTo>
                    <a:pt x="4584" y="1742"/>
                    <a:pt x="4301" y="1861"/>
                    <a:pt x="4033" y="2003"/>
                  </a:cubicBezTo>
                  <a:lnTo>
                    <a:pt x="3852" y="1823"/>
                  </a:lnTo>
                  <a:cubicBezTo>
                    <a:pt x="3307" y="1280"/>
                    <a:pt x="2423" y="1280"/>
                    <a:pt x="1878" y="1823"/>
                  </a:cubicBezTo>
                  <a:lnTo>
                    <a:pt x="1837" y="1864"/>
                  </a:lnTo>
                  <a:cubicBezTo>
                    <a:pt x="1292" y="2407"/>
                    <a:pt x="1292" y="3287"/>
                    <a:pt x="1837" y="3830"/>
                  </a:cubicBezTo>
                  <a:lnTo>
                    <a:pt x="2012" y="4004"/>
                  </a:lnTo>
                  <a:cubicBezTo>
                    <a:pt x="1865" y="4274"/>
                    <a:pt x="1743" y="4558"/>
                    <a:pt x="1650" y="4855"/>
                  </a:cubicBezTo>
                  <a:lnTo>
                    <a:pt x="1396" y="4855"/>
                  </a:lnTo>
                  <a:cubicBezTo>
                    <a:pt x="625" y="4855"/>
                    <a:pt x="0" y="5478"/>
                    <a:pt x="0" y="6245"/>
                  </a:cubicBezTo>
                  <a:lnTo>
                    <a:pt x="0" y="6304"/>
                  </a:lnTo>
                  <a:cubicBezTo>
                    <a:pt x="0" y="7072"/>
                    <a:pt x="625" y="7694"/>
                    <a:pt x="1396" y="7694"/>
                  </a:cubicBezTo>
                  <a:lnTo>
                    <a:pt x="1618" y="7694"/>
                  </a:lnTo>
                  <a:cubicBezTo>
                    <a:pt x="1710" y="8008"/>
                    <a:pt x="1833" y="8308"/>
                    <a:pt x="1983" y="8593"/>
                  </a:cubicBezTo>
                  <a:lnTo>
                    <a:pt x="1814" y="8761"/>
                  </a:lnTo>
                  <a:cubicBezTo>
                    <a:pt x="1269" y="9304"/>
                    <a:pt x="1269" y="10185"/>
                    <a:pt x="1814" y="10728"/>
                  </a:cubicBezTo>
                  <a:lnTo>
                    <a:pt x="1855" y="10769"/>
                  </a:lnTo>
                  <a:cubicBezTo>
                    <a:pt x="2400" y="11312"/>
                    <a:pt x="3284" y="11312"/>
                    <a:pt x="3829" y="10769"/>
                  </a:cubicBezTo>
                  <a:lnTo>
                    <a:pt x="3981" y="10618"/>
                  </a:lnTo>
                  <a:cubicBezTo>
                    <a:pt x="4264" y="10773"/>
                    <a:pt x="4564" y="10902"/>
                    <a:pt x="4878" y="10999"/>
                  </a:cubicBezTo>
                  <a:lnTo>
                    <a:pt x="4878" y="11204"/>
                  </a:lnTo>
                  <a:cubicBezTo>
                    <a:pt x="4878" y="11972"/>
                    <a:pt x="5503" y="12594"/>
                    <a:pt x="6274" y="12594"/>
                  </a:cubicBezTo>
                  <a:lnTo>
                    <a:pt x="6333" y="12594"/>
                  </a:lnTo>
                  <a:cubicBezTo>
                    <a:pt x="7104" y="12594"/>
                    <a:pt x="7729" y="11972"/>
                    <a:pt x="7729" y="11204"/>
                  </a:cubicBezTo>
                  <a:lnTo>
                    <a:pt x="7729" y="11016"/>
                  </a:lnTo>
                  <a:cubicBezTo>
                    <a:pt x="8056" y="10920"/>
                    <a:pt x="8368" y="10788"/>
                    <a:pt x="8664" y="10630"/>
                  </a:cubicBezTo>
                  <a:lnTo>
                    <a:pt x="8803" y="10769"/>
                  </a:lnTo>
                  <a:cubicBezTo>
                    <a:pt x="9348" y="11312"/>
                    <a:pt x="10233" y="11312"/>
                    <a:pt x="10777" y="10769"/>
                  </a:cubicBezTo>
                  <a:lnTo>
                    <a:pt x="10819" y="10728"/>
                  </a:lnTo>
                  <a:cubicBezTo>
                    <a:pt x="11364" y="10185"/>
                    <a:pt x="11364" y="9304"/>
                    <a:pt x="10819" y="8761"/>
                  </a:cubicBezTo>
                  <a:lnTo>
                    <a:pt x="10673" y="8616"/>
                  </a:lnTo>
                  <a:cubicBezTo>
                    <a:pt x="10828" y="8324"/>
                    <a:pt x="10956" y="8017"/>
                    <a:pt x="11051" y="7694"/>
                  </a:cubicBezTo>
                  <a:lnTo>
                    <a:pt x="11211" y="7694"/>
                  </a:lnTo>
                  <a:cubicBezTo>
                    <a:pt x="11982" y="7694"/>
                    <a:pt x="12607" y="7071"/>
                    <a:pt x="12607" y="6304"/>
                  </a:cubicBezTo>
                  <a:lnTo>
                    <a:pt x="12607" y="6245"/>
                  </a:lnTo>
                  <a:cubicBezTo>
                    <a:pt x="12607" y="5477"/>
                    <a:pt x="11982" y="4855"/>
                    <a:pt x="11212" y="4855"/>
                  </a:cubicBezTo>
                  <a:close/>
                  <a:moveTo>
                    <a:pt x="6337" y="8498"/>
                  </a:moveTo>
                  <a:cubicBezTo>
                    <a:pt x="5130" y="8498"/>
                    <a:pt x="4152" y="7524"/>
                    <a:pt x="4152" y="6323"/>
                  </a:cubicBezTo>
                  <a:cubicBezTo>
                    <a:pt x="4152" y="5120"/>
                    <a:pt x="5130" y="4146"/>
                    <a:pt x="6337" y="4146"/>
                  </a:cubicBezTo>
                  <a:cubicBezTo>
                    <a:pt x="7544" y="4146"/>
                    <a:pt x="8521" y="5120"/>
                    <a:pt x="8521" y="6323"/>
                  </a:cubicBezTo>
                  <a:cubicBezTo>
                    <a:pt x="8521" y="7524"/>
                    <a:pt x="7544" y="8498"/>
                    <a:pt x="6337" y="8498"/>
                  </a:cubicBezTo>
                  <a:close/>
                  <a:moveTo>
                    <a:pt x="6337" y="8498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08388DEF-D6E4-3555-30EB-C7E57995FF35}"/>
              </a:ext>
            </a:extLst>
          </p:cNvPr>
          <p:cNvSpPr txBox="1"/>
          <p:nvPr/>
        </p:nvSpPr>
        <p:spPr>
          <a:xfrm>
            <a:off x="6982282" y="381642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1C8C7E81-AA91-0891-7049-FBAC9CC3E2B1}"/>
              </a:ext>
            </a:extLst>
          </p:cNvPr>
          <p:cNvSpPr/>
          <p:nvPr/>
        </p:nvSpPr>
        <p:spPr>
          <a:xfrm>
            <a:off x="6981538" y="4119859"/>
            <a:ext cx="388619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77E58AB-D332-BBA2-87A8-1E45DD10AC54}"/>
              </a:ext>
            </a:extLst>
          </p:cNvPr>
          <p:cNvSpPr txBox="1"/>
          <p:nvPr/>
        </p:nvSpPr>
        <p:spPr>
          <a:xfrm>
            <a:off x="6982282" y="504629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26" name="Rectangle 39">
            <a:extLst>
              <a:ext uri="{FF2B5EF4-FFF2-40B4-BE49-F238E27FC236}">
                <a16:creationId xmlns:a16="http://schemas.microsoft.com/office/drawing/2014/main" id="{4A1C5091-EEBE-803D-B35A-5980304E9B5A}"/>
              </a:ext>
            </a:extLst>
          </p:cNvPr>
          <p:cNvSpPr/>
          <p:nvPr/>
        </p:nvSpPr>
        <p:spPr>
          <a:xfrm>
            <a:off x="6981538" y="5343380"/>
            <a:ext cx="388619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4203720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工作不足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23" name="bar-chart_161189">
            <a:extLst>
              <a:ext uri="{FF2B5EF4-FFF2-40B4-BE49-F238E27FC236}">
                <a16:creationId xmlns:a16="http://schemas.microsoft.com/office/drawing/2014/main" id="{0F5FD1CA-8D42-2ED4-635A-06865F1C7A5F}"/>
              </a:ext>
            </a:extLst>
          </p:cNvPr>
          <p:cNvSpPr/>
          <p:nvPr/>
        </p:nvSpPr>
        <p:spPr>
          <a:xfrm>
            <a:off x="1359331" y="1807795"/>
            <a:ext cx="288377" cy="289525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3966691-6B86-EA73-4B50-F32E03F4B52F}"/>
              </a:ext>
            </a:extLst>
          </p:cNvPr>
          <p:cNvSpPr/>
          <p:nvPr/>
        </p:nvSpPr>
        <p:spPr>
          <a:xfrm>
            <a:off x="1105001" y="20030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6" name="iconfont-1187-868581">
            <a:extLst>
              <a:ext uri="{FF2B5EF4-FFF2-40B4-BE49-F238E27FC236}">
                <a16:creationId xmlns:a16="http://schemas.microsoft.com/office/drawing/2014/main" id="{50EBA181-6F14-367F-9A30-A75C7FD27407}"/>
              </a:ext>
            </a:extLst>
          </p:cNvPr>
          <p:cNvSpPr/>
          <p:nvPr/>
        </p:nvSpPr>
        <p:spPr>
          <a:xfrm>
            <a:off x="1226172" y="2124325"/>
            <a:ext cx="337757" cy="337478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388DEF-D6E4-3555-30EB-C7E57995FF35}"/>
              </a:ext>
            </a:extLst>
          </p:cNvPr>
          <p:cNvSpPr txBox="1"/>
          <p:nvPr/>
        </p:nvSpPr>
        <p:spPr>
          <a:xfrm>
            <a:off x="1761298" y="19196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20" name="Rectangle 39">
            <a:extLst>
              <a:ext uri="{FF2B5EF4-FFF2-40B4-BE49-F238E27FC236}">
                <a16:creationId xmlns:a16="http://schemas.microsoft.com/office/drawing/2014/main" id="{1C8C7E81-AA91-0891-7049-FBAC9CC3E2B1}"/>
              </a:ext>
            </a:extLst>
          </p:cNvPr>
          <p:cNvSpPr/>
          <p:nvPr/>
        </p:nvSpPr>
        <p:spPr>
          <a:xfrm>
            <a:off x="1748600" y="23246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B6CC19-AE11-E619-ABC3-1E1160A89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1867"/>
          <a:stretch/>
        </p:blipFill>
        <p:spPr>
          <a:xfrm>
            <a:off x="4900588" y="2233588"/>
            <a:ext cx="2390825" cy="239082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1A6227EA-7DFD-53D3-6AFB-26B43D10D10E}"/>
              </a:ext>
            </a:extLst>
          </p:cNvPr>
          <p:cNvSpPr/>
          <p:nvPr/>
        </p:nvSpPr>
        <p:spPr>
          <a:xfrm>
            <a:off x="5431482" y="2764482"/>
            <a:ext cx="1329038" cy="1329038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2" name="bar-chart_161189">
            <a:extLst>
              <a:ext uri="{FF2B5EF4-FFF2-40B4-BE49-F238E27FC236}">
                <a16:creationId xmlns:a16="http://schemas.microsoft.com/office/drawing/2014/main" id="{9B199CD7-5EB5-BD4A-C517-A78C9F25A545}"/>
              </a:ext>
            </a:extLst>
          </p:cNvPr>
          <p:cNvSpPr/>
          <p:nvPr/>
        </p:nvSpPr>
        <p:spPr>
          <a:xfrm>
            <a:off x="5847422" y="3179433"/>
            <a:ext cx="497160" cy="499138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A29DFA4-EA75-1767-9E24-755A372E6931}"/>
              </a:ext>
            </a:extLst>
          </p:cNvPr>
          <p:cNvGrpSpPr/>
          <p:nvPr/>
        </p:nvGrpSpPr>
        <p:grpSpPr>
          <a:xfrm>
            <a:off x="4057618" y="2233588"/>
            <a:ext cx="609600" cy="2703456"/>
            <a:chOff x="3238500" y="2233588"/>
            <a:chExt cx="609600" cy="2703456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F80C538-6703-D85F-88B8-97A1A23CF2FA}"/>
                </a:ext>
              </a:extLst>
            </p:cNvPr>
            <p:cNvCxnSpPr>
              <a:cxnSpLocks/>
            </p:cNvCxnSpPr>
            <p:nvPr/>
          </p:nvCxnSpPr>
          <p:spPr>
            <a:xfrm>
              <a:off x="3238500" y="2233588"/>
              <a:ext cx="37485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ABC1472-07CA-A51B-8439-BDC52ED7A205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2233588"/>
              <a:ext cx="0" cy="270345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8CC731B-110E-34B9-2769-72CAD8C43697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00" y="4935116"/>
              <a:ext cx="36215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B1209FA-23E9-A96C-7CDC-6E27F5F16B99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00" y="3585316"/>
              <a:ext cx="59690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556CBD9-7052-E93E-B6E7-D557EA12437E}"/>
              </a:ext>
            </a:extLst>
          </p:cNvPr>
          <p:cNvGrpSpPr/>
          <p:nvPr/>
        </p:nvGrpSpPr>
        <p:grpSpPr>
          <a:xfrm flipH="1">
            <a:off x="7480301" y="2233588"/>
            <a:ext cx="609600" cy="2703456"/>
            <a:chOff x="3238500" y="2233588"/>
            <a:chExt cx="609600" cy="2703456"/>
          </a:xfrm>
        </p:grpSpPr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88F3F057-4856-0339-F27F-2A5F53F30724}"/>
                </a:ext>
              </a:extLst>
            </p:cNvPr>
            <p:cNvCxnSpPr>
              <a:cxnSpLocks/>
            </p:cNvCxnSpPr>
            <p:nvPr/>
          </p:nvCxnSpPr>
          <p:spPr>
            <a:xfrm>
              <a:off x="3238500" y="2233588"/>
              <a:ext cx="37485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76507024-8805-25B2-9651-4952B3953F91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2233588"/>
              <a:ext cx="0" cy="2703456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C023940F-79E0-9640-431A-7E0A62010D63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00" y="4935116"/>
              <a:ext cx="362155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1C2E3D5-BF19-E4AD-22FC-596B0021AC1C}"/>
                </a:ext>
              </a:extLst>
            </p:cNvPr>
            <p:cNvCxnSpPr>
              <a:cxnSpLocks/>
            </p:cNvCxnSpPr>
            <p:nvPr/>
          </p:nvCxnSpPr>
          <p:spPr>
            <a:xfrm>
              <a:off x="3251200" y="3585316"/>
              <a:ext cx="596900" cy="0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椭圆 61">
            <a:extLst>
              <a:ext uri="{FF2B5EF4-FFF2-40B4-BE49-F238E27FC236}">
                <a16:creationId xmlns:a16="http://schemas.microsoft.com/office/drawing/2014/main" id="{9455DDC1-6A47-7AB5-DE0A-7A983B739DDD}"/>
              </a:ext>
            </a:extLst>
          </p:cNvPr>
          <p:cNvSpPr/>
          <p:nvPr/>
        </p:nvSpPr>
        <p:spPr>
          <a:xfrm>
            <a:off x="1105001" y="33175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A019BD4-27EA-229F-CD2C-423AF11730E6}"/>
              </a:ext>
            </a:extLst>
          </p:cNvPr>
          <p:cNvSpPr txBox="1"/>
          <p:nvPr/>
        </p:nvSpPr>
        <p:spPr>
          <a:xfrm>
            <a:off x="1761298" y="32341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61" name="Rectangle 39">
            <a:extLst>
              <a:ext uri="{FF2B5EF4-FFF2-40B4-BE49-F238E27FC236}">
                <a16:creationId xmlns:a16="http://schemas.microsoft.com/office/drawing/2014/main" id="{309E364F-499C-41BB-F8EC-809C41A1035A}"/>
              </a:ext>
            </a:extLst>
          </p:cNvPr>
          <p:cNvSpPr/>
          <p:nvPr/>
        </p:nvSpPr>
        <p:spPr>
          <a:xfrm>
            <a:off x="1748600" y="36391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A947A09F-685E-F045-0111-31F081C59BD9}"/>
              </a:ext>
            </a:extLst>
          </p:cNvPr>
          <p:cNvSpPr/>
          <p:nvPr/>
        </p:nvSpPr>
        <p:spPr>
          <a:xfrm>
            <a:off x="1133960" y="46320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5B759B70-4C18-B919-FAA4-0C4C897830A9}"/>
              </a:ext>
            </a:extLst>
          </p:cNvPr>
          <p:cNvSpPr txBox="1"/>
          <p:nvPr/>
        </p:nvSpPr>
        <p:spPr>
          <a:xfrm>
            <a:off x="1761298" y="45486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67" name="Rectangle 39">
            <a:extLst>
              <a:ext uri="{FF2B5EF4-FFF2-40B4-BE49-F238E27FC236}">
                <a16:creationId xmlns:a16="http://schemas.microsoft.com/office/drawing/2014/main" id="{982B5B82-1338-11BD-AA39-4AF6B1CF73CE}"/>
              </a:ext>
            </a:extLst>
          </p:cNvPr>
          <p:cNvSpPr/>
          <p:nvPr/>
        </p:nvSpPr>
        <p:spPr>
          <a:xfrm>
            <a:off x="1748600" y="49536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ADF2DBFC-03D5-597C-A809-D5CCB1A22554}"/>
              </a:ext>
            </a:extLst>
          </p:cNvPr>
          <p:cNvSpPr/>
          <p:nvPr/>
        </p:nvSpPr>
        <p:spPr>
          <a:xfrm>
            <a:off x="8323331" y="20030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233A328E-745D-C6F5-8A59-16A0B340D071}"/>
              </a:ext>
            </a:extLst>
          </p:cNvPr>
          <p:cNvSpPr txBox="1"/>
          <p:nvPr/>
        </p:nvSpPr>
        <p:spPr>
          <a:xfrm>
            <a:off x="8979628" y="19196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80" name="Rectangle 39">
            <a:extLst>
              <a:ext uri="{FF2B5EF4-FFF2-40B4-BE49-F238E27FC236}">
                <a16:creationId xmlns:a16="http://schemas.microsoft.com/office/drawing/2014/main" id="{C388CB7B-3817-FB33-E947-A0C5C4DC7816}"/>
              </a:ext>
            </a:extLst>
          </p:cNvPr>
          <p:cNvSpPr/>
          <p:nvPr/>
        </p:nvSpPr>
        <p:spPr>
          <a:xfrm>
            <a:off x="8966930" y="23246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4DD17934-7304-8C6B-EBE4-9FEA16DEF5CC}"/>
              </a:ext>
            </a:extLst>
          </p:cNvPr>
          <p:cNvSpPr/>
          <p:nvPr/>
        </p:nvSpPr>
        <p:spPr>
          <a:xfrm>
            <a:off x="8323331" y="33175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857FBE99-67C3-0B6D-332C-768739169439}"/>
              </a:ext>
            </a:extLst>
          </p:cNvPr>
          <p:cNvSpPr txBox="1"/>
          <p:nvPr/>
        </p:nvSpPr>
        <p:spPr>
          <a:xfrm>
            <a:off x="8979628" y="32341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86" name="Rectangle 39">
            <a:extLst>
              <a:ext uri="{FF2B5EF4-FFF2-40B4-BE49-F238E27FC236}">
                <a16:creationId xmlns:a16="http://schemas.microsoft.com/office/drawing/2014/main" id="{796F5588-1F2B-23CC-C925-FA69DCF5AFB7}"/>
              </a:ext>
            </a:extLst>
          </p:cNvPr>
          <p:cNvSpPr/>
          <p:nvPr/>
        </p:nvSpPr>
        <p:spPr>
          <a:xfrm>
            <a:off x="8966930" y="36391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FDD91DF8-9B6E-32BB-3B7C-F9F6D8D8261C}"/>
              </a:ext>
            </a:extLst>
          </p:cNvPr>
          <p:cNvSpPr/>
          <p:nvPr/>
        </p:nvSpPr>
        <p:spPr>
          <a:xfrm>
            <a:off x="8323331" y="4632015"/>
            <a:ext cx="580098" cy="58009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AA9A627-2353-4BB8-D35B-9BF4C1CA3C68}"/>
              </a:ext>
            </a:extLst>
          </p:cNvPr>
          <p:cNvSpPr txBox="1"/>
          <p:nvPr/>
        </p:nvSpPr>
        <p:spPr>
          <a:xfrm>
            <a:off x="8979628" y="454864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92" name="Rectangle 39">
            <a:extLst>
              <a:ext uri="{FF2B5EF4-FFF2-40B4-BE49-F238E27FC236}">
                <a16:creationId xmlns:a16="http://schemas.microsoft.com/office/drawing/2014/main" id="{4B681346-770A-65F0-05F4-36F872BA13B7}"/>
              </a:ext>
            </a:extLst>
          </p:cNvPr>
          <p:cNvSpPr/>
          <p:nvPr/>
        </p:nvSpPr>
        <p:spPr>
          <a:xfrm>
            <a:off x="8966930" y="4953677"/>
            <a:ext cx="2644458" cy="393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</a:p>
        </p:txBody>
      </p:sp>
      <p:sp>
        <p:nvSpPr>
          <p:cNvPr id="95" name="iconfont-11253-5330839">
            <a:extLst>
              <a:ext uri="{FF2B5EF4-FFF2-40B4-BE49-F238E27FC236}">
                <a16:creationId xmlns:a16="http://schemas.microsoft.com/office/drawing/2014/main" id="{262B6759-9A31-722C-0030-8CC058774825}"/>
              </a:ext>
            </a:extLst>
          </p:cNvPr>
          <p:cNvSpPr/>
          <p:nvPr/>
        </p:nvSpPr>
        <p:spPr>
          <a:xfrm>
            <a:off x="1245712" y="4769281"/>
            <a:ext cx="356596" cy="305568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6" name="iconfont-11253-5330826">
            <a:extLst>
              <a:ext uri="{FF2B5EF4-FFF2-40B4-BE49-F238E27FC236}">
                <a16:creationId xmlns:a16="http://schemas.microsoft.com/office/drawing/2014/main" id="{1F61B719-7403-A637-F194-340C2AD08D19}"/>
              </a:ext>
            </a:extLst>
          </p:cNvPr>
          <p:cNvSpPr/>
          <p:nvPr/>
        </p:nvSpPr>
        <p:spPr>
          <a:xfrm>
            <a:off x="1187792" y="3455607"/>
            <a:ext cx="414516" cy="303916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7" name="iconfont-11253-5330148">
            <a:extLst>
              <a:ext uri="{FF2B5EF4-FFF2-40B4-BE49-F238E27FC236}">
                <a16:creationId xmlns:a16="http://schemas.microsoft.com/office/drawing/2014/main" id="{2413EA43-279D-B42E-BACE-D26E7561D9EC}"/>
              </a:ext>
            </a:extLst>
          </p:cNvPr>
          <p:cNvSpPr/>
          <p:nvPr/>
        </p:nvSpPr>
        <p:spPr>
          <a:xfrm>
            <a:off x="8419192" y="4769335"/>
            <a:ext cx="388376" cy="305458"/>
          </a:xfrm>
          <a:custGeom>
            <a:avLst/>
            <a:gdLst>
              <a:gd name="T0" fmla="*/ 7333 w 10000"/>
              <a:gd name="T1" fmla="*/ 1426 h 7866"/>
              <a:gd name="T2" fmla="*/ 7858 w 10000"/>
              <a:gd name="T3" fmla="*/ 2860 h 7866"/>
              <a:gd name="T4" fmla="*/ 7333 w 10000"/>
              <a:gd name="T5" fmla="*/ 4294 h 7866"/>
              <a:gd name="T6" fmla="*/ 5900 w 10000"/>
              <a:gd name="T7" fmla="*/ 5335 h 7866"/>
              <a:gd name="T8" fmla="*/ 3928 w 10000"/>
              <a:gd name="T9" fmla="*/ 5717 h 7866"/>
              <a:gd name="T10" fmla="*/ 2945 w 10000"/>
              <a:gd name="T11" fmla="*/ 5628 h 7866"/>
              <a:gd name="T12" fmla="*/ 1394 w 10000"/>
              <a:gd name="T13" fmla="*/ 6344 h 7866"/>
              <a:gd name="T14" fmla="*/ 914 w 10000"/>
              <a:gd name="T15" fmla="*/ 6432 h 7866"/>
              <a:gd name="T16" fmla="*/ 898 w 10000"/>
              <a:gd name="T17" fmla="*/ 6432 h 7866"/>
              <a:gd name="T18" fmla="*/ 784 w 10000"/>
              <a:gd name="T19" fmla="*/ 6387 h 7866"/>
              <a:gd name="T20" fmla="*/ 719 w 10000"/>
              <a:gd name="T21" fmla="*/ 6270 h 7866"/>
              <a:gd name="T22" fmla="*/ 713 w 10000"/>
              <a:gd name="T23" fmla="*/ 6234 h 7866"/>
              <a:gd name="T24" fmla="*/ 715 w 10000"/>
              <a:gd name="T25" fmla="*/ 6197 h 7866"/>
              <a:gd name="T26" fmla="*/ 726 w 10000"/>
              <a:gd name="T27" fmla="*/ 6164 h 7866"/>
              <a:gd name="T28" fmla="*/ 740 w 10000"/>
              <a:gd name="T29" fmla="*/ 6135 h 7866"/>
              <a:gd name="T30" fmla="*/ 760 w 10000"/>
              <a:gd name="T31" fmla="*/ 6105 h 7866"/>
              <a:gd name="T32" fmla="*/ 783 w 10000"/>
              <a:gd name="T33" fmla="*/ 6076 h 7866"/>
              <a:gd name="T34" fmla="*/ 808 w 10000"/>
              <a:gd name="T35" fmla="*/ 6047 h 7866"/>
              <a:gd name="T36" fmla="*/ 830 w 10000"/>
              <a:gd name="T37" fmla="*/ 6022 h 7866"/>
              <a:gd name="T38" fmla="*/ 958 w 10000"/>
              <a:gd name="T39" fmla="*/ 5882 h 7866"/>
              <a:gd name="T40" fmla="*/ 1103 w 10000"/>
              <a:gd name="T41" fmla="*/ 5719 h 7866"/>
              <a:gd name="T42" fmla="*/ 1228 w 10000"/>
              <a:gd name="T43" fmla="*/ 5556 h 7866"/>
              <a:gd name="T44" fmla="*/ 1368 w 10000"/>
              <a:gd name="T45" fmla="*/ 5341 h 7866"/>
              <a:gd name="T46" fmla="*/ 1481 w 10000"/>
              <a:gd name="T47" fmla="*/ 5096 h 7866"/>
              <a:gd name="T48" fmla="*/ 394 w 10000"/>
              <a:gd name="T49" fmla="*/ 4107 h 7866"/>
              <a:gd name="T50" fmla="*/ 0 w 10000"/>
              <a:gd name="T51" fmla="*/ 2857 h 7866"/>
              <a:gd name="T52" fmla="*/ 525 w 10000"/>
              <a:gd name="T53" fmla="*/ 1424 h 7866"/>
              <a:gd name="T54" fmla="*/ 1958 w 10000"/>
              <a:gd name="T55" fmla="*/ 382 h 7866"/>
              <a:gd name="T56" fmla="*/ 3930 w 10000"/>
              <a:gd name="T57" fmla="*/ 0 h 7866"/>
              <a:gd name="T58" fmla="*/ 5903 w 10000"/>
              <a:gd name="T59" fmla="*/ 382 h 7866"/>
              <a:gd name="T60" fmla="*/ 7333 w 10000"/>
              <a:gd name="T61" fmla="*/ 1426 h 7866"/>
              <a:gd name="T62" fmla="*/ 10000 w 10000"/>
              <a:gd name="T63" fmla="*/ 4289 h 7866"/>
              <a:gd name="T64" fmla="*/ 9604 w 10000"/>
              <a:gd name="T65" fmla="*/ 5541 h 7866"/>
              <a:gd name="T66" fmla="*/ 8516 w 10000"/>
              <a:gd name="T67" fmla="*/ 6526 h 7866"/>
              <a:gd name="T68" fmla="*/ 8630 w 10000"/>
              <a:gd name="T69" fmla="*/ 6771 h 7866"/>
              <a:gd name="T70" fmla="*/ 8770 w 10000"/>
              <a:gd name="T71" fmla="*/ 6986 h 7866"/>
              <a:gd name="T72" fmla="*/ 8895 w 10000"/>
              <a:gd name="T73" fmla="*/ 7149 h 7866"/>
              <a:gd name="T74" fmla="*/ 9040 w 10000"/>
              <a:gd name="T75" fmla="*/ 7312 h 7866"/>
              <a:gd name="T76" fmla="*/ 9168 w 10000"/>
              <a:gd name="T77" fmla="*/ 7452 h 7866"/>
              <a:gd name="T78" fmla="*/ 9190 w 10000"/>
              <a:gd name="T79" fmla="*/ 7477 h 7866"/>
              <a:gd name="T80" fmla="*/ 9215 w 10000"/>
              <a:gd name="T81" fmla="*/ 7506 h 7866"/>
              <a:gd name="T82" fmla="*/ 9238 w 10000"/>
              <a:gd name="T83" fmla="*/ 7535 h 7866"/>
              <a:gd name="T84" fmla="*/ 9258 w 10000"/>
              <a:gd name="T85" fmla="*/ 7565 h 7866"/>
              <a:gd name="T86" fmla="*/ 9271 w 10000"/>
              <a:gd name="T87" fmla="*/ 7594 h 7866"/>
              <a:gd name="T88" fmla="*/ 9283 w 10000"/>
              <a:gd name="T89" fmla="*/ 7627 h 7866"/>
              <a:gd name="T90" fmla="*/ 9285 w 10000"/>
              <a:gd name="T91" fmla="*/ 7664 h 7866"/>
              <a:gd name="T92" fmla="*/ 9279 w 10000"/>
              <a:gd name="T93" fmla="*/ 7700 h 7866"/>
              <a:gd name="T94" fmla="*/ 9206 w 10000"/>
              <a:gd name="T95" fmla="*/ 7824 h 7866"/>
              <a:gd name="T96" fmla="*/ 9083 w 10000"/>
              <a:gd name="T97" fmla="*/ 7862 h 7866"/>
              <a:gd name="T98" fmla="*/ 8603 w 10000"/>
              <a:gd name="T99" fmla="*/ 7774 h 7866"/>
              <a:gd name="T100" fmla="*/ 7051 w 10000"/>
              <a:gd name="T101" fmla="*/ 7059 h 7866"/>
              <a:gd name="T102" fmla="*/ 6069 w 10000"/>
              <a:gd name="T103" fmla="*/ 7147 h 7866"/>
              <a:gd name="T104" fmla="*/ 3435 w 10000"/>
              <a:gd name="T105" fmla="*/ 6410 h 7866"/>
              <a:gd name="T106" fmla="*/ 3925 w 10000"/>
              <a:gd name="T107" fmla="*/ 6432 h 7866"/>
              <a:gd name="T108" fmla="*/ 5649 w 10000"/>
              <a:gd name="T109" fmla="*/ 6181 h 7866"/>
              <a:gd name="T110" fmla="*/ 7121 w 10000"/>
              <a:gd name="T111" fmla="*/ 5461 h 7866"/>
              <a:gd name="T112" fmla="*/ 8193 w 10000"/>
              <a:gd name="T113" fmla="*/ 4278 h 7866"/>
              <a:gd name="T114" fmla="*/ 8568 w 10000"/>
              <a:gd name="T115" fmla="*/ 2861 h 7866"/>
              <a:gd name="T116" fmla="*/ 8440 w 10000"/>
              <a:gd name="T117" fmla="*/ 2012 h 7866"/>
              <a:gd name="T118" fmla="*/ 9579 w 10000"/>
              <a:gd name="T119" fmla="*/ 3005 h 7866"/>
              <a:gd name="T120" fmla="*/ 10000 w 10000"/>
              <a:gd name="T121" fmla="*/ 4289 h 7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00" h="7866">
                <a:moveTo>
                  <a:pt x="7333" y="1426"/>
                </a:moveTo>
                <a:cubicBezTo>
                  <a:pt x="7683" y="1865"/>
                  <a:pt x="7858" y="2342"/>
                  <a:pt x="7858" y="2860"/>
                </a:cubicBezTo>
                <a:cubicBezTo>
                  <a:pt x="7858" y="3377"/>
                  <a:pt x="7683" y="3855"/>
                  <a:pt x="7333" y="4294"/>
                </a:cubicBezTo>
                <a:cubicBezTo>
                  <a:pt x="6983" y="4732"/>
                  <a:pt x="6505" y="5080"/>
                  <a:pt x="5900" y="5335"/>
                </a:cubicBezTo>
                <a:cubicBezTo>
                  <a:pt x="5295" y="5590"/>
                  <a:pt x="4639" y="5717"/>
                  <a:pt x="3928" y="5717"/>
                </a:cubicBezTo>
                <a:cubicBezTo>
                  <a:pt x="3608" y="5717"/>
                  <a:pt x="3280" y="5689"/>
                  <a:pt x="2945" y="5628"/>
                </a:cubicBezTo>
                <a:cubicBezTo>
                  <a:pt x="2484" y="5956"/>
                  <a:pt x="1966" y="6195"/>
                  <a:pt x="1394" y="6344"/>
                </a:cubicBezTo>
                <a:cubicBezTo>
                  <a:pt x="1260" y="6377"/>
                  <a:pt x="1100" y="6407"/>
                  <a:pt x="914" y="6432"/>
                </a:cubicBezTo>
                <a:lnTo>
                  <a:pt x="898" y="6432"/>
                </a:lnTo>
                <a:cubicBezTo>
                  <a:pt x="856" y="6432"/>
                  <a:pt x="819" y="6417"/>
                  <a:pt x="784" y="6387"/>
                </a:cubicBezTo>
                <a:cubicBezTo>
                  <a:pt x="749" y="6359"/>
                  <a:pt x="728" y="6319"/>
                  <a:pt x="719" y="6270"/>
                </a:cubicBezTo>
                <a:cubicBezTo>
                  <a:pt x="715" y="6259"/>
                  <a:pt x="713" y="6246"/>
                  <a:pt x="713" y="6234"/>
                </a:cubicBezTo>
                <a:cubicBezTo>
                  <a:pt x="713" y="6221"/>
                  <a:pt x="714" y="6209"/>
                  <a:pt x="715" y="6197"/>
                </a:cubicBezTo>
                <a:cubicBezTo>
                  <a:pt x="718" y="6186"/>
                  <a:pt x="721" y="6175"/>
                  <a:pt x="726" y="6164"/>
                </a:cubicBezTo>
                <a:cubicBezTo>
                  <a:pt x="731" y="6152"/>
                  <a:pt x="736" y="6144"/>
                  <a:pt x="740" y="6135"/>
                </a:cubicBezTo>
                <a:cubicBezTo>
                  <a:pt x="744" y="6127"/>
                  <a:pt x="750" y="6117"/>
                  <a:pt x="760" y="6105"/>
                </a:cubicBezTo>
                <a:cubicBezTo>
                  <a:pt x="770" y="6092"/>
                  <a:pt x="776" y="6082"/>
                  <a:pt x="783" y="6076"/>
                </a:cubicBezTo>
                <a:cubicBezTo>
                  <a:pt x="789" y="6070"/>
                  <a:pt x="796" y="6061"/>
                  <a:pt x="808" y="6047"/>
                </a:cubicBezTo>
                <a:cubicBezTo>
                  <a:pt x="819" y="6035"/>
                  <a:pt x="826" y="6026"/>
                  <a:pt x="830" y="6022"/>
                </a:cubicBezTo>
                <a:cubicBezTo>
                  <a:pt x="849" y="6000"/>
                  <a:pt x="891" y="5954"/>
                  <a:pt x="958" y="5882"/>
                </a:cubicBezTo>
                <a:cubicBezTo>
                  <a:pt x="1025" y="5812"/>
                  <a:pt x="1073" y="5757"/>
                  <a:pt x="1103" y="5719"/>
                </a:cubicBezTo>
                <a:cubicBezTo>
                  <a:pt x="1131" y="5680"/>
                  <a:pt x="1174" y="5626"/>
                  <a:pt x="1228" y="5556"/>
                </a:cubicBezTo>
                <a:cubicBezTo>
                  <a:pt x="1281" y="5486"/>
                  <a:pt x="1329" y="5415"/>
                  <a:pt x="1368" y="5341"/>
                </a:cubicBezTo>
                <a:cubicBezTo>
                  <a:pt x="1406" y="5267"/>
                  <a:pt x="1445" y="5185"/>
                  <a:pt x="1481" y="5096"/>
                </a:cubicBezTo>
                <a:cubicBezTo>
                  <a:pt x="1020" y="4829"/>
                  <a:pt x="658" y="4499"/>
                  <a:pt x="394" y="4107"/>
                </a:cubicBezTo>
                <a:cubicBezTo>
                  <a:pt x="131" y="3716"/>
                  <a:pt x="0" y="3300"/>
                  <a:pt x="0" y="2857"/>
                </a:cubicBezTo>
                <a:cubicBezTo>
                  <a:pt x="0" y="2340"/>
                  <a:pt x="175" y="1862"/>
                  <a:pt x="525" y="1424"/>
                </a:cubicBezTo>
                <a:cubicBezTo>
                  <a:pt x="875" y="985"/>
                  <a:pt x="1351" y="637"/>
                  <a:pt x="1958" y="382"/>
                </a:cubicBezTo>
                <a:cubicBezTo>
                  <a:pt x="2563" y="127"/>
                  <a:pt x="3219" y="0"/>
                  <a:pt x="3930" y="0"/>
                </a:cubicBezTo>
                <a:cubicBezTo>
                  <a:pt x="4640" y="0"/>
                  <a:pt x="5299" y="127"/>
                  <a:pt x="5903" y="382"/>
                </a:cubicBezTo>
                <a:cubicBezTo>
                  <a:pt x="6506" y="639"/>
                  <a:pt x="6983" y="986"/>
                  <a:pt x="7333" y="1426"/>
                </a:cubicBezTo>
                <a:close/>
                <a:moveTo>
                  <a:pt x="10000" y="4289"/>
                </a:moveTo>
                <a:cubicBezTo>
                  <a:pt x="10000" y="4735"/>
                  <a:pt x="9868" y="5152"/>
                  <a:pt x="9604" y="5541"/>
                </a:cubicBezTo>
                <a:cubicBezTo>
                  <a:pt x="9340" y="5930"/>
                  <a:pt x="8978" y="6259"/>
                  <a:pt x="8516" y="6526"/>
                </a:cubicBezTo>
                <a:cubicBezTo>
                  <a:pt x="8554" y="6615"/>
                  <a:pt x="8591" y="6697"/>
                  <a:pt x="8630" y="6771"/>
                </a:cubicBezTo>
                <a:cubicBezTo>
                  <a:pt x="8669" y="6845"/>
                  <a:pt x="8716" y="6916"/>
                  <a:pt x="8770" y="6986"/>
                </a:cubicBezTo>
                <a:cubicBezTo>
                  <a:pt x="8824" y="7055"/>
                  <a:pt x="8866" y="7110"/>
                  <a:pt x="8895" y="7149"/>
                </a:cubicBezTo>
                <a:cubicBezTo>
                  <a:pt x="8924" y="7187"/>
                  <a:pt x="8974" y="7242"/>
                  <a:pt x="9040" y="7312"/>
                </a:cubicBezTo>
                <a:cubicBezTo>
                  <a:pt x="9106" y="7382"/>
                  <a:pt x="9149" y="7430"/>
                  <a:pt x="9168" y="7452"/>
                </a:cubicBezTo>
                <a:cubicBezTo>
                  <a:pt x="9171" y="7456"/>
                  <a:pt x="9179" y="7464"/>
                  <a:pt x="9190" y="7477"/>
                </a:cubicBezTo>
                <a:cubicBezTo>
                  <a:pt x="9201" y="7490"/>
                  <a:pt x="9210" y="7500"/>
                  <a:pt x="9215" y="7506"/>
                </a:cubicBezTo>
                <a:cubicBezTo>
                  <a:pt x="9220" y="7512"/>
                  <a:pt x="9228" y="7521"/>
                  <a:pt x="9238" y="7535"/>
                </a:cubicBezTo>
                <a:cubicBezTo>
                  <a:pt x="9248" y="7547"/>
                  <a:pt x="9253" y="7559"/>
                  <a:pt x="9258" y="7565"/>
                </a:cubicBezTo>
                <a:cubicBezTo>
                  <a:pt x="9261" y="7572"/>
                  <a:pt x="9266" y="7581"/>
                  <a:pt x="9271" y="7594"/>
                </a:cubicBezTo>
                <a:cubicBezTo>
                  <a:pt x="9276" y="7606"/>
                  <a:pt x="9281" y="7616"/>
                  <a:pt x="9283" y="7627"/>
                </a:cubicBezTo>
                <a:cubicBezTo>
                  <a:pt x="9284" y="7639"/>
                  <a:pt x="9285" y="7651"/>
                  <a:pt x="9285" y="7664"/>
                </a:cubicBezTo>
                <a:cubicBezTo>
                  <a:pt x="9285" y="7676"/>
                  <a:pt x="9283" y="7689"/>
                  <a:pt x="9279" y="7700"/>
                </a:cubicBezTo>
                <a:cubicBezTo>
                  <a:pt x="9268" y="7751"/>
                  <a:pt x="9244" y="7792"/>
                  <a:pt x="9206" y="7824"/>
                </a:cubicBezTo>
                <a:cubicBezTo>
                  <a:pt x="9169" y="7852"/>
                  <a:pt x="9128" y="7866"/>
                  <a:pt x="9083" y="7862"/>
                </a:cubicBezTo>
                <a:cubicBezTo>
                  <a:pt x="8896" y="7836"/>
                  <a:pt x="8736" y="7806"/>
                  <a:pt x="8603" y="7774"/>
                </a:cubicBezTo>
                <a:cubicBezTo>
                  <a:pt x="8030" y="7625"/>
                  <a:pt x="7513" y="7386"/>
                  <a:pt x="7051" y="7059"/>
                </a:cubicBezTo>
                <a:cubicBezTo>
                  <a:pt x="6716" y="7118"/>
                  <a:pt x="6389" y="7147"/>
                  <a:pt x="6069" y="7147"/>
                </a:cubicBezTo>
                <a:cubicBezTo>
                  <a:pt x="5060" y="7147"/>
                  <a:pt x="4183" y="6902"/>
                  <a:pt x="3435" y="6410"/>
                </a:cubicBezTo>
                <a:cubicBezTo>
                  <a:pt x="3651" y="6425"/>
                  <a:pt x="3814" y="6432"/>
                  <a:pt x="3925" y="6432"/>
                </a:cubicBezTo>
                <a:cubicBezTo>
                  <a:pt x="4524" y="6432"/>
                  <a:pt x="5099" y="6348"/>
                  <a:pt x="5649" y="6181"/>
                </a:cubicBezTo>
                <a:cubicBezTo>
                  <a:pt x="6199" y="6013"/>
                  <a:pt x="6690" y="5773"/>
                  <a:pt x="7121" y="5461"/>
                </a:cubicBezTo>
                <a:cubicBezTo>
                  <a:pt x="7586" y="5118"/>
                  <a:pt x="7943" y="4723"/>
                  <a:pt x="8193" y="4278"/>
                </a:cubicBezTo>
                <a:cubicBezTo>
                  <a:pt x="8441" y="3832"/>
                  <a:pt x="8568" y="3360"/>
                  <a:pt x="8568" y="2861"/>
                </a:cubicBezTo>
                <a:cubicBezTo>
                  <a:pt x="8568" y="2575"/>
                  <a:pt x="8525" y="2292"/>
                  <a:pt x="8440" y="2012"/>
                </a:cubicBezTo>
                <a:cubicBezTo>
                  <a:pt x="8920" y="2276"/>
                  <a:pt x="9299" y="2607"/>
                  <a:pt x="9579" y="3005"/>
                </a:cubicBezTo>
                <a:cubicBezTo>
                  <a:pt x="9860" y="3403"/>
                  <a:pt x="10000" y="3830"/>
                  <a:pt x="10000" y="4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8" name="iconfont-1107-834598">
            <a:extLst>
              <a:ext uri="{FF2B5EF4-FFF2-40B4-BE49-F238E27FC236}">
                <a16:creationId xmlns:a16="http://schemas.microsoft.com/office/drawing/2014/main" id="{651EE821-2941-1ACD-D7AB-8ABF2CFABE0C}"/>
              </a:ext>
            </a:extLst>
          </p:cNvPr>
          <p:cNvSpPr/>
          <p:nvPr/>
        </p:nvSpPr>
        <p:spPr>
          <a:xfrm>
            <a:off x="8419192" y="2106075"/>
            <a:ext cx="388376" cy="373978"/>
          </a:xfrm>
          <a:custGeom>
            <a:avLst/>
            <a:gdLst>
              <a:gd name="T0" fmla="*/ 2210 w 13712"/>
              <a:gd name="T1" fmla="*/ 2605 h 13203"/>
              <a:gd name="T2" fmla="*/ 4781 w 13712"/>
              <a:gd name="T3" fmla="*/ 2605 h 13203"/>
              <a:gd name="T4" fmla="*/ 4781 w 13712"/>
              <a:gd name="T5" fmla="*/ 5167 h 13203"/>
              <a:gd name="T6" fmla="*/ 4542 w 13712"/>
              <a:gd name="T7" fmla="*/ 6799 h 13203"/>
              <a:gd name="T8" fmla="*/ 7411 w 13712"/>
              <a:gd name="T9" fmla="*/ 9185 h 13203"/>
              <a:gd name="T10" fmla="*/ 9083 w 13712"/>
              <a:gd name="T11" fmla="*/ 9475 h 13203"/>
              <a:gd name="T12" fmla="*/ 11413 w 13712"/>
              <a:gd name="T13" fmla="*/ 9068 h 13203"/>
              <a:gd name="T14" fmla="*/ 11117 w 13712"/>
              <a:gd name="T15" fmla="*/ 12038 h 13203"/>
              <a:gd name="T16" fmla="*/ 4304 w 13712"/>
              <a:gd name="T17" fmla="*/ 9185 h 13203"/>
              <a:gd name="T18" fmla="*/ 2210 w 13712"/>
              <a:gd name="T19" fmla="*/ 2605 h 13203"/>
              <a:gd name="T20" fmla="*/ 7768 w 13712"/>
              <a:gd name="T21" fmla="*/ 3629 h 13203"/>
              <a:gd name="T22" fmla="*/ 7110 w 13712"/>
              <a:gd name="T23" fmla="*/ 2894 h 13203"/>
              <a:gd name="T24" fmla="*/ 8425 w 13712"/>
              <a:gd name="T25" fmla="*/ 2577 h 13203"/>
              <a:gd name="T26" fmla="*/ 11356 w 13712"/>
              <a:gd name="T27" fmla="*/ 6158 h 13203"/>
              <a:gd name="T28" fmla="*/ 10664 w 13712"/>
              <a:gd name="T29" fmla="*/ 6709 h 13203"/>
              <a:gd name="T30" fmla="*/ 10217 w 13712"/>
              <a:gd name="T31" fmla="*/ 5319 h 13203"/>
              <a:gd name="T32" fmla="*/ 7768 w 13712"/>
              <a:gd name="T33" fmla="*/ 3629 h 13203"/>
              <a:gd name="T34" fmla="*/ 9321 w 13712"/>
              <a:gd name="T35" fmla="*/ 1504 h 13203"/>
              <a:gd name="T36" fmla="*/ 8517 w 13712"/>
              <a:gd name="T37" fmla="*/ 606 h 13203"/>
              <a:gd name="T38" fmla="*/ 10129 w 13712"/>
              <a:gd name="T39" fmla="*/ 213 h 13203"/>
              <a:gd name="T40" fmla="*/ 13712 w 13712"/>
              <a:gd name="T41" fmla="*/ 4597 h 13203"/>
              <a:gd name="T42" fmla="*/ 12874 w 13712"/>
              <a:gd name="T43" fmla="*/ 5276 h 13203"/>
              <a:gd name="T44" fmla="*/ 12284 w 13712"/>
              <a:gd name="T45" fmla="*/ 3537 h 13203"/>
              <a:gd name="T46" fmla="*/ 9321 w 13712"/>
              <a:gd name="T47" fmla="*/ 1504 h 1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12" h="13203">
                <a:moveTo>
                  <a:pt x="2210" y="2605"/>
                </a:moveTo>
                <a:cubicBezTo>
                  <a:pt x="2210" y="2605"/>
                  <a:pt x="3166" y="626"/>
                  <a:pt x="4781" y="2605"/>
                </a:cubicBezTo>
                <a:cubicBezTo>
                  <a:pt x="6393" y="4586"/>
                  <a:pt x="4781" y="5167"/>
                  <a:pt x="4781" y="5167"/>
                </a:cubicBezTo>
                <a:cubicBezTo>
                  <a:pt x="4781" y="5167"/>
                  <a:pt x="3706" y="6158"/>
                  <a:pt x="4542" y="6799"/>
                </a:cubicBezTo>
                <a:cubicBezTo>
                  <a:pt x="5378" y="7438"/>
                  <a:pt x="7411" y="9185"/>
                  <a:pt x="7411" y="9185"/>
                </a:cubicBezTo>
                <a:cubicBezTo>
                  <a:pt x="7411" y="9185"/>
                  <a:pt x="8217" y="10232"/>
                  <a:pt x="9083" y="9475"/>
                </a:cubicBezTo>
                <a:cubicBezTo>
                  <a:pt x="10159" y="8604"/>
                  <a:pt x="10578" y="8457"/>
                  <a:pt x="11413" y="9068"/>
                </a:cubicBezTo>
                <a:cubicBezTo>
                  <a:pt x="12872" y="10128"/>
                  <a:pt x="13328" y="11195"/>
                  <a:pt x="11117" y="12038"/>
                </a:cubicBezTo>
                <a:cubicBezTo>
                  <a:pt x="8666" y="13203"/>
                  <a:pt x="4304" y="9185"/>
                  <a:pt x="4304" y="9185"/>
                </a:cubicBezTo>
                <a:cubicBezTo>
                  <a:pt x="4304" y="9185"/>
                  <a:pt x="0" y="5167"/>
                  <a:pt x="2210" y="2605"/>
                </a:cubicBezTo>
                <a:close/>
                <a:moveTo>
                  <a:pt x="7768" y="3629"/>
                </a:moveTo>
                <a:cubicBezTo>
                  <a:pt x="7768" y="3629"/>
                  <a:pt x="6963" y="3712"/>
                  <a:pt x="7110" y="2894"/>
                </a:cubicBezTo>
                <a:cubicBezTo>
                  <a:pt x="7177" y="2522"/>
                  <a:pt x="7827" y="2399"/>
                  <a:pt x="8425" y="2577"/>
                </a:cubicBezTo>
                <a:cubicBezTo>
                  <a:pt x="9026" y="2751"/>
                  <a:pt x="11265" y="3711"/>
                  <a:pt x="11356" y="6158"/>
                </a:cubicBezTo>
                <a:cubicBezTo>
                  <a:pt x="11356" y="6158"/>
                  <a:pt x="11190" y="6845"/>
                  <a:pt x="10664" y="6709"/>
                </a:cubicBezTo>
                <a:cubicBezTo>
                  <a:pt x="10100" y="6562"/>
                  <a:pt x="10249" y="5522"/>
                  <a:pt x="10217" y="5319"/>
                </a:cubicBezTo>
                <a:cubicBezTo>
                  <a:pt x="10189" y="5116"/>
                  <a:pt x="9413" y="3542"/>
                  <a:pt x="7768" y="3629"/>
                </a:cubicBezTo>
                <a:close/>
                <a:moveTo>
                  <a:pt x="9321" y="1504"/>
                </a:moveTo>
                <a:cubicBezTo>
                  <a:pt x="9321" y="1504"/>
                  <a:pt x="8335" y="1604"/>
                  <a:pt x="8517" y="606"/>
                </a:cubicBezTo>
                <a:cubicBezTo>
                  <a:pt x="8598" y="149"/>
                  <a:pt x="9395" y="0"/>
                  <a:pt x="10129" y="213"/>
                </a:cubicBezTo>
                <a:cubicBezTo>
                  <a:pt x="10861" y="428"/>
                  <a:pt x="13603" y="1604"/>
                  <a:pt x="13712" y="4597"/>
                </a:cubicBezTo>
                <a:cubicBezTo>
                  <a:pt x="13712" y="4597"/>
                  <a:pt x="13477" y="5531"/>
                  <a:pt x="12874" y="5276"/>
                </a:cubicBezTo>
                <a:cubicBezTo>
                  <a:pt x="12346" y="5050"/>
                  <a:pt x="12319" y="3787"/>
                  <a:pt x="12284" y="3537"/>
                </a:cubicBezTo>
                <a:cubicBezTo>
                  <a:pt x="12244" y="3288"/>
                  <a:pt x="11337" y="1396"/>
                  <a:pt x="9321" y="1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9" name="iconfont-1039-797334">
            <a:extLst>
              <a:ext uri="{FF2B5EF4-FFF2-40B4-BE49-F238E27FC236}">
                <a16:creationId xmlns:a16="http://schemas.microsoft.com/office/drawing/2014/main" id="{B40C9C63-FFD7-FDC1-CFB2-3787D231412F}"/>
              </a:ext>
            </a:extLst>
          </p:cNvPr>
          <p:cNvSpPr/>
          <p:nvPr/>
        </p:nvSpPr>
        <p:spPr>
          <a:xfrm>
            <a:off x="8419192" y="3430764"/>
            <a:ext cx="388376" cy="353600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75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工作不足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2DD3A65D-B23D-347C-5F46-E98380E594FC}"/>
              </a:ext>
            </a:extLst>
          </p:cNvPr>
          <p:cNvSpPr/>
          <p:nvPr/>
        </p:nvSpPr>
        <p:spPr>
          <a:xfrm>
            <a:off x="830702" y="2402731"/>
            <a:ext cx="2428875" cy="2914650"/>
          </a:xfrm>
          <a:custGeom>
            <a:avLst/>
            <a:gdLst>
              <a:gd name="connsiteX0" fmla="*/ 685800 w 2428875"/>
              <a:gd name="connsiteY0" fmla="*/ 0 h 2914650"/>
              <a:gd name="connsiteX1" fmla="*/ 0 w 2428875"/>
              <a:gd name="connsiteY1" fmla="*/ 0 h 2914650"/>
              <a:gd name="connsiteX2" fmla="*/ 0 w 2428875"/>
              <a:gd name="connsiteY2" fmla="*/ 2914650 h 2914650"/>
              <a:gd name="connsiteX3" fmla="*/ 2428875 w 2428875"/>
              <a:gd name="connsiteY3" fmla="*/ 2914650 h 2914650"/>
              <a:gd name="connsiteX4" fmla="*/ 2428875 w 2428875"/>
              <a:gd name="connsiteY4" fmla="*/ 0 h 2914650"/>
              <a:gd name="connsiteX5" fmla="*/ 1762125 w 2428875"/>
              <a:gd name="connsiteY5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875" h="2914650">
                <a:moveTo>
                  <a:pt x="685800" y="0"/>
                </a:moveTo>
                <a:lnTo>
                  <a:pt x="0" y="0"/>
                </a:lnTo>
                <a:lnTo>
                  <a:pt x="0" y="2914650"/>
                </a:lnTo>
                <a:lnTo>
                  <a:pt x="2428875" y="2914650"/>
                </a:lnTo>
                <a:lnTo>
                  <a:pt x="2428875" y="0"/>
                </a:lnTo>
                <a:lnTo>
                  <a:pt x="1762125" y="0"/>
                </a:ln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B630FD0-F2DB-597F-D2D2-B9EFA7B3F32A}"/>
              </a:ext>
            </a:extLst>
          </p:cNvPr>
          <p:cNvSpPr/>
          <p:nvPr/>
        </p:nvSpPr>
        <p:spPr>
          <a:xfrm>
            <a:off x="1234772" y="3051116"/>
            <a:ext cx="1620736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0D056B9-79E0-EA0C-EA15-92AD63303077}"/>
              </a:ext>
            </a:extLst>
          </p:cNvPr>
          <p:cNvSpPr/>
          <p:nvPr/>
        </p:nvSpPr>
        <p:spPr>
          <a:xfrm>
            <a:off x="1659890" y="2013770"/>
            <a:ext cx="770500" cy="770500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" name="bar-chart_161189">
            <a:extLst>
              <a:ext uri="{FF2B5EF4-FFF2-40B4-BE49-F238E27FC236}">
                <a16:creationId xmlns:a16="http://schemas.microsoft.com/office/drawing/2014/main" id="{8251A0E5-5074-B90D-2D98-B289B6BDF9F5}"/>
              </a:ext>
            </a:extLst>
          </p:cNvPr>
          <p:cNvSpPr/>
          <p:nvPr/>
        </p:nvSpPr>
        <p:spPr>
          <a:xfrm>
            <a:off x="1853626" y="2206744"/>
            <a:ext cx="383029" cy="384554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7" name="Rectangle 39">
            <a:extLst>
              <a:ext uri="{FF2B5EF4-FFF2-40B4-BE49-F238E27FC236}">
                <a16:creationId xmlns:a16="http://schemas.microsoft.com/office/drawing/2014/main" id="{71D01F75-7677-280B-992D-D051FD441048}"/>
              </a:ext>
            </a:extLst>
          </p:cNvPr>
          <p:cNvSpPr/>
          <p:nvPr/>
        </p:nvSpPr>
        <p:spPr>
          <a:xfrm>
            <a:off x="1034387" y="3765286"/>
            <a:ext cx="2021507" cy="135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D4CDC7C0-B4DC-27AA-79AA-A614577B8134}"/>
              </a:ext>
            </a:extLst>
          </p:cNvPr>
          <p:cNvSpPr/>
          <p:nvPr/>
        </p:nvSpPr>
        <p:spPr>
          <a:xfrm>
            <a:off x="3533109" y="2402731"/>
            <a:ext cx="2428875" cy="2914650"/>
          </a:xfrm>
          <a:custGeom>
            <a:avLst/>
            <a:gdLst>
              <a:gd name="connsiteX0" fmla="*/ 685800 w 2428875"/>
              <a:gd name="connsiteY0" fmla="*/ 0 h 2914650"/>
              <a:gd name="connsiteX1" fmla="*/ 0 w 2428875"/>
              <a:gd name="connsiteY1" fmla="*/ 0 h 2914650"/>
              <a:gd name="connsiteX2" fmla="*/ 0 w 2428875"/>
              <a:gd name="connsiteY2" fmla="*/ 2914650 h 2914650"/>
              <a:gd name="connsiteX3" fmla="*/ 2428875 w 2428875"/>
              <a:gd name="connsiteY3" fmla="*/ 2914650 h 2914650"/>
              <a:gd name="connsiteX4" fmla="*/ 2428875 w 2428875"/>
              <a:gd name="connsiteY4" fmla="*/ 0 h 2914650"/>
              <a:gd name="connsiteX5" fmla="*/ 1762125 w 2428875"/>
              <a:gd name="connsiteY5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875" h="2914650">
                <a:moveTo>
                  <a:pt x="685800" y="0"/>
                </a:moveTo>
                <a:lnTo>
                  <a:pt x="0" y="0"/>
                </a:lnTo>
                <a:lnTo>
                  <a:pt x="0" y="2914650"/>
                </a:lnTo>
                <a:lnTo>
                  <a:pt x="2428875" y="2914650"/>
                </a:lnTo>
                <a:lnTo>
                  <a:pt x="2428875" y="0"/>
                </a:lnTo>
                <a:lnTo>
                  <a:pt x="1762125" y="0"/>
                </a:ln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2030903-8BB7-3774-D161-82C6A1C39231}"/>
              </a:ext>
            </a:extLst>
          </p:cNvPr>
          <p:cNvSpPr/>
          <p:nvPr/>
        </p:nvSpPr>
        <p:spPr>
          <a:xfrm>
            <a:off x="3937179" y="3051116"/>
            <a:ext cx="1620736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D689B362-FDA1-9FC2-EB72-C6CA61A9FE54}"/>
              </a:ext>
            </a:extLst>
          </p:cNvPr>
          <p:cNvSpPr/>
          <p:nvPr/>
        </p:nvSpPr>
        <p:spPr>
          <a:xfrm>
            <a:off x="4362297" y="2013770"/>
            <a:ext cx="770500" cy="770500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3E66D871-FC17-51BF-91F0-C53E50A62309}"/>
              </a:ext>
            </a:extLst>
          </p:cNvPr>
          <p:cNvSpPr/>
          <p:nvPr/>
        </p:nvSpPr>
        <p:spPr>
          <a:xfrm>
            <a:off x="3736794" y="3765286"/>
            <a:ext cx="2021507" cy="135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95F5DB-A9FE-2AB3-BF6A-7BA9D80768F3}"/>
              </a:ext>
            </a:extLst>
          </p:cNvPr>
          <p:cNvSpPr/>
          <p:nvPr/>
        </p:nvSpPr>
        <p:spPr>
          <a:xfrm>
            <a:off x="6230016" y="2402731"/>
            <a:ext cx="2428875" cy="2914650"/>
          </a:xfrm>
          <a:custGeom>
            <a:avLst/>
            <a:gdLst>
              <a:gd name="connsiteX0" fmla="*/ 685800 w 2428875"/>
              <a:gd name="connsiteY0" fmla="*/ 0 h 2914650"/>
              <a:gd name="connsiteX1" fmla="*/ 0 w 2428875"/>
              <a:gd name="connsiteY1" fmla="*/ 0 h 2914650"/>
              <a:gd name="connsiteX2" fmla="*/ 0 w 2428875"/>
              <a:gd name="connsiteY2" fmla="*/ 2914650 h 2914650"/>
              <a:gd name="connsiteX3" fmla="*/ 2428875 w 2428875"/>
              <a:gd name="connsiteY3" fmla="*/ 2914650 h 2914650"/>
              <a:gd name="connsiteX4" fmla="*/ 2428875 w 2428875"/>
              <a:gd name="connsiteY4" fmla="*/ 0 h 2914650"/>
              <a:gd name="connsiteX5" fmla="*/ 1762125 w 2428875"/>
              <a:gd name="connsiteY5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875" h="2914650">
                <a:moveTo>
                  <a:pt x="685800" y="0"/>
                </a:moveTo>
                <a:lnTo>
                  <a:pt x="0" y="0"/>
                </a:lnTo>
                <a:lnTo>
                  <a:pt x="0" y="2914650"/>
                </a:lnTo>
                <a:lnTo>
                  <a:pt x="2428875" y="2914650"/>
                </a:lnTo>
                <a:lnTo>
                  <a:pt x="2428875" y="0"/>
                </a:lnTo>
                <a:lnTo>
                  <a:pt x="1762125" y="0"/>
                </a:ln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6B84CF2-2DA6-120E-4C91-193C006EC66D}"/>
              </a:ext>
            </a:extLst>
          </p:cNvPr>
          <p:cNvSpPr/>
          <p:nvPr/>
        </p:nvSpPr>
        <p:spPr>
          <a:xfrm>
            <a:off x="6634086" y="3051116"/>
            <a:ext cx="1620736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2F9F6718-A16E-AD75-B0FF-5B9FE37D4853}"/>
              </a:ext>
            </a:extLst>
          </p:cNvPr>
          <p:cNvSpPr/>
          <p:nvPr/>
        </p:nvSpPr>
        <p:spPr>
          <a:xfrm>
            <a:off x="7059204" y="2013770"/>
            <a:ext cx="770500" cy="770500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A67EC312-D5FB-7251-75E5-96FBD893E212}"/>
              </a:ext>
            </a:extLst>
          </p:cNvPr>
          <p:cNvSpPr/>
          <p:nvPr/>
        </p:nvSpPr>
        <p:spPr>
          <a:xfrm>
            <a:off x="6433701" y="3765286"/>
            <a:ext cx="2021507" cy="135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55F7619-2D6F-4DC2-C930-781B1C606349}"/>
              </a:ext>
            </a:extLst>
          </p:cNvPr>
          <p:cNvSpPr/>
          <p:nvPr/>
        </p:nvSpPr>
        <p:spPr>
          <a:xfrm>
            <a:off x="8932423" y="2402731"/>
            <a:ext cx="2428875" cy="2914650"/>
          </a:xfrm>
          <a:custGeom>
            <a:avLst/>
            <a:gdLst>
              <a:gd name="connsiteX0" fmla="*/ 685800 w 2428875"/>
              <a:gd name="connsiteY0" fmla="*/ 0 h 2914650"/>
              <a:gd name="connsiteX1" fmla="*/ 0 w 2428875"/>
              <a:gd name="connsiteY1" fmla="*/ 0 h 2914650"/>
              <a:gd name="connsiteX2" fmla="*/ 0 w 2428875"/>
              <a:gd name="connsiteY2" fmla="*/ 2914650 h 2914650"/>
              <a:gd name="connsiteX3" fmla="*/ 2428875 w 2428875"/>
              <a:gd name="connsiteY3" fmla="*/ 2914650 h 2914650"/>
              <a:gd name="connsiteX4" fmla="*/ 2428875 w 2428875"/>
              <a:gd name="connsiteY4" fmla="*/ 0 h 2914650"/>
              <a:gd name="connsiteX5" fmla="*/ 1762125 w 2428875"/>
              <a:gd name="connsiteY5" fmla="*/ 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875" h="2914650">
                <a:moveTo>
                  <a:pt x="685800" y="0"/>
                </a:moveTo>
                <a:lnTo>
                  <a:pt x="0" y="0"/>
                </a:lnTo>
                <a:lnTo>
                  <a:pt x="0" y="2914650"/>
                </a:lnTo>
                <a:lnTo>
                  <a:pt x="2428875" y="2914650"/>
                </a:lnTo>
                <a:lnTo>
                  <a:pt x="2428875" y="0"/>
                </a:lnTo>
                <a:lnTo>
                  <a:pt x="1762125" y="0"/>
                </a:ln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C8BA037F-8A1E-2FA3-5AF4-0C960E1D2E4C}"/>
              </a:ext>
            </a:extLst>
          </p:cNvPr>
          <p:cNvSpPr/>
          <p:nvPr/>
        </p:nvSpPr>
        <p:spPr>
          <a:xfrm>
            <a:off x="9336493" y="3051116"/>
            <a:ext cx="1620736" cy="52322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ABC34962-62E3-AC31-E05F-B0282CF2272B}"/>
              </a:ext>
            </a:extLst>
          </p:cNvPr>
          <p:cNvSpPr/>
          <p:nvPr/>
        </p:nvSpPr>
        <p:spPr>
          <a:xfrm>
            <a:off x="9761611" y="2013770"/>
            <a:ext cx="770500" cy="770500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1" name="Rectangle 39">
            <a:extLst>
              <a:ext uri="{FF2B5EF4-FFF2-40B4-BE49-F238E27FC236}">
                <a16:creationId xmlns:a16="http://schemas.microsoft.com/office/drawing/2014/main" id="{126BF0A2-DBD9-89AA-1272-ABFCE9F9FFCE}"/>
              </a:ext>
            </a:extLst>
          </p:cNvPr>
          <p:cNvSpPr/>
          <p:nvPr/>
        </p:nvSpPr>
        <p:spPr>
          <a:xfrm>
            <a:off x="9136108" y="3765286"/>
            <a:ext cx="2021507" cy="135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7" name="chat_319365">
            <a:extLst>
              <a:ext uri="{FF2B5EF4-FFF2-40B4-BE49-F238E27FC236}">
                <a16:creationId xmlns:a16="http://schemas.microsoft.com/office/drawing/2014/main" id="{E89DC0F5-BEFD-899C-2220-CB98EE224E39}"/>
              </a:ext>
            </a:extLst>
          </p:cNvPr>
          <p:cNvSpPr/>
          <p:nvPr/>
        </p:nvSpPr>
        <p:spPr>
          <a:xfrm>
            <a:off x="4510345" y="2162176"/>
            <a:ext cx="474406" cy="473690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9E57143A-A38F-0D7C-79F9-E7F92FE32050}"/>
              </a:ext>
            </a:extLst>
          </p:cNvPr>
          <p:cNvSpPr/>
          <p:nvPr/>
        </p:nvSpPr>
        <p:spPr>
          <a:xfrm>
            <a:off x="7301296" y="2119861"/>
            <a:ext cx="286316" cy="558318"/>
          </a:xfrm>
          <a:custGeom>
            <a:avLst/>
            <a:gdLst>
              <a:gd name="connsiteX0" fmla="*/ 132084 w 323340"/>
              <a:gd name="connsiteY0" fmla="*/ 460758 h 630513"/>
              <a:gd name="connsiteX1" fmla="*/ 191093 w 323340"/>
              <a:gd name="connsiteY1" fmla="*/ 460758 h 630513"/>
              <a:gd name="connsiteX2" fmla="*/ 186729 w 323340"/>
              <a:gd name="connsiteY2" fmla="*/ 606261 h 630513"/>
              <a:gd name="connsiteX3" fmla="*/ 161509 w 323340"/>
              <a:gd name="connsiteY3" fmla="*/ 630513 h 630513"/>
              <a:gd name="connsiteX4" fmla="*/ 136449 w 323340"/>
              <a:gd name="connsiteY4" fmla="*/ 606261 h 630513"/>
              <a:gd name="connsiteX5" fmla="*/ 64668 w 323340"/>
              <a:gd name="connsiteY5" fmla="*/ 0 h 630513"/>
              <a:gd name="connsiteX6" fmla="*/ 258672 w 323340"/>
              <a:gd name="connsiteY6" fmla="*/ 0 h 630513"/>
              <a:gd name="connsiteX7" fmla="*/ 307173 w 323340"/>
              <a:gd name="connsiteY7" fmla="*/ 48501 h 630513"/>
              <a:gd name="connsiteX8" fmla="*/ 258672 w 323340"/>
              <a:gd name="connsiteY8" fmla="*/ 97002 h 630513"/>
              <a:gd name="connsiteX9" fmla="*/ 239271 w 323340"/>
              <a:gd name="connsiteY9" fmla="*/ 97002 h 630513"/>
              <a:gd name="connsiteX10" fmla="*/ 269988 w 323340"/>
              <a:gd name="connsiteY10" fmla="*/ 307172 h 630513"/>
              <a:gd name="connsiteX11" fmla="*/ 323340 w 323340"/>
              <a:gd name="connsiteY11" fmla="*/ 363758 h 630513"/>
              <a:gd name="connsiteX12" fmla="*/ 323340 w 323340"/>
              <a:gd name="connsiteY12" fmla="*/ 404174 h 630513"/>
              <a:gd name="connsiteX13" fmla="*/ 307173 w 323340"/>
              <a:gd name="connsiteY13" fmla="*/ 420341 h 630513"/>
              <a:gd name="connsiteX14" fmla="*/ 16167 w 323340"/>
              <a:gd name="connsiteY14" fmla="*/ 420341 h 630513"/>
              <a:gd name="connsiteX15" fmla="*/ 0 w 323340"/>
              <a:gd name="connsiteY15" fmla="*/ 404174 h 630513"/>
              <a:gd name="connsiteX16" fmla="*/ 0 w 323340"/>
              <a:gd name="connsiteY16" fmla="*/ 363433 h 630513"/>
              <a:gd name="connsiteX17" fmla="*/ 53189 w 323340"/>
              <a:gd name="connsiteY17" fmla="*/ 307172 h 630513"/>
              <a:gd name="connsiteX18" fmla="*/ 84068 w 323340"/>
              <a:gd name="connsiteY18" fmla="*/ 97002 h 630513"/>
              <a:gd name="connsiteX19" fmla="*/ 64668 w 323340"/>
              <a:gd name="connsiteY19" fmla="*/ 97002 h 630513"/>
              <a:gd name="connsiteX20" fmla="*/ 16167 w 323340"/>
              <a:gd name="connsiteY20" fmla="*/ 48501 h 630513"/>
              <a:gd name="connsiteX21" fmla="*/ 64668 w 323340"/>
              <a:gd name="connsiteY21" fmla="*/ 0 h 63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3340" h="630513">
                <a:moveTo>
                  <a:pt x="132084" y="460758"/>
                </a:moveTo>
                <a:lnTo>
                  <a:pt x="191093" y="460758"/>
                </a:lnTo>
                <a:lnTo>
                  <a:pt x="186729" y="606261"/>
                </a:lnTo>
                <a:cubicBezTo>
                  <a:pt x="186211" y="619810"/>
                  <a:pt x="175072" y="630528"/>
                  <a:pt x="161509" y="630513"/>
                </a:cubicBezTo>
                <a:cubicBezTo>
                  <a:pt x="147976" y="630513"/>
                  <a:pt x="136886" y="619777"/>
                  <a:pt x="136449" y="606261"/>
                </a:cubicBezTo>
                <a:close/>
                <a:moveTo>
                  <a:pt x="64668" y="0"/>
                </a:moveTo>
                <a:lnTo>
                  <a:pt x="258672" y="0"/>
                </a:lnTo>
                <a:cubicBezTo>
                  <a:pt x="285461" y="0"/>
                  <a:pt x="307173" y="21712"/>
                  <a:pt x="307173" y="48501"/>
                </a:cubicBezTo>
                <a:cubicBezTo>
                  <a:pt x="307173" y="75290"/>
                  <a:pt x="285461" y="97002"/>
                  <a:pt x="258672" y="97002"/>
                </a:cubicBezTo>
                <a:lnTo>
                  <a:pt x="239271" y="97002"/>
                </a:lnTo>
                <a:lnTo>
                  <a:pt x="269988" y="307172"/>
                </a:lnTo>
                <a:cubicBezTo>
                  <a:pt x="300010" y="308805"/>
                  <a:pt x="323469" y="333686"/>
                  <a:pt x="323340" y="363758"/>
                </a:cubicBezTo>
                <a:lnTo>
                  <a:pt x="323340" y="404174"/>
                </a:lnTo>
                <a:cubicBezTo>
                  <a:pt x="323340" y="413099"/>
                  <a:pt x="316097" y="420341"/>
                  <a:pt x="307173" y="420341"/>
                </a:cubicBezTo>
                <a:lnTo>
                  <a:pt x="16167" y="420341"/>
                </a:lnTo>
                <a:cubicBezTo>
                  <a:pt x="7242" y="420341"/>
                  <a:pt x="0" y="413099"/>
                  <a:pt x="0" y="404174"/>
                </a:cubicBezTo>
                <a:lnTo>
                  <a:pt x="0" y="363433"/>
                </a:lnTo>
                <a:cubicBezTo>
                  <a:pt x="32" y="333557"/>
                  <a:pt x="23361" y="308886"/>
                  <a:pt x="53189" y="307172"/>
                </a:cubicBezTo>
                <a:lnTo>
                  <a:pt x="84068" y="97002"/>
                </a:lnTo>
                <a:lnTo>
                  <a:pt x="64668" y="97002"/>
                </a:lnTo>
                <a:cubicBezTo>
                  <a:pt x="37879" y="97002"/>
                  <a:pt x="16167" y="75290"/>
                  <a:pt x="16167" y="48501"/>
                </a:cubicBezTo>
                <a:cubicBezTo>
                  <a:pt x="16167" y="21712"/>
                  <a:pt x="37879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BC8CDD0-790F-5445-61B8-5107F782C502}"/>
              </a:ext>
            </a:extLst>
          </p:cNvPr>
          <p:cNvSpPr/>
          <p:nvPr/>
        </p:nvSpPr>
        <p:spPr>
          <a:xfrm>
            <a:off x="9962975" y="2119861"/>
            <a:ext cx="367772" cy="558318"/>
          </a:xfrm>
          <a:custGeom>
            <a:avLst/>
            <a:gdLst>
              <a:gd name="connsiteX0" fmla="*/ 177838 w 420343"/>
              <a:gd name="connsiteY0" fmla="*/ 509262 h 614346"/>
              <a:gd name="connsiteX1" fmla="*/ 145504 w 420343"/>
              <a:gd name="connsiteY1" fmla="*/ 541596 h 614346"/>
              <a:gd name="connsiteX2" fmla="*/ 177838 w 420343"/>
              <a:gd name="connsiteY2" fmla="*/ 573930 h 614346"/>
              <a:gd name="connsiteX3" fmla="*/ 210172 w 420343"/>
              <a:gd name="connsiteY3" fmla="*/ 573930 h 614346"/>
              <a:gd name="connsiteX4" fmla="*/ 209686 w 420343"/>
              <a:gd name="connsiteY4" fmla="*/ 574091 h 614346"/>
              <a:gd name="connsiteX5" fmla="*/ 210333 w 420343"/>
              <a:gd name="connsiteY5" fmla="*/ 574091 h 614346"/>
              <a:gd name="connsiteX6" fmla="*/ 242506 w 420343"/>
              <a:gd name="connsiteY6" fmla="*/ 541596 h 614346"/>
              <a:gd name="connsiteX7" fmla="*/ 210172 w 420343"/>
              <a:gd name="connsiteY7" fmla="*/ 509262 h 614346"/>
              <a:gd name="connsiteX8" fmla="*/ 226500 w 420343"/>
              <a:gd name="connsiteY8" fmla="*/ 197561 h 614346"/>
              <a:gd name="connsiteX9" fmla="*/ 194166 w 420343"/>
              <a:gd name="connsiteY9" fmla="*/ 232967 h 614346"/>
              <a:gd name="connsiteX10" fmla="*/ 208556 w 420343"/>
              <a:gd name="connsiteY10" fmla="*/ 250589 h 614346"/>
              <a:gd name="connsiteX11" fmla="*/ 208571 w 420343"/>
              <a:gd name="connsiteY11" fmla="*/ 250589 h 614346"/>
              <a:gd name="connsiteX12" fmla="*/ 226339 w 420343"/>
              <a:gd name="connsiteY12" fmla="*/ 236201 h 614346"/>
              <a:gd name="connsiteX13" fmla="*/ 234423 w 420343"/>
              <a:gd name="connsiteY13" fmla="*/ 228763 h 614346"/>
              <a:gd name="connsiteX14" fmla="*/ 245578 w 420343"/>
              <a:gd name="connsiteY14" fmla="*/ 231674 h 614346"/>
              <a:gd name="connsiteX15" fmla="*/ 199825 w 420343"/>
              <a:gd name="connsiteY15" fmla="*/ 294886 h 614346"/>
              <a:gd name="connsiteX16" fmla="*/ 195137 w 420343"/>
              <a:gd name="connsiteY16" fmla="*/ 312831 h 614346"/>
              <a:gd name="connsiteX17" fmla="*/ 210333 w 420343"/>
              <a:gd name="connsiteY17" fmla="*/ 323503 h 614346"/>
              <a:gd name="connsiteX18" fmla="*/ 270960 w 420343"/>
              <a:gd name="connsiteY18" fmla="*/ 323503 h 614346"/>
              <a:gd name="connsiteX19" fmla="*/ 270960 w 420343"/>
              <a:gd name="connsiteY19" fmla="*/ 323340 h 614346"/>
              <a:gd name="connsiteX20" fmla="*/ 287288 w 420343"/>
              <a:gd name="connsiteY20" fmla="*/ 307819 h 614346"/>
              <a:gd name="connsiteX21" fmla="*/ 271121 w 420343"/>
              <a:gd name="connsiteY21" fmla="*/ 291652 h 614346"/>
              <a:gd name="connsiteX22" fmla="*/ 250105 w 420343"/>
              <a:gd name="connsiteY22" fmla="*/ 291652 h 614346"/>
              <a:gd name="connsiteX23" fmla="*/ 272253 w 420343"/>
              <a:gd name="connsiteY23" fmla="*/ 213728 h 614346"/>
              <a:gd name="connsiteX24" fmla="*/ 226500 w 420343"/>
              <a:gd name="connsiteY24" fmla="*/ 197561 h 614346"/>
              <a:gd name="connsiteX25" fmla="*/ 331586 w 420343"/>
              <a:gd name="connsiteY25" fmla="*/ 194489 h 614346"/>
              <a:gd name="connsiteX26" fmla="*/ 328353 w 420343"/>
              <a:gd name="connsiteY26" fmla="*/ 195460 h 614346"/>
              <a:gd name="connsiteX27" fmla="*/ 304102 w 420343"/>
              <a:gd name="connsiteY27" fmla="*/ 207584 h 614346"/>
              <a:gd name="connsiteX28" fmla="*/ 303923 w 420343"/>
              <a:gd name="connsiteY28" fmla="*/ 207681 h 614346"/>
              <a:gd name="connsiteX29" fmla="*/ 296827 w 420343"/>
              <a:gd name="connsiteY29" fmla="*/ 229410 h 614346"/>
              <a:gd name="connsiteX30" fmla="*/ 311376 w 420343"/>
              <a:gd name="connsiteY30" fmla="*/ 238302 h 614346"/>
              <a:gd name="connsiteX31" fmla="*/ 318490 w 420343"/>
              <a:gd name="connsiteY31" fmla="*/ 236523 h 614346"/>
              <a:gd name="connsiteX32" fmla="*/ 319461 w 420343"/>
              <a:gd name="connsiteY32" fmla="*/ 236523 h 614346"/>
              <a:gd name="connsiteX33" fmla="*/ 319461 w 420343"/>
              <a:gd name="connsiteY33" fmla="*/ 307336 h 614346"/>
              <a:gd name="connsiteX34" fmla="*/ 335628 w 420343"/>
              <a:gd name="connsiteY34" fmla="*/ 323503 h 614346"/>
              <a:gd name="connsiteX35" fmla="*/ 351795 w 420343"/>
              <a:gd name="connsiteY35" fmla="*/ 307336 h 614346"/>
              <a:gd name="connsiteX36" fmla="*/ 350663 w 420343"/>
              <a:gd name="connsiteY36" fmla="*/ 210495 h 614346"/>
              <a:gd name="connsiteX37" fmla="*/ 349047 w 420343"/>
              <a:gd name="connsiteY37" fmla="*/ 203220 h 614346"/>
              <a:gd name="connsiteX38" fmla="*/ 334657 w 420343"/>
              <a:gd name="connsiteY38" fmla="*/ 194489 h 614346"/>
              <a:gd name="connsiteX39" fmla="*/ 331586 w 420343"/>
              <a:gd name="connsiteY39" fmla="*/ 194489 h 614346"/>
              <a:gd name="connsiteX40" fmla="*/ 161671 w 420343"/>
              <a:gd name="connsiteY40" fmla="*/ 137581 h 614346"/>
              <a:gd name="connsiteX41" fmla="*/ 388009 w 420343"/>
              <a:gd name="connsiteY41" fmla="*/ 137581 h 614346"/>
              <a:gd name="connsiteX42" fmla="*/ 420343 w 420343"/>
              <a:gd name="connsiteY42" fmla="*/ 169915 h 614346"/>
              <a:gd name="connsiteX43" fmla="*/ 420343 w 420343"/>
              <a:gd name="connsiteY43" fmla="*/ 347752 h 614346"/>
              <a:gd name="connsiteX44" fmla="*/ 388009 w 420343"/>
              <a:gd name="connsiteY44" fmla="*/ 380086 h 614346"/>
              <a:gd name="connsiteX45" fmla="*/ 204837 w 420343"/>
              <a:gd name="connsiteY45" fmla="*/ 380086 h 614346"/>
              <a:gd name="connsiteX46" fmla="*/ 185437 w 420343"/>
              <a:gd name="connsiteY46" fmla="*/ 386553 h 614346"/>
              <a:gd name="connsiteX47" fmla="*/ 155204 w 420343"/>
              <a:gd name="connsiteY47" fmla="*/ 409187 h 614346"/>
              <a:gd name="connsiteX48" fmla="*/ 145504 w 420343"/>
              <a:gd name="connsiteY48" fmla="*/ 412420 h 614346"/>
              <a:gd name="connsiteX49" fmla="*/ 129337 w 420343"/>
              <a:gd name="connsiteY49" fmla="*/ 396253 h 614346"/>
              <a:gd name="connsiteX50" fmla="*/ 129337 w 420343"/>
              <a:gd name="connsiteY50" fmla="*/ 169915 h 614346"/>
              <a:gd name="connsiteX51" fmla="*/ 161671 w 420343"/>
              <a:gd name="connsiteY51" fmla="*/ 137581 h 614346"/>
              <a:gd name="connsiteX52" fmla="*/ 64668 w 420343"/>
              <a:gd name="connsiteY52" fmla="*/ 0 h 614346"/>
              <a:gd name="connsiteX53" fmla="*/ 323341 w 420343"/>
              <a:gd name="connsiteY53" fmla="*/ 0 h 614346"/>
              <a:gd name="connsiteX54" fmla="*/ 388009 w 420343"/>
              <a:gd name="connsiteY54" fmla="*/ 64668 h 614346"/>
              <a:gd name="connsiteX55" fmla="*/ 388009 w 420343"/>
              <a:gd name="connsiteY55" fmla="*/ 97002 h 614346"/>
              <a:gd name="connsiteX56" fmla="*/ 80835 w 420343"/>
              <a:gd name="connsiteY56" fmla="*/ 97002 h 614346"/>
              <a:gd name="connsiteX57" fmla="*/ 64668 w 420343"/>
              <a:gd name="connsiteY57" fmla="*/ 113169 h 614346"/>
              <a:gd name="connsiteX58" fmla="*/ 64668 w 420343"/>
              <a:gd name="connsiteY58" fmla="*/ 452676 h 614346"/>
              <a:gd name="connsiteX59" fmla="*/ 80835 w 420343"/>
              <a:gd name="connsiteY59" fmla="*/ 468843 h 614346"/>
              <a:gd name="connsiteX60" fmla="*/ 307174 w 420343"/>
              <a:gd name="connsiteY60" fmla="*/ 468843 h 614346"/>
              <a:gd name="connsiteX61" fmla="*/ 323341 w 420343"/>
              <a:gd name="connsiteY61" fmla="*/ 452676 h 614346"/>
              <a:gd name="connsiteX62" fmla="*/ 323341 w 420343"/>
              <a:gd name="connsiteY62" fmla="*/ 420342 h 614346"/>
              <a:gd name="connsiteX63" fmla="*/ 388009 w 420343"/>
              <a:gd name="connsiteY63" fmla="*/ 420342 h 614346"/>
              <a:gd name="connsiteX64" fmla="*/ 388009 w 420343"/>
              <a:gd name="connsiteY64" fmla="*/ 549678 h 614346"/>
              <a:gd name="connsiteX65" fmla="*/ 323341 w 420343"/>
              <a:gd name="connsiteY65" fmla="*/ 614346 h 614346"/>
              <a:gd name="connsiteX66" fmla="*/ 64668 w 420343"/>
              <a:gd name="connsiteY66" fmla="*/ 614346 h 614346"/>
              <a:gd name="connsiteX67" fmla="*/ 0 w 420343"/>
              <a:gd name="connsiteY67" fmla="*/ 549678 h 614346"/>
              <a:gd name="connsiteX68" fmla="*/ 0 w 420343"/>
              <a:gd name="connsiteY68" fmla="*/ 64668 h 614346"/>
              <a:gd name="connsiteX69" fmla="*/ 64668 w 420343"/>
              <a:gd name="connsiteY69" fmla="*/ 0 h 61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20343" h="614346">
                <a:moveTo>
                  <a:pt x="177838" y="509262"/>
                </a:moveTo>
                <a:cubicBezTo>
                  <a:pt x="159974" y="509262"/>
                  <a:pt x="145504" y="523730"/>
                  <a:pt x="145504" y="541596"/>
                </a:cubicBezTo>
                <a:cubicBezTo>
                  <a:pt x="145504" y="559460"/>
                  <a:pt x="159974" y="573930"/>
                  <a:pt x="177838" y="573930"/>
                </a:cubicBezTo>
                <a:lnTo>
                  <a:pt x="210172" y="573930"/>
                </a:lnTo>
                <a:lnTo>
                  <a:pt x="209686" y="574091"/>
                </a:lnTo>
                <a:cubicBezTo>
                  <a:pt x="209897" y="574091"/>
                  <a:pt x="210123" y="574091"/>
                  <a:pt x="210333" y="574091"/>
                </a:cubicBezTo>
                <a:cubicBezTo>
                  <a:pt x="228197" y="574009"/>
                  <a:pt x="242603" y="559460"/>
                  <a:pt x="242506" y="541596"/>
                </a:cubicBezTo>
                <a:cubicBezTo>
                  <a:pt x="242506" y="523730"/>
                  <a:pt x="228036" y="509262"/>
                  <a:pt x="210172" y="509262"/>
                </a:cubicBezTo>
                <a:close/>
                <a:moveTo>
                  <a:pt x="226500" y="197561"/>
                </a:moveTo>
                <a:cubicBezTo>
                  <a:pt x="209315" y="201328"/>
                  <a:pt x="196366" y="215507"/>
                  <a:pt x="194166" y="232967"/>
                </a:cubicBezTo>
                <a:cubicBezTo>
                  <a:pt x="193326" y="241793"/>
                  <a:pt x="199743" y="249650"/>
                  <a:pt x="208556" y="250589"/>
                </a:cubicBezTo>
                <a:cubicBezTo>
                  <a:pt x="208556" y="250589"/>
                  <a:pt x="208571" y="250589"/>
                  <a:pt x="208571" y="250589"/>
                </a:cubicBezTo>
                <a:cubicBezTo>
                  <a:pt x="217447" y="251526"/>
                  <a:pt x="225400" y="245076"/>
                  <a:pt x="226339" y="236201"/>
                </a:cubicBezTo>
                <a:cubicBezTo>
                  <a:pt x="226824" y="232158"/>
                  <a:pt x="233128" y="228924"/>
                  <a:pt x="234423" y="228763"/>
                </a:cubicBezTo>
                <a:cubicBezTo>
                  <a:pt x="235715" y="228602"/>
                  <a:pt x="242345" y="227147"/>
                  <a:pt x="245578" y="231674"/>
                </a:cubicBezTo>
                <a:cubicBezTo>
                  <a:pt x="250427" y="238787"/>
                  <a:pt x="230380" y="269343"/>
                  <a:pt x="199825" y="294886"/>
                </a:cubicBezTo>
                <a:cubicBezTo>
                  <a:pt x="194651" y="299283"/>
                  <a:pt x="192776" y="306461"/>
                  <a:pt x="195137" y="312831"/>
                </a:cubicBezTo>
                <a:cubicBezTo>
                  <a:pt x="197449" y="319234"/>
                  <a:pt x="203527" y="323503"/>
                  <a:pt x="210333" y="323503"/>
                </a:cubicBezTo>
                <a:lnTo>
                  <a:pt x="270960" y="323503"/>
                </a:lnTo>
                <a:lnTo>
                  <a:pt x="270960" y="323340"/>
                </a:lnTo>
                <a:cubicBezTo>
                  <a:pt x="279706" y="323436"/>
                  <a:pt x="286933" y="316550"/>
                  <a:pt x="287288" y="307819"/>
                </a:cubicBezTo>
                <a:cubicBezTo>
                  <a:pt x="287288" y="298896"/>
                  <a:pt x="280045" y="291652"/>
                  <a:pt x="271121" y="291652"/>
                </a:cubicBezTo>
                <a:lnTo>
                  <a:pt x="250105" y="291652"/>
                </a:lnTo>
                <a:cubicBezTo>
                  <a:pt x="270313" y="268535"/>
                  <a:pt x="288420" y="237655"/>
                  <a:pt x="272253" y="213728"/>
                </a:cubicBezTo>
                <a:cubicBezTo>
                  <a:pt x="262003" y="199145"/>
                  <a:pt x="243638" y="192663"/>
                  <a:pt x="226500" y="197561"/>
                </a:cubicBezTo>
                <a:close/>
                <a:moveTo>
                  <a:pt x="331586" y="194489"/>
                </a:moveTo>
                <a:cubicBezTo>
                  <a:pt x="330487" y="194715"/>
                  <a:pt x="329404" y="195039"/>
                  <a:pt x="328353" y="195460"/>
                </a:cubicBezTo>
                <a:lnTo>
                  <a:pt x="304102" y="207584"/>
                </a:lnTo>
                <a:cubicBezTo>
                  <a:pt x="304037" y="207616"/>
                  <a:pt x="303988" y="207648"/>
                  <a:pt x="303923" y="207681"/>
                </a:cubicBezTo>
                <a:cubicBezTo>
                  <a:pt x="295954" y="211724"/>
                  <a:pt x="292786" y="221456"/>
                  <a:pt x="296827" y="229410"/>
                </a:cubicBezTo>
                <a:cubicBezTo>
                  <a:pt x="299592" y="234907"/>
                  <a:pt x="305234" y="238350"/>
                  <a:pt x="311376" y="238302"/>
                </a:cubicBezTo>
                <a:cubicBezTo>
                  <a:pt x="313866" y="238350"/>
                  <a:pt x="316324" y="237735"/>
                  <a:pt x="318490" y="236523"/>
                </a:cubicBezTo>
                <a:lnTo>
                  <a:pt x="319461" y="236523"/>
                </a:lnTo>
                <a:lnTo>
                  <a:pt x="319461" y="307336"/>
                </a:lnTo>
                <a:cubicBezTo>
                  <a:pt x="319461" y="316258"/>
                  <a:pt x="326703" y="323503"/>
                  <a:pt x="335628" y="323503"/>
                </a:cubicBezTo>
                <a:cubicBezTo>
                  <a:pt x="344552" y="323503"/>
                  <a:pt x="351795" y="316258"/>
                  <a:pt x="351795" y="307336"/>
                </a:cubicBezTo>
                <a:lnTo>
                  <a:pt x="350663" y="210495"/>
                </a:lnTo>
                <a:cubicBezTo>
                  <a:pt x="350695" y="207973"/>
                  <a:pt x="350145" y="205483"/>
                  <a:pt x="349047" y="203220"/>
                </a:cubicBezTo>
                <a:cubicBezTo>
                  <a:pt x="346267" y="197851"/>
                  <a:pt x="340704" y="194474"/>
                  <a:pt x="334657" y="194489"/>
                </a:cubicBezTo>
                <a:cubicBezTo>
                  <a:pt x="333638" y="194392"/>
                  <a:pt x="332605" y="194392"/>
                  <a:pt x="331586" y="194489"/>
                </a:cubicBezTo>
                <a:close/>
                <a:moveTo>
                  <a:pt x="161671" y="137581"/>
                </a:moveTo>
                <a:lnTo>
                  <a:pt x="388009" y="137581"/>
                </a:lnTo>
                <a:cubicBezTo>
                  <a:pt x="405873" y="137581"/>
                  <a:pt x="420343" y="152051"/>
                  <a:pt x="420343" y="169915"/>
                </a:cubicBezTo>
                <a:lnTo>
                  <a:pt x="420343" y="347752"/>
                </a:lnTo>
                <a:cubicBezTo>
                  <a:pt x="420343" y="365617"/>
                  <a:pt x="405873" y="380086"/>
                  <a:pt x="388009" y="380086"/>
                </a:cubicBezTo>
                <a:lnTo>
                  <a:pt x="204837" y="380086"/>
                </a:lnTo>
                <a:cubicBezTo>
                  <a:pt x="197836" y="380086"/>
                  <a:pt x="191029" y="382350"/>
                  <a:pt x="185437" y="386553"/>
                </a:cubicBezTo>
                <a:lnTo>
                  <a:pt x="155204" y="409187"/>
                </a:lnTo>
                <a:cubicBezTo>
                  <a:pt x="152407" y="411288"/>
                  <a:pt x="148995" y="412420"/>
                  <a:pt x="145504" y="412420"/>
                </a:cubicBezTo>
                <a:cubicBezTo>
                  <a:pt x="136579" y="412420"/>
                  <a:pt x="129337" y="405178"/>
                  <a:pt x="129337" y="396253"/>
                </a:cubicBezTo>
                <a:lnTo>
                  <a:pt x="129337" y="169915"/>
                </a:lnTo>
                <a:cubicBezTo>
                  <a:pt x="129337" y="152051"/>
                  <a:pt x="143806" y="137581"/>
                  <a:pt x="161671" y="137581"/>
                </a:cubicBezTo>
                <a:close/>
                <a:moveTo>
                  <a:pt x="64668" y="0"/>
                </a:moveTo>
                <a:lnTo>
                  <a:pt x="323341" y="0"/>
                </a:lnTo>
                <a:cubicBezTo>
                  <a:pt x="359054" y="0"/>
                  <a:pt x="388009" y="28955"/>
                  <a:pt x="388009" y="64668"/>
                </a:cubicBezTo>
                <a:lnTo>
                  <a:pt x="388009" y="97002"/>
                </a:lnTo>
                <a:lnTo>
                  <a:pt x="80835" y="97002"/>
                </a:lnTo>
                <a:cubicBezTo>
                  <a:pt x="71911" y="97002"/>
                  <a:pt x="64668" y="104244"/>
                  <a:pt x="64668" y="113169"/>
                </a:cubicBezTo>
                <a:lnTo>
                  <a:pt x="64668" y="452676"/>
                </a:lnTo>
                <a:cubicBezTo>
                  <a:pt x="64668" y="461601"/>
                  <a:pt x="71911" y="468843"/>
                  <a:pt x="80835" y="468843"/>
                </a:cubicBezTo>
                <a:lnTo>
                  <a:pt x="307174" y="468843"/>
                </a:lnTo>
                <a:cubicBezTo>
                  <a:pt x="316098" y="468843"/>
                  <a:pt x="323341" y="461601"/>
                  <a:pt x="323341" y="452676"/>
                </a:cubicBezTo>
                <a:lnTo>
                  <a:pt x="323341" y="420342"/>
                </a:lnTo>
                <a:lnTo>
                  <a:pt x="388009" y="420342"/>
                </a:lnTo>
                <a:lnTo>
                  <a:pt x="388009" y="549678"/>
                </a:lnTo>
                <a:cubicBezTo>
                  <a:pt x="388009" y="585392"/>
                  <a:pt x="359054" y="614346"/>
                  <a:pt x="323341" y="614346"/>
                </a:cubicBezTo>
                <a:lnTo>
                  <a:pt x="64668" y="614346"/>
                </a:lnTo>
                <a:cubicBezTo>
                  <a:pt x="28955" y="614346"/>
                  <a:pt x="0" y="585392"/>
                  <a:pt x="0" y="549678"/>
                </a:cubicBezTo>
                <a:lnTo>
                  <a:pt x="0" y="64668"/>
                </a:lnTo>
                <a:cubicBezTo>
                  <a:pt x="0" y="28955"/>
                  <a:pt x="28955" y="0"/>
                  <a:pt x="64668" y="0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753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9840FED1-9987-CD6E-4183-547B6897B31A}"/>
              </a:ext>
            </a:extLst>
          </p:cNvPr>
          <p:cNvSpPr/>
          <p:nvPr/>
        </p:nvSpPr>
        <p:spPr>
          <a:xfrm>
            <a:off x="1704521" y="1801283"/>
            <a:ext cx="3309257" cy="330925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9F2919B-7774-00B2-B6DB-E77F51978D7F}"/>
              </a:ext>
            </a:extLst>
          </p:cNvPr>
          <p:cNvSpPr/>
          <p:nvPr/>
        </p:nvSpPr>
        <p:spPr>
          <a:xfrm rot="2481588" flipH="1">
            <a:off x="-131944" y="5717018"/>
            <a:ext cx="2732379" cy="1910189"/>
          </a:xfrm>
          <a:custGeom>
            <a:avLst/>
            <a:gdLst>
              <a:gd name="connsiteX0" fmla="*/ 2678589 w 2732379"/>
              <a:gd name="connsiteY0" fmla="*/ 53790 h 1910189"/>
              <a:gd name="connsiteX1" fmla="*/ 2548728 w 2732379"/>
              <a:gd name="connsiteY1" fmla="*/ 0 h 1910189"/>
              <a:gd name="connsiteX2" fmla="*/ 0 w 2732379"/>
              <a:gd name="connsiteY2" fmla="*/ 0 h 1910189"/>
              <a:gd name="connsiteX3" fmla="*/ 2169751 w 2732379"/>
              <a:gd name="connsiteY3" fmla="*/ 1910189 h 1910189"/>
              <a:gd name="connsiteX4" fmla="*/ 2732379 w 2732379"/>
              <a:gd name="connsiteY4" fmla="*/ 1271109 h 1910189"/>
              <a:gd name="connsiteX5" fmla="*/ 2732379 w 2732379"/>
              <a:gd name="connsiteY5" fmla="*/ 183651 h 1910189"/>
              <a:gd name="connsiteX6" fmla="*/ 2678589 w 2732379"/>
              <a:gd name="connsiteY6" fmla="*/ 53790 h 19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2379" h="1910189">
                <a:moveTo>
                  <a:pt x="2678589" y="53790"/>
                </a:moveTo>
                <a:cubicBezTo>
                  <a:pt x="2645354" y="20556"/>
                  <a:pt x="2599442" y="0"/>
                  <a:pt x="2548728" y="0"/>
                </a:cubicBezTo>
                <a:lnTo>
                  <a:pt x="0" y="0"/>
                </a:lnTo>
                <a:lnTo>
                  <a:pt x="2169751" y="1910189"/>
                </a:lnTo>
                <a:lnTo>
                  <a:pt x="2732379" y="1271109"/>
                </a:lnTo>
                <a:lnTo>
                  <a:pt x="2732379" y="183651"/>
                </a:lnTo>
                <a:cubicBezTo>
                  <a:pt x="2732379" y="132937"/>
                  <a:pt x="2711824" y="87025"/>
                  <a:pt x="267858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565A9F-8AE4-F8F5-FE7A-75928D69B27E}"/>
              </a:ext>
            </a:extLst>
          </p:cNvPr>
          <p:cNvSpPr txBox="1"/>
          <p:nvPr/>
        </p:nvSpPr>
        <p:spPr>
          <a:xfrm>
            <a:off x="2414269" y="3843048"/>
            <a:ext cx="188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PART</a:t>
            </a:r>
            <a:endParaRPr lang="zh-CN" altLang="en-US" sz="4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FA26B2-D3F6-2A90-C074-2DC463AA0D6A}"/>
              </a:ext>
            </a:extLst>
          </p:cNvPr>
          <p:cNvSpPr txBox="1"/>
          <p:nvPr/>
        </p:nvSpPr>
        <p:spPr>
          <a:xfrm>
            <a:off x="2375179" y="2237778"/>
            <a:ext cx="21130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04</a:t>
            </a:r>
            <a:endParaRPr lang="zh-CN" altLang="en-US" sz="1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gaoding-14">
            <a:extLst>
              <a:ext uri="{FF2B5EF4-FFF2-40B4-BE49-F238E27FC236}">
                <a16:creationId xmlns:a16="http://schemas.microsoft.com/office/drawing/2014/main" id="{3ACCBE65-6522-5E51-E8EB-56A6DF3D192B}"/>
              </a:ext>
            </a:extLst>
          </p:cNvPr>
          <p:cNvSpPr txBox="1"/>
          <p:nvPr/>
        </p:nvSpPr>
        <p:spPr>
          <a:xfrm>
            <a:off x="5351209" y="2413560"/>
            <a:ext cx="6537352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未来规划</a:t>
            </a:r>
          </a:p>
        </p:txBody>
      </p:sp>
      <p:sp>
        <p:nvSpPr>
          <p:cNvPr id="8" name="gaoding-14">
            <a:extLst>
              <a:ext uri="{FF2B5EF4-FFF2-40B4-BE49-F238E27FC236}">
                <a16:creationId xmlns:a16="http://schemas.microsoft.com/office/drawing/2014/main" id="{B3892F63-81AF-F338-59B8-56B05D496C32}"/>
              </a:ext>
            </a:extLst>
          </p:cNvPr>
          <p:cNvSpPr txBox="1"/>
          <p:nvPr/>
        </p:nvSpPr>
        <p:spPr>
          <a:xfrm>
            <a:off x="5747657" y="3922481"/>
            <a:ext cx="576217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Future  plan</a:t>
            </a: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21255B93-588B-FB46-F1D7-51EF42A2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46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CFE58-8D57-45E3-8381-5CEEEAB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未来规划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75A8ED70-2CE9-0C05-C229-B8B6EFD82F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3455604"/>
              </p:ext>
            </p:extLst>
          </p:nvPr>
        </p:nvGraphicFramePr>
        <p:xfrm>
          <a:off x="1092200" y="1396153"/>
          <a:ext cx="10007600" cy="258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组合 13">
            <a:extLst>
              <a:ext uri="{FF2B5EF4-FFF2-40B4-BE49-F238E27FC236}">
                <a16:creationId xmlns:a16="http://schemas.microsoft.com/office/drawing/2014/main" id="{57A060B9-C4A4-B4E8-9E73-A97C0F0B4A65}"/>
              </a:ext>
            </a:extLst>
          </p:cNvPr>
          <p:cNvGrpSpPr/>
          <p:nvPr/>
        </p:nvGrpSpPr>
        <p:grpSpPr>
          <a:xfrm>
            <a:off x="1884933" y="4359316"/>
            <a:ext cx="2029127" cy="1787724"/>
            <a:chOff x="1719913" y="4359316"/>
            <a:chExt cx="2029127" cy="1787724"/>
          </a:xfrm>
        </p:grpSpPr>
        <p:sp>
          <p:nvSpPr>
            <p:cNvPr id="8" name="Rectangle 39">
              <a:extLst>
                <a:ext uri="{FF2B5EF4-FFF2-40B4-BE49-F238E27FC236}">
                  <a16:creationId xmlns:a16="http://schemas.microsoft.com/office/drawing/2014/main" id="{EF2B2E7F-327A-1638-2E84-EF0D83FADE69}"/>
                </a:ext>
              </a:extLst>
            </p:cNvPr>
            <p:cNvSpPr/>
            <p:nvPr/>
          </p:nvSpPr>
          <p:spPr>
            <a:xfrm>
              <a:off x="1719913" y="4793464"/>
              <a:ext cx="2029127" cy="135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sym typeface="+mn-lt"/>
                </a:rPr>
                <a:t>单击此处输入你的正文，文字是您思想的提炼，请尽量言简意赅的阐述观点。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533441F-D457-3095-9CC5-1C52A8F6012A}"/>
                </a:ext>
              </a:extLst>
            </p:cNvPr>
            <p:cNvSpPr txBox="1"/>
            <p:nvPr/>
          </p:nvSpPr>
          <p:spPr>
            <a:xfrm>
              <a:off x="2049953" y="4359316"/>
              <a:ext cx="1369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小标题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24E15A2-41E9-0CF2-7C1F-D6422E3D653C}"/>
              </a:ext>
            </a:extLst>
          </p:cNvPr>
          <p:cNvGrpSpPr/>
          <p:nvPr/>
        </p:nvGrpSpPr>
        <p:grpSpPr>
          <a:xfrm>
            <a:off x="5081437" y="4359316"/>
            <a:ext cx="2029127" cy="1787724"/>
            <a:chOff x="4109886" y="4359316"/>
            <a:chExt cx="2029127" cy="1787724"/>
          </a:xfrm>
        </p:grpSpPr>
        <p:sp>
          <p:nvSpPr>
            <p:cNvPr id="10" name="Rectangle 39">
              <a:extLst>
                <a:ext uri="{FF2B5EF4-FFF2-40B4-BE49-F238E27FC236}">
                  <a16:creationId xmlns:a16="http://schemas.microsoft.com/office/drawing/2014/main" id="{1A36C30B-89A3-EB57-F5B9-189FC690715F}"/>
                </a:ext>
              </a:extLst>
            </p:cNvPr>
            <p:cNvSpPr/>
            <p:nvPr/>
          </p:nvSpPr>
          <p:spPr>
            <a:xfrm>
              <a:off x="4109886" y="4793464"/>
              <a:ext cx="2029127" cy="135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sym typeface="+mn-lt"/>
                </a:rPr>
                <a:t>单击此处输入你的正文，文字是您思想的提炼，请尽量言简意赅的阐述观点。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9393EA8-312C-37B6-1C49-E83C00A83FFE}"/>
                </a:ext>
              </a:extLst>
            </p:cNvPr>
            <p:cNvSpPr txBox="1"/>
            <p:nvPr/>
          </p:nvSpPr>
          <p:spPr>
            <a:xfrm>
              <a:off x="4439926" y="4359316"/>
              <a:ext cx="1369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小标题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868B24-6D30-E74F-7A4A-B0BB0F2F08C6}"/>
              </a:ext>
            </a:extLst>
          </p:cNvPr>
          <p:cNvGrpSpPr/>
          <p:nvPr/>
        </p:nvGrpSpPr>
        <p:grpSpPr>
          <a:xfrm>
            <a:off x="8277940" y="4359316"/>
            <a:ext cx="2029127" cy="1787724"/>
            <a:chOff x="7432206" y="4359316"/>
            <a:chExt cx="2029127" cy="1787724"/>
          </a:xfrm>
        </p:grpSpPr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F7506102-CF75-5120-8245-043EB0FC5368}"/>
                </a:ext>
              </a:extLst>
            </p:cNvPr>
            <p:cNvSpPr/>
            <p:nvPr/>
          </p:nvSpPr>
          <p:spPr>
            <a:xfrm>
              <a:off x="7432206" y="4793464"/>
              <a:ext cx="2029127" cy="1353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  <a:sym typeface="+mn-lt"/>
                </a:rPr>
                <a:t>单击此处输入你的正文，文字是您思想的提炼，请尽量言简意赅的阐述观点。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AED1B48-F1B1-9BED-4B7B-53249C9E3C06}"/>
                </a:ext>
              </a:extLst>
            </p:cNvPr>
            <p:cNvSpPr txBox="1"/>
            <p:nvPr/>
          </p:nvSpPr>
          <p:spPr>
            <a:xfrm>
              <a:off x="7762246" y="4359316"/>
              <a:ext cx="1369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小标题</a:t>
              </a: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04138460-30EC-80D3-F449-C53C06E08DA5}"/>
              </a:ext>
            </a:extLst>
          </p:cNvPr>
          <p:cNvCxnSpPr>
            <a:cxnSpLocks/>
          </p:cNvCxnSpPr>
          <p:nvPr/>
        </p:nvCxnSpPr>
        <p:spPr>
          <a:xfrm>
            <a:off x="4495800" y="4400550"/>
            <a:ext cx="0" cy="172878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840C76C-0D6D-2562-67E2-4B8E00943D34}"/>
              </a:ext>
            </a:extLst>
          </p:cNvPr>
          <p:cNvCxnSpPr>
            <a:cxnSpLocks/>
          </p:cNvCxnSpPr>
          <p:nvPr/>
        </p:nvCxnSpPr>
        <p:spPr>
          <a:xfrm>
            <a:off x="7741920" y="4400550"/>
            <a:ext cx="0" cy="172878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21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1D817D86-C7AC-428A-2BE7-81A1FD2A045B}"/>
              </a:ext>
            </a:extLst>
          </p:cNvPr>
          <p:cNvSpPr txBox="1"/>
          <p:nvPr/>
        </p:nvSpPr>
        <p:spPr>
          <a:xfrm>
            <a:off x="4900800" y="789856"/>
            <a:ext cx="2390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spc="6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目录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2789CF-693E-BAC1-5F52-CADC8224957B}"/>
              </a:ext>
            </a:extLst>
          </p:cNvPr>
          <p:cNvSpPr txBox="1"/>
          <p:nvPr/>
        </p:nvSpPr>
        <p:spPr>
          <a:xfrm>
            <a:off x="5041897" y="1966729"/>
            <a:ext cx="208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CONTENTS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90DBD199-C864-8C4D-7B9B-CD27075990AB}"/>
              </a:ext>
            </a:extLst>
          </p:cNvPr>
          <p:cNvGrpSpPr/>
          <p:nvPr/>
        </p:nvGrpSpPr>
        <p:grpSpPr>
          <a:xfrm>
            <a:off x="1977141" y="3101089"/>
            <a:ext cx="808222" cy="808222"/>
            <a:chOff x="1843790" y="2897890"/>
            <a:chExt cx="808222" cy="80822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9588B248-96B4-1CE0-8D97-FF3A636AF407}"/>
                </a:ext>
              </a:extLst>
            </p:cNvPr>
            <p:cNvSpPr/>
            <p:nvPr/>
          </p:nvSpPr>
          <p:spPr>
            <a:xfrm rot="2700000">
              <a:off x="1843790" y="2897890"/>
              <a:ext cx="808222" cy="808222"/>
            </a:xfrm>
            <a:prstGeom prst="roundRect">
              <a:avLst/>
            </a:pr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AB70DA9-46E3-398D-46B1-B3046428C425}"/>
                </a:ext>
              </a:extLst>
            </p:cNvPr>
            <p:cNvSpPr txBox="1"/>
            <p:nvPr/>
          </p:nvSpPr>
          <p:spPr>
            <a:xfrm>
              <a:off x="1907103" y="3040391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01</a:t>
              </a:r>
              <a:endParaRPr lang="zh-CN" altLang="en-US" sz="28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5C922CF-047A-E57B-C383-55AA99055386}"/>
              </a:ext>
            </a:extLst>
          </p:cNvPr>
          <p:cNvGrpSpPr/>
          <p:nvPr/>
        </p:nvGrpSpPr>
        <p:grpSpPr>
          <a:xfrm>
            <a:off x="4453641" y="3101089"/>
            <a:ext cx="808222" cy="808222"/>
            <a:chOff x="4180591" y="2897890"/>
            <a:chExt cx="808222" cy="808222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520CFBF-1E8B-77CE-F1B7-EE674E1CD37C}"/>
                </a:ext>
              </a:extLst>
            </p:cNvPr>
            <p:cNvSpPr/>
            <p:nvPr/>
          </p:nvSpPr>
          <p:spPr>
            <a:xfrm rot="2700000">
              <a:off x="4180591" y="2897890"/>
              <a:ext cx="808222" cy="808222"/>
            </a:xfrm>
            <a:prstGeom prst="roundRect">
              <a:avLst/>
            </a:pr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3253394-B161-2707-BBAD-821856F1A434}"/>
                </a:ext>
              </a:extLst>
            </p:cNvPr>
            <p:cNvSpPr txBox="1"/>
            <p:nvPr/>
          </p:nvSpPr>
          <p:spPr>
            <a:xfrm>
              <a:off x="4243904" y="3040391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02</a:t>
              </a:r>
              <a:endParaRPr lang="zh-CN" altLang="en-US" sz="28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BBC5D8F-529F-E02C-91A2-EBF7EB025E7A}"/>
              </a:ext>
            </a:extLst>
          </p:cNvPr>
          <p:cNvGrpSpPr/>
          <p:nvPr/>
        </p:nvGrpSpPr>
        <p:grpSpPr>
          <a:xfrm>
            <a:off x="6930139" y="3101089"/>
            <a:ext cx="808222" cy="808222"/>
            <a:chOff x="6726939" y="2897890"/>
            <a:chExt cx="808222" cy="808222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63718583-D43B-0FAD-02BD-5CDA269812C1}"/>
                </a:ext>
              </a:extLst>
            </p:cNvPr>
            <p:cNvSpPr/>
            <p:nvPr/>
          </p:nvSpPr>
          <p:spPr>
            <a:xfrm rot="2700000">
              <a:off x="6726939" y="2897890"/>
              <a:ext cx="808222" cy="808222"/>
            </a:xfrm>
            <a:prstGeom prst="roundRect">
              <a:avLst/>
            </a:pr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104DA22-182E-F618-4041-7923AF2F1531}"/>
                </a:ext>
              </a:extLst>
            </p:cNvPr>
            <p:cNvSpPr txBox="1"/>
            <p:nvPr/>
          </p:nvSpPr>
          <p:spPr>
            <a:xfrm>
              <a:off x="6790252" y="3040391"/>
              <a:ext cx="649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03</a:t>
              </a:r>
              <a:endParaRPr lang="zh-CN" altLang="en-US" sz="28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BF13D37-24A5-7E58-C387-2263F59807A3}"/>
              </a:ext>
            </a:extLst>
          </p:cNvPr>
          <p:cNvGrpSpPr/>
          <p:nvPr/>
        </p:nvGrpSpPr>
        <p:grpSpPr>
          <a:xfrm>
            <a:off x="9406637" y="3101089"/>
            <a:ext cx="808222" cy="808222"/>
            <a:chOff x="9273286" y="2897890"/>
            <a:chExt cx="808222" cy="80822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571F1680-97ED-3371-0087-EF0D3DD8DD2F}"/>
                </a:ext>
              </a:extLst>
            </p:cNvPr>
            <p:cNvSpPr/>
            <p:nvPr/>
          </p:nvSpPr>
          <p:spPr>
            <a:xfrm rot="2700000">
              <a:off x="9273286" y="2897890"/>
              <a:ext cx="808222" cy="808222"/>
            </a:xfrm>
            <a:prstGeom prst="roundRect">
              <a:avLst/>
            </a:prstGeom>
            <a:noFill/>
            <a:ln w="349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1F4BA9E-120B-2D38-DDA0-3F617B81EC39}"/>
                </a:ext>
              </a:extLst>
            </p:cNvPr>
            <p:cNvSpPr txBox="1"/>
            <p:nvPr/>
          </p:nvSpPr>
          <p:spPr>
            <a:xfrm>
              <a:off x="9336599" y="3040391"/>
              <a:ext cx="654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04</a:t>
              </a:r>
              <a:endParaRPr lang="zh-CN" altLang="en-US" sz="28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sp>
        <p:nvSpPr>
          <p:cNvPr id="26" name="gaoding-14">
            <a:extLst>
              <a:ext uri="{FF2B5EF4-FFF2-40B4-BE49-F238E27FC236}">
                <a16:creationId xmlns:a16="http://schemas.microsoft.com/office/drawing/2014/main" id="{99EB4BA8-7157-5058-ACCC-9F1E46EA1A94}"/>
              </a:ext>
            </a:extLst>
          </p:cNvPr>
          <p:cNvSpPr txBox="1"/>
          <p:nvPr/>
        </p:nvSpPr>
        <p:spPr>
          <a:xfrm>
            <a:off x="1394479" y="4342188"/>
            <a:ext cx="19735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工作概述</a:t>
            </a:r>
          </a:p>
        </p:txBody>
      </p:sp>
      <p:sp>
        <p:nvSpPr>
          <p:cNvPr id="27" name="gaoding-14">
            <a:extLst>
              <a:ext uri="{FF2B5EF4-FFF2-40B4-BE49-F238E27FC236}">
                <a16:creationId xmlns:a16="http://schemas.microsoft.com/office/drawing/2014/main" id="{03B5C97C-BCCE-6CE5-4DAF-310F27B4AAF1}"/>
              </a:ext>
            </a:extLst>
          </p:cNvPr>
          <p:cNvSpPr txBox="1"/>
          <p:nvPr/>
        </p:nvSpPr>
        <p:spPr>
          <a:xfrm>
            <a:off x="1394479" y="4926666"/>
            <a:ext cx="19646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Summary of work</a:t>
            </a:r>
          </a:p>
        </p:txBody>
      </p:sp>
      <p:sp>
        <p:nvSpPr>
          <p:cNvPr id="39" name="gaoding-14">
            <a:extLst>
              <a:ext uri="{FF2B5EF4-FFF2-40B4-BE49-F238E27FC236}">
                <a16:creationId xmlns:a16="http://schemas.microsoft.com/office/drawing/2014/main" id="{2252CAE2-F29E-7F2E-44DA-81958FBC165A}"/>
              </a:ext>
            </a:extLst>
          </p:cNvPr>
          <p:cNvSpPr txBox="1"/>
          <p:nvPr/>
        </p:nvSpPr>
        <p:spPr>
          <a:xfrm>
            <a:off x="11137990" y="8267553"/>
            <a:ext cx="30351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Future plan</a:t>
            </a:r>
          </a:p>
        </p:txBody>
      </p:sp>
      <p:sp>
        <p:nvSpPr>
          <p:cNvPr id="40" name="gaoding-14">
            <a:extLst>
              <a:ext uri="{FF2B5EF4-FFF2-40B4-BE49-F238E27FC236}">
                <a16:creationId xmlns:a16="http://schemas.microsoft.com/office/drawing/2014/main" id="{FB0093F0-8DAA-B9DD-2433-07B98C831AE8}"/>
              </a:ext>
            </a:extLst>
          </p:cNvPr>
          <p:cNvSpPr txBox="1"/>
          <p:nvPr/>
        </p:nvSpPr>
        <p:spPr>
          <a:xfrm>
            <a:off x="3870978" y="4342188"/>
            <a:ext cx="19735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工作总结</a:t>
            </a:r>
          </a:p>
        </p:txBody>
      </p:sp>
      <p:sp>
        <p:nvSpPr>
          <p:cNvPr id="41" name="gaoding-14">
            <a:extLst>
              <a:ext uri="{FF2B5EF4-FFF2-40B4-BE49-F238E27FC236}">
                <a16:creationId xmlns:a16="http://schemas.microsoft.com/office/drawing/2014/main" id="{2462AADB-4C02-1436-CC21-0C43F2C6D31E}"/>
              </a:ext>
            </a:extLst>
          </p:cNvPr>
          <p:cNvSpPr txBox="1"/>
          <p:nvPr/>
        </p:nvSpPr>
        <p:spPr>
          <a:xfrm>
            <a:off x="6347478" y="4342188"/>
            <a:ext cx="19735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工作不足</a:t>
            </a:r>
          </a:p>
        </p:txBody>
      </p:sp>
      <p:sp>
        <p:nvSpPr>
          <p:cNvPr id="42" name="gaoding-14">
            <a:extLst>
              <a:ext uri="{FF2B5EF4-FFF2-40B4-BE49-F238E27FC236}">
                <a16:creationId xmlns:a16="http://schemas.microsoft.com/office/drawing/2014/main" id="{7C342B22-28AB-1FD6-B41F-441B9D63D754}"/>
              </a:ext>
            </a:extLst>
          </p:cNvPr>
          <p:cNvSpPr txBox="1"/>
          <p:nvPr/>
        </p:nvSpPr>
        <p:spPr>
          <a:xfrm>
            <a:off x="8823975" y="4342188"/>
            <a:ext cx="19735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spc="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未来规划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iSans Semibold" panose="00000700000000000000" pitchFamily="2" charset="-122"/>
              <a:ea typeface="MiSans Semibold" panose="00000700000000000000" pitchFamily="2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3" name="gaoding-14">
            <a:extLst>
              <a:ext uri="{FF2B5EF4-FFF2-40B4-BE49-F238E27FC236}">
                <a16:creationId xmlns:a16="http://schemas.microsoft.com/office/drawing/2014/main" id="{8569EEE3-BC67-1714-A18F-B7726C562D12}"/>
              </a:ext>
            </a:extLst>
          </p:cNvPr>
          <p:cNvSpPr txBox="1"/>
          <p:nvPr/>
        </p:nvSpPr>
        <p:spPr>
          <a:xfrm>
            <a:off x="3870978" y="4926666"/>
            <a:ext cx="19646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Work summary</a:t>
            </a:r>
          </a:p>
        </p:txBody>
      </p:sp>
      <p:sp>
        <p:nvSpPr>
          <p:cNvPr id="44" name="gaoding-14">
            <a:extLst>
              <a:ext uri="{FF2B5EF4-FFF2-40B4-BE49-F238E27FC236}">
                <a16:creationId xmlns:a16="http://schemas.microsoft.com/office/drawing/2014/main" id="{9CD74335-15FE-E615-84A6-E32BD4A05C93}"/>
              </a:ext>
            </a:extLst>
          </p:cNvPr>
          <p:cNvSpPr txBox="1"/>
          <p:nvPr/>
        </p:nvSpPr>
        <p:spPr>
          <a:xfrm>
            <a:off x="6347477" y="4926666"/>
            <a:ext cx="19646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Lack of work</a:t>
            </a:r>
          </a:p>
        </p:txBody>
      </p:sp>
      <p:sp>
        <p:nvSpPr>
          <p:cNvPr id="45" name="gaoding-14">
            <a:extLst>
              <a:ext uri="{FF2B5EF4-FFF2-40B4-BE49-F238E27FC236}">
                <a16:creationId xmlns:a16="http://schemas.microsoft.com/office/drawing/2014/main" id="{D89F06AD-4E1B-929D-2C1D-CCE8AADEE700}"/>
              </a:ext>
            </a:extLst>
          </p:cNvPr>
          <p:cNvSpPr txBox="1"/>
          <p:nvPr/>
        </p:nvSpPr>
        <p:spPr>
          <a:xfrm>
            <a:off x="8823976" y="4926666"/>
            <a:ext cx="19646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Future plan</a:t>
            </a: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96F1F4CA-E878-EF82-EE2D-1C0F1BEFE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0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CFE58-8D57-45E3-8381-5CEEEAB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未来规划</a:t>
            </a: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861E1A8-D681-CC8B-DDE1-15670EE90C85}"/>
              </a:ext>
            </a:extLst>
          </p:cNvPr>
          <p:cNvGrpSpPr/>
          <p:nvPr/>
        </p:nvGrpSpPr>
        <p:grpSpPr>
          <a:xfrm>
            <a:off x="1705083" y="1341438"/>
            <a:ext cx="8781835" cy="4425387"/>
            <a:chOff x="1604265" y="1341438"/>
            <a:chExt cx="8781835" cy="4425387"/>
          </a:xfrm>
        </p:grpSpPr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A1C5462A-22C7-A64B-4181-836425BC46C3}"/>
                </a:ext>
              </a:extLst>
            </p:cNvPr>
            <p:cNvGrpSpPr/>
            <p:nvPr/>
          </p:nvGrpSpPr>
          <p:grpSpPr>
            <a:xfrm>
              <a:off x="1604265" y="1637942"/>
              <a:ext cx="5289786" cy="3832379"/>
              <a:chOff x="1604265" y="1631566"/>
              <a:chExt cx="5289786" cy="3832379"/>
            </a:xfrm>
          </p:grpSpPr>
          <p:sp>
            <p:nvSpPr>
              <p:cNvPr id="72" name="Rectangle 39">
                <a:extLst>
                  <a:ext uri="{FF2B5EF4-FFF2-40B4-BE49-F238E27FC236}">
                    <a16:creationId xmlns:a16="http://schemas.microsoft.com/office/drawing/2014/main" id="{D7CC325A-405F-A590-2ED0-099B4B2530E9}"/>
                  </a:ext>
                </a:extLst>
              </p:cNvPr>
              <p:cNvSpPr/>
              <p:nvPr/>
            </p:nvSpPr>
            <p:spPr>
              <a:xfrm>
                <a:off x="1604265" y="4750545"/>
                <a:ext cx="5289786" cy="713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1800"/>
                  </a:spcBef>
                  <a:spcAft>
                    <a:spcPts val="1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Sans" panose="00000500000000000000" pitchFamily="2" charset="-122"/>
                    <a:ea typeface="MiSans" panose="00000500000000000000" pitchFamily="2" charset="-122"/>
                    <a:sym typeface="+mn-lt"/>
                  </a:rPr>
                  <a:t>单击此处输入你的正文，文字是您思想的提炼，为了最终演示发布的良好效果，请尽量言简意赅的阐述观点。</a:t>
                </a:r>
              </a:p>
            </p:txBody>
          </p:sp>
          <p:sp>
            <p:nvSpPr>
              <p:cNvPr id="73" name="Rectangle 40">
                <a:extLst>
                  <a:ext uri="{FF2B5EF4-FFF2-40B4-BE49-F238E27FC236}">
                    <a16:creationId xmlns:a16="http://schemas.microsoft.com/office/drawing/2014/main" id="{9FD67CB6-33E0-9E92-7B4E-BEB200388871}"/>
                  </a:ext>
                </a:extLst>
              </p:cNvPr>
              <p:cNvSpPr/>
              <p:nvPr/>
            </p:nvSpPr>
            <p:spPr>
              <a:xfrm>
                <a:off x="1604265" y="4334271"/>
                <a:ext cx="20313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  <a:sym typeface="+mn-lt"/>
                  </a:rPr>
                  <a:t>请添加小标题</a:t>
                </a:r>
                <a:endParaRPr lang="en-US" sz="24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  <a:sym typeface="+mn-lt"/>
                </a:endParaRPr>
              </a:p>
            </p:txBody>
          </p: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0A281627-2273-956C-CCED-5FEE22264F8E}"/>
                  </a:ext>
                </a:extLst>
              </p:cNvPr>
              <p:cNvGrpSpPr/>
              <p:nvPr/>
            </p:nvGrpSpPr>
            <p:grpSpPr>
              <a:xfrm rot="21431792">
                <a:off x="3510863" y="1631566"/>
                <a:ext cx="403218" cy="627571"/>
                <a:chOff x="3130557" y="3135765"/>
                <a:chExt cx="219739" cy="342003"/>
              </a:xfrm>
            </p:grpSpPr>
            <p:sp>
              <p:nvSpPr>
                <p:cNvPr id="77" name="任意多边形: 形状 76">
                  <a:extLst>
                    <a:ext uri="{FF2B5EF4-FFF2-40B4-BE49-F238E27FC236}">
                      <a16:creationId xmlns:a16="http://schemas.microsoft.com/office/drawing/2014/main" id="{7D18FB4C-0E32-73D7-04AD-9BABC136CD9C}"/>
                    </a:ext>
                  </a:extLst>
                </p:cNvPr>
                <p:cNvSpPr/>
                <p:nvPr/>
              </p:nvSpPr>
              <p:spPr>
                <a:xfrm>
                  <a:off x="3130557" y="3178683"/>
                  <a:ext cx="156210" cy="299085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solidFill>
                  <a:schemeClr val="accent1">
                    <a:alpha val="49000"/>
                  </a:schemeClr>
                </a:solidFill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8" name="任意多边形: 形状 77">
                  <a:extLst>
                    <a:ext uri="{FF2B5EF4-FFF2-40B4-BE49-F238E27FC236}">
                      <a16:creationId xmlns:a16="http://schemas.microsoft.com/office/drawing/2014/main" id="{65804012-91EE-EEC3-EF3E-2C0A7CF4D2EE}"/>
                    </a:ext>
                  </a:extLst>
                </p:cNvPr>
                <p:cNvSpPr/>
                <p:nvPr/>
              </p:nvSpPr>
              <p:spPr>
                <a:xfrm>
                  <a:off x="3272630" y="3135765"/>
                  <a:ext cx="77666" cy="148702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0456631C-69A3-D7F5-D7EC-C1D2BF81F4A8}"/>
                  </a:ext>
                </a:extLst>
              </p:cNvPr>
              <p:cNvSpPr/>
              <p:nvPr/>
            </p:nvSpPr>
            <p:spPr>
              <a:xfrm>
                <a:off x="1718299" y="1666472"/>
                <a:ext cx="1743538" cy="1743538"/>
              </a:xfrm>
              <a:prstGeom prst="ellipse">
                <a:avLst/>
              </a:prstGeom>
              <a:gradFill>
                <a:gsLst>
                  <a:gs pos="74000">
                    <a:schemeClr val="accent1"/>
                  </a:gs>
                  <a:gs pos="0">
                    <a:schemeClr val="accent1">
                      <a:lumMod val="90000"/>
                      <a:lumOff val="1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54000" dir="2700000" sx="102000" sy="102000" algn="tl" rotWithShape="0">
                  <a:schemeClr val="accent1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B061D70A-DF30-8E76-2E25-2FFE365C9F95}"/>
                  </a:ext>
                </a:extLst>
              </p:cNvPr>
              <p:cNvGrpSpPr/>
              <p:nvPr/>
            </p:nvGrpSpPr>
            <p:grpSpPr>
              <a:xfrm>
                <a:off x="1874046" y="2184297"/>
                <a:ext cx="1460896" cy="707886"/>
                <a:chOff x="1639754" y="2145038"/>
                <a:chExt cx="1460896" cy="707886"/>
              </a:xfrm>
            </p:grpSpPr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3D3CF908-6D67-3CDB-09F4-ADC3A31C5A23}"/>
                    </a:ext>
                  </a:extLst>
                </p:cNvPr>
                <p:cNvSpPr txBox="1"/>
                <p:nvPr/>
              </p:nvSpPr>
              <p:spPr>
                <a:xfrm>
                  <a:off x="1639754" y="2145038"/>
                  <a:ext cx="120417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Sans Semibold" panose="00000700000000000000" pitchFamily="2" charset="-122"/>
                      <a:ea typeface="MiSans Semibold" panose="00000700000000000000" pitchFamily="2" charset="-122"/>
                      <a:cs typeface="Arial" panose="020B0604020202020204" pitchFamily="34" charset="0"/>
                    </a:rPr>
                    <a:t>600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 Semibold" panose="00000700000000000000" pitchFamily="2" charset="-122"/>
                    <a:ea typeface="MiSans Semibold" panose="00000700000000000000" pitchFamily="2" charset="-122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81" name="组合 80">
                  <a:extLst>
                    <a:ext uri="{FF2B5EF4-FFF2-40B4-BE49-F238E27FC236}">
                      <a16:creationId xmlns:a16="http://schemas.microsoft.com/office/drawing/2014/main" id="{A64E23B2-9A52-D6CA-7E75-53F0777E3073}"/>
                    </a:ext>
                  </a:extLst>
                </p:cNvPr>
                <p:cNvGrpSpPr/>
                <p:nvPr/>
              </p:nvGrpSpPr>
              <p:grpSpPr>
                <a:xfrm>
                  <a:off x="2762096" y="2429419"/>
                  <a:ext cx="338554" cy="276999"/>
                  <a:chOff x="2780216" y="2398290"/>
                  <a:chExt cx="338554" cy="276999"/>
                </a:xfrm>
              </p:grpSpPr>
              <p:sp>
                <p:nvSpPr>
                  <p:cNvPr id="82" name="椭圆 81">
                    <a:extLst>
                      <a:ext uri="{FF2B5EF4-FFF2-40B4-BE49-F238E27FC236}">
                        <a16:creationId xmlns:a16="http://schemas.microsoft.com/office/drawing/2014/main" id="{00F051E2-CCFE-8348-3615-9CAD92AD11CC}"/>
                      </a:ext>
                    </a:extLst>
                  </p:cNvPr>
                  <p:cNvSpPr/>
                  <p:nvPr/>
                </p:nvSpPr>
                <p:spPr>
                  <a:xfrm>
                    <a:off x="2824401" y="2411698"/>
                    <a:ext cx="250184" cy="25018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dirty="0">
                      <a:latin typeface="MiSans" panose="00000500000000000000" pitchFamily="2" charset="-122"/>
                      <a:ea typeface="MiSans" panose="00000500000000000000" pitchFamily="2" charset="-122"/>
                    </a:endParaRPr>
                  </a:p>
                </p:txBody>
              </p:sp>
              <p:sp>
                <p:nvSpPr>
                  <p:cNvPr id="83" name="文本框 82">
                    <a:extLst>
                      <a:ext uri="{FF2B5EF4-FFF2-40B4-BE49-F238E27FC236}">
                        <a16:creationId xmlns:a16="http://schemas.microsoft.com/office/drawing/2014/main" id="{15E06288-96FB-9BAA-CBC2-3BB5652CEF12}"/>
                      </a:ext>
                    </a:extLst>
                  </p:cNvPr>
                  <p:cNvSpPr txBox="1"/>
                  <p:nvPr/>
                </p:nvSpPr>
                <p:spPr>
                  <a:xfrm>
                    <a:off x="2780216" y="2398290"/>
                    <a:ext cx="33855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MiSans" panose="00000500000000000000" pitchFamily="2" charset="-122"/>
                        <a:ea typeface="MiSans" panose="00000500000000000000" pitchFamily="2" charset="-122"/>
                      </a:rPr>
                      <a:t>人</a:t>
                    </a:r>
                  </a:p>
                </p:txBody>
              </p:sp>
            </p:grpSp>
          </p:grp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8E138BDA-48A7-32F8-26C5-0CF11B79E936}"/>
                  </a:ext>
                </a:extLst>
              </p:cNvPr>
              <p:cNvSpPr txBox="1"/>
              <p:nvPr/>
            </p:nvSpPr>
            <p:spPr>
              <a:xfrm>
                <a:off x="1705865" y="3595227"/>
                <a:ext cx="18635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200" dirty="0">
                    <a:solidFill>
                      <a:schemeClr val="accent1"/>
                    </a:solidFill>
                    <a:latin typeface="MiSans Semibold" panose="00000700000000000000" pitchFamily="2" charset="-122"/>
                    <a:ea typeface="MiSans Semibold" panose="00000700000000000000" pitchFamily="2" charset="-122"/>
                  </a:rPr>
                  <a:t>输入小标题</a:t>
                </a:r>
              </a:p>
            </p:txBody>
          </p:sp>
          <p:grpSp>
            <p:nvGrpSpPr>
              <p:cNvPr id="86" name="组合 85">
                <a:extLst>
                  <a:ext uri="{FF2B5EF4-FFF2-40B4-BE49-F238E27FC236}">
                    <a16:creationId xmlns:a16="http://schemas.microsoft.com/office/drawing/2014/main" id="{692C4418-A2D2-293F-CECD-48A0329391BD}"/>
                  </a:ext>
                </a:extLst>
              </p:cNvPr>
              <p:cNvGrpSpPr/>
              <p:nvPr/>
            </p:nvGrpSpPr>
            <p:grpSpPr>
              <a:xfrm rot="21431792">
                <a:off x="6316087" y="1631566"/>
                <a:ext cx="403218" cy="627571"/>
                <a:chOff x="3130557" y="3135765"/>
                <a:chExt cx="219739" cy="342003"/>
              </a:xfrm>
            </p:grpSpPr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D2CC3968-E111-FFF7-289A-44CD74100719}"/>
                    </a:ext>
                  </a:extLst>
                </p:cNvPr>
                <p:cNvSpPr/>
                <p:nvPr/>
              </p:nvSpPr>
              <p:spPr>
                <a:xfrm>
                  <a:off x="3130557" y="3178683"/>
                  <a:ext cx="156210" cy="299085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solidFill>
                  <a:schemeClr val="accent1">
                    <a:alpha val="49000"/>
                  </a:schemeClr>
                </a:solidFill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05BAA2BE-829B-8D63-CF11-8BB88EB4603B}"/>
                    </a:ext>
                  </a:extLst>
                </p:cNvPr>
                <p:cNvSpPr/>
                <p:nvPr/>
              </p:nvSpPr>
              <p:spPr>
                <a:xfrm>
                  <a:off x="3272630" y="3135765"/>
                  <a:ext cx="77666" cy="148702"/>
                </a:xfrm>
                <a:custGeom>
                  <a:avLst/>
                  <a:gdLst>
                    <a:gd name="connsiteX0" fmla="*/ 0 w 156210"/>
                    <a:gd name="connsiteY0" fmla="*/ 125730 h 299085"/>
                    <a:gd name="connsiteX1" fmla="*/ 47625 w 156210"/>
                    <a:gd name="connsiteY1" fmla="*/ 106680 h 299085"/>
                    <a:gd name="connsiteX2" fmla="*/ 72390 w 156210"/>
                    <a:gd name="connsiteY2" fmla="*/ 299085 h 299085"/>
                    <a:gd name="connsiteX3" fmla="*/ 108585 w 156210"/>
                    <a:gd name="connsiteY3" fmla="*/ 114300 h 299085"/>
                    <a:gd name="connsiteX4" fmla="*/ 156210 w 156210"/>
                    <a:gd name="connsiteY4" fmla="*/ 135255 h 299085"/>
                    <a:gd name="connsiteX5" fmla="*/ 81915 w 156210"/>
                    <a:gd name="connsiteY5" fmla="*/ 0 h 299085"/>
                    <a:gd name="connsiteX6" fmla="*/ 0 w 156210"/>
                    <a:gd name="connsiteY6" fmla="*/ 125730 h 29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210" h="299085">
                      <a:moveTo>
                        <a:pt x="0" y="125730"/>
                      </a:moveTo>
                      <a:lnTo>
                        <a:pt x="47625" y="106680"/>
                      </a:lnTo>
                      <a:lnTo>
                        <a:pt x="72390" y="299085"/>
                      </a:lnTo>
                      <a:lnTo>
                        <a:pt x="108585" y="114300"/>
                      </a:lnTo>
                      <a:lnTo>
                        <a:pt x="156210" y="135255"/>
                      </a:lnTo>
                      <a:lnTo>
                        <a:pt x="81915" y="0"/>
                      </a:lnTo>
                      <a:lnTo>
                        <a:pt x="0" y="125730"/>
                      </a:lnTo>
                      <a:close/>
                    </a:path>
                  </a:pathLst>
                </a:custGeom>
                <a:solidFill>
                  <a:schemeClr val="accent1">
                    <a:alpha val="40000"/>
                  </a:schemeClr>
                </a:solidFill>
                <a:ln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64511F16-E2B2-6CB5-52BD-327378D13983}"/>
                  </a:ext>
                </a:extLst>
              </p:cNvPr>
              <p:cNvSpPr/>
              <p:nvPr/>
            </p:nvSpPr>
            <p:spPr>
              <a:xfrm>
                <a:off x="4548437" y="1678686"/>
                <a:ext cx="1750314" cy="1750314"/>
              </a:xfrm>
              <a:prstGeom prst="ellipse">
                <a:avLst/>
              </a:prstGeom>
              <a:gradFill>
                <a:gsLst>
                  <a:gs pos="74000">
                    <a:schemeClr val="accent1"/>
                  </a:gs>
                  <a:gs pos="0">
                    <a:schemeClr val="accent1">
                      <a:lumMod val="90000"/>
                      <a:lumOff val="1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254000" dir="2700000" sx="102000" sy="102000" algn="tl" rotWithShape="0">
                  <a:schemeClr val="accent1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MiSans" panose="00000500000000000000" pitchFamily="2" charset="-122"/>
                  <a:ea typeface="MiSans" panose="00000500000000000000" pitchFamily="2" charset="-122"/>
                </a:endParaRPr>
              </a:p>
            </p:txBody>
          </p:sp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833CEB66-5EF2-C61F-3E78-455759B88B98}"/>
                  </a:ext>
                </a:extLst>
              </p:cNvPr>
              <p:cNvGrpSpPr/>
              <p:nvPr/>
            </p:nvGrpSpPr>
            <p:grpSpPr>
              <a:xfrm>
                <a:off x="4640451" y="2199900"/>
                <a:ext cx="1600750" cy="707886"/>
                <a:chOff x="5275465" y="2275317"/>
                <a:chExt cx="1600750" cy="707886"/>
              </a:xfrm>
            </p:grpSpPr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56267D0C-2314-0109-6321-211A0DDED90F}"/>
                    </a:ext>
                  </a:extLst>
                </p:cNvPr>
                <p:cNvSpPr txBox="1"/>
                <p:nvPr/>
              </p:nvSpPr>
              <p:spPr>
                <a:xfrm>
                  <a:off x="5275465" y="2275317"/>
                  <a:ext cx="1335622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MiSans Semibold" panose="00000700000000000000" pitchFamily="2" charset="-122"/>
                      <a:ea typeface="MiSans Semibold" panose="00000700000000000000" pitchFamily="2" charset="-122"/>
                      <a:cs typeface="Arial" panose="020B0604020202020204" pitchFamily="34" charset="0"/>
                    </a:rPr>
                    <a:t>60.5</a:t>
                  </a:r>
                  <a:endPara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Sans Semibold" panose="00000700000000000000" pitchFamily="2" charset="-122"/>
                    <a:ea typeface="MiSans Semibold" panose="00000700000000000000" pitchFamily="2" charset="-122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1" name="组合 90">
                  <a:extLst>
                    <a:ext uri="{FF2B5EF4-FFF2-40B4-BE49-F238E27FC236}">
                      <a16:creationId xmlns:a16="http://schemas.microsoft.com/office/drawing/2014/main" id="{CCDDFC42-9E65-3CEB-D4E0-17EC033B79FA}"/>
                    </a:ext>
                  </a:extLst>
                </p:cNvPr>
                <p:cNvGrpSpPr/>
                <p:nvPr/>
              </p:nvGrpSpPr>
              <p:grpSpPr>
                <a:xfrm>
                  <a:off x="6564912" y="2540279"/>
                  <a:ext cx="311303" cy="276999"/>
                  <a:chOff x="2793841" y="2398290"/>
                  <a:chExt cx="311303" cy="276999"/>
                </a:xfrm>
              </p:grpSpPr>
              <p:sp>
                <p:nvSpPr>
                  <p:cNvPr id="92" name="椭圆 91">
                    <a:extLst>
                      <a:ext uri="{FF2B5EF4-FFF2-40B4-BE49-F238E27FC236}">
                        <a16:creationId xmlns:a16="http://schemas.microsoft.com/office/drawing/2014/main" id="{A49F24F6-C315-CA48-F2BD-98B6F9F15A3E}"/>
                      </a:ext>
                    </a:extLst>
                  </p:cNvPr>
                  <p:cNvSpPr/>
                  <p:nvPr/>
                </p:nvSpPr>
                <p:spPr>
                  <a:xfrm>
                    <a:off x="2824401" y="2411698"/>
                    <a:ext cx="250184" cy="25018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zh-CN" altLang="en-US" dirty="0">
                      <a:latin typeface="MiSans" panose="00000500000000000000" pitchFamily="2" charset="-122"/>
                      <a:ea typeface="MiSans" panose="00000500000000000000" pitchFamily="2" charset="-122"/>
                    </a:endParaRPr>
                  </a:p>
                </p:txBody>
              </p:sp>
              <p:sp>
                <p:nvSpPr>
                  <p:cNvPr id="93" name="文本框 92">
                    <a:extLst>
                      <a:ext uri="{FF2B5EF4-FFF2-40B4-BE49-F238E27FC236}">
                        <a16:creationId xmlns:a16="http://schemas.microsoft.com/office/drawing/2014/main" id="{593C5410-5BC1-5293-97DD-E050CE67BD72}"/>
                      </a:ext>
                    </a:extLst>
                  </p:cNvPr>
                  <p:cNvSpPr txBox="1"/>
                  <p:nvPr/>
                </p:nvSpPr>
                <p:spPr>
                  <a:xfrm>
                    <a:off x="2793841" y="2398290"/>
                    <a:ext cx="311303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MiSans" panose="00000500000000000000" pitchFamily="2" charset="-122"/>
                        <a:ea typeface="MiSans" panose="00000500000000000000" pitchFamily="2" charset="-122"/>
                      </a:rPr>
                      <a:t>%</a:t>
                    </a:r>
                    <a:endParaRPr kumimoji="0" lang="zh-CN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MiSans" panose="00000500000000000000" pitchFamily="2" charset="-122"/>
                      <a:ea typeface="MiSans" panose="00000500000000000000" pitchFamily="2" charset="-122"/>
                    </a:endParaRPr>
                  </a:p>
                </p:txBody>
              </p:sp>
            </p:grpSp>
          </p:grp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76C64F23-A349-CEA8-B571-993CD73ADB82}"/>
                  </a:ext>
                </a:extLst>
              </p:cNvPr>
              <p:cNvSpPr txBox="1"/>
              <p:nvPr/>
            </p:nvSpPr>
            <p:spPr>
              <a:xfrm>
                <a:off x="4511089" y="3595227"/>
                <a:ext cx="186352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200" dirty="0">
                    <a:solidFill>
                      <a:schemeClr val="accent1"/>
                    </a:solidFill>
                    <a:latin typeface="MiSans" panose="00000500000000000000" pitchFamily="2" charset="-122"/>
                    <a:ea typeface="MiSans" panose="00000500000000000000" pitchFamily="2" charset="-122"/>
                  </a:rPr>
                  <a:t>输入小标题</a:t>
                </a:r>
              </a:p>
            </p:txBody>
          </p: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B14E6383-65FD-398B-959B-3ABF12B30A68}"/>
                </a:ext>
              </a:extLst>
            </p:cNvPr>
            <p:cNvGrpSpPr/>
            <p:nvPr/>
          </p:nvGrpSpPr>
          <p:grpSpPr>
            <a:xfrm>
              <a:off x="7461213" y="1341438"/>
              <a:ext cx="2924887" cy="4425387"/>
              <a:chOff x="6963733" y="1016000"/>
              <a:chExt cx="3588374" cy="5429250"/>
            </a:xfrm>
          </p:grpSpPr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92948232-AD06-430E-8652-5AE152CC08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14" t="1686" r="41586" b="2643"/>
              <a:stretch/>
            </p:blipFill>
            <p:spPr>
              <a:xfrm>
                <a:off x="7520409" y="1104560"/>
                <a:ext cx="2425536" cy="5024778"/>
              </a:xfrm>
              <a:prstGeom prst="roundRect">
                <a:avLst>
                  <a:gd name="adj" fmla="val 3402"/>
                </a:avLst>
              </a:prstGeom>
            </p:spPr>
          </p:pic>
          <p:pic>
            <p:nvPicPr>
              <p:cNvPr id="101" name="图片 100" descr="形状&#10;&#10;低可信度描述已自动生成">
                <a:extLst>
                  <a:ext uri="{FF2B5EF4-FFF2-40B4-BE49-F238E27FC236}">
                    <a16:creationId xmlns:a16="http://schemas.microsoft.com/office/drawing/2014/main" id="{9483572C-31FF-2E50-598F-032D9D5C2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3733" y="1016000"/>
                <a:ext cx="3588374" cy="54292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5502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CFE58-8D57-45E3-8381-5CEEEAB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未来规划</a:t>
            </a: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1B093DD9-BA7A-0DE1-4002-9E247F2945B7}"/>
              </a:ext>
            </a:extLst>
          </p:cNvPr>
          <p:cNvSpPr/>
          <p:nvPr/>
        </p:nvSpPr>
        <p:spPr>
          <a:xfrm>
            <a:off x="1092201" y="2481580"/>
            <a:ext cx="2501900" cy="18288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576968EE-C106-AB4D-DC8C-E3358216FC37}"/>
              </a:ext>
            </a:extLst>
          </p:cNvPr>
          <p:cNvSpPr/>
          <p:nvPr/>
        </p:nvSpPr>
        <p:spPr>
          <a:xfrm>
            <a:off x="3594101" y="2481580"/>
            <a:ext cx="2501900" cy="18288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箭头: V 形 5">
            <a:extLst>
              <a:ext uri="{FF2B5EF4-FFF2-40B4-BE49-F238E27FC236}">
                <a16:creationId xmlns:a16="http://schemas.microsoft.com/office/drawing/2014/main" id="{77EB8DEA-2032-0AD2-FA0B-B870FEB85740}"/>
              </a:ext>
            </a:extLst>
          </p:cNvPr>
          <p:cNvSpPr/>
          <p:nvPr/>
        </p:nvSpPr>
        <p:spPr>
          <a:xfrm>
            <a:off x="6096000" y="2481580"/>
            <a:ext cx="2501900" cy="18288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7" name="箭头: V 形 6">
            <a:extLst>
              <a:ext uri="{FF2B5EF4-FFF2-40B4-BE49-F238E27FC236}">
                <a16:creationId xmlns:a16="http://schemas.microsoft.com/office/drawing/2014/main" id="{79515078-213A-8F4B-C649-886B6FACC79B}"/>
              </a:ext>
            </a:extLst>
          </p:cNvPr>
          <p:cNvSpPr/>
          <p:nvPr/>
        </p:nvSpPr>
        <p:spPr>
          <a:xfrm>
            <a:off x="8597901" y="2481580"/>
            <a:ext cx="2501900" cy="18288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E5BDAF-93A3-331D-696C-97390B643B29}"/>
              </a:ext>
            </a:extLst>
          </p:cNvPr>
          <p:cNvSpPr txBox="1"/>
          <p:nvPr/>
        </p:nvSpPr>
        <p:spPr>
          <a:xfrm>
            <a:off x="1685712" y="17130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第一季度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2E44417-B712-E64C-AB78-49FC191B1819}"/>
              </a:ext>
            </a:extLst>
          </p:cNvPr>
          <p:cNvSpPr txBox="1"/>
          <p:nvPr/>
        </p:nvSpPr>
        <p:spPr>
          <a:xfrm>
            <a:off x="4176296" y="17130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第二季度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FD3BD5-B261-8696-0CC6-7F37B555FA9F}"/>
              </a:ext>
            </a:extLst>
          </p:cNvPr>
          <p:cNvSpPr txBox="1"/>
          <p:nvPr/>
        </p:nvSpPr>
        <p:spPr>
          <a:xfrm>
            <a:off x="6689512" y="17130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第三季度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36E2082-7D2B-F150-6800-850C9C06F018}"/>
              </a:ext>
            </a:extLst>
          </p:cNvPr>
          <p:cNvSpPr txBox="1"/>
          <p:nvPr/>
        </p:nvSpPr>
        <p:spPr>
          <a:xfrm>
            <a:off x="9191412" y="171304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第四季度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1A8A1EA-08A8-4B60-D342-1E54A08DC245}"/>
              </a:ext>
            </a:extLst>
          </p:cNvPr>
          <p:cNvSpPr/>
          <p:nvPr/>
        </p:nvSpPr>
        <p:spPr>
          <a:xfrm>
            <a:off x="2305217" y="2538095"/>
            <a:ext cx="75867" cy="69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C521A84-AAFB-D524-7353-D5F1A63835B9}"/>
              </a:ext>
            </a:extLst>
          </p:cNvPr>
          <p:cNvCxnSpPr>
            <a:cxnSpLocks/>
          </p:cNvCxnSpPr>
          <p:nvPr/>
        </p:nvCxnSpPr>
        <p:spPr>
          <a:xfrm>
            <a:off x="2343151" y="2609526"/>
            <a:ext cx="0" cy="6397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BAFF1BA7-9A84-9A58-A8BC-0A82DF4B00D2}"/>
              </a:ext>
            </a:extLst>
          </p:cNvPr>
          <p:cNvSpPr/>
          <p:nvPr/>
        </p:nvSpPr>
        <p:spPr>
          <a:xfrm>
            <a:off x="2025028" y="3263109"/>
            <a:ext cx="636246" cy="58578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30AA1B0-3A99-8EA6-4A70-7FC83C8E457E}"/>
              </a:ext>
            </a:extLst>
          </p:cNvPr>
          <p:cNvSpPr/>
          <p:nvPr/>
        </p:nvSpPr>
        <p:spPr>
          <a:xfrm>
            <a:off x="2234807" y="3361487"/>
            <a:ext cx="216687" cy="389027"/>
          </a:xfrm>
          <a:custGeom>
            <a:avLst/>
            <a:gdLst>
              <a:gd name="connsiteX0" fmla="*/ 132084 w 323340"/>
              <a:gd name="connsiteY0" fmla="*/ 460758 h 630513"/>
              <a:gd name="connsiteX1" fmla="*/ 191093 w 323340"/>
              <a:gd name="connsiteY1" fmla="*/ 460758 h 630513"/>
              <a:gd name="connsiteX2" fmla="*/ 186729 w 323340"/>
              <a:gd name="connsiteY2" fmla="*/ 606261 h 630513"/>
              <a:gd name="connsiteX3" fmla="*/ 161509 w 323340"/>
              <a:gd name="connsiteY3" fmla="*/ 630513 h 630513"/>
              <a:gd name="connsiteX4" fmla="*/ 136449 w 323340"/>
              <a:gd name="connsiteY4" fmla="*/ 606261 h 630513"/>
              <a:gd name="connsiteX5" fmla="*/ 64668 w 323340"/>
              <a:gd name="connsiteY5" fmla="*/ 0 h 630513"/>
              <a:gd name="connsiteX6" fmla="*/ 258672 w 323340"/>
              <a:gd name="connsiteY6" fmla="*/ 0 h 630513"/>
              <a:gd name="connsiteX7" fmla="*/ 307173 w 323340"/>
              <a:gd name="connsiteY7" fmla="*/ 48501 h 630513"/>
              <a:gd name="connsiteX8" fmla="*/ 258672 w 323340"/>
              <a:gd name="connsiteY8" fmla="*/ 97002 h 630513"/>
              <a:gd name="connsiteX9" fmla="*/ 239271 w 323340"/>
              <a:gd name="connsiteY9" fmla="*/ 97002 h 630513"/>
              <a:gd name="connsiteX10" fmla="*/ 269988 w 323340"/>
              <a:gd name="connsiteY10" fmla="*/ 307172 h 630513"/>
              <a:gd name="connsiteX11" fmla="*/ 323340 w 323340"/>
              <a:gd name="connsiteY11" fmla="*/ 363758 h 630513"/>
              <a:gd name="connsiteX12" fmla="*/ 323340 w 323340"/>
              <a:gd name="connsiteY12" fmla="*/ 404174 h 630513"/>
              <a:gd name="connsiteX13" fmla="*/ 307173 w 323340"/>
              <a:gd name="connsiteY13" fmla="*/ 420341 h 630513"/>
              <a:gd name="connsiteX14" fmla="*/ 16167 w 323340"/>
              <a:gd name="connsiteY14" fmla="*/ 420341 h 630513"/>
              <a:gd name="connsiteX15" fmla="*/ 0 w 323340"/>
              <a:gd name="connsiteY15" fmla="*/ 404174 h 630513"/>
              <a:gd name="connsiteX16" fmla="*/ 0 w 323340"/>
              <a:gd name="connsiteY16" fmla="*/ 363433 h 630513"/>
              <a:gd name="connsiteX17" fmla="*/ 53189 w 323340"/>
              <a:gd name="connsiteY17" fmla="*/ 307172 h 630513"/>
              <a:gd name="connsiteX18" fmla="*/ 84068 w 323340"/>
              <a:gd name="connsiteY18" fmla="*/ 97002 h 630513"/>
              <a:gd name="connsiteX19" fmla="*/ 64668 w 323340"/>
              <a:gd name="connsiteY19" fmla="*/ 97002 h 630513"/>
              <a:gd name="connsiteX20" fmla="*/ 16167 w 323340"/>
              <a:gd name="connsiteY20" fmla="*/ 48501 h 630513"/>
              <a:gd name="connsiteX21" fmla="*/ 64668 w 323340"/>
              <a:gd name="connsiteY21" fmla="*/ 0 h 63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3340" h="630513">
                <a:moveTo>
                  <a:pt x="132084" y="460758"/>
                </a:moveTo>
                <a:lnTo>
                  <a:pt x="191093" y="460758"/>
                </a:lnTo>
                <a:lnTo>
                  <a:pt x="186729" y="606261"/>
                </a:lnTo>
                <a:cubicBezTo>
                  <a:pt x="186211" y="619810"/>
                  <a:pt x="175072" y="630528"/>
                  <a:pt x="161509" y="630513"/>
                </a:cubicBezTo>
                <a:cubicBezTo>
                  <a:pt x="147976" y="630513"/>
                  <a:pt x="136886" y="619777"/>
                  <a:pt x="136449" y="606261"/>
                </a:cubicBezTo>
                <a:close/>
                <a:moveTo>
                  <a:pt x="64668" y="0"/>
                </a:moveTo>
                <a:lnTo>
                  <a:pt x="258672" y="0"/>
                </a:lnTo>
                <a:cubicBezTo>
                  <a:pt x="285461" y="0"/>
                  <a:pt x="307173" y="21712"/>
                  <a:pt x="307173" y="48501"/>
                </a:cubicBezTo>
                <a:cubicBezTo>
                  <a:pt x="307173" y="75290"/>
                  <a:pt x="285461" y="97002"/>
                  <a:pt x="258672" y="97002"/>
                </a:cubicBezTo>
                <a:lnTo>
                  <a:pt x="239271" y="97002"/>
                </a:lnTo>
                <a:lnTo>
                  <a:pt x="269988" y="307172"/>
                </a:lnTo>
                <a:cubicBezTo>
                  <a:pt x="300010" y="308805"/>
                  <a:pt x="323469" y="333686"/>
                  <a:pt x="323340" y="363758"/>
                </a:cubicBezTo>
                <a:lnTo>
                  <a:pt x="323340" y="404174"/>
                </a:lnTo>
                <a:cubicBezTo>
                  <a:pt x="323340" y="413099"/>
                  <a:pt x="316097" y="420341"/>
                  <a:pt x="307173" y="420341"/>
                </a:cubicBezTo>
                <a:lnTo>
                  <a:pt x="16167" y="420341"/>
                </a:lnTo>
                <a:cubicBezTo>
                  <a:pt x="7242" y="420341"/>
                  <a:pt x="0" y="413099"/>
                  <a:pt x="0" y="404174"/>
                </a:cubicBezTo>
                <a:lnTo>
                  <a:pt x="0" y="363433"/>
                </a:lnTo>
                <a:cubicBezTo>
                  <a:pt x="32" y="333557"/>
                  <a:pt x="23361" y="308886"/>
                  <a:pt x="53189" y="307172"/>
                </a:cubicBezTo>
                <a:lnTo>
                  <a:pt x="84068" y="97002"/>
                </a:lnTo>
                <a:lnTo>
                  <a:pt x="64668" y="97002"/>
                </a:lnTo>
                <a:cubicBezTo>
                  <a:pt x="37879" y="97002"/>
                  <a:pt x="16167" y="75290"/>
                  <a:pt x="16167" y="48501"/>
                </a:cubicBezTo>
                <a:cubicBezTo>
                  <a:pt x="16167" y="21712"/>
                  <a:pt x="37879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AF4EB9B-EF16-8A56-B08F-FFE512404DED}"/>
              </a:ext>
            </a:extLst>
          </p:cNvPr>
          <p:cNvSpPr/>
          <p:nvPr/>
        </p:nvSpPr>
        <p:spPr>
          <a:xfrm>
            <a:off x="9720306" y="3376333"/>
            <a:ext cx="257090" cy="359334"/>
          </a:xfrm>
          <a:custGeom>
            <a:avLst/>
            <a:gdLst>
              <a:gd name="connsiteX0" fmla="*/ 177838 w 420343"/>
              <a:gd name="connsiteY0" fmla="*/ 509262 h 614346"/>
              <a:gd name="connsiteX1" fmla="*/ 145504 w 420343"/>
              <a:gd name="connsiteY1" fmla="*/ 541596 h 614346"/>
              <a:gd name="connsiteX2" fmla="*/ 177838 w 420343"/>
              <a:gd name="connsiteY2" fmla="*/ 573930 h 614346"/>
              <a:gd name="connsiteX3" fmla="*/ 210172 w 420343"/>
              <a:gd name="connsiteY3" fmla="*/ 573930 h 614346"/>
              <a:gd name="connsiteX4" fmla="*/ 209686 w 420343"/>
              <a:gd name="connsiteY4" fmla="*/ 574091 h 614346"/>
              <a:gd name="connsiteX5" fmla="*/ 210333 w 420343"/>
              <a:gd name="connsiteY5" fmla="*/ 574091 h 614346"/>
              <a:gd name="connsiteX6" fmla="*/ 242506 w 420343"/>
              <a:gd name="connsiteY6" fmla="*/ 541596 h 614346"/>
              <a:gd name="connsiteX7" fmla="*/ 210172 w 420343"/>
              <a:gd name="connsiteY7" fmla="*/ 509262 h 614346"/>
              <a:gd name="connsiteX8" fmla="*/ 226500 w 420343"/>
              <a:gd name="connsiteY8" fmla="*/ 197561 h 614346"/>
              <a:gd name="connsiteX9" fmla="*/ 194166 w 420343"/>
              <a:gd name="connsiteY9" fmla="*/ 232967 h 614346"/>
              <a:gd name="connsiteX10" fmla="*/ 208556 w 420343"/>
              <a:gd name="connsiteY10" fmla="*/ 250589 h 614346"/>
              <a:gd name="connsiteX11" fmla="*/ 208571 w 420343"/>
              <a:gd name="connsiteY11" fmla="*/ 250589 h 614346"/>
              <a:gd name="connsiteX12" fmla="*/ 226339 w 420343"/>
              <a:gd name="connsiteY12" fmla="*/ 236201 h 614346"/>
              <a:gd name="connsiteX13" fmla="*/ 234423 w 420343"/>
              <a:gd name="connsiteY13" fmla="*/ 228763 h 614346"/>
              <a:gd name="connsiteX14" fmla="*/ 245578 w 420343"/>
              <a:gd name="connsiteY14" fmla="*/ 231674 h 614346"/>
              <a:gd name="connsiteX15" fmla="*/ 199825 w 420343"/>
              <a:gd name="connsiteY15" fmla="*/ 294886 h 614346"/>
              <a:gd name="connsiteX16" fmla="*/ 195137 w 420343"/>
              <a:gd name="connsiteY16" fmla="*/ 312831 h 614346"/>
              <a:gd name="connsiteX17" fmla="*/ 210333 w 420343"/>
              <a:gd name="connsiteY17" fmla="*/ 323503 h 614346"/>
              <a:gd name="connsiteX18" fmla="*/ 270960 w 420343"/>
              <a:gd name="connsiteY18" fmla="*/ 323503 h 614346"/>
              <a:gd name="connsiteX19" fmla="*/ 270960 w 420343"/>
              <a:gd name="connsiteY19" fmla="*/ 323340 h 614346"/>
              <a:gd name="connsiteX20" fmla="*/ 287288 w 420343"/>
              <a:gd name="connsiteY20" fmla="*/ 307819 h 614346"/>
              <a:gd name="connsiteX21" fmla="*/ 271121 w 420343"/>
              <a:gd name="connsiteY21" fmla="*/ 291652 h 614346"/>
              <a:gd name="connsiteX22" fmla="*/ 250105 w 420343"/>
              <a:gd name="connsiteY22" fmla="*/ 291652 h 614346"/>
              <a:gd name="connsiteX23" fmla="*/ 272253 w 420343"/>
              <a:gd name="connsiteY23" fmla="*/ 213728 h 614346"/>
              <a:gd name="connsiteX24" fmla="*/ 226500 w 420343"/>
              <a:gd name="connsiteY24" fmla="*/ 197561 h 614346"/>
              <a:gd name="connsiteX25" fmla="*/ 331586 w 420343"/>
              <a:gd name="connsiteY25" fmla="*/ 194489 h 614346"/>
              <a:gd name="connsiteX26" fmla="*/ 328353 w 420343"/>
              <a:gd name="connsiteY26" fmla="*/ 195460 h 614346"/>
              <a:gd name="connsiteX27" fmla="*/ 304102 w 420343"/>
              <a:gd name="connsiteY27" fmla="*/ 207584 h 614346"/>
              <a:gd name="connsiteX28" fmla="*/ 303923 w 420343"/>
              <a:gd name="connsiteY28" fmla="*/ 207681 h 614346"/>
              <a:gd name="connsiteX29" fmla="*/ 296827 w 420343"/>
              <a:gd name="connsiteY29" fmla="*/ 229410 h 614346"/>
              <a:gd name="connsiteX30" fmla="*/ 311376 w 420343"/>
              <a:gd name="connsiteY30" fmla="*/ 238302 h 614346"/>
              <a:gd name="connsiteX31" fmla="*/ 318490 w 420343"/>
              <a:gd name="connsiteY31" fmla="*/ 236523 h 614346"/>
              <a:gd name="connsiteX32" fmla="*/ 319461 w 420343"/>
              <a:gd name="connsiteY32" fmla="*/ 236523 h 614346"/>
              <a:gd name="connsiteX33" fmla="*/ 319461 w 420343"/>
              <a:gd name="connsiteY33" fmla="*/ 307336 h 614346"/>
              <a:gd name="connsiteX34" fmla="*/ 335628 w 420343"/>
              <a:gd name="connsiteY34" fmla="*/ 323503 h 614346"/>
              <a:gd name="connsiteX35" fmla="*/ 351795 w 420343"/>
              <a:gd name="connsiteY35" fmla="*/ 307336 h 614346"/>
              <a:gd name="connsiteX36" fmla="*/ 350663 w 420343"/>
              <a:gd name="connsiteY36" fmla="*/ 210495 h 614346"/>
              <a:gd name="connsiteX37" fmla="*/ 349047 w 420343"/>
              <a:gd name="connsiteY37" fmla="*/ 203220 h 614346"/>
              <a:gd name="connsiteX38" fmla="*/ 334657 w 420343"/>
              <a:gd name="connsiteY38" fmla="*/ 194489 h 614346"/>
              <a:gd name="connsiteX39" fmla="*/ 331586 w 420343"/>
              <a:gd name="connsiteY39" fmla="*/ 194489 h 614346"/>
              <a:gd name="connsiteX40" fmla="*/ 161671 w 420343"/>
              <a:gd name="connsiteY40" fmla="*/ 137581 h 614346"/>
              <a:gd name="connsiteX41" fmla="*/ 388009 w 420343"/>
              <a:gd name="connsiteY41" fmla="*/ 137581 h 614346"/>
              <a:gd name="connsiteX42" fmla="*/ 420343 w 420343"/>
              <a:gd name="connsiteY42" fmla="*/ 169915 h 614346"/>
              <a:gd name="connsiteX43" fmla="*/ 420343 w 420343"/>
              <a:gd name="connsiteY43" fmla="*/ 347752 h 614346"/>
              <a:gd name="connsiteX44" fmla="*/ 388009 w 420343"/>
              <a:gd name="connsiteY44" fmla="*/ 380086 h 614346"/>
              <a:gd name="connsiteX45" fmla="*/ 204837 w 420343"/>
              <a:gd name="connsiteY45" fmla="*/ 380086 h 614346"/>
              <a:gd name="connsiteX46" fmla="*/ 185437 w 420343"/>
              <a:gd name="connsiteY46" fmla="*/ 386553 h 614346"/>
              <a:gd name="connsiteX47" fmla="*/ 155204 w 420343"/>
              <a:gd name="connsiteY47" fmla="*/ 409187 h 614346"/>
              <a:gd name="connsiteX48" fmla="*/ 145504 w 420343"/>
              <a:gd name="connsiteY48" fmla="*/ 412420 h 614346"/>
              <a:gd name="connsiteX49" fmla="*/ 129337 w 420343"/>
              <a:gd name="connsiteY49" fmla="*/ 396253 h 614346"/>
              <a:gd name="connsiteX50" fmla="*/ 129337 w 420343"/>
              <a:gd name="connsiteY50" fmla="*/ 169915 h 614346"/>
              <a:gd name="connsiteX51" fmla="*/ 161671 w 420343"/>
              <a:gd name="connsiteY51" fmla="*/ 137581 h 614346"/>
              <a:gd name="connsiteX52" fmla="*/ 64668 w 420343"/>
              <a:gd name="connsiteY52" fmla="*/ 0 h 614346"/>
              <a:gd name="connsiteX53" fmla="*/ 323341 w 420343"/>
              <a:gd name="connsiteY53" fmla="*/ 0 h 614346"/>
              <a:gd name="connsiteX54" fmla="*/ 388009 w 420343"/>
              <a:gd name="connsiteY54" fmla="*/ 64668 h 614346"/>
              <a:gd name="connsiteX55" fmla="*/ 388009 w 420343"/>
              <a:gd name="connsiteY55" fmla="*/ 97002 h 614346"/>
              <a:gd name="connsiteX56" fmla="*/ 80835 w 420343"/>
              <a:gd name="connsiteY56" fmla="*/ 97002 h 614346"/>
              <a:gd name="connsiteX57" fmla="*/ 64668 w 420343"/>
              <a:gd name="connsiteY57" fmla="*/ 113169 h 614346"/>
              <a:gd name="connsiteX58" fmla="*/ 64668 w 420343"/>
              <a:gd name="connsiteY58" fmla="*/ 452676 h 614346"/>
              <a:gd name="connsiteX59" fmla="*/ 80835 w 420343"/>
              <a:gd name="connsiteY59" fmla="*/ 468843 h 614346"/>
              <a:gd name="connsiteX60" fmla="*/ 307174 w 420343"/>
              <a:gd name="connsiteY60" fmla="*/ 468843 h 614346"/>
              <a:gd name="connsiteX61" fmla="*/ 323341 w 420343"/>
              <a:gd name="connsiteY61" fmla="*/ 452676 h 614346"/>
              <a:gd name="connsiteX62" fmla="*/ 323341 w 420343"/>
              <a:gd name="connsiteY62" fmla="*/ 420342 h 614346"/>
              <a:gd name="connsiteX63" fmla="*/ 388009 w 420343"/>
              <a:gd name="connsiteY63" fmla="*/ 420342 h 614346"/>
              <a:gd name="connsiteX64" fmla="*/ 388009 w 420343"/>
              <a:gd name="connsiteY64" fmla="*/ 549678 h 614346"/>
              <a:gd name="connsiteX65" fmla="*/ 323341 w 420343"/>
              <a:gd name="connsiteY65" fmla="*/ 614346 h 614346"/>
              <a:gd name="connsiteX66" fmla="*/ 64668 w 420343"/>
              <a:gd name="connsiteY66" fmla="*/ 614346 h 614346"/>
              <a:gd name="connsiteX67" fmla="*/ 0 w 420343"/>
              <a:gd name="connsiteY67" fmla="*/ 549678 h 614346"/>
              <a:gd name="connsiteX68" fmla="*/ 0 w 420343"/>
              <a:gd name="connsiteY68" fmla="*/ 64668 h 614346"/>
              <a:gd name="connsiteX69" fmla="*/ 64668 w 420343"/>
              <a:gd name="connsiteY69" fmla="*/ 0 h 61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20343" h="614346">
                <a:moveTo>
                  <a:pt x="177838" y="509262"/>
                </a:moveTo>
                <a:cubicBezTo>
                  <a:pt x="159974" y="509262"/>
                  <a:pt x="145504" y="523730"/>
                  <a:pt x="145504" y="541596"/>
                </a:cubicBezTo>
                <a:cubicBezTo>
                  <a:pt x="145504" y="559460"/>
                  <a:pt x="159974" y="573930"/>
                  <a:pt x="177838" y="573930"/>
                </a:cubicBezTo>
                <a:lnTo>
                  <a:pt x="210172" y="573930"/>
                </a:lnTo>
                <a:lnTo>
                  <a:pt x="209686" y="574091"/>
                </a:lnTo>
                <a:cubicBezTo>
                  <a:pt x="209897" y="574091"/>
                  <a:pt x="210123" y="574091"/>
                  <a:pt x="210333" y="574091"/>
                </a:cubicBezTo>
                <a:cubicBezTo>
                  <a:pt x="228197" y="574009"/>
                  <a:pt x="242603" y="559460"/>
                  <a:pt x="242506" y="541596"/>
                </a:cubicBezTo>
                <a:cubicBezTo>
                  <a:pt x="242506" y="523730"/>
                  <a:pt x="228036" y="509262"/>
                  <a:pt x="210172" y="509262"/>
                </a:cubicBezTo>
                <a:close/>
                <a:moveTo>
                  <a:pt x="226500" y="197561"/>
                </a:moveTo>
                <a:cubicBezTo>
                  <a:pt x="209315" y="201328"/>
                  <a:pt x="196366" y="215507"/>
                  <a:pt x="194166" y="232967"/>
                </a:cubicBezTo>
                <a:cubicBezTo>
                  <a:pt x="193326" y="241793"/>
                  <a:pt x="199743" y="249650"/>
                  <a:pt x="208556" y="250589"/>
                </a:cubicBezTo>
                <a:cubicBezTo>
                  <a:pt x="208556" y="250589"/>
                  <a:pt x="208571" y="250589"/>
                  <a:pt x="208571" y="250589"/>
                </a:cubicBezTo>
                <a:cubicBezTo>
                  <a:pt x="217447" y="251526"/>
                  <a:pt x="225400" y="245076"/>
                  <a:pt x="226339" y="236201"/>
                </a:cubicBezTo>
                <a:cubicBezTo>
                  <a:pt x="226824" y="232158"/>
                  <a:pt x="233128" y="228924"/>
                  <a:pt x="234423" y="228763"/>
                </a:cubicBezTo>
                <a:cubicBezTo>
                  <a:pt x="235715" y="228602"/>
                  <a:pt x="242345" y="227147"/>
                  <a:pt x="245578" y="231674"/>
                </a:cubicBezTo>
                <a:cubicBezTo>
                  <a:pt x="250427" y="238787"/>
                  <a:pt x="230380" y="269343"/>
                  <a:pt x="199825" y="294886"/>
                </a:cubicBezTo>
                <a:cubicBezTo>
                  <a:pt x="194651" y="299283"/>
                  <a:pt x="192776" y="306461"/>
                  <a:pt x="195137" y="312831"/>
                </a:cubicBezTo>
                <a:cubicBezTo>
                  <a:pt x="197449" y="319234"/>
                  <a:pt x="203527" y="323503"/>
                  <a:pt x="210333" y="323503"/>
                </a:cubicBezTo>
                <a:lnTo>
                  <a:pt x="270960" y="323503"/>
                </a:lnTo>
                <a:lnTo>
                  <a:pt x="270960" y="323340"/>
                </a:lnTo>
                <a:cubicBezTo>
                  <a:pt x="279706" y="323436"/>
                  <a:pt x="286933" y="316550"/>
                  <a:pt x="287288" y="307819"/>
                </a:cubicBezTo>
                <a:cubicBezTo>
                  <a:pt x="287288" y="298896"/>
                  <a:pt x="280045" y="291652"/>
                  <a:pt x="271121" y="291652"/>
                </a:cubicBezTo>
                <a:lnTo>
                  <a:pt x="250105" y="291652"/>
                </a:lnTo>
                <a:cubicBezTo>
                  <a:pt x="270313" y="268535"/>
                  <a:pt x="288420" y="237655"/>
                  <a:pt x="272253" y="213728"/>
                </a:cubicBezTo>
                <a:cubicBezTo>
                  <a:pt x="262003" y="199145"/>
                  <a:pt x="243638" y="192663"/>
                  <a:pt x="226500" y="197561"/>
                </a:cubicBezTo>
                <a:close/>
                <a:moveTo>
                  <a:pt x="331586" y="194489"/>
                </a:moveTo>
                <a:cubicBezTo>
                  <a:pt x="330487" y="194715"/>
                  <a:pt x="329404" y="195039"/>
                  <a:pt x="328353" y="195460"/>
                </a:cubicBezTo>
                <a:lnTo>
                  <a:pt x="304102" y="207584"/>
                </a:lnTo>
                <a:cubicBezTo>
                  <a:pt x="304037" y="207616"/>
                  <a:pt x="303988" y="207648"/>
                  <a:pt x="303923" y="207681"/>
                </a:cubicBezTo>
                <a:cubicBezTo>
                  <a:pt x="295954" y="211724"/>
                  <a:pt x="292786" y="221456"/>
                  <a:pt x="296827" y="229410"/>
                </a:cubicBezTo>
                <a:cubicBezTo>
                  <a:pt x="299592" y="234907"/>
                  <a:pt x="305234" y="238350"/>
                  <a:pt x="311376" y="238302"/>
                </a:cubicBezTo>
                <a:cubicBezTo>
                  <a:pt x="313866" y="238350"/>
                  <a:pt x="316324" y="237735"/>
                  <a:pt x="318490" y="236523"/>
                </a:cubicBezTo>
                <a:lnTo>
                  <a:pt x="319461" y="236523"/>
                </a:lnTo>
                <a:lnTo>
                  <a:pt x="319461" y="307336"/>
                </a:lnTo>
                <a:cubicBezTo>
                  <a:pt x="319461" y="316258"/>
                  <a:pt x="326703" y="323503"/>
                  <a:pt x="335628" y="323503"/>
                </a:cubicBezTo>
                <a:cubicBezTo>
                  <a:pt x="344552" y="323503"/>
                  <a:pt x="351795" y="316258"/>
                  <a:pt x="351795" y="307336"/>
                </a:cubicBezTo>
                <a:lnTo>
                  <a:pt x="350663" y="210495"/>
                </a:lnTo>
                <a:cubicBezTo>
                  <a:pt x="350695" y="207973"/>
                  <a:pt x="350145" y="205483"/>
                  <a:pt x="349047" y="203220"/>
                </a:cubicBezTo>
                <a:cubicBezTo>
                  <a:pt x="346267" y="197851"/>
                  <a:pt x="340704" y="194474"/>
                  <a:pt x="334657" y="194489"/>
                </a:cubicBezTo>
                <a:cubicBezTo>
                  <a:pt x="333638" y="194392"/>
                  <a:pt x="332605" y="194392"/>
                  <a:pt x="331586" y="194489"/>
                </a:cubicBezTo>
                <a:close/>
                <a:moveTo>
                  <a:pt x="161671" y="137581"/>
                </a:moveTo>
                <a:lnTo>
                  <a:pt x="388009" y="137581"/>
                </a:lnTo>
                <a:cubicBezTo>
                  <a:pt x="405873" y="137581"/>
                  <a:pt x="420343" y="152051"/>
                  <a:pt x="420343" y="169915"/>
                </a:cubicBezTo>
                <a:lnTo>
                  <a:pt x="420343" y="347752"/>
                </a:lnTo>
                <a:cubicBezTo>
                  <a:pt x="420343" y="365617"/>
                  <a:pt x="405873" y="380086"/>
                  <a:pt x="388009" y="380086"/>
                </a:cubicBezTo>
                <a:lnTo>
                  <a:pt x="204837" y="380086"/>
                </a:lnTo>
                <a:cubicBezTo>
                  <a:pt x="197836" y="380086"/>
                  <a:pt x="191029" y="382350"/>
                  <a:pt x="185437" y="386553"/>
                </a:cubicBezTo>
                <a:lnTo>
                  <a:pt x="155204" y="409187"/>
                </a:lnTo>
                <a:cubicBezTo>
                  <a:pt x="152407" y="411288"/>
                  <a:pt x="148995" y="412420"/>
                  <a:pt x="145504" y="412420"/>
                </a:cubicBezTo>
                <a:cubicBezTo>
                  <a:pt x="136579" y="412420"/>
                  <a:pt x="129337" y="405178"/>
                  <a:pt x="129337" y="396253"/>
                </a:cubicBezTo>
                <a:lnTo>
                  <a:pt x="129337" y="169915"/>
                </a:lnTo>
                <a:cubicBezTo>
                  <a:pt x="129337" y="152051"/>
                  <a:pt x="143806" y="137581"/>
                  <a:pt x="161671" y="137581"/>
                </a:cubicBezTo>
                <a:close/>
                <a:moveTo>
                  <a:pt x="64668" y="0"/>
                </a:moveTo>
                <a:lnTo>
                  <a:pt x="323341" y="0"/>
                </a:lnTo>
                <a:cubicBezTo>
                  <a:pt x="359054" y="0"/>
                  <a:pt x="388009" y="28955"/>
                  <a:pt x="388009" y="64668"/>
                </a:cubicBezTo>
                <a:lnTo>
                  <a:pt x="388009" y="97002"/>
                </a:lnTo>
                <a:lnTo>
                  <a:pt x="80835" y="97002"/>
                </a:lnTo>
                <a:cubicBezTo>
                  <a:pt x="71911" y="97002"/>
                  <a:pt x="64668" y="104244"/>
                  <a:pt x="64668" y="113169"/>
                </a:cubicBezTo>
                <a:lnTo>
                  <a:pt x="64668" y="452676"/>
                </a:lnTo>
                <a:cubicBezTo>
                  <a:pt x="64668" y="461601"/>
                  <a:pt x="71911" y="468843"/>
                  <a:pt x="80835" y="468843"/>
                </a:cubicBezTo>
                <a:lnTo>
                  <a:pt x="307174" y="468843"/>
                </a:lnTo>
                <a:cubicBezTo>
                  <a:pt x="316098" y="468843"/>
                  <a:pt x="323341" y="461601"/>
                  <a:pt x="323341" y="452676"/>
                </a:cubicBezTo>
                <a:lnTo>
                  <a:pt x="323341" y="420342"/>
                </a:lnTo>
                <a:lnTo>
                  <a:pt x="388009" y="420342"/>
                </a:lnTo>
                <a:lnTo>
                  <a:pt x="388009" y="549678"/>
                </a:lnTo>
                <a:cubicBezTo>
                  <a:pt x="388009" y="585392"/>
                  <a:pt x="359054" y="614346"/>
                  <a:pt x="323341" y="614346"/>
                </a:cubicBezTo>
                <a:lnTo>
                  <a:pt x="64668" y="614346"/>
                </a:lnTo>
                <a:cubicBezTo>
                  <a:pt x="28955" y="614346"/>
                  <a:pt x="0" y="585392"/>
                  <a:pt x="0" y="549678"/>
                </a:cubicBezTo>
                <a:lnTo>
                  <a:pt x="0" y="64668"/>
                </a:lnTo>
                <a:cubicBezTo>
                  <a:pt x="0" y="28955"/>
                  <a:pt x="28955" y="0"/>
                  <a:pt x="64668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5" name="iconfont-1107-834598">
            <a:extLst>
              <a:ext uri="{FF2B5EF4-FFF2-40B4-BE49-F238E27FC236}">
                <a16:creationId xmlns:a16="http://schemas.microsoft.com/office/drawing/2014/main" id="{8298CEA9-209A-8C2D-080D-6991B7720CF2}"/>
              </a:ext>
            </a:extLst>
          </p:cNvPr>
          <p:cNvSpPr/>
          <p:nvPr/>
        </p:nvSpPr>
        <p:spPr>
          <a:xfrm>
            <a:off x="7082125" y="3367076"/>
            <a:ext cx="426198" cy="377848"/>
          </a:xfrm>
          <a:custGeom>
            <a:avLst/>
            <a:gdLst>
              <a:gd name="T0" fmla="*/ 2210 w 13712"/>
              <a:gd name="T1" fmla="*/ 2605 h 13203"/>
              <a:gd name="T2" fmla="*/ 4781 w 13712"/>
              <a:gd name="T3" fmla="*/ 2605 h 13203"/>
              <a:gd name="T4" fmla="*/ 4781 w 13712"/>
              <a:gd name="T5" fmla="*/ 5167 h 13203"/>
              <a:gd name="T6" fmla="*/ 4542 w 13712"/>
              <a:gd name="T7" fmla="*/ 6799 h 13203"/>
              <a:gd name="T8" fmla="*/ 7411 w 13712"/>
              <a:gd name="T9" fmla="*/ 9185 h 13203"/>
              <a:gd name="T10" fmla="*/ 9083 w 13712"/>
              <a:gd name="T11" fmla="*/ 9475 h 13203"/>
              <a:gd name="T12" fmla="*/ 11413 w 13712"/>
              <a:gd name="T13" fmla="*/ 9068 h 13203"/>
              <a:gd name="T14" fmla="*/ 11117 w 13712"/>
              <a:gd name="T15" fmla="*/ 12038 h 13203"/>
              <a:gd name="T16" fmla="*/ 4304 w 13712"/>
              <a:gd name="T17" fmla="*/ 9185 h 13203"/>
              <a:gd name="T18" fmla="*/ 2210 w 13712"/>
              <a:gd name="T19" fmla="*/ 2605 h 13203"/>
              <a:gd name="T20" fmla="*/ 7768 w 13712"/>
              <a:gd name="T21" fmla="*/ 3629 h 13203"/>
              <a:gd name="T22" fmla="*/ 7110 w 13712"/>
              <a:gd name="T23" fmla="*/ 2894 h 13203"/>
              <a:gd name="T24" fmla="*/ 8425 w 13712"/>
              <a:gd name="T25" fmla="*/ 2577 h 13203"/>
              <a:gd name="T26" fmla="*/ 11356 w 13712"/>
              <a:gd name="T27" fmla="*/ 6158 h 13203"/>
              <a:gd name="T28" fmla="*/ 10664 w 13712"/>
              <a:gd name="T29" fmla="*/ 6709 h 13203"/>
              <a:gd name="T30" fmla="*/ 10217 w 13712"/>
              <a:gd name="T31" fmla="*/ 5319 h 13203"/>
              <a:gd name="T32" fmla="*/ 7768 w 13712"/>
              <a:gd name="T33" fmla="*/ 3629 h 13203"/>
              <a:gd name="T34" fmla="*/ 9321 w 13712"/>
              <a:gd name="T35" fmla="*/ 1504 h 13203"/>
              <a:gd name="T36" fmla="*/ 8517 w 13712"/>
              <a:gd name="T37" fmla="*/ 606 h 13203"/>
              <a:gd name="T38" fmla="*/ 10129 w 13712"/>
              <a:gd name="T39" fmla="*/ 213 h 13203"/>
              <a:gd name="T40" fmla="*/ 13712 w 13712"/>
              <a:gd name="T41" fmla="*/ 4597 h 13203"/>
              <a:gd name="T42" fmla="*/ 12874 w 13712"/>
              <a:gd name="T43" fmla="*/ 5276 h 13203"/>
              <a:gd name="T44" fmla="*/ 12284 w 13712"/>
              <a:gd name="T45" fmla="*/ 3537 h 13203"/>
              <a:gd name="T46" fmla="*/ 9321 w 13712"/>
              <a:gd name="T47" fmla="*/ 1504 h 1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12" h="13203">
                <a:moveTo>
                  <a:pt x="2210" y="2605"/>
                </a:moveTo>
                <a:cubicBezTo>
                  <a:pt x="2210" y="2605"/>
                  <a:pt x="3166" y="626"/>
                  <a:pt x="4781" y="2605"/>
                </a:cubicBezTo>
                <a:cubicBezTo>
                  <a:pt x="6393" y="4586"/>
                  <a:pt x="4781" y="5167"/>
                  <a:pt x="4781" y="5167"/>
                </a:cubicBezTo>
                <a:cubicBezTo>
                  <a:pt x="4781" y="5167"/>
                  <a:pt x="3706" y="6158"/>
                  <a:pt x="4542" y="6799"/>
                </a:cubicBezTo>
                <a:cubicBezTo>
                  <a:pt x="5378" y="7438"/>
                  <a:pt x="7411" y="9185"/>
                  <a:pt x="7411" y="9185"/>
                </a:cubicBezTo>
                <a:cubicBezTo>
                  <a:pt x="7411" y="9185"/>
                  <a:pt x="8217" y="10232"/>
                  <a:pt x="9083" y="9475"/>
                </a:cubicBezTo>
                <a:cubicBezTo>
                  <a:pt x="10159" y="8604"/>
                  <a:pt x="10578" y="8457"/>
                  <a:pt x="11413" y="9068"/>
                </a:cubicBezTo>
                <a:cubicBezTo>
                  <a:pt x="12872" y="10128"/>
                  <a:pt x="13328" y="11195"/>
                  <a:pt x="11117" y="12038"/>
                </a:cubicBezTo>
                <a:cubicBezTo>
                  <a:pt x="8666" y="13203"/>
                  <a:pt x="4304" y="9185"/>
                  <a:pt x="4304" y="9185"/>
                </a:cubicBezTo>
                <a:cubicBezTo>
                  <a:pt x="4304" y="9185"/>
                  <a:pt x="0" y="5167"/>
                  <a:pt x="2210" y="2605"/>
                </a:cubicBezTo>
                <a:close/>
                <a:moveTo>
                  <a:pt x="7768" y="3629"/>
                </a:moveTo>
                <a:cubicBezTo>
                  <a:pt x="7768" y="3629"/>
                  <a:pt x="6963" y="3712"/>
                  <a:pt x="7110" y="2894"/>
                </a:cubicBezTo>
                <a:cubicBezTo>
                  <a:pt x="7177" y="2522"/>
                  <a:pt x="7827" y="2399"/>
                  <a:pt x="8425" y="2577"/>
                </a:cubicBezTo>
                <a:cubicBezTo>
                  <a:pt x="9026" y="2751"/>
                  <a:pt x="11265" y="3711"/>
                  <a:pt x="11356" y="6158"/>
                </a:cubicBezTo>
                <a:cubicBezTo>
                  <a:pt x="11356" y="6158"/>
                  <a:pt x="11190" y="6845"/>
                  <a:pt x="10664" y="6709"/>
                </a:cubicBezTo>
                <a:cubicBezTo>
                  <a:pt x="10100" y="6562"/>
                  <a:pt x="10249" y="5522"/>
                  <a:pt x="10217" y="5319"/>
                </a:cubicBezTo>
                <a:cubicBezTo>
                  <a:pt x="10189" y="5116"/>
                  <a:pt x="9413" y="3542"/>
                  <a:pt x="7768" y="3629"/>
                </a:cubicBezTo>
                <a:close/>
                <a:moveTo>
                  <a:pt x="9321" y="1504"/>
                </a:moveTo>
                <a:cubicBezTo>
                  <a:pt x="9321" y="1504"/>
                  <a:pt x="8335" y="1604"/>
                  <a:pt x="8517" y="606"/>
                </a:cubicBezTo>
                <a:cubicBezTo>
                  <a:pt x="8598" y="149"/>
                  <a:pt x="9395" y="0"/>
                  <a:pt x="10129" y="213"/>
                </a:cubicBezTo>
                <a:cubicBezTo>
                  <a:pt x="10861" y="428"/>
                  <a:pt x="13603" y="1604"/>
                  <a:pt x="13712" y="4597"/>
                </a:cubicBezTo>
                <a:cubicBezTo>
                  <a:pt x="13712" y="4597"/>
                  <a:pt x="13477" y="5531"/>
                  <a:pt x="12874" y="5276"/>
                </a:cubicBezTo>
                <a:cubicBezTo>
                  <a:pt x="12346" y="5050"/>
                  <a:pt x="12319" y="3787"/>
                  <a:pt x="12284" y="3537"/>
                </a:cubicBezTo>
                <a:cubicBezTo>
                  <a:pt x="12244" y="3288"/>
                  <a:pt x="11337" y="1396"/>
                  <a:pt x="9321" y="15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6" name="iconfont-1039-797334">
            <a:extLst>
              <a:ext uri="{FF2B5EF4-FFF2-40B4-BE49-F238E27FC236}">
                <a16:creationId xmlns:a16="http://schemas.microsoft.com/office/drawing/2014/main" id="{55EAB797-B3D7-160E-E2E0-994C844359F6}"/>
              </a:ext>
            </a:extLst>
          </p:cNvPr>
          <p:cNvSpPr/>
          <p:nvPr/>
        </p:nvSpPr>
        <p:spPr>
          <a:xfrm>
            <a:off x="4631952" y="3377369"/>
            <a:ext cx="426198" cy="357262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D5C1D2A-8EC8-D796-B28D-7E5A4D69F823}"/>
              </a:ext>
            </a:extLst>
          </p:cNvPr>
          <p:cNvSpPr/>
          <p:nvPr/>
        </p:nvSpPr>
        <p:spPr>
          <a:xfrm>
            <a:off x="4807117" y="2538095"/>
            <a:ext cx="75867" cy="69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0150D08D-003E-8EEC-471C-C4EC58340992}"/>
              </a:ext>
            </a:extLst>
          </p:cNvPr>
          <p:cNvCxnSpPr>
            <a:cxnSpLocks/>
          </p:cNvCxnSpPr>
          <p:nvPr/>
        </p:nvCxnSpPr>
        <p:spPr>
          <a:xfrm>
            <a:off x="4845051" y="2609526"/>
            <a:ext cx="0" cy="6397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E2FF5C9E-3E1D-501E-90E2-BFF6C964AB38}"/>
              </a:ext>
            </a:extLst>
          </p:cNvPr>
          <p:cNvSpPr/>
          <p:nvPr/>
        </p:nvSpPr>
        <p:spPr>
          <a:xfrm>
            <a:off x="4526928" y="3263109"/>
            <a:ext cx="636246" cy="58578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61E4426-513D-0331-2197-AE332D34D8AF}"/>
              </a:ext>
            </a:extLst>
          </p:cNvPr>
          <p:cNvSpPr/>
          <p:nvPr/>
        </p:nvSpPr>
        <p:spPr>
          <a:xfrm>
            <a:off x="7257290" y="2538095"/>
            <a:ext cx="75867" cy="69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1D826E3-EA1A-1951-D6B3-1AB19B6E73C3}"/>
              </a:ext>
            </a:extLst>
          </p:cNvPr>
          <p:cNvCxnSpPr>
            <a:cxnSpLocks/>
          </p:cNvCxnSpPr>
          <p:nvPr/>
        </p:nvCxnSpPr>
        <p:spPr>
          <a:xfrm>
            <a:off x="7295223" y="2609526"/>
            <a:ext cx="0" cy="6397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>
            <a:extLst>
              <a:ext uri="{FF2B5EF4-FFF2-40B4-BE49-F238E27FC236}">
                <a16:creationId xmlns:a16="http://schemas.microsoft.com/office/drawing/2014/main" id="{9DCAA8B9-9BC7-906D-74E2-A4C4CCE45985}"/>
              </a:ext>
            </a:extLst>
          </p:cNvPr>
          <p:cNvSpPr/>
          <p:nvPr/>
        </p:nvSpPr>
        <p:spPr>
          <a:xfrm>
            <a:off x="6977101" y="3263109"/>
            <a:ext cx="636246" cy="58578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2739CAD-2906-318D-7FE4-60D76474AF1C}"/>
              </a:ext>
            </a:extLst>
          </p:cNvPr>
          <p:cNvSpPr/>
          <p:nvPr/>
        </p:nvSpPr>
        <p:spPr>
          <a:xfrm>
            <a:off x="9810917" y="2538095"/>
            <a:ext cx="75867" cy="69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E00EB901-A4BA-38D1-0A10-EF5B92604634}"/>
              </a:ext>
            </a:extLst>
          </p:cNvPr>
          <p:cNvCxnSpPr>
            <a:cxnSpLocks/>
          </p:cNvCxnSpPr>
          <p:nvPr/>
        </p:nvCxnSpPr>
        <p:spPr>
          <a:xfrm>
            <a:off x="9848850" y="2609526"/>
            <a:ext cx="0" cy="63976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>
            <a:extLst>
              <a:ext uri="{FF2B5EF4-FFF2-40B4-BE49-F238E27FC236}">
                <a16:creationId xmlns:a16="http://schemas.microsoft.com/office/drawing/2014/main" id="{1B469EC5-1CFC-F911-131D-4BF8AB19B157}"/>
              </a:ext>
            </a:extLst>
          </p:cNvPr>
          <p:cNvSpPr/>
          <p:nvPr/>
        </p:nvSpPr>
        <p:spPr>
          <a:xfrm>
            <a:off x="9530728" y="3263109"/>
            <a:ext cx="636246" cy="585782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972A84E-4725-1ED6-22E6-04E88DC1AC36}"/>
              </a:ext>
            </a:extLst>
          </p:cNvPr>
          <p:cNvSpPr/>
          <p:nvPr/>
        </p:nvSpPr>
        <p:spPr>
          <a:xfrm>
            <a:off x="1674394" y="4039456"/>
            <a:ext cx="1337512" cy="408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49" name="Rectangle 39">
            <a:extLst>
              <a:ext uri="{FF2B5EF4-FFF2-40B4-BE49-F238E27FC236}">
                <a16:creationId xmlns:a16="http://schemas.microsoft.com/office/drawing/2014/main" id="{672D4705-7CC5-A444-091B-6F61833D93B0}"/>
              </a:ext>
            </a:extLst>
          </p:cNvPr>
          <p:cNvSpPr/>
          <p:nvPr/>
        </p:nvSpPr>
        <p:spPr>
          <a:xfrm>
            <a:off x="1225913" y="4547099"/>
            <a:ext cx="2234477" cy="915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单击此处输入正文，文字是您思想的提炼，请言简意赅的阐述观点。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96E8E331-F09B-3959-5B40-B0F337829693}"/>
              </a:ext>
            </a:extLst>
          </p:cNvPr>
          <p:cNvSpPr/>
          <p:nvPr/>
        </p:nvSpPr>
        <p:spPr>
          <a:xfrm>
            <a:off x="4176295" y="4039456"/>
            <a:ext cx="1337512" cy="408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20B2CCA0-DA8D-3A92-CABB-F653A29C3C80}"/>
              </a:ext>
            </a:extLst>
          </p:cNvPr>
          <p:cNvSpPr/>
          <p:nvPr/>
        </p:nvSpPr>
        <p:spPr>
          <a:xfrm>
            <a:off x="3727813" y="4547099"/>
            <a:ext cx="2234477" cy="915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单击此处输入正文，文字是您思想的提炼，请言简意赅的阐述观点。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F388A72D-41B0-5590-EE1B-C0B509C85614}"/>
              </a:ext>
            </a:extLst>
          </p:cNvPr>
          <p:cNvSpPr/>
          <p:nvPr/>
        </p:nvSpPr>
        <p:spPr>
          <a:xfrm>
            <a:off x="6678194" y="4039456"/>
            <a:ext cx="1337512" cy="408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53FD9008-D519-2230-5ABE-D7F45A06BD15}"/>
              </a:ext>
            </a:extLst>
          </p:cNvPr>
          <p:cNvSpPr/>
          <p:nvPr/>
        </p:nvSpPr>
        <p:spPr>
          <a:xfrm>
            <a:off x="6229712" y="4547099"/>
            <a:ext cx="2234477" cy="915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单击此处输入正文，文字是您思想的提炼，请言简意赅的阐述观点。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3D71BFCA-5101-98C0-881F-BF9919A833AC}"/>
              </a:ext>
            </a:extLst>
          </p:cNvPr>
          <p:cNvSpPr/>
          <p:nvPr/>
        </p:nvSpPr>
        <p:spPr>
          <a:xfrm>
            <a:off x="9180094" y="4039456"/>
            <a:ext cx="1337512" cy="408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>
                  <a:lumMod val="99000"/>
                  <a:lumOff val="1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sp>
        <p:nvSpPr>
          <p:cNvPr id="55" name="Rectangle 39">
            <a:extLst>
              <a:ext uri="{FF2B5EF4-FFF2-40B4-BE49-F238E27FC236}">
                <a16:creationId xmlns:a16="http://schemas.microsoft.com/office/drawing/2014/main" id="{0C136583-06FA-A9A4-1D22-E352BFD83FB6}"/>
              </a:ext>
            </a:extLst>
          </p:cNvPr>
          <p:cNvSpPr/>
          <p:nvPr/>
        </p:nvSpPr>
        <p:spPr>
          <a:xfrm>
            <a:off x="8731613" y="4547099"/>
            <a:ext cx="2234477" cy="915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196734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CFE58-8D57-45E3-8381-5CEEEAB1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未来规划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2F464426-9CFF-B7DF-4983-51D346EEE886}"/>
              </a:ext>
            </a:extLst>
          </p:cNvPr>
          <p:cNvSpPr/>
          <p:nvPr/>
        </p:nvSpPr>
        <p:spPr>
          <a:xfrm>
            <a:off x="4687045" y="1524943"/>
            <a:ext cx="2544994" cy="4250865"/>
          </a:xfrm>
          <a:prstGeom prst="roundRect">
            <a:avLst>
              <a:gd name="adj" fmla="val 6435"/>
            </a:avLst>
          </a:prstGeom>
          <a:solidFill>
            <a:schemeClr val="bg1"/>
          </a:soli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3060B4-9576-EC57-E050-9BA0AE3C3AF5}"/>
              </a:ext>
            </a:extLst>
          </p:cNvPr>
          <p:cNvGrpSpPr/>
          <p:nvPr/>
        </p:nvGrpSpPr>
        <p:grpSpPr>
          <a:xfrm>
            <a:off x="4854241" y="3670462"/>
            <a:ext cx="2182087" cy="1454724"/>
            <a:chOff x="4711701" y="1466427"/>
            <a:chExt cx="2501900" cy="1667933"/>
          </a:xfrm>
        </p:grpSpPr>
        <p:graphicFrame>
          <p:nvGraphicFramePr>
            <p:cNvPr id="8" name="图表 7">
              <a:extLst>
                <a:ext uri="{FF2B5EF4-FFF2-40B4-BE49-F238E27FC236}">
                  <a16:creationId xmlns:a16="http://schemas.microsoft.com/office/drawing/2014/main" id="{FC443DF3-A111-C4FE-1A98-BBEC6DFC17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5584889"/>
                </p:ext>
              </p:extLst>
            </p:nvPr>
          </p:nvGraphicFramePr>
          <p:xfrm>
            <a:off x="4711701" y="1466427"/>
            <a:ext cx="2501900" cy="1667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B0D3661-9442-3893-72B7-D024B7DD626A}"/>
                </a:ext>
              </a:extLst>
            </p:cNvPr>
            <p:cNvSpPr txBox="1"/>
            <p:nvPr/>
          </p:nvSpPr>
          <p:spPr>
            <a:xfrm>
              <a:off x="5437734" y="1965153"/>
              <a:ext cx="950584" cy="670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70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%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D8DF0691-C1F4-4ABE-0E47-B10C281FFA81}"/>
              </a:ext>
            </a:extLst>
          </p:cNvPr>
          <p:cNvSpPr txBox="1"/>
          <p:nvPr/>
        </p:nvSpPr>
        <p:spPr>
          <a:xfrm>
            <a:off x="5348263" y="5112528"/>
            <a:ext cx="1194044" cy="40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5FA57964-6FB4-1040-3EE9-F98C41B61815}"/>
              </a:ext>
            </a:extLst>
          </p:cNvPr>
          <p:cNvGrpSpPr/>
          <p:nvPr/>
        </p:nvGrpSpPr>
        <p:grpSpPr>
          <a:xfrm>
            <a:off x="4854241" y="1667500"/>
            <a:ext cx="2182087" cy="1454724"/>
            <a:chOff x="736600" y="1443539"/>
            <a:chExt cx="2501900" cy="1667933"/>
          </a:xfrm>
        </p:grpSpPr>
        <p:graphicFrame>
          <p:nvGraphicFramePr>
            <p:cNvPr id="7" name="图表 6">
              <a:extLst>
                <a:ext uri="{FF2B5EF4-FFF2-40B4-BE49-F238E27FC236}">
                  <a16:creationId xmlns:a16="http://schemas.microsoft.com/office/drawing/2014/main" id="{B376EC9B-60D6-A7A9-5DE1-6FBE3B8EB6C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5414392"/>
                </p:ext>
              </p:extLst>
            </p:nvPr>
          </p:nvGraphicFramePr>
          <p:xfrm>
            <a:off x="736600" y="1443539"/>
            <a:ext cx="2501900" cy="16679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7698B17-0ACF-24D2-58E4-F3B3EC81BC81}"/>
                </a:ext>
              </a:extLst>
            </p:cNvPr>
            <p:cNvSpPr txBox="1"/>
            <p:nvPr/>
          </p:nvSpPr>
          <p:spPr>
            <a:xfrm>
              <a:off x="1462633" y="1942265"/>
              <a:ext cx="998371" cy="670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accent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80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%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 Semibold" panose="00000700000000000000" pitchFamily="2" charset="-122"/>
                <a:ea typeface="MiSans Semibold" panose="00000700000000000000" pitchFamily="2" charset="-122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B358052B-FFCF-711E-C27C-9B3A4E3C6AE6}"/>
              </a:ext>
            </a:extLst>
          </p:cNvPr>
          <p:cNvSpPr txBox="1"/>
          <p:nvPr/>
        </p:nvSpPr>
        <p:spPr>
          <a:xfrm>
            <a:off x="5348263" y="3122224"/>
            <a:ext cx="1194044" cy="40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小标题</a:t>
            </a: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8D95F7EC-6FD8-76C6-8436-D268C2AB38BE}"/>
              </a:ext>
            </a:extLst>
          </p:cNvPr>
          <p:cNvGrpSpPr/>
          <p:nvPr/>
        </p:nvGrpSpPr>
        <p:grpSpPr>
          <a:xfrm>
            <a:off x="1020134" y="1524943"/>
            <a:ext cx="3119046" cy="1866184"/>
            <a:chOff x="928694" y="1723176"/>
            <a:chExt cx="3119046" cy="1866184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814CFB1B-5866-F5F9-9C4A-9A2ED938B1C2}"/>
                </a:ext>
              </a:extLst>
            </p:cNvPr>
            <p:cNvSpPr/>
            <p:nvPr/>
          </p:nvSpPr>
          <p:spPr>
            <a:xfrm>
              <a:off x="928694" y="1723176"/>
              <a:ext cx="3119046" cy="1866184"/>
            </a:xfrm>
            <a:prstGeom prst="roundRect">
              <a:avLst>
                <a:gd name="adj" fmla="val 5908"/>
              </a:avLst>
            </a:prstGeom>
            <a:gradFill>
              <a:gsLst>
                <a:gs pos="70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F46A941-B14C-98CA-128C-FEDA57816738}"/>
                </a:ext>
              </a:extLst>
            </p:cNvPr>
            <p:cNvSpPr txBox="1"/>
            <p:nvPr/>
          </p:nvSpPr>
          <p:spPr>
            <a:xfrm>
              <a:off x="1626442" y="1886774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添加小标题</a:t>
              </a:r>
            </a:p>
          </p:txBody>
        </p:sp>
        <p:sp>
          <p:nvSpPr>
            <p:cNvPr id="27" name="Rectangle 39">
              <a:extLst>
                <a:ext uri="{FF2B5EF4-FFF2-40B4-BE49-F238E27FC236}">
                  <a16:creationId xmlns:a16="http://schemas.microsoft.com/office/drawing/2014/main" id="{71A0B3E9-08F3-4F7E-F1DF-A0273A06A3B7}"/>
                </a:ext>
              </a:extLst>
            </p:cNvPr>
            <p:cNvSpPr/>
            <p:nvPr/>
          </p:nvSpPr>
          <p:spPr>
            <a:xfrm>
              <a:off x="1021892" y="2360752"/>
              <a:ext cx="2932649" cy="103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iSans" panose="00000500000000000000" pitchFamily="2" charset="-122"/>
                  <a:ea typeface="MiSans" panose="00000500000000000000" pitchFamily="2" charset="-122"/>
                  <a:sym typeface="+mn-lt"/>
                </a:rPr>
                <a:t>单击此处输入你的正文，文字是您思想的提炼，请尽量言简意赅的阐述观点。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7457AF4-2012-E8BE-C787-68B596343427}"/>
              </a:ext>
            </a:extLst>
          </p:cNvPr>
          <p:cNvGrpSpPr/>
          <p:nvPr/>
        </p:nvGrpSpPr>
        <p:grpSpPr>
          <a:xfrm>
            <a:off x="1020134" y="3909624"/>
            <a:ext cx="3119046" cy="1866184"/>
            <a:chOff x="928694" y="3989247"/>
            <a:chExt cx="3119046" cy="1866184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FA9B77BA-67F7-5E34-14C0-4F346B90F236}"/>
                </a:ext>
              </a:extLst>
            </p:cNvPr>
            <p:cNvSpPr/>
            <p:nvPr/>
          </p:nvSpPr>
          <p:spPr>
            <a:xfrm>
              <a:off x="928694" y="3989247"/>
              <a:ext cx="3119046" cy="1866184"/>
            </a:xfrm>
            <a:prstGeom prst="roundRect">
              <a:avLst>
                <a:gd name="adj" fmla="val 5908"/>
              </a:avLst>
            </a:prstGeom>
            <a:gradFill>
              <a:gsLst>
                <a:gs pos="70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2358EAA-20C9-4623-D205-E40A03D96584}"/>
                </a:ext>
              </a:extLst>
            </p:cNvPr>
            <p:cNvSpPr txBox="1"/>
            <p:nvPr/>
          </p:nvSpPr>
          <p:spPr>
            <a:xfrm>
              <a:off x="1626442" y="4152845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MiSans Semibold" panose="00000700000000000000" pitchFamily="2" charset="-122"/>
                  <a:ea typeface="MiSans Semibold" panose="00000700000000000000" pitchFamily="2" charset="-122"/>
                </a:rPr>
                <a:t>添加小标题</a:t>
              </a:r>
            </a:p>
          </p:txBody>
        </p:sp>
        <p:sp>
          <p:nvSpPr>
            <p:cNvPr id="30" name="Rectangle 39">
              <a:extLst>
                <a:ext uri="{FF2B5EF4-FFF2-40B4-BE49-F238E27FC236}">
                  <a16:creationId xmlns:a16="http://schemas.microsoft.com/office/drawing/2014/main" id="{79CE49C4-3649-7089-4DB2-D1DBADF4D4B8}"/>
                </a:ext>
              </a:extLst>
            </p:cNvPr>
            <p:cNvSpPr/>
            <p:nvPr/>
          </p:nvSpPr>
          <p:spPr>
            <a:xfrm>
              <a:off x="1021892" y="4626823"/>
              <a:ext cx="2932649" cy="1033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18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MiSans" panose="00000500000000000000" pitchFamily="2" charset="-122"/>
                  <a:ea typeface="MiSans" panose="00000500000000000000" pitchFamily="2" charset="-122"/>
                  <a:sym typeface="+mn-lt"/>
                </a:rPr>
                <a:t>单击此处输入你的正文，文字是您思想的提炼，请尽量言简意赅的阐述观点。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26D020D5-F665-AC35-0EEA-CC07C0715CEC}"/>
              </a:ext>
            </a:extLst>
          </p:cNvPr>
          <p:cNvSpPr txBox="1"/>
          <p:nvPr/>
        </p:nvSpPr>
        <p:spPr>
          <a:xfrm>
            <a:off x="8420046" y="316010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39" name="Rectangle 39">
            <a:extLst>
              <a:ext uri="{FF2B5EF4-FFF2-40B4-BE49-F238E27FC236}">
                <a16:creationId xmlns:a16="http://schemas.microsoft.com/office/drawing/2014/main" id="{F7176630-CE17-AAE8-02A3-D99AA073F599}"/>
              </a:ext>
            </a:extLst>
          </p:cNvPr>
          <p:cNvSpPr/>
          <p:nvPr/>
        </p:nvSpPr>
        <p:spPr>
          <a:xfrm>
            <a:off x="8420046" y="3544322"/>
            <a:ext cx="289439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2C6C2996-4671-25FD-BDCC-9739BB3F0DCF}"/>
              </a:ext>
            </a:extLst>
          </p:cNvPr>
          <p:cNvGrpSpPr/>
          <p:nvPr/>
        </p:nvGrpSpPr>
        <p:grpSpPr>
          <a:xfrm>
            <a:off x="7735855" y="3222030"/>
            <a:ext cx="628180" cy="628180"/>
            <a:chOff x="7260875" y="3078064"/>
            <a:chExt cx="770500" cy="77050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2654F322-8A4B-425D-BE92-E9D942D2D493}"/>
                </a:ext>
              </a:extLst>
            </p:cNvPr>
            <p:cNvSpPr/>
            <p:nvPr/>
          </p:nvSpPr>
          <p:spPr>
            <a:xfrm>
              <a:off x="7260875" y="3078064"/>
              <a:ext cx="770500" cy="770500"/>
            </a:xfrm>
            <a:prstGeom prst="ellipse">
              <a:avLst/>
            </a:prstGeom>
            <a:gradFill>
              <a:gsLst>
                <a:gs pos="74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34" name="iconfont-11253-5327653">
              <a:extLst>
                <a:ext uri="{FF2B5EF4-FFF2-40B4-BE49-F238E27FC236}">
                  <a16:creationId xmlns:a16="http://schemas.microsoft.com/office/drawing/2014/main" id="{5E7A8141-4994-4A99-B525-59853AC78AF0}"/>
                </a:ext>
              </a:extLst>
            </p:cNvPr>
            <p:cNvSpPr/>
            <p:nvPr/>
          </p:nvSpPr>
          <p:spPr>
            <a:xfrm>
              <a:off x="7475678" y="3232281"/>
              <a:ext cx="340895" cy="462067"/>
            </a:xfrm>
            <a:custGeom>
              <a:avLst/>
              <a:gdLst>
                <a:gd name="T0" fmla="*/ 7199 w 7378"/>
                <a:gd name="T1" fmla="*/ 2961 h 10001"/>
                <a:gd name="T2" fmla="*/ 7378 w 7378"/>
                <a:gd name="T3" fmla="*/ 5001 h 10001"/>
                <a:gd name="T4" fmla="*/ 7199 w 7378"/>
                <a:gd name="T5" fmla="*/ 7041 h 10001"/>
                <a:gd name="T6" fmla="*/ 6710 w 7378"/>
                <a:gd name="T7" fmla="*/ 8475 h 10001"/>
                <a:gd name="T8" fmla="*/ 5926 w 7378"/>
                <a:gd name="T9" fmla="*/ 9383 h 10001"/>
                <a:gd name="T10" fmla="*/ 4914 w 7378"/>
                <a:gd name="T11" fmla="*/ 9865 h 10001"/>
                <a:gd name="T12" fmla="*/ 3689 w 7378"/>
                <a:gd name="T13" fmla="*/ 10001 h 10001"/>
                <a:gd name="T14" fmla="*/ 2464 w 7378"/>
                <a:gd name="T15" fmla="*/ 9865 h 10001"/>
                <a:gd name="T16" fmla="*/ 1451 w 7378"/>
                <a:gd name="T17" fmla="*/ 9383 h 10001"/>
                <a:gd name="T18" fmla="*/ 668 w 7378"/>
                <a:gd name="T19" fmla="*/ 8475 h 10001"/>
                <a:gd name="T20" fmla="*/ 179 w 7378"/>
                <a:gd name="T21" fmla="*/ 7041 h 10001"/>
                <a:gd name="T22" fmla="*/ 0 w 7378"/>
                <a:gd name="T23" fmla="*/ 5001 h 10001"/>
                <a:gd name="T24" fmla="*/ 179 w 7378"/>
                <a:gd name="T25" fmla="*/ 2961 h 10001"/>
                <a:gd name="T26" fmla="*/ 668 w 7378"/>
                <a:gd name="T27" fmla="*/ 1527 h 10001"/>
                <a:gd name="T28" fmla="*/ 1451 w 7378"/>
                <a:gd name="T29" fmla="*/ 620 h 10001"/>
                <a:gd name="T30" fmla="*/ 2464 w 7378"/>
                <a:gd name="T31" fmla="*/ 137 h 10001"/>
                <a:gd name="T32" fmla="*/ 3689 w 7378"/>
                <a:gd name="T33" fmla="*/ 0 h 10001"/>
                <a:gd name="T34" fmla="*/ 4914 w 7378"/>
                <a:gd name="T35" fmla="*/ 136 h 10001"/>
                <a:gd name="T36" fmla="*/ 5926 w 7378"/>
                <a:gd name="T37" fmla="*/ 619 h 10001"/>
                <a:gd name="T38" fmla="*/ 6710 w 7378"/>
                <a:gd name="T39" fmla="*/ 1526 h 10001"/>
                <a:gd name="T40" fmla="*/ 7199 w 7378"/>
                <a:gd name="T41" fmla="*/ 2961 h 10001"/>
                <a:gd name="T42" fmla="*/ 3365 w 7378"/>
                <a:gd name="T43" fmla="*/ 9298 h 10001"/>
                <a:gd name="T44" fmla="*/ 5954 w 7378"/>
                <a:gd name="T45" fmla="*/ 6707 h 10001"/>
                <a:gd name="T46" fmla="*/ 4247 w 7378"/>
                <a:gd name="T47" fmla="*/ 5000 h 10001"/>
                <a:gd name="T48" fmla="*/ 5954 w 7378"/>
                <a:gd name="T49" fmla="*/ 3293 h 10001"/>
                <a:gd name="T50" fmla="*/ 3365 w 7378"/>
                <a:gd name="T51" fmla="*/ 703 h 10001"/>
                <a:gd name="T52" fmla="*/ 3365 w 7378"/>
                <a:gd name="T53" fmla="*/ 4113 h 10001"/>
                <a:gd name="T54" fmla="*/ 1943 w 7378"/>
                <a:gd name="T55" fmla="*/ 2690 h 10001"/>
                <a:gd name="T56" fmla="*/ 1424 w 7378"/>
                <a:gd name="T57" fmla="*/ 3209 h 10001"/>
                <a:gd name="T58" fmla="*/ 3210 w 7378"/>
                <a:gd name="T59" fmla="*/ 5000 h 10001"/>
                <a:gd name="T60" fmla="*/ 1424 w 7378"/>
                <a:gd name="T61" fmla="*/ 6791 h 10001"/>
                <a:gd name="T62" fmla="*/ 1943 w 7378"/>
                <a:gd name="T63" fmla="*/ 7310 h 10001"/>
                <a:gd name="T64" fmla="*/ 3365 w 7378"/>
                <a:gd name="T65" fmla="*/ 5888 h 10001"/>
                <a:gd name="T66" fmla="*/ 3365 w 7378"/>
                <a:gd name="T67" fmla="*/ 9298 h 10001"/>
                <a:gd name="T68" fmla="*/ 4090 w 7378"/>
                <a:gd name="T69" fmla="*/ 2466 h 10001"/>
                <a:gd name="T70" fmla="*/ 4922 w 7378"/>
                <a:gd name="T71" fmla="*/ 3297 h 10001"/>
                <a:gd name="T72" fmla="*/ 4095 w 7378"/>
                <a:gd name="T73" fmla="*/ 4124 h 10001"/>
                <a:gd name="T74" fmla="*/ 4090 w 7378"/>
                <a:gd name="T75" fmla="*/ 2466 h 10001"/>
                <a:gd name="T76" fmla="*/ 4097 w 7378"/>
                <a:gd name="T77" fmla="*/ 5876 h 10001"/>
                <a:gd name="T78" fmla="*/ 4923 w 7378"/>
                <a:gd name="T79" fmla="*/ 6702 h 10001"/>
                <a:gd name="T80" fmla="*/ 4092 w 7378"/>
                <a:gd name="T81" fmla="*/ 7534 h 10001"/>
                <a:gd name="T82" fmla="*/ 4097 w 7378"/>
                <a:gd name="T83" fmla="*/ 5876 h 10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378" h="10001">
                  <a:moveTo>
                    <a:pt x="7199" y="2961"/>
                  </a:moveTo>
                  <a:cubicBezTo>
                    <a:pt x="7318" y="3544"/>
                    <a:pt x="7378" y="4222"/>
                    <a:pt x="7378" y="5001"/>
                  </a:cubicBezTo>
                  <a:cubicBezTo>
                    <a:pt x="7378" y="5779"/>
                    <a:pt x="7318" y="6459"/>
                    <a:pt x="7199" y="7041"/>
                  </a:cubicBezTo>
                  <a:cubicBezTo>
                    <a:pt x="7080" y="7624"/>
                    <a:pt x="6918" y="8101"/>
                    <a:pt x="6710" y="8475"/>
                  </a:cubicBezTo>
                  <a:cubicBezTo>
                    <a:pt x="6504" y="8849"/>
                    <a:pt x="6242" y="9151"/>
                    <a:pt x="5926" y="9383"/>
                  </a:cubicBezTo>
                  <a:cubicBezTo>
                    <a:pt x="5611" y="9614"/>
                    <a:pt x="5273" y="9775"/>
                    <a:pt x="4914" y="9865"/>
                  </a:cubicBezTo>
                  <a:cubicBezTo>
                    <a:pt x="4555" y="9956"/>
                    <a:pt x="4146" y="10001"/>
                    <a:pt x="3689" y="10001"/>
                  </a:cubicBezTo>
                  <a:cubicBezTo>
                    <a:pt x="3231" y="10001"/>
                    <a:pt x="2823" y="9955"/>
                    <a:pt x="2464" y="9865"/>
                  </a:cubicBezTo>
                  <a:cubicBezTo>
                    <a:pt x="2105" y="9774"/>
                    <a:pt x="1766" y="9613"/>
                    <a:pt x="1451" y="9383"/>
                  </a:cubicBezTo>
                  <a:cubicBezTo>
                    <a:pt x="1135" y="9151"/>
                    <a:pt x="874" y="8850"/>
                    <a:pt x="668" y="8475"/>
                  </a:cubicBezTo>
                  <a:cubicBezTo>
                    <a:pt x="461" y="8101"/>
                    <a:pt x="298" y="7623"/>
                    <a:pt x="179" y="7041"/>
                  </a:cubicBezTo>
                  <a:cubicBezTo>
                    <a:pt x="60" y="6459"/>
                    <a:pt x="0" y="5780"/>
                    <a:pt x="0" y="5001"/>
                  </a:cubicBezTo>
                  <a:cubicBezTo>
                    <a:pt x="0" y="4224"/>
                    <a:pt x="60" y="3544"/>
                    <a:pt x="179" y="2961"/>
                  </a:cubicBezTo>
                  <a:cubicBezTo>
                    <a:pt x="298" y="2379"/>
                    <a:pt x="460" y="1901"/>
                    <a:pt x="668" y="1527"/>
                  </a:cubicBezTo>
                  <a:cubicBezTo>
                    <a:pt x="875" y="1154"/>
                    <a:pt x="1136" y="851"/>
                    <a:pt x="1451" y="620"/>
                  </a:cubicBezTo>
                  <a:cubicBezTo>
                    <a:pt x="1768" y="390"/>
                    <a:pt x="2105" y="227"/>
                    <a:pt x="2464" y="137"/>
                  </a:cubicBezTo>
                  <a:cubicBezTo>
                    <a:pt x="2823" y="46"/>
                    <a:pt x="3231" y="0"/>
                    <a:pt x="3689" y="0"/>
                  </a:cubicBezTo>
                  <a:cubicBezTo>
                    <a:pt x="4146" y="0"/>
                    <a:pt x="4555" y="46"/>
                    <a:pt x="4914" y="136"/>
                  </a:cubicBezTo>
                  <a:cubicBezTo>
                    <a:pt x="5273" y="227"/>
                    <a:pt x="5611" y="389"/>
                    <a:pt x="5926" y="619"/>
                  </a:cubicBezTo>
                  <a:cubicBezTo>
                    <a:pt x="6243" y="850"/>
                    <a:pt x="6504" y="1151"/>
                    <a:pt x="6710" y="1526"/>
                  </a:cubicBezTo>
                  <a:cubicBezTo>
                    <a:pt x="6917" y="1901"/>
                    <a:pt x="7079" y="2379"/>
                    <a:pt x="7199" y="2961"/>
                  </a:cubicBezTo>
                  <a:close/>
                  <a:moveTo>
                    <a:pt x="3365" y="9298"/>
                  </a:moveTo>
                  <a:lnTo>
                    <a:pt x="5954" y="6707"/>
                  </a:lnTo>
                  <a:lnTo>
                    <a:pt x="4247" y="5000"/>
                  </a:lnTo>
                  <a:lnTo>
                    <a:pt x="5954" y="3293"/>
                  </a:lnTo>
                  <a:lnTo>
                    <a:pt x="3365" y="703"/>
                  </a:lnTo>
                  <a:lnTo>
                    <a:pt x="3365" y="4113"/>
                  </a:lnTo>
                  <a:lnTo>
                    <a:pt x="1943" y="2690"/>
                  </a:lnTo>
                  <a:lnTo>
                    <a:pt x="1424" y="3209"/>
                  </a:lnTo>
                  <a:lnTo>
                    <a:pt x="3210" y="5000"/>
                  </a:lnTo>
                  <a:lnTo>
                    <a:pt x="1424" y="6791"/>
                  </a:lnTo>
                  <a:lnTo>
                    <a:pt x="1943" y="7310"/>
                  </a:lnTo>
                  <a:lnTo>
                    <a:pt x="3365" y="5888"/>
                  </a:lnTo>
                  <a:lnTo>
                    <a:pt x="3365" y="9298"/>
                  </a:lnTo>
                  <a:close/>
                  <a:moveTo>
                    <a:pt x="4090" y="2466"/>
                  </a:moveTo>
                  <a:lnTo>
                    <a:pt x="4922" y="3297"/>
                  </a:lnTo>
                  <a:lnTo>
                    <a:pt x="4095" y="4124"/>
                  </a:lnTo>
                  <a:lnTo>
                    <a:pt x="4090" y="2466"/>
                  </a:lnTo>
                  <a:close/>
                  <a:moveTo>
                    <a:pt x="4097" y="5876"/>
                  </a:moveTo>
                  <a:lnTo>
                    <a:pt x="4923" y="6702"/>
                  </a:lnTo>
                  <a:lnTo>
                    <a:pt x="4092" y="7534"/>
                  </a:lnTo>
                  <a:lnTo>
                    <a:pt x="4097" y="58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FF41E8C5-0D81-1BF3-8B2C-C3AC00C45C80}"/>
              </a:ext>
            </a:extLst>
          </p:cNvPr>
          <p:cNvSpPr txBox="1"/>
          <p:nvPr/>
        </p:nvSpPr>
        <p:spPr>
          <a:xfrm>
            <a:off x="8432746" y="47578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84ED40BF-DCE5-EDE6-AEC1-903F0613F77D}"/>
              </a:ext>
            </a:extLst>
          </p:cNvPr>
          <p:cNvSpPr/>
          <p:nvPr/>
        </p:nvSpPr>
        <p:spPr>
          <a:xfrm>
            <a:off x="8432746" y="5142031"/>
            <a:ext cx="289439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C80FCA42-6FE9-4033-2433-06BFBC922101}"/>
              </a:ext>
            </a:extLst>
          </p:cNvPr>
          <p:cNvGrpSpPr/>
          <p:nvPr/>
        </p:nvGrpSpPr>
        <p:grpSpPr>
          <a:xfrm>
            <a:off x="7748555" y="4819739"/>
            <a:ext cx="628180" cy="628180"/>
            <a:chOff x="7260875" y="4482937"/>
            <a:chExt cx="770500" cy="770500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6151EFEE-871D-E89B-7062-9F3F62902A28}"/>
                </a:ext>
              </a:extLst>
            </p:cNvPr>
            <p:cNvSpPr/>
            <p:nvPr/>
          </p:nvSpPr>
          <p:spPr>
            <a:xfrm>
              <a:off x="7260875" y="4482937"/>
              <a:ext cx="770500" cy="770500"/>
            </a:xfrm>
            <a:prstGeom prst="ellipse">
              <a:avLst/>
            </a:prstGeom>
            <a:gradFill>
              <a:gsLst>
                <a:gs pos="74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35" name="iconfont-1039-872583">
              <a:extLst>
                <a:ext uri="{FF2B5EF4-FFF2-40B4-BE49-F238E27FC236}">
                  <a16:creationId xmlns:a16="http://schemas.microsoft.com/office/drawing/2014/main" id="{59A2371C-B69B-10DF-8F49-1E4B24C22D35}"/>
                </a:ext>
              </a:extLst>
            </p:cNvPr>
            <p:cNvSpPr/>
            <p:nvPr/>
          </p:nvSpPr>
          <p:spPr>
            <a:xfrm>
              <a:off x="7415092" y="4637154"/>
              <a:ext cx="462067" cy="462067"/>
            </a:xfrm>
            <a:custGeom>
              <a:avLst/>
              <a:gdLst>
                <a:gd name="T0" fmla="*/ 2216 w 9598"/>
                <a:gd name="T1" fmla="*/ 0 h 9598"/>
                <a:gd name="T2" fmla="*/ 0 w 9598"/>
                <a:gd name="T3" fmla="*/ 2216 h 9598"/>
                <a:gd name="T4" fmla="*/ 2216 w 9598"/>
                <a:gd name="T5" fmla="*/ 4432 h 9598"/>
                <a:gd name="T6" fmla="*/ 3933 w 9598"/>
                <a:gd name="T7" fmla="*/ 4432 h 9598"/>
                <a:gd name="T8" fmla="*/ 4432 w 9598"/>
                <a:gd name="T9" fmla="*/ 3933 h 9598"/>
                <a:gd name="T10" fmla="*/ 4432 w 9598"/>
                <a:gd name="T11" fmla="*/ 2216 h 9598"/>
                <a:gd name="T12" fmla="*/ 2216 w 9598"/>
                <a:gd name="T13" fmla="*/ 0 h 9598"/>
                <a:gd name="T14" fmla="*/ 2216 w 9598"/>
                <a:gd name="T15" fmla="*/ 0 h 9598"/>
                <a:gd name="T16" fmla="*/ 2216 w 9598"/>
                <a:gd name="T17" fmla="*/ 5166 h 9598"/>
                <a:gd name="T18" fmla="*/ 0 w 9598"/>
                <a:gd name="T19" fmla="*/ 7382 h 9598"/>
                <a:gd name="T20" fmla="*/ 2216 w 9598"/>
                <a:gd name="T21" fmla="*/ 9598 h 9598"/>
                <a:gd name="T22" fmla="*/ 4432 w 9598"/>
                <a:gd name="T23" fmla="*/ 7382 h 9598"/>
                <a:gd name="T24" fmla="*/ 4432 w 9598"/>
                <a:gd name="T25" fmla="*/ 5665 h 9598"/>
                <a:gd name="T26" fmla="*/ 3933 w 9598"/>
                <a:gd name="T27" fmla="*/ 5166 h 9598"/>
                <a:gd name="T28" fmla="*/ 2216 w 9598"/>
                <a:gd name="T29" fmla="*/ 5166 h 9598"/>
                <a:gd name="T30" fmla="*/ 2216 w 9598"/>
                <a:gd name="T31" fmla="*/ 5166 h 9598"/>
                <a:gd name="T32" fmla="*/ 7382 w 9598"/>
                <a:gd name="T33" fmla="*/ 771 h 9598"/>
                <a:gd name="T34" fmla="*/ 8404 w 9598"/>
                <a:gd name="T35" fmla="*/ 1194 h 9598"/>
                <a:gd name="T36" fmla="*/ 8827 w 9598"/>
                <a:gd name="T37" fmla="*/ 2216 h 9598"/>
                <a:gd name="T38" fmla="*/ 8404 w 9598"/>
                <a:gd name="T39" fmla="*/ 3238 h 9598"/>
                <a:gd name="T40" fmla="*/ 7382 w 9598"/>
                <a:gd name="T41" fmla="*/ 3661 h 9598"/>
                <a:gd name="T42" fmla="*/ 5936 w 9598"/>
                <a:gd name="T43" fmla="*/ 3661 h 9598"/>
                <a:gd name="T44" fmla="*/ 5936 w 9598"/>
                <a:gd name="T45" fmla="*/ 2216 h 9598"/>
                <a:gd name="T46" fmla="*/ 6360 w 9598"/>
                <a:gd name="T47" fmla="*/ 1194 h 9598"/>
                <a:gd name="T48" fmla="*/ 7382 w 9598"/>
                <a:gd name="T49" fmla="*/ 771 h 9598"/>
                <a:gd name="T50" fmla="*/ 7382 w 9598"/>
                <a:gd name="T51" fmla="*/ 0 h 9598"/>
                <a:gd name="T52" fmla="*/ 5166 w 9598"/>
                <a:gd name="T53" fmla="*/ 2216 h 9598"/>
                <a:gd name="T54" fmla="*/ 5166 w 9598"/>
                <a:gd name="T55" fmla="*/ 3933 h 9598"/>
                <a:gd name="T56" fmla="*/ 5665 w 9598"/>
                <a:gd name="T57" fmla="*/ 4432 h 9598"/>
                <a:gd name="T58" fmla="*/ 7382 w 9598"/>
                <a:gd name="T59" fmla="*/ 4432 h 9598"/>
                <a:gd name="T60" fmla="*/ 9598 w 9598"/>
                <a:gd name="T61" fmla="*/ 2216 h 9598"/>
                <a:gd name="T62" fmla="*/ 7382 w 9598"/>
                <a:gd name="T63" fmla="*/ 0 h 9598"/>
                <a:gd name="T64" fmla="*/ 7382 w 9598"/>
                <a:gd name="T65" fmla="*/ 0 h 9598"/>
                <a:gd name="T66" fmla="*/ 7382 w 9598"/>
                <a:gd name="T67" fmla="*/ 5166 h 9598"/>
                <a:gd name="T68" fmla="*/ 5665 w 9598"/>
                <a:gd name="T69" fmla="*/ 5166 h 9598"/>
                <a:gd name="T70" fmla="*/ 5166 w 9598"/>
                <a:gd name="T71" fmla="*/ 5665 h 9598"/>
                <a:gd name="T72" fmla="*/ 5166 w 9598"/>
                <a:gd name="T73" fmla="*/ 7382 h 9598"/>
                <a:gd name="T74" fmla="*/ 7382 w 9598"/>
                <a:gd name="T75" fmla="*/ 9598 h 9598"/>
                <a:gd name="T76" fmla="*/ 9598 w 9598"/>
                <a:gd name="T77" fmla="*/ 7382 h 9598"/>
                <a:gd name="T78" fmla="*/ 7382 w 9598"/>
                <a:gd name="T79" fmla="*/ 5166 h 9598"/>
                <a:gd name="T80" fmla="*/ 7382 w 9598"/>
                <a:gd name="T81" fmla="*/ 5166 h 9598"/>
                <a:gd name="T82" fmla="*/ 7382 w 9598"/>
                <a:gd name="T83" fmla="*/ 5166 h 9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98" h="9598">
                  <a:moveTo>
                    <a:pt x="2216" y="0"/>
                  </a:moveTo>
                  <a:cubicBezTo>
                    <a:pt x="992" y="0"/>
                    <a:pt x="0" y="992"/>
                    <a:pt x="0" y="2216"/>
                  </a:cubicBezTo>
                  <a:cubicBezTo>
                    <a:pt x="0" y="3440"/>
                    <a:pt x="992" y="4432"/>
                    <a:pt x="2216" y="4432"/>
                  </a:cubicBezTo>
                  <a:lnTo>
                    <a:pt x="3933" y="4432"/>
                  </a:lnTo>
                  <a:cubicBezTo>
                    <a:pt x="4209" y="4432"/>
                    <a:pt x="4432" y="4209"/>
                    <a:pt x="4432" y="3933"/>
                  </a:cubicBezTo>
                  <a:lnTo>
                    <a:pt x="4432" y="2216"/>
                  </a:lnTo>
                  <a:cubicBezTo>
                    <a:pt x="4432" y="992"/>
                    <a:pt x="3440" y="0"/>
                    <a:pt x="2216" y="0"/>
                  </a:cubicBezTo>
                  <a:lnTo>
                    <a:pt x="2216" y="0"/>
                  </a:lnTo>
                  <a:close/>
                  <a:moveTo>
                    <a:pt x="2216" y="5166"/>
                  </a:moveTo>
                  <a:cubicBezTo>
                    <a:pt x="992" y="5166"/>
                    <a:pt x="0" y="6158"/>
                    <a:pt x="0" y="7382"/>
                  </a:cubicBezTo>
                  <a:cubicBezTo>
                    <a:pt x="0" y="8606"/>
                    <a:pt x="992" y="9598"/>
                    <a:pt x="2216" y="9598"/>
                  </a:cubicBezTo>
                  <a:cubicBezTo>
                    <a:pt x="3440" y="9598"/>
                    <a:pt x="4432" y="8606"/>
                    <a:pt x="4432" y="7382"/>
                  </a:cubicBezTo>
                  <a:lnTo>
                    <a:pt x="4432" y="5665"/>
                  </a:lnTo>
                  <a:cubicBezTo>
                    <a:pt x="4432" y="5389"/>
                    <a:pt x="4209" y="5166"/>
                    <a:pt x="3933" y="5166"/>
                  </a:cubicBezTo>
                  <a:lnTo>
                    <a:pt x="2216" y="5166"/>
                  </a:lnTo>
                  <a:lnTo>
                    <a:pt x="2216" y="5166"/>
                  </a:lnTo>
                  <a:close/>
                  <a:moveTo>
                    <a:pt x="7382" y="771"/>
                  </a:moveTo>
                  <a:cubicBezTo>
                    <a:pt x="7768" y="771"/>
                    <a:pt x="8131" y="921"/>
                    <a:pt x="8404" y="1194"/>
                  </a:cubicBezTo>
                  <a:cubicBezTo>
                    <a:pt x="8677" y="1467"/>
                    <a:pt x="8827" y="1830"/>
                    <a:pt x="8827" y="2216"/>
                  </a:cubicBezTo>
                  <a:cubicBezTo>
                    <a:pt x="8827" y="2602"/>
                    <a:pt x="8677" y="2965"/>
                    <a:pt x="8404" y="3238"/>
                  </a:cubicBezTo>
                  <a:cubicBezTo>
                    <a:pt x="8131" y="3511"/>
                    <a:pt x="7768" y="3661"/>
                    <a:pt x="7382" y="3661"/>
                  </a:cubicBezTo>
                  <a:lnTo>
                    <a:pt x="5936" y="3661"/>
                  </a:lnTo>
                  <a:lnTo>
                    <a:pt x="5936" y="2216"/>
                  </a:lnTo>
                  <a:cubicBezTo>
                    <a:pt x="5936" y="1830"/>
                    <a:pt x="6087" y="1467"/>
                    <a:pt x="6360" y="1194"/>
                  </a:cubicBezTo>
                  <a:cubicBezTo>
                    <a:pt x="6633" y="921"/>
                    <a:pt x="6996" y="771"/>
                    <a:pt x="7382" y="771"/>
                  </a:cubicBezTo>
                  <a:close/>
                  <a:moveTo>
                    <a:pt x="7382" y="0"/>
                  </a:moveTo>
                  <a:cubicBezTo>
                    <a:pt x="6158" y="0"/>
                    <a:pt x="5166" y="992"/>
                    <a:pt x="5166" y="2216"/>
                  </a:cubicBezTo>
                  <a:lnTo>
                    <a:pt x="5166" y="3933"/>
                  </a:lnTo>
                  <a:cubicBezTo>
                    <a:pt x="5166" y="4209"/>
                    <a:pt x="5389" y="4432"/>
                    <a:pt x="5665" y="4432"/>
                  </a:cubicBezTo>
                  <a:lnTo>
                    <a:pt x="7382" y="4432"/>
                  </a:lnTo>
                  <a:cubicBezTo>
                    <a:pt x="8606" y="4432"/>
                    <a:pt x="9598" y="3440"/>
                    <a:pt x="9598" y="2216"/>
                  </a:cubicBezTo>
                  <a:cubicBezTo>
                    <a:pt x="9598" y="992"/>
                    <a:pt x="8606" y="0"/>
                    <a:pt x="7382" y="0"/>
                  </a:cubicBezTo>
                  <a:lnTo>
                    <a:pt x="7382" y="0"/>
                  </a:lnTo>
                  <a:close/>
                  <a:moveTo>
                    <a:pt x="7382" y="5166"/>
                  </a:moveTo>
                  <a:lnTo>
                    <a:pt x="5665" y="5166"/>
                  </a:lnTo>
                  <a:cubicBezTo>
                    <a:pt x="5389" y="5166"/>
                    <a:pt x="5166" y="5389"/>
                    <a:pt x="5166" y="5665"/>
                  </a:cubicBezTo>
                  <a:lnTo>
                    <a:pt x="5166" y="7382"/>
                  </a:lnTo>
                  <a:cubicBezTo>
                    <a:pt x="5166" y="8606"/>
                    <a:pt x="6158" y="9598"/>
                    <a:pt x="7382" y="9598"/>
                  </a:cubicBezTo>
                  <a:cubicBezTo>
                    <a:pt x="8606" y="9598"/>
                    <a:pt x="9598" y="8606"/>
                    <a:pt x="9598" y="7382"/>
                  </a:cubicBezTo>
                  <a:cubicBezTo>
                    <a:pt x="9598" y="6158"/>
                    <a:pt x="8606" y="5166"/>
                    <a:pt x="7382" y="5166"/>
                  </a:cubicBezTo>
                  <a:lnTo>
                    <a:pt x="7382" y="5166"/>
                  </a:lnTo>
                  <a:close/>
                  <a:moveTo>
                    <a:pt x="7382" y="5166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CBBB6A57-D5A6-7723-3ED0-0647F533C4BD}"/>
              </a:ext>
            </a:extLst>
          </p:cNvPr>
          <p:cNvSpPr txBox="1"/>
          <p:nvPr/>
        </p:nvSpPr>
        <p:spPr>
          <a:xfrm>
            <a:off x="8420046" y="156239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添加小标题</a:t>
            </a:r>
          </a:p>
        </p:txBody>
      </p:sp>
      <p:sp>
        <p:nvSpPr>
          <p:cNvPr id="32" name="Rectangle 39">
            <a:extLst>
              <a:ext uri="{FF2B5EF4-FFF2-40B4-BE49-F238E27FC236}">
                <a16:creationId xmlns:a16="http://schemas.microsoft.com/office/drawing/2014/main" id="{83EAABC6-81B0-E0DE-547E-4A479093C307}"/>
              </a:ext>
            </a:extLst>
          </p:cNvPr>
          <p:cNvSpPr/>
          <p:nvPr/>
        </p:nvSpPr>
        <p:spPr>
          <a:xfrm>
            <a:off x="8420046" y="1946612"/>
            <a:ext cx="289439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单击此处输入正文，文字是您思想的提炼，请言简意赅的阐述观点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30E99FB8-D9E9-CCCE-F8EE-D51BDC9EA19A}"/>
              </a:ext>
            </a:extLst>
          </p:cNvPr>
          <p:cNvGrpSpPr/>
          <p:nvPr/>
        </p:nvGrpSpPr>
        <p:grpSpPr>
          <a:xfrm>
            <a:off x="7735855" y="1624320"/>
            <a:ext cx="628180" cy="628180"/>
            <a:chOff x="7260875" y="1624320"/>
            <a:chExt cx="770500" cy="770500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00EB4D7-BEFF-7B47-8697-FEEA74A47E9C}"/>
                </a:ext>
              </a:extLst>
            </p:cNvPr>
            <p:cNvSpPr/>
            <p:nvPr/>
          </p:nvSpPr>
          <p:spPr>
            <a:xfrm>
              <a:off x="7260875" y="1624320"/>
              <a:ext cx="770500" cy="770500"/>
            </a:xfrm>
            <a:prstGeom prst="ellipse">
              <a:avLst/>
            </a:prstGeom>
            <a:gradFill>
              <a:gsLst>
                <a:gs pos="74000">
                  <a:schemeClr val="accent1"/>
                </a:gs>
                <a:gs pos="0">
                  <a:schemeClr val="accent1">
                    <a:lumMod val="90000"/>
                    <a:lumOff val="1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254000" dir="2700000" sx="102000" sy="102000" algn="tl" rotWithShape="0">
                <a:schemeClr val="accent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36" name="speech-bubble_121922">
              <a:extLst>
                <a:ext uri="{FF2B5EF4-FFF2-40B4-BE49-F238E27FC236}">
                  <a16:creationId xmlns:a16="http://schemas.microsoft.com/office/drawing/2014/main" id="{67E64CA2-3F59-3277-18F2-41ED59B9AC6F}"/>
                </a:ext>
              </a:extLst>
            </p:cNvPr>
            <p:cNvSpPr/>
            <p:nvPr/>
          </p:nvSpPr>
          <p:spPr>
            <a:xfrm>
              <a:off x="7415092" y="1792988"/>
              <a:ext cx="462067" cy="433164"/>
            </a:xfrm>
            <a:custGeom>
              <a:avLst/>
              <a:gdLst>
                <a:gd name="connsiteX0" fmla="*/ 325000 h 606722"/>
                <a:gd name="connsiteY0" fmla="*/ 325000 h 606722"/>
                <a:gd name="connsiteX1" fmla="*/ 325000 h 606722"/>
                <a:gd name="connsiteY1" fmla="*/ 325000 h 606722"/>
                <a:gd name="connsiteX2" fmla="*/ 325000 h 606722"/>
                <a:gd name="connsiteY2" fmla="*/ 325000 h 606722"/>
                <a:gd name="connsiteX3" fmla="*/ 325000 h 606722"/>
                <a:gd name="connsiteY3" fmla="*/ 325000 h 606722"/>
                <a:gd name="connsiteX4" fmla="*/ 325000 h 606722"/>
                <a:gd name="connsiteY4" fmla="*/ 325000 h 606722"/>
                <a:gd name="connsiteX5" fmla="*/ 325000 h 606722"/>
                <a:gd name="connsiteY5" fmla="*/ 325000 h 606722"/>
                <a:gd name="connsiteX6" fmla="*/ 325000 h 606722"/>
                <a:gd name="connsiteY6" fmla="*/ 325000 h 606722"/>
                <a:gd name="connsiteX7" fmla="*/ 325000 h 606722"/>
                <a:gd name="connsiteY7" fmla="*/ 325000 h 606722"/>
                <a:gd name="connsiteX8" fmla="*/ 325000 h 606722"/>
                <a:gd name="connsiteY8" fmla="*/ 325000 h 606722"/>
                <a:gd name="connsiteX9" fmla="*/ 325000 h 606722"/>
                <a:gd name="connsiteY9" fmla="*/ 325000 h 606722"/>
                <a:gd name="connsiteX10" fmla="*/ 325000 h 606722"/>
                <a:gd name="connsiteY10" fmla="*/ 325000 h 606722"/>
                <a:gd name="connsiteX11" fmla="*/ 325000 h 606722"/>
                <a:gd name="connsiteY11" fmla="*/ 325000 h 606722"/>
                <a:gd name="connsiteX12" fmla="*/ 325000 h 606722"/>
                <a:gd name="connsiteY12" fmla="*/ 325000 h 606722"/>
                <a:gd name="connsiteX13" fmla="*/ 325000 h 606722"/>
                <a:gd name="connsiteY13" fmla="*/ 325000 h 606722"/>
                <a:gd name="connsiteX14" fmla="*/ 325000 h 606722"/>
                <a:gd name="connsiteY14" fmla="*/ 325000 h 606722"/>
                <a:gd name="connsiteX15" fmla="*/ 325000 h 606722"/>
                <a:gd name="connsiteY15" fmla="*/ 325000 h 606722"/>
                <a:gd name="connsiteX16" fmla="*/ 325000 h 606722"/>
                <a:gd name="connsiteY16" fmla="*/ 32500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6933" h="568969">
                  <a:moveTo>
                    <a:pt x="186787" y="175073"/>
                  </a:moveTo>
                  <a:lnTo>
                    <a:pt x="606933" y="175073"/>
                  </a:lnTo>
                  <a:lnTo>
                    <a:pt x="606933" y="474766"/>
                  </a:lnTo>
                  <a:lnTo>
                    <a:pt x="542311" y="474766"/>
                  </a:lnTo>
                  <a:lnTo>
                    <a:pt x="542311" y="568969"/>
                  </a:lnTo>
                  <a:lnTo>
                    <a:pt x="447978" y="474766"/>
                  </a:lnTo>
                  <a:lnTo>
                    <a:pt x="186787" y="474766"/>
                  </a:lnTo>
                  <a:close/>
                  <a:moveTo>
                    <a:pt x="0" y="0"/>
                  </a:moveTo>
                  <a:lnTo>
                    <a:pt x="420217" y="0"/>
                  </a:lnTo>
                  <a:lnTo>
                    <a:pt x="420217" y="135062"/>
                  </a:lnTo>
                  <a:lnTo>
                    <a:pt x="186797" y="135062"/>
                  </a:lnTo>
                  <a:lnTo>
                    <a:pt x="146776" y="135062"/>
                  </a:lnTo>
                  <a:lnTo>
                    <a:pt x="146776" y="175021"/>
                  </a:lnTo>
                  <a:lnTo>
                    <a:pt x="146776" y="311880"/>
                  </a:lnTo>
                  <a:lnTo>
                    <a:pt x="64634" y="393896"/>
                  </a:lnTo>
                  <a:lnTo>
                    <a:pt x="64634" y="299693"/>
                  </a:lnTo>
                  <a:lnTo>
                    <a:pt x="0" y="2996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</p:grp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DE7DBC1-D8A1-07BB-A28E-0AE66439CD75}"/>
              </a:ext>
            </a:extLst>
          </p:cNvPr>
          <p:cNvCxnSpPr>
            <a:cxnSpLocks/>
          </p:cNvCxnSpPr>
          <p:nvPr/>
        </p:nvCxnSpPr>
        <p:spPr>
          <a:xfrm>
            <a:off x="7748555" y="2925044"/>
            <a:ext cx="3492270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92925ABC-A813-0134-516C-705A99742EA1}"/>
              </a:ext>
            </a:extLst>
          </p:cNvPr>
          <p:cNvCxnSpPr>
            <a:cxnSpLocks/>
          </p:cNvCxnSpPr>
          <p:nvPr/>
        </p:nvCxnSpPr>
        <p:spPr>
          <a:xfrm>
            <a:off x="7748555" y="4545596"/>
            <a:ext cx="3492270" cy="0"/>
          </a:xfrm>
          <a:prstGeom prst="line">
            <a:avLst/>
          </a:prstGeom>
          <a:ln w="15875"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338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2F3A79B-5221-357F-AF8F-07A9B1B5646F}"/>
              </a:ext>
            </a:extLst>
          </p:cNvPr>
          <p:cNvSpPr txBox="1"/>
          <p:nvPr/>
        </p:nvSpPr>
        <p:spPr>
          <a:xfrm>
            <a:off x="681250" y="1957350"/>
            <a:ext cx="4616648" cy="184665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6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感谢您的观看</a:t>
            </a:r>
            <a:endParaRPr lang="en-US" altLang="zh-CN" sz="6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  <a:p>
            <a:r>
              <a:rPr lang="zh-CN" altLang="en-US" sz="6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请多指正</a:t>
            </a:r>
            <a:endParaRPr lang="en-US" altLang="zh-CN" sz="6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7E66860-9E89-EE19-426F-3F39C4A8BB35}"/>
              </a:ext>
            </a:extLst>
          </p:cNvPr>
          <p:cNvSpPr txBox="1"/>
          <p:nvPr/>
        </p:nvSpPr>
        <p:spPr>
          <a:xfrm>
            <a:off x="710516" y="3786406"/>
            <a:ext cx="449738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en-US" altLang="zh-CN" sz="16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THANK  YOU  FOR  YOUR  READING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FEC0C4B-110E-992C-4138-6E62A73B217A}"/>
              </a:ext>
            </a:extLst>
          </p:cNvPr>
          <p:cNvCxnSpPr>
            <a:cxnSpLocks/>
          </p:cNvCxnSpPr>
          <p:nvPr/>
        </p:nvCxnSpPr>
        <p:spPr>
          <a:xfrm>
            <a:off x="711198" y="4258641"/>
            <a:ext cx="60960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AA7A81E-5537-3826-B7CA-343D4F851BF4}"/>
              </a:ext>
            </a:extLst>
          </p:cNvPr>
          <p:cNvGrpSpPr/>
          <p:nvPr/>
        </p:nvGrpSpPr>
        <p:grpSpPr>
          <a:xfrm>
            <a:off x="601791" y="4484656"/>
            <a:ext cx="4766736" cy="400110"/>
            <a:chOff x="442137" y="4484656"/>
            <a:chExt cx="4766736" cy="40011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18A4FB8-2F1A-91C4-6EB1-740BE2D50623}"/>
                </a:ext>
              </a:extLst>
            </p:cNvPr>
            <p:cNvSpPr txBox="1"/>
            <p:nvPr/>
          </p:nvSpPr>
          <p:spPr>
            <a:xfrm>
              <a:off x="442137" y="4484656"/>
              <a:ext cx="1696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汇报人：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XXX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0107AF2-79C4-3C1A-0CBE-C67940B2A9F5}"/>
                </a:ext>
              </a:extLst>
            </p:cNvPr>
            <p:cNvSpPr txBox="1"/>
            <p:nvPr/>
          </p:nvSpPr>
          <p:spPr>
            <a:xfrm>
              <a:off x="2424136" y="4484656"/>
              <a:ext cx="27847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汇报时间：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20XX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年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1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" panose="00000500000000000000" pitchFamily="2" charset="-122"/>
                  <a:ea typeface="MiSans" panose="00000500000000000000" pitchFamily="2" charset="-122"/>
                </a:rPr>
                <a:t>月</a:t>
              </a:r>
            </a:p>
          </p:txBody>
        </p:sp>
      </p:grpSp>
      <p:sp>
        <p:nvSpPr>
          <p:cNvPr id="13" name="菱形 12">
            <a:extLst>
              <a:ext uri="{FF2B5EF4-FFF2-40B4-BE49-F238E27FC236}">
                <a16:creationId xmlns:a16="http://schemas.microsoft.com/office/drawing/2014/main" id="{9AD89D92-D00D-D16A-83EF-B3EE47DF1C0A}"/>
              </a:ext>
            </a:extLst>
          </p:cNvPr>
          <p:cNvSpPr/>
          <p:nvPr/>
        </p:nvSpPr>
        <p:spPr>
          <a:xfrm>
            <a:off x="71051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C2AFAD65-88BA-A966-ADF4-8892C9425101}"/>
              </a:ext>
            </a:extLst>
          </p:cNvPr>
          <p:cNvSpPr/>
          <p:nvPr/>
        </p:nvSpPr>
        <p:spPr>
          <a:xfrm>
            <a:off x="102468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5" name="菱形 14">
            <a:extLst>
              <a:ext uri="{FF2B5EF4-FFF2-40B4-BE49-F238E27FC236}">
                <a16:creationId xmlns:a16="http://schemas.microsoft.com/office/drawing/2014/main" id="{DF8743DC-5E4D-9C4A-09FF-39CDAA30B325}"/>
              </a:ext>
            </a:extLst>
          </p:cNvPr>
          <p:cNvSpPr/>
          <p:nvPr/>
        </p:nvSpPr>
        <p:spPr>
          <a:xfrm>
            <a:off x="1338856" y="766298"/>
            <a:ext cx="247496" cy="24749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2" name="图片 1" descr="图片包含 桌子, 游戏机&#10;&#10;描述已自动生成">
            <a:extLst>
              <a:ext uri="{FF2B5EF4-FFF2-40B4-BE49-F238E27FC236}">
                <a16:creationId xmlns:a16="http://schemas.microsoft.com/office/drawing/2014/main" id="{1558667D-15D7-7B47-9C98-69D93F47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r="28373" b="552"/>
          <a:stretch>
            <a:fillRect/>
          </a:stretch>
        </p:blipFill>
        <p:spPr>
          <a:xfrm>
            <a:off x="5033160" y="0"/>
            <a:ext cx="7158840" cy="5642432"/>
          </a:xfrm>
          <a:custGeom>
            <a:avLst/>
            <a:gdLst>
              <a:gd name="connsiteX0" fmla="*/ 0 w 7158840"/>
              <a:gd name="connsiteY0" fmla="*/ 0 h 5642432"/>
              <a:gd name="connsiteX1" fmla="*/ 7131933 w 7158840"/>
              <a:gd name="connsiteY1" fmla="*/ 1 h 5642432"/>
              <a:gd name="connsiteX2" fmla="*/ 7158839 w 7158840"/>
              <a:gd name="connsiteY2" fmla="*/ 30563 h 5642432"/>
              <a:gd name="connsiteX3" fmla="*/ 7158840 w 7158840"/>
              <a:gd name="connsiteY3" fmla="*/ 3896811 h 5642432"/>
              <a:gd name="connsiteX4" fmla="*/ 5247273 w 7158840"/>
              <a:gd name="connsiteY4" fmla="*/ 5579702 h 5642432"/>
              <a:gd name="connsiteX5" fmla="*/ 4892335 w 7158840"/>
              <a:gd name="connsiteY5" fmla="*/ 5557121 h 564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8840" h="5642432">
                <a:moveTo>
                  <a:pt x="0" y="0"/>
                </a:moveTo>
                <a:lnTo>
                  <a:pt x="7131933" y="1"/>
                </a:lnTo>
                <a:lnTo>
                  <a:pt x="7158839" y="30563"/>
                </a:lnTo>
                <a:lnTo>
                  <a:pt x="7158840" y="3896811"/>
                </a:lnTo>
                <a:lnTo>
                  <a:pt x="5247273" y="5579702"/>
                </a:lnTo>
                <a:cubicBezTo>
                  <a:pt x="5143024" y="5671480"/>
                  <a:pt x="4984113" y="5661370"/>
                  <a:pt x="4892335" y="5557121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</p:spPr>
      </p:pic>
      <p:pic>
        <p:nvPicPr>
          <p:cNvPr id="3" name="图片 2" descr="卡通画&#10;&#10;中度可信度描述已自动生成">
            <a:extLst>
              <a:ext uri="{FF2B5EF4-FFF2-40B4-BE49-F238E27FC236}">
                <a16:creationId xmlns:a16="http://schemas.microsoft.com/office/drawing/2014/main" id="{3A1DD072-C60C-F618-2482-B00F512C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EE32D8A-5457-30C5-08C8-75DAEC5B0C4D}"/>
              </a:ext>
            </a:extLst>
          </p:cNvPr>
          <p:cNvSpPr/>
          <p:nvPr/>
        </p:nvSpPr>
        <p:spPr>
          <a:xfrm rot="19118412">
            <a:off x="6041473" y="5078915"/>
            <a:ext cx="4041663" cy="3558169"/>
          </a:xfrm>
          <a:custGeom>
            <a:avLst/>
            <a:gdLst>
              <a:gd name="connsiteX0" fmla="*/ 3743219 w 3797009"/>
              <a:gd name="connsiteY0" fmla="*/ 53790 h 3342782"/>
              <a:gd name="connsiteX1" fmla="*/ 3797009 w 3797009"/>
              <a:gd name="connsiteY1" fmla="*/ 183651 h 3342782"/>
              <a:gd name="connsiteX2" fmla="*/ 3797009 w 3797009"/>
              <a:gd name="connsiteY2" fmla="*/ 3342782 h 3342782"/>
              <a:gd name="connsiteX3" fmla="*/ 0 w 3797009"/>
              <a:gd name="connsiteY3" fmla="*/ 0 h 3342782"/>
              <a:gd name="connsiteX4" fmla="*/ 3613358 w 3797009"/>
              <a:gd name="connsiteY4" fmla="*/ 0 h 3342782"/>
              <a:gd name="connsiteX5" fmla="*/ 3743219 w 3797009"/>
              <a:gd name="connsiteY5" fmla="*/ 53790 h 334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7009" h="3342782">
                <a:moveTo>
                  <a:pt x="3743219" y="53790"/>
                </a:moveTo>
                <a:cubicBezTo>
                  <a:pt x="3776454" y="87025"/>
                  <a:pt x="3797009" y="132937"/>
                  <a:pt x="3797009" y="183651"/>
                </a:cubicBezTo>
                <a:lnTo>
                  <a:pt x="3797009" y="3342782"/>
                </a:lnTo>
                <a:lnTo>
                  <a:pt x="0" y="0"/>
                </a:lnTo>
                <a:lnTo>
                  <a:pt x="3613358" y="0"/>
                </a:lnTo>
                <a:cubicBezTo>
                  <a:pt x="3664072" y="0"/>
                  <a:pt x="3709984" y="20556"/>
                  <a:pt x="374321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72E62A-C265-1176-5172-90D94EDF48B1}"/>
              </a:ext>
            </a:extLst>
          </p:cNvPr>
          <p:cNvSpPr/>
          <p:nvPr/>
        </p:nvSpPr>
        <p:spPr>
          <a:xfrm>
            <a:off x="695764" y="5442857"/>
            <a:ext cx="1888026" cy="400108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79BD697-C1EF-3C0C-C744-89661F4FDEB2}"/>
              </a:ext>
            </a:extLst>
          </p:cNvPr>
          <p:cNvSpPr/>
          <p:nvPr/>
        </p:nvSpPr>
        <p:spPr>
          <a:xfrm>
            <a:off x="2218980" y="5490511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F51F668-8B97-289D-0E06-420420BFA3B0}"/>
              </a:ext>
            </a:extLst>
          </p:cNvPr>
          <p:cNvSpPr/>
          <p:nvPr/>
        </p:nvSpPr>
        <p:spPr>
          <a:xfrm rot="5400000">
            <a:off x="2317727" y="5571634"/>
            <a:ext cx="165363" cy="1425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2500FE9-A666-F064-B88D-6F3337583D17}"/>
              </a:ext>
            </a:extLst>
          </p:cNvPr>
          <p:cNvSpPr txBox="1"/>
          <p:nvPr/>
        </p:nvSpPr>
        <p:spPr>
          <a:xfrm>
            <a:off x="1249634" y="5458245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3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162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9840FED1-9987-CD6E-4183-547B6897B31A}"/>
              </a:ext>
            </a:extLst>
          </p:cNvPr>
          <p:cNvSpPr/>
          <p:nvPr/>
        </p:nvSpPr>
        <p:spPr>
          <a:xfrm>
            <a:off x="1704521" y="1801283"/>
            <a:ext cx="3309257" cy="330925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9F2919B-7774-00B2-B6DB-E77F51978D7F}"/>
              </a:ext>
            </a:extLst>
          </p:cNvPr>
          <p:cNvSpPr/>
          <p:nvPr/>
        </p:nvSpPr>
        <p:spPr>
          <a:xfrm rot="2481588" flipH="1">
            <a:off x="-131944" y="5717018"/>
            <a:ext cx="2732379" cy="1910189"/>
          </a:xfrm>
          <a:custGeom>
            <a:avLst/>
            <a:gdLst>
              <a:gd name="connsiteX0" fmla="*/ 2678589 w 2732379"/>
              <a:gd name="connsiteY0" fmla="*/ 53790 h 1910189"/>
              <a:gd name="connsiteX1" fmla="*/ 2548728 w 2732379"/>
              <a:gd name="connsiteY1" fmla="*/ 0 h 1910189"/>
              <a:gd name="connsiteX2" fmla="*/ 0 w 2732379"/>
              <a:gd name="connsiteY2" fmla="*/ 0 h 1910189"/>
              <a:gd name="connsiteX3" fmla="*/ 2169751 w 2732379"/>
              <a:gd name="connsiteY3" fmla="*/ 1910189 h 1910189"/>
              <a:gd name="connsiteX4" fmla="*/ 2732379 w 2732379"/>
              <a:gd name="connsiteY4" fmla="*/ 1271109 h 1910189"/>
              <a:gd name="connsiteX5" fmla="*/ 2732379 w 2732379"/>
              <a:gd name="connsiteY5" fmla="*/ 183651 h 1910189"/>
              <a:gd name="connsiteX6" fmla="*/ 2678589 w 2732379"/>
              <a:gd name="connsiteY6" fmla="*/ 53790 h 19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2379" h="1910189">
                <a:moveTo>
                  <a:pt x="2678589" y="53790"/>
                </a:moveTo>
                <a:cubicBezTo>
                  <a:pt x="2645354" y="20556"/>
                  <a:pt x="2599442" y="0"/>
                  <a:pt x="2548728" y="0"/>
                </a:cubicBezTo>
                <a:lnTo>
                  <a:pt x="0" y="0"/>
                </a:lnTo>
                <a:lnTo>
                  <a:pt x="2169751" y="1910189"/>
                </a:lnTo>
                <a:lnTo>
                  <a:pt x="2732379" y="1271109"/>
                </a:lnTo>
                <a:lnTo>
                  <a:pt x="2732379" y="183651"/>
                </a:lnTo>
                <a:cubicBezTo>
                  <a:pt x="2732379" y="132937"/>
                  <a:pt x="2711824" y="87025"/>
                  <a:pt x="267858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565A9F-8AE4-F8F5-FE7A-75928D69B27E}"/>
              </a:ext>
            </a:extLst>
          </p:cNvPr>
          <p:cNvSpPr txBox="1"/>
          <p:nvPr/>
        </p:nvSpPr>
        <p:spPr>
          <a:xfrm>
            <a:off x="2414269" y="3843048"/>
            <a:ext cx="188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PART</a:t>
            </a:r>
            <a:endParaRPr lang="zh-CN" altLang="en-US" sz="4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FA26B2-D3F6-2A90-C074-2DC463AA0D6A}"/>
              </a:ext>
            </a:extLst>
          </p:cNvPr>
          <p:cNvSpPr txBox="1"/>
          <p:nvPr/>
        </p:nvSpPr>
        <p:spPr>
          <a:xfrm>
            <a:off x="2489795" y="2237778"/>
            <a:ext cx="188384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01</a:t>
            </a:r>
            <a:endParaRPr lang="zh-CN" altLang="en-US" sz="1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gaoding-14">
            <a:extLst>
              <a:ext uri="{FF2B5EF4-FFF2-40B4-BE49-F238E27FC236}">
                <a16:creationId xmlns:a16="http://schemas.microsoft.com/office/drawing/2014/main" id="{3ACCBE65-6522-5E51-E8EB-56A6DF3D192B}"/>
              </a:ext>
            </a:extLst>
          </p:cNvPr>
          <p:cNvSpPr txBox="1"/>
          <p:nvPr/>
        </p:nvSpPr>
        <p:spPr>
          <a:xfrm>
            <a:off x="5351209" y="2413560"/>
            <a:ext cx="6537352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工作概述</a:t>
            </a:r>
          </a:p>
        </p:txBody>
      </p:sp>
      <p:sp>
        <p:nvSpPr>
          <p:cNvPr id="8" name="gaoding-14">
            <a:extLst>
              <a:ext uri="{FF2B5EF4-FFF2-40B4-BE49-F238E27FC236}">
                <a16:creationId xmlns:a16="http://schemas.microsoft.com/office/drawing/2014/main" id="{B3892F63-81AF-F338-59B8-56B05D496C32}"/>
              </a:ext>
            </a:extLst>
          </p:cNvPr>
          <p:cNvSpPr txBox="1"/>
          <p:nvPr/>
        </p:nvSpPr>
        <p:spPr>
          <a:xfrm>
            <a:off x="5747657" y="3922481"/>
            <a:ext cx="576217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Summary of work</a:t>
            </a: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C61270F7-DEA8-3465-78A7-161049431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2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F7CAF-D87C-BFDA-95D6-1B659DD6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工作概述</a:t>
            </a:r>
          </a:p>
        </p:txBody>
      </p:sp>
      <p:pic>
        <p:nvPicPr>
          <p:cNvPr id="3" name="图片 2" descr="人手里拿着纸&#10;&#10;中度可信度描述已自动生成">
            <a:extLst>
              <a:ext uri="{FF2B5EF4-FFF2-40B4-BE49-F238E27FC236}">
                <a16:creationId xmlns:a16="http://schemas.microsoft.com/office/drawing/2014/main" id="{9AF1C3B4-3751-1C03-64CF-FAAA7BBEB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1" b="34427"/>
          <a:stretch/>
        </p:blipFill>
        <p:spPr>
          <a:xfrm>
            <a:off x="1092200" y="1276350"/>
            <a:ext cx="10007600" cy="2581275"/>
          </a:xfrm>
          <a:prstGeom prst="roundRect">
            <a:avLst>
              <a:gd name="adj" fmla="val 2846"/>
            </a:avLst>
          </a:prstGeom>
          <a:ln w="6350">
            <a:solidFill>
              <a:schemeClr val="accent1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793DEFE0-FA46-590A-629D-89F4F06A931A}"/>
              </a:ext>
            </a:extLst>
          </p:cNvPr>
          <p:cNvSpPr/>
          <p:nvPr/>
        </p:nvSpPr>
        <p:spPr>
          <a:xfrm>
            <a:off x="1244600" y="3015643"/>
            <a:ext cx="2811462" cy="3051174"/>
          </a:xfrm>
          <a:prstGeom prst="roundRect">
            <a:avLst>
              <a:gd name="adj" fmla="val 201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5CAEE3F-2A5F-872F-2A27-4B2584B24977}"/>
              </a:ext>
            </a:extLst>
          </p:cNvPr>
          <p:cNvSpPr/>
          <p:nvPr/>
        </p:nvSpPr>
        <p:spPr>
          <a:xfrm>
            <a:off x="1244600" y="3014647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BA6A30B9-2A4D-CE33-43B0-96CF59DD7BAC}"/>
              </a:ext>
            </a:extLst>
          </p:cNvPr>
          <p:cNvSpPr/>
          <p:nvPr/>
        </p:nvSpPr>
        <p:spPr>
          <a:xfrm>
            <a:off x="1434162" y="4663074"/>
            <a:ext cx="243233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 文字是您思想的提炼请尽量言简意赅的阐述观点</a:t>
            </a:r>
            <a:endParaRPr lang="id-ID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sym typeface="+mn-lt"/>
            </a:endParaRP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09C4A926-E923-8813-DAFD-510D3509164D}"/>
              </a:ext>
            </a:extLst>
          </p:cNvPr>
          <p:cNvSpPr/>
          <p:nvPr/>
        </p:nvSpPr>
        <p:spPr>
          <a:xfrm>
            <a:off x="1634668" y="417068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F94E7C8-D176-491F-1C5C-53EE1000EB58}"/>
              </a:ext>
            </a:extLst>
          </p:cNvPr>
          <p:cNvSpPr/>
          <p:nvPr/>
        </p:nvSpPr>
        <p:spPr>
          <a:xfrm>
            <a:off x="2313591" y="3372442"/>
            <a:ext cx="673477" cy="67347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9" name="iconfont-11253-5330839">
            <a:extLst>
              <a:ext uri="{FF2B5EF4-FFF2-40B4-BE49-F238E27FC236}">
                <a16:creationId xmlns:a16="http://schemas.microsoft.com/office/drawing/2014/main" id="{CA0F7C2A-DE13-3C0D-CDA8-A05E7B234194}"/>
              </a:ext>
            </a:extLst>
          </p:cNvPr>
          <p:cNvSpPr/>
          <p:nvPr/>
        </p:nvSpPr>
        <p:spPr>
          <a:xfrm>
            <a:off x="2444096" y="3532458"/>
            <a:ext cx="412467" cy="353445"/>
          </a:xfrm>
          <a:custGeom>
            <a:avLst/>
            <a:gdLst>
              <a:gd name="T0" fmla="*/ 10000 w 10000"/>
              <a:gd name="T1" fmla="*/ 8035 h 8570"/>
              <a:gd name="T2" fmla="*/ 9465 w 10000"/>
              <a:gd name="T3" fmla="*/ 8570 h 8570"/>
              <a:gd name="T4" fmla="*/ 7300 w 10000"/>
              <a:gd name="T5" fmla="*/ 8414 h 8570"/>
              <a:gd name="T6" fmla="*/ 7144 w 10000"/>
              <a:gd name="T7" fmla="*/ 6249 h 8570"/>
              <a:gd name="T8" fmla="*/ 7679 w 10000"/>
              <a:gd name="T9" fmla="*/ 5714 h 8570"/>
              <a:gd name="T10" fmla="*/ 8214 w 10000"/>
              <a:gd name="T11" fmla="*/ 4643 h 8570"/>
              <a:gd name="T12" fmla="*/ 5356 w 10000"/>
              <a:gd name="T13" fmla="*/ 5714 h 8570"/>
              <a:gd name="T14" fmla="*/ 6270 w 10000"/>
              <a:gd name="T15" fmla="*/ 5870 h 8570"/>
              <a:gd name="T16" fmla="*/ 6426 w 10000"/>
              <a:gd name="T17" fmla="*/ 8035 h 8570"/>
              <a:gd name="T18" fmla="*/ 5891 w 10000"/>
              <a:gd name="T19" fmla="*/ 8570 h 8570"/>
              <a:gd name="T20" fmla="*/ 3728 w 10000"/>
              <a:gd name="T21" fmla="*/ 8414 h 8570"/>
              <a:gd name="T22" fmla="*/ 3571 w 10000"/>
              <a:gd name="T23" fmla="*/ 6249 h 8570"/>
              <a:gd name="T24" fmla="*/ 4106 w 10000"/>
              <a:gd name="T25" fmla="*/ 5714 h 8570"/>
              <a:gd name="T26" fmla="*/ 4641 w 10000"/>
              <a:gd name="T27" fmla="*/ 4643 h 8570"/>
              <a:gd name="T28" fmla="*/ 1785 w 10000"/>
              <a:gd name="T29" fmla="*/ 5714 h 8570"/>
              <a:gd name="T30" fmla="*/ 2699 w 10000"/>
              <a:gd name="T31" fmla="*/ 5870 h 8570"/>
              <a:gd name="T32" fmla="*/ 2855 w 10000"/>
              <a:gd name="T33" fmla="*/ 8035 h 8570"/>
              <a:gd name="T34" fmla="*/ 2320 w 10000"/>
              <a:gd name="T35" fmla="*/ 8570 h 8570"/>
              <a:gd name="T36" fmla="*/ 156 w 10000"/>
              <a:gd name="T37" fmla="*/ 8414 h 8570"/>
              <a:gd name="T38" fmla="*/ 0 w 10000"/>
              <a:gd name="T39" fmla="*/ 6249 h 8570"/>
              <a:gd name="T40" fmla="*/ 535 w 10000"/>
              <a:gd name="T41" fmla="*/ 5714 h 8570"/>
              <a:gd name="T42" fmla="*/ 1070 w 10000"/>
              <a:gd name="T43" fmla="*/ 4643 h 8570"/>
              <a:gd name="T44" fmla="*/ 1785 w 10000"/>
              <a:gd name="T45" fmla="*/ 3928 h 8570"/>
              <a:gd name="T46" fmla="*/ 4641 w 10000"/>
              <a:gd name="T47" fmla="*/ 2856 h 8570"/>
              <a:gd name="T48" fmla="*/ 3728 w 10000"/>
              <a:gd name="T49" fmla="*/ 2700 h 8570"/>
              <a:gd name="T50" fmla="*/ 3571 w 10000"/>
              <a:gd name="T51" fmla="*/ 535 h 8570"/>
              <a:gd name="T52" fmla="*/ 4106 w 10000"/>
              <a:gd name="T53" fmla="*/ 0 h 8570"/>
              <a:gd name="T54" fmla="*/ 6270 w 10000"/>
              <a:gd name="T55" fmla="*/ 156 h 8570"/>
              <a:gd name="T56" fmla="*/ 6426 w 10000"/>
              <a:gd name="T57" fmla="*/ 2321 h 8570"/>
              <a:gd name="T58" fmla="*/ 5891 w 10000"/>
              <a:gd name="T59" fmla="*/ 2856 h 8570"/>
              <a:gd name="T60" fmla="*/ 5356 w 10000"/>
              <a:gd name="T61" fmla="*/ 3928 h 8570"/>
              <a:gd name="T62" fmla="*/ 8715 w 10000"/>
              <a:gd name="T63" fmla="*/ 4140 h 8570"/>
              <a:gd name="T64" fmla="*/ 8928 w 10000"/>
              <a:gd name="T65" fmla="*/ 5714 h 8570"/>
              <a:gd name="T66" fmla="*/ 9841 w 10000"/>
              <a:gd name="T67" fmla="*/ 5870 h 8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000" h="8570">
                <a:moveTo>
                  <a:pt x="10000" y="6249"/>
                </a:moveTo>
                <a:lnTo>
                  <a:pt x="10000" y="8035"/>
                </a:lnTo>
                <a:cubicBezTo>
                  <a:pt x="10000" y="8184"/>
                  <a:pt x="9949" y="8311"/>
                  <a:pt x="9844" y="8414"/>
                </a:cubicBezTo>
                <a:cubicBezTo>
                  <a:pt x="9739" y="8519"/>
                  <a:pt x="9613" y="8570"/>
                  <a:pt x="9465" y="8570"/>
                </a:cubicBezTo>
                <a:lnTo>
                  <a:pt x="7679" y="8570"/>
                </a:lnTo>
                <a:cubicBezTo>
                  <a:pt x="7530" y="8570"/>
                  <a:pt x="7403" y="8519"/>
                  <a:pt x="7300" y="8414"/>
                </a:cubicBezTo>
                <a:cubicBezTo>
                  <a:pt x="7195" y="8309"/>
                  <a:pt x="7144" y="8183"/>
                  <a:pt x="7144" y="8035"/>
                </a:cubicBezTo>
                <a:lnTo>
                  <a:pt x="7144" y="6249"/>
                </a:lnTo>
                <a:cubicBezTo>
                  <a:pt x="7144" y="6100"/>
                  <a:pt x="7195" y="5973"/>
                  <a:pt x="7300" y="5870"/>
                </a:cubicBezTo>
                <a:cubicBezTo>
                  <a:pt x="7405" y="5765"/>
                  <a:pt x="7531" y="5714"/>
                  <a:pt x="7679" y="5714"/>
                </a:cubicBezTo>
                <a:lnTo>
                  <a:pt x="8214" y="5714"/>
                </a:lnTo>
                <a:lnTo>
                  <a:pt x="8214" y="4643"/>
                </a:lnTo>
                <a:lnTo>
                  <a:pt x="5356" y="4643"/>
                </a:lnTo>
                <a:lnTo>
                  <a:pt x="5356" y="5714"/>
                </a:lnTo>
                <a:lnTo>
                  <a:pt x="5891" y="5714"/>
                </a:lnTo>
                <a:cubicBezTo>
                  <a:pt x="6040" y="5714"/>
                  <a:pt x="6168" y="5765"/>
                  <a:pt x="6270" y="5870"/>
                </a:cubicBezTo>
                <a:cubicBezTo>
                  <a:pt x="6375" y="5975"/>
                  <a:pt x="6426" y="6101"/>
                  <a:pt x="6426" y="6249"/>
                </a:cubicBezTo>
                <a:lnTo>
                  <a:pt x="6426" y="8035"/>
                </a:lnTo>
                <a:cubicBezTo>
                  <a:pt x="6426" y="8184"/>
                  <a:pt x="6375" y="8311"/>
                  <a:pt x="6270" y="8414"/>
                </a:cubicBezTo>
                <a:cubicBezTo>
                  <a:pt x="6165" y="8519"/>
                  <a:pt x="6039" y="8570"/>
                  <a:pt x="5891" y="8570"/>
                </a:cubicBezTo>
                <a:lnTo>
                  <a:pt x="4106" y="8570"/>
                </a:lnTo>
                <a:cubicBezTo>
                  <a:pt x="3958" y="8570"/>
                  <a:pt x="3830" y="8519"/>
                  <a:pt x="3728" y="8414"/>
                </a:cubicBezTo>
                <a:cubicBezTo>
                  <a:pt x="3623" y="8309"/>
                  <a:pt x="3571" y="8183"/>
                  <a:pt x="3571" y="8035"/>
                </a:cubicBezTo>
                <a:lnTo>
                  <a:pt x="3571" y="6249"/>
                </a:lnTo>
                <a:cubicBezTo>
                  <a:pt x="3571" y="6100"/>
                  <a:pt x="3623" y="5973"/>
                  <a:pt x="3728" y="5870"/>
                </a:cubicBezTo>
                <a:cubicBezTo>
                  <a:pt x="3833" y="5765"/>
                  <a:pt x="3959" y="5714"/>
                  <a:pt x="4106" y="5714"/>
                </a:cubicBezTo>
                <a:lnTo>
                  <a:pt x="4641" y="5714"/>
                </a:lnTo>
                <a:lnTo>
                  <a:pt x="4641" y="4643"/>
                </a:lnTo>
                <a:lnTo>
                  <a:pt x="1785" y="4643"/>
                </a:lnTo>
                <a:lnTo>
                  <a:pt x="1785" y="5714"/>
                </a:lnTo>
                <a:lnTo>
                  <a:pt x="2320" y="5714"/>
                </a:lnTo>
                <a:cubicBezTo>
                  <a:pt x="2469" y="5714"/>
                  <a:pt x="2596" y="5765"/>
                  <a:pt x="2699" y="5870"/>
                </a:cubicBezTo>
                <a:cubicBezTo>
                  <a:pt x="2804" y="5975"/>
                  <a:pt x="2855" y="6101"/>
                  <a:pt x="2855" y="6249"/>
                </a:cubicBezTo>
                <a:lnTo>
                  <a:pt x="2855" y="8035"/>
                </a:lnTo>
                <a:cubicBezTo>
                  <a:pt x="2855" y="8184"/>
                  <a:pt x="2804" y="8311"/>
                  <a:pt x="2699" y="8414"/>
                </a:cubicBezTo>
                <a:cubicBezTo>
                  <a:pt x="2594" y="8519"/>
                  <a:pt x="2468" y="8570"/>
                  <a:pt x="2320" y="8570"/>
                </a:cubicBezTo>
                <a:lnTo>
                  <a:pt x="535" y="8570"/>
                </a:lnTo>
                <a:cubicBezTo>
                  <a:pt x="386" y="8570"/>
                  <a:pt x="259" y="8519"/>
                  <a:pt x="156" y="8414"/>
                </a:cubicBezTo>
                <a:cubicBezTo>
                  <a:pt x="51" y="8310"/>
                  <a:pt x="0" y="8184"/>
                  <a:pt x="0" y="8035"/>
                </a:cubicBezTo>
                <a:lnTo>
                  <a:pt x="0" y="6249"/>
                </a:lnTo>
                <a:cubicBezTo>
                  <a:pt x="0" y="6100"/>
                  <a:pt x="51" y="5973"/>
                  <a:pt x="156" y="5870"/>
                </a:cubicBezTo>
                <a:cubicBezTo>
                  <a:pt x="261" y="5765"/>
                  <a:pt x="388" y="5714"/>
                  <a:pt x="535" y="5714"/>
                </a:cubicBezTo>
                <a:lnTo>
                  <a:pt x="1070" y="5714"/>
                </a:lnTo>
                <a:lnTo>
                  <a:pt x="1070" y="4643"/>
                </a:lnTo>
                <a:cubicBezTo>
                  <a:pt x="1070" y="4449"/>
                  <a:pt x="1140" y="4283"/>
                  <a:pt x="1283" y="4140"/>
                </a:cubicBezTo>
                <a:cubicBezTo>
                  <a:pt x="1424" y="3999"/>
                  <a:pt x="1591" y="3928"/>
                  <a:pt x="1785" y="3928"/>
                </a:cubicBezTo>
                <a:lnTo>
                  <a:pt x="4641" y="3928"/>
                </a:lnTo>
                <a:lnTo>
                  <a:pt x="4641" y="2856"/>
                </a:lnTo>
                <a:lnTo>
                  <a:pt x="4106" y="2856"/>
                </a:lnTo>
                <a:cubicBezTo>
                  <a:pt x="3958" y="2856"/>
                  <a:pt x="3830" y="2805"/>
                  <a:pt x="3728" y="2700"/>
                </a:cubicBezTo>
                <a:cubicBezTo>
                  <a:pt x="3623" y="2595"/>
                  <a:pt x="3571" y="2469"/>
                  <a:pt x="3571" y="2321"/>
                </a:cubicBezTo>
                <a:lnTo>
                  <a:pt x="3571" y="535"/>
                </a:lnTo>
                <a:cubicBezTo>
                  <a:pt x="3571" y="386"/>
                  <a:pt x="3623" y="259"/>
                  <a:pt x="3728" y="156"/>
                </a:cubicBezTo>
                <a:cubicBezTo>
                  <a:pt x="3833" y="51"/>
                  <a:pt x="3959" y="0"/>
                  <a:pt x="4106" y="0"/>
                </a:cubicBezTo>
                <a:lnTo>
                  <a:pt x="5891" y="0"/>
                </a:lnTo>
                <a:cubicBezTo>
                  <a:pt x="6040" y="0"/>
                  <a:pt x="6168" y="51"/>
                  <a:pt x="6270" y="156"/>
                </a:cubicBezTo>
                <a:cubicBezTo>
                  <a:pt x="6375" y="261"/>
                  <a:pt x="6426" y="388"/>
                  <a:pt x="6426" y="535"/>
                </a:cubicBezTo>
                <a:lnTo>
                  <a:pt x="6426" y="2321"/>
                </a:lnTo>
                <a:cubicBezTo>
                  <a:pt x="6426" y="2470"/>
                  <a:pt x="6375" y="2598"/>
                  <a:pt x="6270" y="2700"/>
                </a:cubicBezTo>
                <a:cubicBezTo>
                  <a:pt x="6165" y="2805"/>
                  <a:pt x="6039" y="2856"/>
                  <a:pt x="5891" y="2856"/>
                </a:cubicBezTo>
                <a:lnTo>
                  <a:pt x="5356" y="2856"/>
                </a:lnTo>
                <a:lnTo>
                  <a:pt x="5356" y="3928"/>
                </a:lnTo>
                <a:lnTo>
                  <a:pt x="8213" y="3928"/>
                </a:lnTo>
                <a:cubicBezTo>
                  <a:pt x="8406" y="3928"/>
                  <a:pt x="8573" y="3998"/>
                  <a:pt x="8715" y="4140"/>
                </a:cubicBezTo>
                <a:cubicBezTo>
                  <a:pt x="8856" y="4282"/>
                  <a:pt x="8928" y="4449"/>
                  <a:pt x="8928" y="4643"/>
                </a:cubicBezTo>
                <a:lnTo>
                  <a:pt x="8928" y="5714"/>
                </a:lnTo>
                <a:lnTo>
                  <a:pt x="9463" y="5714"/>
                </a:lnTo>
                <a:cubicBezTo>
                  <a:pt x="9611" y="5714"/>
                  <a:pt x="9739" y="5765"/>
                  <a:pt x="9841" y="5870"/>
                </a:cubicBezTo>
                <a:cubicBezTo>
                  <a:pt x="9949" y="5975"/>
                  <a:pt x="10000" y="6100"/>
                  <a:pt x="10000" y="6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A2B8FCD-C943-36D7-C1A5-D4F2AF217E6A}"/>
              </a:ext>
            </a:extLst>
          </p:cNvPr>
          <p:cNvSpPr/>
          <p:nvPr/>
        </p:nvSpPr>
        <p:spPr>
          <a:xfrm>
            <a:off x="8135938" y="3015643"/>
            <a:ext cx="2811462" cy="3051174"/>
          </a:xfrm>
          <a:prstGeom prst="roundRect">
            <a:avLst>
              <a:gd name="adj" fmla="val 201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503D18F-6FDA-0F1B-2DFA-1D5FB3452F11}"/>
              </a:ext>
            </a:extLst>
          </p:cNvPr>
          <p:cNvSpPr/>
          <p:nvPr/>
        </p:nvSpPr>
        <p:spPr>
          <a:xfrm>
            <a:off x="8135938" y="3014647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ED19506B-2C47-FB38-9FD4-1EC8E7D219AF}"/>
              </a:ext>
            </a:extLst>
          </p:cNvPr>
          <p:cNvSpPr/>
          <p:nvPr/>
        </p:nvSpPr>
        <p:spPr>
          <a:xfrm>
            <a:off x="8325500" y="4663074"/>
            <a:ext cx="243233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 文字是您思想的提炼请尽量言简意赅的阐述观点</a:t>
            </a:r>
            <a:endParaRPr lang="id-ID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sym typeface="+mn-lt"/>
            </a:endParaRPr>
          </a:p>
        </p:txBody>
      </p:sp>
      <p:sp>
        <p:nvSpPr>
          <p:cNvPr id="13" name="Rectangle 40">
            <a:extLst>
              <a:ext uri="{FF2B5EF4-FFF2-40B4-BE49-F238E27FC236}">
                <a16:creationId xmlns:a16="http://schemas.microsoft.com/office/drawing/2014/main" id="{C9422D84-FFD0-D598-B1AB-47A997D835BF}"/>
              </a:ext>
            </a:extLst>
          </p:cNvPr>
          <p:cNvSpPr/>
          <p:nvPr/>
        </p:nvSpPr>
        <p:spPr>
          <a:xfrm>
            <a:off x="8526006" y="417068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6668FD0-9BF5-D8C6-4F08-83CF28BC0182}"/>
              </a:ext>
            </a:extLst>
          </p:cNvPr>
          <p:cNvSpPr/>
          <p:nvPr/>
        </p:nvSpPr>
        <p:spPr>
          <a:xfrm>
            <a:off x="9204929" y="3372442"/>
            <a:ext cx="673477" cy="67347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CC2B20E-462E-94A2-644C-A5A0B9B5F393}"/>
              </a:ext>
            </a:extLst>
          </p:cNvPr>
          <p:cNvSpPr/>
          <p:nvPr/>
        </p:nvSpPr>
        <p:spPr>
          <a:xfrm>
            <a:off x="4690269" y="3015643"/>
            <a:ext cx="2811462" cy="3051174"/>
          </a:xfrm>
          <a:prstGeom prst="roundRect">
            <a:avLst>
              <a:gd name="adj" fmla="val 201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EDBCF77-3EAB-10B1-4F9D-AB757E62A1D7}"/>
              </a:ext>
            </a:extLst>
          </p:cNvPr>
          <p:cNvSpPr/>
          <p:nvPr/>
        </p:nvSpPr>
        <p:spPr>
          <a:xfrm>
            <a:off x="4690269" y="3014647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8" name="Rectangle 39">
            <a:extLst>
              <a:ext uri="{FF2B5EF4-FFF2-40B4-BE49-F238E27FC236}">
                <a16:creationId xmlns:a16="http://schemas.microsoft.com/office/drawing/2014/main" id="{BEFB968B-990F-3A55-8671-447B13EA6269}"/>
              </a:ext>
            </a:extLst>
          </p:cNvPr>
          <p:cNvSpPr/>
          <p:nvPr/>
        </p:nvSpPr>
        <p:spPr>
          <a:xfrm>
            <a:off x="4879831" y="4663074"/>
            <a:ext cx="243233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 文字是您思想的提炼请尽量言简意赅的阐述观点</a:t>
            </a:r>
            <a:endParaRPr lang="id-ID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  <a:sym typeface="+mn-lt"/>
            </a:endParaRPr>
          </a:p>
        </p:txBody>
      </p:sp>
      <p:sp>
        <p:nvSpPr>
          <p:cNvPr id="19" name="Rectangle 40">
            <a:extLst>
              <a:ext uri="{FF2B5EF4-FFF2-40B4-BE49-F238E27FC236}">
                <a16:creationId xmlns:a16="http://schemas.microsoft.com/office/drawing/2014/main" id="{173A24FD-E2DC-DC5D-FD33-A59763039EC4}"/>
              </a:ext>
            </a:extLst>
          </p:cNvPr>
          <p:cNvSpPr/>
          <p:nvPr/>
        </p:nvSpPr>
        <p:spPr>
          <a:xfrm>
            <a:off x="5080337" y="417068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ED01D97-DF76-CF8D-E82E-B09D869B7C94}"/>
              </a:ext>
            </a:extLst>
          </p:cNvPr>
          <p:cNvSpPr/>
          <p:nvPr/>
        </p:nvSpPr>
        <p:spPr>
          <a:xfrm>
            <a:off x="5759260" y="3372442"/>
            <a:ext cx="673477" cy="67347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8F5EBC1-C6CA-F1F9-60A9-B7EB5B717B61}"/>
              </a:ext>
            </a:extLst>
          </p:cNvPr>
          <p:cNvSpPr/>
          <p:nvPr/>
        </p:nvSpPr>
        <p:spPr>
          <a:xfrm>
            <a:off x="1244600" y="5959354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082437A3-9227-8C4A-2F43-BF16C5AA37D0}"/>
              </a:ext>
            </a:extLst>
          </p:cNvPr>
          <p:cNvSpPr/>
          <p:nvPr/>
        </p:nvSpPr>
        <p:spPr>
          <a:xfrm>
            <a:off x="8135938" y="5959354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6EF21F1C-9A16-A319-6312-27B50D51036F}"/>
              </a:ext>
            </a:extLst>
          </p:cNvPr>
          <p:cNvSpPr/>
          <p:nvPr/>
        </p:nvSpPr>
        <p:spPr>
          <a:xfrm>
            <a:off x="4690269" y="5959354"/>
            <a:ext cx="2811462" cy="10397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8" name="iconfont-11253-5330826">
            <a:extLst>
              <a:ext uri="{FF2B5EF4-FFF2-40B4-BE49-F238E27FC236}">
                <a16:creationId xmlns:a16="http://schemas.microsoft.com/office/drawing/2014/main" id="{3BE46257-DEFD-80F0-2DE6-2D62ABAD91FA}"/>
              </a:ext>
            </a:extLst>
          </p:cNvPr>
          <p:cNvSpPr/>
          <p:nvPr/>
        </p:nvSpPr>
        <p:spPr>
          <a:xfrm>
            <a:off x="5875498" y="3547513"/>
            <a:ext cx="441002" cy="323335"/>
          </a:xfrm>
          <a:custGeom>
            <a:avLst/>
            <a:gdLst>
              <a:gd name="T0" fmla="*/ 10000 w 10000"/>
              <a:gd name="T1" fmla="*/ 5335 h 7333"/>
              <a:gd name="T2" fmla="*/ 9414 w 10000"/>
              <a:gd name="T3" fmla="*/ 6748 h 7333"/>
              <a:gd name="T4" fmla="*/ 8000 w 10000"/>
              <a:gd name="T5" fmla="*/ 7333 h 7333"/>
              <a:gd name="T6" fmla="*/ 2334 w 10000"/>
              <a:gd name="T7" fmla="*/ 7333 h 7333"/>
              <a:gd name="T8" fmla="*/ 685 w 10000"/>
              <a:gd name="T9" fmla="*/ 6648 h 7333"/>
              <a:gd name="T10" fmla="*/ 0 w 10000"/>
              <a:gd name="T11" fmla="*/ 5000 h 7333"/>
              <a:gd name="T12" fmla="*/ 365 w 10000"/>
              <a:gd name="T13" fmla="*/ 3750 h 7333"/>
              <a:gd name="T14" fmla="*/ 1344 w 10000"/>
              <a:gd name="T15" fmla="*/ 2890 h 7333"/>
              <a:gd name="T16" fmla="*/ 1333 w 10000"/>
              <a:gd name="T17" fmla="*/ 2666 h 7333"/>
              <a:gd name="T18" fmla="*/ 2114 w 10000"/>
              <a:gd name="T19" fmla="*/ 781 h 7333"/>
              <a:gd name="T20" fmla="*/ 3999 w 10000"/>
              <a:gd name="T21" fmla="*/ 0 h 7333"/>
              <a:gd name="T22" fmla="*/ 5485 w 10000"/>
              <a:gd name="T23" fmla="*/ 453 h 7333"/>
              <a:gd name="T24" fmla="*/ 6466 w 10000"/>
              <a:gd name="T25" fmla="*/ 1656 h 7333"/>
              <a:gd name="T26" fmla="*/ 7330 w 10000"/>
              <a:gd name="T27" fmla="*/ 1333 h 7333"/>
              <a:gd name="T28" fmla="*/ 8273 w 10000"/>
              <a:gd name="T29" fmla="*/ 1725 h 7333"/>
              <a:gd name="T30" fmla="*/ 8664 w 10000"/>
              <a:gd name="T31" fmla="*/ 2667 h 7333"/>
              <a:gd name="T32" fmla="*/ 8450 w 10000"/>
              <a:gd name="T33" fmla="*/ 3386 h 7333"/>
              <a:gd name="T34" fmla="*/ 9561 w 10000"/>
              <a:gd name="T35" fmla="*/ 4091 h 7333"/>
              <a:gd name="T36" fmla="*/ 10000 w 10000"/>
              <a:gd name="T37" fmla="*/ 5335 h 7333"/>
              <a:gd name="T38" fmla="*/ 6668 w 10000"/>
              <a:gd name="T39" fmla="*/ 3833 h 7333"/>
              <a:gd name="T40" fmla="*/ 6620 w 10000"/>
              <a:gd name="T41" fmla="*/ 3713 h 7333"/>
              <a:gd name="T42" fmla="*/ 4786 w 10000"/>
              <a:gd name="T43" fmla="*/ 1881 h 7333"/>
              <a:gd name="T44" fmla="*/ 4666 w 10000"/>
              <a:gd name="T45" fmla="*/ 1833 h 7333"/>
              <a:gd name="T46" fmla="*/ 4546 w 10000"/>
              <a:gd name="T47" fmla="*/ 1881 h 7333"/>
              <a:gd name="T48" fmla="*/ 2719 w 10000"/>
              <a:gd name="T49" fmla="*/ 3708 h 7333"/>
              <a:gd name="T50" fmla="*/ 2666 w 10000"/>
              <a:gd name="T51" fmla="*/ 3833 h 7333"/>
              <a:gd name="T52" fmla="*/ 2714 w 10000"/>
              <a:gd name="T53" fmla="*/ 3953 h 7333"/>
              <a:gd name="T54" fmla="*/ 2834 w 10000"/>
              <a:gd name="T55" fmla="*/ 4001 h 7333"/>
              <a:gd name="T56" fmla="*/ 4000 w 10000"/>
              <a:gd name="T57" fmla="*/ 4001 h 7333"/>
              <a:gd name="T58" fmla="*/ 4000 w 10000"/>
              <a:gd name="T59" fmla="*/ 5834 h 7333"/>
              <a:gd name="T60" fmla="*/ 4049 w 10000"/>
              <a:gd name="T61" fmla="*/ 5952 h 7333"/>
              <a:gd name="T62" fmla="*/ 4166 w 10000"/>
              <a:gd name="T63" fmla="*/ 6001 h 7333"/>
              <a:gd name="T64" fmla="*/ 5166 w 10000"/>
              <a:gd name="T65" fmla="*/ 6001 h 7333"/>
              <a:gd name="T66" fmla="*/ 5284 w 10000"/>
              <a:gd name="T67" fmla="*/ 5952 h 7333"/>
              <a:gd name="T68" fmla="*/ 5332 w 10000"/>
              <a:gd name="T69" fmla="*/ 5834 h 7333"/>
              <a:gd name="T70" fmla="*/ 5332 w 10000"/>
              <a:gd name="T71" fmla="*/ 4000 h 7333"/>
              <a:gd name="T72" fmla="*/ 6499 w 10000"/>
              <a:gd name="T73" fmla="*/ 4000 h 7333"/>
              <a:gd name="T74" fmla="*/ 6616 w 10000"/>
              <a:gd name="T75" fmla="*/ 3951 h 7333"/>
              <a:gd name="T76" fmla="*/ 6668 w 10000"/>
              <a:gd name="T77" fmla="*/ 3833 h 7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000" h="7333">
                <a:moveTo>
                  <a:pt x="10000" y="5335"/>
                </a:moveTo>
                <a:cubicBezTo>
                  <a:pt x="10000" y="5887"/>
                  <a:pt x="9805" y="6357"/>
                  <a:pt x="9414" y="6748"/>
                </a:cubicBezTo>
                <a:cubicBezTo>
                  <a:pt x="9023" y="7140"/>
                  <a:pt x="8551" y="7333"/>
                  <a:pt x="8000" y="7333"/>
                </a:cubicBezTo>
                <a:lnTo>
                  <a:pt x="2334" y="7333"/>
                </a:lnTo>
                <a:cubicBezTo>
                  <a:pt x="1692" y="7333"/>
                  <a:pt x="1142" y="7106"/>
                  <a:pt x="685" y="6648"/>
                </a:cubicBezTo>
                <a:cubicBezTo>
                  <a:pt x="229" y="6192"/>
                  <a:pt x="0" y="5643"/>
                  <a:pt x="0" y="5000"/>
                </a:cubicBezTo>
                <a:cubicBezTo>
                  <a:pt x="0" y="4548"/>
                  <a:pt x="121" y="4132"/>
                  <a:pt x="365" y="3750"/>
                </a:cubicBezTo>
                <a:cubicBezTo>
                  <a:pt x="609" y="3367"/>
                  <a:pt x="935" y="3081"/>
                  <a:pt x="1344" y="2890"/>
                </a:cubicBezTo>
                <a:cubicBezTo>
                  <a:pt x="1338" y="2786"/>
                  <a:pt x="1333" y="2711"/>
                  <a:pt x="1333" y="2666"/>
                </a:cubicBezTo>
                <a:cubicBezTo>
                  <a:pt x="1333" y="1930"/>
                  <a:pt x="1594" y="1301"/>
                  <a:pt x="2114" y="781"/>
                </a:cubicBezTo>
                <a:cubicBezTo>
                  <a:pt x="2634" y="261"/>
                  <a:pt x="3263" y="0"/>
                  <a:pt x="3999" y="0"/>
                </a:cubicBezTo>
                <a:cubicBezTo>
                  <a:pt x="4540" y="0"/>
                  <a:pt x="5036" y="151"/>
                  <a:pt x="5485" y="453"/>
                </a:cubicBezTo>
                <a:cubicBezTo>
                  <a:pt x="5934" y="756"/>
                  <a:pt x="6261" y="1157"/>
                  <a:pt x="6466" y="1656"/>
                </a:cubicBezTo>
                <a:cubicBezTo>
                  <a:pt x="6713" y="1440"/>
                  <a:pt x="7001" y="1333"/>
                  <a:pt x="7330" y="1333"/>
                </a:cubicBezTo>
                <a:cubicBezTo>
                  <a:pt x="7698" y="1333"/>
                  <a:pt x="8013" y="1463"/>
                  <a:pt x="8273" y="1725"/>
                </a:cubicBezTo>
                <a:cubicBezTo>
                  <a:pt x="8534" y="1986"/>
                  <a:pt x="8664" y="2300"/>
                  <a:pt x="8664" y="2667"/>
                </a:cubicBezTo>
                <a:cubicBezTo>
                  <a:pt x="8664" y="2931"/>
                  <a:pt x="8593" y="3171"/>
                  <a:pt x="8450" y="3386"/>
                </a:cubicBezTo>
                <a:cubicBezTo>
                  <a:pt x="8901" y="3493"/>
                  <a:pt x="9271" y="3728"/>
                  <a:pt x="9561" y="4091"/>
                </a:cubicBezTo>
                <a:cubicBezTo>
                  <a:pt x="9854" y="4455"/>
                  <a:pt x="10000" y="4868"/>
                  <a:pt x="10000" y="5335"/>
                </a:cubicBezTo>
                <a:close/>
                <a:moveTo>
                  <a:pt x="6668" y="3833"/>
                </a:moveTo>
                <a:cubicBezTo>
                  <a:pt x="6668" y="3785"/>
                  <a:pt x="6652" y="3744"/>
                  <a:pt x="6620" y="3713"/>
                </a:cubicBezTo>
                <a:lnTo>
                  <a:pt x="4786" y="1881"/>
                </a:lnTo>
                <a:cubicBezTo>
                  <a:pt x="4755" y="1850"/>
                  <a:pt x="4715" y="1833"/>
                  <a:pt x="4666" y="1833"/>
                </a:cubicBezTo>
                <a:cubicBezTo>
                  <a:pt x="4617" y="1833"/>
                  <a:pt x="4577" y="1848"/>
                  <a:pt x="4546" y="1881"/>
                </a:cubicBezTo>
                <a:lnTo>
                  <a:pt x="2719" y="3708"/>
                </a:lnTo>
                <a:cubicBezTo>
                  <a:pt x="2684" y="3749"/>
                  <a:pt x="2666" y="3792"/>
                  <a:pt x="2666" y="3833"/>
                </a:cubicBezTo>
                <a:cubicBezTo>
                  <a:pt x="2666" y="3882"/>
                  <a:pt x="2681" y="3922"/>
                  <a:pt x="2714" y="3953"/>
                </a:cubicBezTo>
                <a:cubicBezTo>
                  <a:pt x="2745" y="3985"/>
                  <a:pt x="2785" y="4001"/>
                  <a:pt x="2834" y="4001"/>
                </a:cubicBezTo>
                <a:lnTo>
                  <a:pt x="4000" y="4001"/>
                </a:lnTo>
                <a:lnTo>
                  <a:pt x="4000" y="5834"/>
                </a:lnTo>
                <a:cubicBezTo>
                  <a:pt x="4000" y="5879"/>
                  <a:pt x="4016" y="5918"/>
                  <a:pt x="4049" y="5952"/>
                </a:cubicBezTo>
                <a:cubicBezTo>
                  <a:pt x="4081" y="5984"/>
                  <a:pt x="4121" y="6001"/>
                  <a:pt x="4166" y="6001"/>
                </a:cubicBezTo>
                <a:lnTo>
                  <a:pt x="5166" y="6001"/>
                </a:lnTo>
                <a:cubicBezTo>
                  <a:pt x="5211" y="6001"/>
                  <a:pt x="5250" y="5984"/>
                  <a:pt x="5284" y="5952"/>
                </a:cubicBezTo>
                <a:cubicBezTo>
                  <a:pt x="5316" y="5919"/>
                  <a:pt x="5332" y="5879"/>
                  <a:pt x="5332" y="5834"/>
                </a:cubicBezTo>
                <a:lnTo>
                  <a:pt x="5332" y="4000"/>
                </a:lnTo>
                <a:lnTo>
                  <a:pt x="6499" y="4000"/>
                </a:lnTo>
                <a:cubicBezTo>
                  <a:pt x="6544" y="4000"/>
                  <a:pt x="6582" y="3983"/>
                  <a:pt x="6616" y="3951"/>
                </a:cubicBezTo>
                <a:cubicBezTo>
                  <a:pt x="6650" y="3918"/>
                  <a:pt x="6667" y="3878"/>
                  <a:pt x="6668" y="38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9" name="bar-chart_161189">
            <a:extLst>
              <a:ext uri="{FF2B5EF4-FFF2-40B4-BE49-F238E27FC236}">
                <a16:creationId xmlns:a16="http://schemas.microsoft.com/office/drawing/2014/main" id="{A4445719-D0B0-8A57-69AB-CB5C24FB3E4F}"/>
              </a:ext>
            </a:extLst>
          </p:cNvPr>
          <p:cNvSpPr/>
          <p:nvPr/>
        </p:nvSpPr>
        <p:spPr>
          <a:xfrm>
            <a:off x="9357709" y="3524490"/>
            <a:ext cx="367917" cy="369381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15" name="图片 14" descr="卡通画&#10;&#10;中度可信度描述已自动生成">
            <a:extLst>
              <a:ext uri="{FF2B5EF4-FFF2-40B4-BE49-F238E27FC236}">
                <a16:creationId xmlns:a16="http://schemas.microsoft.com/office/drawing/2014/main" id="{DB55BF97-B541-F1EE-C962-2BF921601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工作概述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81CDD2D-1DF5-D877-D167-47F9D7E0E8F0}"/>
              </a:ext>
            </a:extLst>
          </p:cNvPr>
          <p:cNvSpPr/>
          <p:nvPr/>
        </p:nvSpPr>
        <p:spPr>
          <a:xfrm>
            <a:off x="1110054" y="1736392"/>
            <a:ext cx="107950" cy="15338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21AC915-EF37-49B7-5838-47A1367D7B91}"/>
              </a:ext>
            </a:extLst>
          </p:cNvPr>
          <p:cNvSpPr/>
          <p:nvPr/>
        </p:nvSpPr>
        <p:spPr>
          <a:xfrm>
            <a:off x="1110054" y="3876756"/>
            <a:ext cx="107950" cy="15338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3A646CF0-C930-A76F-83E4-411A3AB479EE}"/>
              </a:ext>
            </a:extLst>
          </p:cNvPr>
          <p:cNvSpPr/>
          <p:nvPr/>
        </p:nvSpPr>
        <p:spPr>
          <a:xfrm>
            <a:off x="1312003" y="2022605"/>
            <a:ext cx="29095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817DBFA5-A91B-9D23-AFE5-0D1F5FE1F317}"/>
              </a:ext>
            </a:extLst>
          </p:cNvPr>
          <p:cNvSpPr/>
          <p:nvPr/>
        </p:nvSpPr>
        <p:spPr>
          <a:xfrm>
            <a:off x="1312003" y="166038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CBCF5B63-15BF-356D-64DB-0948BA34A32F}"/>
              </a:ext>
            </a:extLst>
          </p:cNvPr>
          <p:cNvSpPr/>
          <p:nvPr/>
        </p:nvSpPr>
        <p:spPr>
          <a:xfrm>
            <a:off x="1312003" y="4169319"/>
            <a:ext cx="29095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11" name="Rectangle 40">
            <a:extLst>
              <a:ext uri="{FF2B5EF4-FFF2-40B4-BE49-F238E27FC236}">
                <a16:creationId xmlns:a16="http://schemas.microsoft.com/office/drawing/2014/main" id="{A77AE8EC-9EF1-B743-794C-7621A77A757C}"/>
              </a:ext>
            </a:extLst>
          </p:cNvPr>
          <p:cNvSpPr/>
          <p:nvPr/>
        </p:nvSpPr>
        <p:spPr>
          <a:xfrm>
            <a:off x="1312003" y="380709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pic>
        <p:nvPicPr>
          <p:cNvPr id="13" name="图片 12" descr="人在玩电脑&#10;&#10;描述已自动生成">
            <a:extLst>
              <a:ext uri="{FF2B5EF4-FFF2-40B4-BE49-F238E27FC236}">
                <a16:creationId xmlns:a16="http://schemas.microsoft.com/office/drawing/2014/main" id="{B0F0FE91-1754-92BA-E314-2A085F030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r="28325"/>
          <a:stretch/>
        </p:blipFill>
        <p:spPr>
          <a:xfrm>
            <a:off x="4527248" y="1725280"/>
            <a:ext cx="3143165" cy="3685333"/>
          </a:xfrm>
          <a:prstGeom prst="roundRect">
            <a:avLst>
              <a:gd name="adj" fmla="val 3227"/>
            </a:avLst>
          </a:prstGeom>
          <a:ln w="19050">
            <a:solidFill>
              <a:schemeClr val="accent1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EF4F2E7A-C0D2-6810-FC06-D65C7192D312}"/>
              </a:ext>
            </a:extLst>
          </p:cNvPr>
          <p:cNvSpPr/>
          <p:nvPr/>
        </p:nvSpPr>
        <p:spPr>
          <a:xfrm>
            <a:off x="8158986" y="1725280"/>
            <a:ext cx="107950" cy="15338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F51CEF53-C764-C1F7-EFEA-2E923A3E596E}"/>
              </a:ext>
            </a:extLst>
          </p:cNvPr>
          <p:cNvSpPr/>
          <p:nvPr/>
        </p:nvSpPr>
        <p:spPr>
          <a:xfrm>
            <a:off x="8360935" y="2022605"/>
            <a:ext cx="29095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9" name="Rectangle 40">
            <a:extLst>
              <a:ext uri="{FF2B5EF4-FFF2-40B4-BE49-F238E27FC236}">
                <a16:creationId xmlns:a16="http://schemas.microsoft.com/office/drawing/2014/main" id="{351B8923-67C0-B1A9-82F6-B344AA1DCAB5}"/>
              </a:ext>
            </a:extLst>
          </p:cNvPr>
          <p:cNvSpPr/>
          <p:nvPr/>
        </p:nvSpPr>
        <p:spPr>
          <a:xfrm>
            <a:off x="8360935" y="1660384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8BC72FF-E220-700E-6EB9-8C2A6F5ABC6A}"/>
              </a:ext>
            </a:extLst>
          </p:cNvPr>
          <p:cNvSpPr/>
          <p:nvPr/>
        </p:nvSpPr>
        <p:spPr>
          <a:xfrm>
            <a:off x="8158986" y="3876756"/>
            <a:ext cx="107950" cy="15338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1521210D-2087-F04D-A560-6F146DEE6D63}"/>
              </a:ext>
            </a:extLst>
          </p:cNvPr>
          <p:cNvSpPr/>
          <p:nvPr/>
        </p:nvSpPr>
        <p:spPr>
          <a:xfrm>
            <a:off x="8360935" y="4169319"/>
            <a:ext cx="29095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单击此处输入你的正文，文字是您思想的提炼，为了最终演示发布的良好效果，请尽量言简意赅的阐述观点。</a:t>
            </a:r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id="{614AD4B0-B31C-E2E0-DE35-CCD6338B0F20}"/>
              </a:ext>
            </a:extLst>
          </p:cNvPr>
          <p:cNvSpPr/>
          <p:nvPr/>
        </p:nvSpPr>
        <p:spPr>
          <a:xfrm>
            <a:off x="8360935" y="3807098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  <a:sym typeface="+mn-lt"/>
              </a:rPr>
              <a:t>请添加小标题</a:t>
            </a:r>
            <a:endParaRPr lang="en-US" sz="20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  <a:sym typeface="+mn-lt"/>
            </a:endParaRPr>
          </a:p>
        </p:txBody>
      </p:sp>
      <p:pic>
        <p:nvPicPr>
          <p:cNvPr id="12" name="图片 11" descr="卡通画&#10;&#10;中度可信度描述已自动生成">
            <a:extLst>
              <a:ext uri="{FF2B5EF4-FFF2-40B4-BE49-F238E27FC236}">
                <a16:creationId xmlns:a16="http://schemas.microsoft.com/office/drawing/2014/main" id="{575B997C-B58B-82F1-F8F0-6E698FBE4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4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工作概述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DD274C98-1FAB-F01E-C76C-ACFA81E1E595}"/>
              </a:ext>
            </a:extLst>
          </p:cNvPr>
          <p:cNvSpPr/>
          <p:nvPr/>
        </p:nvSpPr>
        <p:spPr>
          <a:xfrm>
            <a:off x="6977434" y="1536264"/>
            <a:ext cx="3086100" cy="4166035"/>
          </a:xfrm>
          <a:prstGeom prst="roundRect">
            <a:avLst>
              <a:gd name="adj" fmla="val 3292"/>
            </a:avLst>
          </a:pr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A2405E3D-F2D4-07D6-0D30-573BD780C392}"/>
              </a:ext>
            </a:extLst>
          </p:cNvPr>
          <p:cNvSpPr/>
          <p:nvPr/>
        </p:nvSpPr>
        <p:spPr>
          <a:xfrm>
            <a:off x="7327809" y="2887557"/>
            <a:ext cx="3175000" cy="1467454"/>
          </a:xfrm>
          <a:prstGeom prst="roundRect">
            <a:avLst>
              <a:gd name="adj" fmla="val 10841"/>
            </a:avLst>
          </a:prstGeom>
          <a:gradFill>
            <a:gsLst>
              <a:gs pos="7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3272B4-916D-2484-8034-0E96F971853C}"/>
              </a:ext>
            </a:extLst>
          </p:cNvPr>
          <p:cNvSpPr txBox="1"/>
          <p:nvPr/>
        </p:nvSpPr>
        <p:spPr>
          <a:xfrm>
            <a:off x="1689192" y="19431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1482AE-3C33-48E4-A142-F3441F813F66}"/>
              </a:ext>
            </a:extLst>
          </p:cNvPr>
          <p:cNvSpPr txBox="1"/>
          <p:nvPr/>
        </p:nvSpPr>
        <p:spPr>
          <a:xfrm>
            <a:off x="1708242" y="2366661"/>
            <a:ext cx="1958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</a:rPr>
              <a:t>ADD YOUR TITLE HERE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1" name="Rectangle 39">
            <a:extLst>
              <a:ext uri="{FF2B5EF4-FFF2-40B4-BE49-F238E27FC236}">
                <a16:creationId xmlns:a16="http://schemas.microsoft.com/office/drawing/2014/main" id="{DC0253D2-8D72-1590-9E90-DB5845D830AF}"/>
              </a:ext>
            </a:extLst>
          </p:cNvPr>
          <p:cNvSpPr/>
          <p:nvPr/>
        </p:nvSpPr>
        <p:spPr>
          <a:xfrm>
            <a:off x="1689192" y="2725238"/>
            <a:ext cx="4076608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AD13E1BC-1655-55DE-B022-26F75679DC92}"/>
              </a:ext>
            </a:extLst>
          </p:cNvPr>
          <p:cNvSpPr/>
          <p:nvPr/>
        </p:nvSpPr>
        <p:spPr>
          <a:xfrm>
            <a:off x="1689192" y="3672784"/>
            <a:ext cx="4076608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31B4F3A8-E0CE-156A-7771-14AD3AD5AC55}"/>
              </a:ext>
            </a:extLst>
          </p:cNvPr>
          <p:cNvSpPr/>
          <p:nvPr/>
        </p:nvSpPr>
        <p:spPr>
          <a:xfrm>
            <a:off x="1689192" y="4620330"/>
            <a:ext cx="4076608" cy="7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D0FC13A-4F63-380D-C065-4BC15AEDE4D6}"/>
              </a:ext>
            </a:extLst>
          </p:cNvPr>
          <p:cNvSpPr txBox="1"/>
          <p:nvPr/>
        </p:nvSpPr>
        <p:spPr>
          <a:xfrm>
            <a:off x="7792814" y="195888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7" name="iconfont-1039-798126">
            <a:extLst>
              <a:ext uri="{FF2B5EF4-FFF2-40B4-BE49-F238E27FC236}">
                <a16:creationId xmlns:a16="http://schemas.microsoft.com/office/drawing/2014/main" id="{27548985-B1ED-17F6-C7EE-39C0EC4CEE56}"/>
              </a:ext>
            </a:extLst>
          </p:cNvPr>
          <p:cNvSpPr/>
          <p:nvPr/>
        </p:nvSpPr>
        <p:spPr>
          <a:xfrm>
            <a:off x="7326366" y="2006601"/>
            <a:ext cx="440922" cy="440922"/>
          </a:xfrm>
          <a:custGeom>
            <a:avLst/>
            <a:gdLst>
              <a:gd name="T0" fmla="*/ 4785 w 9570"/>
              <a:gd name="T1" fmla="*/ 0 h 9570"/>
              <a:gd name="T2" fmla="*/ 0 w 9570"/>
              <a:gd name="T3" fmla="*/ 4785 h 9570"/>
              <a:gd name="T4" fmla="*/ 4785 w 9570"/>
              <a:gd name="T5" fmla="*/ 9570 h 9570"/>
              <a:gd name="T6" fmla="*/ 9570 w 9570"/>
              <a:gd name="T7" fmla="*/ 4785 h 9570"/>
              <a:gd name="T8" fmla="*/ 4785 w 9570"/>
              <a:gd name="T9" fmla="*/ 0 h 9570"/>
              <a:gd name="T10" fmla="*/ 6688 w 9570"/>
              <a:gd name="T11" fmla="*/ 2882 h 9570"/>
              <a:gd name="T12" fmla="*/ 5184 w 9570"/>
              <a:gd name="T13" fmla="*/ 4386 h 9570"/>
              <a:gd name="T14" fmla="*/ 6380 w 9570"/>
              <a:gd name="T15" fmla="*/ 4386 h 9570"/>
              <a:gd name="T16" fmla="*/ 6580 w 9570"/>
              <a:gd name="T17" fmla="*/ 4586 h 9570"/>
              <a:gd name="T18" fmla="*/ 6580 w 9570"/>
              <a:gd name="T19" fmla="*/ 4785 h 9570"/>
              <a:gd name="T20" fmla="*/ 6380 w 9570"/>
              <a:gd name="T21" fmla="*/ 4984 h 9570"/>
              <a:gd name="T22" fmla="*/ 5084 w 9570"/>
              <a:gd name="T23" fmla="*/ 4984 h 9570"/>
              <a:gd name="T24" fmla="*/ 5084 w 9570"/>
              <a:gd name="T25" fmla="*/ 5582 h 9570"/>
              <a:gd name="T26" fmla="*/ 6380 w 9570"/>
              <a:gd name="T27" fmla="*/ 5582 h 9570"/>
              <a:gd name="T28" fmla="*/ 6580 w 9570"/>
              <a:gd name="T29" fmla="*/ 5782 h 9570"/>
              <a:gd name="T30" fmla="*/ 6580 w 9570"/>
              <a:gd name="T31" fmla="*/ 5981 h 9570"/>
              <a:gd name="T32" fmla="*/ 6380 w 9570"/>
              <a:gd name="T33" fmla="*/ 6181 h 9570"/>
              <a:gd name="T34" fmla="*/ 5084 w 9570"/>
              <a:gd name="T35" fmla="*/ 6181 h 9570"/>
              <a:gd name="T36" fmla="*/ 5084 w 9570"/>
              <a:gd name="T37" fmla="*/ 7277 h 9570"/>
              <a:gd name="T38" fmla="*/ 4885 w 9570"/>
              <a:gd name="T39" fmla="*/ 7477 h 9570"/>
              <a:gd name="T40" fmla="*/ 4685 w 9570"/>
              <a:gd name="T41" fmla="*/ 7477 h 9570"/>
              <a:gd name="T42" fmla="*/ 4486 w 9570"/>
              <a:gd name="T43" fmla="*/ 7277 h 9570"/>
              <a:gd name="T44" fmla="*/ 4486 w 9570"/>
              <a:gd name="T45" fmla="*/ 6181 h 9570"/>
              <a:gd name="T46" fmla="*/ 3190 w 9570"/>
              <a:gd name="T47" fmla="*/ 6181 h 9570"/>
              <a:gd name="T48" fmla="*/ 2990 w 9570"/>
              <a:gd name="T49" fmla="*/ 5981 h 9570"/>
              <a:gd name="T50" fmla="*/ 2990 w 9570"/>
              <a:gd name="T51" fmla="*/ 5782 h 9570"/>
              <a:gd name="T52" fmla="*/ 3190 w 9570"/>
              <a:gd name="T53" fmla="*/ 5582 h 9570"/>
              <a:gd name="T54" fmla="*/ 4486 w 9570"/>
              <a:gd name="T55" fmla="*/ 5582 h 9570"/>
              <a:gd name="T56" fmla="*/ 4486 w 9570"/>
              <a:gd name="T57" fmla="*/ 4984 h 9570"/>
              <a:gd name="T58" fmla="*/ 3190 w 9570"/>
              <a:gd name="T59" fmla="*/ 4984 h 9570"/>
              <a:gd name="T60" fmla="*/ 2990 w 9570"/>
              <a:gd name="T61" fmla="*/ 4785 h 9570"/>
              <a:gd name="T62" fmla="*/ 2990 w 9570"/>
              <a:gd name="T63" fmla="*/ 4586 h 9570"/>
              <a:gd name="T64" fmla="*/ 3190 w 9570"/>
              <a:gd name="T65" fmla="*/ 4386 h 9570"/>
              <a:gd name="T66" fmla="*/ 4386 w 9570"/>
              <a:gd name="T67" fmla="*/ 4386 h 9570"/>
              <a:gd name="T68" fmla="*/ 2882 w 9570"/>
              <a:gd name="T69" fmla="*/ 2882 h 9570"/>
              <a:gd name="T70" fmla="*/ 2882 w 9570"/>
              <a:gd name="T71" fmla="*/ 2459 h 9570"/>
              <a:gd name="T72" fmla="*/ 3305 w 9570"/>
              <a:gd name="T73" fmla="*/ 2459 h 9570"/>
              <a:gd name="T74" fmla="*/ 4785 w 9570"/>
              <a:gd name="T75" fmla="*/ 3939 h 9570"/>
              <a:gd name="T76" fmla="*/ 6265 w 9570"/>
              <a:gd name="T77" fmla="*/ 2459 h 9570"/>
              <a:gd name="T78" fmla="*/ 6688 w 9570"/>
              <a:gd name="T79" fmla="*/ 2459 h 9570"/>
              <a:gd name="T80" fmla="*/ 6688 w 9570"/>
              <a:gd name="T81" fmla="*/ 2882 h 9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570" h="9570">
                <a:moveTo>
                  <a:pt x="4785" y="0"/>
                </a:moveTo>
                <a:cubicBezTo>
                  <a:pt x="2142" y="0"/>
                  <a:pt x="0" y="2142"/>
                  <a:pt x="0" y="4785"/>
                </a:cubicBezTo>
                <a:cubicBezTo>
                  <a:pt x="0" y="7428"/>
                  <a:pt x="2142" y="9570"/>
                  <a:pt x="4785" y="9570"/>
                </a:cubicBezTo>
                <a:cubicBezTo>
                  <a:pt x="7428" y="9570"/>
                  <a:pt x="9570" y="7428"/>
                  <a:pt x="9570" y="4785"/>
                </a:cubicBezTo>
                <a:cubicBezTo>
                  <a:pt x="9570" y="2142"/>
                  <a:pt x="7428" y="0"/>
                  <a:pt x="4785" y="0"/>
                </a:cubicBezTo>
                <a:close/>
                <a:moveTo>
                  <a:pt x="6688" y="2882"/>
                </a:moveTo>
                <a:lnTo>
                  <a:pt x="5184" y="4386"/>
                </a:lnTo>
                <a:lnTo>
                  <a:pt x="6380" y="4386"/>
                </a:lnTo>
                <a:cubicBezTo>
                  <a:pt x="6490" y="4386"/>
                  <a:pt x="6580" y="4475"/>
                  <a:pt x="6580" y="4586"/>
                </a:cubicBezTo>
                <a:lnTo>
                  <a:pt x="6580" y="4785"/>
                </a:lnTo>
                <a:cubicBezTo>
                  <a:pt x="6580" y="4895"/>
                  <a:pt x="6490" y="4984"/>
                  <a:pt x="6380" y="4984"/>
                </a:cubicBezTo>
                <a:lnTo>
                  <a:pt x="5084" y="4984"/>
                </a:lnTo>
                <a:lnTo>
                  <a:pt x="5084" y="5582"/>
                </a:lnTo>
                <a:lnTo>
                  <a:pt x="6380" y="5582"/>
                </a:lnTo>
                <a:cubicBezTo>
                  <a:pt x="6490" y="5582"/>
                  <a:pt x="6580" y="5672"/>
                  <a:pt x="6580" y="5782"/>
                </a:cubicBezTo>
                <a:lnTo>
                  <a:pt x="6580" y="5981"/>
                </a:lnTo>
                <a:cubicBezTo>
                  <a:pt x="6580" y="6091"/>
                  <a:pt x="6490" y="6181"/>
                  <a:pt x="6380" y="6181"/>
                </a:cubicBezTo>
                <a:lnTo>
                  <a:pt x="5084" y="6181"/>
                </a:lnTo>
                <a:lnTo>
                  <a:pt x="5084" y="7277"/>
                </a:lnTo>
                <a:cubicBezTo>
                  <a:pt x="5084" y="7387"/>
                  <a:pt x="4995" y="7477"/>
                  <a:pt x="4885" y="7477"/>
                </a:cubicBezTo>
                <a:lnTo>
                  <a:pt x="4685" y="7477"/>
                </a:lnTo>
                <a:cubicBezTo>
                  <a:pt x="4575" y="7477"/>
                  <a:pt x="4486" y="7387"/>
                  <a:pt x="4486" y="7277"/>
                </a:cubicBezTo>
                <a:lnTo>
                  <a:pt x="4486" y="6181"/>
                </a:lnTo>
                <a:lnTo>
                  <a:pt x="3190" y="6181"/>
                </a:lnTo>
                <a:cubicBezTo>
                  <a:pt x="3080" y="6181"/>
                  <a:pt x="2990" y="6091"/>
                  <a:pt x="2990" y="5981"/>
                </a:cubicBezTo>
                <a:lnTo>
                  <a:pt x="2990" y="5782"/>
                </a:lnTo>
                <a:cubicBezTo>
                  <a:pt x="2990" y="5672"/>
                  <a:pt x="3080" y="5582"/>
                  <a:pt x="3190" y="5582"/>
                </a:cubicBezTo>
                <a:lnTo>
                  <a:pt x="4486" y="5582"/>
                </a:lnTo>
                <a:lnTo>
                  <a:pt x="4486" y="4984"/>
                </a:lnTo>
                <a:lnTo>
                  <a:pt x="3190" y="4984"/>
                </a:lnTo>
                <a:cubicBezTo>
                  <a:pt x="3080" y="4984"/>
                  <a:pt x="2990" y="4895"/>
                  <a:pt x="2990" y="4785"/>
                </a:cubicBezTo>
                <a:lnTo>
                  <a:pt x="2990" y="4586"/>
                </a:lnTo>
                <a:cubicBezTo>
                  <a:pt x="2990" y="4475"/>
                  <a:pt x="3080" y="4386"/>
                  <a:pt x="3190" y="4386"/>
                </a:cubicBezTo>
                <a:lnTo>
                  <a:pt x="4386" y="4386"/>
                </a:lnTo>
                <a:lnTo>
                  <a:pt x="2882" y="2882"/>
                </a:lnTo>
                <a:cubicBezTo>
                  <a:pt x="2765" y="2765"/>
                  <a:pt x="2765" y="2575"/>
                  <a:pt x="2882" y="2459"/>
                </a:cubicBezTo>
                <a:cubicBezTo>
                  <a:pt x="2998" y="2342"/>
                  <a:pt x="3188" y="2342"/>
                  <a:pt x="3305" y="2459"/>
                </a:cubicBezTo>
                <a:lnTo>
                  <a:pt x="4785" y="3939"/>
                </a:lnTo>
                <a:lnTo>
                  <a:pt x="6265" y="2459"/>
                </a:lnTo>
                <a:cubicBezTo>
                  <a:pt x="6382" y="2342"/>
                  <a:pt x="6572" y="2342"/>
                  <a:pt x="6688" y="2459"/>
                </a:cubicBezTo>
                <a:cubicBezTo>
                  <a:pt x="6805" y="2575"/>
                  <a:pt x="6805" y="2765"/>
                  <a:pt x="6688" y="2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6B202C7-B677-ED27-FFFD-F79DE30DAE68}"/>
              </a:ext>
            </a:extLst>
          </p:cNvPr>
          <p:cNvSpPr txBox="1"/>
          <p:nvPr/>
        </p:nvSpPr>
        <p:spPr>
          <a:xfrm>
            <a:off x="7798295" y="230108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  <a:endParaRPr lang="zh-CN" altLang="en-US" sz="14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0FE596F-0171-6987-70B8-C7F511450ED2}"/>
              </a:ext>
            </a:extLst>
          </p:cNvPr>
          <p:cNvSpPr txBox="1"/>
          <p:nvPr/>
        </p:nvSpPr>
        <p:spPr>
          <a:xfrm>
            <a:off x="8205370" y="330577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8" name="bar-chart_161189">
            <a:extLst>
              <a:ext uri="{FF2B5EF4-FFF2-40B4-BE49-F238E27FC236}">
                <a16:creationId xmlns:a16="http://schemas.microsoft.com/office/drawing/2014/main" id="{AD3EFC95-248A-7AC3-483C-B5CE96223B79}"/>
              </a:ext>
            </a:extLst>
          </p:cNvPr>
          <p:cNvSpPr/>
          <p:nvPr/>
        </p:nvSpPr>
        <p:spPr>
          <a:xfrm>
            <a:off x="7741338" y="3374638"/>
            <a:ext cx="439174" cy="440922"/>
          </a:xfrm>
          <a:custGeom>
            <a:avLst/>
            <a:gdLst>
              <a:gd name="connsiteX0" fmla="*/ 0 w 603122"/>
              <a:gd name="connsiteY0" fmla="*/ 535803 h 605522"/>
              <a:gd name="connsiteX1" fmla="*/ 603122 w 603122"/>
              <a:gd name="connsiteY1" fmla="*/ 535803 h 605522"/>
              <a:gd name="connsiteX2" fmla="*/ 603122 w 603122"/>
              <a:gd name="connsiteY2" fmla="*/ 605522 h 605522"/>
              <a:gd name="connsiteX3" fmla="*/ 0 w 603122"/>
              <a:gd name="connsiteY3" fmla="*/ 605522 h 605522"/>
              <a:gd name="connsiteX4" fmla="*/ 430801 w 603122"/>
              <a:gd name="connsiteY4" fmla="*/ 144589 h 605522"/>
              <a:gd name="connsiteX5" fmla="*/ 558807 w 603122"/>
              <a:gd name="connsiteY5" fmla="*/ 144589 h 605522"/>
              <a:gd name="connsiteX6" fmla="*/ 558807 w 603122"/>
              <a:gd name="connsiteY6" fmla="*/ 506943 h 605522"/>
              <a:gd name="connsiteX7" fmla="*/ 430801 w 603122"/>
              <a:gd name="connsiteY7" fmla="*/ 506943 h 605522"/>
              <a:gd name="connsiteX8" fmla="*/ 237735 w 603122"/>
              <a:gd name="connsiteY8" fmla="*/ 59628 h 605522"/>
              <a:gd name="connsiteX9" fmla="*/ 365811 w 603122"/>
              <a:gd name="connsiteY9" fmla="*/ 59628 h 605522"/>
              <a:gd name="connsiteX10" fmla="*/ 365811 w 603122"/>
              <a:gd name="connsiteY10" fmla="*/ 506942 h 605522"/>
              <a:gd name="connsiteX11" fmla="*/ 237735 w 603122"/>
              <a:gd name="connsiteY11" fmla="*/ 506942 h 605522"/>
              <a:gd name="connsiteX12" fmla="*/ 45303 w 603122"/>
              <a:gd name="connsiteY12" fmla="*/ 0 h 605522"/>
              <a:gd name="connsiteX13" fmla="*/ 169410 w 603122"/>
              <a:gd name="connsiteY13" fmla="*/ 0 h 605522"/>
              <a:gd name="connsiteX14" fmla="*/ 172752 w 603122"/>
              <a:gd name="connsiteY14" fmla="*/ 3337 h 605522"/>
              <a:gd name="connsiteX15" fmla="*/ 173309 w 603122"/>
              <a:gd name="connsiteY15" fmla="*/ 3337 h 605522"/>
              <a:gd name="connsiteX16" fmla="*/ 173309 w 603122"/>
              <a:gd name="connsiteY16" fmla="*/ 506519 h 605522"/>
              <a:gd name="connsiteX17" fmla="*/ 45303 w 603122"/>
              <a:gd name="connsiteY17" fmla="*/ 506519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3122" h="605522">
                <a:moveTo>
                  <a:pt x="0" y="535803"/>
                </a:moveTo>
                <a:lnTo>
                  <a:pt x="603122" y="535803"/>
                </a:lnTo>
                <a:lnTo>
                  <a:pt x="603122" y="605522"/>
                </a:lnTo>
                <a:lnTo>
                  <a:pt x="0" y="605522"/>
                </a:lnTo>
                <a:close/>
                <a:moveTo>
                  <a:pt x="430801" y="144589"/>
                </a:moveTo>
                <a:lnTo>
                  <a:pt x="558807" y="144589"/>
                </a:lnTo>
                <a:lnTo>
                  <a:pt x="558807" y="506943"/>
                </a:lnTo>
                <a:lnTo>
                  <a:pt x="430801" y="506943"/>
                </a:lnTo>
                <a:close/>
                <a:moveTo>
                  <a:pt x="237735" y="59628"/>
                </a:moveTo>
                <a:lnTo>
                  <a:pt x="365811" y="59628"/>
                </a:lnTo>
                <a:lnTo>
                  <a:pt x="365811" y="506942"/>
                </a:lnTo>
                <a:lnTo>
                  <a:pt x="237735" y="506942"/>
                </a:lnTo>
                <a:close/>
                <a:moveTo>
                  <a:pt x="45303" y="0"/>
                </a:moveTo>
                <a:lnTo>
                  <a:pt x="169410" y="0"/>
                </a:lnTo>
                <a:cubicBezTo>
                  <a:pt x="171267" y="0"/>
                  <a:pt x="172752" y="1391"/>
                  <a:pt x="172752" y="3337"/>
                </a:cubicBezTo>
                <a:lnTo>
                  <a:pt x="173309" y="3337"/>
                </a:lnTo>
                <a:lnTo>
                  <a:pt x="173309" y="506519"/>
                </a:lnTo>
                <a:lnTo>
                  <a:pt x="45303" y="5065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E4AC6E0-1382-A340-061C-FF4D8B71ACAA}"/>
              </a:ext>
            </a:extLst>
          </p:cNvPr>
          <p:cNvSpPr txBox="1"/>
          <p:nvPr/>
        </p:nvSpPr>
        <p:spPr>
          <a:xfrm>
            <a:off x="8210851" y="3639933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  <a:endParaRPr lang="zh-CN" altLang="en-US" sz="1400" dirty="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7D3CD2D-EF24-6055-8B4F-9AFDE630AAD6}"/>
              </a:ext>
            </a:extLst>
          </p:cNvPr>
          <p:cNvSpPr txBox="1"/>
          <p:nvPr/>
        </p:nvSpPr>
        <p:spPr>
          <a:xfrm>
            <a:off x="7792814" y="464462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29" name="iconfont-11843-5650931">
            <a:extLst>
              <a:ext uri="{FF2B5EF4-FFF2-40B4-BE49-F238E27FC236}">
                <a16:creationId xmlns:a16="http://schemas.microsoft.com/office/drawing/2014/main" id="{64902E0F-B5E9-E893-BA20-A33380348805}"/>
              </a:ext>
            </a:extLst>
          </p:cNvPr>
          <p:cNvSpPr/>
          <p:nvPr/>
        </p:nvSpPr>
        <p:spPr>
          <a:xfrm>
            <a:off x="7374152" y="4707137"/>
            <a:ext cx="406363" cy="440922"/>
          </a:xfrm>
          <a:custGeom>
            <a:avLst/>
            <a:gdLst>
              <a:gd name="T0" fmla="*/ 9070 w 9625"/>
              <a:gd name="T1" fmla="*/ 4593 h 10445"/>
              <a:gd name="T2" fmla="*/ 9221 w 9625"/>
              <a:gd name="T3" fmla="*/ 4688 h 10445"/>
              <a:gd name="T4" fmla="*/ 9430 w 9625"/>
              <a:gd name="T5" fmla="*/ 5603 h 10445"/>
              <a:gd name="T6" fmla="*/ 9221 w 9625"/>
              <a:gd name="T7" fmla="*/ 5812 h 10445"/>
              <a:gd name="T8" fmla="*/ 5167 w 9625"/>
              <a:gd name="T9" fmla="*/ 8358 h 10445"/>
              <a:gd name="T10" fmla="*/ 4462 w 9625"/>
              <a:gd name="T11" fmla="*/ 8358 h 10445"/>
              <a:gd name="T12" fmla="*/ 403 w 9625"/>
              <a:gd name="T13" fmla="*/ 5807 h 10445"/>
              <a:gd name="T14" fmla="*/ 195 w 9625"/>
              <a:gd name="T15" fmla="*/ 4892 h 10445"/>
              <a:gd name="T16" fmla="*/ 403 w 9625"/>
              <a:gd name="T17" fmla="*/ 4683 h 10445"/>
              <a:gd name="T18" fmla="*/ 555 w 9625"/>
              <a:gd name="T19" fmla="*/ 4588 h 10445"/>
              <a:gd name="T20" fmla="*/ 4461 w 9625"/>
              <a:gd name="T21" fmla="*/ 7045 h 10445"/>
              <a:gd name="T22" fmla="*/ 5166 w 9625"/>
              <a:gd name="T23" fmla="*/ 7045 h 10445"/>
              <a:gd name="T24" fmla="*/ 9068 w 9625"/>
              <a:gd name="T25" fmla="*/ 4595 h 10445"/>
              <a:gd name="T26" fmla="*/ 9070 w 9625"/>
              <a:gd name="T27" fmla="*/ 4593 h 10445"/>
              <a:gd name="T28" fmla="*/ 9070 w 9625"/>
              <a:gd name="T29" fmla="*/ 6545 h 10445"/>
              <a:gd name="T30" fmla="*/ 9221 w 9625"/>
              <a:gd name="T31" fmla="*/ 6640 h 10445"/>
              <a:gd name="T32" fmla="*/ 9430 w 9625"/>
              <a:gd name="T33" fmla="*/ 7555 h 10445"/>
              <a:gd name="T34" fmla="*/ 9221 w 9625"/>
              <a:gd name="T35" fmla="*/ 7763 h 10445"/>
              <a:gd name="T36" fmla="*/ 5167 w 9625"/>
              <a:gd name="T37" fmla="*/ 10310 h 10445"/>
              <a:gd name="T38" fmla="*/ 4462 w 9625"/>
              <a:gd name="T39" fmla="*/ 10310 h 10445"/>
              <a:gd name="T40" fmla="*/ 403 w 9625"/>
              <a:gd name="T41" fmla="*/ 7758 h 10445"/>
              <a:gd name="T42" fmla="*/ 195 w 9625"/>
              <a:gd name="T43" fmla="*/ 6843 h 10445"/>
              <a:gd name="T44" fmla="*/ 403 w 9625"/>
              <a:gd name="T45" fmla="*/ 6634 h 10445"/>
              <a:gd name="T46" fmla="*/ 555 w 9625"/>
              <a:gd name="T47" fmla="*/ 6539 h 10445"/>
              <a:gd name="T48" fmla="*/ 4461 w 9625"/>
              <a:gd name="T49" fmla="*/ 8995 h 10445"/>
              <a:gd name="T50" fmla="*/ 5166 w 9625"/>
              <a:gd name="T51" fmla="*/ 8995 h 10445"/>
              <a:gd name="T52" fmla="*/ 9068 w 9625"/>
              <a:gd name="T53" fmla="*/ 6545 h 10445"/>
              <a:gd name="T54" fmla="*/ 9070 w 9625"/>
              <a:gd name="T55" fmla="*/ 6545 h 10445"/>
              <a:gd name="T56" fmla="*/ 5162 w 9625"/>
              <a:gd name="T57" fmla="*/ 137 h 10445"/>
              <a:gd name="T58" fmla="*/ 9220 w 9625"/>
              <a:gd name="T59" fmla="*/ 2688 h 10445"/>
              <a:gd name="T60" fmla="*/ 9428 w 9625"/>
              <a:gd name="T61" fmla="*/ 3603 h 10445"/>
              <a:gd name="T62" fmla="*/ 9220 w 9625"/>
              <a:gd name="T63" fmla="*/ 3812 h 10445"/>
              <a:gd name="T64" fmla="*/ 5167 w 9625"/>
              <a:gd name="T65" fmla="*/ 6357 h 10445"/>
              <a:gd name="T66" fmla="*/ 4462 w 9625"/>
              <a:gd name="T67" fmla="*/ 6357 h 10445"/>
              <a:gd name="T68" fmla="*/ 403 w 9625"/>
              <a:gd name="T69" fmla="*/ 3805 h 10445"/>
              <a:gd name="T70" fmla="*/ 195 w 9625"/>
              <a:gd name="T71" fmla="*/ 2890 h 10445"/>
              <a:gd name="T72" fmla="*/ 403 w 9625"/>
              <a:gd name="T73" fmla="*/ 2681 h 10445"/>
              <a:gd name="T74" fmla="*/ 4458 w 9625"/>
              <a:gd name="T75" fmla="*/ 135 h 10445"/>
              <a:gd name="T76" fmla="*/ 5163 w 9625"/>
              <a:gd name="T77" fmla="*/ 135 h 10445"/>
              <a:gd name="T78" fmla="*/ 5162 w 9625"/>
              <a:gd name="T79" fmla="*/ 137 h 10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25" h="10445">
                <a:moveTo>
                  <a:pt x="9070" y="4593"/>
                </a:moveTo>
                <a:lnTo>
                  <a:pt x="9221" y="4688"/>
                </a:lnTo>
                <a:cubicBezTo>
                  <a:pt x="9531" y="4883"/>
                  <a:pt x="9625" y="5292"/>
                  <a:pt x="9430" y="5603"/>
                </a:cubicBezTo>
                <a:cubicBezTo>
                  <a:pt x="9377" y="5687"/>
                  <a:pt x="9306" y="5758"/>
                  <a:pt x="9221" y="5812"/>
                </a:cubicBezTo>
                <a:lnTo>
                  <a:pt x="5167" y="8358"/>
                </a:lnTo>
                <a:cubicBezTo>
                  <a:pt x="4951" y="8493"/>
                  <a:pt x="4677" y="8493"/>
                  <a:pt x="4462" y="8358"/>
                </a:cubicBezTo>
                <a:lnTo>
                  <a:pt x="403" y="5807"/>
                </a:lnTo>
                <a:cubicBezTo>
                  <a:pt x="93" y="5612"/>
                  <a:pt x="0" y="5203"/>
                  <a:pt x="195" y="4892"/>
                </a:cubicBezTo>
                <a:cubicBezTo>
                  <a:pt x="247" y="4808"/>
                  <a:pt x="318" y="4737"/>
                  <a:pt x="403" y="4683"/>
                </a:cubicBezTo>
                <a:lnTo>
                  <a:pt x="555" y="4588"/>
                </a:lnTo>
                <a:lnTo>
                  <a:pt x="4461" y="7045"/>
                </a:lnTo>
                <a:cubicBezTo>
                  <a:pt x="4677" y="7180"/>
                  <a:pt x="4951" y="7180"/>
                  <a:pt x="5166" y="7045"/>
                </a:cubicBezTo>
                <a:lnTo>
                  <a:pt x="9068" y="4595"/>
                </a:lnTo>
                <a:lnTo>
                  <a:pt x="9070" y="4593"/>
                </a:lnTo>
                <a:close/>
                <a:moveTo>
                  <a:pt x="9070" y="6545"/>
                </a:moveTo>
                <a:lnTo>
                  <a:pt x="9221" y="6640"/>
                </a:lnTo>
                <a:cubicBezTo>
                  <a:pt x="9531" y="6835"/>
                  <a:pt x="9625" y="7243"/>
                  <a:pt x="9430" y="7555"/>
                </a:cubicBezTo>
                <a:cubicBezTo>
                  <a:pt x="9377" y="7638"/>
                  <a:pt x="9306" y="7710"/>
                  <a:pt x="9221" y="7763"/>
                </a:cubicBezTo>
                <a:lnTo>
                  <a:pt x="5167" y="10310"/>
                </a:lnTo>
                <a:cubicBezTo>
                  <a:pt x="4951" y="10445"/>
                  <a:pt x="4677" y="10445"/>
                  <a:pt x="4462" y="10310"/>
                </a:cubicBezTo>
                <a:lnTo>
                  <a:pt x="403" y="7758"/>
                </a:lnTo>
                <a:cubicBezTo>
                  <a:pt x="93" y="7563"/>
                  <a:pt x="0" y="7155"/>
                  <a:pt x="195" y="6843"/>
                </a:cubicBezTo>
                <a:cubicBezTo>
                  <a:pt x="247" y="6759"/>
                  <a:pt x="318" y="6688"/>
                  <a:pt x="403" y="6634"/>
                </a:cubicBezTo>
                <a:lnTo>
                  <a:pt x="555" y="6539"/>
                </a:lnTo>
                <a:lnTo>
                  <a:pt x="4461" y="8995"/>
                </a:lnTo>
                <a:cubicBezTo>
                  <a:pt x="4677" y="9130"/>
                  <a:pt x="4951" y="9130"/>
                  <a:pt x="5166" y="8995"/>
                </a:cubicBezTo>
                <a:lnTo>
                  <a:pt x="9068" y="6545"/>
                </a:lnTo>
                <a:lnTo>
                  <a:pt x="9070" y="6545"/>
                </a:lnTo>
                <a:close/>
                <a:moveTo>
                  <a:pt x="5162" y="137"/>
                </a:moveTo>
                <a:lnTo>
                  <a:pt x="9220" y="2688"/>
                </a:lnTo>
                <a:cubicBezTo>
                  <a:pt x="9530" y="2883"/>
                  <a:pt x="9623" y="3292"/>
                  <a:pt x="9428" y="3603"/>
                </a:cubicBezTo>
                <a:cubicBezTo>
                  <a:pt x="9376" y="3687"/>
                  <a:pt x="9305" y="3758"/>
                  <a:pt x="9220" y="3812"/>
                </a:cubicBezTo>
                <a:lnTo>
                  <a:pt x="5167" y="6357"/>
                </a:lnTo>
                <a:cubicBezTo>
                  <a:pt x="4951" y="6492"/>
                  <a:pt x="4677" y="6492"/>
                  <a:pt x="4462" y="6357"/>
                </a:cubicBezTo>
                <a:lnTo>
                  <a:pt x="403" y="3805"/>
                </a:lnTo>
                <a:cubicBezTo>
                  <a:pt x="93" y="3610"/>
                  <a:pt x="0" y="3201"/>
                  <a:pt x="195" y="2890"/>
                </a:cubicBezTo>
                <a:cubicBezTo>
                  <a:pt x="247" y="2806"/>
                  <a:pt x="318" y="2735"/>
                  <a:pt x="403" y="2681"/>
                </a:cubicBezTo>
                <a:lnTo>
                  <a:pt x="4458" y="135"/>
                </a:lnTo>
                <a:cubicBezTo>
                  <a:pt x="4675" y="0"/>
                  <a:pt x="4948" y="0"/>
                  <a:pt x="5163" y="135"/>
                </a:cubicBezTo>
                <a:lnTo>
                  <a:pt x="5162" y="1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61A670F-C407-4D93-2AFD-A31288D94936}"/>
              </a:ext>
            </a:extLst>
          </p:cNvPr>
          <p:cNvSpPr txBox="1"/>
          <p:nvPr/>
        </p:nvSpPr>
        <p:spPr>
          <a:xfrm>
            <a:off x="7798295" y="5013958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</a:t>
            </a:r>
            <a:endParaRPr lang="zh-CN" altLang="en-US" sz="14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40" name="图片 39" descr="卡通画&#10;&#10;中度可信度描述已自动生成">
            <a:extLst>
              <a:ext uri="{FF2B5EF4-FFF2-40B4-BE49-F238E27FC236}">
                <a16:creationId xmlns:a16="http://schemas.microsoft.com/office/drawing/2014/main" id="{1710A04F-D760-B809-F358-6EC9250F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1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工作概述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DD274C98-1FAB-F01E-C76C-ACFA81E1E595}"/>
              </a:ext>
            </a:extLst>
          </p:cNvPr>
          <p:cNvSpPr/>
          <p:nvPr/>
        </p:nvSpPr>
        <p:spPr>
          <a:xfrm>
            <a:off x="4709130" y="1881763"/>
            <a:ext cx="2773741" cy="3817297"/>
          </a:xfrm>
          <a:prstGeom prst="roundRect">
            <a:avLst>
              <a:gd name="adj" fmla="val 6502"/>
            </a:avLst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7500000" scaled="0"/>
          </a:gradFill>
          <a:ln w="38100"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8F666B-E6F3-E559-A0E7-AD494DE82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5" r="15770" b="16269"/>
          <a:stretch/>
        </p:blipFill>
        <p:spPr>
          <a:xfrm>
            <a:off x="4709130" y="1881763"/>
            <a:ext cx="2773741" cy="1881810"/>
          </a:xfrm>
          <a:prstGeom prst="round2SameRect">
            <a:avLst>
              <a:gd name="adj1" fmla="val 7525"/>
              <a:gd name="adj2" fmla="val 0"/>
            </a:avLst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6D26A50-3D1D-EAB7-01FF-7057999B8DE7}"/>
              </a:ext>
            </a:extLst>
          </p:cNvPr>
          <p:cNvSpPr txBox="1"/>
          <p:nvPr/>
        </p:nvSpPr>
        <p:spPr>
          <a:xfrm>
            <a:off x="5036796" y="3976923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F60E244-2946-7BEA-09BF-D70E4F0D1FD8}"/>
              </a:ext>
            </a:extLst>
          </p:cNvPr>
          <p:cNvCxnSpPr>
            <a:cxnSpLocks/>
          </p:cNvCxnSpPr>
          <p:nvPr/>
        </p:nvCxnSpPr>
        <p:spPr>
          <a:xfrm>
            <a:off x="4709130" y="3764731"/>
            <a:ext cx="2773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39">
            <a:extLst>
              <a:ext uri="{FF2B5EF4-FFF2-40B4-BE49-F238E27FC236}">
                <a16:creationId xmlns:a16="http://schemas.microsoft.com/office/drawing/2014/main" id="{811D0384-FCAD-4B79-FED4-CE94D6BF7F6A}"/>
              </a:ext>
            </a:extLst>
          </p:cNvPr>
          <p:cNvSpPr/>
          <p:nvPr/>
        </p:nvSpPr>
        <p:spPr>
          <a:xfrm>
            <a:off x="4884534" y="4480605"/>
            <a:ext cx="2363941" cy="92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4F401FE-0EFD-1D26-2AE4-F789EE5E4221}"/>
              </a:ext>
            </a:extLst>
          </p:cNvPr>
          <p:cNvSpPr/>
          <p:nvPr/>
        </p:nvSpPr>
        <p:spPr>
          <a:xfrm>
            <a:off x="8155522" y="1881763"/>
            <a:ext cx="2773741" cy="3817297"/>
          </a:xfrm>
          <a:prstGeom prst="roundRect">
            <a:avLst>
              <a:gd name="adj" fmla="val 6502"/>
            </a:avLst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7500000" scaled="0"/>
          </a:gradFill>
          <a:ln w="38100"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202C4A-1093-ED19-D318-521AE36DE081}"/>
              </a:ext>
            </a:extLst>
          </p:cNvPr>
          <p:cNvSpPr txBox="1"/>
          <p:nvPr/>
        </p:nvSpPr>
        <p:spPr>
          <a:xfrm>
            <a:off x="8483188" y="3976923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31" name="Rectangle 39">
            <a:extLst>
              <a:ext uri="{FF2B5EF4-FFF2-40B4-BE49-F238E27FC236}">
                <a16:creationId xmlns:a16="http://schemas.microsoft.com/office/drawing/2014/main" id="{1177DBB9-4EC8-0095-D77C-2BE51A0FACB6}"/>
              </a:ext>
            </a:extLst>
          </p:cNvPr>
          <p:cNvSpPr/>
          <p:nvPr/>
        </p:nvSpPr>
        <p:spPr>
          <a:xfrm>
            <a:off x="8330926" y="4480605"/>
            <a:ext cx="2363941" cy="92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0628B0-89C1-52EC-DA2A-A946B50F4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9068" b="1275"/>
          <a:stretch/>
        </p:blipFill>
        <p:spPr>
          <a:xfrm>
            <a:off x="8155521" y="1881764"/>
            <a:ext cx="2773742" cy="1881810"/>
          </a:xfrm>
          <a:prstGeom prst="round2SameRect">
            <a:avLst>
              <a:gd name="adj1" fmla="val 8709"/>
              <a:gd name="adj2" fmla="val 0"/>
            </a:avLst>
          </a:prstGeom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7B0D16D-8BD9-91BC-9542-5CB13B2DD3E6}"/>
              </a:ext>
            </a:extLst>
          </p:cNvPr>
          <p:cNvCxnSpPr>
            <a:cxnSpLocks/>
          </p:cNvCxnSpPr>
          <p:nvPr/>
        </p:nvCxnSpPr>
        <p:spPr>
          <a:xfrm>
            <a:off x="8155522" y="3764731"/>
            <a:ext cx="2773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C365EE4C-2D5D-5FC4-CE75-81BA368A86D3}"/>
              </a:ext>
            </a:extLst>
          </p:cNvPr>
          <p:cNvSpPr/>
          <p:nvPr/>
        </p:nvSpPr>
        <p:spPr>
          <a:xfrm>
            <a:off x="1262738" y="1881763"/>
            <a:ext cx="2773741" cy="3817297"/>
          </a:xfrm>
          <a:prstGeom prst="roundRect">
            <a:avLst>
              <a:gd name="adj" fmla="val 6502"/>
            </a:avLst>
          </a:prstGeom>
          <a:gradFill>
            <a:gsLst>
              <a:gs pos="4400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7500000" scaled="0"/>
          </a:gradFill>
          <a:ln w="38100"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76BE57C-41E5-AA26-F878-D94414E0CAB6}"/>
              </a:ext>
            </a:extLst>
          </p:cNvPr>
          <p:cNvSpPr txBox="1"/>
          <p:nvPr/>
        </p:nvSpPr>
        <p:spPr>
          <a:xfrm>
            <a:off x="1590404" y="3976923"/>
            <a:ext cx="2031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95D208FB-42D5-988A-834A-5F97CB6EDAAA}"/>
              </a:ext>
            </a:extLst>
          </p:cNvPr>
          <p:cNvSpPr/>
          <p:nvPr/>
        </p:nvSpPr>
        <p:spPr>
          <a:xfrm>
            <a:off x="1438142" y="4480605"/>
            <a:ext cx="2363941" cy="921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B8DF6D-10ED-7871-A94A-A9E21EC4D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r="8935" b="1830"/>
          <a:stretch/>
        </p:blipFill>
        <p:spPr>
          <a:xfrm>
            <a:off x="1262738" y="1881763"/>
            <a:ext cx="2773742" cy="1882965"/>
          </a:xfrm>
          <a:prstGeom prst="round2SameRect">
            <a:avLst>
              <a:gd name="adj1" fmla="val 9319"/>
              <a:gd name="adj2" fmla="val 0"/>
            </a:avLst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08FBA2A-DD7E-88B1-8B25-CC2D117D8BEE}"/>
              </a:ext>
            </a:extLst>
          </p:cNvPr>
          <p:cNvCxnSpPr>
            <a:cxnSpLocks/>
          </p:cNvCxnSpPr>
          <p:nvPr/>
        </p:nvCxnSpPr>
        <p:spPr>
          <a:xfrm>
            <a:off x="1262738" y="3764731"/>
            <a:ext cx="2773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 descr="卡通画&#10;&#10;中度可信度描述已自动生成">
            <a:extLst>
              <a:ext uri="{FF2B5EF4-FFF2-40B4-BE49-F238E27FC236}">
                <a16:creationId xmlns:a16="http://schemas.microsoft.com/office/drawing/2014/main" id="{704FE636-89B8-D0F0-B615-44F850C4F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9840FED1-9987-CD6E-4183-547B6897B31A}"/>
              </a:ext>
            </a:extLst>
          </p:cNvPr>
          <p:cNvSpPr/>
          <p:nvPr/>
        </p:nvSpPr>
        <p:spPr>
          <a:xfrm>
            <a:off x="1704521" y="1801283"/>
            <a:ext cx="3309257" cy="330925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9F2919B-7774-00B2-B6DB-E77F51978D7F}"/>
              </a:ext>
            </a:extLst>
          </p:cNvPr>
          <p:cNvSpPr/>
          <p:nvPr/>
        </p:nvSpPr>
        <p:spPr>
          <a:xfrm rot="2481588" flipH="1">
            <a:off x="-131944" y="5717018"/>
            <a:ext cx="2732379" cy="1910189"/>
          </a:xfrm>
          <a:custGeom>
            <a:avLst/>
            <a:gdLst>
              <a:gd name="connsiteX0" fmla="*/ 2678589 w 2732379"/>
              <a:gd name="connsiteY0" fmla="*/ 53790 h 1910189"/>
              <a:gd name="connsiteX1" fmla="*/ 2548728 w 2732379"/>
              <a:gd name="connsiteY1" fmla="*/ 0 h 1910189"/>
              <a:gd name="connsiteX2" fmla="*/ 0 w 2732379"/>
              <a:gd name="connsiteY2" fmla="*/ 0 h 1910189"/>
              <a:gd name="connsiteX3" fmla="*/ 2169751 w 2732379"/>
              <a:gd name="connsiteY3" fmla="*/ 1910189 h 1910189"/>
              <a:gd name="connsiteX4" fmla="*/ 2732379 w 2732379"/>
              <a:gd name="connsiteY4" fmla="*/ 1271109 h 1910189"/>
              <a:gd name="connsiteX5" fmla="*/ 2732379 w 2732379"/>
              <a:gd name="connsiteY5" fmla="*/ 183651 h 1910189"/>
              <a:gd name="connsiteX6" fmla="*/ 2678589 w 2732379"/>
              <a:gd name="connsiteY6" fmla="*/ 53790 h 191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2379" h="1910189">
                <a:moveTo>
                  <a:pt x="2678589" y="53790"/>
                </a:moveTo>
                <a:cubicBezTo>
                  <a:pt x="2645354" y="20556"/>
                  <a:pt x="2599442" y="0"/>
                  <a:pt x="2548728" y="0"/>
                </a:cubicBezTo>
                <a:lnTo>
                  <a:pt x="0" y="0"/>
                </a:lnTo>
                <a:lnTo>
                  <a:pt x="2169751" y="1910189"/>
                </a:lnTo>
                <a:lnTo>
                  <a:pt x="2732379" y="1271109"/>
                </a:lnTo>
                <a:lnTo>
                  <a:pt x="2732379" y="183651"/>
                </a:lnTo>
                <a:cubicBezTo>
                  <a:pt x="2732379" y="132937"/>
                  <a:pt x="2711824" y="87025"/>
                  <a:pt x="2678589" y="537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2565A9F-8AE4-F8F5-FE7A-75928D69B27E}"/>
              </a:ext>
            </a:extLst>
          </p:cNvPr>
          <p:cNvSpPr txBox="1"/>
          <p:nvPr/>
        </p:nvSpPr>
        <p:spPr>
          <a:xfrm>
            <a:off x="2414269" y="3843048"/>
            <a:ext cx="188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PART</a:t>
            </a:r>
            <a:endParaRPr lang="zh-CN" altLang="en-US" sz="44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9FA26B2-D3F6-2A90-C074-2DC463AA0D6A}"/>
              </a:ext>
            </a:extLst>
          </p:cNvPr>
          <p:cNvSpPr txBox="1"/>
          <p:nvPr/>
        </p:nvSpPr>
        <p:spPr>
          <a:xfrm>
            <a:off x="2392813" y="2237778"/>
            <a:ext cx="207781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02</a:t>
            </a:r>
            <a:endParaRPr lang="zh-CN" altLang="en-US" sz="11500" dirty="0">
              <a:solidFill>
                <a:schemeClr val="accent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7" name="gaoding-14">
            <a:extLst>
              <a:ext uri="{FF2B5EF4-FFF2-40B4-BE49-F238E27FC236}">
                <a16:creationId xmlns:a16="http://schemas.microsoft.com/office/drawing/2014/main" id="{3ACCBE65-6522-5E51-E8EB-56A6DF3D192B}"/>
              </a:ext>
            </a:extLst>
          </p:cNvPr>
          <p:cNvSpPr txBox="1"/>
          <p:nvPr/>
        </p:nvSpPr>
        <p:spPr>
          <a:xfrm>
            <a:off x="5351209" y="2413560"/>
            <a:ext cx="6537352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5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Sans Semibold" panose="00000700000000000000" pitchFamily="2" charset="-122"/>
                <a:ea typeface="MiSans Semibold" panose="00000700000000000000" pitchFamily="2" charset="-122"/>
                <a:cs typeface="阿里巴巴普惠体 2.0 95 ExtraBold" panose="00020600040101010101" pitchFamily="18" charset="-122"/>
              </a:rPr>
              <a:t>工作总结</a:t>
            </a:r>
          </a:p>
        </p:txBody>
      </p:sp>
      <p:sp>
        <p:nvSpPr>
          <p:cNvPr id="8" name="gaoding-14">
            <a:extLst>
              <a:ext uri="{FF2B5EF4-FFF2-40B4-BE49-F238E27FC236}">
                <a16:creationId xmlns:a16="http://schemas.microsoft.com/office/drawing/2014/main" id="{B3892F63-81AF-F338-59B8-56B05D496C32}"/>
              </a:ext>
            </a:extLst>
          </p:cNvPr>
          <p:cNvSpPr txBox="1"/>
          <p:nvPr/>
        </p:nvSpPr>
        <p:spPr>
          <a:xfrm>
            <a:off x="5747657" y="3922481"/>
            <a:ext cx="576217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3200" spc="300">
                <a:gradFill>
                  <a:gsLst>
                    <a:gs pos="0">
                      <a:schemeClr val="bg1"/>
                    </a:gs>
                    <a:gs pos="100000">
                      <a:schemeClr val="accent4"/>
                    </a:gs>
                  </a:gsLst>
                  <a:lin ang="2700000" scaled="0"/>
                </a:gra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MiSans" panose="00000500000000000000" pitchFamily="2" charset="-122"/>
                <a:ea typeface="MiSans" panose="00000500000000000000" pitchFamily="2" charset="-122"/>
                <a:cs typeface="阿里巴巴普惠体 2.0 35 Thin" panose="00020600040101010101" pitchFamily="18" charset="-122"/>
              </a:rPr>
              <a:t>work Summary</a:t>
            </a:r>
          </a:p>
        </p:txBody>
      </p:sp>
      <p:pic>
        <p:nvPicPr>
          <p:cNvPr id="2" name="图片 1" descr="卡通画&#10;&#10;中度可信度描述已自动生成">
            <a:extLst>
              <a:ext uri="{FF2B5EF4-FFF2-40B4-BE49-F238E27FC236}">
                <a16:creationId xmlns:a16="http://schemas.microsoft.com/office/drawing/2014/main" id="{F7357927-773F-E440-24DB-5C9D7C560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/>
            </a:gs>
            <a:gs pos="0">
              <a:schemeClr val="accent1">
                <a:lumMod val="10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8B932C-E481-A33C-E423-5C81BE94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工作总结</a:t>
            </a:r>
          </a:p>
        </p:txBody>
      </p:sp>
      <p:pic>
        <p:nvPicPr>
          <p:cNvPr id="71" name="图片 70" descr="卡通画&#10;&#10;中度可信度描述已自动生成">
            <a:extLst>
              <a:ext uri="{FF2B5EF4-FFF2-40B4-BE49-F238E27FC236}">
                <a16:creationId xmlns:a16="http://schemas.microsoft.com/office/drawing/2014/main" id="{DE1CEBC3-23FF-24BA-CF28-BEC41622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585" y="406809"/>
            <a:ext cx="1473002" cy="201569"/>
          </a:xfrm>
          <a:prstGeom prst="rect">
            <a:avLst/>
          </a:prstGeom>
        </p:spPr>
      </p:pic>
      <p:sp>
        <p:nvSpPr>
          <p:cNvPr id="47" name="iconfont-11253-5330148">
            <a:extLst>
              <a:ext uri="{FF2B5EF4-FFF2-40B4-BE49-F238E27FC236}">
                <a16:creationId xmlns:a16="http://schemas.microsoft.com/office/drawing/2014/main" id="{87899202-C048-2515-7A2C-9872178215BA}"/>
              </a:ext>
            </a:extLst>
          </p:cNvPr>
          <p:cNvSpPr/>
          <p:nvPr/>
        </p:nvSpPr>
        <p:spPr>
          <a:xfrm>
            <a:off x="2661154" y="4442119"/>
            <a:ext cx="609685" cy="479518"/>
          </a:xfrm>
          <a:custGeom>
            <a:avLst/>
            <a:gdLst>
              <a:gd name="T0" fmla="*/ 7333 w 10000"/>
              <a:gd name="T1" fmla="*/ 1426 h 7866"/>
              <a:gd name="T2" fmla="*/ 7858 w 10000"/>
              <a:gd name="T3" fmla="*/ 2860 h 7866"/>
              <a:gd name="T4" fmla="*/ 7333 w 10000"/>
              <a:gd name="T5" fmla="*/ 4294 h 7866"/>
              <a:gd name="T6" fmla="*/ 5900 w 10000"/>
              <a:gd name="T7" fmla="*/ 5335 h 7866"/>
              <a:gd name="T8" fmla="*/ 3928 w 10000"/>
              <a:gd name="T9" fmla="*/ 5717 h 7866"/>
              <a:gd name="T10" fmla="*/ 2945 w 10000"/>
              <a:gd name="T11" fmla="*/ 5628 h 7866"/>
              <a:gd name="T12" fmla="*/ 1394 w 10000"/>
              <a:gd name="T13" fmla="*/ 6344 h 7866"/>
              <a:gd name="T14" fmla="*/ 914 w 10000"/>
              <a:gd name="T15" fmla="*/ 6432 h 7866"/>
              <a:gd name="T16" fmla="*/ 898 w 10000"/>
              <a:gd name="T17" fmla="*/ 6432 h 7866"/>
              <a:gd name="T18" fmla="*/ 784 w 10000"/>
              <a:gd name="T19" fmla="*/ 6387 h 7866"/>
              <a:gd name="T20" fmla="*/ 719 w 10000"/>
              <a:gd name="T21" fmla="*/ 6270 h 7866"/>
              <a:gd name="T22" fmla="*/ 713 w 10000"/>
              <a:gd name="T23" fmla="*/ 6234 h 7866"/>
              <a:gd name="T24" fmla="*/ 715 w 10000"/>
              <a:gd name="T25" fmla="*/ 6197 h 7866"/>
              <a:gd name="T26" fmla="*/ 726 w 10000"/>
              <a:gd name="T27" fmla="*/ 6164 h 7866"/>
              <a:gd name="T28" fmla="*/ 740 w 10000"/>
              <a:gd name="T29" fmla="*/ 6135 h 7866"/>
              <a:gd name="T30" fmla="*/ 760 w 10000"/>
              <a:gd name="T31" fmla="*/ 6105 h 7866"/>
              <a:gd name="T32" fmla="*/ 783 w 10000"/>
              <a:gd name="T33" fmla="*/ 6076 h 7866"/>
              <a:gd name="T34" fmla="*/ 808 w 10000"/>
              <a:gd name="T35" fmla="*/ 6047 h 7866"/>
              <a:gd name="T36" fmla="*/ 830 w 10000"/>
              <a:gd name="T37" fmla="*/ 6022 h 7866"/>
              <a:gd name="T38" fmla="*/ 958 w 10000"/>
              <a:gd name="T39" fmla="*/ 5882 h 7866"/>
              <a:gd name="T40" fmla="*/ 1103 w 10000"/>
              <a:gd name="T41" fmla="*/ 5719 h 7866"/>
              <a:gd name="T42" fmla="*/ 1228 w 10000"/>
              <a:gd name="T43" fmla="*/ 5556 h 7866"/>
              <a:gd name="T44" fmla="*/ 1368 w 10000"/>
              <a:gd name="T45" fmla="*/ 5341 h 7866"/>
              <a:gd name="T46" fmla="*/ 1481 w 10000"/>
              <a:gd name="T47" fmla="*/ 5096 h 7866"/>
              <a:gd name="T48" fmla="*/ 394 w 10000"/>
              <a:gd name="T49" fmla="*/ 4107 h 7866"/>
              <a:gd name="T50" fmla="*/ 0 w 10000"/>
              <a:gd name="T51" fmla="*/ 2857 h 7866"/>
              <a:gd name="T52" fmla="*/ 525 w 10000"/>
              <a:gd name="T53" fmla="*/ 1424 h 7866"/>
              <a:gd name="T54" fmla="*/ 1958 w 10000"/>
              <a:gd name="T55" fmla="*/ 382 h 7866"/>
              <a:gd name="T56" fmla="*/ 3930 w 10000"/>
              <a:gd name="T57" fmla="*/ 0 h 7866"/>
              <a:gd name="T58" fmla="*/ 5903 w 10000"/>
              <a:gd name="T59" fmla="*/ 382 h 7866"/>
              <a:gd name="T60" fmla="*/ 7333 w 10000"/>
              <a:gd name="T61" fmla="*/ 1426 h 7866"/>
              <a:gd name="T62" fmla="*/ 10000 w 10000"/>
              <a:gd name="T63" fmla="*/ 4289 h 7866"/>
              <a:gd name="T64" fmla="*/ 9604 w 10000"/>
              <a:gd name="T65" fmla="*/ 5541 h 7866"/>
              <a:gd name="T66" fmla="*/ 8516 w 10000"/>
              <a:gd name="T67" fmla="*/ 6526 h 7866"/>
              <a:gd name="T68" fmla="*/ 8630 w 10000"/>
              <a:gd name="T69" fmla="*/ 6771 h 7866"/>
              <a:gd name="T70" fmla="*/ 8770 w 10000"/>
              <a:gd name="T71" fmla="*/ 6986 h 7866"/>
              <a:gd name="T72" fmla="*/ 8895 w 10000"/>
              <a:gd name="T73" fmla="*/ 7149 h 7866"/>
              <a:gd name="T74" fmla="*/ 9040 w 10000"/>
              <a:gd name="T75" fmla="*/ 7312 h 7866"/>
              <a:gd name="T76" fmla="*/ 9168 w 10000"/>
              <a:gd name="T77" fmla="*/ 7452 h 7866"/>
              <a:gd name="T78" fmla="*/ 9190 w 10000"/>
              <a:gd name="T79" fmla="*/ 7477 h 7866"/>
              <a:gd name="T80" fmla="*/ 9215 w 10000"/>
              <a:gd name="T81" fmla="*/ 7506 h 7866"/>
              <a:gd name="T82" fmla="*/ 9238 w 10000"/>
              <a:gd name="T83" fmla="*/ 7535 h 7866"/>
              <a:gd name="T84" fmla="*/ 9258 w 10000"/>
              <a:gd name="T85" fmla="*/ 7565 h 7866"/>
              <a:gd name="T86" fmla="*/ 9271 w 10000"/>
              <a:gd name="T87" fmla="*/ 7594 h 7866"/>
              <a:gd name="T88" fmla="*/ 9283 w 10000"/>
              <a:gd name="T89" fmla="*/ 7627 h 7866"/>
              <a:gd name="T90" fmla="*/ 9285 w 10000"/>
              <a:gd name="T91" fmla="*/ 7664 h 7866"/>
              <a:gd name="T92" fmla="*/ 9279 w 10000"/>
              <a:gd name="T93" fmla="*/ 7700 h 7866"/>
              <a:gd name="T94" fmla="*/ 9206 w 10000"/>
              <a:gd name="T95" fmla="*/ 7824 h 7866"/>
              <a:gd name="T96" fmla="*/ 9083 w 10000"/>
              <a:gd name="T97" fmla="*/ 7862 h 7866"/>
              <a:gd name="T98" fmla="*/ 8603 w 10000"/>
              <a:gd name="T99" fmla="*/ 7774 h 7866"/>
              <a:gd name="T100" fmla="*/ 7051 w 10000"/>
              <a:gd name="T101" fmla="*/ 7059 h 7866"/>
              <a:gd name="T102" fmla="*/ 6069 w 10000"/>
              <a:gd name="T103" fmla="*/ 7147 h 7866"/>
              <a:gd name="T104" fmla="*/ 3435 w 10000"/>
              <a:gd name="T105" fmla="*/ 6410 h 7866"/>
              <a:gd name="T106" fmla="*/ 3925 w 10000"/>
              <a:gd name="T107" fmla="*/ 6432 h 7866"/>
              <a:gd name="T108" fmla="*/ 5649 w 10000"/>
              <a:gd name="T109" fmla="*/ 6181 h 7866"/>
              <a:gd name="T110" fmla="*/ 7121 w 10000"/>
              <a:gd name="T111" fmla="*/ 5461 h 7866"/>
              <a:gd name="T112" fmla="*/ 8193 w 10000"/>
              <a:gd name="T113" fmla="*/ 4278 h 7866"/>
              <a:gd name="T114" fmla="*/ 8568 w 10000"/>
              <a:gd name="T115" fmla="*/ 2861 h 7866"/>
              <a:gd name="T116" fmla="*/ 8440 w 10000"/>
              <a:gd name="T117" fmla="*/ 2012 h 7866"/>
              <a:gd name="T118" fmla="*/ 9579 w 10000"/>
              <a:gd name="T119" fmla="*/ 3005 h 7866"/>
              <a:gd name="T120" fmla="*/ 10000 w 10000"/>
              <a:gd name="T121" fmla="*/ 4289 h 7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00" h="7866">
                <a:moveTo>
                  <a:pt x="7333" y="1426"/>
                </a:moveTo>
                <a:cubicBezTo>
                  <a:pt x="7683" y="1865"/>
                  <a:pt x="7858" y="2342"/>
                  <a:pt x="7858" y="2860"/>
                </a:cubicBezTo>
                <a:cubicBezTo>
                  <a:pt x="7858" y="3377"/>
                  <a:pt x="7683" y="3855"/>
                  <a:pt x="7333" y="4294"/>
                </a:cubicBezTo>
                <a:cubicBezTo>
                  <a:pt x="6983" y="4732"/>
                  <a:pt x="6505" y="5080"/>
                  <a:pt x="5900" y="5335"/>
                </a:cubicBezTo>
                <a:cubicBezTo>
                  <a:pt x="5295" y="5590"/>
                  <a:pt x="4639" y="5717"/>
                  <a:pt x="3928" y="5717"/>
                </a:cubicBezTo>
                <a:cubicBezTo>
                  <a:pt x="3608" y="5717"/>
                  <a:pt x="3280" y="5689"/>
                  <a:pt x="2945" y="5628"/>
                </a:cubicBezTo>
                <a:cubicBezTo>
                  <a:pt x="2484" y="5956"/>
                  <a:pt x="1966" y="6195"/>
                  <a:pt x="1394" y="6344"/>
                </a:cubicBezTo>
                <a:cubicBezTo>
                  <a:pt x="1260" y="6377"/>
                  <a:pt x="1100" y="6407"/>
                  <a:pt x="914" y="6432"/>
                </a:cubicBezTo>
                <a:lnTo>
                  <a:pt x="898" y="6432"/>
                </a:lnTo>
                <a:cubicBezTo>
                  <a:pt x="856" y="6432"/>
                  <a:pt x="819" y="6417"/>
                  <a:pt x="784" y="6387"/>
                </a:cubicBezTo>
                <a:cubicBezTo>
                  <a:pt x="749" y="6359"/>
                  <a:pt x="728" y="6319"/>
                  <a:pt x="719" y="6270"/>
                </a:cubicBezTo>
                <a:cubicBezTo>
                  <a:pt x="715" y="6259"/>
                  <a:pt x="713" y="6246"/>
                  <a:pt x="713" y="6234"/>
                </a:cubicBezTo>
                <a:cubicBezTo>
                  <a:pt x="713" y="6221"/>
                  <a:pt x="714" y="6209"/>
                  <a:pt x="715" y="6197"/>
                </a:cubicBezTo>
                <a:cubicBezTo>
                  <a:pt x="718" y="6186"/>
                  <a:pt x="721" y="6175"/>
                  <a:pt x="726" y="6164"/>
                </a:cubicBezTo>
                <a:cubicBezTo>
                  <a:pt x="731" y="6152"/>
                  <a:pt x="736" y="6144"/>
                  <a:pt x="740" y="6135"/>
                </a:cubicBezTo>
                <a:cubicBezTo>
                  <a:pt x="744" y="6127"/>
                  <a:pt x="750" y="6117"/>
                  <a:pt x="760" y="6105"/>
                </a:cubicBezTo>
                <a:cubicBezTo>
                  <a:pt x="770" y="6092"/>
                  <a:pt x="776" y="6082"/>
                  <a:pt x="783" y="6076"/>
                </a:cubicBezTo>
                <a:cubicBezTo>
                  <a:pt x="789" y="6070"/>
                  <a:pt x="796" y="6061"/>
                  <a:pt x="808" y="6047"/>
                </a:cubicBezTo>
                <a:cubicBezTo>
                  <a:pt x="819" y="6035"/>
                  <a:pt x="826" y="6026"/>
                  <a:pt x="830" y="6022"/>
                </a:cubicBezTo>
                <a:cubicBezTo>
                  <a:pt x="849" y="6000"/>
                  <a:pt x="891" y="5954"/>
                  <a:pt x="958" y="5882"/>
                </a:cubicBezTo>
                <a:cubicBezTo>
                  <a:pt x="1025" y="5812"/>
                  <a:pt x="1073" y="5757"/>
                  <a:pt x="1103" y="5719"/>
                </a:cubicBezTo>
                <a:cubicBezTo>
                  <a:pt x="1131" y="5680"/>
                  <a:pt x="1174" y="5626"/>
                  <a:pt x="1228" y="5556"/>
                </a:cubicBezTo>
                <a:cubicBezTo>
                  <a:pt x="1281" y="5486"/>
                  <a:pt x="1329" y="5415"/>
                  <a:pt x="1368" y="5341"/>
                </a:cubicBezTo>
                <a:cubicBezTo>
                  <a:pt x="1406" y="5267"/>
                  <a:pt x="1445" y="5185"/>
                  <a:pt x="1481" y="5096"/>
                </a:cubicBezTo>
                <a:cubicBezTo>
                  <a:pt x="1020" y="4829"/>
                  <a:pt x="658" y="4499"/>
                  <a:pt x="394" y="4107"/>
                </a:cubicBezTo>
                <a:cubicBezTo>
                  <a:pt x="131" y="3716"/>
                  <a:pt x="0" y="3300"/>
                  <a:pt x="0" y="2857"/>
                </a:cubicBezTo>
                <a:cubicBezTo>
                  <a:pt x="0" y="2340"/>
                  <a:pt x="175" y="1862"/>
                  <a:pt x="525" y="1424"/>
                </a:cubicBezTo>
                <a:cubicBezTo>
                  <a:pt x="875" y="985"/>
                  <a:pt x="1351" y="637"/>
                  <a:pt x="1958" y="382"/>
                </a:cubicBezTo>
                <a:cubicBezTo>
                  <a:pt x="2563" y="127"/>
                  <a:pt x="3219" y="0"/>
                  <a:pt x="3930" y="0"/>
                </a:cubicBezTo>
                <a:cubicBezTo>
                  <a:pt x="4640" y="0"/>
                  <a:pt x="5299" y="127"/>
                  <a:pt x="5903" y="382"/>
                </a:cubicBezTo>
                <a:cubicBezTo>
                  <a:pt x="6506" y="639"/>
                  <a:pt x="6983" y="986"/>
                  <a:pt x="7333" y="1426"/>
                </a:cubicBezTo>
                <a:close/>
                <a:moveTo>
                  <a:pt x="10000" y="4289"/>
                </a:moveTo>
                <a:cubicBezTo>
                  <a:pt x="10000" y="4735"/>
                  <a:pt x="9868" y="5152"/>
                  <a:pt x="9604" y="5541"/>
                </a:cubicBezTo>
                <a:cubicBezTo>
                  <a:pt x="9340" y="5930"/>
                  <a:pt x="8978" y="6259"/>
                  <a:pt x="8516" y="6526"/>
                </a:cubicBezTo>
                <a:cubicBezTo>
                  <a:pt x="8554" y="6615"/>
                  <a:pt x="8591" y="6697"/>
                  <a:pt x="8630" y="6771"/>
                </a:cubicBezTo>
                <a:cubicBezTo>
                  <a:pt x="8669" y="6845"/>
                  <a:pt x="8716" y="6916"/>
                  <a:pt x="8770" y="6986"/>
                </a:cubicBezTo>
                <a:cubicBezTo>
                  <a:pt x="8824" y="7055"/>
                  <a:pt x="8866" y="7110"/>
                  <a:pt x="8895" y="7149"/>
                </a:cubicBezTo>
                <a:cubicBezTo>
                  <a:pt x="8924" y="7187"/>
                  <a:pt x="8974" y="7242"/>
                  <a:pt x="9040" y="7312"/>
                </a:cubicBezTo>
                <a:cubicBezTo>
                  <a:pt x="9106" y="7382"/>
                  <a:pt x="9149" y="7430"/>
                  <a:pt x="9168" y="7452"/>
                </a:cubicBezTo>
                <a:cubicBezTo>
                  <a:pt x="9171" y="7456"/>
                  <a:pt x="9179" y="7464"/>
                  <a:pt x="9190" y="7477"/>
                </a:cubicBezTo>
                <a:cubicBezTo>
                  <a:pt x="9201" y="7490"/>
                  <a:pt x="9210" y="7500"/>
                  <a:pt x="9215" y="7506"/>
                </a:cubicBezTo>
                <a:cubicBezTo>
                  <a:pt x="9220" y="7512"/>
                  <a:pt x="9228" y="7521"/>
                  <a:pt x="9238" y="7535"/>
                </a:cubicBezTo>
                <a:cubicBezTo>
                  <a:pt x="9248" y="7547"/>
                  <a:pt x="9253" y="7559"/>
                  <a:pt x="9258" y="7565"/>
                </a:cubicBezTo>
                <a:cubicBezTo>
                  <a:pt x="9261" y="7572"/>
                  <a:pt x="9266" y="7581"/>
                  <a:pt x="9271" y="7594"/>
                </a:cubicBezTo>
                <a:cubicBezTo>
                  <a:pt x="9276" y="7606"/>
                  <a:pt x="9281" y="7616"/>
                  <a:pt x="9283" y="7627"/>
                </a:cubicBezTo>
                <a:cubicBezTo>
                  <a:pt x="9284" y="7639"/>
                  <a:pt x="9285" y="7651"/>
                  <a:pt x="9285" y="7664"/>
                </a:cubicBezTo>
                <a:cubicBezTo>
                  <a:pt x="9285" y="7676"/>
                  <a:pt x="9283" y="7689"/>
                  <a:pt x="9279" y="7700"/>
                </a:cubicBezTo>
                <a:cubicBezTo>
                  <a:pt x="9268" y="7751"/>
                  <a:pt x="9244" y="7792"/>
                  <a:pt x="9206" y="7824"/>
                </a:cubicBezTo>
                <a:cubicBezTo>
                  <a:pt x="9169" y="7852"/>
                  <a:pt x="9128" y="7866"/>
                  <a:pt x="9083" y="7862"/>
                </a:cubicBezTo>
                <a:cubicBezTo>
                  <a:pt x="8896" y="7836"/>
                  <a:pt x="8736" y="7806"/>
                  <a:pt x="8603" y="7774"/>
                </a:cubicBezTo>
                <a:cubicBezTo>
                  <a:pt x="8030" y="7625"/>
                  <a:pt x="7513" y="7386"/>
                  <a:pt x="7051" y="7059"/>
                </a:cubicBezTo>
                <a:cubicBezTo>
                  <a:pt x="6716" y="7118"/>
                  <a:pt x="6389" y="7147"/>
                  <a:pt x="6069" y="7147"/>
                </a:cubicBezTo>
                <a:cubicBezTo>
                  <a:pt x="5060" y="7147"/>
                  <a:pt x="4183" y="6902"/>
                  <a:pt x="3435" y="6410"/>
                </a:cubicBezTo>
                <a:cubicBezTo>
                  <a:pt x="3651" y="6425"/>
                  <a:pt x="3814" y="6432"/>
                  <a:pt x="3925" y="6432"/>
                </a:cubicBezTo>
                <a:cubicBezTo>
                  <a:pt x="4524" y="6432"/>
                  <a:pt x="5099" y="6348"/>
                  <a:pt x="5649" y="6181"/>
                </a:cubicBezTo>
                <a:cubicBezTo>
                  <a:pt x="6199" y="6013"/>
                  <a:pt x="6690" y="5773"/>
                  <a:pt x="7121" y="5461"/>
                </a:cubicBezTo>
                <a:cubicBezTo>
                  <a:pt x="7586" y="5118"/>
                  <a:pt x="7943" y="4723"/>
                  <a:pt x="8193" y="4278"/>
                </a:cubicBezTo>
                <a:cubicBezTo>
                  <a:pt x="8441" y="3832"/>
                  <a:pt x="8568" y="3360"/>
                  <a:pt x="8568" y="2861"/>
                </a:cubicBezTo>
                <a:cubicBezTo>
                  <a:pt x="8568" y="2575"/>
                  <a:pt x="8525" y="2292"/>
                  <a:pt x="8440" y="2012"/>
                </a:cubicBezTo>
                <a:cubicBezTo>
                  <a:pt x="8920" y="2276"/>
                  <a:pt x="9299" y="2607"/>
                  <a:pt x="9579" y="3005"/>
                </a:cubicBezTo>
                <a:cubicBezTo>
                  <a:pt x="9860" y="3403"/>
                  <a:pt x="10000" y="3830"/>
                  <a:pt x="10000" y="42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8" name="iconfont-1107-834598">
            <a:extLst>
              <a:ext uri="{FF2B5EF4-FFF2-40B4-BE49-F238E27FC236}">
                <a16:creationId xmlns:a16="http://schemas.microsoft.com/office/drawing/2014/main" id="{F8BEB744-462A-8D6E-2A73-59159CF94820}"/>
              </a:ext>
            </a:extLst>
          </p:cNvPr>
          <p:cNvSpPr/>
          <p:nvPr/>
        </p:nvSpPr>
        <p:spPr>
          <a:xfrm>
            <a:off x="4075376" y="3146038"/>
            <a:ext cx="609685" cy="587083"/>
          </a:xfrm>
          <a:custGeom>
            <a:avLst/>
            <a:gdLst>
              <a:gd name="T0" fmla="*/ 2210 w 13712"/>
              <a:gd name="T1" fmla="*/ 2605 h 13203"/>
              <a:gd name="T2" fmla="*/ 4781 w 13712"/>
              <a:gd name="T3" fmla="*/ 2605 h 13203"/>
              <a:gd name="T4" fmla="*/ 4781 w 13712"/>
              <a:gd name="T5" fmla="*/ 5167 h 13203"/>
              <a:gd name="T6" fmla="*/ 4542 w 13712"/>
              <a:gd name="T7" fmla="*/ 6799 h 13203"/>
              <a:gd name="T8" fmla="*/ 7411 w 13712"/>
              <a:gd name="T9" fmla="*/ 9185 h 13203"/>
              <a:gd name="T10" fmla="*/ 9083 w 13712"/>
              <a:gd name="T11" fmla="*/ 9475 h 13203"/>
              <a:gd name="T12" fmla="*/ 11413 w 13712"/>
              <a:gd name="T13" fmla="*/ 9068 h 13203"/>
              <a:gd name="T14" fmla="*/ 11117 w 13712"/>
              <a:gd name="T15" fmla="*/ 12038 h 13203"/>
              <a:gd name="T16" fmla="*/ 4304 w 13712"/>
              <a:gd name="T17" fmla="*/ 9185 h 13203"/>
              <a:gd name="T18" fmla="*/ 2210 w 13712"/>
              <a:gd name="T19" fmla="*/ 2605 h 13203"/>
              <a:gd name="T20" fmla="*/ 7768 w 13712"/>
              <a:gd name="T21" fmla="*/ 3629 h 13203"/>
              <a:gd name="T22" fmla="*/ 7110 w 13712"/>
              <a:gd name="T23" fmla="*/ 2894 h 13203"/>
              <a:gd name="T24" fmla="*/ 8425 w 13712"/>
              <a:gd name="T25" fmla="*/ 2577 h 13203"/>
              <a:gd name="T26" fmla="*/ 11356 w 13712"/>
              <a:gd name="T27" fmla="*/ 6158 h 13203"/>
              <a:gd name="T28" fmla="*/ 10664 w 13712"/>
              <a:gd name="T29" fmla="*/ 6709 h 13203"/>
              <a:gd name="T30" fmla="*/ 10217 w 13712"/>
              <a:gd name="T31" fmla="*/ 5319 h 13203"/>
              <a:gd name="T32" fmla="*/ 7768 w 13712"/>
              <a:gd name="T33" fmla="*/ 3629 h 13203"/>
              <a:gd name="T34" fmla="*/ 9321 w 13712"/>
              <a:gd name="T35" fmla="*/ 1504 h 13203"/>
              <a:gd name="T36" fmla="*/ 8517 w 13712"/>
              <a:gd name="T37" fmla="*/ 606 h 13203"/>
              <a:gd name="T38" fmla="*/ 10129 w 13712"/>
              <a:gd name="T39" fmla="*/ 213 h 13203"/>
              <a:gd name="T40" fmla="*/ 13712 w 13712"/>
              <a:gd name="T41" fmla="*/ 4597 h 13203"/>
              <a:gd name="T42" fmla="*/ 12874 w 13712"/>
              <a:gd name="T43" fmla="*/ 5276 h 13203"/>
              <a:gd name="T44" fmla="*/ 12284 w 13712"/>
              <a:gd name="T45" fmla="*/ 3537 h 13203"/>
              <a:gd name="T46" fmla="*/ 9321 w 13712"/>
              <a:gd name="T47" fmla="*/ 1504 h 13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712" h="13203">
                <a:moveTo>
                  <a:pt x="2210" y="2605"/>
                </a:moveTo>
                <a:cubicBezTo>
                  <a:pt x="2210" y="2605"/>
                  <a:pt x="3166" y="626"/>
                  <a:pt x="4781" y="2605"/>
                </a:cubicBezTo>
                <a:cubicBezTo>
                  <a:pt x="6393" y="4586"/>
                  <a:pt x="4781" y="5167"/>
                  <a:pt x="4781" y="5167"/>
                </a:cubicBezTo>
                <a:cubicBezTo>
                  <a:pt x="4781" y="5167"/>
                  <a:pt x="3706" y="6158"/>
                  <a:pt x="4542" y="6799"/>
                </a:cubicBezTo>
                <a:cubicBezTo>
                  <a:pt x="5378" y="7438"/>
                  <a:pt x="7411" y="9185"/>
                  <a:pt x="7411" y="9185"/>
                </a:cubicBezTo>
                <a:cubicBezTo>
                  <a:pt x="7411" y="9185"/>
                  <a:pt x="8217" y="10232"/>
                  <a:pt x="9083" y="9475"/>
                </a:cubicBezTo>
                <a:cubicBezTo>
                  <a:pt x="10159" y="8604"/>
                  <a:pt x="10578" y="8457"/>
                  <a:pt x="11413" y="9068"/>
                </a:cubicBezTo>
                <a:cubicBezTo>
                  <a:pt x="12872" y="10128"/>
                  <a:pt x="13328" y="11195"/>
                  <a:pt x="11117" y="12038"/>
                </a:cubicBezTo>
                <a:cubicBezTo>
                  <a:pt x="8666" y="13203"/>
                  <a:pt x="4304" y="9185"/>
                  <a:pt x="4304" y="9185"/>
                </a:cubicBezTo>
                <a:cubicBezTo>
                  <a:pt x="4304" y="9185"/>
                  <a:pt x="0" y="5167"/>
                  <a:pt x="2210" y="2605"/>
                </a:cubicBezTo>
                <a:close/>
                <a:moveTo>
                  <a:pt x="7768" y="3629"/>
                </a:moveTo>
                <a:cubicBezTo>
                  <a:pt x="7768" y="3629"/>
                  <a:pt x="6963" y="3712"/>
                  <a:pt x="7110" y="2894"/>
                </a:cubicBezTo>
                <a:cubicBezTo>
                  <a:pt x="7177" y="2522"/>
                  <a:pt x="7827" y="2399"/>
                  <a:pt x="8425" y="2577"/>
                </a:cubicBezTo>
                <a:cubicBezTo>
                  <a:pt x="9026" y="2751"/>
                  <a:pt x="11265" y="3711"/>
                  <a:pt x="11356" y="6158"/>
                </a:cubicBezTo>
                <a:cubicBezTo>
                  <a:pt x="11356" y="6158"/>
                  <a:pt x="11190" y="6845"/>
                  <a:pt x="10664" y="6709"/>
                </a:cubicBezTo>
                <a:cubicBezTo>
                  <a:pt x="10100" y="6562"/>
                  <a:pt x="10249" y="5522"/>
                  <a:pt x="10217" y="5319"/>
                </a:cubicBezTo>
                <a:cubicBezTo>
                  <a:pt x="10189" y="5116"/>
                  <a:pt x="9413" y="3542"/>
                  <a:pt x="7768" y="3629"/>
                </a:cubicBezTo>
                <a:close/>
                <a:moveTo>
                  <a:pt x="9321" y="1504"/>
                </a:moveTo>
                <a:cubicBezTo>
                  <a:pt x="9321" y="1504"/>
                  <a:pt x="8335" y="1604"/>
                  <a:pt x="8517" y="606"/>
                </a:cubicBezTo>
                <a:cubicBezTo>
                  <a:pt x="8598" y="149"/>
                  <a:pt x="9395" y="0"/>
                  <a:pt x="10129" y="213"/>
                </a:cubicBezTo>
                <a:cubicBezTo>
                  <a:pt x="10861" y="428"/>
                  <a:pt x="13603" y="1604"/>
                  <a:pt x="13712" y="4597"/>
                </a:cubicBezTo>
                <a:cubicBezTo>
                  <a:pt x="13712" y="4597"/>
                  <a:pt x="13477" y="5531"/>
                  <a:pt x="12874" y="5276"/>
                </a:cubicBezTo>
                <a:cubicBezTo>
                  <a:pt x="12346" y="5050"/>
                  <a:pt x="12319" y="3787"/>
                  <a:pt x="12284" y="3537"/>
                </a:cubicBezTo>
                <a:cubicBezTo>
                  <a:pt x="12244" y="3288"/>
                  <a:pt x="11337" y="1396"/>
                  <a:pt x="9321" y="1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49" name="iconfont-1039-797334">
            <a:extLst>
              <a:ext uri="{FF2B5EF4-FFF2-40B4-BE49-F238E27FC236}">
                <a16:creationId xmlns:a16="http://schemas.microsoft.com/office/drawing/2014/main" id="{578C2DF5-645F-C32B-F489-99050B50A32E}"/>
              </a:ext>
            </a:extLst>
          </p:cNvPr>
          <p:cNvSpPr/>
          <p:nvPr/>
        </p:nvSpPr>
        <p:spPr>
          <a:xfrm>
            <a:off x="4084901" y="4404315"/>
            <a:ext cx="609685" cy="555098"/>
          </a:xfrm>
          <a:custGeom>
            <a:avLst/>
            <a:gdLst>
              <a:gd name="T0" fmla="*/ 9583 w 9632"/>
              <a:gd name="T1" fmla="*/ 2799 h 8770"/>
              <a:gd name="T2" fmla="*/ 8468 w 9632"/>
              <a:gd name="T3" fmla="*/ 205 h 8770"/>
              <a:gd name="T4" fmla="*/ 8152 w 9632"/>
              <a:gd name="T5" fmla="*/ 0 h 8770"/>
              <a:gd name="T6" fmla="*/ 1794 w 9632"/>
              <a:gd name="T7" fmla="*/ 0 h 8770"/>
              <a:gd name="T8" fmla="*/ 1494 w 9632"/>
              <a:gd name="T9" fmla="*/ 174 h 8770"/>
              <a:gd name="T10" fmla="*/ 66 w 9632"/>
              <a:gd name="T11" fmla="*/ 2732 h 8770"/>
              <a:gd name="T12" fmla="*/ 98 w 9632"/>
              <a:gd name="T13" fmla="*/ 3104 h 8770"/>
              <a:gd name="T14" fmla="*/ 4569 w 9632"/>
              <a:gd name="T15" fmla="*/ 8643 h 8770"/>
              <a:gd name="T16" fmla="*/ 4837 w 9632"/>
              <a:gd name="T17" fmla="*/ 8770 h 8770"/>
              <a:gd name="T18" fmla="*/ 5105 w 9632"/>
              <a:gd name="T19" fmla="*/ 8643 h 8770"/>
              <a:gd name="T20" fmla="*/ 9536 w 9632"/>
              <a:gd name="T21" fmla="*/ 3140 h 8770"/>
              <a:gd name="T22" fmla="*/ 9583 w 9632"/>
              <a:gd name="T23" fmla="*/ 2799 h 8770"/>
              <a:gd name="T24" fmla="*/ 7877 w 9632"/>
              <a:gd name="T25" fmla="*/ 3467 h 8770"/>
              <a:gd name="T26" fmla="*/ 5123 w 9632"/>
              <a:gd name="T27" fmla="*/ 3467 h 8770"/>
              <a:gd name="T28" fmla="*/ 5123 w 9632"/>
              <a:gd name="T29" fmla="*/ 7852 h 8770"/>
              <a:gd name="T30" fmla="*/ 4817 w 9632"/>
              <a:gd name="T31" fmla="*/ 8158 h 8770"/>
              <a:gd name="T32" fmla="*/ 4511 w 9632"/>
              <a:gd name="T33" fmla="*/ 7852 h 8770"/>
              <a:gd name="T34" fmla="*/ 4511 w 9632"/>
              <a:gd name="T35" fmla="*/ 3509 h 8770"/>
              <a:gd name="T36" fmla="*/ 4483 w 9632"/>
              <a:gd name="T37" fmla="*/ 3467 h 8770"/>
              <a:gd name="T38" fmla="*/ 1554 w 9632"/>
              <a:gd name="T39" fmla="*/ 3467 h 8770"/>
              <a:gd name="T40" fmla="*/ 1248 w 9632"/>
              <a:gd name="T41" fmla="*/ 3161 h 8770"/>
              <a:gd name="T42" fmla="*/ 1554 w 9632"/>
              <a:gd name="T43" fmla="*/ 2855 h 8770"/>
              <a:gd name="T44" fmla="*/ 3920 w 9632"/>
              <a:gd name="T45" fmla="*/ 2855 h 8770"/>
              <a:gd name="T46" fmla="*/ 2293 w 9632"/>
              <a:gd name="T47" fmla="*/ 1229 h 8770"/>
              <a:gd name="T48" fmla="*/ 2293 w 9632"/>
              <a:gd name="T49" fmla="*/ 796 h 8770"/>
              <a:gd name="T50" fmla="*/ 2726 w 9632"/>
              <a:gd name="T51" fmla="*/ 796 h 8770"/>
              <a:gd name="T52" fmla="*/ 4785 w 9632"/>
              <a:gd name="T53" fmla="*/ 2855 h 8770"/>
              <a:gd name="T54" fmla="*/ 4790 w 9632"/>
              <a:gd name="T55" fmla="*/ 2855 h 8770"/>
              <a:gd name="T56" fmla="*/ 6845 w 9632"/>
              <a:gd name="T57" fmla="*/ 800 h 8770"/>
              <a:gd name="T58" fmla="*/ 7278 w 9632"/>
              <a:gd name="T59" fmla="*/ 800 h 8770"/>
              <a:gd name="T60" fmla="*/ 7278 w 9632"/>
              <a:gd name="T61" fmla="*/ 1233 h 8770"/>
              <a:gd name="T62" fmla="*/ 5655 w 9632"/>
              <a:gd name="T63" fmla="*/ 2855 h 8770"/>
              <a:gd name="T64" fmla="*/ 7877 w 9632"/>
              <a:gd name="T65" fmla="*/ 2855 h 8770"/>
              <a:gd name="T66" fmla="*/ 8182 w 9632"/>
              <a:gd name="T67" fmla="*/ 3161 h 8770"/>
              <a:gd name="T68" fmla="*/ 7877 w 9632"/>
              <a:gd name="T69" fmla="*/ 3467 h 8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632" h="8770">
                <a:moveTo>
                  <a:pt x="9583" y="2799"/>
                </a:moveTo>
                <a:lnTo>
                  <a:pt x="8468" y="205"/>
                </a:lnTo>
                <a:cubicBezTo>
                  <a:pt x="8414" y="81"/>
                  <a:pt x="8290" y="0"/>
                  <a:pt x="8152" y="0"/>
                </a:cubicBezTo>
                <a:lnTo>
                  <a:pt x="1794" y="0"/>
                </a:lnTo>
                <a:cubicBezTo>
                  <a:pt x="1669" y="0"/>
                  <a:pt x="1554" y="67"/>
                  <a:pt x="1494" y="174"/>
                </a:cubicBezTo>
                <a:lnTo>
                  <a:pt x="66" y="2732"/>
                </a:lnTo>
                <a:cubicBezTo>
                  <a:pt x="0" y="2851"/>
                  <a:pt x="12" y="2998"/>
                  <a:pt x="98" y="3104"/>
                </a:cubicBezTo>
                <a:lnTo>
                  <a:pt x="4569" y="8643"/>
                </a:lnTo>
                <a:cubicBezTo>
                  <a:pt x="4634" y="8723"/>
                  <a:pt x="4733" y="8770"/>
                  <a:pt x="4837" y="8770"/>
                </a:cubicBezTo>
                <a:cubicBezTo>
                  <a:pt x="4942" y="8770"/>
                  <a:pt x="5040" y="8723"/>
                  <a:pt x="5105" y="8643"/>
                </a:cubicBezTo>
                <a:lnTo>
                  <a:pt x="9536" y="3140"/>
                </a:lnTo>
                <a:cubicBezTo>
                  <a:pt x="9614" y="3044"/>
                  <a:pt x="9632" y="2913"/>
                  <a:pt x="9583" y="2799"/>
                </a:cubicBezTo>
                <a:close/>
                <a:moveTo>
                  <a:pt x="7877" y="3467"/>
                </a:moveTo>
                <a:lnTo>
                  <a:pt x="5123" y="3467"/>
                </a:lnTo>
                <a:lnTo>
                  <a:pt x="5123" y="7852"/>
                </a:lnTo>
                <a:cubicBezTo>
                  <a:pt x="5123" y="8021"/>
                  <a:pt x="4986" y="8158"/>
                  <a:pt x="4817" y="8158"/>
                </a:cubicBezTo>
                <a:cubicBezTo>
                  <a:pt x="4648" y="8158"/>
                  <a:pt x="4511" y="8021"/>
                  <a:pt x="4511" y="7852"/>
                </a:cubicBezTo>
                <a:lnTo>
                  <a:pt x="4511" y="3509"/>
                </a:lnTo>
                <a:cubicBezTo>
                  <a:pt x="4501" y="3496"/>
                  <a:pt x="4491" y="3482"/>
                  <a:pt x="4483" y="3467"/>
                </a:cubicBezTo>
                <a:lnTo>
                  <a:pt x="1554" y="3467"/>
                </a:lnTo>
                <a:cubicBezTo>
                  <a:pt x="1385" y="3467"/>
                  <a:pt x="1248" y="3330"/>
                  <a:pt x="1248" y="3161"/>
                </a:cubicBezTo>
                <a:cubicBezTo>
                  <a:pt x="1248" y="2992"/>
                  <a:pt x="1385" y="2855"/>
                  <a:pt x="1554" y="2855"/>
                </a:cubicBezTo>
                <a:lnTo>
                  <a:pt x="3920" y="2855"/>
                </a:lnTo>
                <a:lnTo>
                  <a:pt x="2293" y="1229"/>
                </a:lnTo>
                <a:cubicBezTo>
                  <a:pt x="2173" y="1109"/>
                  <a:pt x="2173" y="916"/>
                  <a:pt x="2293" y="796"/>
                </a:cubicBezTo>
                <a:cubicBezTo>
                  <a:pt x="2413" y="677"/>
                  <a:pt x="2606" y="677"/>
                  <a:pt x="2726" y="796"/>
                </a:cubicBezTo>
                <a:lnTo>
                  <a:pt x="4785" y="2855"/>
                </a:lnTo>
                <a:lnTo>
                  <a:pt x="4790" y="2855"/>
                </a:lnTo>
                <a:lnTo>
                  <a:pt x="6845" y="800"/>
                </a:lnTo>
                <a:cubicBezTo>
                  <a:pt x="6964" y="680"/>
                  <a:pt x="7158" y="680"/>
                  <a:pt x="7278" y="800"/>
                </a:cubicBezTo>
                <a:cubicBezTo>
                  <a:pt x="7397" y="920"/>
                  <a:pt x="7397" y="1113"/>
                  <a:pt x="7278" y="1233"/>
                </a:cubicBezTo>
                <a:lnTo>
                  <a:pt x="5655" y="2855"/>
                </a:lnTo>
                <a:lnTo>
                  <a:pt x="7877" y="2855"/>
                </a:lnTo>
                <a:cubicBezTo>
                  <a:pt x="8045" y="2855"/>
                  <a:pt x="8182" y="2992"/>
                  <a:pt x="8182" y="3161"/>
                </a:cubicBezTo>
                <a:cubicBezTo>
                  <a:pt x="8182" y="3330"/>
                  <a:pt x="8045" y="3467"/>
                  <a:pt x="7877" y="3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50" name="chat_319365">
            <a:extLst>
              <a:ext uri="{FF2B5EF4-FFF2-40B4-BE49-F238E27FC236}">
                <a16:creationId xmlns:a16="http://schemas.microsoft.com/office/drawing/2014/main" id="{2059F5AE-2224-FF5F-93E8-36C7F46FA7BF}"/>
              </a:ext>
            </a:extLst>
          </p:cNvPr>
          <p:cNvSpPr/>
          <p:nvPr/>
        </p:nvSpPr>
        <p:spPr>
          <a:xfrm>
            <a:off x="2651629" y="3135197"/>
            <a:ext cx="609685" cy="608764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  <a:gd name="T90" fmla="*/ 325000 h 606722"/>
              <a:gd name="T91" fmla="*/ 325000 h 606722"/>
              <a:gd name="T92" fmla="*/ 325000 h 606722"/>
              <a:gd name="T93" fmla="*/ 325000 h 606722"/>
              <a:gd name="T94" fmla="*/ 325000 h 606722"/>
              <a:gd name="T95" fmla="*/ 325000 h 606722"/>
              <a:gd name="T96" fmla="*/ 325000 h 606722"/>
              <a:gd name="T97" fmla="*/ 325000 h 606722"/>
              <a:gd name="T98" fmla="*/ 325000 h 606722"/>
              <a:gd name="T99" fmla="*/ 325000 h 606722"/>
              <a:gd name="T100" fmla="*/ 325000 h 606722"/>
              <a:gd name="T101" fmla="*/ 325000 h 606722"/>
              <a:gd name="T102" fmla="*/ 325000 h 606722"/>
              <a:gd name="T103" fmla="*/ 325000 h 606722"/>
              <a:gd name="T104" fmla="*/ 325000 h 606722"/>
              <a:gd name="T105" fmla="*/ 325000 h 606722"/>
              <a:gd name="T106" fmla="*/ 325000 h 606722"/>
              <a:gd name="T107" fmla="*/ 325000 h 606722"/>
              <a:gd name="T108" fmla="*/ 325000 h 606722"/>
              <a:gd name="T109" fmla="*/ 325000 h 606722"/>
              <a:gd name="T110" fmla="*/ 325000 h 606722"/>
              <a:gd name="T111" fmla="*/ 325000 h 606722"/>
              <a:gd name="T112" fmla="*/ 325000 h 606722"/>
              <a:gd name="T113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827" h="6827">
                <a:moveTo>
                  <a:pt x="6038" y="0"/>
                </a:moveTo>
                <a:lnTo>
                  <a:pt x="2210" y="0"/>
                </a:lnTo>
                <a:cubicBezTo>
                  <a:pt x="1776" y="0"/>
                  <a:pt x="1422" y="354"/>
                  <a:pt x="1422" y="788"/>
                </a:cubicBezTo>
                <a:lnTo>
                  <a:pt x="1422" y="1422"/>
                </a:lnTo>
                <a:lnTo>
                  <a:pt x="788" y="1422"/>
                </a:lnTo>
                <a:cubicBezTo>
                  <a:pt x="354" y="1422"/>
                  <a:pt x="0" y="1776"/>
                  <a:pt x="0" y="2211"/>
                </a:cubicBezTo>
                <a:lnTo>
                  <a:pt x="0" y="4616"/>
                </a:lnTo>
                <a:cubicBezTo>
                  <a:pt x="0" y="5051"/>
                  <a:pt x="354" y="5404"/>
                  <a:pt x="788" y="5404"/>
                </a:cubicBezTo>
                <a:lnTo>
                  <a:pt x="853" y="5404"/>
                </a:lnTo>
                <a:lnTo>
                  <a:pt x="853" y="6542"/>
                </a:lnTo>
                <a:cubicBezTo>
                  <a:pt x="853" y="6657"/>
                  <a:pt x="922" y="6761"/>
                  <a:pt x="1029" y="6805"/>
                </a:cubicBezTo>
                <a:cubicBezTo>
                  <a:pt x="1064" y="6820"/>
                  <a:pt x="1101" y="6827"/>
                  <a:pt x="1138" y="6827"/>
                </a:cubicBezTo>
                <a:cubicBezTo>
                  <a:pt x="1212" y="6827"/>
                  <a:pt x="1285" y="6798"/>
                  <a:pt x="1339" y="6744"/>
                </a:cubicBezTo>
                <a:lnTo>
                  <a:pt x="2678" y="5404"/>
                </a:lnTo>
                <a:lnTo>
                  <a:pt x="3763" y="5404"/>
                </a:lnTo>
                <a:cubicBezTo>
                  <a:pt x="4198" y="5404"/>
                  <a:pt x="4551" y="5051"/>
                  <a:pt x="4551" y="4616"/>
                </a:cubicBezTo>
                <a:lnTo>
                  <a:pt x="4551" y="3982"/>
                </a:lnTo>
                <a:lnTo>
                  <a:pt x="4675" y="3982"/>
                </a:lnTo>
                <a:lnTo>
                  <a:pt x="5445" y="5266"/>
                </a:lnTo>
                <a:cubicBezTo>
                  <a:pt x="5497" y="5354"/>
                  <a:pt x="5591" y="5404"/>
                  <a:pt x="5689" y="5404"/>
                </a:cubicBezTo>
                <a:cubicBezTo>
                  <a:pt x="5714" y="5404"/>
                  <a:pt x="5740" y="5401"/>
                  <a:pt x="5765" y="5394"/>
                </a:cubicBezTo>
                <a:cubicBezTo>
                  <a:pt x="5888" y="5360"/>
                  <a:pt x="5973" y="5248"/>
                  <a:pt x="5973" y="5120"/>
                </a:cubicBezTo>
                <a:lnTo>
                  <a:pt x="5973" y="3982"/>
                </a:lnTo>
                <a:lnTo>
                  <a:pt x="6038" y="3982"/>
                </a:lnTo>
                <a:cubicBezTo>
                  <a:pt x="6473" y="3982"/>
                  <a:pt x="6827" y="3629"/>
                  <a:pt x="6827" y="3194"/>
                </a:cubicBezTo>
                <a:lnTo>
                  <a:pt x="6827" y="788"/>
                </a:lnTo>
                <a:cubicBezTo>
                  <a:pt x="6827" y="354"/>
                  <a:pt x="6473" y="0"/>
                  <a:pt x="6038" y="0"/>
                </a:cubicBezTo>
                <a:close/>
                <a:moveTo>
                  <a:pt x="1422" y="2560"/>
                </a:moveTo>
                <a:lnTo>
                  <a:pt x="2560" y="2560"/>
                </a:lnTo>
                <a:cubicBezTo>
                  <a:pt x="2717" y="2560"/>
                  <a:pt x="2844" y="2687"/>
                  <a:pt x="2844" y="2844"/>
                </a:cubicBezTo>
                <a:cubicBezTo>
                  <a:pt x="2844" y="3002"/>
                  <a:pt x="2717" y="3129"/>
                  <a:pt x="2560" y="3129"/>
                </a:cubicBezTo>
                <a:lnTo>
                  <a:pt x="1422" y="3129"/>
                </a:lnTo>
                <a:cubicBezTo>
                  <a:pt x="1265" y="3129"/>
                  <a:pt x="1138" y="3002"/>
                  <a:pt x="1138" y="2844"/>
                </a:cubicBezTo>
                <a:cubicBezTo>
                  <a:pt x="1138" y="2687"/>
                  <a:pt x="1265" y="2560"/>
                  <a:pt x="1422" y="2560"/>
                </a:cubicBezTo>
                <a:close/>
                <a:moveTo>
                  <a:pt x="3129" y="4267"/>
                </a:moveTo>
                <a:lnTo>
                  <a:pt x="1422" y="4267"/>
                </a:lnTo>
                <a:cubicBezTo>
                  <a:pt x="1265" y="4267"/>
                  <a:pt x="1138" y="4140"/>
                  <a:pt x="1138" y="3982"/>
                </a:cubicBezTo>
                <a:cubicBezTo>
                  <a:pt x="1138" y="3825"/>
                  <a:pt x="1265" y="3698"/>
                  <a:pt x="1422" y="3698"/>
                </a:cubicBezTo>
                <a:lnTo>
                  <a:pt x="3129" y="3698"/>
                </a:lnTo>
                <a:cubicBezTo>
                  <a:pt x="3286" y="3698"/>
                  <a:pt x="3413" y="3825"/>
                  <a:pt x="3413" y="3982"/>
                </a:cubicBezTo>
                <a:cubicBezTo>
                  <a:pt x="3413" y="4140"/>
                  <a:pt x="3286" y="4267"/>
                  <a:pt x="3129" y="4267"/>
                </a:cubicBezTo>
                <a:close/>
                <a:moveTo>
                  <a:pt x="6258" y="3194"/>
                </a:moveTo>
                <a:cubicBezTo>
                  <a:pt x="6258" y="3315"/>
                  <a:pt x="6159" y="3413"/>
                  <a:pt x="6038" y="3413"/>
                </a:cubicBezTo>
                <a:lnTo>
                  <a:pt x="5689" y="3413"/>
                </a:lnTo>
                <a:cubicBezTo>
                  <a:pt x="5532" y="3413"/>
                  <a:pt x="5404" y="3541"/>
                  <a:pt x="5404" y="3698"/>
                </a:cubicBezTo>
                <a:lnTo>
                  <a:pt x="5404" y="4093"/>
                </a:lnTo>
                <a:lnTo>
                  <a:pt x="5079" y="3552"/>
                </a:lnTo>
                <a:cubicBezTo>
                  <a:pt x="5028" y="3466"/>
                  <a:pt x="4936" y="3413"/>
                  <a:pt x="4836" y="3413"/>
                </a:cubicBezTo>
                <a:lnTo>
                  <a:pt x="4551" y="3413"/>
                </a:lnTo>
                <a:lnTo>
                  <a:pt x="4551" y="2211"/>
                </a:lnTo>
                <a:cubicBezTo>
                  <a:pt x="4551" y="1776"/>
                  <a:pt x="4198" y="1422"/>
                  <a:pt x="3763" y="1422"/>
                </a:cubicBezTo>
                <a:lnTo>
                  <a:pt x="1991" y="1422"/>
                </a:lnTo>
                <a:lnTo>
                  <a:pt x="1991" y="788"/>
                </a:lnTo>
                <a:cubicBezTo>
                  <a:pt x="1991" y="668"/>
                  <a:pt x="2090" y="569"/>
                  <a:pt x="2210" y="569"/>
                </a:cubicBezTo>
                <a:lnTo>
                  <a:pt x="6038" y="569"/>
                </a:lnTo>
                <a:cubicBezTo>
                  <a:pt x="6159" y="569"/>
                  <a:pt x="6258" y="668"/>
                  <a:pt x="6258" y="788"/>
                </a:cubicBezTo>
                <a:lnTo>
                  <a:pt x="6258" y="3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51FEA9E-B036-A74E-CCAF-CE7FC98AE447}"/>
              </a:ext>
            </a:extLst>
          </p:cNvPr>
          <p:cNvSpPr/>
          <p:nvPr/>
        </p:nvSpPr>
        <p:spPr>
          <a:xfrm>
            <a:off x="1969493" y="1821902"/>
            <a:ext cx="3407229" cy="3407229"/>
          </a:xfrm>
          <a:prstGeom prst="ellipse">
            <a:avLst/>
          </a:prstGeom>
          <a:gradFill>
            <a:gsLst>
              <a:gs pos="7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EE12DE-E6E6-996D-868D-DBC138E0B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r="26191"/>
          <a:stretch/>
        </p:blipFill>
        <p:spPr>
          <a:xfrm>
            <a:off x="2202300" y="2054709"/>
            <a:ext cx="2941614" cy="2941614"/>
          </a:xfrm>
          <a:prstGeom prst="ellipse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EBC3F115-32F6-B9F1-4C7F-B892E7DED2F8}"/>
              </a:ext>
            </a:extLst>
          </p:cNvPr>
          <p:cNvSpPr/>
          <p:nvPr/>
        </p:nvSpPr>
        <p:spPr>
          <a:xfrm>
            <a:off x="2089235" y="1398799"/>
            <a:ext cx="4253435" cy="4253435"/>
          </a:xfrm>
          <a:prstGeom prst="ellipse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8D151D4-D69E-C442-83D7-426877F570D5}"/>
              </a:ext>
            </a:extLst>
          </p:cNvPr>
          <p:cNvSpPr/>
          <p:nvPr/>
        </p:nvSpPr>
        <p:spPr>
          <a:xfrm>
            <a:off x="2202300" y="4471863"/>
            <a:ext cx="837000" cy="837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MiSans Semibold" panose="00000700000000000000" pitchFamily="2" charset="-122"/>
                <a:ea typeface="MiSans Semibold" panose="00000700000000000000" pitchFamily="2" charset="-122"/>
              </a:rPr>
              <a:t>四项成果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4F0758C-F633-79EE-1678-88B387ACB972}"/>
              </a:ext>
            </a:extLst>
          </p:cNvPr>
          <p:cNvSpPr/>
          <p:nvPr/>
        </p:nvSpPr>
        <p:spPr>
          <a:xfrm>
            <a:off x="5119027" y="1446004"/>
            <a:ext cx="616058" cy="61605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15AA06-3476-CF3B-CBF1-C5D8C4221532}"/>
              </a:ext>
            </a:extLst>
          </p:cNvPr>
          <p:cNvSpPr txBox="1"/>
          <p:nvPr/>
        </p:nvSpPr>
        <p:spPr>
          <a:xfrm>
            <a:off x="5013399" y="1523201"/>
            <a:ext cx="82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01</a:t>
            </a:r>
            <a:endParaRPr lang="zh-CN" altLang="en-US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0B48B2B-71E7-ABF7-CDB3-2BBA19F43DC7}"/>
              </a:ext>
            </a:extLst>
          </p:cNvPr>
          <p:cNvSpPr txBox="1"/>
          <p:nvPr/>
        </p:nvSpPr>
        <p:spPr>
          <a:xfrm>
            <a:off x="5836093" y="137788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597F1064-399E-E501-95F2-7944D95E9A0A}"/>
              </a:ext>
            </a:extLst>
          </p:cNvPr>
          <p:cNvSpPr/>
          <p:nvPr/>
        </p:nvSpPr>
        <p:spPr>
          <a:xfrm>
            <a:off x="5836093" y="1705168"/>
            <a:ext cx="340722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16FEA32-8FE8-D10A-9FB5-98BB763C82F1}"/>
              </a:ext>
            </a:extLst>
          </p:cNvPr>
          <p:cNvSpPr txBox="1"/>
          <p:nvPr/>
        </p:nvSpPr>
        <p:spPr>
          <a:xfrm>
            <a:off x="6798769" y="259293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7D11467D-1320-DF4E-CAC2-2CCDC270DE21}"/>
              </a:ext>
            </a:extLst>
          </p:cNvPr>
          <p:cNvSpPr/>
          <p:nvPr/>
        </p:nvSpPr>
        <p:spPr>
          <a:xfrm>
            <a:off x="6798769" y="2920218"/>
            <a:ext cx="340722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76A70DB-405F-F564-C561-EFCCB51AFFA8}"/>
              </a:ext>
            </a:extLst>
          </p:cNvPr>
          <p:cNvSpPr/>
          <p:nvPr/>
        </p:nvSpPr>
        <p:spPr>
          <a:xfrm>
            <a:off x="6049594" y="2666781"/>
            <a:ext cx="616058" cy="61605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7AFEFAD-2C6B-FA54-496A-99D6AEA6FD43}"/>
              </a:ext>
            </a:extLst>
          </p:cNvPr>
          <p:cNvSpPr txBox="1"/>
          <p:nvPr/>
        </p:nvSpPr>
        <p:spPr>
          <a:xfrm>
            <a:off x="5943966" y="2743978"/>
            <a:ext cx="827315" cy="461665"/>
          </a:xfrm>
          <a:prstGeom prst="rect">
            <a:avLst/>
          </a:prstGeom>
          <a:noFill/>
          <a:effectLst>
            <a:outerShdw blurRad="127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02</a:t>
            </a:r>
            <a:endParaRPr lang="zh-CN" altLang="en-US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2C0405CC-EAD4-B5DB-0EB7-7ADE31948BD7}"/>
              </a:ext>
            </a:extLst>
          </p:cNvPr>
          <p:cNvSpPr/>
          <p:nvPr/>
        </p:nvSpPr>
        <p:spPr>
          <a:xfrm>
            <a:off x="5133392" y="4978814"/>
            <a:ext cx="616058" cy="61605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096DF49-A3E2-0330-7875-B8EF6B30BDD8}"/>
              </a:ext>
            </a:extLst>
          </p:cNvPr>
          <p:cNvSpPr txBox="1"/>
          <p:nvPr/>
        </p:nvSpPr>
        <p:spPr>
          <a:xfrm>
            <a:off x="5027764" y="5056011"/>
            <a:ext cx="82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04</a:t>
            </a:r>
            <a:endParaRPr lang="zh-CN" altLang="en-US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175A93D-2034-291B-18FA-B02047F2FC5F}"/>
              </a:ext>
            </a:extLst>
          </p:cNvPr>
          <p:cNvSpPr/>
          <p:nvPr/>
        </p:nvSpPr>
        <p:spPr>
          <a:xfrm>
            <a:off x="6049594" y="3832606"/>
            <a:ext cx="616058" cy="616058"/>
          </a:xfrm>
          <a:prstGeom prst="ellipse">
            <a:avLst/>
          </a:prstGeom>
          <a:gradFill>
            <a:gsLst>
              <a:gs pos="74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>
            <a:outerShdw blurRad="254000" dir="2700000" sx="102000" sy="102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MiSans" panose="00000500000000000000" pitchFamily="2" charset="-122"/>
              <a:ea typeface="MiSans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8B3E975-D554-603B-7E7E-9FF5C97D897C}"/>
              </a:ext>
            </a:extLst>
          </p:cNvPr>
          <p:cNvSpPr txBox="1"/>
          <p:nvPr/>
        </p:nvSpPr>
        <p:spPr>
          <a:xfrm>
            <a:off x="5943966" y="3909803"/>
            <a:ext cx="827315" cy="461665"/>
          </a:xfrm>
          <a:prstGeom prst="rect">
            <a:avLst/>
          </a:prstGeom>
          <a:noFill/>
          <a:effectLst>
            <a:outerShdw blurRad="127000" dist="127000" dir="2700000" algn="tl" rotWithShape="0">
              <a:schemeClr val="accent1">
                <a:lumMod val="50000"/>
                <a:alpha val="2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03</a:t>
            </a:r>
            <a:endParaRPr lang="zh-CN" altLang="en-US" sz="2400" dirty="0">
              <a:solidFill>
                <a:schemeClr val="bg1"/>
              </a:solidFill>
              <a:latin typeface="MiSans Semibold" panose="00000700000000000000" pitchFamily="2" charset="-122"/>
              <a:ea typeface="MiSans Semibold" panose="000007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48CE770-6A06-3AC3-3440-19E18481AB8F}"/>
              </a:ext>
            </a:extLst>
          </p:cNvPr>
          <p:cNvSpPr txBox="1"/>
          <p:nvPr/>
        </p:nvSpPr>
        <p:spPr>
          <a:xfrm>
            <a:off x="6815278" y="376788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32" name="Rectangle 39">
            <a:extLst>
              <a:ext uri="{FF2B5EF4-FFF2-40B4-BE49-F238E27FC236}">
                <a16:creationId xmlns:a16="http://schemas.microsoft.com/office/drawing/2014/main" id="{D3791222-2E8D-5C4E-079C-59DDD2E59AFA}"/>
              </a:ext>
            </a:extLst>
          </p:cNvPr>
          <p:cNvSpPr/>
          <p:nvPr/>
        </p:nvSpPr>
        <p:spPr>
          <a:xfrm>
            <a:off x="6815278" y="4095171"/>
            <a:ext cx="340722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D8B8F7A-278C-9C8F-4A94-32F2503F2BDC}"/>
              </a:ext>
            </a:extLst>
          </p:cNvPr>
          <p:cNvSpPr txBox="1"/>
          <p:nvPr/>
        </p:nvSpPr>
        <p:spPr>
          <a:xfrm>
            <a:off x="5846694" y="4901371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MiSans Semibold" panose="00000700000000000000" pitchFamily="2" charset="-122"/>
                <a:ea typeface="MiSans Semibold" panose="00000700000000000000" pitchFamily="2" charset="-122"/>
              </a:rPr>
              <a:t>请添加小标题</a:t>
            </a:r>
          </a:p>
        </p:txBody>
      </p:sp>
      <p:sp>
        <p:nvSpPr>
          <p:cNvPr id="35" name="Rectangle 39">
            <a:extLst>
              <a:ext uri="{FF2B5EF4-FFF2-40B4-BE49-F238E27FC236}">
                <a16:creationId xmlns:a16="http://schemas.microsoft.com/office/drawing/2014/main" id="{52D01C7D-2DF4-D625-87A4-DCBCC4FE2563}"/>
              </a:ext>
            </a:extLst>
          </p:cNvPr>
          <p:cNvSpPr/>
          <p:nvPr/>
        </p:nvSpPr>
        <p:spPr>
          <a:xfrm>
            <a:off x="5846694" y="5228659"/>
            <a:ext cx="3407229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iSans" panose="00000500000000000000" pitchFamily="2" charset="-122"/>
                <a:ea typeface="MiSans" panose="00000500000000000000" pitchFamily="2" charset="-122"/>
                <a:sym typeface="+mn-lt"/>
              </a:rPr>
              <a:t>单击此处输入你的正文，文字是您思想的提炼，请尽量言简意赅的阐述观点。</a:t>
            </a:r>
          </a:p>
        </p:txBody>
      </p:sp>
    </p:spTree>
    <p:extLst>
      <p:ext uri="{BB962C8B-B14F-4D97-AF65-F5344CB8AC3E}">
        <p14:creationId xmlns:p14="http://schemas.microsoft.com/office/powerpoint/2010/main" val="2589869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青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79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 Bold"/>
        <a:ea typeface="微软雅黑 Bold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1483</Words>
  <Application>Microsoft Office PowerPoint</Application>
  <PresentationFormat>宽屏</PresentationFormat>
  <Paragraphs>217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MiSans</vt:lpstr>
      <vt:lpstr>MiSans Semibold</vt:lpstr>
      <vt:lpstr>等线</vt:lpstr>
      <vt:lpstr>微软雅黑 Bold</vt:lpstr>
      <vt:lpstr>Arial</vt:lpstr>
      <vt:lpstr>Office 主题​​</vt:lpstr>
      <vt:lpstr>PowerPoint 演示文稿</vt:lpstr>
      <vt:lpstr>PowerPoint 演示文稿</vt:lpstr>
      <vt:lpstr>PowerPoint 演示文稿</vt:lpstr>
      <vt:lpstr>工作概述</vt:lpstr>
      <vt:lpstr>工作概述</vt:lpstr>
      <vt:lpstr>工作概述</vt:lpstr>
      <vt:lpstr>工作概述</vt:lpstr>
      <vt:lpstr>PowerPoint 演示文稿</vt:lpstr>
      <vt:lpstr>工作总结</vt:lpstr>
      <vt:lpstr>工作总结</vt:lpstr>
      <vt:lpstr>工作不足</vt:lpstr>
      <vt:lpstr>工作总结</vt:lpstr>
      <vt:lpstr>工作总结</vt:lpstr>
      <vt:lpstr>PowerPoint 演示文稿</vt:lpstr>
      <vt:lpstr>工作不足</vt:lpstr>
      <vt:lpstr>工作不足</vt:lpstr>
      <vt:lpstr>工作不足</vt:lpstr>
      <vt:lpstr>PowerPoint 演示文稿</vt:lpstr>
      <vt:lpstr>未来规划</vt:lpstr>
      <vt:lpstr>未来规划</vt:lpstr>
      <vt:lpstr>未来规划</vt:lpstr>
      <vt:lpstr>未来规划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韦 咏姿</dc:creator>
  <cp:lastModifiedBy>超 朱</cp:lastModifiedBy>
  <cp:revision>34</cp:revision>
  <dcterms:created xsi:type="dcterms:W3CDTF">2023-01-09T03:13:28Z</dcterms:created>
  <dcterms:modified xsi:type="dcterms:W3CDTF">2023-06-28T02:45:00Z</dcterms:modified>
</cp:coreProperties>
</file>