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4" r:id="rId1"/>
  </p:sldMasterIdLst>
  <p:notesMasterIdLst>
    <p:notesMasterId r:id="rId25"/>
  </p:notesMasterIdLst>
  <p:handoutMasterIdLst>
    <p:handoutMasterId r:id="rId26"/>
  </p:handoutMasterIdLst>
  <p:sldIdLst>
    <p:sldId id="2233" r:id="rId2"/>
    <p:sldId id="2202" r:id="rId3"/>
    <p:sldId id="2228" r:id="rId4"/>
    <p:sldId id="2218" r:id="rId5"/>
    <p:sldId id="2252" r:id="rId6"/>
    <p:sldId id="2240" r:id="rId7"/>
    <p:sldId id="2242" r:id="rId8"/>
    <p:sldId id="2235" r:id="rId9"/>
    <p:sldId id="2244" r:id="rId10"/>
    <p:sldId id="2236" r:id="rId11"/>
    <p:sldId id="2249" r:id="rId12"/>
    <p:sldId id="2250" r:id="rId13"/>
    <p:sldId id="2237" r:id="rId14"/>
    <p:sldId id="2254" r:id="rId15"/>
    <p:sldId id="2239" r:id="rId16"/>
    <p:sldId id="2256" r:id="rId17"/>
    <p:sldId id="2255" r:id="rId18"/>
    <p:sldId id="2238" r:id="rId19"/>
    <p:sldId id="2246" r:id="rId20"/>
    <p:sldId id="2251" r:id="rId21"/>
    <p:sldId id="2248" r:id="rId22"/>
    <p:sldId id="2253" r:id="rId23"/>
    <p:sldId id="2258" r:id="rId24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3243"/>
    <a:srgbClr val="454057"/>
    <a:srgbClr val="F0EFEB"/>
    <a:srgbClr val="56C463"/>
    <a:srgbClr val="FFCC00"/>
    <a:srgbClr val="27A0DC"/>
    <a:srgbClr val="E9D001"/>
    <a:srgbClr val="111D29"/>
    <a:srgbClr val="01C0F6"/>
    <a:srgbClr val="F9BC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76" autoAdjust="0"/>
    <p:restoredTop sz="96115" autoAdjust="0"/>
  </p:normalViewPr>
  <p:slideViewPr>
    <p:cSldViewPr snapToGrid="0" showGuides="1">
      <p:cViewPr varScale="1">
        <p:scale>
          <a:sx n="102" d="100"/>
          <a:sy n="102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1410"/>
    </p:cViewPr>
  </p:sorterViewPr>
  <p:notesViewPr>
    <p:cSldViewPr snapToGrid="0" showGuides="1">
      <p:cViewPr varScale="1">
        <p:scale>
          <a:sx n="114" d="100"/>
          <a:sy n="114" d="100"/>
        </p:scale>
        <p:origin x="401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一</c:v>
                </c:pt>
                <c:pt idx="1">
                  <c:v>二</c:v>
                </c:pt>
                <c:pt idx="2">
                  <c:v>三</c:v>
                </c:pt>
                <c:pt idx="3">
                  <c:v>四</c:v>
                </c:pt>
                <c:pt idx="4">
                  <c:v>五</c:v>
                </c:pt>
                <c:pt idx="5">
                  <c:v>六</c:v>
                </c:pt>
                <c:pt idx="6">
                  <c:v>日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4.8</c:v>
                </c:pt>
                <c:pt idx="5">
                  <c:v>4.3</c:v>
                </c:pt>
                <c:pt idx="6">
                  <c:v>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A8-E54C-AEDB-256AC28A2D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0464720"/>
        <c:axId val="70465136"/>
      </c:barChart>
      <c:catAx>
        <c:axId val="70464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465136"/>
        <c:crosses val="autoZero"/>
        <c:auto val="1"/>
        <c:lblAlgn val="ctr"/>
        <c:lblOffset val="100"/>
        <c:noMultiLvlLbl val="0"/>
      </c:catAx>
      <c:valAx>
        <c:axId val="70465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464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一</c:v>
                </c:pt>
                <c:pt idx="1">
                  <c:v>二</c:v>
                </c:pt>
                <c:pt idx="2">
                  <c:v>三</c:v>
                </c:pt>
                <c:pt idx="3">
                  <c:v>四</c:v>
                </c:pt>
                <c:pt idx="4">
                  <c:v>五</c:v>
                </c:pt>
                <c:pt idx="5">
                  <c:v>六</c:v>
                </c:pt>
                <c:pt idx="6">
                  <c:v>七</c:v>
                </c:pt>
                <c:pt idx="7">
                  <c:v>八</c:v>
                </c:pt>
                <c:pt idx="8">
                  <c:v>九</c:v>
                </c:pt>
                <c:pt idx="9">
                  <c:v>十</c:v>
                </c:pt>
                <c:pt idx="10">
                  <c:v>十一</c:v>
                </c:pt>
                <c:pt idx="11">
                  <c:v>十二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20000</c:v>
                </c:pt>
                <c:pt idx="1">
                  <c:v>25000</c:v>
                </c:pt>
                <c:pt idx="2">
                  <c:v>21800</c:v>
                </c:pt>
                <c:pt idx="3">
                  <c:v>32000</c:v>
                </c:pt>
                <c:pt idx="4">
                  <c:v>35000</c:v>
                </c:pt>
                <c:pt idx="5">
                  <c:v>40230</c:v>
                </c:pt>
                <c:pt idx="6">
                  <c:v>40000</c:v>
                </c:pt>
                <c:pt idx="7">
                  <c:v>35000</c:v>
                </c:pt>
                <c:pt idx="8">
                  <c:v>25000</c:v>
                </c:pt>
                <c:pt idx="9">
                  <c:v>32000</c:v>
                </c:pt>
                <c:pt idx="10">
                  <c:v>15000</c:v>
                </c:pt>
                <c:pt idx="11">
                  <c:v>25300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DB99-3D45-BFF8-5C3B7531F5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89671944"/>
        <c:axId val="553158608"/>
      </c:lineChart>
      <c:catAx>
        <c:axId val="489671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en-US"/>
          </a:p>
        </c:txPr>
        <c:crossAx val="553158608"/>
        <c:crosses val="autoZero"/>
        <c:auto val="1"/>
        <c:lblAlgn val="ctr"/>
        <c:lblOffset val="100"/>
        <c:noMultiLvlLbl val="0"/>
      </c:catAx>
      <c:valAx>
        <c:axId val="553158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en-US"/>
          </a:p>
        </c:txPr>
        <c:crossAx val="489671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 rtl="0">
        <a:defRPr>
          <a:latin typeface="+mn-lt"/>
          <a:ea typeface="+mn-ea"/>
          <a:cs typeface="+mn-ea"/>
          <a:sym typeface="+mn-lt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一</c:v>
                </c:pt>
                <c:pt idx="1">
                  <c:v>二</c:v>
                </c:pt>
                <c:pt idx="2">
                  <c:v>三</c:v>
                </c:pt>
                <c:pt idx="3">
                  <c:v>四</c:v>
                </c:pt>
                <c:pt idx="4">
                  <c:v>五</c:v>
                </c:pt>
                <c:pt idx="5">
                  <c:v>六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20000</c:v>
                </c:pt>
                <c:pt idx="1">
                  <c:v>25000</c:v>
                </c:pt>
                <c:pt idx="2">
                  <c:v>21800</c:v>
                </c:pt>
                <c:pt idx="3">
                  <c:v>32000</c:v>
                </c:pt>
                <c:pt idx="4">
                  <c:v>35000</c:v>
                </c:pt>
                <c:pt idx="5">
                  <c:v>40230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74-394E-8C04-691AF7859D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9671944"/>
        <c:axId val="553158608"/>
      </c:barChart>
      <c:catAx>
        <c:axId val="489671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en-US"/>
          </a:p>
        </c:txPr>
        <c:crossAx val="553158608"/>
        <c:crosses val="autoZero"/>
        <c:auto val="1"/>
        <c:lblAlgn val="ctr"/>
        <c:lblOffset val="100"/>
        <c:noMultiLvlLbl val="0"/>
      </c:catAx>
      <c:valAx>
        <c:axId val="553158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en-US"/>
          </a:p>
        </c:txPr>
        <c:crossAx val="489671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 rtl="0">
        <a:defRPr>
          <a:latin typeface="+mn-lt"/>
          <a:ea typeface="+mn-ea"/>
          <a:cs typeface="+mn-ea"/>
          <a:sym typeface="+mn-lt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A201AD86-87C1-F34F-A570-94653B2133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983CAC2-274D-AA49-9273-0BB99AAEE7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8D4BB7-ADC9-E64E-AAAA-DB1E10F7C241}" type="datetimeFigureOut">
              <a:rPr kumimoji="1" lang="zh-CN" altLang="en-US" smtClean="0"/>
              <a:t>2023/6/28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5DFFCAF-3164-5B4A-A7AA-1F95C1C808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173253-261F-124A-8FD0-6B2BCD6EBC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D9CB6-B921-3743-B681-02986F8A822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07726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B30C6B-F34A-4F02-BACE-D18C28E3B70A}" type="datetimeFigureOut">
              <a:rPr lang="zh-CN" altLang="en-US" smtClean="0"/>
              <a:t>2023/6/28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5DD2B1-1A58-4FDB-AD54-64407EF7A1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0710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9FF554-DDC4-4E1A-BDF1-E8D4884C8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758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86F22-33AE-49C3-A136-11A981D18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6769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9FF554-DDC4-4E1A-BDF1-E8D4884C8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874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86F22-33AE-49C3-A136-11A981D18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104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86F22-33AE-49C3-A136-11A981D18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85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235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9163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5048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2203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86F22-33AE-49C3-A136-11A981D18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156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86F22-33AE-49C3-A136-11A981D18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827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2068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2745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054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.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3736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查看图片">
            <a:extLst>
              <a:ext uri="{FF2B5EF4-FFF2-40B4-BE49-F238E27FC236}">
                <a16:creationId xmlns:a16="http://schemas.microsoft.com/office/drawing/2014/main" id="{E5B22F72-27B0-AE47-3B84-4F458DFF9F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2" t="1491" r="4645" b="24971"/>
          <a:stretch>
            <a:fillRect/>
          </a:stretch>
        </p:blipFill>
        <p:spPr bwMode="auto">
          <a:xfrm rot="16200000">
            <a:off x="2667001" y="-2667000"/>
            <a:ext cx="6857999" cy="12192000"/>
          </a:xfrm>
          <a:custGeom>
            <a:avLst/>
            <a:gdLst>
              <a:gd name="connsiteX0" fmla="*/ 6857999 w 6857999"/>
              <a:gd name="connsiteY0" fmla="*/ 0 h 12192000"/>
              <a:gd name="connsiteX1" fmla="*/ 6857999 w 6857999"/>
              <a:gd name="connsiteY1" fmla="*/ 12192000 h 12192000"/>
              <a:gd name="connsiteX2" fmla="*/ 0 w 6857999"/>
              <a:gd name="connsiteY2" fmla="*/ 12191999 h 12192000"/>
              <a:gd name="connsiteX3" fmla="*/ 0 w 6857999"/>
              <a:gd name="connsiteY3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9" h="12192000">
                <a:moveTo>
                  <a:pt x="6857999" y="0"/>
                </a:moveTo>
                <a:lnTo>
                  <a:pt x="6857999" y="12192000"/>
                </a:lnTo>
                <a:lnTo>
                  <a:pt x="0" y="12191999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5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  <p15:guide id="3" orient="horz" pos="432" userDrawn="1">
          <p15:clr>
            <a:srgbClr val="F26B43"/>
          </p15:clr>
        </p15:guide>
        <p15:guide id="4" orient="horz" pos="496" userDrawn="1">
          <p15:clr>
            <a:srgbClr val="F26B43"/>
          </p15:clr>
        </p15:guide>
        <p15:guide id="5" orient="horz" pos="4056" userDrawn="1">
          <p15:clr>
            <a:srgbClr val="F26B43"/>
          </p15:clr>
        </p15:guide>
        <p15:guide id="6" orient="horz" pos="3992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>
            <a:extLst>
              <a:ext uri="{FF2B5EF4-FFF2-40B4-BE49-F238E27FC236}">
                <a16:creationId xmlns:a16="http://schemas.microsoft.com/office/drawing/2014/main" id="{C4A5FCF7-2C20-D498-79B8-2825C1B3C2A0}"/>
              </a:ext>
            </a:extLst>
          </p:cNvPr>
          <p:cNvSpPr/>
          <p:nvPr/>
        </p:nvSpPr>
        <p:spPr>
          <a:xfrm>
            <a:off x="9525000" y="0"/>
            <a:ext cx="2667000" cy="6858000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7F00D176-1616-7E08-575B-4877381D98D0}"/>
              </a:ext>
            </a:extLst>
          </p:cNvPr>
          <p:cNvSpPr/>
          <p:nvPr/>
        </p:nvSpPr>
        <p:spPr>
          <a:xfrm rot="5400000">
            <a:off x="11053359" y="5984765"/>
            <a:ext cx="337013" cy="726732"/>
          </a:xfrm>
          <a:custGeom>
            <a:avLst/>
            <a:gdLst>
              <a:gd name="connsiteX0" fmla="*/ 263367 w 286227"/>
              <a:gd name="connsiteY0" fmla="*/ 571500 h 617220"/>
              <a:gd name="connsiteX1" fmla="*/ 286227 w 286227"/>
              <a:gd name="connsiteY1" fmla="*/ 594360 h 617220"/>
              <a:gd name="connsiteX2" fmla="*/ 263367 w 286227"/>
              <a:gd name="connsiteY2" fmla="*/ 617220 h 617220"/>
              <a:gd name="connsiteX3" fmla="*/ 240507 w 286227"/>
              <a:gd name="connsiteY3" fmla="*/ 594360 h 617220"/>
              <a:gd name="connsiteX4" fmla="*/ 263367 w 286227"/>
              <a:gd name="connsiteY4" fmla="*/ 571500 h 617220"/>
              <a:gd name="connsiteX5" fmla="*/ 143114 w 286227"/>
              <a:gd name="connsiteY5" fmla="*/ 571500 h 617220"/>
              <a:gd name="connsiteX6" fmla="*/ 165974 w 286227"/>
              <a:gd name="connsiteY6" fmla="*/ 594360 h 617220"/>
              <a:gd name="connsiteX7" fmla="*/ 143114 w 286227"/>
              <a:gd name="connsiteY7" fmla="*/ 617220 h 617220"/>
              <a:gd name="connsiteX8" fmla="*/ 120254 w 286227"/>
              <a:gd name="connsiteY8" fmla="*/ 594360 h 617220"/>
              <a:gd name="connsiteX9" fmla="*/ 143114 w 286227"/>
              <a:gd name="connsiteY9" fmla="*/ 571500 h 617220"/>
              <a:gd name="connsiteX10" fmla="*/ 22860 w 286227"/>
              <a:gd name="connsiteY10" fmla="*/ 571500 h 617220"/>
              <a:gd name="connsiteX11" fmla="*/ 45720 w 286227"/>
              <a:gd name="connsiteY11" fmla="*/ 594360 h 617220"/>
              <a:gd name="connsiteX12" fmla="*/ 22860 w 286227"/>
              <a:gd name="connsiteY12" fmla="*/ 617220 h 617220"/>
              <a:gd name="connsiteX13" fmla="*/ 0 w 286227"/>
              <a:gd name="connsiteY13" fmla="*/ 594360 h 617220"/>
              <a:gd name="connsiteX14" fmla="*/ 22860 w 286227"/>
              <a:gd name="connsiteY14" fmla="*/ 571500 h 617220"/>
              <a:gd name="connsiteX15" fmla="*/ 263367 w 286227"/>
              <a:gd name="connsiteY15" fmla="*/ 428625 h 617220"/>
              <a:gd name="connsiteX16" fmla="*/ 286227 w 286227"/>
              <a:gd name="connsiteY16" fmla="*/ 451485 h 617220"/>
              <a:gd name="connsiteX17" fmla="*/ 263367 w 286227"/>
              <a:gd name="connsiteY17" fmla="*/ 474345 h 617220"/>
              <a:gd name="connsiteX18" fmla="*/ 240507 w 286227"/>
              <a:gd name="connsiteY18" fmla="*/ 451485 h 617220"/>
              <a:gd name="connsiteX19" fmla="*/ 263367 w 286227"/>
              <a:gd name="connsiteY19" fmla="*/ 428625 h 617220"/>
              <a:gd name="connsiteX20" fmla="*/ 143114 w 286227"/>
              <a:gd name="connsiteY20" fmla="*/ 428625 h 617220"/>
              <a:gd name="connsiteX21" fmla="*/ 165974 w 286227"/>
              <a:gd name="connsiteY21" fmla="*/ 451485 h 617220"/>
              <a:gd name="connsiteX22" fmla="*/ 143114 w 286227"/>
              <a:gd name="connsiteY22" fmla="*/ 474345 h 617220"/>
              <a:gd name="connsiteX23" fmla="*/ 120254 w 286227"/>
              <a:gd name="connsiteY23" fmla="*/ 451485 h 617220"/>
              <a:gd name="connsiteX24" fmla="*/ 143114 w 286227"/>
              <a:gd name="connsiteY24" fmla="*/ 428625 h 617220"/>
              <a:gd name="connsiteX25" fmla="*/ 22860 w 286227"/>
              <a:gd name="connsiteY25" fmla="*/ 428625 h 617220"/>
              <a:gd name="connsiteX26" fmla="*/ 45720 w 286227"/>
              <a:gd name="connsiteY26" fmla="*/ 451485 h 617220"/>
              <a:gd name="connsiteX27" fmla="*/ 22860 w 286227"/>
              <a:gd name="connsiteY27" fmla="*/ 474345 h 617220"/>
              <a:gd name="connsiteX28" fmla="*/ 0 w 286227"/>
              <a:gd name="connsiteY28" fmla="*/ 451485 h 617220"/>
              <a:gd name="connsiteX29" fmla="*/ 22860 w 286227"/>
              <a:gd name="connsiteY29" fmla="*/ 428625 h 617220"/>
              <a:gd name="connsiteX30" fmla="*/ 263367 w 286227"/>
              <a:gd name="connsiteY30" fmla="*/ 285750 h 617220"/>
              <a:gd name="connsiteX31" fmla="*/ 286227 w 286227"/>
              <a:gd name="connsiteY31" fmla="*/ 308610 h 617220"/>
              <a:gd name="connsiteX32" fmla="*/ 263367 w 286227"/>
              <a:gd name="connsiteY32" fmla="*/ 331470 h 617220"/>
              <a:gd name="connsiteX33" fmla="*/ 240507 w 286227"/>
              <a:gd name="connsiteY33" fmla="*/ 308610 h 617220"/>
              <a:gd name="connsiteX34" fmla="*/ 263367 w 286227"/>
              <a:gd name="connsiteY34" fmla="*/ 285750 h 617220"/>
              <a:gd name="connsiteX35" fmla="*/ 143114 w 286227"/>
              <a:gd name="connsiteY35" fmla="*/ 285750 h 617220"/>
              <a:gd name="connsiteX36" fmla="*/ 165974 w 286227"/>
              <a:gd name="connsiteY36" fmla="*/ 308610 h 617220"/>
              <a:gd name="connsiteX37" fmla="*/ 143114 w 286227"/>
              <a:gd name="connsiteY37" fmla="*/ 331470 h 617220"/>
              <a:gd name="connsiteX38" fmla="*/ 120254 w 286227"/>
              <a:gd name="connsiteY38" fmla="*/ 308610 h 617220"/>
              <a:gd name="connsiteX39" fmla="*/ 143114 w 286227"/>
              <a:gd name="connsiteY39" fmla="*/ 285750 h 617220"/>
              <a:gd name="connsiteX40" fmla="*/ 22860 w 286227"/>
              <a:gd name="connsiteY40" fmla="*/ 285750 h 617220"/>
              <a:gd name="connsiteX41" fmla="*/ 45720 w 286227"/>
              <a:gd name="connsiteY41" fmla="*/ 308610 h 617220"/>
              <a:gd name="connsiteX42" fmla="*/ 22860 w 286227"/>
              <a:gd name="connsiteY42" fmla="*/ 331470 h 617220"/>
              <a:gd name="connsiteX43" fmla="*/ 0 w 286227"/>
              <a:gd name="connsiteY43" fmla="*/ 308610 h 617220"/>
              <a:gd name="connsiteX44" fmla="*/ 22860 w 286227"/>
              <a:gd name="connsiteY44" fmla="*/ 285750 h 617220"/>
              <a:gd name="connsiteX45" fmla="*/ 263367 w 286227"/>
              <a:gd name="connsiteY45" fmla="*/ 142875 h 617220"/>
              <a:gd name="connsiteX46" fmla="*/ 286227 w 286227"/>
              <a:gd name="connsiteY46" fmla="*/ 165735 h 617220"/>
              <a:gd name="connsiteX47" fmla="*/ 263367 w 286227"/>
              <a:gd name="connsiteY47" fmla="*/ 188595 h 617220"/>
              <a:gd name="connsiteX48" fmla="*/ 240507 w 286227"/>
              <a:gd name="connsiteY48" fmla="*/ 165735 h 617220"/>
              <a:gd name="connsiteX49" fmla="*/ 263367 w 286227"/>
              <a:gd name="connsiteY49" fmla="*/ 142875 h 617220"/>
              <a:gd name="connsiteX50" fmla="*/ 143114 w 286227"/>
              <a:gd name="connsiteY50" fmla="*/ 142875 h 617220"/>
              <a:gd name="connsiteX51" fmla="*/ 165974 w 286227"/>
              <a:gd name="connsiteY51" fmla="*/ 165735 h 617220"/>
              <a:gd name="connsiteX52" fmla="*/ 143114 w 286227"/>
              <a:gd name="connsiteY52" fmla="*/ 188595 h 617220"/>
              <a:gd name="connsiteX53" fmla="*/ 120254 w 286227"/>
              <a:gd name="connsiteY53" fmla="*/ 165735 h 617220"/>
              <a:gd name="connsiteX54" fmla="*/ 143114 w 286227"/>
              <a:gd name="connsiteY54" fmla="*/ 142875 h 617220"/>
              <a:gd name="connsiteX55" fmla="*/ 22860 w 286227"/>
              <a:gd name="connsiteY55" fmla="*/ 142875 h 617220"/>
              <a:gd name="connsiteX56" fmla="*/ 45720 w 286227"/>
              <a:gd name="connsiteY56" fmla="*/ 165735 h 617220"/>
              <a:gd name="connsiteX57" fmla="*/ 22860 w 286227"/>
              <a:gd name="connsiteY57" fmla="*/ 188595 h 617220"/>
              <a:gd name="connsiteX58" fmla="*/ 0 w 286227"/>
              <a:gd name="connsiteY58" fmla="*/ 165735 h 617220"/>
              <a:gd name="connsiteX59" fmla="*/ 22860 w 286227"/>
              <a:gd name="connsiteY59" fmla="*/ 142875 h 617220"/>
              <a:gd name="connsiteX60" fmla="*/ 263367 w 286227"/>
              <a:gd name="connsiteY60" fmla="*/ 0 h 617220"/>
              <a:gd name="connsiteX61" fmla="*/ 286227 w 286227"/>
              <a:gd name="connsiteY61" fmla="*/ 22860 h 617220"/>
              <a:gd name="connsiteX62" fmla="*/ 263367 w 286227"/>
              <a:gd name="connsiteY62" fmla="*/ 45720 h 617220"/>
              <a:gd name="connsiteX63" fmla="*/ 240507 w 286227"/>
              <a:gd name="connsiteY63" fmla="*/ 22860 h 617220"/>
              <a:gd name="connsiteX64" fmla="*/ 263367 w 286227"/>
              <a:gd name="connsiteY64" fmla="*/ 0 h 617220"/>
              <a:gd name="connsiteX65" fmla="*/ 143114 w 286227"/>
              <a:gd name="connsiteY65" fmla="*/ 0 h 617220"/>
              <a:gd name="connsiteX66" fmla="*/ 165974 w 286227"/>
              <a:gd name="connsiteY66" fmla="*/ 22860 h 617220"/>
              <a:gd name="connsiteX67" fmla="*/ 143114 w 286227"/>
              <a:gd name="connsiteY67" fmla="*/ 45720 h 617220"/>
              <a:gd name="connsiteX68" fmla="*/ 120254 w 286227"/>
              <a:gd name="connsiteY68" fmla="*/ 22860 h 617220"/>
              <a:gd name="connsiteX69" fmla="*/ 143114 w 286227"/>
              <a:gd name="connsiteY69" fmla="*/ 0 h 617220"/>
              <a:gd name="connsiteX70" fmla="*/ 22860 w 286227"/>
              <a:gd name="connsiteY70" fmla="*/ 0 h 617220"/>
              <a:gd name="connsiteX71" fmla="*/ 45720 w 286227"/>
              <a:gd name="connsiteY71" fmla="*/ 22860 h 617220"/>
              <a:gd name="connsiteX72" fmla="*/ 22860 w 286227"/>
              <a:gd name="connsiteY72" fmla="*/ 45720 h 617220"/>
              <a:gd name="connsiteX73" fmla="*/ 0 w 286227"/>
              <a:gd name="connsiteY73" fmla="*/ 22860 h 617220"/>
              <a:gd name="connsiteX74" fmla="*/ 22860 w 286227"/>
              <a:gd name="connsiteY74" fmla="*/ 0 h 61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286227" h="617220">
                <a:moveTo>
                  <a:pt x="263367" y="571500"/>
                </a:moveTo>
                <a:cubicBezTo>
                  <a:pt x="275992" y="571500"/>
                  <a:pt x="286227" y="581735"/>
                  <a:pt x="286227" y="594360"/>
                </a:cubicBezTo>
                <a:cubicBezTo>
                  <a:pt x="286227" y="606985"/>
                  <a:pt x="275992" y="617220"/>
                  <a:pt x="263367" y="617220"/>
                </a:cubicBezTo>
                <a:cubicBezTo>
                  <a:pt x="250742" y="617220"/>
                  <a:pt x="240507" y="606985"/>
                  <a:pt x="240507" y="594360"/>
                </a:cubicBezTo>
                <a:cubicBezTo>
                  <a:pt x="240507" y="581735"/>
                  <a:pt x="250742" y="571500"/>
                  <a:pt x="263367" y="571500"/>
                </a:cubicBezTo>
                <a:close/>
                <a:moveTo>
                  <a:pt x="143114" y="571500"/>
                </a:moveTo>
                <a:cubicBezTo>
                  <a:pt x="155739" y="571500"/>
                  <a:pt x="165974" y="581735"/>
                  <a:pt x="165974" y="594360"/>
                </a:cubicBezTo>
                <a:cubicBezTo>
                  <a:pt x="165974" y="606985"/>
                  <a:pt x="155739" y="617220"/>
                  <a:pt x="143114" y="617220"/>
                </a:cubicBezTo>
                <a:cubicBezTo>
                  <a:pt x="130489" y="617220"/>
                  <a:pt x="120254" y="606985"/>
                  <a:pt x="120254" y="594360"/>
                </a:cubicBezTo>
                <a:cubicBezTo>
                  <a:pt x="120254" y="581735"/>
                  <a:pt x="130489" y="571500"/>
                  <a:pt x="143114" y="571500"/>
                </a:cubicBezTo>
                <a:close/>
                <a:moveTo>
                  <a:pt x="22860" y="571500"/>
                </a:moveTo>
                <a:cubicBezTo>
                  <a:pt x="35485" y="571500"/>
                  <a:pt x="45720" y="581735"/>
                  <a:pt x="45720" y="594360"/>
                </a:cubicBezTo>
                <a:cubicBezTo>
                  <a:pt x="45720" y="606985"/>
                  <a:pt x="35485" y="617220"/>
                  <a:pt x="22860" y="617220"/>
                </a:cubicBezTo>
                <a:cubicBezTo>
                  <a:pt x="10235" y="617220"/>
                  <a:pt x="0" y="606985"/>
                  <a:pt x="0" y="594360"/>
                </a:cubicBezTo>
                <a:cubicBezTo>
                  <a:pt x="0" y="581735"/>
                  <a:pt x="10235" y="571500"/>
                  <a:pt x="22860" y="571500"/>
                </a:cubicBezTo>
                <a:close/>
                <a:moveTo>
                  <a:pt x="263367" y="428625"/>
                </a:moveTo>
                <a:cubicBezTo>
                  <a:pt x="275992" y="428625"/>
                  <a:pt x="286227" y="438860"/>
                  <a:pt x="286227" y="451485"/>
                </a:cubicBezTo>
                <a:cubicBezTo>
                  <a:pt x="286227" y="464110"/>
                  <a:pt x="275992" y="474345"/>
                  <a:pt x="263367" y="474345"/>
                </a:cubicBezTo>
                <a:cubicBezTo>
                  <a:pt x="250742" y="474345"/>
                  <a:pt x="240507" y="464110"/>
                  <a:pt x="240507" y="451485"/>
                </a:cubicBezTo>
                <a:cubicBezTo>
                  <a:pt x="240507" y="438860"/>
                  <a:pt x="250742" y="428625"/>
                  <a:pt x="263367" y="428625"/>
                </a:cubicBezTo>
                <a:close/>
                <a:moveTo>
                  <a:pt x="143114" y="428625"/>
                </a:moveTo>
                <a:cubicBezTo>
                  <a:pt x="155739" y="428625"/>
                  <a:pt x="165974" y="438860"/>
                  <a:pt x="165974" y="451485"/>
                </a:cubicBezTo>
                <a:cubicBezTo>
                  <a:pt x="165974" y="464110"/>
                  <a:pt x="155739" y="474345"/>
                  <a:pt x="143114" y="474345"/>
                </a:cubicBezTo>
                <a:cubicBezTo>
                  <a:pt x="130489" y="474345"/>
                  <a:pt x="120254" y="464110"/>
                  <a:pt x="120254" y="451485"/>
                </a:cubicBezTo>
                <a:cubicBezTo>
                  <a:pt x="120254" y="438860"/>
                  <a:pt x="130489" y="428625"/>
                  <a:pt x="143114" y="428625"/>
                </a:cubicBezTo>
                <a:close/>
                <a:moveTo>
                  <a:pt x="22860" y="428625"/>
                </a:moveTo>
                <a:cubicBezTo>
                  <a:pt x="35485" y="428625"/>
                  <a:pt x="45720" y="438860"/>
                  <a:pt x="45720" y="451485"/>
                </a:cubicBezTo>
                <a:cubicBezTo>
                  <a:pt x="45720" y="464110"/>
                  <a:pt x="35485" y="474345"/>
                  <a:pt x="22860" y="474345"/>
                </a:cubicBezTo>
                <a:cubicBezTo>
                  <a:pt x="10235" y="474345"/>
                  <a:pt x="0" y="464110"/>
                  <a:pt x="0" y="451485"/>
                </a:cubicBezTo>
                <a:cubicBezTo>
                  <a:pt x="0" y="438860"/>
                  <a:pt x="10235" y="428625"/>
                  <a:pt x="22860" y="428625"/>
                </a:cubicBezTo>
                <a:close/>
                <a:moveTo>
                  <a:pt x="263367" y="285750"/>
                </a:moveTo>
                <a:cubicBezTo>
                  <a:pt x="275992" y="285750"/>
                  <a:pt x="286227" y="295985"/>
                  <a:pt x="286227" y="308610"/>
                </a:cubicBezTo>
                <a:cubicBezTo>
                  <a:pt x="286227" y="321235"/>
                  <a:pt x="275992" y="331470"/>
                  <a:pt x="263367" y="331470"/>
                </a:cubicBezTo>
                <a:cubicBezTo>
                  <a:pt x="250742" y="331470"/>
                  <a:pt x="240507" y="321235"/>
                  <a:pt x="240507" y="308610"/>
                </a:cubicBezTo>
                <a:cubicBezTo>
                  <a:pt x="240507" y="295985"/>
                  <a:pt x="250742" y="285750"/>
                  <a:pt x="263367" y="285750"/>
                </a:cubicBezTo>
                <a:close/>
                <a:moveTo>
                  <a:pt x="143114" y="285750"/>
                </a:moveTo>
                <a:cubicBezTo>
                  <a:pt x="155739" y="285750"/>
                  <a:pt x="165974" y="295985"/>
                  <a:pt x="165974" y="308610"/>
                </a:cubicBezTo>
                <a:cubicBezTo>
                  <a:pt x="165974" y="321235"/>
                  <a:pt x="155739" y="331470"/>
                  <a:pt x="143114" y="331470"/>
                </a:cubicBezTo>
                <a:cubicBezTo>
                  <a:pt x="130489" y="331470"/>
                  <a:pt x="120254" y="321235"/>
                  <a:pt x="120254" y="308610"/>
                </a:cubicBezTo>
                <a:cubicBezTo>
                  <a:pt x="120254" y="295985"/>
                  <a:pt x="130489" y="285750"/>
                  <a:pt x="143114" y="285750"/>
                </a:cubicBezTo>
                <a:close/>
                <a:moveTo>
                  <a:pt x="22860" y="285750"/>
                </a:moveTo>
                <a:cubicBezTo>
                  <a:pt x="35485" y="285750"/>
                  <a:pt x="45720" y="295985"/>
                  <a:pt x="45720" y="308610"/>
                </a:cubicBezTo>
                <a:cubicBezTo>
                  <a:pt x="45720" y="321235"/>
                  <a:pt x="35485" y="331470"/>
                  <a:pt x="22860" y="331470"/>
                </a:cubicBezTo>
                <a:cubicBezTo>
                  <a:pt x="10235" y="331470"/>
                  <a:pt x="0" y="321235"/>
                  <a:pt x="0" y="308610"/>
                </a:cubicBezTo>
                <a:cubicBezTo>
                  <a:pt x="0" y="295985"/>
                  <a:pt x="10235" y="285750"/>
                  <a:pt x="22860" y="285750"/>
                </a:cubicBezTo>
                <a:close/>
                <a:moveTo>
                  <a:pt x="263367" y="142875"/>
                </a:moveTo>
                <a:cubicBezTo>
                  <a:pt x="275992" y="142875"/>
                  <a:pt x="286227" y="153110"/>
                  <a:pt x="286227" y="165735"/>
                </a:cubicBezTo>
                <a:cubicBezTo>
                  <a:pt x="286227" y="178360"/>
                  <a:pt x="275992" y="188595"/>
                  <a:pt x="263367" y="188595"/>
                </a:cubicBezTo>
                <a:cubicBezTo>
                  <a:pt x="250742" y="188595"/>
                  <a:pt x="240507" y="178360"/>
                  <a:pt x="240507" y="165735"/>
                </a:cubicBezTo>
                <a:cubicBezTo>
                  <a:pt x="240507" y="153110"/>
                  <a:pt x="250742" y="142875"/>
                  <a:pt x="263367" y="142875"/>
                </a:cubicBezTo>
                <a:close/>
                <a:moveTo>
                  <a:pt x="143114" y="142875"/>
                </a:moveTo>
                <a:cubicBezTo>
                  <a:pt x="155739" y="142875"/>
                  <a:pt x="165974" y="153110"/>
                  <a:pt x="165974" y="165735"/>
                </a:cubicBezTo>
                <a:cubicBezTo>
                  <a:pt x="165974" y="178360"/>
                  <a:pt x="155739" y="188595"/>
                  <a:pt x="143114" y="188595"/>
                </a:cubicBezTo>
                <a:cubicBezTo>
                  <a:pt x="130489" y="188595"/>
                  <a:pt x="120254" y="178360"/>
                  <a:pt x="120254" y="165735"/>
                </a:cubicBezTo>
                <a:cubicBezTo>
                  <a:pt x="120254" y="153110"/>
                  <a:pt x="130489" y="142875"/>
                  <a:pt x="143114" y="142875"/>
                </a:cubicBezTo>
                <a:close/>
                <a:moveTo>
                  <a:pt x="22860" y="142875"/>
                </a:moveTo>
                <a:cubicBezTo>
                  <a:pt x="35485" y="142875"/>
                  <a:pt x="45720" y="153110"/>
                  <a:pt x="45720" y="165735"/>
                </a:cubicBezTo>
                <a:cubicBezTo>
                  <a:pt x="45720" y="178360"/>
                  <a:pt x="35485" y="188595"/>
                  <a:pt x="22860" y="188595"/>
                </a:cubicBezTo>
                <a:cubicBezTo>
                  <a:pt x="10235" y="188595"/>
                  <a:pt x="0" y="178360"/>
                  <a:pt x="0" y="165735"/>
                </a:cubicBezTo>
                <a:cubicBezTo>
                  <a:pt x="0" y="153110"/>
                  <a:pt x="10235" y="142875"/>
                  <a:pt x="22860" y="142875"/>
                </a:cubicBezTo>
                <a:close/>
                <a:moveTo>
                  <a:pt x="263367" y="0"/>
                </a:moveTo>
                <a:cubicBezTo>
                  <a:pt x="275992" y="0"/>
                  <a:pt x="286227" y="10235"/>
                  <a:pt x="286227" y="22860"/>
                </a:cubicBezTo>
                <a:cubicBezTo>
                  <a:pt x="286227" y="35485"/>
                  <a:pt x="275992" y="45720"/>
                  <a:pt x="263367" y="45720"/>
                </a:cubicBezTo>
                <a:cubicBezTo>
                  <a:pt x="250742" y="45720"/>
                  <a:pt x="240507" y="35485"/>
                  <a:pt x="240507" y="22860"/>
                </a:cubicBezTo>
                <a:cubicBezTo>
                  <a:pt x="240507" y="10235"/>
                  <a:pt x="250742" y="0"/>
                  <a:pt x="263367" y="0"/>
                </a:cubicBezTo>
                <a:close/>
                <a:moveTo>
                  <a:pt x="143114" y="0"/>
                </a:moveTo>
                <a:cubicBezTo>
                  <a:pt x="155739" y="0"/>
                  <a:pt x="165974" y="10235"/>
                  <a:pt x="165974" y="22860"/>
                </a:cubicBezTo>
                <a:cubicBezTo>
                  <a:pt x="165974" y="35485"/>
                  <a:pt x="155739" y="45720"/>
                  <a:pt x="143114" y="45720"/>
                </a:cubicBezTo>
                <a:cubicBezTo>
                  <a:pt x="130489" y="45720"/>
                  <a:pt x="120254" y="35485"/>
                  <a:pt x="120254" y="22860"/>
                </a:cubicBezTo>
                <a:cubicBezTo>
                  <a:pt x="120254" y="10235"/>
                  <a:pt x="130489" y="0"/>
                  <a:pt x="143114" y="0"/>
                </a:cubicBezTo>
                <a:close/>
                <a:moveTo>
                  <a:pt x="22860" y="0"/>
                </a:moveTo>
                <a:cubicBezTo>
                  <a:pt x="35485" y="0"/>
                  <a:pt x="45720" y="10235"/>
                  <a:pt x="45720" y="22860"/>
                </a:cubicBezTo>
                <a:cubicBezTo>
                  <a:pt x="45720" y="35485"/>
                  <a:pt x="35485" y="45720"/>
                  <a:pt x="22860" y="45720"/>
                </a:cubicBezTo>
                <a:cubicBezTo>
                  <a:pt x="10235" y="45720"/>
                  <a:pt x="0" y="35485"/>
                  <a:pt x="0" y="22860"/>
                </a:cubicBezTo>
                <a:cubicBezTo>
                  <a:pt x="0" y="10235"/>
                  <a:pt x="10235" y="0"/>
                  <a:pt x="22860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8AC0B4ED-E7D3-C82D-481D-B450472AEDC1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6" r="43806"/>
          <a:stretch/>
        </p:blipFill>
        <p:spPr>
          <a:xfrm>
            <a:off x="6570369" y="834946"/>
            <a:ext cx="4616650" cy="5455123"/>
          </a:xfrm>
          <a:custGeom>
            <a:avLst/>
            <a:gdLst>
              <a:gd name="connsiteX0" fmla="*/ 5803900 w 5803900"/>
              <a:gd name="connsiteY0" fmla="*/ 0 h 6858000"/>
              <a:gd name="connsiteX1" fmla="*/ 0 w 5803900"/>
              <a:gd name="connsiteY1" fmla="*/ 0 h 6858000"/>
              <a:gd name="connsiteX2" fmla="*/ 0 w 5803900"/>
              <a:gd name="connsiteY2" fmla="*/ 6858000 h 6858000"/>
              <a:gd name="connsiteX3" fmla="*/ 5803900 w 58039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3900" h="6858000">
                <a:moveTo>
                  <a:pt x="5803900" y="0"/>
                </a:moveTo>
                <a:lnTo>
                  <a:pt x="0" y="0"/>
                </a:lnTo>
                <a:lnTo>
                  <a:pt x="0" y="6858000"/>
                </a:lnTo>
                <a:lnTo>
                  <a:pt x="5803900" y="6858000"/>
                </a:lnTo>
                <a:close/>
              </a:path>
            </a:pathLst>
          </a:custGeom>
          <a:ln w="127000">
            <a:solidFill>
              <a:schemeClr val="bg1"/>
            </a:solidFill>
          </a:ln>
          <a:effectLst>
            <a:outerShdw blurRad="609600" dist="393700" dir="5400000" sx="95000" sy="95000" algn="t" rotWithShape="0">
              <a:schemeClr val="accent1">
                <a:alpha val="24000"/>
              </a:schemeClr>
            </a:outerShdw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646ACCC-AF5A-66B5-6E79-DB437C3C9B83}"/>
              </a:ext>
            </a:extLst>
          </p:cNvPr>
          <p:cNvSpPr/>
          <p:nvPr/>
        </p:nvSpPr>
        <p:spPr>
          <a:xfrm>
            <a:off x="609599" y="3228889"/>
            <a:ext cx="4559301" cy="1284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卡通画&#10;&#10;中度可信度描述已自动生成">
            <a:extLst>
              <a:ext uri="{FF2B5EF4-FFF2-40B4-BE49-F238E27FC236}">
                <a16:creationId xmlns:a16="http://schemas.microsoft.com/office/drawing/2014/main" id="{F5B3442B-C920-CCDE-6550-C2530416E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DD47E61A-63C7-C15F-8A85-396D4FD70B1C}"/>
              </a:ext>
            </a:extLst>
          </p:cNvPr>
          <p:cNvSpPr txBox="1"/>
          <p:nvPr/>
        </p:nvSpPr>
        <p:spPr>
          <a:xfrm>
            <a:off x="609600" y="1646397"/>
            <a:ext cx="4616648" cy="178510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7200" dirty="0">
                <a:ln w="9525">
                  <a:solidFill>
                    <a:schemeClr val="accent1"/>
                  </a:solidFill>
                </a:ln>
                <a:noFill/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深海蓝</a:t>
            </a:r>
            <a:r>
              <a:rPr kumimoji="1" lang="zh-CN" alt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简约</a:t>
            </a:r>
            <a:endParaRPr kumimoji="1" lang="en-US" altLang="zh-CN" sz="7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+mj-ea"/>
              <a:ea typeface="+mj-ea"/>
              <a:cs typeface="+mn-ea"/>
              <a:sym typeface="汉仪旗黑KW 55S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年终总结</a:t>
            </a:r>
            <a:r>
              <a:rPr kumimoji="1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PPT</a:t>
            </a:r>
            <a:r>
              <a:rPr kumimoji="1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模板</a:t>
            </a:r>
          </a:p>
        </p:txBody>
      </p:sp>
      <p:sp>
        <p:nvSpPr>
          <p:cNvPr id="9" name="矩形: 对角圆角 8">
            <a:extLst>
              <a:ext uri="{FF2B5EF4-FFF2-40B4-BE49-F238E27FC236}">
                <a16:creationId xmlns:a16="http://schemas.microsoft.com/office/drawing/2014/main" id="{C4F85965-1125-3189-5F60-DBC509C61D30}"/>
              </a:ext>
            </a:extLst>
          </p:cNvPr>
          <p:cNvSpPr/>
          <p:nvPr/>
        </p:nvSpPr>
        <p:spPr>
          <a:xfrm flipH="1">
            <a:off x="609600" y="4169456"/>
            <a:ext cx="1581150" cy="419339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1"/>
          </a:solidFill>
          <a:ln w="12700" cap="flat">
            <a:solidFill>
              <a:schemeClr val="bg1"/>
            </a:solidFill>
            <a:prstDash val="solid"/>
            <a:miter/>
          </a:ln>
          <a:effectLst>
            <a:outerShdw blurRad="381000" dist="114300" dir="5400000" sx="96000" sy="96000" algn="t" rotWithShape="0">
              <a:schemeClr val="accent1">
                <a:lumMod val="50000"/>
                <a:alpha val="12000"/>
              </a:schemeClr>
            </a:outerShdw>
          </a:effectLst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ea"/>
                <a:sym typeface="汉仪旗黑KW 55S" panose="00020600040101010101" pitchFamily="18" charset="-122"/>
              </a:rPr>
              <a:t>汇报人：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ea"/>
                <a:sym typeface="汉仪旗黑KW 55S" panose="00020600040101010101" pitchFamily="18" charset="-122"/>
              </a:rPr>
              <a:t>XXX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18" name="矩形: 对角圆角 17">
            <a:extLst>
              <a:ext uri="{FF2B5EF4-FFF2-40B4-BE49-F238E27FC236}">
                <a16:creationId xmlns:a16="http://schemas.microsoft.com/office/drawing/2014/main" id="{57CCF2D4-FB92-C064-0B1C-0D8CE5C61522}"/>
              </a:ext>
            </a:extLst>
          </p:cNvPr>
          <p:cNvSpPr/>
          <p:nvPr/>
        </p:nvSpPr>
        <p:spPr>
          <a:xfrm flipH="1">
            <a:off x="2592196" y="4169456"/>
            <a:ext cx="2530925" cy="419339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1"/>
          </a:solidFill>
          <a:ln w="12700" cap="flat">
            <a:solidFill>
              <a:schemeClr val="bg1"/>
            </a:solidFill>
            <a:prstDash val="solid"/>
            <a:miter/>
          </a:ln>
          <a:effectLst>
            <a:outerShdw blurRad="381000" dist="114300" dir="5400000" sx="96000" sy="96000" algn="t" rotWithShape="0">
              <a:schemeClr val="accent1">
                <a:lumMod val="50000"/>
                <a:alpha val="12000"/>
              </a:schemeClr>
            </a:outerShdw>
          </a:effectLst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ea"/>
                <a:sym typeface="汉仪旗黑KW 55S" panose="00020600040101010101" pitchFamily="18" charset="-122"/>
              </a:rPr>
              <a:t>汇报时间：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ea"/>
                <a:sym typeface="汉仪旗黑KW 55S" panose="00020600040101010101" pitchFamily="18" charset="-122"/>
              </a:rPr>
              <a:t>XX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ea"/>
                <a:sym typeface="汉仪旗黑KW 55S" panose="00020600040101010101" pitchFamily="18" charset="-122"/>
              </a:rPr>
              <a:t>年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ea"/>
                <a:sym typeface="汉仪旗黑KW 55S" panose="00020600040101010101" pitchFamily="18" charset="-122"/>
              </a:rPr>
              <a:t>XX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ea"/>
                <a:sym typeface="汉仪旗黑KW 55S" panose="00020600040101010101" pitchFamily="18" charset="-122"/>
              </a:rPr>
              <a:t>月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D1D9C96-664F-1BAA-1272-B46829F06ED0}"/>
              </a:ext>
            </a:extLst>
          </p:cNvPr>
          <p:cNvSpPr txBox="1"/>
          <p:nvPr/>
        </p:nvSpPr>
        <p:spPr>
          <a:xfrm>
            <a:off x="609600" y="3549808"/>
            <a:ext cx="4521200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  <a:effectLst/>
                <a:uLnTx/>
                <a:uFillTx/>
                <a:latin typeface="MiSans" panose="00000500000000000000" pitchFamily="2" charset="-122"/>
                <a:cs typeface="+mn-cs"/>
              </a:rPr>
              <a:t>BUSINESS STYLE YEAR-END REVIEW</a:t>
            </a:r>
          </a:p>
        </p:txBody>
      </p:sp>
      <p:sp>
        <p:nvSpPr>
          <p:cNvPr id="117" name="gaoding-14">
            <a:extLst>
              <a:ext uri="{FF2B5EF4-FFF2-40B4-BE49-F238E27FC236}">
                <a16:creationId xmlns:a16="http://schemas.microsoft.com/office/drawing/2014/main" id="{11B29DE8-5AD1-6457-FE99-C644BFE463C6}"/>
              </a:ext>
            </a:extLst>
          </p:cNvPr>
          <p:cNvSpPr txBox="1"/>
          <p:nvPr/>
        </p:nvSpPr>
        <p:spPr>
          <a:xfrm>
            <a:off x="606348" y="5676888"/>
            <a:ext cx="4414951" cy="6131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kumimoji="0" lang="en-US" altLang="zh-CN" sz="105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urna</a:t>
            </a:r>
            <a:r>
              <a:rPr kumimoji="0" lang="en-US" altLang="zh-CN" sz="105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.</a:t>
            </a:r>
          </a:p>
        </p:txBody>
      </p: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C5E5A852-82F1-0583-3883-022CCDC02F7B}"/>
              </a:ext>
            </a:extLst>
          </p:cNvPr>
          <p:cNvGrpSpPr/>
          <p:nvPr/>
        </p:nvGrpSpPr>
        <p:grpSpPr>
          <a:xfrm>
            <a:off x="606348" y="535621"/>
            <a:ext cx="371475" cy="123824"/>
            <a:chOff x="11125200" y="476250"/>
            <a:chExt cx="371475" cy="123824"/>
          </a:xfrm>
        </p:grpSpPr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4A7DFE6F-A85E-83DD-7FF3-E605A749892A}"/>
                </a:ext>
              </a:extLst>
            </p:cNvPr>
            <p:cNvCxnSpPr>
              <a:cxnSpLocks/>
            </p:cNvCxnSpPr>
            <p:nvPr/>
          </p:nvCxnSpPr>
          <p:spPr>
            <a:xfrm>
              <a:off x="11125200" y="476250"/>
              <a:ext cx="371475" cy="0"/>
            </a:xfrm>
            <a:prstGeom prst="line">
              <a:avLst/>
            </a:prstGeom>
            <a:ln w="1905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E8CCFBFB-37DA-E155-B5A6-81895A4BA2E9}"/>
                </a:ext>
              </a:extLst>
            </p:cNvPr>
            <p:cNvCxnSpPr>
              <a:cxnSpLocks/>
            </p:cNvCxnSpPr>
            <p:nvPr/>
          </p:nvCxnSpPr>
          <p:spPr>
            <a:xfrm>
              <a:off x="11125200" y="538162"/>
              <a:ext cx="371475" cy="0"/>
            </a:xfrm>
            <a:prstGeom prst="line">
              <a:avLst/>
            </a:prstGeom>
            <a:ln w="1905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0FDCDC56-1B64-67FE-AB2C-176FC2DAC798}"/>
                </a:ext>
              </a:extLst>
            </p:cNvPr>
            <p:cNvCxnSpPr>
              <a:cxnSpLocks/>
            </p:cNvCxnSpPr>
            <p:nvPr/>
          </p:nvCxnSpPr>
          <p:spPr>
            <a:xfrm>
              <a:off x="11125200" y="600074"/>
              <a:ext cx="371475" cy="0"/>
            </a:xfrm>
            <a:prstGeom prst="line">
              <a:avLst/>
            </a:prstGeom>
            <a:ln w="1905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63657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卡通画&#10;&#10;中度可信度描述已自动生成">
            <a:extLst>
              <a:ext uri="{FF2B5EF4-FFF2-40B4-BE49-F238E27FC236}">
                <a16:creationId xmlns:a16="http://schemas.microsoft.com/office/drawing/2014/main" id="{D8C9929C-08CB-6514-74AF-0278BA774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BDA17588-B473-696E-5CD9-918AD31347CE}"/>
              </a:ext>
            </a:extLst>
          </p:cNvPr>
          <p:cNvSpPr txBox="1"/>
          <p:nvPr/>
        </p:nvSpPr>
        <p:spPr>
          <a:xfrm>
            <a:off x="609600" y="406809"/>
            <a:ext cx="246221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业绩成果展示</a:t>
            </a:r>
          </a:p>
        </p:txBody>
      </p:sp>
      <p:sp>
        <p:nvSpPr>
          <p:cNvPr id="4" name="文本占位符 9">
            <a:extLst>
              <a:ext uri="{FF2B5EF4-FFF2-40B4-BE49-F238E27FC236}">
                <a16:creationId xmlns:a16="http://schemas.microsoft.com/office/drawing/2014/main" id="{89AE327A-B257-9C40-5706-AAA50B115A28}"/>
              </a:ext>
            </a:extLst>
          </p:cNvPr>
          <p:cNvSpPr txBox="1">
            <a:spLocks/>
          </p:cNvSpPr>
          <p:nvPr/>
        </p:nvSpPr>
        <p:spPr>
          <a:xfrm>
            <a:off x="3141663" y="655320"/>
            <a:ext cx="1622239" cy="1938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/Work results show</a:t>
            </a:r>
          </a:p>
        </p:txBody>
      </p: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48C91C2D-E276-3FDC-228A-1C806D35EBAA}"/>
              </a:ext>
            </a:extLst>
          </p:cNvPr>
          <p:cNvGrpSpPr/>
          <p:nvPr/>
        </p:nvGrpSpPr>
        <p:grpSpPr>
          <a:xfrm>
            <a:off x="929804" y="1037529"/>
            <a:ext cx="10332392" cy="5340376"/>
            <a:chOff x="1210583" y="1000953"/>
            <a:chExt cx="10332392" cy="5340376"/>
          </a:xfrm>
        </p:grpSpPr>
        <p:sp>
          <p:nvSpPr>
            <p:cNvPr id="7" name="矩形: 圆角 1">
              <a:extLst>
                <a:ext uri="{FF2B5EF4-FFF2-40B4-BE49-F238E27FC236}">
                  <a16:creationId xmlns:a16="http://schemas.microsoft.com/office/drawing/2014/main" id="{BB6094F4-A60D-D48C-8866-86466B3C9946}"/>
                </a:ext>
              </a:extLst>
            </p:cNvPr>
            <p:cNvSpPr/>
            <p:nvPr/>
          </p:nvSpPr>
          <p:spPr>
            <a:xfrm>
              <a:off x="5825081" y="1000953"/>
              <a:ext cx="5717894" cy="2755197"/>
            </a:xfrm>
            <a:prstGeom prst="roundRect">
              <a:avLst>
                <a:gd name="adj" fmla="val 8186"/>
              </a:avLst>
            </a:prstGeom>
            <a:solidFill>
              <a:schemeClr val="bg1"/>
            </a:solidFill>
            <a:ln>
              <a:noFill/>
            </a:ln>
            <a:effectLst>
              <a:outerShdw blurRad="419100" dist="139700" dir="2700000" algn="tl" rotWithShape="0">
                <a:schemeClr val="accent1">
                  <a:lumMod val="7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2" name="组合 71">
              <a:extLst>
                <a:ext uri="{FF2B5EF4-FFF2-40B4-BE49-F238E27FC236}">
                  <a16:creationId xmlns:a16="http://schemas.microsoft.com/office/drawing/2014/main" id="{74076B49-9908-31F7-0972-4E0F673E6CCC}"/>
                </a:ext>
              </a:extLst>
            </p:cNvPr>
            <p:cNvGrpSpPr/>
            <p:nvPr/>
          </p:nvGrpSpPr>
          <p:grpSpPr>
            <a:xfrm>
              <a:off x="1210583" y="1219471"/>
              <a:ext cx="10332392" cy="5121858"/>
              <a:chOff x="1210583" y="1219471"/>
              <a:chExt cx="10332392" cy="5121858"/>
            </a:xfrm>
          </p:grpSpPr>
          <p:sp>
            <p:nvSpPr>
              <p:cNvPr id="8" name="矩形: 圆角 9">
                <a:extLst>
                  <a:ext uri="{FF2B5EF4-FFF2-40B4-BE49-F238E27FC236}">
                    <a16:creationId xmlns:a16="http://schemas.microsoft.com/office/drawing/2014/main" id="{0ACD1E19-9760-D1A5-EA2D-D8BCDD1193F8}"/>
                  </a:ext>
                </a:extLst>
              </p:cNvPr>
              <p:cNvSpPr/>
              <p:nvPr/>
            </p:nvSpPr>
            <p:spPr>
              <a:xfrm>
                <a:off x="5825081" y="3853690"/>
                <a:ext cx="2773546" cy="2487639"/>
              </a:xfrm>
              <a:prstGeom prst="roundRect">
                <a:avLst>
                  <a:gd name="adj" fmla="val 8186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419100" dist="139700" dir="2700000" algn="tl" rotWithShape="0">
                  <a:schemeClr val="accent1">
                    <a:lumMod val="7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: 圆角 10">
                <a:extLst>
                  <a:ext uri="{FF2B5EF4-FFF2-40B4-BE49-F238E27FC236}">
                    <a16:creationId xmlns:a16="http://schemas.microsoft.com/office/drawing/2014/main" id="{FFCB593B-33BF-EAEC-4E09-958EB2C84F02}"/>
                  </a:ext>
                </a:extLst>
              </p:cNvPr>
              <p:cNvSpPr/>
              <p:nvPr/>
            </p:nvSpPr>
            <p:spPr>
              <a:xfrm>
                <a:off x="8769429" y="3853690"/>
                <a:ext cx="2773546" cy="2487639"/>
              </a:xfrm>
              <a:prstGeom prst="roundRect">
                <a:avLst>
                  <a:gd name="adj" fmla="val 8186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419100" dist="139700" dir="2700000" algn="tl" rotWithShape="0">
                  <a:schemeClr val="accent1">
                    <a:lumMod val="7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1" name="组合 70">
                <a:extLst>
                  <a:ext uri="{FF2B5EF4-FFF2-40B4-BE49-F238E27FC236}">
                    <a16:creationId xmlns:a16="http://schemas.microsoft.com/office/drawing/2014/main" id="{3D55F8EF-2AEF-74B9-19BA-48A2AF19848E}"/>
                  </a:ext>
                </a:extLst>
              </p:cNvPr>
              <p:cNvGrpSpPr/>
              <p:nvPr/>
            </p:nvGrpSpPr>
            <p:grpSpPr>
              <a:xfrm>
                <a:off x="1210583" y="1242153"/>
                <a:ext cx="3494512" cy="4988910"/>
                <a:chOff x="1052087" y="1242153"/>
                <a:chExt cx="3494512" cy="4988910"/>
              </a:xfrm>
            </p:grpSpPr>
            <p:grpSp>
              <p:nvGrpSpPr>
                <p:cNvPr id="13" name="组合 12">
                  <a:extLst>
                    <a:ext uri="{FF2B5EF4-FFF2-40B4-BE49-F238E27FC236}">
                      <a16:creationId xmlns:a16="http://schemas.microsoft.com/office/drawing/2014/main" id="{94A9A22B-A781-76B5-9248-3720F20C794B}"/>
                    </a:ext>
                  </a:extLst>
                </p:cNvPr>
                <p:cNvGrpSpPr/>
                <p:nvPr/>
              </p:nvGrpSpPr>
              <p:grpSpPr>
                <a:xfrm>
                  <a:off x="1052087" y="1242153"/>
                  <a:ext cx="3494512" cy="1444560"/>
                  <a:chOff x="516707" y="1601881"/>
                  <a:chExt cx="3816610" cy="1444560"/>
                </a:xfrm>
              </p:grpSpPr>
              <p:sp>
                <p:nvSpPr>
                  <p:cNvPr id="69" name="文本框 68">
                    <a:extLst>
                      <a:ext uri="{FF2B5EF4-FFF2-40B4-BE49-F238E27FC236}">
                        <a16:creationId xmlns:a16="http://schemas.microsoft.com/office/drawing/2014/main" id="{8E8834B8-B28B-B37A-ACF6-00123C3AE12C}"/>
                      </a:ext>
                    </a:extLst>
                  </p:cNvPr>
                  <p:cNvSpPr txBox="1"/>
                  <p:nvPr/>
                </p:nvSpPr>
                <p:spPr>
                  <a:xfrm>
                    <a:off x="516708" y="1601881"/>
                    <a:ext cx="1993460" cy="4616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algn="just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zh-CN" altLang="en-US" sz="2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  <a:cs typeface="Times New Roman" panose="02020603050405020304" pitchFamily="18" charset="0"/>
                      </a:rPr>
                      <a:t>请添加标题</a:t>
                    </a:r>
                    <a:endParaRPr lang="zh-CN" altLang="en-US" sz="2400" kern="1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+mj-ea"/>
                      <a:ea typeface="+mj-ea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70" name="文本框 69">
                    <a:extLst>
                      <a:ext uri="{FF2B5EF4-FFF2-40B4-BE49-F238E27FC236}">
                        <a16:creationId xmlns:a16="http://schemas.microsoft.com/office/drawing/2014/main" id="{BF4FC486-6B6C-FBC4-CAC5-2644D960B255}"/>
                      </a:ext>
                    </a:extLst>
                  </p:cNvPr>
                  <p:cNvSpPr txBox="1"/>
                  <p:nvPr/>
                </p:nvSpPr>
                <p:spPr>
                  <a:xfrm>
                    <a:off x="516707" y="2020904"/>
                    <a:ext cx="3816610" cy="102553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:r>
                      <a:rPr lang="zh-CN" altLang="en-US" sz="1600" kern="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cs typeface="+mn-ea"/>
                        <a:sym typeface="+mn-lt"/>
                      </a:rPr>
                      <a:t>在这里输入你的正文，阐述与关键词标题相关的具体内容，若字数太多酌情先删减文案，再缩小字号。</a:t>
                    </a:r>
                  </a:p>
                </p:txBody>
              </p:sp>
            </p:grpSp>
            <p:grpSp>
              <p:nvGrpSpPr>
                <p:cNvPr id="14" name="组合 13">
                  <a:extLst>
                    <a:ext uri="{FF2B5EF4-FFF2-40B4-BE49-F238E27FC236}">
                      <a16:creationId xmlns:a16="http://schemas.microsoft.com/office/drawing/2014/main" id="{92B26670-6566-039C-E96C-5E60A880B39D}"/>
                    </a:ext>
                  </a:extLst>
                </p:cNvPr>
                <p:cNvGrpSpPr/>
                <p:nvPr/>
              </p:nvGrpSpPr>
              <p:grpSpPr>
                <a:xfrm>
                  <a:off x="1052087" y="3067456"/>
                  <a:ext cx="3413549" cy="3163607"/>
                  <a:chOff x="1141767" y="3047578"/>
                  <a:chExt cx="3413549" cy="3163607"/>
                </a:xfrm>
              </p:grpSpPr>
              <p:grpSp>
                <p:nvGrpSpPr>
                  <p:cNvPr id="57" name="组合 56">
                    <a:extLst>
                      <a:ext uri="{FF2B5EF4-FFF2-40B4-BE49-F238E27FC236}">
                        <a16:creationId xmlns:a16="http://schemas.microsoft.com/office/drawing/2014/main" id="{5D004BB7-301C-54EA-FA09-7E26917B260F}"/>
                      </a:ext>
                    </a:extLst>
                  </p:cNvPr>
                  <p:cNvGrpSpPr/>
                  <p:nvPr/>
                </p:nvGrpSpPr>
                <p:grpSpPr>
                  <a:xfrm>
                    <a:off x="1141767" y="3047578"/>
                    <a:ext cx="1377387" cy="1377387"/>
                    <a:chOff x="530530" y="3145118"/>
                    <a:chExt cx="1377387" cy="1377387"/>
                  </a:xfrm>
                </p:grpSpPr>
                <p:sp>
                  <p:nvSpPr>
                    <p:cNvPr id="67" name="椭圆 66">
                      <a:extLst>
                        <a:ext uri="{FF2B5EF4-FFF2-40B4-BE49-F238E27FC236}">
                          <a16:creationId xmlns:a16="http://schemas.microsoft.com/office/drawing/2014/main" id="{6EE3A07B-F6E6-DFA2-AFE8-B2051032D4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0530" y="3145118"/>
                      <a:ext cx="1377387" cy="1377387"/>
                    </a:xfrm>
                    <a:prstGeom prst="ellipse">
                      <a:avLst/>
                    </a:prstGeom>
                    <a:noFill/>
                    <a:ln w="28575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68" name="文本框 67">
                      <a:extLst>
                        <a:ext uri="{FF2B5EF4-FFF2-40B4-BE49-F238E27FC236}">
                          <a16:creationId xmlns:a16="http://schemas.microsoft.com/office/drawing/2014/main" id="{82E32F85-5858-C77E-AC5D-B5258A339DA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90366" y="3418313"/>
                      <a:ext cx="1257714" cy="830997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关键</a:t>
                      </a:r>
                      <a:endParaRPr lang="en-US" altLang="zh-CN" sz="2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数字</a:t>
                      </a:r>
                      <a:endParaRPr lang="zh-CN" altLang="en-US" sz="2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58" name="组合 57">
                    <a:extLst>
                      <a:ext uri="{FF2B5EF4-FFF2-40B4-BE49-F238E27FC236}">
                        <a16:creationId xmlns:a16="http://schemas.microsoft.com/office/drawing/2014/main" id="{B31F940E-EFDF-9ADB-F679-B7D146B04FEC}"/>
                      </a:ext>
                    </a:extLst>
                  </p:cNvPr>
                  <p:cNvGrpSpPr/>
                  <p:nvPr/>
                </p:nvGrpSpPr>
                <p:grpSpPr>
                  <a:xfrm>
                    <a:off x="3177929" y="3047578"/>
                    <a:ext cx="1377387" cy="1377387"/>
                    <a:chOff x="530530" y="3145118"/>
                    <a:chExt cx="1377387" cy="1377387"/>
                  </a:xfrm>
                </p:grpSpPr>
                <p:sp>
                  <p:nvSpPr>
                    <p:cNvPr id="65" name="椭圆 64">
                      <a:extLst>
                        <a:ext uri="{FF2B5EF4-FFF2-40B4-BE49-F238E27FC236}">
                          <a16:creationId xmlns:a16="http://schemas.microsoft.com/office/drawing/2014/main" id="{DD71DBEE-99D9-EC1B-F7CD-6BB2A7DB37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0530" y="3145118"/>
                      <a:ext cx="1377387" cy="1377387"/>
                    </a:xfrm>
                    <a:prstGeom prst="ellipse">
                      <a:avLst/>
                    </a:prstGeom>
                    <a:noFill/>
                    <a:ln w="28575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66" name="文本框 65">
                      <a:extLst>
                        <a:ext uri="{FF2B5EF4-FFF2-40B4-BE49-F238E27FC236}">
                          <a16:creationId xmlns:a16="http://schemas.microsoft.com/office/drawing/2014/main" id="{3728367F-DC3B-F80F-E6CB-368CA4486ED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90366" y="3418313"/>
                      <a:ext cx="1257714" cy="830997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关键</a:t>
                      </a:r>
                      <a:endParaRPr lang="en-US" altLang="zh-CN" sz="2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数字</a:t>
                      </a:r>
                      <a:endParaRPr lang="zh-CN" altLang="en-US" sz="2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59" name="组合 58">
                    <a:extLst>
                      <a:ext uri="{FF2B5EF4-FFF2-40B4-BE49-F238E27FC236}">
                        <a16:creationId xmlns:a16="http://schemas.microsoft.com/office/drawing/2014/main" id="{87D0F404-6103-2B0C-5B03-F54F90D0646F}"/>
                      </a:ext>
                    </a:extLst>
                  </p:cNvPr>
                  <p:cNvGrpSpPr/>
                  <p:nvPr/>
                </p:nvGrpSpPr>
                <p:grpSpPr>
                  <a:xfrm>
                    <a:off x="1141767" y="4833798"/>
                    <a:ext cx="1377387" cy="1377387"/>
                    <a:chOff x="530530" y="3145118"/>
                    <a:chExt cx="1377387" cy="1377387"/>
                  </a:xfrm>
                </p:grpSpPr>
                <p:sp>
                  <p:nvSpPr>
                    <p:cNvPr id="63" name="椭圆 62">
                      <a:extLst>
                        <a:ext uri="{FF2B5EF4-FFF2-40B4-BE49-F238E27FC236}">
                          <a16:creationId xmlns:a16="http://schemas.microsoft.com/office/drawing/2014/main" id="{E939DF79-5EE5-E384-AEDB-01F5323A65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0530" y="3145118"/>
                      <a:ext cx="1377387" cy="1377387"/>
                    </a:xfrm>
                    <a:prstGeom prst="ellipse">
                      <a:avLst/>
                    </a:prstGeom>
                    <a:noFill/>
                    <a:ln w="28575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64" name="文本框 63">
                      <a:extLst>
                        <a:ext uri="{FF2B5EF4-FFF2-40B4-BE49-F238E27FC236}">
                          <a16:creationId xmlns:a16="http://schemas.microsoft.com/office/drawing/2014/main" id="{8D795A8D-7F3E-798F-94A8-88DE32E3546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90366" y="3418313"/>
                      <a:ext cx="1257714" cy="830997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关键</a:t>
                      </a:r>
                      <a:endParaRPr lang="en-US" altLang="zh-CN" sz="2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数字</a:t>
                      </a:r>
                      <a:endParaRPr lang="zh-CN" altLang="en-US" sz="2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60" name="组合 59">
                    <a:extLst>
                      <a:ext uri="{FF2B5EF4-FFF2-40B4-BE49-F238E27FC236}">
                        <a16:creationId xmlns:a16="http://schemas.microsoft.com/office/drawing/2014/main" id="{061A07E4-A466-40E8-1D21-F9E01FEA97EF}"/>
                      </a:ext>
                    </a:extLst>
                  </p:cNvPr>
                  <p:cNvGrpSpPr/>
                  <p:nvPr/>
                </p:nvGrpSpPr>
                <p:grpSpPr>
                  <a:xfrm>
                    <a:off x="3177929" y="4833798"/>
                    <a:ext cx="1377387" cy="1377387"/>
                    <a:chOff x="530530" y="3145118"/>
                    <a:chExt cx="1377387" cy="1377387"/>
                  </a:xfrm>
                </p:grpSpPr>
                <p:sp>
                  <p:nvSpPr>
                    <p:cNvPr id="61" name="椭圆 60">
                      <a:extLst>
                        <a:ext uri="{FF2B5EF4-FFF2-40B4-BE49-F238E27FC236}">
                          <a16:creationId xmlns:a16="http://schemas.microsoft.com/office/drawing/2014/main" id="{69EAD4ED-50D7-AACA-B1E1-5ACC996E1C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0530" y="3145118"/>
                      <a:ext cx="1377387" cy="1377387"/>
                    </a:xfrm>
                    <a:prstGeom prst="ellipse">
                      <a:avLst/>
                    </a:prstGeom>
                    <a:noFill/>
                    <a:ln w="28575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62" name="文本框 61">
                      <a:extLst>
                        <a:ext uri="{FF2B5EF4-FFF2-40B4-BE49-F238E27FC236}">
                          <a16:creationId xmlns:a16="http://schemas.microsoft.com/office/drawing/2014/main" id="{C14DD094-28F5-17BC-D9D6-912C31AADF7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90366" y="3418313"/>
                      <a:ext cx="1257714" cy="830997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关键</a:t>
                      </a:r>
                      <a:endParaRPr lang="en-US" altLang="zh-CN" sz="2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数字</a:t>
                      </a:r>
                      <a:endParaRPr lang="zh-CN" altLang="en-US" sz="2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</p:grpSp>
          <p:graphicFrame>
            <p:nvGraphicFramePr>
              <p:cNvPr id="39" name="图表 38">
                <a:extLst>
                  <a:ext uri="{FF2B5EF4-FFF2-40B4-BE49-F238E27FC236}">
                    <a16:creationId xmlns:a16="http://schemas.microsoft.com/office/drawing/2014/main" id="{2FAF9318-53B6-B549-1955-BC4CFBC36B7D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243364555"/>
                  </p:ext>
                </p:extLst>
              </p:nvPr>
            </p:nvGraphicFramePr>
            <p:xfrm>
              <a:off x="6309809" y="1219471"/>
              <a:ext cx="4919239" cy="248763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grpSp>
            <p:nvGrpSpPr>
              <p:cNvPr id="40" name="组合 39">
                <a:extLst>
                  <a:ext uri="{FF2B5EF4-FFF2-40B4-BE49-F238E27FC236}">
                    <a16:creationId xmlns:a16="http://schemas.microsoft.com/office/drawing/2014/main" id="{A91230BB-F845-DB2B-2C6D-26CBB3CA9B6F}"/>
                  </a:ext>
                </a:extLst>
              </p:cNvPr>
              <p:cNvGrpSpPr/>
              <p:nvPr/>
            </p:nvGrpSpPr>
            <p:grpSpPr>
              <a:xfrm>
                <a:off x="6609604" y="4232076"/>
                <a:ext cx="1204500" cy="1204498"/>
                <a:chOff x="1845198" y="3299528"/>
                <a:chExt cx="1204500" cy="1204498"/>
              </a:xfrm>
            </p:grpSpPr>
            <p:sp>
              <p:nvSpPr>
                <p:cNvPr id="53" name="椭圆 52">
                  <a:extLst>
                    <a:ext uri="{FF2B5EF4-FFF2-40B4-BE49-F238E27FC236}">
                      <a16:creationId xmlns:a16="http://schemas.microsoft.com/office/drawing/2014/main" id="{37BFCD0E-1F96-2D8A-1A61-F96906727BA7}"/>
                    </a:ext>
                  </a:extLst>
                </p:cNvPr>
                <p:cNvSpPr/>
                <p:nvPr/>
              </p:nvSpPr>
              <p:spPr>
                <a:xfrm>
                  <a:off x="1845200" y="3299528"/>
                  <a:ext cx="1204498" cy="1204498"/>
                </a:xfrm>
                <a:prstGeom prst="ellipse">
                  <a:avLst/>
                </a:prstGeom>
                <a:noFill/>
                <a:ln w="152400" cap="flat" cmpd="sng" algn="ctr">
                  <a:solidFill>
                    <a:schemeClr val="bg1">
                      <a:lumMod val="85000"/>
                    </a:schemeClr>
                  </a:solidFill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864" tIns="27432" rIns="54864" bIns="27432" rtlCol="0" anchor="ctr"/>
                <a:lstStyle/>
                <a:p>
                  <a:pPr algn="ctr"/>
                  <a:endParaRPr lang="zh-CN" altLang="en-US" sz="1080"/>
                </a:p>
              </p:txBody>
            </p:sp>
            <p:sp>
              <p:nvSpPr>
                <p:cNvPr id="54" name="弧形 34">
                  <a:extLst>
                    <a:ext uri="{FF2B5EF4-FFF2-40B4-BE49-F238E27FC236}">
                      <a16:creationId xmlns:a16="http://schemas.microsoft.com/office/drawing/2014/main" id="{CAE02C56-293A-8226-B549-C7E28F4E3A50}"/>
                    </a:ext>
                  </a:extLst>
                </p:cNvPr>
                <p:cNvSpPr/>
                <p:nvPr/>
              </p:nvSpPr>
              <p:spPr>
                <a:xfrm>
                  <a:off x="1845198" y="3299528"/>
                  <a:ext cx="1204500" cy="1204497"/>
                </a:xfrm>
                <a:prstGeom prst="arc">
                  <a:avLst>
                    <a:gd name="adj1" fmla="val 16200000"/>
                    <a:gd name="adj2" fmla="val 7133991"/>
                  </a:avLst>
                </a:prstGeom>
                <a:noFill/>
                <a:ln w="152400" cap="rnd" cmpd="sng" algn="ctr">
                  <a:solidFill>
                    <a:schemeClr val="accent1"/>
                  </a:solidFill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864" tIns="27432" rIns="54864" bIns="27432" rtlCol="0" anchor="ctr"/>
                <a:lstStyle/>
                <a:p>
                  <a:pPr algn="ctr"/>
                  <a:endParaRPr lang="zh-CN" altLang="en-US" sz="1080"/>
                </a:p>
              </p:txBody>
            </p:sp>
            <p:sp>
              <p:nvSpPr>
                <p:cNvPr id="55" name="文本框 54">
                  <a:extLst>
                    <a:ext uri="{FF2B5EF4-FFF2-40B4-BE49-F238E27FC236}">
                      <a16:creationId xmlns:a16="http://schemas.microsoft.com/office/drawing/2014/main" id="{5B2D8BCA-7711-05BA-8DBE-42172F17B233}"/>
                    </a:ext>
                  </a:extLst>
                </p:cNvPr>
                <p:cNvSpPr txBox="1"/>
                <p:nvPr/>
              </p:nvSpPr>
              <p:spPr>
                <a:xfrm>
                  <a:off x="2041186" y="3726345"/>
                  <a:ext cx="812524" cy="350865"/>
                </a:xfrm>
                <a:prstGeom prst="rect">
                  <a:avLst/>
                </a:prstGeom>
                <a:noFill/>
                <a:effectLst/>
              </p:spPr>
              <p:txBody>
                <a:bodyPr wrap="square" lIns="54864" tIns="27432" rIns="54864" bIns="27432">
                  <a:spAutoFit/>
                </a:bodyPr>
                <a:lstStyle/>
                <a:p>
                  <a:pPr algn="ctr"/>
                  <a:r>
                    <a:rPr lang="en-US" altLang="zh-CN" sz="1920" dirty="0">
                      <a:solidFill>
                        <a:schemeClr val="accent1"/>
                      </a:solidFill>
                      <a:latin typeface="+mj-lt"/>
                    </a:rPr>
                    <a:t>58%</a:t>
                  </a:r>
                  <a:endParaRPr lang="zh-CN" altLang="en-US" sz="1920" dirty="0">
                    <a:solidFill>
                      <a:schemeClr val="accent1"/>
                    </a:solidFill>
                    <a:latin typeface="+mj-lt"/>
                  </a:endParaRPr>
                </a:p>
              </p:txBody>
            </p:sp>
          </p:grpSp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AC3DDEC1-1CB1-BA12-62FC-5501704C01E3}"/>
                  </a:ext>
                </a:extLst>
              </p:cNvPr>
              <p:cNvSpPr txBox="1"/>
              <p:nvPr/>
            </p:nvSpPr>
            <p:spPr>
              <a:xfrm>
                <a:off x="6078982" y="5846615"/>
                <a:ext cx="226574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800" kern="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cs typeface="+mn-ea"/>
                    <a:sym typeface="+mn-lt"/>
                  </a:rPr>
                  <a:t>在这里输入你的正文</a:t>
                </a:r>
                <a:endPara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grpSp>
            <p:nvGrpSpPr>
              <p:cNvPr id="44" name="组合 43">
                <a:extLst>
                  <a:ext uri="{FF2B5EF4-FFF2-40B4-BE49-F238E27FC236}">
                    <a16:creationId xmlns:a16="http://schemas.microsoft.com/office/drawing/2014/main" id="{3539FAAC-9DD9-F7EB-CC4F-1F80D8C81B9D}"/>
                  </a:ext>
                </a:extLst>
              </p:cNvPr>
              <p:cNvGrpSpPr/>
              <p:nvPr/>
            </p:nvGrpSpPr>
            <p:grpSpPr>
              <a:xfrm>
                <a:off x="9553952" y="4232076"/>
                <a:ext cx="1204500" cy="1204498"/>
                <a:chOff x="1845198" y="3299528"/>
                <a:chExt cx="1204500" cy="1204498"/>
              </a:xfrm>
            </p:grpSpPr>
            <p:sp>
              <p:nvSpPr>
                <p:cNvPr id="49" name="椭圆 48">
                  <a:extLst>
                    <a:ext uri="{FF2B5EF4-FFF2-40B4-BE49-F238E27FC236}">
                      <a16:creationId xmlns:a16="http://schemas.microsoft.com/office/drawing/2014/main" id="{BDBCDA71-D028-93FA-D5BD-6C91A0C5F0C9}"/>
                    </a:ext>
                  </a:extLst>
                </p:cNvPr>
                <p:cNvSpPr/>
                <p:nvPr/>
              </p:nvSpPr>
              <p:spPr>
                <a:xfrm>
                  <a:off x="1845200" y="3299528"/>
                  <a:ext cx="1204498" cy="1204498"/>
                </a:xfrm>
                <a:prstGeom prst="ellipse">
                  <a:avLst/>
                </a:prstGeom>
                <a:noFill/>
                <a:ln w="152400" cap="flat" cmpd="sng" algn="ctr">
                  <a:solidFill>
                    <a:schemeClr val="bg1">
                      <a:lumMod val="85000"/>
                    </a:schemeClr>
                  </a:solidFill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864" tIns="27432" rIns="54864" bIns="27432" rtlCol="0" anchor="ctr"/>
                <a:lstStyle/>
                <a:p>
                  <a:pPr algn="ctr"/>
                  <a:endParaRPr lang="zh-CN" altLang="en-US" sz="1080"/>
                </a:p>
              </p:txBody>
            </p:sp>
            <p:sp>
              <p:nvSpPr>
                <p:cNvPr id="50" name="弧形 43">
                  <a:extLst>
                    <a:ext uri="{FF2B5EF4-FFF2-40B4-BE49-F238E27FC236}">
                      <a16:creationId xmlns:a16="http://schemas.microsoft.com/office/drawing/2014/main" id="{9B918668-4EED-04B4-39C7-ED570EDAE99A}"/>
                    </a:ext>
                  </a:extLst>
                </p:cNvPr>
                <p:cNvSpPr/>
                <p:nvPr/>
              </p:nvSpPr>
              <p:spPr>
                <a:xfrm>
                  <a:off x="1845198" y="3299528"/>
                  <a:ext cx="1204500" cy="1204497"/>
                </a:xfrm>
                <a:prstGeom prst="arc">
                  <a:avLst>
                    <a:gd name="adj1" fmla="val 16200000"/>
                    <a:gd name="adj2" fmla="val 141750"/>
                  </a:avLst>
                </a:prstGeom>
                <a:noFill/>
                <a:ln w="152400" cap="rnd" cmpd="sng" algn="ctr">
                  <a:solidFill>
                    <a:schemeClr val="accent1"/>
                  </a:solidFill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864" tIns="27432" rIns="54864" bIns="27432" rtlCol="0" anchor="ctr"/>
                <a:lstStyle/>
                <a:p>
                  <a:pPr algn="ctr"/>
                  <a:endParaRPr lang="zh-CN" altLang="en-US" sz="1080"/>
                </a:p>
              </p:txBody>
            </p:sp>
            <p:sp>
              <p:nvSpPr>
                <p:cNvPr id="51" name="文本框 50">
                  <a:extLst>
                    <a:ext uri="{FF2B5EF4-FFF2-40B4-BE49-F238E27FC236}">
                      <a16:creationId xmlns:a16="http://schemas.microsoft.com/office/drawing/2014/main" id="{59156A9F-4ADC-B940-5BF3-C526A314F47C}"/>
                    </a:ext>
                  </a:extLst>
                </p:cNvPr>
                <p:cNvSpPr txBox="1"/>
                <p:nvPr/>
              </p:nvSpPr>
              <p:spPr>
                <a:xfrm>
                  <a:off x="2041186" y="3726345"/>
                  <a:ext cx="812524" cy="350865"/>
                </a:xfrm>
                <a:prstGeom prst="rect">
                  <a:avLst/>
                </a:prstGeom>
                <a:noFill/>
                <a:effectLst/>
              </p:spPr>
              <p:txBody>
                <a:bodyPr wrap="square" lIns="54864" tIns="27432" rIns="54864" bIns="27432">
                  <a:spAutoFit/>
                </a:bodyPr>
                <a:lstStyle/>
                <a:p>
                  <a:pPr algn="ctr"/>
                  <a:r>
                    <a:rPr lang="en-US" altLang="zh-CN" sz="1920">
                      <a:solidFill>
                        <a:schemeClr val="accent1"/>
                      </a:solidFill>
                      <a:latin typeface="+mj-lt"/>
                    </a:rPr>
                    <a:t>25%</a:t>
                  </a:r>
                  <a:endParaRPr lang="zh-CN" altLang="en-US" sz="1920" dirty="0">
                    <a:solidFill>
                      <a:schemeClr val="accent1"/>
                    </a:solidFill>
                    <a:latin typeface="+mj-lt"/>
                  </a:endParaRPr>
                </a:p>
              </p:txBody>
            </p:sp>
          </p:grpSp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E614C9BA-DF4C-A09F-8C05-1EC5B7A990F9}"/>
                  </a:ext>
                </a:extLst>
              </p:cNvPr>
              <p:cNvSpPr txBox="1"/>
              <p:nvPr/>
            </p:nvSpPr>
            <p:spPr>
              <a:xfrm>
                <a:off x="9023330" y="5846615"/>
                <a:ext cx="226574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800" kern="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cs typeface="+mn-ea"/>
                    <a:sym typeface="+mn-lt"/>
                  </a:rPr>
                  <a:t>在这里输入你的正文</a:t>
                </a:r>
                <a:endPara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15590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卡通画&#10;&#10;中度可信度描述已自动生成">
            <a:extLst>
              <a:ext uri="{FF2B5EF4-FFF2-40B4-BE49-F238E27FC236}">
                <a16:creationId xmlns:a16="http://schemas.microsoft.com/office/drawing/2014/main" id="{D8C9929C-08CB-6514-74AF-0278BA774A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BDA17588-B473-696E-5CD9-918AD31347CE}"/>
              </a:ext>
            </a:extLst>
          </p:cNvPr>
          <p:cNvSpPr txBox="1"/>
          <p:nvPr/>
        </p:nvSpPr>
        <p:spPr>
          <a:xfrm>
            <a:off x="609600" y="406809"/>
            <a:ext cx="246221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业绩成果展示</a:t>
            </a:r>
          </a:p>
        </p:txBody>
      </p:sp>
      <p:sp>
        <p:nvSpPr>
          <p:cNvPr id="4" name="文本占位符 9">
            <a:extLst>
              <a:ext uri="{FF2B5EF4-FFF2-40B4-BE49-F238E27FC236}">
                <a16:creationId xmlns:a16="http://schemas.microsoft.com/office/drawing/2014/main" id="{89AE327A-B257-9C40-5706-AAA50B115A28}"/>
              </a:ext>
            </a:extLst>
          </p:cNvPr>
          <p:cNvSpPr txBox="1">
            <a:spLocks/>
          </p:cNvSpPr>
          <p:nvPr/>
        </p:nvSpPr>
        <p:spPr>
          <a:xfrm>
            <a:off x="3141663" y="655320"/>
            <a:ext cx="1622239" cy="1938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/Work results show</a:t>
            </a:r>
          </a:p>
        </p:txBody>
      </p:sp>
      <p:grpSp>
        <p:nvGrpSpPr>
          <p:cNvPr id="103" name="组合 102">
            <a:extLst>
              <a:ext uri="{FF2B5EF4-FFF2-40B4-BE49-F238E27FC236}">
                <a16:creationId xmlns:a16="http://schemas.microsoft.com/office/drawing/2014/main" id="{87C0B20A-5440-FD85-DEFE-167D425CABBF}"/>
              </a:ext>
            </a:extLst>
          </p:cNvPr>
          <p:cNvGrpSpPr/>
          <p:nvPr/>
        </p:nvGrpSpPr>
        <p:grpSpPr>
          <a:xfrm>
            <a:off x="695146" y="1297449"/>
            <a:ext cx="10801708" cy="4738249"/>
            <a:chOff x="694967" y="1297449"/>
            <a:chExt cx="10801708" cy="4738249"/>
          </a:xfrm>
        </p:grpSpPr>
        <p:sp>
          <p:nvSpPr>
            <p:cNvPr id="79" name="矩形: 圆角 5">
              <a:extLst>
                <a:ext uri="{FF2B5EF4-FFF2-40B4-BE49-F238E27FC236}">
                  <a16:creationId xmlns:a16="http://schemas.microsoft.com/office/drawing/2014/main" id="{1BCF6C67-B3CD-BCCC-224B-4D0B5084D381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223986" y="1416133"/>
              <a:ext cx="6272689" cy="1314367"/>
            </a:xfrm>
            <a:prstGeom prst="roundRect">
              <a:avLst>
                <a:gd name="adj" fmla="val 5303"/>
              </a:avLst>
            </a:prstGeom>
            <a:noFill/>
            <a:ln w="1143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l"/>
              <a:endParaRPr lang="zh-CN" altLang="en-US" sz="144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80" name="矩形: 圆角 15">
              <a:extLst>
                <a:ext uri="{FF2B5EF4-FFF2-40B4-BE49-F238E27FC236}">
                  <a16:creationId xmlns:a16="http://schemas.microsoft.com/office/drawing/2014/main" id="{B952213B-0ED4-8003-F481-66A9578AD987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223986" y="3068732"/>
              <a:ext cx="6272689" cy="1314367"/>
            </a:xfrm>
            <a:prstGeom prst="roundRect">
              <a:avLst>
                <a:gd name="adj" fmla="val 5303"/>
              </a:avLst>
            </a:prstGeom>
            <a:noFill/>
            <a:ln w="1143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l"/>
              <a:endParaRPr lang="zh-CN" altLang="en-US" sz="144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81" name="矩形: 圆角 23">
              <a:extLst>
                <a:ext uri="{FF2B5EF4-FFF2-40B4-BE49-F238E27FC236}">
                  <a16:creationId xmlns:a16="http://schemas.microsoft.com/office/drawing/2014/main" id="{3E45E981-DE66-EAD0-6AE4-53E50A68493B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5223986" y="4721331"/>
              <a:ext cx="6272689" cy="1314367"/>
            </a:xfrm>
            <a:prstGeom prst="roundRect">
              <a:avLst>
                <a:gd name="adj" fmla="val 5303"/>
              </a:avLst>
            </a:prstGeom>
            <a:noFill/>
            <a:ln w="1143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l"/>
              <a:endParaRPr lang="zh-CN" altLang="en-US" sz="144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82" name="Round Same Side Corner Rectangle 6_1">
              <a:extLst>
                <a:ext uri="{FF2B5EF4-FFF2-40B4-BE49-F238E27FC236}">
                  <a16:creationId xmlns:a16="http://schemas.microsoft.com/office/drawing/2014/main" id="{BE1952AC-CE94-8AFA-6945-6343B70EDBB6}"/>
                </a:ext>
              </a:extLst>
            </p:cNvPr>
            <p:cNvSpPr/>
            <p:nvPr/>
          </p:nvSpPr>
          <p:spPr>
            <a:xfrm>
              <a:off x="5500830" y="1300881"/>
              <a:ext cx="681486" cy="828000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Round Same Side Corner Rectangle 19_1">
              <a:extLst>
                <a:ext uri="{FF2B5EF4-FFF2-40B4-BE49-F238E27FC236}">
                  <a16:creationId xmlns:a16="http://schemas.microsoft.com/office/drawing/2014/main" id="{1FCE84A4-3049-D2A0-CF45-E700F3BB4AEB}"/>
                </a:ext>
              </a:extLst>
            </p:cNvPr>
            <p:cNvSpPr/>
            <p:nvPr/>
          </p:nvSpPr>
          <p:spPr>
            <a:xfrm>
              <a:off x="5500830" y="2953480"/>
              <a:ext cx="681486" cy="828000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Round Same Side Corner Rectangle 27_1">
              <a:extLst>
                <a:ext uri="{FF2B5EF4-FFF2-40B4-BE49-F238E27FC236}">
                  <a16:creationId xmlns:a16="http://schemas.microsoft.com/office/drawing/2014/main" id="{FE073B14-DF7A-2EF9-9A87-246552866036}"/>
                </a:ext>
              </a:extLst>
            </p:cNvPr>
            <p:cNvSpPr/>
            <p:nvPr/>
          </p:nvSpPr>
          <p:spPr>
            <a:xfrm>
              <a:off x="5500830" y="4606079"/>
              <a:ext cx="681486" cy="828000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直角三角形 84">
              <a:extLst>
                <a:ext uri="{FF2B5EF4-FFF2-40B4-BE49-F238E27FC236}">
                  <a16:creationId xmlns:a16="http://schemas.microsoft.com/office/drawing/2014/main" id="{396A57AC-0B4A-B307-2E63-A3000C8E0F20}"/>
                </a:ext>
              </a:extLst>
            </p:cNvPr>
            <p:cNvSpPr/>
            <p:nvPr/>
          </p:nvSpPr>
          <p:spPr>
            <a:xfrm rot="10800000" flipV="1">
              <a:off x="5428772" y="1297449"/>
              <a:ext cx="72867" cy="120016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l"/>
              <a:endParaRPr lang="zh-CN" altLang="en-US" sz="144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86" name="矩形: 圆角 3">
              <a:extLst>
                <a:ext uri="{FF2B5EF4-FFF2-40B4-BE49-F238E27FC236}">
                  <a16:creationId xmlns:a16="http://schemas.microsoft.com/office/drawing/2014/main" id="{6F86A9C5-1CC4-6F59-14C3-204F4887C77C}"/>
                </a:ext>
              </a:extLst>
            </p:cNvPr>
            <p:cNvSpPr/>
            <p:nvPr/>
          </p:nvSpPr>
          <p:spPr>
            <a:xfrm>
              <a:off x="694967" y="1300881"/>
              <a:ext cx="3859200" cy="461880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100000">
                  <a:schemeClr val="accent1">
                    <a:lumMod val="50000"/>
                  </a:schemeClr>
                </a:gs>
                <a:gs pos="0">
                  <a:schemeClr val="accent1">
                    <a:alpha val="50000"/>
                  </a:schemeClr>
                </a:gs>
              </a:gsLst>
              <a:lin ang="189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7" name="图片 86">
              <a:extLst>
                <a:ext uri="{FF2B5EF4-FFF2-40B4-BE49-F238E27FC236}">
                  <a16:creationId xmlns:a16="http://schemas.microsoft.com/office/drawing/2014/main" id="{347DDA07-0BD7-C355-1B01-0598E8CF07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147"/>
            <a:stretch/>
          </p:blipFill>
          <p:spPr>
            <a:xfrm>
              <a:off x="800249" y="1416133"/>
              <a:ext cx="3859788" cy="4619565"/>
            </a:xfrm>
            <a:prstGeom prst="rect">
              <a:avLst/>
            </a:prstGeom>
            <a:ln>
              <a:gradFill>
                <a:gsLst>
                  <a:gs pos="0">
                    <a:schemeClr val="accent1">
                      <a:lumMod val="20000"/>
                      <a:lumOff val="80000"/>
                      <a:alpha val="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2700000" scaled="0"/>
              </a:gradFill>
            </a:ln>
          </p:spPr>
        </p:pic>
        <p:sp>
          <p:nvSpPr>
            <p:cNvPr id="88" name="文本框 87">
              <a:extLst>
                <a:ext uri="{FF2B5EF4-FFF2-40B4-BE49-F238E27FC236}">
                  <a16:creationId xmlns:a16="http://schemas.microsoft.com/office/drawing/2014/main" id="{81CF60E6-3D6F-57A6-7B7B-3356F75AE254}"/>
                </a:ext>
              </a:extLst>
            </p:cNvPr>
            <p:cNvSpPr txBox="1"/>
            <p:nvPr/>
          </p:nvSpPr>
          <p:spPr>
            <a:xfrm>
              <a:off x="6432081" y="1573514"/>
              <a:ext cx="2154436" cy="430887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t">
              <a:spAutoFit/>
            </a:bodyPr>
            <a:lstStyle/>
            <a:p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请添加小标题</a:t>
              </a:r>
            </a:p>
          </p:txBody>
        </p:sp>
        <p:sp>
          <p:nvSpPr>
            <p:cNvPr id="89" name="文本框 88">
              <a:extLst>
                <a:ext uri="{FF2B5EF4-FFF2-40B4-BE49-F238E27FC236}">
                  <a16:creationId xmlns:a16="http://schemas.microsoft.com/office/drawing/2014/main" id="{8282D72C-3F96-1A17-D72B-B4D8F328898A}"/>
                </a:ext>
              </a:extLst>
            </p:cNvPr>
            <p:cNvSpPr txBox="1"/>
            <p:nvPr/>
          </p:nvSpPr>
          <p:spPr>
            <a:xfrm>
              <a:off x="6444781" y="2020463"/>
              <a:ext cx="4912628" cy="54399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b="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n-ea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  <p:sp>
          <p:nvSpPr>
            <p:cNvPr id="90" name="矩形: 圆顶角 6">
              <a:extLst>
                <a:ext uri="{FF2B5EF4-FFF2-40B4-BE49-F238E27FC236}">
                  <a16:creationId xmlns:a16="http://schemas.microsoft.com/office/drawing/2014/main" id="{D67B077F-1D11-7D7F-AE97-D64A3C3F48D0}"/>
                </a:ext>
              </a:extLst>
            </p:cNvPr>
            <p:cNvSpPr/>
            <p:nvPr/>
          </p:nvSpPr>
          <p:spPr>
            <a:xfrm>
              <a:off x="5500830" y="1300881"/>
              <a:ext cx="681486" cy="828000"/>
            </a:xfrm>
            <a:prstGeom prst="round2SameRect">
              <a:avLst>
                <a:gd name="adj1" fmla="val 0"/>
                <a:gd name="adj2" fmla="val 5000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127000" dir="2700000" algn="tl" rotWithShape="0">
                <a:schemeClr val="accent1">
                  <a:lumMod val="50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文本框 90">
              <a:extLst>
                <a:ext uri="{FF2B5EF4-FFF2-40B4-BE49-F238E27FC236}">
                  <a16:creationId xmlns:a16="http://schemas.microsoft.com/office/drawing/2014/main" id="{F107143A-9560-BD18-2DCA-966615C1D38A}"/>
                </a:ext>
              </a:extLst>
            </p:cNvPr>
            <p:cNvSpPr txBox="1"/>
            <p:nvPr/>
          </p:nvSpPr>
          <p:spPr>
            <a:xfrm>
              <a:off x="5625485" y="1593764"/>
              <a:ext cx="432177" cy="36933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+mj-ea"/>
                  <a:ea typeface="+mj-ea"/>
                </a:rPr>
                <a:t>01</a:t>
              </a:r>
              <a:endParaRPr lang="zh-CN" altLang="en-US" sz="2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92" name="直角三角形 91">
              <a:extLst>
                <a:ext uri="{FF2B5EF4-FFF2-40B4-BE49-F238E27FC236}">
                  <a16:creationId xmlns:a16="http://schemas.microsoft.com/office/drawing/2014/main" id="{AFCA75C2-9E3F-B304-A172-F59AC14622D4}"/>
                </a:ext>
              </a:extLst>
            </p:cNvPr>
            <p:cNvSpPr/>
            <p:nvPr/>
          </p:nvSpPr>
          <p:spPr>
            <a:xfrm rot="10800000" flipV="1">
              <a:off x="5428772" y="2950048"/>
              <a:ext cx="72867" cy="120016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l"/>
              <a:endParaRPr lang="zh-CN" altLang="en-US" sz="144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93" name="文本框 92">
              <a:extLst>
                <a:ext uri="{FF2B5EF4-FFF2-40B4-BE49-F238E27FC236}">
                  <a16:creationId xmlns:a16="http://schemas.microsoft.com/office/drawing/2014/main" id="{5D09B167-3012-C013-C9C7-B00128163005}"/>
                </a:ext>
              </a:extLst>
            </p:cNvPr>
            <p:cNvSpPr txBox="1"/>
            <p:nvPr/>
          </p:nvSpPr>
          <p:spPr>
            <a:xfrm>
              <a:off x="6432081" y="3226113"/>
              <a:ext cx="2154436" cy="430887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t">
              <a:spAutoFit/>
            </a:bodyPr>
            <a:lstStyle/>
            <a:p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请添加小标题</a:t>
              </a:r>
            </a:p>
          </p:txBody>
        </p:sp>
        <p:sp>
          <p:nvSpPr>
            <p:cNvPr id="94" name="文本框 93">
              <a:extLst>
                <a:ext uri="{FF2B5EF4-FFF2-40B4-BE49-F238E27FC236}">
                  <a16:creationId xmlns:a16="http://schemas.microsoft.com/office/drawing/2014/main" id="{3F63BFCB-D4D0-4E47-141A-ABA17C6BD4CA}"/>
                </a:ext>
              </a:extLst>
            </p:cNvPr>
            <p:cNvSpPr txBox="1"/>
            <p:nvPr/>
          </p:nvSpPr>
          <p:spPr>
            <a:xfrm>
              <a:off x="6444781" y="3673062"/>
              <a:ext cx="4912628" cy="54399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b="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n-ea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  <p:sp>
          <p:nvSpPr>
            <p:cNvPr id="95" name="矩形: 圆顶角 19">
              <a:extLst>
                <a:ext uri="{FF2B5EF4-FFF2-40B4-BE49-F238E27FC236}">
                  <a16:creationId xmlns:a16="http://schemas.microsoft.com/office/drawing/2014/main" id="{F91AA9E5-533A-C6E5-AF71-9ED0DAC2FD20}"/>
                </a:ext>
              </a:extLst>
            </p:cNvPr>
            <p:cNvSpPr/>
            <p:nvPr/>
          </p:nvSpPr>
          <p:spPr>
            <a:xfrm>
              <a:off x="5500830" y="2953480"/>
              <a:ext cx="681486" cy="828000"/>
            </a:xfrm>
            <a:prstGeom prst="round2SameRect">
              <a:avLst>
                <a:gd name="adj1" fmla="val 0"/>
                <a:gd name="adj2" fmla="val 5000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127000" dir="2700000" algn="tl" rotWithShape="0">
                <a:schemeClr val="accent1">
                  <a:lumMod val="50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文本框 95">
              <a:extLst>
                <a:ext uri="{FF2B5EF4-FFF2-40B4-BE49-F238E27FC236}">
                  <a16:creationId xmlns:a16="http://schemas.microsoft.com/office/drawing/2014/main" id="{EED1FAB1-4ED8-C9B0-D7A3-91EB2FF694B9}"/>
                </a:ext>
              </a:extLst>
            </p:cNvPr>
            <p:cNvSpPr txBox="1"/>
            <p:nvPr/>
          </p:nvSpPr>
          <p:spPr>
            <a:xfrm>
              <a:off x="5625485" y="3246363"/>
              <a:ext cx="432177" cy="36933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+mj-ea"/>
                  <a:ea typeface="+mj-ea"/>
                </a:rPr>
                <a:t>02</a:t>
              </a:r>
              <a:endParaRPr lang="zh-CN" altLang="en-US" sz="2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97" name="直角三角形 96">
              <a:extLst>
                <a:ext uri="{FF2B5EF4-FFF2-40B4-BE49-F238E27FC236}">
                  <a16:creationId xmlns:a16="http://schemas.microsoft.com/office/drawing/2014/main" id="{5FDF0486-2075-5D41-A45A-438864C005FE}"/>
                </a:ext>
              </a:extLst>
            </p:cNvPr>
            <p:cNvSpPr/>
            <p:nvPr/>
          </p:nvSpPr>
          <p:spPr>
            <a:xfrm rot="10800000" flipV="1">
              <a:off x="5428772" y="4602647"/>
              <a:ext cx="72867" cy="120016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lstStyle/>
            <a:p>
              <a:pPr algn="l"/>
              <a:endParaRPr lang="zh-CN" altLang="en-US" sz="144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98" name="文本框 97">
              <a:extLst>
                <a:ext uri="{FF2B5EF4-FFF2-40B4-BE49-F238E27FC236}">
                  <a16:creationId xmlns:a16="http://schemas.microsoft.com/office/drawing/2014/main" id="{DA56D437-BFF9-C1B5-6793-5B57008B3716}"/>
                </a:ext>
              </a:extLst>
            </p:cNvPr>
            <p:cNvSpPr txBox="1"/>
            <p:nvPr/>
          </p:nvSpPr>
          <p:spPr>
            <a:xfrm>
              <a:off x="6432081" y="4878712"/>
              <a:ext cx="2154436" cy="430887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t">
              <a:spAutoFit/>
            </a:bodyPr>
            <a:lstStyle/>
            <a:p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请添加小标题</a:t>
              </a:r>
            </a:p>
          </p:txBody>
        </p:sp>
        <p:sp>
          <p:nvSpPr>
            <p:cNvPr id="99" name="文本框 98">
              <a:extLst>
                <a:ext uri="{FF2B5EF4-FFF2-40B4-BE49-F238E27FC236}">
                  <a16:creationId xmlns:a16="http://schemas.microsoft.com/office/drawing/2014/main" id="{D2215101-3471-1964-487D-B1F7D81694CC}"/>
                </a:ext>
              </a:extLst>
            </p:cNvPr>
            <p:cNvSpPr txBox="1"/>
            <p:nvPr/>
          </p:nvSpPr>
          <p:spPr>
            <a:xfrm>
              <a:off x="6444781" y="5325661"/>
              <a:ext cx="4912628" cy="54399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b="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n-ea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  <p:sp>
          <p:nvSpPr>
            <p:cNvPr id="100" name="矩形: 圆顶角 27">
              <a:extLst>
                <a:ext uri="{FF2B5EF4-FFF2-40B4-BE49-F238E27FC236}">
                  <a16:creationId xmlns:a16="http://schemas.microsoft.com/office/drawing/2014/main" id="{76B1D439-8DA6-1404-6CF3-74C24C8F3607}"/>
                </a:ext>
              </a:extLst>
            </p:cNvPr>
            <p:cNvSpPr/>
            <p:nvPr/>
          </p:nvSpPr>
          <p:spPr>
            <a:xfrm>
              <a:off x="5500830" y="4606079"/>
              <a:ext cx="681486" cy="828000"/>
            </a:xfrm>
            <a:prstGeom prst="round2SameRect">
              <a:avLst>
                <a:gd name="adj1" fmla="val 0"/>
                <a:gd name="adj2" fmla="val 5000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127000" dir="2700000" algn="tl" rotWithShape="0">
                <a:schemeClr val="accent1">
                  <a:lumMod val="50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文本框 100">
              <a:extLst>
                <a:ext uri="{FF2B5EF4-FFF2-40B4-BE49-F238E27FC236}">
                  <a16:creationId xmlns:a16="http://schemas.microsoft.com/office/drawing/2014/main" id="{DB8A2487-F74D-EEEB-588B-224765F4BE49}"/>
                </a:ext>
              </a:extLst>
            </p:cNvPr>
            <p:cNvSpPr txBox="1"/>
            <p:nvPr/>
          </p:nvSpPr>
          <p:spPr>
            <a:xfrm>
              <a:off x="5625485" y="4898962"/>
              <a:ext cx="432177" cy="36933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+mj-ea"/>
                  <a:ea typeface="+mj-ea"/>
                </a:rPr>
                <a:t>03</a:t>
              </a:r>
              <a:endParaRPr lang="zh-CN" altLang="en-US" sz="2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32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卡通画&#10;&#10;中度可信度描述已自动生成">
            <a:extLst>
              <a:ext uri="{FF2B5EF4-FFF2-40B4-BE49-F238E27FC236}">
                <a16:creationId xmlns:a16="http://schemas.microsoft.com/office/drawing/2014/main" id="{D8C9929C-08CB-6514-74AF-0278BA774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BDA17588-B473-696E-5CD9-918AD31347CE}"/>
              </a:ext>
            </a:extLst>
          </p:cNvPr>
          <p:cNvSpPr txBox="1"/>
          <p:nvPr/>
        </p:nvSpPr>
        <p:spPr>
          <a:xfrm>
            <a:off x="609600" y="406809"/>
            <a:ext cx="246221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业绩成果展示</a:t>
            </a:r>
          </a:p>
        </p:txBody>
      </p:sp>
      <p:sp>
        <p:nvSpPr>
          <p:cNvPr id="4" name="文本占位符 9">
            <a:extLst>
              <a:ext uri="{FF2B5EF4-FFF2-40B4-BE49-F238E27FC236}">
                <a16:creationId xmlns:a16="http://schemas.microsoft.com/office/drawing/2014/main" id="{89AE327A-B257-9C40-5706-AAA50B115A28}"/>
              </a:ext>
            </a:extLst>
          </p:cNvPr>
          <p:cNvSpPr txBox="1">
            <a:spLocks/>
          </p:cNvSpPr>
          <p:nvPr/>
        </p:nvSpPr>
        <p:spPr>
          <a:xfrm>
            <a:off x="3141663" y="655320"/>
            <a:ext cx="1622239" cy="1938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/Work results show</a:t>
            </a:r>
          </a:p>
        </p:txBody>
      </p: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CC2AA36F-B835-A65C-2EC1-88E8822D0CE9}"/>
              </a:ext>
            </a:extLst>
          </p:cNvPr>
          <p:cNvGrpSpPr/>
          <p:nvPr/>
        </p:nvGrpSpPr>
        <p:grpSpPr>
          <a:xfrm>
            <a:off x="698500" y="1991288"/>
            <a:ext cx="10795000" cy="3010765"/>
            <a:chOff x="698500" y="2113208"/>
            <a:chExt cx="10795000" cy="3010765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03D0C3AE-2FFA-3F8A-CC47-4A785F92941D}"/>
                </a:ext>
              </a:extLst>
            </p:cNvPr>
            <p:cNvSpPr txBox="1"/>
            <p:nvPr/>
          </p:nvSpPr>
          <p:spPr>
            <a:xfrm>
              <a:off x="698500" y="3408658"/>
              <a:ext cx="2135992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请添加小标题</a:t>
              </a: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886F0834-AF20-1B97-3D29-A825E53C2F58}"/>
                </a:ext>
              </a:extLst>
            </p:cNvPr>
            <p:cNvSpPr txBox="1"/>
            <p:nvPr/>
          </p:nvSpPr>
          <p:spPr>
            <a:xfrm>
              <a:off x="699096" y="4019825"/>
              <a:ext cx="2134800" cy="110414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b="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n-ea"/>
                </a:rPr>
                <a:t>单击此处输入正文，文字是您思想的提炼，为了最终演示发布的良好效果，请尽量言简意赅阐述观点</a:t>
              </a:r>
            </a:p>
          </p:txBody>
        </p:sp>
        <p:cxnSp>
          <p:nvCxnSpPr>
            <p:cNvPr id="10" name="直接连接符 89">
              <a:extLst>
                <a:ext uri="{FF2B5EF4-FFF2-40B4-BE49-F238E27FC236}">
                  <a16:creationId xmlns:a16="http://schemas.microsoft.com/office/drawing/2014/main" id="{9B23BD33-A906-35C4-1167-18570C4AF52D}"/>
                </a:ext>
              </a:extLst>
            </p:cNvPr>
            <p:cNvCxnSpPr>
              <a:cxnSpLocks/>
            </p:cNvCxnSpPr>
            <p:nvPr/>
          </p:nvCxnSpPr>
          <p:spPr>
            <a:xfrm>
              <a:off x="1556946" y="3943414"/>
              <a:ext cx="419100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338A1FEC-AAA3-9032-7633-21E0989A3FCC}"/>
                </a:ext>
              </a:extLst>
            </p:cNvPr>
            <p:cNvSpPr/>
            <p:nvPr/>
          </p:nvSpPr>
          <p:spPr>
            <a:xfrm rot="10800000" flipV="1">
              <a:off x="1296985" y="2114833"/>
              <a:ext cx="939022" cy="939022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127000" dir="2700000" algn="tl" rotWithShape="0">
                <a:schemeClr val="accent1">
                  <a:lumMod val="50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任意多边形: 形状 101">
              <a:extLst>
                <a:ext uri="{FF2B5EF4-FFF2-40B4-BE49-F238E27FC236}">
                  <a16:creationId xmlns:a16="http://schemas.microsoft.com/office/drawing/2014/main" id="{23FB29CD-E343-415C-F068-17A97E749C3C}"/>
                </a:ext>
              </a:extLst>
            </p:cNvPr>
            <p:cNvSpPr/>
            <p:nvPr/>
          </p:nvSpPr>
          <p:spPr>
            <a:xfrm>
              <a:off x="1546180" y="2528388"/>
              <a:ext cx="117873" cy="82089"/>
            </a:xfrm>
            <a:custGeom>
              <a:avLst/>
              <a:gdLst>
                <a:gd name="connsiteX0" fmla="*/ 34398 w 145486"/>
                <a:gd name="connsiteY0" fmla="*/ 695 h 101319"/>
                <a:gd name="connsiteX1" fmla="*/ 652 w 145486"/>
                <a:gd name="connsiteY1" fmla="*/ 21924 h 101319"/>
                <a:gd name="connsiteX2" fmla="*/ 8207 w 145486"/>
                <a:gd name="connsiteY2" fmla="*/ 48115 h 101319"/>
                <a:gd name="connsiteX3" fmla="*/ 8620 w 145486"/>
                <a:gd name="connsiteY3" fmla="*/ 48115 h 101319"/>
                <a:gd name="connsiteX4" fmla="*/ 8620 w 145486"/>
                <a:gd name="connsiteY4" fmla="*/ 48115 h 101319"/>
                <a:gd name="connsiteX5" fmla="*/ 61692 w 145486"/>
                <a:gd name="connsiteY5" fmla="*/ 101256 h 101319"/>
                <a:gd name="connsiteX6" fmla="*/ 145436 w 145486"/>
                <a:gd name="connsiteY6" fmla="*/ 17581 h 101319"/>
                <a:gd name="connsiteX7" fmla="*/ 34605 w 145486"/>
                <a:gd name="connsiteY7" fmla="*/ -63 h 101319"/>
                <a:gd name="connsiteX8" fmla="*/ 34398 w 145486"/>
                <a:gd name="connsiteY8" fmla="*/ 695 h 101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486" h="101319">
                  <a:moveTo>
                    <a:pt x="34398" y="695"/>
                  </a:moveTo>
                  <a:cubicBezTo>
                    <a:pt x="19221" y="-2758"/>
                    <a:pt x="4112" y="6746"/>
                    <a:pt x="652" y="21924"/>
                  </a:cubicBezTo>
                  <a:cubicBezTo>
                    <a:pt x="-1498" y="31373"/>
                    <a:pt x="1356" y="41264"/>
                    <a:pt x="8207" y="48115"/>
                  </a:cubicBezTo>
                  <a:lnTo>
                    <a:pt x="8620" y="48115"/>
                  </a:lnTo>
                  <a:lnTo>
                    <a:pt x="8620" y="48115"/>
                  </a:lnTo>
                  <a:lnTo>
                    <a:pt x="61692" y="101256"/>
                  </a:lnTo>
                  <a:lnTo>
                    <a:pt x="145436" y="17581"/>
                  </a:lnTo>
                  <a:lnTo>
                    <a:pt x="34605" y="-63"/>
                  </a:lnTo>
                  <a:cubicBezTo>
                    <a:pt x="34453" y="157"/>
                    <a:pt x="34384" y="426"/>
                    <a:pt x="34398" y="695"/>
                  </a:cubicBezTo>
                  <a:close/>
                </a:path>
              </a:pathLst>
            </a:custGeom>
            <a:solidFill>
              <a:schemeClr val="bg1"/>
            </a:solidFill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02">
              <a:extLst>
                <a:ext uri="{FF2B5EF4-FFF2-40B4-BE49-F238E27FC236}">
                  <a16:creationId xmlns:a16="http://schemas.microsoft.com/office/drawing/2014/main" id="{7892CB62-8895-440D-D481-316139C76339}"/>
                </a:ext>
              </a:extLst>
            </p:cNvPr>
            <p:cNvSpPr/>
            <p:nvPr/>
          </p:nvSpPr>
          <p:spPr>
            <a:xfrm>
              <a:off x="1740838" y="2687931"/>
              <a:ext cx="82188" cy="117406"/>
            </a:xfrm>
            <a:custGeom>
              <a:avLst/>
              <a:gdLst>
                <a:gd name="connsiteX0" fmla="*/ 99545 w 101442"/>
                <a:gd name="connsiteY0" fmla="*/ 106081 h 144910"/>
                <a:gd name="connsiteX1" fmla="*/ 100096 w 101442"/>
                <a:gd name="connsiteY1" fmla="*/ 106081 h 144910"/>
                <a:gd name="connsiteX2" fmla="*/ 83279 w 101442"/>
                <a:gd name="connsiteY2" fmla="*/ -63 h 144910"/>
                <a:gd name="connsiteX3" fmla="*/ -51 w 101442"/>
                <a:gd name="connsiteY3" fmla="*/ 83267 h 144910"/>
                <a:gd name="connsiteX4" fmla="*/ 51022 w 101442"/>
                <a:gd name="connsiteY4" fmla="*/ 134271 h 144910"/>
                <a:gd name="connsiteX5" fmla="*/ 51022 w 101442"/>
                <a:gd name="connsiteY5" fmla="*/ 133926 h 144910"/>
                <a:gd name="connsiteX6" fmla="*/ 90468 w 101442"/>
                <a:gd name="connsiteY6" fmla="*/ 138971 h 144910"/>
                <a:gd name="connsiteX7" fmla="*/ 99269 w 101442"/>
                <a:gd name="connsiteY7" fmla="*/ 106012 h 144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442" h="144910">
                  <a:moveTo>
                    <a:pt x="99545" y="106081"/>
                  </a:moveTo>
                  <a:lnTo>
                    <a:pt x="100096" y="106081"/>
                  </a:lnTo>
                  <a:lnTo>
                    <a:pt x="83279" y="-63"/>
                  </a:lnTo>
                  <a:lnTo>
                    <a:pt x="-51" y="83267"/>
                  </a:lnTo>
                  <a:lnTo>
                    <a:pt x="51022" y="134271"/>
                  </a:lnTo>
                  <a:cubicBezTo>
                    <a:pt x="51022" y="134271"/>
                    <a:pt x="51022" y="134271"/>
                    <a:pt x="51022" y="133926"/>
                  </a:cubicBezTo>
                  <a:cubicBezTo>
                    <a:pt x="60520" y="146215"/>
                    <a:pt x="78185" y="148469"/>
                    <a:pt x="90468" y="138971"/>
                  </a:cubicBezTo>
                  <a:cubicBezTo>
                    <a:pt x="100496" y="131224"/>
                    <a:pt x="104094" y="117729"/>
                    <a:pt x="99269" y="106012"/>
                  </a:cubicBezTo>
                  <a:close/>
                </a:path>
              </a:pathLst>
            </a:custGeom>
            <a:solidFill>
              <a:schemeClr val="bg1"/>
            </a:solidFill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03">
              <a:extLst>
                <a:ext uri="{FF2B5EF4-FFF2-40B4-BE49-F238E27FC236}">
                  <a16:creationId xmlns:a16="http://schemas.microsoft.com/office/drawing/2014/main" id="{E01208C7-3579-E87F-E74D-57D8D563AD05}"/>
                </a:ext>
              </a:extLst>
            </p:cNvPr>
            <p:cNvSpPr/>
            <p:nvPr/>
          </p:nvSpPr>
          <p:spPr>
            <a:xfrm>
              <a:off x="1658190" y="2601877"/>
              <a:ext cx="91526" cy="91526"/>
            </a:xfrm>
            <a:custGeom>
              <a:avLst/>
              <a:gdLst>
                <a:gd name="connsiteX0" fmla="*/ 106920 w 112967"/>
                <a:gd name="connsiteY0" fmla="*/ 29161 h 112967"/>
                <a:gd name="connsiteX1" fmla="*/ 83693 w 112967"/>
                <a:gd name="connsiteY1" fmla="*/ 5933 h 112967"/>
                <a:gd name="connsiteX2" fmla="*/ 69425 w 112967"/>
                <a:gd name="connsiteY2" fmla="*/ -63 h 112967"/>
                <a:gd name="connsiteX3" fmla="*/ 55089 w 112967"/>
                <a:gd name="connsiteY3" fmla="*/ 5864 h 112967"/>
                <a:gd name="connsiteX4" fmla="*/ 12356 w 112967"/>
                <a:gd name="connsiteY4" fmla="*/ 48666 h 112967"/>
                <a:gd name="connsiteX5" fmla="*/ 5877 w 112967"/>
                <a:gd name="connsiteY5" fmla="*/ 55145 h 112967"/>
                <a:gd name="connsiteX6" fmla="*/ -51 w 112967"/>
                <a:gd name="connsiteY6" fmla="*/ 69413 h 112967"/>
                <a:gd name="connsiteX7" fmla="*/ 5877 w 112967"/>
                <a:gd name="connsiteY7" fmla="*/ 83749 h 112967"/>
                <a:gd name="connsiteX8" fmla="*/ 29105 w 112967"/>
                <a:gd name="connsiteY8" fmla="*/ 106977 h 112967"/>
                <a:gd name="connsiteX9" fmla="*/ 43441 w 112967"/>
                <a:gd name="connsiteY9" fmla="*/ 112904 h 112967"/>
                <a:gd name="connsiteX10" fmla="*/ 57708 w 112967"/>
                <a:gd name="connsiteY10" fmla="*/ 106977 h 112967"/>
                <a:gd name="connsiteX11" fmla="*/ 106989 w 112967"/>
                <a:gd name="connsiteY11" fmla="*/ 57765 h 112967"/>
                <a:gd name="connsiteX12" fmla="*/ 112917 w 112967"/>
                <a:gd name="connsiteY12" fmla="*/ 43428 h 112967"/>
                <a:gd name="connsiteX13" fmla="*/ 106920 w 112967"/>
                <a:gd name="connsiteY13" fmla="*/ 29161 h 112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967" h="112967">
                  <a:moveTo>
                    <a:pt x="106920" y="29161"/>
                  </a:moveTo>
                  <a:lnTo>
                    <a:pt x="83693" y="5933"/>
                  </a:lnTo>
                  <a:cubicBezTo>
                    <a:pt x="79895" y="2163"/>
                    <a:pt x="74781" y="12"/>
                    <a:pt x="69425" y="-63"/>
                  </a:cubicBezTo>
                  <a:cubicBezTo>
                    <a:pt x="64056" y="-22"/>
                    <a:pt x="58914" y="2101"/>
                    <a:pt x="55089" y="5864"/>
                  </a:cubicBezTo>
                  <a:lnTo>
                    <a:pt x="12356" y="48666"/>
                  </a:lnTo>
                  <a:lnTo>
                    <a:pt x="5877" y="55145"/>
                  </a:lnTo>
                  <a:cubicBezTo>
                    <a:pt x="2059" y="58909"/>
                    <a:pt x="-85" y="64050"/>
                    <a:pt x="-51" y="69413"/>
                  </a:cubicBezTo>
                  <a:cubicBezTo>
                    <a:pt x="-64" y="74789"/>
                    <a:pt x="2072" y="79951"/>
                    <a:pt x="5877" y="83749"/>
                  </a:cubicBezTo>
                  <a:lnTo>
                    <a:pt x="29105" y="106977"/>
                  </a:lnTo>
                  <a:cubicBezTo>
                    <a:pt x="32930" y="110740"/>
                    <a:pt x="38072" y="112863"/>
                    <a:pt x="43441" y="112904"/>
                  </a:cubicBezTo>
                  <a:cubicBezTo>
                    <a:pt x="48803" y="112939"/>
                    <a:pt x="53945" y="110795"/>
                    <a:pt x="57708" y="106977"/>
                  </a:cubicBezTo>
                  <a:lnTo>
                    <a:pt x="106989" y="57765"/>
                  </a:lnTo>
                  <a:cubicBezTo>
                    <a:pt x="110753" y="53939"/>
                    <a:pt x="112876" y="48797"/>
                    <a:pt x="112917" y="43428"/>
                  </a:cubicBezTo>
                  <a:cubicBezTo>
                    <a:pt x="112841" y="38073"/>
                    <a:pt x="110691" y="32958"/>
                    <a:pt x="106920" y="29161"/>
                  </a:cubicBezTo>
                  <a:close/>
                </a:path>
              </a:pathLst>
            </a:custGeom>
            <a:solidFill>
              <a:schemeClr val="bg1"/>
            </a:solidFill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04">
              <a:extLst>
                <a:ext uri="{FF2B5EF4-FFF2-40B4-BE49-F238E27FC236}">
                  <a16:creationId xmlns:a16="http://schemas.microsoft.com/office/drawing/2014/main" id="{566B76F8-3327-006D-0949-F5C124615410}"/>
                </a:ext>
              </a:extLst>
            </p:cNvPr>
            <p:cNvSpPr/>
            <p:nvPr/>
          </p:nvSpPr>
          <p:spPr>
            <a:xfrm>
              <a:off x="1582861" y="2387424"/>
              <a:ext cx="381957" cy="381198"/>
            </a:xfrm>
            <a:custGeom>
              <a:avLst/>
              <a:gdLst>
                <a:gd name="connsiteX0" fmla="*/ 408531 w 471434"/>
                <a:gd name="connsiteY0" fmla="*/ 219691 h 470498"/>
                <a:gd name="connsiteX1" fmla="*/ 408531 w 471434"/>
                <a:gd name="connsiteY1" fmla="*/ 219691 h 470498"/>
                <a:gd name="connsiteX2" fmla="*/ 468909 w 471434"/>
                <a:gd name="connsiteY2" fmla="*/ 38557 h 470498"/>
                <a:gd name="connsiteX3" fmla="*/ 470839 w 471434"/>
                <a:gd name="connsiteY3" fmla="*/ 32560 h 470498"/>
                <a:gd name="connsiteX4" fmla="*/ 470839 w 471434"/>
                <a:gd name="connsiteY4" fmla="*/ 32560 h 470498"/>
                <a:gd name="connsiteX5" fmla="*/ 449548 w 471434"/>
                <a:gd name="connsiteY5" fmla="*/ 476 h 470498"/>
                <a:gd name="connsiteX6" fmla="*/ 437686 w 471434"/>
                <a:gd name="connsiteY6" fmla="*/ 717 h 470498"/>
                <a:gd name="connsiteX7" fmla="*/ 437341 w 471434"/>
                <a:gd name="connsiteY7" fmla="*/ 717 h 470498"/>
                <a:gd name="connsiteX8" fmla="*/ 433413 w 471434"/>
                <a:gd name="connsiteY8" fmla="*/ 2026 h 470498"/>
                <a:gd name="connsiteX9" fmla="*/ 256897 w 471434"/>
                <a:gd name="connsiteY9" fmla="*/ 60199 h 470498"/>
                <a:gd name="connsiteX10" fmla="*/ 240010 w 471434"/>
                <a:gd name="connsiteY10" fmla="*/ 68814 h 470498"/>
                <a:gd name="connsiteX11" fmla="*/ 115119 w 471434"/>
                <a:gd name="connsiteY11" fmla="*/ 193982 h 470498"/>
                <a:gd name="connsiteX12" fmla="*/ 25034 w 471434"/>
                <a:gd name="connsiteY12" fmla="*/ 284342 h 470498"/>
                <a:gd name="connsiteX13" fmla="*/ 9802 w 471434"/>
                <a:gd name="connsiteY13" fmla="*/ 299505 h 470498"/>
                <a:gd name="connsiteX14" fmla="*/ 9802 w 471434"/>
                <a:gd name="connsiteY14" fmla="*/ 347752 h 470498"/>
                <a:gd name="connsiteX15" fmla="*/ 30479 w 471434"/>
                <a:gd name="connsiteY15" fmla="*/ 368430 h 470498"/>
                <a:gd name="connsiteX16" fmla="*/ 25241 w 471434"/>
                <a:gd name="connsiteY16" fmla="*/ 378631 h 470498"/>
                <a:gd name="connsiteX17" fmla="*/ 91133 w 471434"/>
                <a:gd name="connsiteY17" fmla="*/ 444523 h 470498"/>
                <a:gd name="connsiteX18" fmla="*/ 101334 w 471434"/>
                <a:gd name="connsiteY18" fmla="*/ 439284 h 470498"/>
                <a:gd name="connsiteX19" fmla="*/ 122631 w 471434"/>
                <a:gd name="connsiteY19" fmla="*/ 460582 h 470498"/>
                <a:gd name="connsiteX20" fmla="*/ 170879 w 471434"/>
                <a:gd name="connsiteY20" fmla="*/ 460582 h 470498"/>
                <a:gd name="connsiteX21" fmla="*/ 186111 w 471434"/>
                <a:gd name="connsiteY21" fmla="*/ 445350 h 470498"/>
                <a:gd name="connsiteX22" fmla="*/ 275713 w 471434"/>
                <a:gd name="connsiteY22" fmla="*/ 355748 h 470498"/>
                <a:gd name="connsiteX23" fmla="*/ 401363 w 471434"/>
                <a:gd name="connsiteY23" fmla="*/ 230098 h 470498"/>
                <a:gd name="connsiteX24" fmla="*/ 408531 w 471434"/>
                <a:gd name="connsiteY24" fmla="*/ 219691 h 470498"/>
                <a:gd name="connsiteX25" fmla="*/ 157025 w 471434"/>
                <a:gd name="connsiteY25" fmla="*/ 378217 h 470498"/>
                <a:gd name="connsiteX26" fmla="*/ 115698 w 471434"/>
                <a:gd name="connsiteY26" fmla="*/ 378245 h 470498"/>
                <a:gd name="connsiteX27" fmla="*/ 115670 w 471434"/>
                <a:gd name="connsiteY27" fmla="*/ 378217 h 470498"/>
                <a:gd name="connsiteX28" fmla="*/ 92442 w 471434"/>
                <a:gd name="connsiteY28" fmla="*/ 354989 h 470498"/>
                <a:gd name="connsiteX29" fmla="*/ 92318 w 471434"/>
                <a:gd name="connsiteY29" fmla="*/ 313759 h 470498"/>
                <a:gd name="connsiteX30" fmla="*/ 92442 w 471434"/>
                <a:gd name="connsiteY30" fmla="*/ 313635 h 470498"/>
                <a:gd name="connsiteX31" fmla="*/ 98921 w 471434"/>
                <a:gd name="connsiteY31" fmla="*/ 306742 h 470498"/>
                <a:gd name="connsiteX32" fmla="*/ 141724 w 471434"/>
                <a:gd name="connsiteY32" fmla="*/ 264009 h 470498"/>
                <a:gd name="connsiteX33" fmla="*/ 182954 w 471434"/>
                <a:gd name="connsiteY33" fmla="*/ 263885 h 470498"/>
                <a:gd name="connsiteX34" fmla="*/ 183078 w 471434"/>
                <a:gd name="connsiteY34" fmla="*/ 264009 h 470498"/>
                <a:gd name="connsiteX35" fmla="*/ 206306 w 471434"/>
                <a:gd name="connsiteY35" fmla="*/ 287237 h 470498"/>
                <a:gd name="connsiteX36" fmla="*/ 206430 w 471434"/>
                <a:gd name="connsiteY36" fmla="*/ 328467 h 470498"/>
                <a:gd name="connsiteX37" fmla="*/ 206306 w 471434"/>
                <a:gd name="connsiteY37" fmla="*/ 328591 h 470498"/>
                <a:gd name="connsiteX38" fmla="*/ 245179 w 471434"/>
                <a:gd name="connsiteY38" fmla="*/ 225549 h 470498"/>
                <a:gd name="connsiteX39" fmla="*/ 245166 w 471434"/>
                <a:gd name="connsiteY39" fmla="*/ 151372 h 470498"/>
                <a:gd name="connsiteX40" fmla="*/ 319342 w 471434"/>
                <a:gd name="connsiteY40" fmla="*/ 151359 h 470498"/>
                <a:gd name="connsiteX41" fmla="*/ 319356 w 471434"/>
                <a:gd name="connsiteY41" fmla="*/ 225535 h 470498"/>
                <a:gd name="connsiteX42" fmla="*/ 319342 w 471434"/>
                <a:gd name="connsiteY42" fmla="*/ 225549 h 470498"/>
                <a:gd name="connsiteX43" fmla="*/ 245179 w 471434"/>
                <a:gd name="connsiteY43" fmla="*/ 225342 h 470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71434" h="470498">
                  <a:moveTo>
                    <a:pt x="408531" y="219691"/>
                  </a:moveTo>
                  <a:lnTo>
                    <a:pt x="408531" y="219691"/>
                  </a:lnTo>
                  <a:lnTo>
                    <a:pt x="468909" y="38557"/>
                  </a:lnTo>
                  <a:cubicBezTo>
                    <a:pt x="469798" y="36647"/>
                    <a:pt x="470446" y="34628"/>
                    <a:pt x="470839" y="32560"/>
                  </a:cubicBezTo>
                  <a:lnTo>
                    <a:pt x="470839" y="32560"/>
                  </a:lnTo>
                  <a:cubicBezTo>
                    <a:pt x="473816" y="17824"/>
                    <a:pt x="464291" y="3460"/>
                    <a:pt x="449548" y="476"/>
                  </a:cubicBezTo>
                  <a:cubicBezTo>
                    <a:pt x="445626" y="-317"/>
                    <a:pt x="441573" y="-234"/>
                    <a:pt x="437686" y="717"/>
                  </a:cubicBezTo>
                  <a:lnTo>
                    <a:pt x="437341" y="717"/>
                  </a:lnTo>
                  <a:cubicBezTo>
                    <a:pt x="435997" y="1048"/>
                    <a:pt x="434688" y="1489"/>
                    <a:pt x="433413" y="2026"/>
                  </a:cubicBezTo>
                  <a:lnTo>
                    <a:pt x="256897" y="60199"/>
                  </a:lnTo>
                  <a:cubicBezTo>
                    <a:pt x="250562" y="61405"/>
                    <a:pt x="244704" y="64396"/>
                    <a:pt x="240010" y="68814"/>
                  </a:cubicBezTo>
                  <a:lnTo>
                    <a:pt x="115119" y="193982"/>
                  </a:lnTo>
                  <a:lnTo>
                    <a:pt x="25034" y="284342"/>
                  </a:lnTo>
                  <a:lnTo>
                    <a:pt x="9802" y="299505"/>
                  </a:lnTo>
                  <a:cubicBezTo>
                    <a:pt x="-3335" y="312904"/>
                    <a:pt x="-3335" y="334353"/>
                    <a:pt x="9802" y="347752"/>
                  </a:cubicBezTo>
                  <a:lnTo>
                    <a:pt x="30479" y="368430"/>
                  </a:lnTo>
                  <a:lnTo>
                    <a:pt x="25241" y="378631"/>
                  </a:lnTo>
                  <a:lnTo>
                    <a:pt x="91133" y="444523"/>
                  </a:lnTo>
                  <a:lnTo>
                    <a:pt x="101334" y="439284"/>
                  </a:lnTo>
                  <a:lnTo>
                    <a:pt x="122631" y="460582"/>
                  </a:lnTo>
                  <a:cubicBezTo>
                    <a:pt x="136030" y="473719"/>
                    <a:pt x="157480" y="473719"/>
                    <a:pt x="170879" y="460582"/>
                  </a:cubicBezTo>
                  <a:lnTo>
                    <a:pt x="186111" y="445350"/>
                  </a:lnTo>
                  <a:lnTo>
                    <a:pt x="275713" y="355748"/>
                  </a:lnTo>
                  <a:lnTo>
                    <a:pt x="401363" y="230098"/>
                  </a:lnTo>
                  <a:cubicBezTo>
                    <a:pt x="404382" y="227107"/>
                    <a:pt x="406815" y="223578"/>
                    <a:pt x="408531" y="219691"/>
                  </a:cubicBezTo>
                  <a:close/>
                  <a:moveTo>
                    <a:pt x="157025" y="378217"/>
                  </a:moveTo>
                  <a:cubicBezTo>
                    <a:pt x="145618" y="389638"/>
                    <a:pt x="127118" y="389652"/>
                    <a:pt x="115698" y="378245"/>
                  </a:cubicBezTo>
                  <a:cubicBezTo>
                    <a:pt x="115684" y="378231"/>
                    <a:pt x="115677" y="378224"/>
                    <a:pt x="115670" y="378217"/>
                  </a:cubicBezTo>
                  <a:lnTo>
                    <a:pt x="92442" y="354989"/>
                  </a:lnTo>
                  <a:cubicBezTo>
                    <a:pt x="81022" y="343638"/>
                    <a:pt x="80966" y="325180"/>
                    <a:pt x="92318" y="313759"/>
                  </a:cubicBezTo>
                  <a:cubicBezTo>
                    <a:pt x="92360" y="313717"/>
                    <a:pt x="92401" y="313676"/>
                    <a:pt x="92442" y="313635"/>
                  </a:cubicBezTo>
                  <a:lnTo>
                    <a:pt x="98921" y="306742"/>
                  </a:lnTo>
                  <a:lnTo>
                    <a:pt x="141724" y="264009"/>
                  </a:lnTo>
                  <a:cubicBezTo>
                    <a:pt x="153075" y="252588"/>
                    <a:pt x="171533" y="252533"/>
                    <a:pt x="182954" y="263885"/>
                  </a:cubicBezTo>
                  <a:cubicBezTo>
                    <a:pt x="182996" y="263926"/>
                    <a:pt x="183037" y="263968"/>
                    <a:pt x="183078" y="264009"/>
                  </a:cubicBezTo>
                  <a:lnTo>
                    <a:pt x="206306" y="287237"/>
                  </a:lnTo>
                  <a:cubicBezTo>
                    <a:pt x="217727" y="298588"/>
                    <a:pt x="217782" y="317047"/>
                    <a:pt x="206430" y="328467"/>
                  </a:cubicBezTo>
                  <a:cubicBezTo>
                    <a:pt x="206389" y="328509"/>
                    <a:pt x="206347" y="328550"/>
                    <a:pt x="206306" y="328591"/>
                  </a:cubicBezTo>
                  <a:close/>
                  <a:moveTo>
                    <a:pt x="245179" y="225549"/>
                  </a:moveTo>
                  <a:cubicBezTo>
                    <a:pt x="224695" y="205072"/>
                    <a:pt x="224688" y="171857"/>
                    <a:pt x="245166" y="151372"/>
                  </a:cubicBezTo>
                  <a:cubicBezTo>
                    <a:pt x="265643" y="130881"/>
                    <a:pt x="298858" y="130874"/>
                    <a:pt x="319342" y="151359"/>
                  </a:cubicBezTo>
                  <a:cubicBezTo>
                    <a:pt x="339827" y="171836"/>
                    <a:pt x="339834" y="205044"/>
                    <a:pt x="319356" y="225535"/>
                  </a:cubicBezTo>
                  <a:cubicBezTo>
                    <a:pt x="319349" y="225542"/>
                    <a:pt x="319349" y="225542"/>
                    <a:pt x="319342" y="225549"/>
                  </a:cubicBezTo>
                  <a:cubicBezTo>
                    <a:pt x="298803" y="245964"/>
                    <a:pt x="265602" y="245875"/>
                    <a:pt x="245179" y="225342"/>
                  </a:cubicBezTo>
                  <a:close/>
                </a:path>
              </a:pathLst>
            </a:custGeom>
            <a:solidFill>
              <a:schemeClr val="bg1"/>
            </a:solidFill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3D5048CD-8F50-2462-8332-D8BF9E100688}"/>
                </a:ext>
              </a:extLst>
            </p:cNvPr>
            <p:cNvSpPr txBox="1"/>
            <p:nvPr/>
          </p:nvSpPr>
          <p:spPr>
            <a:xfrm>
              <a:off x="3586028" y="3408658"/>
              <a:ext cx="2134800" cy="430887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dist"/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请添加小标题</a:t>
              </a: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EBAD494D-B2F8-1C89-4D46-E6116EEFE6BD}"/>
                </a:ext>
              </a:extLst>
            </p:cNvPr>
            <p:cNvSpPr txBox="1"/>
            <p:nvPr/>
          </p:nvSpPr>
          <p:spPr>
            <a:xfrm>
              <a:off x="3586028" y="4019825"/>
              <a:ext cx="2134800" cy="110414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单击此处输入正文，文字是您思想的提炼，为了最终演示发布的良好效果，请尽量言简意赅阐述观点</a:t>
              </a:r>
            </a:p>
          </p:txBody>
        </p:sp>
        <p:cxnSp>
          <p:nvCxnSpPr>
            <p:cNvPr id="21" name="直接连接符 90">
              <a:extLst>
                <a:ext uri="{FF2B5EF4-FFF2-40B4-BE49-F238E27FC236}">
                  <a16:creationId xmlns:a16="http://schemas.microsoft.com/office/drawing/2014/main" id="{8DE0B3A4-A1EC-1D5C-ACDF-0F0F1CAB5392}"/>
                </a:ext>
              </a:extLst>
            </p:cNvPr>
            <p:cNvCxnSpPr>
              <a:cxnSpLocks/>
            </p:cNvCxnSpPr>
            <p:nvPr/>
          </p:nvCxnSpPr>
          <p:spPr>
            <a:xfrm>
              <a:off x="4443878" y="3943414"/>
              <a:ext cx="419100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5C97AA91-3717-EBDE-58CD-4E303002E2B8}"/>
                </a:ext>
              </a:extLst>
            </p:cNvPr>
            <p:cNvSpPr/>
            <p:nvPr/>
          </p:nvSpPr>
          <p:spPr>
            <a:xfrm rot="10800000" flipV="1">
              <a:off x="4183917" y="2114833"/>
              <a:ext cx="939022" cy="939022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127000" dir="2700000" algn="tl" rotWithShape="0">
                <a:schemeClr val="accent1">
                  <a:lumMod val="50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20C1FAFB-C7F3-F088-BA19-C7DD9A2CD229}"/>
                </a:ext>
              </a:extLst>
            </p:cNvPr>
            <p:cNvGrpSpPr/>
            <p:nvPr/>
          </p:nvGrpSpPr>
          <p:grpSpPr>
            <a:xfrm>
              <a:off x="4446074" y="2396490"/>
              <a:ext cx="414708" cy="375708"/>
              <a:chOff x="6238424" y="4828693"/>
              <a:chExt cx="334189" cy="302762"/>
            </a:xfrm>
            <a:solidFill>
              <a:schemeClr val="bg1"/>
            </a:solidFill>
          </p:grpSpPr>
          <p:sp>
            <p:nvSpPr>
              <p:cNvPr id="24" name="任意多边形: 形状 106">
                <a:extLst>
                  <a:ext uri="{FF2B5EF4-FFF2-40B4-BE49-F238E27FC236}">
                    <a16:creationId xmlns:a16="http://schemas.microsoft.com/office/drawing/2014/main" id="{32C1E494-F1A7-0555-8AF0-7C5F45B2A61E}"/>
                  </a:ext>
                </a:extLst>
              </p:cNvPr>
              <p:cNvSpPr/>
              <p:nvPr/>
            </p:nvSpPr>
            <p:spPr>
              <a:xfrm>
                <a:off x="6256158" y="4898152"/>
                <a:ext cx="88818" cy="203449"/>
              </a:xfrm>
              <a:custGeom>
                <a:avLst/>
                <a:gdLst>
                  <a:gd name="connsiteX0" fmla="*/ 0 w 124271"/>
                  <a:gd name="connsiteY0" fmla="*/ 0 h 284658"/>
                  <a:gd name="connsiteX1" fmla="*/ 124271 w 124271"/>
                  <a:gd name="connsiteY1" fmla="*/ 0 h 284658"/>
                  <a:gd name="connsiteX2" fmla="*/ 124271 w 124271"/>
                  <a:gd name="connsiteY2" fmla="*/ 284659 h 284658"/>
                  <a:gd name="connsiteX3" fmla="*/ 0 w 124271"/>
                  <a:gd name="connsiteY3" fmla="*/ 284659 h 284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271" h="284658">
                    <a:moveTo>
                      <a:pt x="0" y="0"/>
                    </a:moveTo>
                    <a:lnTo>
                      <a:pt x="124271" y="0"/>
                    </a:lnTo>
                    <a:lnTo>
                      <a:pt x="124271" y="284659"/>
                    </a:lnTo>
                    <a:lnTo>
                      <a:pt x="0" y="284659"/>
                    </a:lnTo>
                    <a:close/>
                  </a:path>
                </a:pathLst>
              </a:custGeom>
              <a:grpFill/>
              <a:ln w="6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" name="任意多边形: 形状 107">
                <a:extLst>
                  <a:ext uri="{FF2B5EF4-FFF2-40B4-BE49-F238E27FC236}">
                    <a16:creationId xmlns:a16="http://schemas.microsoft.com/office/drawing/2014/main" id="{B2C499F5-1AEF-ABAE-2FC2-62D26D2D6344}"/>
                  </a:ext>
                </a:extLst>
              </p:cNvPr>
              <p:cNvSpPr/>
              <p:nvPr/>
            </p:nvSpPr>
            <p:spPr>
              <a:xfrm>
                <a:off x="6360297" y="4967562"/>
                <a:ext cx="88818" cy="133990"/>
              </a:xfrm>
              <a:custGeom>
                <a:avLst/>
                <a:gdLst>
                  <a:gd name="connsiteX0" fmla="*/ 0 w 124271"/>
                  <a:gd name="connsiteY0" fmla="*/ 0 h 187474"/>
                  <a:gd name="connsiteX1" fmla="*/ 124271 w 124271"/>
                  <a:gd name="connsiteY1" fmla="*/ 0 h 187474"/>
                  <a:gd name="connsiteX2" fmla="*/ 124271 w 124271"/>
                  <a:gd name="connsiteY2" fmla="*/ 187475 h 187474"/>
                  <a:gd name="connsiteX3" fmla="*/ 0 w 124271"/>
                  <a:gd name="connsiteY3" fmla="*/ 187475 h 18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271" h="187474">
                    <a:moveTo>
                      <a:pt x="0" y="0"/>
                    </a:moveTo>
                    <a:lnTo>
                      <a:pt x="124271" y="0"/>
                    </a:lnTo>
                    <a:lnTo>
                      <a:pt x="124271" y="187475"/>
                    </a:lnTo>
                    <a:lnTo>
                      <a:pt x="0" y="187475"/>
                    </a:lnTo>
                    <a:close/>
                  </a:path>
                </a:pathLst>
              </a:custGeom>
              <a:grpFill/>
              <a:ln w="6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" name="任意多边形: 形状 108">
                <a:extLst>
                  <a:ext uri="{FF2B5EF4-FFF2-40B4-BE49-F238E27FC236}">
                    <a16:creationId xmlns:a16="http://schemas.microsoft.com/office/drawing/2014/main" id="{8C7B6676-C958-75C1-3131-D4D13FAA741C}"/>
                  </a:ext>
                </a:extLst>
              </p:cNvPr>
              <p:cNvSpPr/>
              <p:nvPr/>
            </p:nvSpPr>
            <p:spPr>
              <a:xfrm>
                <a:off x="6464436" y="4828693"/>
                <a:ext cx="88818" cy="272859"/>
              </a:xfrm>
              <a:custGeom>
                <a:avLst/>
                <a:gdLst>
                  <a:gd name="connsiteX0" fmla="*/ 0 w 124271"/>
                  <a:gd name="connsiteY0" fmla="*/ 0 h 381773"/>
                  <a:gd name="connsiteX1" fmla="*/ 124272 w 124271"/>
                  <a:gd name="connsiteY1" fmla="*/ 0 h 381773"/>
                  <a:gd name="connsiteX2" fmla="*/ 124272 w 124271"/>
                  <a:gd name="connsiteY2" fmla="*/ 381774 h 381773"/>
                  <a:gd name="connsiteX3" fmla="*/ 0 w 124271"/>
                  <a:gd name="connsiteY3" fmla="*/ 381774 h 381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271" h="381773">
                    <a:moveTo>
                      <a:pt x="0" y="0"/>
                    </a:moveTo>
                    <a:lnTo>
                      <a:pt x="124272" y="0"/>
                    </a:lnTo>
                    <a:lnTo>
                      <a:pt x="124272" y="381774"/>
                    </a:lnTo>
                    <a:lnTo>
                      <a:pt x="0" y="381774"/>
                    </a:lnTo>
                    <a:close/>
                  </a:path>
                </a:pathLst>
              </a:custGeom>
              <a:grpFill/>
              <a:ln w="6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" name="任意多边形: 形状 109">
                <a:extLst>
                  <a:ext uri="{FF2B5EF4-FFF2-40B4-BE49-F238E27FC236}">
                    <a16:creationId xmlns:a16="http://schemas.microsoft.com/office/drawing/2014/main" id="{0767CC41-E794-C2C1-6CFA-FF19131FE3BA}"/>
                  </a:ext>
                </a:extLst>
              </p:cNvPr>
              <p:cNvSpPr/>
              <p:nvPr/>
            </p:nvSpPr>
            <p:spPr>
              <a:xfrm>
                <a:off x="6238424" y="5115297"/>
                <a:ext cx="334189" cy="16158"/>
              </a:xfrm>
              <a:custGeom>
                <a:avLst/>
                <a:gdLst>
                  <a:gd name="connsiteX0" fmla="*/ 0 w 467584"/>
                  <a:gd name="connsiteY0" fmla="*/ 0 h 22607"/>
                  <a:gd name="connsiteX1" fmla="*/ 467585 w 467584"/>
                  <a:gd name="connsiteY1" fmla="*/ 0 h 22607"/>
                  <a:gd name="connsiteX2" fmla="*/ 467585 w 467584"/>
                  <a:gd name="connsiteY2" fmla="*/ 22607 h 22607"/>
                  <a:gd name="connsiteX3" fmla="*/ 0 w 467584"/>
                  <a:gd name="connsiteY3" fmla="*/ 22607 h 22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7584" h="22607">
                    <a:moveTo>
                      <a:pt x="0" y="0"/>
                    </a:moveTo>
                    <a:lnTo>
                      <a:pt x="467585" y="0"/>
                    </a:lnTo>
                    <a:lnTo>
                      <a:pt x="467585" y="22607"/>
                    </a:lnTo>
                    <a:lnTo>
                      <a:pt x="0" y="22607"/>
                    </a:lnTo>
                    <a:close/>
                  </a:path>
                </a:pathLst>
              </a:custGeom>
              <a:grpFill/>
              <a:ln w="6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8B9FAF44-B8A3-1A41-34E9-8E55EDBAE576}"/>
                </a:ext>
              </a:extLst>
            </p:cNvPr>
            <p:cNvSpPr txBox="1"/>
            <p:nvPr/>
          </p:nvSpPr>
          <p:spPr>
            <a:xfrm>
              <a:off x="9358700" y="3408658"/>
              <a:ext cx="2134800" cy="430887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dist"/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请添加小标题</a:t>
              </a: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A29BF1CA-1D48-88C4-770F-540A77FC7B52}"/>
                </a:ext>
              </a:extLst>
            </p:cNvPr>
            <p:cNvSpPr txBox="1"/>
            <p:nvPr/>
          </p:nvSpPr>
          <p:spPr>
            <a:xfrm>
              <a:off x="9358700" y="4019825"/>
              <a:ext cx="2134800" cy="110414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单击此处输入正文，文字是您思想的提炼，为了最终演示发布的良好效果，请尽量言简意赅阐述观点</a:t>
              </a:r>
            </a:p>
          </p:txBody>
        </p:sp>
        <p:cxnSp>
          <p:nvCxnSpPr>
            <p:cNvPr id="30" name="直接连接符 92">
              <a:extLst>
                <a:ext uri="{FF2B5EF4-FFF2-40B4-BE49-F238E27FC236}">
                  <a16:creationId xmlns:a16="http://schemas.microsoft.com/office/drawing/2014/main" id="{97963191-4142-4579-4A40-443B249B5149}"/>
                </a:ext>
              </a:extLst>
            </p:cNvPr>
            <p:cNvCxnSpPr>
              <a:cxnSpLocks/>
            </p:cNvCxnSpPr>
            <p:nvPr/>
          </p:nvCxnSpPr>
          <p:spPr>
            <a:xfrm>
              <a:off x="10216550" y="3943414"/>
              <a:ext cx="419100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238E26C4-DDC1-A524-A847-AA784DE19D37}"/>
                </a:ext>
              </a:extLst>
            </p:cNvPr>
            <p:cNvSpPr/>
            <p:nvPr/>
          </p:nvSpPr>
          <p:spPr>
            <a:xfrm rot="10800000" flipV="1">
              <a:off x="9956589" y="2114833"/>
              <a:ext cx="939022" cy="939022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127000" dir="2700000" algn="tl" rotWithShape="0">
                <a:schemeClr val="accent1">
                  <a:lumMod val="50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B6740B60-B658-716A-BA66-D552E4027EC5}"/>
                </a:ext>
              </a:extLst>
            </p:cNvPr>
            <p:cNvGrpSpPr/>
            <p:nvPr/>
          </p:nvGrpSpPr>
          <p:grpSpPr>
            <a:xfrm>
              <a:off x="10274363" y="2362342"/>
              <a:ext cx="303474" cy="444005"/>
              <a:chOff x="5624587" y="3983613"/>
              <a:chExt cx="271715" cy="397539"/>
            </a:xfrm>
            <a:solidFill>
              <a:schemeClr val="bg1"/>
            </a:solidFill>
          </p:grpSpPr>
          <p:sp>
            <p:nvSpPr>
              <p:cNvPr id="33" name="任意多边形: 形状 111">
                <a:extLst>
                  <a:ext uri="{FF2B5EF4-FFF2-40B4-BE49-F238E27FC236}">
                    <a16:creationId xmlns:a16="http://schemas.microsoft.com/office/drawing/2014/main" id="{5F459606-EE47-3033-1EF6-946F47979285}"/>
                  </a:ext>
                </a:extLst>
              </p:cNvPr>
              <p:cNvSpPr/>
              <p:nvPr/>
            </p:nvSpPr>
            <p:spPr>
              <a:xfrm>
                <a:off x="5714479" y="4279330"/>
                <a:ext cx="94730" cy="30886"/>
              </a:xfrm>
              <a:custGeom>
                <a:avLst/>
                <a:gdLst>
                  <a:gd name="connsiteX0" fmla="*/ 689 w 132542"/>
                  <a:gd name="connsiteY0" fmla="*/ 43216 h 43215"/>
                  <a:gd name="connsiteX1" fmla="*/ 131922 w 132542"/>
                  <a:gd name="connsiteY1" fmla="*/ 17921 h 43215"/>
                  <a:gd name="connsiteX2" fmla="*/ 132542 w 132542"/>
                  <a:gd name="connsiteY2" fmla="*/ 0 h 43215"/>
                  <a:gd name="connsiteX3" fmla="*/ 0 w 132542"/>
                  <a:gd name="connsiteY3" fmla="*/ 25502 h 43215"/>
                  <a:gd name="connsiteX4" fmla="*/ 689 w 132542"/>
                  <a:gd name="connsiteY4" fmla="*/ 43216 h 43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542" h="43215">
                    <a:moveTo>
                      <a:pt x="689" y="43216"/>
                    </a:moveTo>
                    <a:lnTo>
                      <a:pt x="131922" y="17921"/>
                    </a:lnTo>
                    <a:lnTo>
                      <a:pt x="132542" y="0"/>
                    </a:lnTo>
                    <a:lnTo>
                      <a:pt x="0" y="25502"/>
                    </a:lnTo>
                    <a:lnTo>
                      <a:pt x="689" y="43216"/>
                    </a:lnTo>
                    <a:close/>
                  </a:path>
                </a:pathLst>
              </a:custGeom>
              <a:grpFill/>
              <a:ln w="6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112">
                <a:extLst>
                  <a:ext uri="{FF2B5EF4-FFF2-40B4-BE49-F238E27FC236}">
                    <a16:creationId xmlns:a16="http://schemas.microsoft.com/office/drawing/2014/main" id="{C36F2DA2-3F55-A11E-4569-B1485C17A0C6}"/>
                  </a:ext>
                </a:extLst>
              </p:cNvPr>
              <p:cNvSpPr/>
              <p:nvPr/>
            </p:nvSpPr>
            <p:spPr>
              <a:xfrm>
                <a:off x="5715317" y="4301005"/>
                <a:ext cx="93202" cy="30590"/>
              </a:xfrm>
              <a:custGeom>
                <a:avLst/>
                <a:gdLst>
                  <a:gd name="connsiteX0" fmla="*/ 689 w 130405"/>
                  <a:gd name="connsiteY0" fmla="*/ 42802 h 42801"/>
                  <a:gd name="connsiteX1" fmla="*/ 129785 w 130405"/>
                  <a:gd name="connsiteY1" fmla="*/ 17989 h 42801"/>
                  <a:gd name="connsiteX2" fmla="*/ 130405 w 130405"/>
                  <a:gd name="connsiteY2" fmla="*/ 0 h 42801"/>
                  <a:gd name="connsiteX3" fmla="*/ 0 w 130405"/>
                  <a:gd name="connsiteY3" fmla="*/ 25157 h 42801"/>
                  <a:gd name="connsiteX4" fmla="*/ 689 w 130405"/>
                  <a:gd name="connsiteY4" fmla="*/ 42802 h 42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405" h="42801">
                    <a:moveTo>
                      <a:pt x="689" y="42802"/>
                    </a:moveTo>
                    <a:lnTo>
                      <a:pt x="129785" y="17989"/>
                    </a:lnTo>
                    <a:lnTo>
                      <a:pt x="130405" y="0"/>
                    </a:lnTo>
                    <a:lnTo>
                      <a:pt x="0" y="25157"/>
                    </a:lnTo>
                    <a:lnTo>
                      <a:pt x="689" y="42802"/>
                    </a:lnTo>
                    <a:close/>
                  </a:path>
                </a:pathLst>
              </a:custGeom>
              <a:grpFill/>
              <a:ln w="6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113">
                <a:extLst>
                  <a:ext uri="{FF2B5EF4-FFF2-40B4-BE49-F238E27FC236}">
                    <a16:creationId xmlns:a16="http://schemas.microsoft.com/office/drawing/2014/main" id="{AC06799B-A41F-7999-597D-AACBFC66104A}"/>
                  </a:ext>
                </a:extLst>
              </p:cNvPr>
              <p:cNvSpPr/>
              <p:nvPr/>
            </p:nvSpPr>
            <p:spPr>
              <a:xfrm>
                <a:off x="5716154" y="4322680"/>
                <a:ext cx="91626" cy="18670"/>
              </a:xfrm>
              <a:custGeom>
                <a:avLst/>
                <a:gdLst>
                  <a:gd name="connsiteX0" fmla="*/ -51 w 128200"/>
                  <a:gd name="connsiteY0" fmla="*/ 25439 h 26122"/>
                  <a:gd name="connsiteX1" fmla="*/ 707 w 128200"/>
                  <a:gd name="connsiteY1" fmla="*/ 26059 h 26122"/>
                  <a:gd name="connsiteX2" fmla="*/ 126633 w 128200"/>
                  <a:gd name="connsiteY2" fmla="*/ 26059 h 26122"/>
                  <a:gd name="connsiteX3" fmla="*/ 127322 w 128200"/>
                  <a:gd name="connsiteY3" fmla="*/ 25508 h 26122"/>
                  <a:gd name="connsiteX4" fmla="*/ 128149 w 128200"/>
                  <a:gd name="connsiteY4" fmla="*/ -63 h 26122"/>
                  <a:gd name="connsiteX5" fmla="*/ -51 w 128200"/>
                  <a:gd name="connsiteY5" fmla="*/ 24681 h 2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200" h="26122">
                    <a:moveTo>
                      <a:pt x="-51" y="25439"/>
                    </a:moveTo>
                    <a:cubicBezTo>
                      <a:pt x="80" y="25763"/>
                      <a:pt x="370" y="25990"/>
                      <a:pt x="707" y="26059"/>
                    </a:cubicBezTo>
                    <a:lnTo>
                      <a:pt x="126633" y="26059"/>
                    </a:lnTo>
                    <a:cubicBezTo>
                      <a:pt x="126950" y="26025"/>
                      <a:pt x="127219" y="25811"/>
                      <a:pt x="127322" y="25508"/>
                    </a:cubicBezTo>
                    <a:lnTo>
                      <a:pt x="128149" y="-63"/>
                    </a:lnTo>
                    <a:lnTo>
                      <a:pt x="-51" y="24681"/>
                    </a:lnTo>
                    <a:close/>
                  </a:path>
                </a:pathLst>
              </a:custGeom>
              <a:grpFill/>
              <a:ln w="6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" name="任意多边形: 形状 114">
                <a:extLst>
                  <a:ext uri="{FF2B5EF4-FFF2-40B4-BE49-F238E27FC236}">
                    <a16:creationId xmlns:a16="http://schemas.microsoft.com/office/drawing/2014/main" id="{8036B0B8-A690-BD49-BF97-A326547FC559}"/>
                  </a:ext>
                </a:extLst>
              </p:cNvPr>
              <p:cNvSpPr/>
              <p:nvPr/>
            </p:nvSpPr>
            <p:spPr>
              <a:xfrm>
                <a:off x="5713396" y="4268887"/>
                <a:ext cx="96158" cy="19951"/>
              </a:xfrm>
              <a:custGeom>
                <a:avLst/>
                <a:gdLst>
                  <a:gd name="connsiteX0" fmla="*/ 90222 w 134541"/>
                  <a:gd name="connsiteY0" fmla="*/ 4136 h 27914"/>
                  <a:gd name="connsiteX1" fmla="*/ 90360 w 134541"/>
                  <a:gd name="connsiteY1" fmla="*/ 0 h 27914"/>
                  <a:gd name="connsiteX2" fmla="*/ 41217 w 134541"/>
                  <a:gd name="connsiteY2" fmla="*/ 0 h 27914"/>
                  <a:gd name="connsiteX3" fmla="*/ 27639 w 134541"/>
                  <a:gd name="connsiteY3" fmla="*/ 0 h 27914"/>
                  <a:gd name="connsiteX4" fmla="*/ 0 w 134541"/>
                  <a:gd name="connsiteY4" fmla="*/ 0 h 27914"/>
                  <a:gd name="connsiteX5" fmla="*/ 1034 w 134541"/>
                  <a:gd name="connsiteY5" fmla="*/ 27914 h 27914"/>
                  <a:gd name="connsiteX6" fmla="*/ 134472 w 134541"/>
                  <a:gd name="connsiteY6" fmla="*/ 2206 h 27914"/>
                  <a:gd name="connsiteX7" fmla="*/ 134541 w 134541"/>
                  <a:gd name="connsiteY7" fmla="*/ 0 h 27914"/>
                  <a:gd name="connsiteX8" fmla="*/ 103938 w 134541"/>
                  <a:gd name="connsiteY8" fmla="*/ 0 h 27914"/>
                  <a:gd name="connsiteX9" fmla="*/ 103800 w 134541"/>
                  <a:gd name="connsiteY9" fmla="*/ 4136 h 27914"/>
                  <a:gd name="connsiteX10" fmla="*/ 90222 w 134541"/>
                  <a:gd name="connsiteY10" fmla="*/ 4136 h 2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541" h="27914">
                    <a:moveTo>
                      <a:pt x="90222" y="4136"/>
                    </a:moveTo>
                    <a:lnTo>
                      <a:pt x="90360" y="0"/>
                    </a:lnTo>
                    <a:lnTo>
                      <a:pt x="41217" y="0"/>
                    </a:lnTo>
                    <a:lnTo>
                      <a:pt x="27639" y="0"/>
                    </a:lnTo>
                    <a:lnTo>
                      <a:pt x="0" y="0"/>
                    </a:lnTo>
                    <a:lnTo>
                      <a:pt x="1034" y="27914"/>
                    </a:lnTo>
                    <a:lnTo>
                      <a:pt x="134472" y="2206"/>
                    </a:lnTo>
                    <a:lnTo>
                      <a:pt x="134541" y="0"/>
                    </a:lnTo>
                    <a:lnTo>
                      <a:pt x="103938" y="0"/>
                    </a:lnTo>
                    <a:lnTo>
                      <a:pt x="103800" y="4136"/>
                    </a:lnTo>
                    <a:lnTo>
                      <a:pt x="90222" y="4136"/>
                    </a:lnTo>
                    <a:close/>
                  </a:path>
                </a:pathLst>
              </a:custGeom>
              <a:grpFill/>
              <a:ln w="6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115">
                <a:extLst>
                  <a:ext uri="{FF2B5EF4-FFF2-40B4-BE49-F238E27FC236}">
                    <a16:creationId xmlns:a16="http://schemas.microsoft.com/office/drawing/2014/main" id="{F319FB49-2A53-D7A7-EEA2-1A93C5EA17BC}"/>
                  </a:ext>
                </a:extLst>
              </p:cNvPr>
              <p:cNvSpPr/>
              <p:nvPr/>
            </p:nvSpPr>
            <p:spPr>
              <a:xfrm>
                <a:off x="5624587" y="3983613"/>
                <a:ext cx="271715" cy="397539"/>
              </a:xfrm>
              <a:custGeom>
                <a:avLst/>
                <a:gdLst>
                  <a:gd name="connsiteX0" fmla="*/ 190029 w 380172"/>
                  <a:gd name="connsiteY0" fmla="*/ -63 h 556221"/>
                  <a:gd name="connsiteX1" fmla="*/ -51 w 380172"/>
                  <a:gd name="connsiteY1" fmla="*/ 190045 h 556221"/>
                  <a:gd name="connsiteX2" fmla="*/ 91330 w 380172"/>
                  <a:gd name="connsiteY2" fmla="*/ 352486 h 556221"/>
                  <a:gd name="connsiteX3" fmla="*/ 96981 w 380172"/>
                  <a:gd name="connsiteY3" fmla="*/ 492955 h 556221"/>
                  <a:gd name="connsiteX4" fmla="*/ 125654 w 380172"/>
                  <a:gd name="connsiteY4" fmla="*/ 525142 h 556221"/>
                  <a:gd name="connsiteX5" fmla="*/ 190029 w 380172"/>
                  <a:gd name="connsiteY5" fmla="*/ 556158 h 556221"/>
                  <a:gd name="connsiteX6" fmla="*/ 254267 w 380172"/>
                  <a:gd name="connsiteY6" fmla="*/ 525487 h 556221"/>
                  <a:gd name="connsiteX7" fmla="*/ 286386 w 380172"/>
                  <a:gd name="connsiteY7" fmla="*/ 492886 h 556221"/>
                  <a:gd name="connsiteX8" fmla="*/ 291280 w 380172"/>
                  <a:gd name="connsiteY8" fmla="*/ 350901 h 556221"/>
                  <a:gd name="connsiteX9" fmla="*/ 350872 w 380172"/>
                  <a:gd name="connsiteY9" fmla="*/ 88753 h 556221"/>
                  <a:gd name="connsiteX10" fmla="*/ 190029 w 380172"/>
                  <a:gd name="connsiteY10" fmla="*/ -63 h 556221"/>
                  <a:gd name="connsiteX11" fmla="*/ 255439 w 380172"/>
                  <a:gd name="connsiteY11" fmla="*/ 499916 h 556221"/>
                  <a:gd name="connsiteX12" fmla="*/ 254750 w 380172"/>
                  <a:gd name="connsiteY12" fmla="*/ 500467 h 556221"/>
                  <a:gd name="connsiteX13" fmla="*/ 129031 w 380172"/>
                  <a:gd name="connsiteY13" fmla="*/ 500467 h 556221"/>
                  <a:gd name="connsiteX14" fmla="*/ 128273 w 380172"/>
                  <a:gd name="connsiteY14" fmla="*/ 499847 h 556221"/>
                  <a:gd name="connsiteX15" fmla="*/ 128273 w 380172"/>
                  <a:gd name="connsiteY15" fmla="*/ 499089 h 556221"/>
                  <a:gd name="connsiteX16" fmla="*/ 256473 w 380172"/>
                  <a:gd name="connsiteY16" fmla="*/ 474345 h 556221"/>
                  <a:gd name="connsiteX17" fmla="*/ 256680 w 380172"/>
                  <a:gd name="connsiteY17" fmla="*/ 462008 h 556221"/>
                  <a:gd name="connsiteX18" fmla="*/ 127584 w 380172"/>
                  <a:gd name="connsiteY18" fmla="*/ 486889 h 556221"/>
                  <a:gd name="connsiteX19" fmla="*/ 126895 w 380172"/>
                  <a:gd name="connsiteY19" fmla="*/ 469176 h 556221"/>
                  <a:gd name="connsiteX20" fmla="*/ 257300 w 380172"/>
                  <a:gd name="connsiteY20" fmla="*/ 444018 h 556221"/>
                  <a:gd name="connsiteX21" fmla="*/ 257713 w 380172"/>
                  <a:gd name="connsiteY21" fmla="*/ 431681 h 556221"/>
                  <a:gd name="connsiteX22" fmla="*/ 126757 w 380172"/>
                  <a:gd name="connsiteY22" fmla="*/ 456976 h 556221"/>
                  <a:gd name="connsiteX23" fmla="*/ 126068 w 380172"/>
                  <a:gd name="connsiteY23" fmla="*/ 439194 h 556221"/>
                  <a:gd name="connsiteX24" fmla="*/ 258609 w 380172"/>
                  <a:gd name="connsiteY24" fmla="*/ 413691 h 556221"/>
                  <a:gd name="connsiteX25" fmla="*/ 288661 w 380172"/>
                  <a:gd name="connsiteY25" fmla="*/ 210019 h 556221"/>
                  <a:gd name="connsiteX26" fmla="*/ 231384 w 380172"/>
                  <a:gd name="connsiteY26" fmla="*/ 312579 h 556221"/>
                  <a:gd name="connsiteX27" fmla="*/ 228145 w 380172"/>
                  <a:gd name="connsiteY27" fmla="*/ 399079 h 556221"/>
                  <a:gd name="connsiteX28" fmla="*/ 258747 w 380172"/>
                  <a:gd name="connsiteY28" fmla="*/ 399079 h 556221"/>
                  <a:gd name="connsiteX29" fmla="*/ 258747 w 380172"/>
                  <a:gd name="connsiteY29" fmla="*/ 401285 h 556221"/>
                  <a:gd name="connsiteX30" fmla="*/ 125309 w 380172"/>
                  <a:gd name="connsiteY30" fmla="*/ 426994 h 556221"/>
                  <a:gd name="connsiteX31" fmla="*/ 124275 w 380172"/>
                  <a:gd name="connsiteY31" fmla="*/ 399424 h 556221"/>
                  <a:gd name="connsiteX32" fmla="*/ 151845 w 380172"/>
                  <a:gd name="connsiteY32" fmla="*/ 399424 h 556221"/>
                  <a:gd name="connsiteX33" fmla="*/ 148606 w 380172"/>
                  <a:gd name="connsiteY33" fmla="*/ 312924 h 556221"/>
                  <a:gd name="connsiteX34" fmla="*/ 91330 w 380172"/>
                  <a:gd name="connsiteY34" fmla="*/ 210364 h 556221"/>
                  <a:gd name="connsiteX35" fmla="*/ 92501 w 380172"/>
                  <a:gd name="connsiteY35" fmla="*/ 202368 h 556221"/>
                  <a:gd name="connsiteX36" fmla="*/ 93811 w 380172"/>
                  <a:gd name="connsiteY36" fmla="*/ 201197 h 556221"/>
                  <a:gd name="connsiteX37" fmla="*/ 93811 w 380172"/>
                  <a:gd name="connsiteY37" fmla="*/ 201197 h 556221"/>
                  <a:gd name="connsiteX38" fmla="*/ 97257 w 380172"/>
                  <a:gd name="connsiteY38" fmla="*/ 200094 h 556221"/>
                  <a:gd name="connsiteX39" fmla="*/ 280665 w 380172"/>
                  <a:gd name="connsiteY39" fmla="*/ 200094 h 556221"/>
                  <a:gd name="connsiteX40" fmla="*/ 282527 w 380172"/>
                  <a:gd name="connsiteY40" fmla="*/ 200508 h 556221"/>
                  <a:gd name="connsiteX41" fmla="*/ 285835 w 380172"/>
                  <a:gd name="connsiteY41" fmla="*/ 201266 h 556221"/>
                  <a:gd name="connsiteX42" fmla="*/ 288661 w 380172"/>
                  <a:gd name="connsiteY42" fmla="*/ 210019 h 55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380172" h="556221">
                    <a:moveTo>
                      <a:pt x="190029" y="-63"/>
                    </a:moveTo>
                    <a:cubicBezTo>
                      <a:pt x="85043" y="-56"/>
                      <a:pt x="-58" y="85059"/>
                      <a:pt x="-51" y="190045"/>
                    </a:cubicBezTo>
                    <a:cubicBezTo>
                      <a:pt x="-51" y="256433"/>
                      <a:pt x="34591" y="318010"/>
                      <a:pt x="91330" y="352486"/>
                    </a:cubicBezTo>
                    <a:lnTo>
                      <a:pt x="96981" y="492955"/>
                    </a:lnTo>
                    <a:cubicBezTo>
                      <a:pt x="97822" y="509076"/>
                      <a:pt x="109739" y="522454"/>
                      <a:pt x="125654" y="525142"/>
                    </a:cubicBezTo>
                    <a:cubicBezTo>
                      <a:pt x="131581" y="542787"/>
                      <a:pt x="158117" y="556158"/>
                      <a:pt x="190029" y="556158"/>
                    </a:cubicBezTo>
                    <a:cubicBezTo>
                      <a:pt x="221942" y="556158"/>
                      <a:pt x="248133" y="542994"/>
                      <a:pt x="254267" y="525487"/>
                    </a:cubicBezTo>
                    <a:cubicBezTo>
                      <a:pt x="271767" y="524508"/>
                      <a:pt x="285669" y="510400"/>
                      <a:pt x="286386" y="492886"/>
                    </a:cubicBezTo>
                    <a:lnTo>
                      <a:pt x="291280" y="350901"/>
                    </a:lnTo>
                    <a:cubicBezTo>
                      <a:pt x="380124" y="294969"/>
                      <a:pt x="406805" y="177604"/>
                      <a:pt x="350872" y="88753"/>
                    </a:cubicBezTo>
                    <a:cubicBezTo>
                      <a:pt x="316079" y="33482"/>
                      <a:pt x="255342" y="-56"/>
                      <a:pt x="190029" y="-63"/>
                    </a:cubicBezTo>
                    <a:close/>
                    <a:moveTo>
                      <a:pt x="255439" y="499916"/>
                    </a:moveTo>
                    <a:cubicBezTo>
                      <a:pt x="255336" y="500219"/>
                      <a:pt x="255067" y="500433"/>
                      <a:pt x="254750" y="500467"/>
                    </a:cubicBezTo>
                    <a:lnTo>
                      <a:pt x="129031" y="500467"/>
                    </a:lnTo>
                    <a:cubicBezTo>
                      <a:pt x="128693" y="500399"/>
                      <a:pt x="128404" y="500171"/>
                      <a:pt x="128273" y="499847"/>
                    </a:cubicBezTo>
                    <a:lnTo>
                      <a:pt x="128273" y="499089"/>
                    </a:lnTo>
                    <a:lnTo>
                      <a:pt x="256473" y="474345"/>
                    </a:lnTo>
                    <a:close/>
                    <a:moveTo>
                      <a:pt x="256680" y="462008"/>
                    </a:moveTo>
                    <a:lnTo>
                      <a:pt x="127584" y="486889"/>
                    </a:lnTo>
                    <a:lnTo>
                      <a:pt x="126895" y="469176"/>
                    </a:lnTo>
                    <a:lnTo>
                      <a:pt x="257300" y="444018"/>
                    </a:lnTo>
                    <a:close/>
                    <a:moveTo>
                      <a:pt x="257713" y="431681"/>
                    </a:moveTo>
                    <a:lnTo>
                      <a:pt x="126757" y="456976"/>
                    </a:lnTo>
                    <a:lnTo>
                      <a:pt x="126068" y="439194"/>
                    </a:lnTo>
                    <a:lnTo>
                      <a:pt x="258609" y="413691"/>
                    </a:lnTo>
                    <a:close/>
                    <a:moveTo>
                      <a:pt x="288661" y="210019"/>
                    </a:moveTo>
                    <a:lnTo>
                      <a:pt x="231384" y="312579"/>
                    </a:lnTo>
                    <a:lnTo>
                      <a:pt x="228145" y="399079"/>
                    </a:lnTo>
                    <a:lnTo>
                      <a:pt x="258747" y="399079"/>
                    </a:lnTo>
                    <a:lnTo>
                      <a:pt x="258747" y="401285"/>
                    </a:lnTo>
                    <a:lnTo>
                      <a:pt x="125309" y="426994"/>
                    </a:lnTo>
                    <a:lnTo>
                      <a:pt x="124275" y="399424"/>
                    </a:lnTo>
                    <a:lnTo>
                      <a:pt x="151845" y="399424"/>
                    </a:lnTo>
                    <a:lnTo>
                      <a:pt x="148606" y="312924"/>
                    </a:lnTo>
                    <a:lnTo>
                      <a:pt x="91330" y="210364"/>
                    </a:lnTo>
                    <a:cubicBezTo>
                      <a:pt x="89951" y="207724"/>
                      <a:pt x="90426" y="204498"/>
                      <a:pt x="92501" y="202368"/>
                    </a:cubicBezTo>
                    <a:lnTo>
                      <a:pt x="93811" y="201197"/>
                    </a:lnTo>
                    <a:lnTo>
                      <a:pt x="93811" y="201197"/>
                    </a:lnTo>
                    <a:cubicBezTo>
                      <a:pt x="94838" y="200528"/>
                      <a:pt x="96030" y="200149"/>
                      <a:pt x="97257" y="200094"/>
                    </a:cubicBezTo>
                    <a:lnTo>
                      <a:pt x="280665" y="200094"/>
                    </a:lnTo>
                    <a:cubicBezTo>
                      <a:pt x="281307" y="200135"/>
                      <a:pt x="281934" y="200273"/>
                      <a:pt x="282527" y="200508"/>
                    </a:cubicBezTo>
                    <a:cubicBezTo>
                      <a:pt x="283678" y="200445"/>
                      <a:pt x="284829" y="200707"/>
                      <a:pt x="285835" y="201266"/>
                    </a:cubicBezTo>
                    <a:cubicBezTo>
                      <a:pt x="288867" y="203037"/>
                      <a:pt x="290087" y="206807"/>
                      <a:pt x="288661" y="210019"/>
                    </a:cubicBezTo>
                    <a:close/>
                  </a:path>
                </a:pathLst>
              </a:custGeom>
              <a:grpFill/>
              <a:ln w="6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" name="任意多边形: 形状 116">
                <a:extLst>
                  <a:ext uri="{FF2B5EF4-FFF2-40B4-BE49-F238E27FC236}">
                    <a16:creationId xmlns:a16="http://schemas.microsoft.com/office/drawing/2014/main" id="{D4CFCB58-A97E-4132-0548-37877318A8A7}"/>
                  </a:ext>
                </a:extLst>
              </p:cNvPr>
              <p:cNvSpPr/>
              <p:nvPr/>
            </p:nvSpPr>
            <p:spPr>
              <a:xfrm>
                <a:off x="5702065" y="4136127"/>
                <a:ext cx="116503" cy="132956"/>
              </a:xfrm>
              <a:custGeom>
                <a:avLst/>
                <a:gdLst>
                  <a:gd name="connsiteX0" fmla="*/ 109539 w 163006"/>
                  <a:gd name="connsiteY0" fmla="*/ 97052 h 186027"/>
                  <a:gd name="connsiteX1" fmla="*/ 110228 w 163006"/>
                  <a:gd name="connsiteY1" fmla="*/ 94294 h 186027"/>
                  <a:gd name="connsiteX2" fmla="*/ 147585 w 163006"/>
                  <a:gd name="connsiteY2" fmla="*/ 27438 h 186027"/>
                  <a:gd name="connsiteX3" fmla="*/ 147585 w 163006"/>
                  <a:gd name="connsiteY3" fmla="*/ 27438 h 186027"/>
                  <a:gd name="connsiteX4" fmla="*/ 151859 w 163006"/>
                  <a:gd name="connsiteY4" fmla="*/ 19856 h 186027"/>
                  <a:gd name="connsiteX5" fmla="*/ 162956 w 163006"/>
                  <a:gd name="connsiteY5" fmla="*/ -63 h 186027"/>
                  <a:gd name="connsiteX6" fmla="*/ -51 w 163006"/>
                  <a:gd name="connsiteY6" fmla="*/ -63 h 186027"/>
                  <a:gd name="connsiteX7" fmla="*/ 11046 w 163006"/>
                  <a:gd name="connsiteY7" fmla="*/ 19925 h 186027"/>
                  <a:gd name="connsiteX8" fmla="*/ 11046 w 163006"/>
                  <a:gd name="connsiteY8" fmla="*/ 19925 h 186027"/>
                  <a:gd name="connsiteX9" fmla="*/ 15250 w 163006"/>
                  <a:gd name="connsiteY9" fmla="*/ 27231 h 186027"/>
                  <a:gd name="connsiteX10" fmla="*/ 15250 w 163006"/>
                  <a:gd name="connsiteY10" fmla="*/ 27231 h 186027"/>
                  <a:gd name="connsiteX11" fmla="*/ 52677 w 163006"/>
                  <a:gd name="connsiteY11" fmla="*/ 94294 h 186027"/>
                  <a:gd name="connsiteX12" fmla="*/ 53504 w 163006"/>
                  <a:gd name="connsiteY12" fmla="*/ 97327 h 186027"/>
                  <a:gd name="connsiteX13" fmla="*/ 56812 w 163006"/>
                  <a:gd name="connsiteY13" fmla="*/ 185964 h 186027"/>
                  <a:gd name="connsiteX14" fmla="*/ 105955 w 163006"/>
                  <a:gd name="connsiteY14" fmla="*/ 185964 h 186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006" h="186027">
                    <a:moveTo>
                      <a:pt x="109539" y="97052"/>
                    </a:moveTo>
                    <a:cubicBezTo>
                      <a:pt x="109546" y="96093"/>
                      <a:pt x="109780" y="95149"/>
                      <a:pt x="110228" y="94294"/>
                    </a:cubicBezTo>
                    <a:lnTo>
                      <a:pt x="147585" y="27438"/>
                    </a:lnTo>
                    <a:lnTo>
                      <a:pt x="147585" y="27438"/>
                    </a:lnTo>
                    <a:lnTo>
                      <a:pt x="151859" y="19856"/>
                    </a:lnTo>
                    <a:lnTo>
                      <a:pt x="162956" y="-63"/>
                    </a:lnTo>
                    <a:lnTo>
                      <a:pt x="-51" y="-63"/>
                    </a:lnTo>
                    <a:lnTo>
                      <a:pt x="11046" y="19925"/>
                    </a:lnTo>
                    <a:lnTo>
                      <a:pt x="11046" y="19925"/>
                    </a:lnTo>
                    <a:lnTo>
                      <a:pt x="15250" y="27231"/>
                    </a:lnTo>
                    <a:lnTo>
                      <a:pt x="15250" y="27231"/>
                    </a:lnTo>
                    <a:lnTo>
                      <a:pt x="52677" y="94294"/>
                    </a:lnTo>
                    <a:cubicBezTo>
                      <a:pt x="53152" y="95239"/>
                      <a:pt x="53435" y="96273"/>
                      <a:pt x="53504" y="97327"/>
                    </a:cubicBezTo>
                    <a:lnTo>
                      <a:pt x="56812" y="185964"/>
                    </a:lnTo>
                    <a:lnTo>
                      <a:pt x="105955" y="185964"/>
                    </a:lnTo>
                    <a:close/>
                  </a:path>
                </a:pathLst>
              </a:custGeom>
              <a:grpFill/>
              <a:ln w="6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5FB9B482-676F-E190-4668-2EAFE6C44A73}"/>
                </a:ext>
              </a:extLst>
            </p:cNvPr>
            <p:cNvSpPr txBox="1"/>
            <p:nvPr/>
          </p:nvSpPr>
          <p:spPr>
            <a:xfrm>
              <a:off x="6472364" y="3408658"/>
              <a:ext cx="2134800" cy="430887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dist"/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请添加小标题</a:t>
              </a: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D9E4502D-06C2-585E-3B60-FA9BC4B3B6D7}"/>
                </a:ext>
              </a:extLst>
            </p:cNvPr>
            <p:cNvSpPr txBox="1"/>
            <p:nvPr/>
          </p:nvSpPr>
          <p:spPr>
            <a:xfrm>
              <a:off x="6472364" y="4019825"/>
              <a:ext cx="2134800" cy="110414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单击此处输入正文，文字是您思想的提炼，为了最终演示发布的良好效果，请尽量言简意赅阐述观点</a:t>
              </a:r>
            </a:p>
          </p:txBody>
        </p:sp>
        <p:cxnSp>
          <p:nvCxnSpPr>
            <p:cNvPr id="45" name="直接连接符 91">
              <a:extLst>
                <a:ext uri="{FF2B5EF4-FFF2-40B4-BE49-F238E27FC236}">
                  <a16:creationId xmlns:a16="http://schemas.microsoft.com/office/drawing/2014/main" id="{D1BEBFA2-8543-BD8E-E427-376E2ABDD014}"/>
                </a:ext>
              </a:extLst>
            </p:cNvPr>
            <p:cNvCxnSpPr>
              <a:cxnSpLocks/>
            </p:cNvCxnSpPr>
            <p:nvPr/>
          </p:nvCxnSpPr>
          <p:spPr>
            <a:xfrm>
              <a:off x="7330214" y="3943414"/>
              <a:ext cx="419100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9B4AA720-C756-FB58-3962-D7C19A6754F4}"/>
                </a:ext>
              </a:extLst>
            </p:cNvPr>
            <p:cNvSpPr/>
            <p:nvPr/>
          </p:nvSpPr>
          <p:spPr>
            <a:xfrm rot="10800000" flipV="1">
              <a:off x="7070253" y="2114833"/>
              <a:ext cx="939022" cy="939022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127000" dir="2700000" algn="tl" rotWithShape="0">
                <a:schemeClr val="accent1">
                  <a:lumMod val="50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A821D100-7DDC-DC5B-9DFB-2B7247689E94}"/>
                </a:ext>
              </a:extLst>
            </p:cNvPr>
            <p:cNvGrpSpPr/>
            <p:nvPr/>
          </p:nvGrpSpPr>
          <p:grpSpPr>
            <a:xfrm>
              <a:off x="7399302" y="2402352"/>
              <a:ext cx="304854" cy="373683"/>
              <a:chOff x="6283892" y="3301195"/>
              <a:chExt cx="243499" cy="298475"/>
            </a:xfrm>
            <a:solidFill>
              <a:schemeClr val="bg1"/>
            </a:solidFill>
          </p:grpSpPr>
          <p:sp>
            <p:nvSpPr>
              <p:cNvPr id="71" name="任意多边形: 形状 118">
                <a:extLst>
                  <a:ext uri="{FF2B5EF4-FFF2-40B4-BE49-F238E27FC236}">
                    <a16:creationId xmlns:a16="http://schemas.microsoft.com/office/drawing/2014/main" id="{FFF3BF75-F1E6-6F17-3450-2A5C425A0E94}"/>
                  </a:ext>
                </a:extLst>
              </p:cNvPr>
              <p:cNvSpPr/>
              <p:nvPr/>
            </p:nvSpPr>
            <p:spPr>
              <a:xfrm>
                <a:off x="6283892" y="3301195"/>
                <a:ext cx="243499" cy="298475"/>
              </a:xfrm>
              <a:custGeom>
                <a:avLst/>
                <a:gdLst>
                  <a:gd name="connsiteX0" fmla="*/ 24831 w 340694"/>
                  <a:gd name="connsiteY0" fmla="*/ -63 h 417614"/>
                  <a:gd name="connsiteX1" fmla="*/ -51 w 340694"/>
                  <a:gd name="connsiteY1" fmla="*/ 24818 h 417614"/>
                  <a:gd name="connsiteX2" fmla="*/ -51 w 340694"/>
                  <a:gd name="connsiteY2" fmla="*/ 392669 h 417614"/>
                  <a:gd name="connsiteX3" fmla="*/ 24831 w 340694"/>
                  <a:gd name="connsiteY3" fmla="*/ 417551 h 417614"/>
                  <a:gd name="connsiteX4" fmla="*/ 247320 w 340694"/>
                  <a:gd name="connsiteY4" fmla="*/ 417551 h 417614"/>
                  <a:gd name="connsiteX5" fmla="*/ 247320 w 340694"/>
                  <a:gd name="connsiteY5" fmla="*/ 368683 h 417614"/>
                  <a:gd name="connsiteX6" fmla="*/ 286469 w 340694"/>
                  <a:gd name="connsiteY6" fmla="*/ 329603 h 417614"/>
                  <a:gd name="connsiteX7" fmla="*/ 340643 w 340694"/>
                  <a:gd name="connsiteY7" fmla="*/ 329603 h 417614"/>
                  <a:gd name="connsiteX8" fmla="*/ 340643 w 340694"/>
                  <a:gd name="connsiteY8" fmla="*/ 24818 h 417614"/>
                  <a:gd name="connsiteX9" fmla="*/ 315762 w 340694"/>
                  <a:gd name="connsiteY9" fmla="*/ -63 h 417614"/>
                  <a:gd name="connsiteX10" fmla="*/ 275441 w 340694"/>
                  <a:gd name="connsiteY10" fmla="*/ 227801 h 417614"/>
                  <a:gd name="connsiteX11" fmla="*/ 64807 w 340694"/>
                  <a:gd name="connsiteY11" fmla="*/ 227801 h 417614"/>
                  <a:gd name="connsiteX12" fmla="*/ 64807 w 340694"/>
                  <a:gd name="connsiteY12" fmla="*/ 210639 h 417614"/>
                  <a:gd name="connsiteX13" fmla="*/ 275441 w 340694"/>
                  <a:gd name="connsiteY13" fmla="*/ 210639 h 417614"/>
                  <a:gd name="connsiteX14" fmla="*/ 275441 w 340694"/>
                  <a:gd name="connsiteY14" fmla="*/ 167837 h 417614"/>
                  <a:gd name="connsiteX15" fmla="*/ 64807 w 340694"/>
                  <a:gd name="connsiteY15" fmla="*/ 167837 h 417614"/>
                  <a:gd name="connsiteX16" fmla="*/ 64807 w 340694"/>
                  <a:gd name="connsiteY16" fmla="*/ 150744 h 417614"/>
                  <a:gd name="connsiteX17" fmla="*/ 275441 w 340694"/>
                  <a:gd name="connsiteY17" fmla="*/ 150744 h 417614"/>
                  <a:gd name="connsiteX18" fmla="*/ 275441 w 340694"/>
                  <a:gd name="connsiteY18" fmla="*/ 107941 h 417614"/>
                  <a:gd name="connsiteX19" fmla="*/ 64807 w 340694"/>
                  <a:gd name="connsiteY19" fmla="*/ 107941 h 417614"/>
                  <a:gd name="connsiteX20" fmla="*/ 64807 w 340694"/>
                  <a:gd name="connsiteY20" fmla="*/ 90779 h 417614"/>
                  <a:gd name="connsiteX21" fmla="*/ 275441 w 340694"/>
                  <a:gd name="connsiteY21" fmla="*/ 90779 h 417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40694" h="417614">
                    <a:moveTo>
                      <a:pt x="24831" y="-63"/>
                    </a:moveTo>
                    <a:cubicBezTo>
                      <a:pt x="11087" y="-63"/>
                      <a:pt x="-51" y="11075"/>
                      <a:pt x="-51" y="24818"/>
                    </a:cubicBezTo>
                    <a:lnTo>
                      <a:pt x="-51" y="392669"/>
                    </a:lnTo>
                    <a:cubicBezTo>
                      <a:pt x="-51" y="406413"/>
                      <a:pt x="11087" y="417551"/>
                      <a:pt x="24831" y="417551"/>
                    </a:cubicBezTo>
                    <a:lnTo>
                      <a:pt x="247320" y="417551"/>
                    </a:lnTo>
                    <a:lnTo>
                      <a:pt x="247320" y="368683"/>
                    </a:lnTo>
                    <a:cubicBezTo>
                      <a:pt x="247354" y="347089"/>
                      <a:pt x="264875" y="329603"/>
                      <a:pt x="286469" y="329603"/>
                    </a:cubicBezTo>
                    <a:lnTo>
                      <a:pt x="340643" y="329603"/>
                    </a:lnTo>
                    <a:lnTo>
                      <a:pt x="340643" y="24818"/>
                    </a:lnTo>
                    <a:cubicBezTo>
                      <a:pt x="340643" y="11075"/>
                      <a:pt x="329505" y="-63"/>
                      <a:pt x="315762" y="-63"/>
                    </a:cubicBezTo>
                    <a:close/>
                    <a:moveTo>
                      <a:pt x="275441" y="227801"/>
                    </a:moveTo>
                    <a:lnTo>
                      <a:pt x="64807" y="227801"/>
                    </a:lnTo>
                    <a:lnTo>
                      <a:pt x="64807" y="210639"/>
                    </a:lnTo>
                    <a:lnTo>
                      <a:pt x="275441" y="210639"/>
                    </a:lnTo>
                    <a:close/>
                    <a:moveTo>
                      <a:pt x="275441" y="167837"/>
                    </a:moveTo>
                    <a:lnTo>
                      <a:pt x="64807" y="167837"/>
                    </a:lnTo>
                    <a:lnTo>
                      <a:pt x="64807" y="150744"/>
                    </a:lnTo>
                    <a:lnTo>
                      <a:pt x="275441" y="150744"/>
                    </a:lnTo>
                    <a:close/>
                    <a:moveTo>
                      <a:pt x="275441" y="107941"/>
                    </a:moveTo>
                    <a:lnTo>
                      <a:pt x="64807" y="107941"/>
                    </a:lnTo>
                    <a:lnTo>
                      <a:pt x="64807" y="90779"/>
                    </a:lnTo>
                    <a:lnTo>
                      <a:pt x="275441" y="90779"/>
                    </a:lnTo>
                    <a:close/>
                  </a:path>
                </a:pathLst>
              </a:custGeom>
              <a:grpFill/>
              <a:ln w="6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" name="任意多边形: 形状 119">
                <a:extLst>
                  <a:ext uri="{FF2B5EF4-FFF2-40B4-BE49-F238E27FC236}">
                    <a16:creationId xmlns:a16="http://schemas.microsoft.com/office/drawing/2014/main" id="{5288A943-FA14-998E-DC21-EE1236D3710F}"/>
                  </a:ext>
                </a:extLst>
              </p:cNvPr>
              <p:cNvSpPr/>
              <p:nvPr/>
            </p:nvSpPr>
            <p:spPr>
              <a:xfrm>
                <a:off x="6470544" y="3546961"/>
                <a:ext cx="48867" cy="46010"/>
              </a:xfrm>
              <a:custGeom>
                <a:avLst/>
                <a:gdLst>
                  <a:gd name="connsiteX0" fmla="*/ -51 w 68373"/>
                  <a:gd name="connsiteY0" fmla="*/ 24818 h 64375"/>
                  <a:gd name="connsiteX1" fmla="*/ -51 w 68373"/>
                  <a:gd name="connsiteY1" fmla="*/ 64312 h 64375"/>
                  <a:gd name="connsiteX2" fmla="*/ 68322 w 68373"/>
                  <a:gd name="connsiteY2" fmla="*/ -63 h 64375"/>
                  <a:gd name="connsiteX3" fmla="*/ 24900 w 68373"/>
                  <a:gd name="connsiteY3" fmla="*/ -63 h 64375"/>
                  <a:gd name="connsiteX4" fmla="*/ -51 w 68373"/>
                  <a:gd name="connsiteY4" fmla="*/ 24818 h 6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373" h="64375">
                    <a:moveTo>
                      <a:pt x="-51" y="24818"/>
                    </a:moveTo>
                    <a:lnTo>
                      <a:pt x="-51" y="64312"/>
                    </a:lnTo>
                    <a:lnTo>
                      <a:pt x="68322" y="-63"/>
                    </a:lnTo>
                    <a:lnTo>
                      <a:pt x="24900" y="-63"/>
                    </a:lnTo>
                    <a:cubicBezTo>
                      <a:pt x="11149" y="-63"/>
                      <a:pt x="-16" y="11068"/>
                      <a:pt x="-51" y="24818"/>
                    </a:cubicBezTo>
                    <a:close/>
                  </a:path>
                </a:pathLst>
              </a:custGeom>
              <a:grpFill/>
              <a:ln w="6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cxnSp>
          <p:nvCxnSpPr>
            <p:cNvPr id="73" name="直接连接符 123">
              <a:extLst>
                <a:ext uri="{FF2B5EF4-FFF2-40B4-BE49-F238E27FC236}">
                  <a16:creationId xmlns:a16="http://schemas.microsoft.com/office/drawing/2014/main" id="{A1516893-BF32-0DCF-5C9B-E9C6A252E680}"/>
                </a:ext>
              </a:extLst>
            </p:cNvPr>
            <p:cNvCxnSpPr>
              <a:cxnSpLocks/>
            </p:cNvCxnSpPr>
            <p:nvPr/>
          </p:nvCxnSpPr>
          <p:spPr>
            <a:xfrm>
              <a:off x="6096596" y="2113208"/>
              <a:ext cx="0" cy="297360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93">
              <a:extLst>
                <a:ext uri="{FF2B5EF4-FFF2-40B4-BE49-F238E27FC236}">
                  <a16:creationId xmlns:a16="http://schemas.microsoft.com/office/drawing/2014/main" id="{BD846DB7-3C83-A8F6-BC1F-EE07B5CD7765}"/>
                </a:ext>
              </a:extLst>
            </p:cNvPr>
            <p:cNvCxnSpPr>
              <a:cxnSpLocks/>
            </p:cNvCxnSpPr>
            <p:nvPr/>
          </p:nvCxnSpPr>
          <p:spPr>
            <a:xfrm>
              <a:off x="3210260" y="2113208"/>
              <a:ext cx="0" cy="297360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122">
              <a:extLst>
                <a:ext uri="{FF2B5EF4-FFF2-40B4-BE49-F238E27FC236}">
                  <a16:creationId xmlns:a16="http://schemas.microsoft.com/office/drawing/2014/main" id="{5B46D956-8D92-0BB0-00C0-7E65C0175E9A}"/>
                </a:ext>
              </a:extLst>
            </p:cNvPr>
            <p:cNvCxnSpPr>
              <a:cxnSpLocks/>
            </p:cNvCxnSpPr>
            <p:nvPr/>
          </p:nvCxnSpPr>
          <p:spPr>
            <a:xfrm>
              <a:off x="8982932" y="2113208"/>
              <a:ext cx="0" cy="297360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矩形 77">
            <a:extLst>
              <a:ext uri="{FF2B5EF4-FFF2-40B4-BE49-F238E27FC236}">
                <a16:creationId xmlns:a16="http://schemas.microsoft.com/office/drawing/2014/main" id="{7B7F5547-EFBC-731D-ECF2-5A8129C9D7C3}"/>
              </a:ext>
            </a:extLst>
          </p:cNvPr>
          <p:cNvSpPr/>
          <p:nvPr/>
        </p:nvSpPr>
        <p:spPr>
          <a:xfrm>
            <a:off x="0" y="6202680"/>
            <a:ext cx="12192000" cy="655320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805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8F943B8B-B156-F0C2-4814-818E0E508762}"/>
              </a:ext>
            </a:extLst>
          </p:cNvPr>
          <p:cNvSpPr txBox="1"/>
          <p:nvPr/>
        </p:nvSpPr>
        <p:spPr>
          <a:xfrm>
            <a:off x="5562402" y="2797887"/>
            <a:ext cx="5539978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r>
              <a:rPr kumimoji="1" lang="zh-CN" alt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工作不足之处</a:t>
            </a:r>
          </a:p>
        </p:txBody>
      </p:sp>
      <p:sp>
        <p:nvSpPr>
          <p:cNvPr id="28" name="文本占位符 9">
            <a:extLst>
              <a:ext uri="{FF2B5EF4-FFF2-40B4-BE49-F238E27FC236}">
                <a16:creationId xmlns:a16="http://schemas.microsoft.com/office/drawing/2014/main" id="{ED90F2A8-8DD0-8C58-C1A0-000530E56CBB}"/>
              </a:ext>
            </a:extLst>
          </p:cNvPr>
          <p:cNvSpPr txBox="1">
            <a:spLocks/>
          </p:cNvSpPr>
          <p:nvPr/>
        </p:nvSpPr>
        <p:spPr>
          <a:xfrm>
            <a:off x="5562394" y="3970890"/>
            <a:ext cx="2024593" cy="1938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Deficiencies in the work</a:t>
            </a:r>
          </a:p>
        </p:txBody>
      </p:sp>
      <p:pic>
        <p:nvPicPr>
          <p:cNvPr id="30" name="图片 29" descr="卡通画&#10;&#10;中度可信度描述已自动生成">
            <a:extLst>
              <a:ext uri="{FF2B5EF4-FFF2-40B4-BE49-F238E27FC236}">
                <a16:creationId xmlns:a16="http://schemas.microsoft.com/office/drawing/2014/main" id="{15C7F099-8D68-4F4F-465A-EBE7353A80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6C93AC0-74F4-5CCE-A5A2-93F2F2FB2C0F}"/>
              </a:ext>
            </a:extLst>
          </p:cNvPr>
          <p:cNvSpPr/>
          <p:nvPr/>
        </p:nvSpPr>
        <p:spPr>
          <a:xfrm>
            <a:off x="0" y="0"/>
            <a:ext cx="2667000" cy="6858000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96773294-388F-84CD-EBEA-30C42512F0D1}"/>
              </a:ext>
            </a:extLst>
          </p:cNvPr>
          <p:cNvGrpSpPr/>
          <p:nvPr/>
        </p:nvGrpSpPr>
        <p:grpSpPr>
          <a:xfrm>
            <a:off x="758748" y="603080"/>
            <a:ext cx="385762" cy="383631"/>
            <a:chOff x="3476625" y="306003"/>
            <a:chExt cx="385762" cy="383631"/>
          </a:xfrm>
        </p:grpSpPr>
        <p:sp>
          <p:nvSpPr>
            <p:cNvPr id="18" name="平行四边形 17">
              <a:extLst>
                <a:ext uri="{FF2B5EF4-FFF2-40B4-BE49-F238E27FC236}">
                  <a16:creationId xmlns:a16="http://schemas.microsoft.com/office/drawing/2014/main" id="{A0F25A34-12CC-1A71-3355-037E6D75BB9C}"/>
                </a:ext>
              </a:extLst>
            </p:cNvPr>
            <p:cNvSpPr/>
            <p:nvPr/>
          </p:nvSpPr>
          <p:spPr>
            <a:xfrm>
              <a:off x="3476625" y="406809"/>
              <a:ext cx="257175" cy="282825"/>
            </a:xfrm>
            <a:prstGeom prst="parallelogram">
              <a:avLst/>
            </a:prstGeom>
            <a:solidFill>
              <a:schemeClr val="accent1">
                <a:alpha val="3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平行四边形 18">
              <a:extLst>
                <a:ext uri="{FF2B5EF4-FFF2-40B4-BE49-F238E27FC236}">
                  <a16:creationId xmlns:a16="http://schemas.microsoft.com/office/drawing/2014/main" id="{B9FBFCE4-177A-B975-1094-60562ADC84A0}"/>
                </a:ext>
              </a:extLst>
            </p:cNvPr>
            <p:cNvSpPr/>
            <p:nvPr/>
          </p:nvSpPr>
          <p:spPr>
            <a:xfrm>
              <a:off x="3605212" y="306003"/>
              <a:ext cx="257175" cy="282825"/>
            </a:xfrm>
            <a:prstGeom prst="parallelogram">
              <a:avLst/>
            </a:prstGeom>
            <a:solidFill>
              <a:schemeClr val="accent1">
                <a:alpha val="3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CC3FECA9-EC9D-243B-374F-681A3FAAA7B4}"/>
              </a:ext>
            </a:extLst>
          </p:cNvPr>
          <p:cNvSpPr/>
          <p:nvPr/>
        </p:nvSpPr>
        <p:spPr>
          <a:xfrm rot="10800000">
            <a:off x="912254" y="5278797"/>
            <a:ext cx="337013" cy="726732"/>
          </a:xfrm>
          <a:custGeom>
            <a:avLst/>
            <a:gdLst>
              <a:gd name="connsiteX0" fmla="*/ 263367 w 286227"/>
              <a:gd name="connsiteY0" fmla="*/ 571500 h 617220"/>
              <a:gd name="connsiteX1" fmla="*/ 286227 w 286227"/>
              <a:gd name="connsiteY1" fmla="*/ 594360 h 617220"/>
              <a:gd name="connsiteX2" fmla="*/ 263367 w 286227"/>
              <a:gd name="connsiteY2" fmla="*/ 617220 h 617220"/>
              <a:gd name="connsiteX3" fmla="*/ 240507 w 286227"/>
              <a:gd name="connsiteY3" fmla="*/ 594360 h 617220"/>
              <a:gd name="connsiteX4" fmla="*/ 263367 w 286227"/>
              <a:gd name="connsiteY4" fmla="*/ 571500 h 617220"/>
              <a:gd name="connsiteX5" fmla="*/ 143114 w 286227"/>
              <a:gd name="connsiteY5" fmla="*/ 571500 h 617220"/>
              <a:gd name="connsiteX6" fmla="*/ 165974 w 286227"/>
              <a:gd name="connsiteY6" fmla="*/ 594360 h 617220"/>
              <a:gd name="connsiteX7" fmla="*/ 143114 w 286227"/>
              <a:gd name="connsiteY7" fmla="*/ 617220 h 617220"/>
              <a:gd name="connsiteX8" fmla="*/ 120254 w 286227"/>
              <a:gd name="connsiteY8" fmla="*/ 594360 h 617220"/>
              <a:gd name="connsiteX9" fmla="*/ 143114 w 286227"/>
              <a:gd name="connsiteY9" fmla="*/ 571500 h 617220"/>
              <a:gd name="connsiteX10" fmla="*/ 22860 w 286227"/>
              <a:gd name="connsiteY10" fmla="*/ 571500 h 617220"/>
              <a:gd name="connsiteX11" fmla="*/ 45720 w 286227"/>
              <a:gd name="connsiteY11" fmla="*/ 594360 h 617220"/>
              <a:gd name="connsiteX12" fmla="*/ 22860 w 286227"/>
              <a:gd name="connsiteY12" fmla="*/ 617220 h 617220"/>
              <a:gd name="connsiteX13" fmla="*/ 0 w 286227"/>
              <a:gd name="connsiteY13" fmla="*/ 594360 h 617220"/>
              <a:gd name="connsiteX14" fmla="*/ 22860 w 286227"/>
              <a:gd name="connsiteY14" fmla="*/ 571500 h 617220"/>
              <a:gd name="connsiteX15" fmla="*/ 263367 w 286227"/>
              <a:gd name="connsiteY15" fmla="*/ 428625 h 617220"/>
              <a:gd name="connsiteX16" fmla="*/ 286227 w 286227"/>
              <a:gd name="connsiteY16" fmla="*/ 451485 h 617220"/>
              <a:gd name="connsiteX17" fmla="*/ 263367 w 286227"/>
              <a:gd name="connsiteY17" fmla="*/ 474345 h 617220"/>
              <a:gd name="connsiteX18" fmla="*/ 240507 w 286227"/>
              <a:gd name="connsiteY18" fmla="*/ 451485 h 617220"/>
              <a:gd name="connsiteX19" fmla="*/ 263367 w 286227"/>
              <a:gd name="connsiteY19" fmla="*/ 428625 h 617220"/>
              <a:gd name="connsiteX20" fmla="*/ 143114 w 286227"/>
              <a:gd name="connsiteY20" fmla="*/ 428625 h 617220"/>
              <a:gd name="connsiteX21" fmla="*/ 165974 w 286227"/>
              <a:gd name="connsiteY21" fmla="*/ 451485 h 617220"/>
              <a:gd name="connsiteX22" fmla="*/ 143114 w 286227"/>
              <a:gd name="connsiteY22" fmla="*/ 474345 h 617220"/>
              <a:gd name="connsiteX23" fmla="*/ 120254 w 286227"/>
              <a:gd name="connsiteY23" fmla="*/ 451485 h 617220"/>
              <a:gd name="connsiteX24" fmla="*/ 143114 w 286227"/>
              <a:gd name="connsiteY24" fmla="*/ 428625 h 617220"/>
              <a:gd name="connsiteX25" fmla="*/ 22860 w 286227"/>
              <a:gd name="connsiteY25" fmla="*/ 428625 h 617220"/>
              <a:gd name="connsiteX26" fmla="*/ 45720 w 286227"/>
              <a:gd name="connsiteY26" fmla="*/ 451485 h 617220"/>
              <a:gd name="connsiteX27" fmla="*/ 22860 w 286227"/>
              <a:gd name="connsiteY27" fmla="*/ 474345 h 617220"/>
              <a:gd name="connsiteX28" fmla="*/ 0 w 286227"/>
              <a:gd name="connsiteY28" fmla="*/ 451485 h 617220"/>
              <a:gd name="connsiteX29" fmla="*/ 22860 w 286227"/>
              <a:gd name="connsiteY29" fmla="*/ 428625 h 617220"/>
              <a:gd name="connsiteX30" fmla="*/ 263367 w 286227"/>
              <a:gd name="connsiteY30" fmla="*/ 285750 h 617220"/>
              <a:gd name="connsiteX31" fmla="*/ 286227 w 286227"/>
              <a:gd name="connsiteY31" fmla="*/ 308610 h 617220"/>
              <a:gd name="connsiteX32" fmla="*/ 263367 w 286227"/>
              <a:gd name="connsiteY32" fmla="*/ 331470 h 617220"/>
              <a:gd name="connsiteX33" fmla="*/ 240507 w 286227"/>
              <a:gd name="connsiteY33" fmla="*/ 308610 h 617220"/>
              <a:gd name="connsiteX34" fmla="*/ 263367 w 286227"/>
              <a:gd name="connsiteY34" fmla="*/ 285750 h 617220"/>
              <a:gd name="connsiteX35" fmla="*/ 143114 w 286227"/>
              <a:gd name="connsiteY35" fmla="*/ 285750 h 617220"/>
              <a:gd name="connsiteX36" fmla="*/ 165974 w 286227"/>
              <a:gd name="connsiteY36" fmla="*/ 308610 h 617220"/>
              <a:gd name="connsiteX37" fmla="*/ 143114 w 286227"/>
              <a:gd name="connsiteY37" fmla="*/ 331470 h 617220"/>
              <a:gd name="connsiteX38" fmla="*/ 120254 w 286227"/>
              <a:gd name="connsiteY38" fmla="*/ 308610 h 617220"/>
              <a:gd name="connsiteX39" fmla="*/ 143114 w 286227"/>
              <a:gd name="connsiteY39" fmla="*/ 285750 h 617220"/>
              <a:gd name="connsiteX40" fmla="*/ 22860 w 286227"/>
              <a:gd name="connsiteY40" fmla="*/ 285750 h 617220"/>
              <a:gd name="connsiteX41" fmla="*/ 45720 w 286227"/>
              <a:gd name="connsiteY41" fmla="*/ 308610 h 617220"/>
              <a:gd name="connsiteX42" fmla="*/ 22860 w 286227"/>
              <a:gd name="connsiteY42" fmla="*/ 331470 h 617220"/>
              <a:gd name="connsiteX43" fmla="*/ 0 w 286227"/>
              <a:gd name="connsiteY43" fmla="*/ 308610 h 617220"/>
              <a:gd name="connsiteX44" fmla="*/ 22860 w 286227"/>
              <a:gd name="connsiteY44" fmla="*/ 285750 h 617220"/>
              <a:gd name="connsiteX45" fmla="*/ 263367 w 286227"/>
              <a:gd name="connsiteY45" fmla="*/ 142875 h 617220"/>
              <a:gd name="connsiteX46" fmla="*/ 286227 w 286227"/>
              <a:gd name="connsiteY46" fmla="*/ 165735 h 617220"/>
              <a:gd name="connsiteX47" fmla="*/ 263367 w 286227"/>
              <a:gd name="connsiteY47" fmla="*/ 188595 h 617220"/>
              <a:gd name="connsiteX48" fmla="*/ 240507 w 286227"/>
              <a:gd name="connsiteY48" fmla="*/ 165735 h 617220"/>
              <a:gd name="connsiteX49" fmla="*/ 263367 w 286227"/>
              <a:gd name="connsiteY49" fmla="*/ 142875 h 617220"/>
              <a:gd name="connsiteX50" fmla="*/ 143114 w 286227"/>
              <a:gd name="connsiteY50" fmla="*/ 142875 h 617220"/>
              <a:gd name="connsiteX51" fmla="*/ 165974 w 286227"/>
              <a:gd name="connsiteY51" fmla="*/ 165735 h 617220"/>
              <a:gd name="connsiteX52" fmla="*/ 143114 w 286227"/>
              <a:gd name="connsiteY52" fmla="*/ 188595 h 617220"/>
              <a:gd name="connsiteX53" fmla="*/ 120254 w 286227"/>
              <a:gd name="connsiteY53" fmla="*/ 165735 h 617220"/>
              <a:gd name="connsiteX54" fmla="*/ 143114 w 286227"/>
              <a:gd name="connsiteY54" fmla="*/ 142875 h 617220"/>
              <a:gd name="connsiteX55" fmla="*/ 22860 w 286227"/>
              <a:gd name="connsiteY55" fmla="*/ 142875 h 617220"/>
              <a:gd name="connsiteX56" fmla="*/ 45720 w 286227"/>
              <a:gd name="connsiteY56" fmla="*/ 165735 h 617220"/>
              <a:gd name="connsiteX57" fmla="*/ 22860 w 286227"/>
              <a:gd name="connsiteY57" fmla="*/ 188595 h 617220"/>
              <a:gd name="connsiteX58" fmla="*/ 0 w 286227"/>
              <a:gd name="connsiteY58" fmla="*/ 165735 h 617220"/>
              <a:gd name="connsiteX59" fmla="*/ 22860 w 286227"/>
              <a:gd name="connsiteY59" fmla="*/ 142875 h 617220"/>
              <a:gd name="connsiteX60" fmla="*/ 263367 w 286227"/>
              <a:gd name="connsiteY60" fmla="*/ 0 h 617220"/>
              <a:gd name="connsiteX61" fmla="*/ 286227 w 286227"/>
              <a:gd name="connsiteY61" fmla="*/ 22860 h 617220"/>
              <a:gd name="connsiteX62" fmla="*/ 263367 w 286227"/>
              <a:gd name="connsiteY62" fmla="*/ 45720 h 617220"/>
              <a:gd name="connsiteX63" fmla="*/ 240507 w 286227"/>
              <a:gd name="connsiteY63" fmla="*/ 22860 h 617220"/>
              <a:gd name="connsiteX64" fmla="*/ 263367 w 286227"/>
              <a:gd name="connsiteY64" fmla="*/ 0 h 617220"/>
              <a:gd name="connsiteX65" fmla="*/ 143114 w 286227"/>
              <a:gd name="connsiteY65" fmla="*/ 0 h 617220"/>
              <a:gd name="connsiteX66" fmla="*/ 165974 w 286227"/>
              <a:gd name="connsiteY66" fmla="*/ 22860 h 617220"/>
              <a:gd name="connsiteX67" fmla="*/ 143114 w 286227"/>
              <a:gd name="connsiteY67" fmla="*/ 45720 h 617220"/>
              <a:gd name="connsiteX68" fmla="*/ 120254 w 286227"/>
              <a:gd name="connsiteY68" fmla="*/ 22860 h 617220"/>
              <a:gd name="connsiteX69" fmla="*/ 143114 w 286227"/>
              <a:gd name="connsiteY69" fmla="*/ 0 h 617220"/>
              <a:gd name="connsiteX70" fmla="*/ 22860 w 286227"/>
              <a:gd name="connsiteY70" fmla="*/ 0 h 617220"/>
              <a:gd name="connsiteX71" fmla="*/ 45720 w 286227"/>
              <a:gd name="connsiteY71" fmla="*/ 22860 h 617220"/>
              <a:gd name="connsiteX72" fmla="*/ 22860 w 286227"/>
              <a:gd name="connsiteY72" fmla="*/ 45720 h 617220"/>
              <a:gd name="connsiteX73" fmla="*/ 0 w 286227"/>
              <a:gd name="connsiteY73" fmla="*/ 22860 h 617220"/>
              <a:gd name="connsiteX74" fmla="*/ 22860 w 286227"/>
              <a:gd name="connsiteY74" fmla="*/ 0 h 61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286227" h="617220">
                <a:moveTo>
                  <a:pt x="263367" y="571500"/>
                </a:moveTo>
                <a:cubicBezTo>
                  <a:pt x="275992" y="571500"/>
                  <a:pt x="286227" y="581735"/>
                  <a:pt x="286227" y="594360"/>
                </a:cubicBezTo>
                <a:cubicBezTo>
                  <a:pt x="286227" y="606985"/>
                  <a:pt x="275992" y="617220"/>
                  <a:pt x="263367" y="617220"/>
                </a:cubicBezTo>
                <a:cubicBezTo>
                  <a:pt x="250742" y="617220"/>
                  <a:pt x="240507" y="606985"/>
                  <a:pt x="240507" y="594360"/>
                </a:cubicBezTo>
                <a:cubicBezTo>
                  <a:pt x="240507" y="581735"/>
                  <a:pt x="250742" y="571500"/>
                  <a:pt x="263367" y="571500"/>
                </a:cubicBezTo>
                <a:close/>
                <a:moveTo>
                  <a:pt x="143114" y="571500"/>
                </a:moveTo>
                <a:cubicBezTo>
                  <a:pt x="155739" y="571500"/>
                  <a:pt x="165974" y="581735"/>
                  <a:pt x="165974" y="594360"/>
                </a:cubicBezTo>
                <a:cubicBezTo>
                  <a:pt x="165974" y="606985"/>
                  <a:pt x="155739" y="617220"/>
                  <a:pt x="143114" y="617220"/>
                </a:cubicBezTo>
                <a:cubicBezTo>
                  <a:pt x="130489" y="617220"/>
                  <a:pt x="120254" y="606985"/>
                  <a:pt x="120254" y="594360"/>
                </a:cubicBezTo>
                <a:cubicBezTo>
                  <a:pt x="120254" y="581735"/>
                  <a:pt x="130489" y="571500"/>
                  <a:pt x="143114" y="571500"/>
                </a:cubicBezTo>
                <a:close/>
                <a:moveTo>
                  <a:pt x="22860" y="571500"/>
                </a:moveTo>
                <a:cubicBezTo>
                  <a:pt x="35485" y="571500"/>
                  <a:pt x="45720" y="581735"/>
                  <a:pt x="45720" y="594360"/>
                </a:cubicBezTo>
                <a:cubicBezTo>
                  <a:pt x="45720" y="606985"/>
                  <a:pt x="35485" y="617220"/>
                  <a:pt x="22860" y="617220"/>
                </a:cubicBezTo>
                <a:cubicBezTo>
                  <a:pt x="10235" y="617220"/>
                  <a:pt x="0" y="606985"/>
                  <a:pt x="0" y="594360"/>
                </a:cubicBezTo>
                <a:cubicBezTo>
                  <a:pt x="0" y="581735"/>
                  <a:pt x="10235" y="571500"/>
                  <a:pt x="22860" y="571500"/>
                </a:cubicBezTo>
                <a:close/>
                <a:moveTo>
                  <a:pt x="263367" y="428625"/>
                </a:moveTo>
                <a:cubicBezTo>
                  <a:pt x="275992" y="428625"/>
                  <a:pt x="286227" y="438860"/>
                  <a:pt x="286227" y="451485"/>
                </a:cubicBezTo>
                <a:cubicBezTo>
                  <a:pt x="286227" y="464110"/>
                  <a:pt x="275992" y="474345"/>
                  <a:pt x="263367" y="474345"/>
                </a:cubicBezTo>
                <a:cubicBezTo>
                  <a:pt x="250742" y="474345"/>
                  <a:pt x="240507" y="464110"/>
                  <a:pt x="240507" y="451485"/>
                </a:cubicBezTo>
                <a:cubicBezTo>
                  <a:pt x="240507" y="438860"/>
                  <a:pt x="250742" y="428625"/>
                  <a:pt x="263367" y="428625"/>
                </a:cubicBezTo>
                <a:close/>
                <a:moveTo>
                  <a:pt x="143114" y="428625"/>
                </a:moveTo>
                <a:cubicBezTo>
                  <a:pt x="155739" y="428625"/>
                  <a:pt x="165974" y="438860"/>
                  <a:pt x="165974" y="451485"/>
                </a:cubicBezTo>
                <a:cubicBezTo>
                  <a:pt x="165974" y="464110"/>
                  <a:pt x="155739" y="474345"/>
                  <a:pt x="143114" y="474345"/>
                </a:cubicBezTo>
                <a:cubicBezTo>
                  <a:pt x="130489" y="474345"/>
                  <a:pt x="120254" y="464110"/>
                  <a:pt x="120254" y="451485"/>
                </a:cubicBezTo>
                <a:cubicBezTo>
                  <a:pt x="120254" y="438860"/>
                  <a:pt x="130489" y="428625"/>
                  <a:pt x="143114" y="428625"/>
                </a:cubicBezTo>
                <a:close/>
                <a:moveTo>
                  <a:pt x="22860" y="428625"/>
                </a:moveTo>
                <a:cubicBezTo>
                  <a:pt x="35485" y="428625"/>
                  <a:pt x="45720" y="438860"/>
                  <a:pt x="45720" y="451485"/>
                </a:cubicBezTo>
                <a:cubicBezTo>
                  <a:pt x="45720" y="464110"/>
                  <a:pt x="35485" y="474345"/>
                  <a:pt x="22860" y="474345"/>
                </a:cubicBezTo>
                <a:cubicBezTo>
                  <a:pt x="10235" y="474345"/>
                  <a:pt x="0" y="464110"/>
                  <a:pt x="0" y="451485"/>
                </a:cubicBezTo>
                <a:cubicBezTo>
                  <a:pt x="0" y="438860"/>
                  <a:pt x="10235" y="428625"/>
                  <a:pt x="22860" y="428625"/>
                </a:cubicBezTo>
                <a:close/>
                <a:moveTo>
                  <a:pt x="263367" y="285750"/>
                </a:moveTo>
                <a:cubicBezTo>
                  <a:pt x="275992" y="285750"/>
                  <a:pt x="286227" y="295985"/>
                  <a:pt x="286227" y="308610"/>
                </a:cubicBezTo>
                <a:cubicBezTo>
                  <a:pt x="286227" y="321235"/>
                  <a:pt x="275992" y="331470"/>
                  <a:pt x="263367" y="331470"/>
                </a:cubicBezTo>
                <a:cubicBezTo>
                  <a:pt x="250742" y="331470"/>
                  <a:pt x="240507" y="321235"/>
                  <a:pt x="240507" y="308610"/>
                </a:cubicBezTo>
                <a:cubicBezTo>
                  <a:pt x="240507" y="295985"/>
                  <a:pt x="250742" y="285750"/>
                  <a:pt x="263367" y="285750"/>
                </a:cubicBezTo>
                <a:close/>
                <a:moveTo>
                  <a:pt x="143114" y="285750"/>
                </a:moveTo>
                <a:cubicBezTo>
                  <a:pt x="155739" y="285750"/>
                  <a:pt x="165974" y="295985"/>
                  <a:pt x="165974" y="308610"/>
                </a:cubicBezTo>
                <a:cubicBezTo>
                  <a:pt x="165974" y="321235"/>
                  <a:pt x="155739" y="331470"/>
                  <a:pt x="143114" y="331470"/>
                </a:cubicBezTo>
                <a:cubicBezTo>
                  <a:pt x="130489" y="331470"/>
                  <a:pt x="120254" y="321235"/>
                  <a:pt x="120254" y="308610"/>
                </a:cubicBezTo>
                <a:cubicBezTo>
                  <a:pt x="120254" y="295985"/>
                  <a:pt x="130489" y="285750"/>
                  <a:pt x="143114" y="285750"/>
                </a:cubicBezTo>
                <a:close/>
                <a:moveTo>
                  <a:pt x="22860" y="285750"/>
                </a:moveTo>
                <a:cubicBezTo>
                  <a:pt x="35485" y="285750"/>
                  <a:pt x="45720" y="295985"/>
                  <a:pt x="45720" y="308610"/>
                </a:cubicBezTo>
                <a:cubicBezTo>
                  <a:pt x="45720" y="321235"/>
                  <a:pt x="35485" y="331470"/>
                  <a:pt x="22860" y="331470"/>
                </a:cubicBezTo>
                <a:cubicBezTo>
                  <a:pt x="10235" y="331470"/>
                  <a:pt x="0" y="321235"/>
                  <a:pt x="0" y="308610"/>
                </a:cubicBezTo>
                <a:cubicBezTo>
                  <a:pt x="0" y="295985"/>
                  <a:pt x="10235" y="285750"/>
                  <a:pt x="22860" y="285750"/>
                </a:cubicBezTo>
                <a:close/>
                <a:moveTo>
                  <a:pt x="263367" y="142875"/>
                </a:moveTo>
                <a:cubicBezTo>
                  <a:pt x="275992" y="142875"/>
                  <a:pt x="286227" y="153110"/>
                  <a:pt x="286227" y="165735"/>
                </a:cubicBezTo>
                <a:cubicBezTo>
                  <a:pt x="286227" y="178360"/>
                  <a:pt x="275992" y="188595"/>
                  <a:pt x="263367" y="188595"/>
                </a:cubicBezTo>
                <a:cubicBezTo>
                  <a:pt x="250742" y="188595"/>
                  <a:pt x="240507" y="178360"/>
                  <a:pt x="240507" y="165735"/>
                </a:cubicBezTo>
                <a:cubicBezTo>
                  <a:pt x="240507" y="153110"/>
                  <a:pt x="250742" y="142875"/>
                  <a:pt x="263367" y="142875"/>
                </a:cubicBezTo>
                <a:close/>
                <a:moveTo>
                  <a:pt x="143114" y="142875"/>
                </a:moveTo>
                <a:cubicBezTo>
                  <a:pt x="155739" y="142875"/>
                  <a:pt x="165974" y="153110"/>
                  <a:pt x="165974" y="165735"/>
                </a:cubicBezTo>
                <a:cubicBezTo>
                  <a:pt x="165974" y="178360"/>
                  <a:pt x="155739" y="188595"/>
                  <a:pt x="143114" y="188595"/>
                </a:cubicBezTo>
                <a:cubicBezTo>
                  <a:pt x="130489" y="188595"/>
                  <a:pt x="120254" y="178360"/>
                  <a:pt x="120254" y="165735"/>
                </a:cubicBezTo>
                <a:cubicBezTo>
                  <a:pt x="120254" y="153110"/>
                  <a:pt x="130489" y="142875"/>
                  <a:pt x="143114" y="142875"/>
                </a:cubicBezTo>
                <a:close/>
                <a:moveTo>
                  <a:pt x="22860" y="142875"/>
                </a:moveTo>
                <a:cubicBezTo>
                  <a:pt x="35485" y="142875"/>
                  <a:pt x="45720" y="153110"/>
                  <a:pt x="45720" y="165735"/>
                </a:cubicBezTo>
                <a:cubicBezTo>
                  <a:pt x="45720" y="178360"/>
                  <a:pt x="35485" y="188595"/>
                  <a:pt x="22860" y="188595"/>
                </a:cubicBezTo>
                <a:cubicBezTo>
                  <a:pt x="10235" y="188595"/>
                  <a:pt x="0" y="178360"/>
                  <a:pt x="0" y="165735"/>
                </a:cubicBezTo>
                <a:cubicBezTo>
                  <a:pt x="0" y="153110"/>
                  <a:pt x="10235" y="142875"/>
                  <a:pt x="22860" y="142875"/>
                </a:cubicBezTo>
                <a:close/>
                <a:moveTo>
                  <a:pt x="263367" y="0"/>
                </a:moveTo>
                <a:cubicBezTo>
                  <a:pt x="275992" y="0"/>
                  <a:pt x="286227" y="10235"/>
                  <a:pt x="286227" y="22860"/>
                </a:cubicBezTo>
                <a:cubicBezTo>
                  <a:pt x="286227" y="35485"/>
                  <a:pt x="275992" y="45720"/>
                  <a:pt x="263367" y="45720"/>
                </a:cubicBezTo>
                <a:cubicBezTo>
                  <a:pt x="250742" y="45720"/>
                  <a:pt x="240507" y="35485"/>
                  <a:pt x="240507" y="22860"/>
                </a:cubicBezTo>
                <a:cubicBezTo>
                  <a:pt x="240507" y="10235"/>
                  <a:pt x="250742" y="0"/>
                  <a:pt x="263367" y="0"/>
                </a:cubicBezTo>
                <a:close/>
                <a:moveTo>
                  <a:pt x="143114" y="0"/>
                </a:moveTo>
                <a:cubicBezTo>
                  <a:pt x="155739" y="0"/>
                  <a:pt x="165974" y="10235"/>
                  <a:pt x="165974" y="22860"/>
                </a:cubicBezTo>
                <a:cubicBezTo>
                  <a:pt x="165974" y="35485"/>
                  <a:pt x="155739" y="45720"/>
                  <a:pt x="143114" y="45720"/>
                </a:cubicBezTo>
                <a:cubicBezTo>
                  <a:pt x="130489" y="45720"/>
                  <a:pt x="120254" y="35485"/>
                  <a:pt x="120254" y="22860"/>
                </a:cubicBezTo>
                <a:cubicBezTo>
                  <a:pt x="120254" y="10235"/>
                  <a:pt x="130489" y="0"/>
                  <a:pt x="143114" y="0"/>
                </a:cubicBezTo>
                <a:close/>
                <a:moveTo>
                  <a:pt x="22860" y="0"/>
                </a:moveTo>
                <a:cubicBezTo>
                  <a:pt x="35485" y="0"/>
                  <a:pt x="45720" y="10235"/>
                  <a:pt x="45720" y="22860"/>
                </a:cubicBezTo>
                <a:cubicBezTo>
                  <a:pt x="45720" y="35485"/>
                  <a:pt x="35485" y="45720"/>
                  <a:pt x="22860" y="45720"/>
                </a:cubicBezTo>
                <a:cubicBezTo>
                  <a:pt x="10235" y="45720"/>
                  <a:pt x="0" y="35485"/>
                  <a:pt x="0" y="22860"/>
                </a:cubicBezTo>
                <a:cubicBezTo>
                  <a:pt x="0" y="10235"/>
                  <a:pt x="10235" y="0"/>
                  <a:pt x="22860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gaoding-14">
            <a:extLst>
              <a:ext uri="{FF2B5EF4-FFF2-40B4-BE49-F238E27FC236}">
                <a16:creationId xmlns:a16="http://schemas.microsoft.com/office/drawing/2014/main" id="{7A5BC089-93F6-771A-1F63-921C63BA26AD}"/>
              </a:ext>
            </a:extLst>
          </p:cNvPr>
          <p:cNvSpPr txBox="1"/>
          <p:nvPr/>
        </p:nvSpPr>
        <p:spPr>
          <a:xfrm>
            <a:off x="10615059" y="6151964"/>
            <a:ext cx="97462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  <a:uLnTx/>
                <a:uFillTx/>
                <a:latin typeface="OPPOSans R"/>
                <a:ea typeface="OPPOSans R"/>
                <a:cs typeface="阿里巴巴普惠体 2.0 35 Thin" panose="00020600040101010101" pitchFamily="18" charset="-122"/>
              </a:rPr>
              <a:t>× DESIGN ×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7988964-187C-71C2-56D8-EA2DDA86F20C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7" t="24813" r="43776" b="7432"/>
          <a:stretch/>
        </p:blipFill>
        <p:spPr>
          <a:xfrm>
            <a:off x="1273372" y="1808208"/>
            <a:ext cx="3161692" cy="3735917"/>
          </a:xfrm>
          <a:custGeom>
            <a:avLst/>
            <a:gdLst>
              <a:gd name="connsiteX0" fmla="*/ 5803900 w 5803900"/>
              <a:gd name="connsiteY0" fmla="*/ 0 h 6858000"/>
              <a:gd name="connsiteX1" fmla="*/ 0 w 5803900"/>
              <a:gd name="connsiteY1" fmla="*/ 0 h 6858000"/>
              <a:gd name="connsiteX2" fmla="*/ 0 w 5803900"/>
              <a:gd name="connsiteY2" fmla="*/ 6858000 h 6858000"/>
              <a:gd name="connsiteX3" fmla="*/ 5803900 w 58039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3900" h="6858000">
                <a:moveTo>
                  <a:pt x="5803900" y="0"/>
                </a:moveTo>
                <a:lnTo>
                  <a:pt x="0" y="0"/>
                </a:lnTo>
                <a:lnTo>
                  <a:pt x="0" y="6858000"/>
                </a:lnTo>
                <a:lnTo>
                  <a:pt x="5803900" y="6858000"/>
                </a:lnTo>
                <a:close/>
              </a:path>
            </a:pathLst>
          </a:custGeom>
          <a:ln w="127000">
            <a:solidFill>
              <a:schemeClr val="bg1"/>
            </a:solidFill>
          </a:ln>
          <a:effectLst>
            <a:outerShdw blurRad="609600" dist="393700" dir="5400000" sx="95000" sy="95000" algn="t" rotWithShape="0">
              <a:schemeClr val="accent1">
                <a:alpha val="24000"/>
              </a:schemeClr>
            </a:outerShdw>
          </a:effectLst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4C84BD37-02C7-65DE-324F-59B878D907F4}"/>
              </a:ext>
            </a:extLst>
          </p:cNvPr>
          <p:cNvSpPr txBox="1"/>
          <p:nvPr/>
        </p:nvSpPr>
        <p:spPr>
          <a:xfrm>
            <a:off x="5562394" y="2063515"/>
            <a:ext cx="2950359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7200" b="0" i="0" u="none" strike="noStrike" kern="1200" cap="none" spc="0" normalizeH="0" noProof="0" dirty="0">
                <a:ln>
                  <a:gradFill>
                    <a:gsLst>
                      <a:gs pos="0">
                        <a:schemeClr val="accent1"/>
                      </a:gs>
                      <a:gs pos="61000">
                        <a:schemeClr val="accent2">
                          <a:alpha val="0"/>
                        </a:schemeClr>
                      </a:gs>
                      <a:gs pos="60000">
                        <a:schemeClr val="tx2"/>
                      </a:gs>
                    </a:gsLst>
                    <a:lin ang="5400000" scaled="1"/>
                  </a:gradFill>
                </a:ln>
                <a:noFill/>
                <a:effectLst/>
                <a:uLnTx/>
                <a:uFillTx/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PART 03</a:t>
            </a:r>
            <a:endParaRPr kumimoji="1" lang="zh-CN" altLang="en-US" sz="7200" b="0" i="0" u="none" strike="noStrike" kern="1200" cap="none" spc="0" normalizeH="0" noProof="0" dirty="0">
              <a:ln>
                <a:gradFill>
                  <a:gsLst>
                    <a:gs pos="0">
                      <a:schemeClr val="accent1"/>
                    </a:gs>
                    <a:gs pos="61000">
                      <a:schemeClr val="accent2">
                        <a:alpha val="0"/>
                      </a:schemeClr>
                    </a:gs>
                    <a:gs pos="60000">
                      <a:schemeClr val="tx2"/>
                    </a:gs>
                  </a:gsLst>
                  <a:lin ang="5400000" scaled="1"/>
                </a:gradFill>
              </a:ln>
              <a:noFill/>
              <a:effectLst/>
              <a:uLnTx/>
              <a:uFillTx/>
              <a:latin typeface="+mj-ea"/>
              <a:ea typeface="+mj-ea"/>
              <a:cs typeface="+mn-ea"/>
              <a:sym typeface="汉仪旗黑KW 55S" panose="00020600040101010101" pitchFamily="18" charset="-122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AA22945E-A48F-B1B8-3A42-F65BCC6EDA58}"/>
              </a:ext>
            </a:extLst>
          </p:cNvPr>
          <p:cNvGrpSpPr/>
          <p:nvPr/>
        </p:nvGrpSpPr>
        <p:grpSpPr>
          <a:xfrm>
            <a:off x="606348" y="535621"/>
            <a:ext cx="371475" cy="123824"/>
            <a:chOff x="11125200" y="476250"/>
            <a:chExt cx="371475" cy="123824"/>
          </a:xfrm>
        </p:grpSpPr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022A9C52-EEC4-5DDB-08BF-6FED8B43C9F0}"/>
                </a:ext>
              </a:extLst>
            </p:cNvPr>
            <p:cNvCxnSpPr>
              <a:cxnSpLocks/>
            </p:cNvCxnSpPr>
            <p:nvPr/>
          </p:nvCxnSpPr>
          <p:spPr>
            <a:xfrm>
              <a:off x="11125200" y="476250"/>
              <a:ext cx="371475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6CEDA890-535C-1365-9766-E0A748E9CCD4}"/>
                </a:ext>
              </a:extLst>
            </p:cNvPr>
            <p:cNvCxnSpPr>
              <a:cxnSpLocks/>
            </p:cNvCxnSpPr>
            <p:nvPr/>
          </p:nvCxnSpPr>
          <p:spPr>
            <a:xfrm>
              <a:off x="11125200" y="538162"/>
              <a:ext cx="371475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7B357174-0D78-7F22-2E38-07BEB9F049DC}"/>
                </a:ext>
              </a:extLst>
            </p:cNvPr>
            <p:cNvCxnSpPr>
              <a:cxnSpLocks/>
            </p:cNvCxnSpPr>
            <p:nvPr/>
          </p:nvCxnSpPr>
          <p:spPr>
            <a:xfrm>
              <a:off x="11125200" y="600074"/>
              <a:ext cx="371475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矩形: 对角圆角 31">
            <a:extLst>
              <a:ext uri="{FF2B5EF4-FFF2-40B4-BE49-F238E27FC236}">
                <a16:creationId xmlns:a16="http://schemas.microsoft.com/office/drawing/2014/main" id="{B567E276-406F-82FC-74D7-16F22D2C5381}"/>
              </a:ext>
            </a:extLst>
          </p:cNvPr>
          <p:cNvSpPr/>
          <p:nvPr/>
        </p:nvSpPr>
        <p:spPr>
          <a:xfrm>
            <a:off x="5562394" y="4527480"/>
            <a:ext cx="1685751" cy="391447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1"/>
          </a:solidFill>
          <a:ln w="12700" cap="flat">
            <a:solidFill>
              <a:schemeClr val="bg1"/>
            </a:solidFill>
            <a:prstDash val="solid"/>
            <a:miter/>
          </a:ln>
          <a:effectLst>
            <a:outerShdw blurRad="381000" dist="114300" dir="5400000" sx="96000" sy="96000" algn="t" rotWithShape="0">
              <a:schemeClr val="accent1">
                <a:lumMod val="50000"/>
                <a:alpha val="12000"/>
              </a:schemeClr>
            </a:outerShdw>
          </a:effectLst>
        </p:spPr>
        <p:txBody>
          <a:bodyPr wrap="none" lIns="0" tIns="0" rIns="0" bIns="0" rtlCol="0" anchor="ctr">
            <a:noAutofit/>
          </a:bodyPr>
          <a:lstStyle/>
          <a:p>
            <a:pPr algn="ctr" defTabSz="731520"/>
            <a:r>
              <a:rPr lang="zh-CN" altLang="en-US" dirty="0">
                <a:solidFill>
                  <a:schemeClr val="bg1"/>
                </a:solidFill>
                <a:latin typeface="+mn-ea"/>
                <a:cs typeface="+mn-ea"/>
                <a:sym typeface="汉仪旗黑KW 55S" panose="00020600040101010101" pitchFamily="18" charset="-122"/>
              </a:rPr>
              <a:t>请添加小标题</a:t>
            </a:r>
          </a:p>
        </p:txBody>
      </p:sp>
      <p:sp>
        <p:nvSpPr>
          <p:cNvPr id="33" name="矩形: 对角圆角 32">
            <a:extLst>
              <a:ext uri="{FF2B5EF4-FFF2-40B4-BE49-F238E27FC236}">
                <a16:creationId xmlns:a16="http://schemas.microsoft.com/office/drawing/2014/main" id="{FF21F897-E1FC-CCC6-4E3B-287AB534AD7E}"/>
              </a:ext>
            </a:extLst>
          </p:cNvPr>
          <p:cNvSpPr/>
          <p:nvPr/>
        </p:nvSpPr>
        <p:spPr>
          <a:xfrm>
            <a:off x="7489508" y="4527480"/>
            <a:ext cx="1685751" cy="391447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1"/>
          </a:solidFill>
          <a:ln w="12700" cap="flat">
            <a:solidFill>
              <a:schemeClr val="bg1"/>
            </a:solidFill>
            <a:prstDash val="solid"/>
            <a:miter/>
          </a:ln>
          <a:effectLst>
            <a:outerShdw blurRad="381000" dist="114300" dir="5400000" sx="96000" sy="96000" algn="t" rotWithShape="0">
              <a:schemeClr val="accent1">
                <a:lumMod val="50000"/>
                <a:alpha val="12000"/>
              </a:schemeClr>
            </a:outerShdw>
          </a:effectLst>
        </p:spPr>
        <p:txBody>
          <a:bodyPr wrap="none" lIns="0" tIns="0" rIns="0" bIns="0" rtlCol="0" anchor="ctr">
            <a:noAutofit/>
          </a:bodyPr>
          <a:lstStyle/>
          <a:p>
            <a:pPr algn="ctr" defTabSz="731520"/>
            <a:r>
              <a:rPr lang="zh-CN" altLang="en-US" dirty="0">
                <a:solidFill>
                  <a:schemeClr val="bg1"/>
                </a:solidFill>
                <a:latin typeface="+mn-ea"/>
                <a:cs typeface="+mn-ea"/>
                <a:sym typeface="汉仪旗黑KW 55S" panose="00020600040101010101" pitchFamily="18" charset="-122"/>
              </a:rPr>
              <a:t>请添加小标题</a:t>
            </a:r>
          </a:p>
        </p:txBody>
      </p:sp>
      <p:sp>
        <p:nvSpPr>
          <p:cNvPr id="34" name="矩形: 对角圆角 33">
            <a:extLst>
              <a:ext uri="{FF2B5EF4-FFF2-40B4-BE49-F238E27FC236}">
                <a16:creationId xmlns:a16="http://schemas.microsoft.com/office/drawing/2014/main" id="{89471AC8-EFF2-39DA-3BC3-CC15DDE719D2}"/>
              </a:ext>
            </a:extLst>
          </p:cNvPr>
          <p:cNvSpPr/>
          <p:nvPr/>
        </p:nvSpPr>
        <p:spPr>
          <a:xfrm>
            <a:off x="9416621" y="4527480"/>
            <a:ext cx="1685751" cy="391447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1"/>
          </a:solidFill>
          <a:ln w="12700" cap="flat">
            <a:solidFill>
              <a:schemeClr val="bg1"/>
            </a:solidFill>
            <a:prstDash val="solid"/>
            <a:miter/>
          </a:ln>
          <a:effectLst>
            <a:outerShdw blurRad="381000" dist="114300" dir="5400000" sx="96000" sy="96000" algn="t" rotWithShape="0">
              <a:schemeClr val="accent1">
                <a:lumMod val="50000"/>
                <a:alpha val="12000"/>
              </a:schemeClr>
            </a:outerShdw>
          </a:effectLst>
        </p:spPr>
        <p:txBody>
          <a:bodyPr wrap="none" lIns="0" tIns="0" rIns="0" bIns="0" rtlCol="0" anchor="ctr">
            <a:noAutofit/>
          </a:bodyPr>
          <a:lstStyle/>
          <a:p>
            <a:pPr algn="ctr" defTabSz="731520"/>
            <a:r>
              <a:rPr lang="zh-CN" altLang="en-US" dirty="0">
                <a:solidFill>
                  <a:schemeClr val="bg1"/>
                </a:solidFill>
                <a:latin typeface="+mn-ea"/>
                <a:cs typeface="+mn-ea"/>
                <a:sym typeface="汉仪旗黑KW 55S" panose="00020600040101010101" pitchFamily="18" charset="-122"/>
              </a:rPr>
              <a:t>请添加小标题</a:t>
            </a:r>
          </a:p>
        </p:txBody>
      </p:sp>
    </p:spTree>
    <p:extLst>
      <p:ext uri="{BB962C8B-B14F-4D97-AF65-F5344CB8AC3E}">
        <p14:creationId xmlns:p14="http://schemas.microsoft.com/office/powerpoint/2010/main" val="2904558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卡通画&#10;&#10;中度可信度描述已自动生成">
            <a:extLst>
              <a:ext uri="{FF2B5EF4-FFF2-40B4-BE49-F238E27FC236}">
                <a16:creationId xmlns:a16="http://schemas.microsoft.com/office/drawing/2014/main" id="{D8C9929C-08CB-6514-74AF-0278BA774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BDA17588-B473-696E-5CD9-918AD31347CE}"/>
              </a:ext>
            </a:extLst>
          </p:cNvPr>
          <p:cNvSpPr txBox="1"/>
          <p:nvPr/>
        </p:nvSpPr>
        <p:spPr>
          <a:xfrm>
            <a:off x="609600" y="406809"/>
            <a:ext cx="246221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工作不足之处</a:t>
            </a:r>
          </a:p>
        </p:txBody>
      </p:sp>
      <p:sp>
        <p:nvSpPr>
          <p:cNvPr id="4" name="文本占位符 9">
            <a:extLst>
              <a:ext uri="{FF2B5EF4-FFF2-40B4-BE49-F238E27FC236}">
                <a16:creationId xmlns:a16="http://schemas.microsoft.com/office/drawing/2014/main" id="{89AE327A-B257-9C40-5706-AAA50B115A28}"/>
              </a:ext>
            </a:extLst>
          </p:cNvPr>
          <p:cNvSpPr txBox="1">
            <a:spLocks/>
          </p:cNvSpPr>
          <p:nvPr/>
        </p:nvSpPr>
        <p:spPr>
          <a:xfrm>
            <a:off x="3141663" y="655320"/>
            <a:ext cx="2096728" cy="1938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/Deficiencies in the work</a:t>
            </a: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64D6FD38-A819-9DE5-F477-4ABD6EEAB0F8}"/>
              </a:ext>
            </a:extLst>
          </p:cNvPr>
          <p:cNvSpPr/>
          <p:nvPr/>
        </p:nvSpPr>
        <p:spPr>
          <a:xfrm>
            <a:off x="0" y="6202680"/>
            <a:ext cx="12192000" cy="655320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1" name="组合 80">
            <a:extLst>
              <a:ext uri="{FF2B5EF4-FFF2-40B4-BE49-F238E27FC236}">
                <a16:creationId xmlns:a16="http://schemas.microsoft.com/office/drawing/2014/main" id="{CCDC1A3A-E70B-CAB7-5148-92DAA3DE1506}"/>
              </a:ext>
            </a:extLst>
          </p:cNvPr>
          <p:cNvGrpSpPr/>
          <p:nvPr/>
        </p:nvGrpSpPr>
        <p:grpSpPr>
          <a:xfrm>
            <a:off x="799821" y="1851735"/>
            <a:ext cx="10592358" cy="3099663"/>
            <a:chOff x="799821" y="1851735"/>
            <a:chExt cx="10592358" cy="3099663"/>
          </a:xfrm>
        </p:grpSpPr>
        <p:grpSp>
          <p:nvGrpSpPr>
            <p:cNvPr id="76" name="组合 75">
              <a:extLst>
                <a:ext uri="{FF2B5EF4-FFF2-40B4-BE49-F238E27FC236}">
                  <a16:creationId xmlns:a16="http://schemas.microsoft.com/office/drawing/2014/main" id="{0FE59ED7-F921-66C7-D2B0-92EFD89F8B95}"/>
                </a:ext>
              </a:extLst>
            </p:cNvPr>
            <p:cNvGrpSpPr/>
            <p:nvPr/>
          </p:nvGrpSpPr>
          <p:grpSpPr>
            <a:xfrm>
              <a:off x="799821" y="1851735"/>
              <a:ext cx="10592358" cy="3099663"/>
              <a:chOff x="625034" y="2107767"/>
              <a:chExt cx="10592358" cy="3099663"/>
            </a:xfrm>
          </p:grpSpPr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FEAB6B1A-4EB0-A513-EC00-717668DD977C}"/>
                  </a:ext>
                </a:extLst>
              </p:cNvPr>
              <p:cNvSpPr/>
              <p:nvPr/>
            </p:nvSpPr>
            <p:spPr>
              <a:xfrm rot="5400000">
                <a:off x="5073849" y="2816482"/>
                <a:ext cx="3099663" cy="1682234"/>
              </a:xfrm>
              <a:prstGeom prst="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1"/>
                  </a:gs>
                </a:gsLst>
                <a:lin ang="600000" scaled="0"/>
              </a:gradFill>
              <a:ln>
                <a:noFill/>
              </a:ln>
              <a:effectLst>
                <a:outerShdw blurRad="709523" dist="38100" dir="2700000" algn="tl" rotWithShape="0">
                  <a:schemeClr val="accent1">
                    <a:lumMod val="75000"/>
                    <a:alpha val="27544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grpSp>
            <p:nvGrpSpPr>
              <p:cNvPr id="54" name="组合 53">
                <a:extLst>
                  <a:ext uri="{FF2B5EF4-FFF2-40B4-BE49-F238E27FC236}">
                    <a16:creationId xmlns:a16="http://schemas.microsoft.com/office/drawing/2014/main" id="{A59BDE9E-24CE-814B-1980-A24BBD377307}"/>
                  </a:ext>
                </a:extLst>
              </p:cNvPr>
              <p:cNvGrpSpPr/>
              <p:nvPr/>
            </p:nvGrpSpPr>
            <p:grpSpPr>
              <a:xfrm>
                <a:off x="7595023" y="2538073"/>
                <a:ext cx="851645" cy="772300"/>
                <a:chOff x="7404176" y="1908146"/>
                <a:chExt cx="851645" cy="772300"/>
              </a:xfrm>
            </p:grpSpPr>
            <p:sp>
              <p:nvSpPr>
                <p:cNvPr id="59" name="椭圆 58">
                  <a:extLst>
                    <a:ext uri="{FF2B5EF4-FFF2-40B4-BE49-F238E27FC236}">
                      <a16:creationId xmlns:a16="http://schemas.microsoft.com/office/drawing/2014/main" id="{31E18828-7D95-4A3C-BDFB-21D0E5BA6932}"/>
                    </a:ext>
                  </a:extLst>
                </p:cNvPr>
                <p:cNvSpPr/>
                <p:nvPr/>
              </p:nvSpPr>
              <p:spPr>
                <a:xfrm>
                  <a:off x="7404176" y="1918447"/>
                  <a:ext cx="761999" cy="761999"/>
                </a:xfrm>
                <a:prstGeom prst="ellipse">
                  <a:avLst/>
                </a:prstGeom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27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190500" dist="127000" dir="2700000" algn="tl" rotWithShape="0">
                    <a:schemeClr val="accent1">
                      <a:lumMod val="50000"/>
                      <a:alpha val="2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60" name="椭圆 59">
                  <a:extLst>
                    <a:ext uri="{FF2B5EF4-FFF2-40B4-BE49-F238E27FC236}">
                      <a16:creationId xmlns:a16="http://schemas.microsoft.com/office/drawing/2014/main" id="{2E4EFA0B-4134-37B1-787B-E166C9BE7D36}"/>
                    </a:ext>
                  </a:extLst>
                </p:cNvPr>
                <p:cNvSpPr/>
                <p:nvPr/>
              </p:nvSpPr>
              <p:spPr>
                <a:xfrm>
                  <a:off x="8111821" y="1908146"/>
                  <a:ext cx="144000" cy="144000"/>
                </a:xfrm>
                <a:prstGeom prst="ellipse">
                  <a:avLst/>
                </a:prstGeom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27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190500" dist="127000" dir="2700000" algn="tl" rotWithShape="0">
                    <a:schemeClr val="accent1">
                      <a:lumMod val="50000"/>
                      <a:alpha val="2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</p:grp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CCB3DBBD-F756-F0C1-A7F1-B0A73D3BD672}"/>
                  </a:ext>
                </a:extLst>
              </p:cNvPr>
              <p:cNvCxnSpPr/>
              <p:nvPr/>
            </p:nvCxnSpPr>
            <p:spPr>
              <a:xfrm>
                <a:off x="7753487" y="3693457"/>
                <a:ext cx="3306425" cy="0"/>
              </a:xfrm>
              <a:prstGeom prst="line">
                <a:avLst/>
              </a:prstGeom>
              <a:ln w="25400"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组合 43">
                <a:extLst>
                  <a:ext uri="{FF2B5EF4-FFF2-40B4-BE49-F238E27FC236}">
                    <a16:creationId xmlns:a16="http://schemas.microsoft.com/office/drawing/2014/main" id="{BF6D0B33-D536-2162-4FFE-D6575021E79C}"/>
                  </a:ext>
                </a:extLst>
              </p:cNvPr>
              <p:cNvGrpSpPr/>
              <p:nvPr/>
            </p:nvGrpSpPr>
            <p:grpSpPr>
              <a:xfrm>
                <a:off x="7595023" y="4142395"/>
                <a:ext cx="851645" cy="772300"/>
                <a:chOff x="7404176" y="1908146"/>
                <a:chExt cx="851645" cy="772300"/>
              </a:xfrm>
            </p:grpSpPr>
            <p:sp>
              <p:nvSpPr>
                <p:cNvPr id="52" name="椭圆 51">
                  <a:extLst>
                    <a:ext uri="{FF2B5EF4-FFF2-40B4-BE49-F238E27FC236}">
                      <a16:creationId xmlns:a16="http://schemas.microsoft.com/office/drawing/2014/main" id="{BBF6443A-57FA-81F9-E212-3905D961A6BB}"/>
                    </a:ext>
                  </a:extLst>
                </p:cNvPr>
                <p:cNvSpPr/>
                <p:nvPr/>
              </p:nvSpPr>
              <p:spPr>
                <a:xfrm>
                  <a:off x="7404176" y="1918447"/>
                  <a:ext cx="761999" cy="761999"/>
                </a:xfrm>
                <a:prstGeom prst="ellipse">
                  <a:avLst/>
                </a:prstGeom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27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190500" dist="127000" dir="2700000" algn="tl" rotWithShape="0">
                    <a:schemeClr val="accent1">
                      <a:lumMod val="50000"/>
                      <a:alpha val="2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53" name="椭圆 52">
                  <a:extLst>
                    <a:ext uri="{FF2B5EF4-FFF2-40B4-BE49-F238E27FC236}">
                      <a16:creationId xmlns:a16="http://schemas.microsoft.com/office/drawing/2014/main" id="{34F00E75-ABAB-3EC0-F0E1-6010BA123A99}"/>
                    </a:ext>
                  </a:extLst>
                </p:cNvPr>
                <p:cNvSpPr/>
                <p:nvPr/>
              </p:nvSpPr>
              <p:spPr>
                <a:xfrm>
                  <a:off x="8111821" y="1908146"/>
                  <a:ext cx="144000" cy="144000"/>
                </a:xfrm>
                <a:prstGeom prst="ellipse">
                  <a:avLst/>
                </a:prstGeom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27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190500" dist="127000" dir="2700000" algn="tl" rotWithShape="0">
                    <a:schemeClr val="accent1">
                      <a:lumMod val="50000"/>
                      <a:alpha val="2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</p:grpSp>
          <p:grpSp>
            <p:nvGrpSpPr>
              <p:cNvPr id="48" name="组合 47">
                <a:extLst>
                  <a:ext uri="{FF2B5EF4-FFF2-40B4-BE49-F238E27FC236}">
                    <a16:creationId xmlns:a16="http://schemas.microsoft.com/office/drawing/2014/main" id="{0A9725C7-E450-1B36-B585-22AC7049E54F}"/>
                  </a:ext>
                </a:extLst>
              </p:cNvPr>
              <p:cNvGrpSpPr/>
              <p:nvPr/>
            </p:nvGrpSpPr>
            <p:grpSpPr>
              <a:xfrm>
                <a:off x="8499784" y="3965367"/>
                <a:ext cx="2717608" cy="1091502"/>
                <a:chOff x="8310175" y="1872288"/>
                <a:chExt cx="2717608" cy="1091502"/>
              </a:xfrm>
            </p:grpSpPr>
            <p:sp>
              <p:nvSpPr>
                <p:cNvPr id="50" name="文本框 49">
                  <a:extLst>
                    <a:ext uri="{FF2B5EF4-FFF2-40B4-BE49-F238E27FC236}">
                      <a16:creationId xmlns:a16="http://schemas.microsoft.com/office/drawing/2014/main" id="{5B0233B8-2F80-BD31-AC09-184CE57F90AD}"/>
                    </a:ext>
                  </a:extLst>
                </p:cNvPr>
                <p:cNvSpPr txBox="1"/>
                <p:nvPr/>
              </p:nvSpPr>
              <p:spPr>
                <a:xfrm>
                  <a:off x="8310177" y="2259558"/>
                  <a:ext cx="2717606" cy="7042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kumimoji="1" lang="zh-CN" altLang="en-US" sz="1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ea"/>
                      <a:cs typeface="OPPOSans R" pitchFamily="18" charset="-122"/>
                    </a:rPr>
                    <a:t>单击此处输入你的正文，文字是您思想的提炼，请尽量言简意赅</a:t>
                  </a:r>
                </a:p>
              </p:txBody>
            </p:sp>
            <p:sp>
              <p:nvSpPr>
                <p:cNvPr id="51" name="文本框 50">
                  <a:extLst>
                    <a:ext uri="{FF2B5EF4-FFF2-40B4-BE49-F238E27FC236}">
                      <a16:creationId xmlns:a16="http://schemas.microsoft.com/office/drawing/2014/main" id="{E2678212-14E6-244A-6A6A-094226E01EEF}"/>
                    </a:ext>
                  </a:extLst>
                </p:cNvPr>
                <p:cNvSpPr txBox="1"/>
                <p:nvPr/>
              </p:nvSpPr>
              <p:spPr>
                <a:xfrm>
                  <a:off x="8310175" y="1872288"/>
                  <a:ext cx="1605675" cy="4635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kumimoji="1" lang="zh-CN" alt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j-ea"/>
                      <a:ea typeface="+mj-ea"/>
                      <a:cs typeface="OPPOSans B" pitchFamily="18" charset="-122"/>
                    </a:rPr>
                    <a:t>请添加标题</a:t>
                  </a:r>
                </a:p>
              </p:txBody>
            </p:sp>
          </p:grpSp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94EB6D4E-5CFC-3FDA-6D4D-A8D0B55D7B82}"/>
                  </a:ext>
                </a:extLst>
              </p:cNvPr>
              <p:cNvGrpSpPr/>
              <p:nvPr/>
            </p:nvGrpSpPr>
            <p:grpSpPr>
              <a:xfrm>
                <a:off x="5915159" y="2449541"/>
                <a:ext cx="1452799" cy="840714"/>
                <a:chOff x="5648753" y="2449541"/>
                <a:chExt cx="1452799" cy="840714"/>
              </a:xfrm>
            </p:grpSpPr>
            <p:sp>
              <p:nvSpPr>
                <p:cNvPr id="40" name="文本框 39">
                  <a:extLst>
                    <a:ext uri="{FF2B5EF4-FFF2-40B4-BE49-F238E27FC236}">
                      <a16:creationId xmlns:a16="http://schemas.microsoft.com/office/drawing/2014/main" id="{D0B34ED7-8FFE-AFED-B4CC-B0F499EBC997}"/>
                    </a:ext>
                  </a:extLst>
                </p:cNvPr>
                <p:cNvSpPr txBox="1"/>
                <p:nvPr/>
              </p:nvSpPr>
              <p:spPr>
                <a:xfrm>
                  <a:off x="5825976" y="2449541"/>
                  <a:ext cx="1270156" cy="5931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kumimoji="1" lang="en-US" altLang="zh-CN" sz="2400" dirty="0">
                      <a:solidFill>
                        <a:schemeClr val="bg1"/>
                      </a:solidFill>
                      <a:latin typeface="+mj-lt"/>
                      <a:ea typeface="OPPOSans B" pitchFamily="18" charset="-122"/>
                      <a:cs typeface="OPPOSans B" pitchFamily="18" charset="-122"/>
                    </a:rPr>
                    <a:t>TEXT</a:t>
                  </a:r>
                  <a:endParaRPr kumimoji="1" lang="zh-CN" altLang="en-US" sz="2400" dirty="0">
                    <a:solidFill>
                      <a:schemeClr val="bg1"/>
                    </a:solidFill>
                    <a:latin typeface="+mj-lt"/>
                    <a:ea typeface="OPPOSans B" pitchFamily="18" charset="-122"/>
                    <a:cs typeface="OPPOSans B" pitchFamily="18" charset="-122"/>
                  </a:endParaRPr>
                </a:p>
              </p:txBody>
            </p:sp>
            <p:sp>
              <p:nvSpPr>
                <p:cNvPr id="41" name="文本框 40">
                  <a:extLst>
                    <a:ext uri="{FF2B5EF4-FFF2-40B4-BE49-F238E27FC236}">
                      <a16:creationId xmlns:a16="http://schemas.microsoft.com/office/drawing/2014/main" id="{C0154415-B3A1-F5CC-1C8F-25A551A22B98}"/>
                    </a:ext>
                  </a:extLst>
                </p:cNvPr>
                <p:cNvSpPr txBox="1"/>
                <p:nvPr/>
              </p:nvSpPr>
              <p:spPr>
                <a:xfrm>
                  <a:off x="5648753" y="2867895"/>
                  <a:ext cx="1452799" cy="4223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kumimoji="1" lang="zh-CN" altLang="en-US" sz="1600" dirty="0">
                      <a:solidFill>
                        <a:schemeClr val="bg1"/>
                      </a:solidFill>
                      <a:latin typeface="+mn-ea"/>
                      <a:cs typeface="OPPOSans M" pitchFamily="18" charset="-122"/>
                    </a:rPr>
                    <a:t>请添加小标题</a:t>
                  </a:r>
                </a:p>
              </p:txBody>
            </p:sp>
          </p:grpSp>
          <p:cxnSp>
            <p:nvCxnSpPr>
              <p:cNvPr id="31" name="直线连接符 30">
                <a:extLst>
                  <a:ext uri="{FF2B5EF4-FFF2-40B4-BE49-F238E27FC236}">
                    <a16:creationId xmlns:a16="http://schemas.microsoft.com/office/drawing/2014/main" id="{CFD8D2C4-CFA4-966D-10AB-D050C4F391D6}"/>
                  </a:ext>
                </a:extLst>
              </p:cNvPr>
              <p:cNvCxnSpPr/>
              <p:nvPr/>
            </p:nvCxnSpPr>
            <p:spPr>
              <a:xfrm>
                <a:off x="6265093" y="3711384"/>
                <a:ext cx="576000" cy="0"/>
              </a:xfrm>
              <a:prstGeom prst="line">
                <a:avLst/>
              </a:prstGeom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130F8BE7-D594-4189-C435-00EA163E2E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137" r="3945"/>
              <a:stretch/>
            </p:blipFill>
            <p:spPr>
              <a:xfrm>
                <a:off x="625034" y="2112262"/>
                <a:ext cx="5064245" cy="3068532"/>
              </a:xfrm>
              <a:custGeom>
                <a:avLst/>
                <a:gdLst>
                  <a:gd name="connsiteX0" fmla="*/ 5803900 w 5803900"/>
                  <a:gd name="connsiteY0" fmla="*/ 0 h 6858000"/>
                  <a:gd name="connsiteX1" fmla="*/ 0 w 5803900"/>
                  <a:gd name="connsiteY1" fmla="*/ 0 h 6858000"/>
                  <a:gd name="connsiteX2" fmla="*/ 0 w 5803900"/>
                  <a:gd name="connsiteY2" fmla="*/ 6858000 h 6858000"/>
                  <a:gd name="connsiteX3" fmla="*/ 5803900 w 5803900"/>
                  <a:gd name="connsiteY3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03900" h="6858000">
                    <a:moveTo>
                      <a:pt x="5803900" y="0"/>
                    </a:moveTo>
                    <a:lnTo>
                      <a:pt x="0" y="0"/>
                    </a:lnTo>
                    <a:lnTo>
                      <a:pt x="0" y="6858000"/>
                    </a:lnTo>
                    <a:lnTo>
                      <a:pt x="5803900" y="6858000"/>
                    </a:lnTo>
                    <a:close/>
                  </a:path>
                </a:pathLst>
              </a:custGeom>
              <a:ln w="127000">
                <a:solidFill>
                  <a:schemeClr val="bg1"/>
                </a:solidFill>
              </a:ln>
              <a:effectLst>
                <a:outerShdw blurRad="609600" dist="393700" dir="5400000" sx="95000" sy="95000" algn="t" rotWithShape="0">
                  <a:schemeClr val="accent1">
                    <a:alpha val="24000"/>
                  </a:schemeClr>
                </a:outerShdw>
              </a:effectLst>
            </p:spPr>
          </p:pic>
          <p:grpSp>
            <p:nvGrpSpPr>
              <p:cNvPr id="66" name="组合 65">
                <a:extLst>
                  <a:ext uri="{FF2B5EF4-FFF2-40B4-BE49-F238E27FC236}">
                    <a16:creationId xmlns:a16="http://schemas.microsoft.com/office/drawing/2014/main" id="{51AC9AF8-B0AF-335B-51AC-3DC917D8AC55}"/>
                  </a:ext>
                </a:extLst>
              </p:cNvPr>
              <p:cNvGrpSpPr/>
              <p:nvPr/>
            </p:nvGrpSpPr>
            <p:grpSpPr>
              <a:xfrm>
                <a:off x="5908399" y="3920759"/>
                <a:ext cx="1452799" cy="835234"/>
                <a:chOff x="5641993" y="2568809"/>
                <a:chExt cx="1452799" cy="835234"/>
              </a:xfrm>
            </p:grpSpPr>
            <p:sp>
              <p:nvSpPr>
                <p:cNvPr id="67" name="文本框 66">
                  <a:extLst>
                    <a:ext uri="{FF2B5EF4-FFF2-40B4-BE49-F238E27FC236}">
                      <a16:creationId xmlns:a16="http://schemas.microsoft.com/office/drawing/2014/main" id="{2013D97A-F1D4-F8B7-D8FF-3B920C00962B}"/>
                    </a:ext>
                  </a:extLst>
                </p:cNvPr>
                <p:cNvSpPr txBox="1"/>
                <p:nvPr/>
              </p:nvSpPr>
              <p:spPr>
                <a:xfrm>
                  <a:off x="5825976" y="2568809"/>
                  <a:ext cx="1098354" cy="5931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kumimoji="1" lang="en-US" altLang="zh-CN" sz="2400" dirty="0">
                      <a:solidFill>
                        <a:schemeClr val="bg1"/>
                      </a:solidFill>
                      <a:latin typeface="+mj-lt"/>
                      <a:ea typeface="OPPOSans B" pitchFamily="18" charset="-122"/>
                      <a:cs typeface="OPPOSans B" pitchFamily="18" charset="-122"/>
                    </a:rPr>
                    <a:t>TEXT</a:t>
                  </a:r>
                  <a:endParaRPr kumimoji="1" lang="zh-CN" altLang="en-US" sz="2400" dirty="0">
                    <a:solidFill>
                      <a:schemeClr val="bg1"/>
                    </a:solidFill>
                    <a:latin typeface="+mj-lt"/>
                    <a:ea typeface="OPPOSans B" pitchFamily="18" charset="-122"/>
                    <a:cs typeface="OPPOSans B" pitchFamily="18" charset="-122"/>
                  </a:endParaRPr>
                </a:p>
              </p:txBody>
            </p:sp>
            <p:sp>
              <p:nvSpPr>
                <p:cNvPr id="68" name="文本框 67">
                  <a:extLst>
                    <a:ext uri="{FF2B5EF4-FFF2-40B4-BE49-F238E27FC236}">
                      <a16:creationId xmlns:a16="http://schemas.microsoft.com/office/drawing/2014/main" id="{49D6E4F7-EBBB-2146-0EA1-5A928226B95D}"/>
                    </a:ext>
                  </a:extLst>
                </p:cNvPr>
                <p:cNvSpPr txBox="1"/>
                <p:nvPr/>
              </p:nvSpPr>
              <p:spPr>
                <a:xfrm>
                  <a:off x="5641993" y="2981683"/>
                  <a:ext cx="1452799" cy="4223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kumimoji="1" lang="zh-CN" altLang="en-US" sz="1600" dirty="0">
                      <a:solidFill>
                        <a:schemeClr val="bg1"/>
                      </a:solidFill>
                      <a:latin typeface="+mn-ea"/>
                      <a:cs typeface="OPPOSans M" pitchFamily="18" charset="-122"/>
                    </a:rPr>
                    <a:t>请添加小标题</a:t>
                  </a:r>
                </a:p>
              </p:txBody>
            </p:sp>
          </p:grpSp>
          <p:grpSp>
            <p:nvGrpSpPr>
              <p:cNvPr id="69" name="组合 68">
                <a:extLst>
                  <a:ext uri="{FF2B5EF4-FFF2-40B4-BE49-F238E27FC236}">
                    <a16:creationId xmlns:a16="http://schemas.microsoft.com/office/drawing/2014/main" id="{4C850224-F58F-FB57-DF12-B32DD9A46CF7}"/>
                  </a:ext>
                </a:extLst>
              </p:cNvPr>
              <p:cNvGrpSpPr/>
              <p:nvPr/>
            </p:nvGrpSpPr>
            <p:grpSpPr>
              <a:xfrm>
                <a:off x="8499784" y="2344374"/>
                <a:ext cx="2717608" cy="1091502"/>
                <a:chOff x="8310175" y="1872288"/>
                <a:chExt cx="2717608" cy="1091502"/>
              </a:xfrm>
            </p:grpSpPr>
            <p:sp>
              <p:nvSpPr>
                <p:cNvPr id="70" name="文本框 69">
                  <a:extLst>
                    <a:ext uri="{FF2B5EF4-FFF2-40B4-BE49-F238E27FC236}">
                      <a16:creationId xmlns:a16="http://schemas.microsoft.com/office/drawing/2014/main" id="{B5207A00-9DD0-0ED9-2496-9C5F830A9A26}"/>
                    </a:ext>
                  </a:extLst>
                </p:cNvPr>
                <p:cNvSpPr txBox="1"/>
                <p:nvPr/>
              </p:nvSpPr>
              <p:spPr>
                <a:xfrm>
                  <a:off x="8310177" y="2259558"/>
                  <a:ext cx="2717606" cy="7042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kumimoji="1" lang="zh-CN" altLang="en-US" sz="1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ea"/>
                      <a:cs typeface="OPPOSans R" pitchFamily="18" charset="-122"/>
                    </a:rPr>
                    <a:t>单击此处输入你的正文，文字是您思想的提炼，请尽量言简意赅</a:t>
                  </a:r>
                </a:p>
              </p:txBody>
            </p:sp>
            <p:sp>
              <p:nvSpPr>
                <p:cNvPr id="75" name="文本框 74">
                  <a:extLst>
                    <a:ext uri="{FF2B5EF4-FFF2-40B4-BE49-F238E27FC236}">
                      <a16:creationId xmlns:a16="http://schemas.microsoft.com/office/drawing/2014/main" id="{0AC31F45-60C3-961D-8643-F74D01B658B1}"/>
                    </a:ext>
                  </a:extLst>
                </p:cNvPr>
                <p:cNvSpPr txBox="1"/>
                <p:nvPr/>
              </p:nvSpPr>
              <p:spPr>
                <a:xfrm>
                  <a:off x="8310175" y="1872288"/>
                  <a:ext cx="1605675" cy="4635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kumimoji="1" lang="zh-CN" alt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j-ea"/>
                      <a:ea typeface="+mj-ea"/>
                      <a:cs typeface="OPPOSans B" pitchFamily="18" charset="-122"/>
                    </a:rPr>
                    <a:t>请添加标题</a:t>
                  </a:r>
                </a:p>
              </p:txBody>
            </p:sp>
          </p:grpSp>
        </p:grpSp>
        <p:sp>
          <p:nvSpPr>
            <p:cNvPr id="78" name="iconfont-11253-5329957">
              <a:extLst>
                <a:ext uri="{FF2B5EF4-FFF2-40B4-BE49-F238E27FC236}">
                  <a16:creationId xmlns:a16="http://schemas.microsoft.com/office/drawing/2014/main" id="{D6F3B35A-6176-5F36-CFEA-49CFFC046C67}"/>
                </a:ext>
              </a:extLst>
            </p:cNvPr>
            <p:cNvSpPr/>
            <p:nvPr/>
          </p:nvSpPr>
          <p:spPr>
            <a:xfrm>
              <a:off x="8011324" y="2437317"/>
              <a:ext cx="288000" cy="432000"/>
            </a:xfrm>
            <a:custGeom>
              <a:avLst/>
              <a:gdLst>
                <a:gd name="T0" fmla="*/ 6848 w 6848"/>
                <a:gd name="T1" fmla="*/ 4185 h 9889"/>
                <a:gd name="T2" fmla="*/ 6848 w 6848"/>
                <a:gd name="T3" fmla="*/ 4946 h 9889"/>
                <a:gd name="T4" fmla="*/ 5972 w 6848"/>
                <a:gd name="T5" fmla="*/ 7231 h 9889"/>
                <a:gd name="T6" fmla="*/ 3804 w 6848"/>
                <a:gd name="T7" fmla="*/ 8345 h 9889"/>
                <a:gd name="T8" fmla="*/ 3804 w 6848"/>
                <a:gd name="T9" fmla="*/ 9129 h 9889"/>
                <a:gd name="T10" fmla="*/ 5325 w 6848"/>
                <a:gd name="T11" fmla="*/ 9129 h 9889"/>
                <a:gd name="T12" fmla="*/ 5593 w 6848"/>
                <a:gd name="T13" fmla="*/ 9241 h 9889"/>
                <a:gd name="T14" fmla="*/ 5705 w 6848"/>
                <a:gd name="T15" fmla="*/ 9509 h 9889"/>
                <a:gd name="T16" fmla="*/ 5593 w 6848"/>
                <a:gd name="T17" fmla="*/ 9776 h 9889"/>
                <a:gd name="T18" fmla="*/ 5325 w 6848"/>
                <a:gd name="T19" fmla="*/ 9889 h 9889"/>
                <a:gd name="T20" fmla="*/ 1522 w 6848"/>
                <a:gd name="T21" fmla="*/ 9889 h 9889"/>
                <a:gd name="T22" fmla="*/ 1254 w 6848"/>
                <a:gd name="T23" fmla="*/ 9776 h 9889"/>
                <a:gd name="T24" fmla="*/ 1142 w 6848"/>
                <a:gd name="T25" fmla="*/ 9509 h 9889"/>
                <a:gd name="T26" fmla="*/ 1254 w 6848"/>
                <a:gd name="T27" fmla="*/ 9241 h 9889"/>
                <a:gd name="T28" fmla="*/ 1522 w 6848"/>
                <a:gd name="T29" fmla="*/ 9129 h 9889"/>
                <a:gd name="T30" fmla="*/ 3043 w 6848"/>
                <a:gd name="T31" fmla="*/ 9129 h 9889"/>
                <a:gd name="T32" fmla="*/ 3043 w 6848"/>
                <a:gd name="T33" fmla="*/ 8345 h 9889"/>
                <a:gd name="T34" fmla="*/ 877 w 6848"/>
                <a:gd name="T35" fmla="*/ 7230 h 9889"/>
                <a:gd name="T36" fmla="*/ 0 w 6848"/>
                <a:gd name="T37" fmla="*/ 4944 h 9889"/>
                <a:gd name="T38" fmla="*/ 0 w 6848"/>
                <a:gd name="T39" fmla="*/ 4183 h 9889"/>
                <a:gd name="T40" fmla="*/ 113 w 6848"/>
                <a:gd name="T41" fmla="*/ 3915 h 9889"/>
                <a:gd name="T42" fmla="*/ 380 w 6848"/>
                <a:gd name="T43" fmla="*/ 3803 h 9889"/>
                <a:gd name="T44" fmla="*/ 648 w 6848"/>
                <a:gd name="T45" fmla="*/ 3915 h 9889"/>
                <a:gd name="T46" fmla="*/ 760 w 6848"/>
                <a:gd name="T47" fmla="*/ 4183 h 9889"/>
                <a:gd name="T48" fmla="*/ 760 w 6848"/>
                <a:gd name="T49" fmla="*/ 4944 h 9889"/>
                <a:gd name="T50" fmla="*/ 1542 w 6848"/>
                <a:gd name="T51" fmla="*/ 6825 h 9889"/>
                <a:gd name="T52" fmla="*/ 3423 w 6848"/>
                <a:gd name="T53" fmla="*/ 7608 h 9889"/>
                <a:gd name="T54" fmla="*/ 5304 w 6848"/>
                <a:gd name="T55" fmla="*/ 6826 h 9889"/>
                <a:gd name="T56" fmla="*/ 6087 w 6848"/>
                <a:gd name="T57" fmla="*/ 4945 h 9889"/>
                <a:gd name="T58" fmla="*/ 6087 w 6848"/>
                <a:gd name="T59" fmla="*/ 4184 h 9889"/>
                <a:gd name="T60" fmla="*/ 6199 w 6848"/>
                <a:gd name="T61" fmla="*/ 3916 h 9889"/>
                <a:gd name="T62" fmla="*/ 6467 w 6848"/>
                <a:gd name="T63" fmla="*/ 3804 h 9889"/>
                <a:gd name="T64" fmla="*/ 6734 w 6848"/>
                <a:gd name="T65" fmla="*/ 3916 h 9889"/>
                <a:gd name="T66" fmla="*/ 6848 w 6848"/>
                <a:gd name="T67" fmla="*/ 4185 h 9889"/>
                <a:gd name="T68" fmla="*/ 5327 w 6848"/>
                <a:gd name="T69" fmla="*/ 1903 h 9889"/>
                <a:gd name="T70" fmla="*/ 5327 w 6848"/>
                <a:gd name="T71" fmla="*/ 4945 h 9889"/>
                <a:gd name="T72" fmla="*/ 4768 w 6848"/>
                <a:gd name="T73" fmla="*/ 6289 h 9889"/>
                <a:gd name="T74" fmla="*/ 3424 w 6848"/>
                <a:gd name="T75" fmla="*/ 6848 h 9889"/>
                <a:gd name="T76" fmla="*/ 2080 w 6848"/>
                <a:gd name="T77" fmla="*/ 6289 h 9889"/>
                <a:gd name="T78" fmla="*/ 1522 w 6848"/>
                <a:gd name="T79" fmla="*/ 4945 h 9889"/>
                <a:gd name="T80" fmla="*/ 1522 w 6848"/>
                <a:gd name="T81" fmla="*/ 1903 h 9889"/>
                <a:gd name="T82" fmla="*/ 2080 w 6848"/>
                <a:gd name="T83" fmla="*/ 559 h 9889"/>
                <a:gd name="T84" fmla="*/ 3424 w 6848"/>
                <a:gd name="T85" fmla="*/ 0 h 9889"/>
                <a:gd name="T86" fmla="*/ 4768 w 6848"/>
                <a:gd name="T87" fmla="*/ 559 h 9889"/>
                <a:gd name="T88" fmla="*/ 5327 w 6848"/>
                <a:gd name="T89" fmla="*/ 1903 h 9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848" h="9889">
                  <a:moveTo>
                    <a:pt x="6848" y="4185"/>
                  </a:moveTo>
                  <a:lnTo>
                    <a:pt x="6848" y="4946"/>
                  </a:lnTo>
                  <a:cubicBezTo>
                    <a:pt x="6848" y="5823"/>
                    <a:pt x="6555" y="6584"/>
                    <a:pt x="5972" y="7231"/>
                  </a:cubicBezTo>
                  <a:cubicBezTo>
                    <a:pt x="5387" y="7880"/>
                    <a:pt x="4664" y="8251"/>
                    <a:pt x="3804" y="8345"/>
                  </a:cubicBezTo>
                  <a:lnTo>
                    <a:pt x="3804" y="9129"/>
                  </a:lnTo>
                  <a:lnTo>
                    <a:pt x="5325" y="9129"/>
                  </a:lnTo>
                  <a:cubicBezTo>
                    <a:pt x="5428" y="9129"/>
                    <a:pt x="5518" y="9166"/>
                    <a:pt x="5593" y="9241"/>
                  </a:cubicBezTo>
                  <a:cubicBezTo>
                    <a:pt x="5668" y="9316"/>
                    <a:pt x="5705" y="9405"/>
                    <a:pt x="5705" y="9509"/>
                  </a:cubicBezTo>
                  <a:cubicBezTo>
                    <a:pt x="5705" y="9611"/>
                    <a:pt x="5668" y="9701"/>
                    <a:pt x="5593" y="9776"/>
                  </a:cubicBezTo>
                  <a:cubicBezTo>
                    <a:pt x="5518" y="9851"/>
                    <a:pt x="5428" y="9889"/>
                    <a:pt x="5325" y="9889"/>
                  </a:cubicBezTo>
                  <a:lnTo>
                    <a:pt x="1522" y="9889"/>
                  </a:lnTo>
                  <a:cubicBezTo>
                    <a:pt x="1419" y="9889"/>
                    <a:pt x="1329" y="9851"/>
                    <a:pt x="1254" y="9776"/>
                  </a:cubicBezTo>
                  <a:cubicBezTo>
                    <a:pt x="1179" y="9701"/>
                    <a:pt x="1142" y="9611"/>
                    <a:pt x="1142" y="9509"/>
                  </a:cubicBezTo>
                  <a:cubicBezTo>
                    <a:pt x="1142" y="9406"/>
                    <a:pt x="1179" y="9316"/>
                    <a:pt x="1254" y="9241"/>
                  </a:cubicBezTo>
                  <a:cubicBezTo>
                    <a:pt x="1329" y="9166"/>
                    <a:pt x="1418" y="9129"/>
                    <a:pt x="1522" y="9129"/>
                  </a:cubicBezTo>
                  <a:lnTo>
                    <a:pt x="3043" y="9129"/>
                  </a:lnTo>
                  <a:lnTo>
                    <a:pt x="3043" y="8345"/>
                  </a:lnTo>
                  <a:cubicBezTo>
                    <a:pt x="2183" y="8250"/>
                    <a:pt x="1460" y="7879"/>
                    <a:pt x="877" y="7230"/>
                  </a:cubicBezTo>
                  <a:cubicBezTo>
                    <a:pt x="291" y="6583"/>
                    <a:pt x="0" y="5820"/>
                    <a:pt x="0" y="4944"/>
                  </a:cubicBezTo>
                  <a:lnTo>
                    <a:pt x="0" y="4183"/>
                  </a:lnTo>
                  <a:cubicBezTo>
                    <a:pt x="0" y="4080"/>
                    <a:pt x="38" y="3990"/>
                    <a:pt x="113" y="3915"/>
                  </a:cubicBezTo>
                  <a:cubicBezTo>
                    <a:pt x="188" y="3840"/>
                    <a:pt x="277" y="3803"/>
                    <a:pt x="380" y="3803"/>
                  </a:cubicBezTo>
                  <a:cubicBezTo>
                    <a:pt x="483" y="3803"/>
                    <a:pt x="573" y="3840"/>
                    <a:pt x="648" y="3915"/>
                  </a:cubicBezTo>
                  <a:cubicBezTo>
                    <a:pt x="723" y="3990"/>
                    <a:pt x="760" y="4080"/>
                    <a:pt x="760" y="4183"/>
                  </a:cubicBezTo>
                  <a:lnTo>
                    <a:pt x="760" y="4944"/>
                  </a:lnTo>
                  <a:cubicBezTo>
                    <a:pt x="760" y="5676"/>
                    <a:pt x="1020" y="6304"/>
                    <a:pt x="1542" y="6825"/>
                  </a:cubicBezTo>
                  <a:cubicBezTo>
                    <a:pt x="2063" y="7346"/>
                    <a:pt x="2689" y="7608"/>
                    <a:pt x="3423" y="7608"/>
                  </a:cubicBezTo>
                  <a:cubicBezTo>
                    <a:pt x="4155" y="7608"/>
                    <a:pt x="4783" y="7348"/>
                    <a:pt x="5304" y="6826"/>
                  </a:cubicBezTo>
                  <a:cubicBezTo>
                    <a:pt x="5827" y="6305"/>
                    <a:pt x="6087" y="5680"/>
                    <a:pt x="6087" y="4945"/>
                  </a:cubicBezTo>
                  <a:lnTo>
                    <a:pt x="6087" y="4184"/>
                  </a:lnTo>
                  <a:cubicBezTo>
                    <a:pt x="6087" y="4081"/>
                    <a:pt x="6124" y="3991"/>
                    <a:pt x="6199" y="3916"/>
                  </a:cubicBezTo>
                  <a:cubicBezTo>
                    <a:pt x="6274" y="3841"/>
                    <a:pt x="6363" y="3804"/>
                    <a:pt x="6467" y="3804"/>
                  </a:cubicBezTo>
                  <a:cubicBezTo>
                    <a:pt x="6569" y="3804"/>
                    <a:pt x="6659" y="3841"/>
                    <a:pt x="6734" y="3916"/>
                  </a:cubicBezTo>
                  <a:cubicBezTo>
                    <a:pt x="6810" y="3993"/>
                    <a:pt x="6848" y="4081"/>
                    <a:pt x="6848" y="4185"/>
                  </a:cubicBezTo>
                  <a:close/>
                  <a:moveTo>
                    <a:pt x="5327" y="1903"/>
                  </a:moveTo>
                  <a:lnTo>
                    <a:pt x="5327" y="4945"/>
                  </a:lnTo>
                  <a:cubicBezTo>
                    <a:pt x="5327" y="5467"/>
                    <a:pt x="5140" y="5916"/>
                    <a:pt x="4768" y="6289"/>
                  </a:cubicBezTo>
                  <a:cubicBezTo>
                    <a:pt x="4395" y="6661"/>
                    <a:pt x="3948" y="6848"/>
                    <a:pt x="3424" y="6848"/>
                  </a:cubicBezTo>
                  <a:cubicBezTo>
                    <a:pt x="2900" y="6848"/>
                    <a:pt x="2453" y="6661"/>
                    <a:pt x="2080" y="6289"/>
                  </a:cubicBezTo>
                  <a:cubicBezTo>
                    <a:pt x="1708" y="5916"/>
                    <a:pt x="1522" y="5470"/>
                    <a:pt x="1522" y="4945"/>
                  </a:cubicBezTo>
                  <a:lnTo>
                    <a:pt x="1522" y="1903"/>
                  </a:lnTo>
                  <a:cubicBezTo>
                    <a:pt x="1522" y="1380"/>
                    <a:pt x="1708" y="931"/>
                    <a:pt x="2080" y="559"/>
                  </a:cubicBezTo>
                  <a:cubicBezTo>
                    <a:pt x="2453" y="186"/>
                    <a:pt x="2900" y="0"/>
                    <a:pt x="3424" y="0"/>
                  </a:cubicBezTo>
                  <a:cubicBezTo>
                    <a:pt x="3948" y="0"/>
                    <a:pt x="4395" y="186"/>
                    <a:pt x="4768" y="559"/>
                  </a:cubicBezTo>
                  <a:cubicBezTo>
                    <a:pt x="5139" y="931"/>
                    <a:pt x="5327" y="1379"/>
                    <a:pt x="5327" y="190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iconfont-11843-5650913">
              <a:extLst>
                <a:ext uri="{FF2B5EF4-FFF2-40B4-BE49-F238E27FC236}">
                  <a16:creationId xmlns:a16="http://schemas.microsoft.com/office/drawing/2014/main" id="{DB1FE593-1A16-E831-DFAA-BE78794EFB42}"/>
                </a:ext>
              </a:extLst>
            </p:cNvPr>
            <p:cNvSpPr/>
            <p:nvPr/>
          </p:nvSpPr>
          <p:spPr>
            <a:xfrm>
              <a:off x="7980529" y="4042555"/>
              <a:ext cx="342593" cy="425821"/>
            </a:xfrm>
            <a:custGeom>
              <a:avLst/>
              <a:gdLst>
                <a:gd name="T0" fmla="*/ 4497 w 8996"/>
                <a:gd name="T1" fmla="*/ 11180 h 11180"/>
                <a:gd name="T2" fmla="*/ 6103 w 8996"/>
                <a:gd name="T3" fmla="*/ 9573 h 11180"/>
                <a:gd name="T4" fmla="*/ 2891 w 8996"/>
                <a:gd name="T5" fmla="*/ 9573 h 11180"/>
                <a:gd name="T6" fmla="*/ 4497 w 8996"/>
                <a:gd name="T7" fmla="*/ 11180 h 11180"/>
                <a:gd name="T8" fmla="*/ 8433 w 8996"/>
                <a:gd name="T9" fmla="*/ 7361 h 11180"/>
                <a:gd name="T10" fmla="*/ 8060 w 8996"/>
                <a:gd name="T11" fmla="*/ 7361 h 11180"/>
                <a:gd name="T12" fmla="*/ 7705 w 8996"/>
                <a:gd name="T13" fmla="*/ 7006 h 11180"/>
                <a:gd name="T14" fmla="*/ 7705 w 8996"/>
                <a:gd name="T15" fmla="*/ 4348 h 11180"/>
                <a:gd name="T16" fmla="*/ 5618 w 8996"/>
                <a:gd name="T17" fmla="*/ 1346 h 11180"/>
                <a:gd name="T18" fmla="*/ 5638 w 8996"/>
                <a:gd name="T19" fmla="*/ 1141 h 11180"/>
                <a:gd name="T20" fmla="*/ 4497 w 8996"/>
                <a:gd name="T21" fmla="*/ 0 h 11180"/>
                <a:gd name="T22" fmla="*/ 3356 w 8996"/>
                <a:gd name="T23" fmla="*/ 1141 h 11180"/>
                <a:gd name="T24" fmla="*/ 3376 w 8996"/>
                <a:gd name="T25" fmla="*/ 1346 h 11180"/>
                <a:gd name="T26" fmla="*/ 1290 w 8996"/>
                <a:gd name="T27" fmla="*/ 4348 h 11180"/>
                <a:gd name="T28" fmla="*/ 1290 w 8996"/>
                <a:gd name="T29" fmla="*/ 7006 h 11180"/>
                <a:gd name="T30" fmla="*/ 935 w 8996"/>
                <a:gd name="T31" fmla="*/ 7361 h 11180"/>
                <a:gd name="T32" fmla="*/ 562 w 8996"/>
                <a:gd name="T33" fmla="*/ 7361 h 11180"/>
                <a:gd name="T34" fmla="*/ 0 w 8996"/>
                <a:gd name="T35" fmla="*/ 7923 h 11180"/>
                <a:gd name="T36" fmla="*/ 0 w 8996"/>
                <a:gd name="T37" fmla="*/ 8435 h 11180"/>
                <a:gd name="T38" fmla="*/ 562 w 8996"/>
                <a:gd name="T39" fmla="*/ 8997 h 11180"/>
                <a:gd name="T40" fmla="*/ 8433 w 8996"/>
                <a:gd name="T41" fmla="*/ 8997 h 11180"/>
                <a:gd name="T42" fmla="*/ 8996 w 8996"/>
                <a:gd name="T43" fmla="*/ 8435 h 11180"/>
                <a:gd name="T44" fmla="*/ 8996 w 8996"/>
                <a:gd name="T45" fmla="*/ 7922 h 11180"/>
                <a:gd name="T46" fmla="*/ 8433 w 8996"/>
                <a:gd name="T47" fmla="*/ 7361 h 11180"/>
                <a:gd name="T48" fmla="*/ 2997 w 8996"/>
                <a:gd name="T49" fmla="*/ 6246 h 11180"/>
                <a:gd name="T50" fmla="*/ 4497 w 8996"/>
                <a:gd name="T51" fmla="*/ 3648 h 11180"/>
                <a:gd name="T52" fmla="*/ 5997 w 8996"/>
                <a:gd name="T53" fmla="*/ 6246 h 11180"/>
                <a:gd name="T54" fmla="*/ 2997 w 8996"/>
                <a:gd name="T55" fmla="*/ 6246 h 1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996" h="11180">
                  <a:moveTo>
                    <a:pt x="4497" y="11180"/>
                  </a:moveTo>
                  <a:cubicBezTo>
                    <a:pt x="5385" y="11180"/>
                    <a:pt x="6103" y="10461"/>
                    <a:pt x="6103" y="9573"/>
                  </a:cubicBezTo>
                  <a:lnTo>
                    <a:pt x="2891" y="9573"/>
                  </a:lnTo>
                  <a:cubicBezTo>
                    <a:pt x="2891" y="10461"/>
                    <a:pt x="3610" y="11180"/>
                    <a:pt x="4497" y="11180"/>
                  </a:cubicBezTo>
                  <a:close/>
                  <a:moveTo>
                    <a:pt x="8433" y="7361"/>
                  </a:moveTo>
                  <a:lnTo>
                    <a:pt x="8060" y="7361"/>
                  </a:lnTo>
                  <a:cubicBezTo>
                    <a:pt x="7863" y="7361"/>
                    <a:pt x="7705" y="7202"/>
                    <a:pt x="7705" y="7006"/>
                  </a:cubicBezTo>
                  <a:lnTo>
                    <a:pt x="7705" y="4348"/>
                  </a:lnTo>
                  <a:cubicBezTo>
                    <a:pt x="7705" y="2972"/>
                    <a:pt x="6836" y="1801"/>
                    <a:pt x="5618" y="1346"/>
                  </a:cubicBezTo>
                  <a:cubicBezTo>
                    <a:pt x="5631" y="1280"/>
                    <a:pt x="5638" y="1211"/>
                    <a:pt x="5638" y="1141"/>
                  </a:cubicBezTo>
                  <a:cubicBezTo>
                    <a:pt x="5638" y="511"/>
                    <a:pt x="5127" y="0"/>
                    <a:pt x="4497" y="0"/>
                  </a:cubicBezTo>
                  <a:cubicBezTo>
                    <a:pt x="3867" y="0"/>
                    <a:pt x="3356" y="511"/>
                    <a:pt x="3356" y="1141"/>
                  </a:cubicBezTo>
                  <a:cubicBezTo>
                    <a:pt x="3356" y="1211"/>
                    <a:pt x="3363" y="1280"/>
                    <a:pt x="3376" y="1346"/>
                  </a:cubicBezTo>
                  <a:cubicBezTo>
                    <a:pt x="2158" y="1801"/>
                    <a:pt x="1290" y="2972"/>
                    <a:pt x="1290" y="4348"/>
                  </a:cubicBezTo>
                  <a:lnTo>
                    <a:pt x="1290" y="7006"/>
                  </a:lnTo>
                  <a:cubicBezTo>
                    <a:pt x="1290" y="7202"/>
                    <a:pt x="1131" y="7361"/>
                    <a:pt x="935" y="7361"/>
                  </a:cubicBezTo>
                  <a:lnTo>
                    <a:pt x="562" y="7361"/>
                  </a:lnTo>
                  <a:cubicBezTo>
                    <a:pt x="252" y="7361"/>
                    <a:pt x="0" y="7612"/>
                    <a:pt x="0" y="7923"/>
                  </a:cubicBezTo>
                  <a:lnTo>
                    <a:pt x="0" y="8435"/>
                  </a:lnTo>
                  <a:cubicBezTo>
                    <a:pt x="0" y="8745"/>
                    <a:pt x="251" y="8997"/>
                    <a:pt x="562" y="8997"/>
                  </a:cubicBezTo>
                  <a:lnTo>
                    <a:pt x="8433" y="8997"/>
                  </a:lnTo>
                  <a:cubicBezTo>
                    <a:pt x="8743" y="8997"/>
                    <a:pt x="8996" y="8746"/>
                    <a:pt x="8996" y="8435"/>
                  </a:cubicBezTo>
                  <a:lnTo>
                    <a:pt x="8996" y="7922"/>
                  </a:lnTo>
                  <a:cubicBezTo>
                    <a:pt x="8995" y="7612"/>
                    <a:pt x="8743" y="7361"/>
                    <a:pt x="8433" y="7361"/>
                  </a:cubicBezTo>
                  <a:close/>
                  <a:moveTo>
                    <a:pt x="2997" y="6246"/>
                  </a:moveTo>
                  <a:lnTo>
                    <a:pt x="4497" y="3648"/>
                  </a:lnTo>
                  <a:lnTo>
                    <a:pt x="5997" y="6246"/>
                  </a:lnTo>
                  <a:lnTo>
                    <a:pt x="2997" y="624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34962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卡通画&#10;&#10;中度可信度描述已自动生成">
            <a:extLst>
              <a:ext uri="{FF2B5EF4-FFF2-40B4-BE49-F238E27FC236}">
                <a16:creationId xmlns:a16="http://schemas.microsoft.com/office/drawing/2014/main" id="{D8C9929C-08CB-6514-74AF-0278BA774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BDA17588-B473-696E-5CD9-918AD31347CE}"/>
              </a:ext>
            </a:extLst>
          </p:cNvPr>
          <p:cNvSpPr txBox="1"/>
          <p:nvPr/>
        </p:nvSpPr>
        <p:spPr>
          <a:xfrm>
            <a:off x="609600" y="406809"/>
            <a:ext cx="246221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工作不足之处</a:t>
            </a:r>
          </a:p>
        </p:txBody>
      </p:sp>
      <p:sp>
        <p:nvSpPr>
          <p:cNvPr id="4" name="文本占位符 9">
            <a:extLst>
              <a:ext uri="{FF2B5EF4-FFF2-40B4-BE49-F238E27FC236}">
                <a16:creationId xmlns:a16="http://schemas.microsoft.com/office/drawing/2014/main" id="{89AE327A-B257-9C40-5706-AAA50B115A28}"/>
              </a:ext>
            </a:extLst>
          </p:cNvPr>
          <p:cNvSpPr txBox="1">
            <a:spLocks/>
          </p:cNvSpPr>
          <p:nvPr/>
        </p:nvSpPr>
        <p:spPr>
          <a:xfrm>
            <a:off x="3141663" y="655320"/>
            <a:ext cx="2096728" cy="1938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/Deficiencies in the work</a:t>
            </a:r>
          </a:p>
        </p:txBody>
      </p:sp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id="{871B8C8A-1D0C-D72D-D940-7C59CF9B796E}"/>
              </a:ext>
            </a:extLst>
          </p:cNvPr>
          <p:cNvSpPr/>
          <p:nvPr/>
        </p:nvSpPr>
        <p:spPr>
          <a:xfrm>
            <a:off x="779682" y="1365471"/>
            <a:ext cx="3371391" cy="1260141"/>
          </a:xfrm>
          <a:prstGeom prst="roundRect">
            <a:avLst>
              <a:gd name="adj" fmla="val 2654"/>
            </a:avLst>
          </a:prstGeom>
          <a:solidFill>
            <a:schemeClr val="bg1"/>
          </a:solidFill>
          <a:ln>
            <a:noFill/>
          </a:ln>
          <a:effectLst>
            <a:outerShdw blurRad="419100" dist="1397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ym typeface="+mn-lt"/>
            </a:endParaRPr>
          </a:p>
        </p:txBody>
      </p:sp>
      <p:sp>
        <p:nvSpPr>
          <p:cNvPr id="10" name="Rectangle: Rounded Corners 4">
            <a:extLst>
              <a:ext uri="{FF2B5EF4-FFF2-40B4-BE49-F238E27FC236}">
                <a16:creationId xmlns:a16="http://schemas.microsoft.com/office/drawing/2014/main" id="{02F683AC-B7A8-72BA-43F1-5E444CB3F9D0}"/>
              </a:ext>
            </a:extLst>
          </p:cNvPr>
          <p:cNvSpPr/>
          <p:nvPr/>
        </p:nvSpPr>
        <p:spPr>
          <a:xfrm>
            <a:off x="4452192" y="1365471"/>
            <a:ext cx="3371391" cy="1260141"/>
          </a:xfrm>
          <a:prstGeom prst="roundRect">
            <a:avLst>
              <a:gd name="adj" fmla="val 2366"/>
            </a:avLst>
          </a:prstGeom>
          <a:solidFill>
            <a:schemeClr val="bg1"/>
          </a:solidFill>
          <a:ln>
            <a:noFill/>
          </a:ln>
          <a:effectLst>
            <a:outerShdw blurRad="419100" dist="1397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ym typeface="+mn-lt"/>
            </a:endParaRPr>
          </a:p>
        </p:txBody>
      </p:sp>
      <p:sp>
        <p:nvSpPr>
          <p:cNvPr id="11" name="Rectangle: Rounded Corners 5">
            <a:extLst>
              <a:ext uri="{FF2B5EF4-FFF2-40B4-BE49-F238E27FC236}">
                <a16:creationId xmlns:a16="http://schemas.microsoft.com/office/drawing/2014/main" id="{63128A55-F010-3B65-409E-5708E361FC3F}"/>
              </a:ext>
            </a:extLst>
          </p:cNvPr>
          <p:cNvSpPr/>
          <p:nvPr/>
        </p:nvSpPr>
        <p:spPr>
          <a:xfrm>
            <a:off x="8124702" y="1365471"/>
            <a:ext cx="3371391" cy="1260141"/>
          </a:xfrm>
          <a:prstGeom prst="roundRect">
            <a:avLst>
              <a:gd name="adj" fmla="val 2683"/>
            </a:avLst>
          </a:prstGeom>
          <a:solidFill>
            <a:schemeClr val="bg1"/>
          </a:solidFill>
          <a:ln>
            <a:noFill/>
          </a:ln>
          <a:effectLst>
            <a:outerShdw blurRad="419100" dist="1397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ym typeface="+mn-lt"/>
            </a:endParaRP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E75A56A6-B16A-D03E-532C-53E3F4C859E6}"/>
              </a:ext>
            </a:extLst>
          </p:cNvPr>
          <p:cNvSpPr txBox="1"/>
          <p:nvPr/>
        </p:nvSpPr>
        <p:spPr>
          <a:xfrm>
            <a:off x="1503951" y="1555637"/>
            <a:ext cx="1655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请添加小标题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16" name="TextBox 19">
            <a:extLst>
              <a:ext uri="{FF2B5EF4-FFF2-40B4-BE49-F238E27FC236}">
                <a16:creationId xmlns:a16="http://schemas.microsoft.com/office/drawing/2014/main" id="{F92C5037-4BF4-74E7-6E64-B6861728C84F}"/>
              </a:ext>
            </a:extLst>
          </p:cNvPr>
          <p:cNvSpPr txBox="1"/>
          <p:nvPr/>
        </p:nvSpPr>
        <p:spPr>
          <a:xfrm>
            <a:off x="1503951" y="1910900"/>
            <a:ext cx="1250973" cy="566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+mn-ea"/>
                <a:sym typeface="+mn-lt"/>
              </a:rPr>
              <a:t>536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cs typeface="+mn-ea"/>
              <a:sym typeface="+mn-lt"/>
            </a:endParaRP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8BAB4D62-685A-CF73-1FF3-003CFD9A8EBA}"/>
              </a:ext>
            </a:extLst>
          </p:cNvPr>
          <p:cNvSpPr txBox="1"/>
          <p:nvPr/>
        </p:nvSpPr>
        <p:spPr>
          <a:xfrm>
            <a:off x="5182955" y="1555637"/>
            <a:ext cx="1655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accent1"/>
                </a:solidFill>
                <a:latin typeface="+mj-ea"/>
                <a:ea typeface="+mj-ea"/>
                <a:cs typeface="+mn-ea"/>
              </a:defRPr>
            </a:lvl1pPr>
          </a:lstStyle>
          <a:p>
            <a:r>
              <a:rPr lang="en-US" sz="1800" dirty="0" err="1">
                <a:sym typeface="+mn-lt"/>
              </a:rPr>
              <a:t>请添加小标题</a:t>
            </a:r>
            <a:endParaRPr lang="en-US" sz="1800" dirty="0">
              <a:sym typeface="+mn-lt"/>
            </a:endParaRPr>
          </a:p>
        </p:txBody>
      </p:sp>
      <p:sp>
        <p:nvSpPr>
          <p:cNvPr id="18" name="TextBox 22">
            <a:extLst>
              <a:ext uri="{FF2B5EF4-FFF2-40B4-BE49-F238E27FC236}">
                <a16:creationId xmlns:a16="http://schemas.microsoft.com/office/drawing/2014/main" id="{DD45F8B6-77E7-F3C2-1B53-634FF6F3A0EC}"/>
              </a:ext>
            </a:extLst>
          </p:cNvPr>
          <p:cNvSpPr txBox="1"/>
          <p:nvPr/>
        </p:nvSpPr>
        <p:spPr>
          <a:xfrm>
            <a:off x="5182956" y="1910900"/>
            <a:ext cx="2059290" cy="566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+mn-ea"/>
              </a:defRPr>
            </a:lvl1pPr>
          </a:lstStyle>
          <a:p>
            <a:r>
              <a:rPr lang="en-US">
                <a:sym typeface="+mn-lt"/>
              </a:rPr>
              <a:t>8654</a:t>
            </a:r>
            <a:endParaRPr lang="en-US" dirty="0">
              <a:sym typeface="+mn-lt"/>
            </a:endParaRPr>
          </a:p>
        </p:txBody>
      </p:sp>
      <p:sp>
        <p:nvSpPr>
          <p:cNvPr id="19" name="TextBox 24">
            <a:extLst>
              <a:ext uri="{FF2B5EF4-FFF2-40B4-BE49-F238E27FC236}">
                <a16:creationId xmlns:a16="http://schemas.microsoft.com/office/drawing/2014/main" id="{E0702BB3-D293-0B41-9F3F-A646C1C911B3}"/>
              </a:ext>
            </a:extLst>
          </p:cNvPr>
          <p:cNvSpPr txBox="1"/>
          <p:nvPr/>
        </p:nvSpPr>
        <p:spPr>
          <a:xfrm>
            <a:off x="8855467" y="1555637"/>
            <a:ext cx="1563255" cy="35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accent1"/>
                </a:solidFill>
                <a:latin typeface="+mj-ea"/>
                <a:ea typeface="+mj-ea"/>
                <a:cs typeface="+mn-ea"/>
              </a:defRPr>
            </a:lvl1pPr>
          </a:lstStyle>
          <a:p>
            <a:r>
              <a:rPr lang="zh-CN" altLang="en-US" sz="1800" dirty="0">
                <a:sym typeface="+mn-lt"/>
              </a:rPr>
              <a:t>请添加小标题</a:t>
            </a:r>
            <a:endParaRPr lang="en-US" sz="1800" dirty="0">
              <a:sym typeface="+mn-lt"/>
            </a:endParaRPr>
          </a:p>
        </p:txBody>
      </p:sp>
      <p:sp>
        <p:nvSpPr>
          <p:cNvPr id="20" name="TextBox 25">
            <a:extLst>
              <a:ext uri="{FF2B5EF4-FFF2-40B4-BE49-F238E27FC236}">
                <a16:creationId xmlns:a16="http://schemas.microsoft.com/office/drawing/2014/main" id="{6AF47C80-4189-6400-4B9C-543A53144053}"/>
              </a:ext>
            </a:extLst>
          </p:cNvPr>
          <p:cNvSpPr txBox="1"/>
          <p:nvPr/>
        </p:nvSpPr>
        <p:spPr>
          <a:xfrm>
            <a:off x="8855466" y="1910900"/>
            <a:ext cx="1807315" cy="566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+mn-ea"/>
              </a:defRPr>
            </a:lvl1pPr>
          </a:lstStyle>
          <a:p>
            <a:r>
              <a:rPr lang="en-US">
                <a:sym typeface="+mn-lt"/>
              </a:rPr>
              <a:t>12352</a:t>
            </a:r>
            <a:endParaRPr lang="en-US" dirty="0">
              <a:sym typeface="+mn-lt"/>
            </a:endParaRPr>
          </a:p>
        </p:txBody>
      </p:sp>
      <p:cxnSp>
        <p:nvCxnSpPr>
          <p:cNvPr id="21" name="Straight Connector 26">
            <a:extLst>
              <a:ext uri="{FF2B5EF4-FFF2-40B4-BE49-F238E27FC236}">
                <a16:creationId xmlns:a16="http://schemas.microsoft.com/office/drawing/2014/main" id="{504CE6F4-2030-5D45-C866-4E65F1A34EF9}"/>
              </a:ext>
            </a:extLst>
          </p:cNvPr>
          <p:cNvCxnSpPr>
            <a:cxnSpLocks/>
          </p:cNvCxnSpPr>
          <p:nvPr/>
        </p:nvCxnSpPr>
        <p:spPr>
          <a:xfrm>
            <a:off x="799159" y="2615749"/>
            <a:ext cx="2903406" cy="0"/>
          </a:xfrm>
          <a:prstGeom prst="line">
            <a:avLst/>
          </a:prstGeom>
          <a:ln w="25400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30">
            <a:extLst>
              <a:ext uri="{FF2B5EF4-FFF2-40B4-BE49-F238E27FC236}">
                <a16:creationId xmlns:a16="http://schemas.microsoft.com/office/drawing/2014/main" id="{326DEE62-2EAA-852C-5242-0E7E9F2796C2}"/>
              </a:ext>
            </a:extLst>
          </p:cNvPr>
          <p:cNvCxnSpPr>
            <a:cxnSpLocks/>
          </p:cNvCxnSpPr>
          <p:nvPr/>
        </p:nvCxnSpPr>
        <p:spPr>
          <a:xfrm>
            <a:off x="4463592" y="2615749"/>
            <a:ext cx="2012296" cy="0"/>
          </a:xfrm>
          <a:prstGeom prst="line">
            <a:avLst/>
          </a:prstGeom>
          <a:ln w="254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32">
            <a:extLst>
              <a:ext uri="{FF2B5EF4-FFF2-40B4-BE49-F238E27FC236}">
                <a16:creationId xmlns:a16="http://schemas.microsoft.com/office/drawing/2014/main" id="{DE7939FA-D862-F3CD-86F8-9AAF1CB58BA7}"/>
              </a:ext>
            </a:extLst>
          </p:cNvPr>
          <p:cNvCxnSpPr>
            <a:cxnSpLocks/>
          </p:cNvCxnSpPr>
          <p:nvPr/>
        </p:nvCxnSpPr>
        <p:spPr>
          <a:xfrm>
            <a:off x="8146245" y="2615749"/>
            <a:ext cx="1199376" cy="0"/>
          </a:xfrm>
          <a:prstGeom prst="line">
            <a:avLst/>
          </a:prstGeom>
          <a:ln w="254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37">
            <a:extLst>
              <a:ext uri="{FF2B5EF4-FFF2-40B4-BE49-F238E27FC236}">
                <a16:creationId xmlns:a16="http://schemas.microsoft.com/office/drawing/2014/main" id="{11A7FAEB-2E0B-1157-09CF-2B635F7D01FD}"/>
              </a:ext>
            </a:extLst>
          </p:cNvPr>
          <p:cNvSpPr/>
          <p:nvPr/>
        </p:nvSpPr>
        <p:spPr>
          <a:xfrm>
            <a:off x="779683" y="3205612"/>
            <a:ext cx="5220916" cy="3027642"/>
          </a:xfrm>
          <a:prstGeom prst="roundRect">
            <a:avLst>
              <a:gd name="adj" fmla="val 2683"/>
            </a:avLst>
          </a:prstGeom>
          <a:solidFill>
            <a:schemeClr val="bg1"/>
          </a:solidFill>
          <a:ln>
            <a:noFill/>
          </a:ln>
          <a:effectLst>
            <a:outerShdw blurRad="419100" dist="1397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ym typeface="+mn-lt"/>
            </a:endParaRPr>
          </a:p>
        </p:txBody>
      </p:sp>
      <p:sp>
        <p:nvSpPr>
          <p:cNvPr id="25" name="Rectangle: Rounded Corners 38">
            <a:extLst>
              <a:ext uri="{FF2B5EF4-FFF2-40B4-BE49-F238E27FC236}">
                <a16:creationId xmlns:a16="http://schemas.microsoft.com/office/drawing/2014/main" id="{2D3A9C03-CF18-3DB6-D1AE-E0A90044A0FD}"/>
              </a:ext>
            </a:extLst>
          </p:cNvPr>
          <p:cNvSpPr/>
          <p:nvPr/>
        </p:nvSpPr>
        <p:spPr>
          <a:xfrm>
            <a:off x="6300803" y="3205612"/>
            <a:ext cx="5195290" cy="3027642"/>
          </a:xfrm>
          <a:prstGeom prst="roundRect">
            <a:avLst>
              <a:gd name="adj" fmla="val 2683"/>
            </a:avLst>
          </a:prstGeom>
          <a:solidFill>
            <a:schemeClr val="bg1"/>
          </a:solidFill>
          <a:ln>
            <a:noFill/>
          </a:ln>
          <a:effectLst>
            <a:outerShdw blurRad="419100" dist="1397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ym typeface="+mn-lt"/>
            </a:endParaRPr>
          </a:p>
        </p:txBody>
      </p:sp>
      <p:sp>
        <p:nvSpPr>
          <p:cNvPr id="26" name="TextBox 41">
            <a:extLst>
              <a:ext uri="{FF2B5EF4-FFF2-40B4-BE49-F238E27FC236}">
                <a16:creationId xmlns:a16="http://schemas.microsoft.com/office/drawing/2014/main" id="{2821C7B7-9381-9295-34AA-B3F66C5FC977}"/>
              </a:ext>
            </a:extLst>
          </p:cNvPr>
          <p:cNvSpPr txBox="1"/>
          <p:nvPr/>
        </p:nvSpPr>
        <p:spPr>
          <a:xfrm>
            <a:off x="695907" y="2827799"/>
            <a:ext cx="3156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+mn-lt"/>
              </a:rPr>
              <a:t>在这里输入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+mn-lt"/>
              </a:rPr>
              <a:t>图表的相关结论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ea"/>
              <a:ea typeface="+mj-ea"/>
              <a:cs typeface="+mn-ea"/>
              <a:sym typeface="+mn-lt"/>
            </a:endParaRPr>
          </a:p>
        </p:txBody>
      </p:sp>
      <p:graphicFrame>
        <p:nvGraphicFramePr>
          <p:cNvPr id="27" name="Chart 43">
            <a:extLst>
              <a:ext uri="{FF2B5EF4-FFF2-40B4-BE49-F238E27FC236}">
                <a16:creationId xmlns:a16="http://schemas.microsoft.com/office/drawing/2014/main" id="{B66F40B3-7B9D-9E89-1724-3DF173103B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4780"/>
              </p:ext>
            </p:extLst>
          </p:nvPr>
        </p:nvGraphicFramePr>
        <p:xfrm>
          <a:off x="988671" y="3535466"/>
          <a:ext cx="4838372" cy="2509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8" name="Chart 45">
            <a:extLst>
              <a:ext uri="{FF2B5EF4-FFF2-40B4-BE49-F238E27FC236}">
                <a16:creationId xmlns:a16="http://schemas.microsoft.com/office/drawing/2014/main" id="{5C4BB7D8-E4F1-FF5D-7D0E-A5CD73BF30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9034516"/>
              </p:ext>
            </p:extLst>
          </p:nvPr>
        </p:nvGraphicFramePr>
        <p:xfrm>
          <a:off x="6485320" y="3530516"/>
          <a:ext cx="4838372" cy="2509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9" name="TextBox 41">
            <a:extLst>
              <a:ext uri="{FF2B5EF4-FFF2-40B4-BE49-F238E27FC236}">
                <a16:creationId xmlns:a16="http://schemas.microsoft.com/office/drawing/2014/main" id="{F90794F6-0EF5-A31B-DD9C-31FB6CDECE54}"/>
              </a:ext>
            </a:extLst>
          </p:cNvPr>
          <p:cNvSpPr txBox="1"/>
          <p:nvPr/>
        </p:nvSpPr>
        <p:spPr>
          <a:xfrm>
            <a:off x="6212601" y="2827799"/>
            <a:ext cx="3133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+mn-lt"/>
              </a:rPr>
              <a:t>在这里输入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+mn-lt"/>
              </a:rPr>
              <a:t>图表的相关结论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30" name="矩形: 圆角 61">
            <a:extLst>
              <a:ext uri="{FF2B5EF4-FFF2-40B4-BE49-F238E27FC236}">
                <a16:creationId xmlns:a16="http://schemas.microsoft.com/office/drawing/2014/main" id="{B8C25DE5-1AD0-F2BC-A3B1-E4D6FAB465CB}"/>
              </a:ext>
            </a:extLst>
          </p:cNvPr>
          <p:cNvSpPr/>
          <p:nvPr/>
        </p:nvSpPr>
        <p:spPr>
          <a:xfrm>
            <a:off x="740676" y="1116622"/>
            <a:ext cx="684000" cy="684000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>
            <a:outerShdw blurRad="190500" dist="127000" dir="2700000" algn="tl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sp>
        <p:nvSpPr>
          <p:cNvPr id="32" name="矩形: 圆角 63">
            <a:extLst>
              <a:ext uri="{FF2B5EF4-FFF2-40B4-BE49-F238E27FC236}">
                <a16:creationId xmlns:a16="http://schemas.microsoft.com/office/drawing/2014/main" id="{663CE85F-2FFB-6F40-AF73-7B76B09BFD68}"/>
              </a:ext>
            </a:extLst>
          </p:cNvPr>
          <p:cNvSpPr/>
          <p:nvPr/>
        </p:nvSpPr>
        <p:spPr>
          <a:xfrm>
            <a:off x="4432689" y="1116622"/>
            <a:ext cx="684000" cy="684000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>
            <a:outerShdw blurRad="190500" dist="127000" dir="2700000" algn="tl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4" name="矩形: 圆角 65">
            <a:extLst>
              <a:ext uri="{FF2B5EF4-FFF2-40B4-BE49-F238E27FC236}">
                <a16:creationId xmlns:a16="http://schemas.microsoft.com/office/drawing/2014/main" id="{45B99F2F-39DF-6783-9EEA-361D48795FD3}"/>
              </a:ext>
            </a:extLst>
          </p:cNvPr>
          <p:cNvSpPr/>
          <p:nvPr/>
        </p:nvSpPr>
        <p:spPr>
          <a:xfrm>
            <a:off x="8119896" y="1116622"/>
            <a:ext cx="684000" cy="684000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>
            <a:outerShdw blurRad="190500" dist="127000" dir="2700000" algn="tl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F64AD24A-FAD8-22EF-C812-40EBA7A29BE0}"/>
              </a:ext>
            </a:extLst>
          </p:cNvPr>
          <p:cNvGrpSpPr/>
          <p:nvPr/>
        </p:nvGrpSpPr>
        <p:grpSpPr>
          <a:xfrm>
            <a:off x="4606860" y="1333180"/>
            <a:ext cx="335659" cy="250885"/>
            <a:chOff x="6232414" y="5554167"/>
            <a:chExt cx="346209" cy="258770"/>
          </a:xfrm>
        </p:grpSpPr>
        <p:sp>
          <p:nvSpPr>
            <p:cNvPr id="37" name="任意多边形: 形状 305">
              <a:extLst>
                <a:ext uri="{FF2B5EF4-FFF2-40B4-BE49-F238E27FC236}">
                  <a16:creationId xmlns:a16="http://schemas.microsoft.com/office/drawing/2014/main" id="{4FC58428-0690-A802-D851-7EBCA429822C}"/>
                </a:ext>
              </a:extLst>
            </p:cNvPr>
            <p:cNvSpPr/>
            <p:nvPr/>
          </p:nvSpPr>
          <p:spPr>
            <a:xfrm>
              <a:off x="6356800" y="5554167"/>
              <a:ext cx="97488" cy="77291"/>
            </a:xfrm>
            <a:custGeom>
              <a:avLst/>
              <a:gdLst>
                <a:gd name="connsiteX0" fmla="*/ 129372 w 136401"/>
                <a:gd name="connsiteY0" fmla="*/ 0 h 108142"/>
                <a:gd name="connsiteX1" fmla="*/ 136402 w 136401"/>
                <a:gd name="connsiteY1" fmla="*/ 0 h 108142"/>
                <a:gd name="connsiteX2" fmla="*/ 136402 w 136401"/>
                <a:gd name="connsiteY2" fmla="*/ 108143 h 108142"/>
                <a:gd name="connsiteX3" fmla="*/ 129372 w 136401"/>
                <a:gd name="connsiteY3" fmla="*/ 108143 h 108142"/>
                <a:gd name="connsiteX4" fmla="*/ 7030 w 136401"/>
                <a:gd name="connsiteY4" fmla="*/ 108143 h 108142"/>
                <a:gd name="connsiteX5" fmla="*/ 0 w 136401"/>
                <a:gd name="connsiteY5" fmla="*/ 108143 h 108142"/>
                <a:gd name="connsiteX6" fmla="*/ 0 w 136401"/>
                <a:gd name="connsiteY6" fmla="*/ 0 h 108142"/>
                <a:gd name="connsiteX7" fmla="*/ 7030 w 136401"/>
                <a:gd name="connsiteY7" fmla="*/ 0 h 10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401" h="108142">
                  <a:moveTo>
                    <a:pt x="129372" y="0"/>
                  </a:moveTo>
                  <a:cubicBezTo>
                    <a:pt x="133255" y="0"/>
                    <a:pt x="136402" y="0"/>
                    <a:pt x="136402" y="0"/>
                  </a:cubicBezTo>
                  <a:lnTo>
                    <a:pt x="136402" y="108143"/>
                  </a:lnTo>
                  <a:cubicBezTo>
                    <a:pt x="136402" y="108143"/>
                    <a:pt x="133255" y="108143"/>
                    <a:pt x="129372" y="108143"/>
                  </a:cubicBezTo>
                  <a:lnTo>
                    <a:pt x="7030" y="108143"/>
                  </a:lnTo>
                  <a:cubicBezTo>
                    <a:pt x="3147" y="108143"/>
                    <a:pt x="0" y="108143"/>
                    <a:pt x="0" y="108143"/>
                  </a:cubicBezTo>
                  <a:lnTo>
                    <a:pt x="0" y="0"/>
                  </a:lnTo>
                  <a:cubicBezTo>
                    <a:pt x="0" y="0"/>
                    <a:pt x="3147" y="0"/>
                    <a:pt x="7030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</a:gradFill>
            <a:ln w="68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8" name="任意多边形: 形状 306">
              <a:extLst>
                <a:ext uri="{FF2B5EF4-FFF2-40B4-BE49-F238E27FC236}">
                  <a16:creationId xmlns:a16="http://schemas.microsoft.com/office/drawing/2014/main" id="{BA643AD2-CA27-389C-868F-382670066C40}"/>
                </a:ext>
              </a:extLst>
            </p:cNvPr>
            <p:cNvSpPr/>
            <p:nvPr/>
          </p:nvSpPr>
          <p:spPr>
            <a:xfrm>
              <a:off x="6481135" y="5735646"/>
              <a:ext cx="97488" cy="77291"/>
            </a:xfrm>
            <a:custGeom>
              <a:avLst/>
              <a:gdLst>
                <a:gd name="connsiteX0" fmla="*/ 129372 w 136401"/>
                <a:gd name="connsiteY0" fmla="*/ 0 h 108142"/>
                <a:gd name="connsiteX1" fmla="*/ 136402 w 136401"/>
                <a:gd name="connsiteY1" fmla="*/ 0 h 108142"/>
                <a:gd name="connsiteX2" fmla="*/ 136402 w 136401"/>
                <a:gd name="connsiteY2" fmla="*/ 108143 h 108142"/>
                <a:gd name="connsiteX3" fmla="*/ 129372 w 136401"/>
                <a:gd name="connsiteY3" fmla="*/ 108143 h 108142"/>
                <a:gd name="connsiteX4" fmla="*/ 7030 w 136401"/>
                <a:gd name="connsiteY4" fmla="*/ 108143 h 108142"/>
                <a:gd name="connsiteX5" fmla="*/ 0 w 136401"/>
                <a:gd name="connsiteY5" fmla="*/ 108143 h 108142"/>
                <a:gd name="connsiteX6" fmla="*/ 0 w 136401"/>
                <a:gd name="connsiteY6" fmla="*/ 0 h 108142"/>
                <a:gd name="connsiteX7" fmla="*/ 7030 w 136401"/>
                <a:gd name="connsiteY7" fmla="*/ 0 h 10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401" h="108142">
                  <a:moveTo>
                    <a:pt x="129372" y="0"/>
                  </a:moveTo>
                  <a:cubicBezTo>
                    <a:pt x="133254" y="0"/>
                    <a:pt x="136402" y="0"/>
                    <a:pt x="136402" y="0"/>
                  </a:cubicBezTo>
                  <a:lnTo>
                    <a:pt x="136402" y="108143"/>
                  </a:lnTo>
                  <a:cubicBezTo>
                    <a:pt x="136402" y="108143"/>
                    <a:pt x="133254" y="108143"/>
                    <a:pt x="129372" y="108143"/>
                  </a:cubicBezTo>
                  <a:lnTo>
                    <a:pt x="7030" y="108143"/>
                  </a:lnTo>
                  <a:cubicBezTo>
                    <a:pt x="3147" y="108143"/>
                    <a:pt x="0" y="108143"/>
                    <a:pt x="0" y="108143"/>
                  </a:cubicBezTo>
                  <a:lnTo>
                    <a:pt x="0" y="0"/>
                  </a:lnTo>
                  <a:cubicBezTo>
                    <a:pt x="0" y="0"/>
                    <a:pt x="3147" y="0"/>
                    <a:pt x="7030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</a:gradFill>
            <a:ln w="68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2" name="任意多边形: 形状 307">
              <a:extLst>
                <a:ext uri="{FF2B5EF4-FFF2-40B4-BE49-F238E27FC236}">
                  <a16:creationId xmlns:a16="http://schemas.microsoft.com/office/drawing/2014/main" id="{C47A8359-FFB0-9CA2-DBD2-50C795397630}"/>
                </a:ext>
              </a:extLst>
            </p:cNvPr>
            <p:cNvSpPr/>
            <p:nvPr/>
          </p:nvSpPr>
          <p:spPr>
            <a:xfrm>
              <a:off x="6356800" y="5735646"/>
              <a:ext cx="97488" cy="77291"/>
            </a:xfrm>
            <a:custGeom>
              <a:avLst/>
              <a:gdLst>
                <a:gd name="connsiteX0" fmla="*/ 129372 w 136401"/>
                <a:gd name="connsiteY0" fmla="*/ 0 h 108142"/>
                <a:gd name="connsiteX1" fmla="*/ 136402 w 136401"/>
                <a:gd name="connsiteY1" fmla="*/ 0 h 108142"/>
                <a:gd name="connsiteX2" fmla="*/ 136402 w 136401"/>
                <a:gd name="connsiteY2" fmla="*/ 108143 h 108142"/>
                <a:gd name="connsiteX3" fmla="*/ 129372 w 136401"/>
                <a:gd name="connsiteY3" fmla="*/ 108143 h 108142"/>
                <a:gd name="connsiteX4" fmla="*/ 7030 w 136401"/>
                <a:gd name="connsiteY4" fmla="*/ 108143 h 108142"/>
                <a:gd name="connsiteX5" fmla="*/ 0 w 136401"/>
                <a:gd name="connsiteY5" fmla="*/ 108143 h 108142"/>
                <a:gd name="connsiteX6" fmla="*/ 0 w 136401"/>
                <a:gd name="connsiteY6" fmla="*/ 0 h 108142"/>
                <a:gd name="connsiteX7" fmla="*/ 7030 w 136401"/>
                <a:gd name="connsiteY7" fmla="*/ 0 h 10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401" h="108142">
                  <a:moveTo>
                    <a:pt x="129372" y="0"/>
                  </a:moveTo>
                  <a:cubicBezTo>
                    <a:pt x="133255" y="0"/>
                    <a:pt x="136402" y="0"/>
                    <a:pt x="136402" y="0"/>
                  </a:cubicBezTo>
                  <a:lnTo>
                    <a:pt x="136402" y="108143"/>
                  </a:lnTo>
                  <a:cubicBezTo>
                    <a:pt x="136402" y="108143"/>
                    <a:pt x="133255" y="108143"/>
                    <a:pt x="129372" y="108143"/>
                  </a:cubicBezTo>
                  <a:lnTo>
                    <a:pt x="7030" y="108143"/>
                  </a:lnTo>
                  <a:cubicBezTo>
                    <a:pt x="3147" y="108143"/>
                    <a:pt x="0" y="108143"/>
                    <a:pt x="0" y="108143"/>
                  </a:cubicBezTo>
                  <a:lnTo>
                    <a:pt x="0" y="0"/>
                  </a:lnTo>
                  <a:cubicBezTo>
                    <a:pt x="0" y="0"/>
                    <a:pt x="3147" y="0"/>
                    <a:pt x="7030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</a:gradFill>
            <a:ln w="68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3" name="任意多边形: 形状 308">
              <a:extLst>
                <a:ext uri="{FF2B5EF4-FFF2-40B4-BE49-F238E27FC236}">
                  <a16:creationId xmlns:a16="http://schemas.microsoft.com/office/drawing/2014/main" id="{C1D3C272-C94C-FCC7-A046-FFCFA0C1C247}"/>
                </a:ext>
              </a:extLst>
            </p:cNvPr>
            <p:cNvSpPr/>
            <p:nvPr/>
          </p:nvSpPr>
          <p:spPr>
            <a:xfrm>
              <a:off x="6232414" y="5735646"/>
              <a:ext cx="97488" cy="77291"/>
            </a:xfrm>
            <a:custGeom>
              <a:avLst/>
              <a:gdLst>
                <a:gd name="connsiteX0" fmla="*/ 129372 w 136401"/>
                <a:gd name="connsiteY0" fmla="*/ 0 h 108142"/>
                <a:gd name="connsiteX1" fmla="*/ 136402 w 136401"/>
                <a:gd name="connsiteY1" fmla="*/ 0 h 108142"/>
                <a:gd name="connsiteX2" fmla="*/ 136402 w 136401"/>
                <a:gd name="connsiteY2" fmla="*/ 108143 h 108142"/>
                <a:gd name="connsiteX3" fmla="*/ 129372 w 136401"/>
                <a:gd name="connsiteY3" fmla="*/ 108143 h 108142"/>
                <a:gd name="connsiteX4" fmla="*/ 7030 w 136401"/>
                <a:gd name="connsiteY4" fmla="*/ 108143 h 108142"/>
                <a:gd name="connsiteX5" fmla="*/ 0 w 136401"/>
                <a:gd name="connsiteY5" fmla="*/ 108143 h 108142"/>
                <a:gd name="connsiteX6" fmla="*/ 0 w 136401"/>
                <a:gd name="connsiteY6" fmla="*/ 0 h 108142"/>
                <a:gd name="connsiteX7" fmla="*/ 7030 w 136401"/>
                <a:gd name="connsiteY7" fmla="*/ 0 h 10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401" h="108142">
                  <a:moveTo>
                    <a:pt x="129372" y="0"/>
                  </a:moveTo>
                  <a:cubicBezTo>
                    <a:pt x="133255" y="0"/>
                    <a:pt x="136402" y="0"/>
                    <a:pt x="136402" y="0"/>
                  </a:cubicBezTo>
                  <a:lnTo>
                    <a:pt x="136402" y="108143"/>
                  </a:lnTo>
                  <a:cubicBezTo>
                    <a:pt x="136402" y="108143"/>
                    <a:pt x="133255" y="108143"/>
                    <a:pt x="129372" y="108143"/>
                  </a:cubicBezTo>
                  <a:lnTo>
                    <a:pt x="7030" y="108143"/>
                  </a:lnTo>
                  <a:cubicBezTo>
                    <a:pt x="3147" y="108143"/>
                    <a:pt x="0" y="108143"/>
                    <a:pt x="0" y="108143"/>
                  </a:cubicBezTo>
                  <a:lnTo>
                    <a:pt x="0" y="0"/>
                  </a:lnTo>
                  <a:cubicBezTo>
                    <a:pt x="0" y="0"/>
                    <a:pt x="3147" y="0"/>
                    <a:pt x="7030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</a:gradFill>
            <a:ln w="68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5" name="任意多边形: 形状 309">
              <a:extLst>
                <a:ext uri="{FF2B5EF4-FFF2-40B4-BE49-F238E27FC236}">
                  <a16:creationId xmlns:a16="http://schemas.microsoft.com/office/drawing/2014/main" id="{9815138D-4863-1F1C-EBB8-D92EFD3B5A6D}"/>
                </a:ext>
              </a:extLst>
            </p:cNvPr>
            <p:cNvSpPr/>
            <p:nvPr/>
          </p:nvSpPr>
          <p:spPr>
            <a:xfrm>
              <a:off x="6270395" y="5640079"/>
              <a:ext cx="270051" cy="86355"/>
            </a:xfrm>
            <a:custGeom>
              <a:avLst/>
              <a:gdLst>
                <a:gd name="connsiteX0" fmla="*/ 377794 w 377844"/>
                <a:gd name="connsiteY0" fmla="*/ 52526 h 120825"/>
                <a:gd name="connsiteX1" fmla="*/ 370901 w 377844"/>
                <a:gd name="connsiteY1" fmla="*/ 45634 h 120825"/>
                <a:gd name="connsiteX2" fmla="*/ 203139 w 377844"/>
                <a:gd name="connsiteY2" fmla="*/ 45634 h 120825"/>
                <a:gd name="connsiteX3" fmla="*/ 203139 w 377844"/>
                <a:gd name="connsiteY3" fmla="*/ 6829 h 120825"/>
                <a:gd name="connsiteX4" fmla="*/ 196246 w 377844"/>
                <a:gd name="connsiteY4" fmla="*/ -63 h 120825"/>
                <a:gd name="connsiteX5" fmla="*/ 182117 w 377844"/>
                <a:gd name="connsiteY5" fmla="*/ -63 h 120825"/>
                <a:gd name="connsiteX6" fmla="*/ 175224 w 377844"/>
                <a:gd name="connsiteY6" fmla="*/ 6829 h 120825"/>
                <a:gd name="connsiteX7" fmla="*/ 175224 w 377844"/>
                <a:gd name="connsiteY7" fmla="*/ 45634 h 120825"/>
                <a:gd name="connsiteX8" fmla="*/ 6841 w 377844"/>
                <a:gd name="connsiteY8" fmla="*/ 45634 h 120825"/>
                <a:gd name="connsiteX9" fmla="*/ -51 w 377844"/>
                <a:gd name="connsiteY9" fmla="*/ 52526 h 120825"/>
                <a:gd name="connsiteX10" fmla="*/ -51 w 377844"/>
                <a:gd name="connsiteY10" fmla="*/ 55076 h 120825"/>
                <a:gd name="connsiteX11" fmla="*/ -51 w 377844"/>
                <a:gd name="connsiteY11" fmla="*/ 55903 h 120825"/>
                <a:gd name="connsiteX12" fmla="*/ -51 w 377844"/>
                <a:gd name="connsiteY12" fmla="*/ 112490 h 120825"/>
                <a:gd name="connsiteX13" fmla="*/ 6841 w 377844"/>
                <a:gd name="connsiteY13" fmla="*/ 119383 h 120825"/>
                <a:gd name="connsiteX14" fmla="*/ 20626 w 377844"/>
                <a:gd name="connsiteY14" fmla="*/ 119383 h 120825"/>
                <a:gd name="connsiteX15" fmla="*/ 27519 w 377844"/>
                <a:gd name="connsiteY15" fmla="*/ 112490 h 120825"/>
                <a:gd name="connsiteX16" fmla="*/ 27519 w 377844"/>
                <a:gd name="connsiteY16" fmla="*/ 73686 h 120825"/>
                <a:gd name="connsiteX17" fmla="*/ 174673 w 377844"/>
                <a:gd name="connsiteY17" fmla="*/ 73686 h 120825"/>
                <a:gd name="connsiteX18" fmla="*/ 174673 w 377844"/>
                <a:gd name="connsiteY18" fmla="*/ 112490 h 120825"/>
                <a:gd name="connsiteX19" fmla="*/ 181565 w 377844"/>
                <a:gd name="connsiteY19" fmla="*/ 119383 h 120825"/>
                <a:gd name="connsiteX20" fmla="*/ 195695 w 377844"/>
                <a:gd name="connsiteY20" fmla="*/ 119383 h 120825"/>
                <a:gd name="connsiteX21" fmla="*/ 202588 w 377844"/>
                <a:gd name="connsiteY21" fmla="*/ 112490 h 120825"/>
                <a:gd name="connsiteX22" fmla="*/ 202588 w 377844"/>
                <a:gd name="connsiteY22" fmla="*/ 73686 h 120825"/>
                <a:gd name="connsiteX23" fmla="*/ 349604 w 377844"/>
                <a:gd name="connsiteY23" fmla="*/ 73686 h 120825"/>
                <a:gd name="connsiteX24" fmla="*/ 349604 w 377844"/>
                <a:gd name="connsiteY24" fmla="*/ 113869 h 120825"/>
                <a:gd name="connsiteX25" fmla="*/ 356496 w 377844"/>
                <a:gd name="connsiteY25" fmla="*/ 120762 h 120825"/>
                <a:gd name="connsiteX26" fmla="*/ 370281 w 377844"/>
                <a:gd name="connsiteY26" fmla="*/ 120762 h 120825"/>
                <a:gd name="connsiteX27" fmla="*/ 377173 w 377844"/>
                <a:gd name="connsiteY27" fmla="*/ 113869 h 120825"/>
                <a:gd name="connsiteX28" fmla="*/ 377173 w 377844"/>
                <a:gd name="connsiteY28" fmla="*/ 52526 h 12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77844" h="120825">
                  <a:moveTo>
                    <a:pt x="377794" y="52526"/>
                  </a:moveTo>
                  <a:cubicBezTo>
                    <a:pt x="377794" y="48735"/>
                    <a:pt x="374706" y="45634"/>
                    <a:pt x="370901" y="45634"/>
                  </a:cubicBezTo>
                  <a:lnTo>
                    <a:pt x="203139" y="45634"/>
                  </a:lnTo>
                  <a:lnTo>
                    <a:pt x="203139" y="6829"/>
                  </a:lnTo>
                  <a:cubicBezTo>
                    <a:pt x="203139" y="3038"/>
                    <a:pt x="200051" y="-63"/>
                    <a:pt x="196246" y="-63"/>
                  </a:cubicBezTo>
                  <a:lnTo>
                    <a:pt x="182117" y="-63"/>
                  </a:lnTo>
                  <a:cubicBezTo>
                    <a:pt x="178312" y="-63"/>
                    <a:pt x="175224" y="3038"/>
                    <a:pt x="175224" y="6829"/>
                  </a:cubicBezTo>
                  <a:lnTo>
                    <a:pt x="175224" y="45634"/>
                  </a:lnTo>
                  <a:lnTo>
                    <a:pt x="6841" y="45634"/>
                  </a:lnTo>
                  <a:cubicBezTo>
                    <a:pt x="3037" y="45634"/>
                    <a:pt x="-51" y="48735"/>
                    <a:pt x="-51" y="52526"/>
                  </a:cubicBezTo>
                  <a:lnTo>
                    <a:pt x="-51" y="55076"/>
                  </a:lnTo>
                  <a:cubicBezTo>
                    <a:pt x="-51" y="55076"/>
                    <a:pt x="-51" y="55628"/>
                    <a:pt x="-51" y="55903"/>
                  </a:cubicBezTo>
                  <a:lnTo>
                    <a:pt x="-51" y="112490"/>
                  </a:lnTo>
                  <a:cubicBezTo>
                    <a:pt x="-51" y="116281"/>
                    <a:pt x="3037" y="119383"/>
                    <a:pt x="6841" y="119383"/>
                  </a:cubicBezTo>
                  <a:lnTo>
                    <a:pt x="20626" y="119383"/>
                  </a:lnTo>
                  <a:cubicBezTo>
                    <a:pt x="24431" y="119383"/>
                    <a:pt x="27519" y="116281"/>
                    <a:pt x="27519" y="112490"/>
                  </a:cubicBezTo>
                  <a:lnTo>
                    <a:pt x="27519" y="73686"/>
                  </a:lnTo>
                  <a:lnTo>
                    <a:pt x="174673" y="73686"/>
                  </a:lnTo>
                  <a:lnTo>
                    <a:pt x="174673" y="112490"/>
                  </a:lnTo>
                  <a:cubicBezTo>
                    <a:pt x="174673" y="116281"/>
                    <a:pt x="177761" y="119383"/>
                    <a:pt x="181565" y="119383"/>
                  </a:cubicBezTo>
                  <a:lnTo>
                    <a:pt x="195695" y="119383"/>
                  </a:lnTo>
                  <a:cubicBezTo>
                    <a:pt x="199500" y="119383"/>
                    <a:pt x="202588" y="116281"/>
                    <a:pt x="202588" y="112490"/>
                  </a:cubicBezTo>
                  <a:lnTo>
                    <a:pt x="202588" y="73686"/>
                  </a:lnTo>
                  <a:lnTo>
                    <a:pt x="349604" y="73686"/>
                  </a:lnTo>
                  <a:lnTo>
                    <a:pt x="349604" y="113869"/>
                  </a:lnTo>
                  <a:cubicBezTo>
                    <a:pt x="349604" y="117660"/>
                    <a:pt x="352691" y="120762"/>
                    <a:pt x="356496" y="120762"/>
                  </a:cubicBezTo>
                  <a:lnTo>
                    <a:pt x="370281" y="120762"/>
                  </a:lnTo>
                  <a:cubicBezTo>
                    <a:pt x="374086" y="120762"/>
                    <a:pt x="377173" y="117660"/>
                    <a:pt x="377173" y="113869"/>
                  </a:cubicBezTo>
                  <a:lnTo>
                    <a:pt x="377173" y="52526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</a:gradFill>
            <a:ln w="68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 dirty="0"/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E7F25D84-3E6F-C5F2-3FAB-C8E475A71F01}"/>
              </a:ext>
            </a:extLst>
          </p:cNvPr>
          <p:cNvGrpSpPr/>
          <p:nvPr/>
        </p:nvGrpSpPr>
        <p:grpSpPr>
          <a:xfrm>
            <a:off x="937533" y="1290291"/>
            <a:ext cx="290286" cy="336662"/>
            <a:chOff x="6900892" y="4784210"/>
            <a:chExt cx="299410" cy="347243"/>
          </a:xfrm>
        </p:grpSpPr>
        <p:sp>
          <p:nvSpPr>
            <p:cNvPr id="47" name="任意多边形: 形状 139">
              <a:extLst>
                <a:ext uri="{FF2B5EF4-FFF2-40B4-BE49-F238E27FC236}">
                  <a16:creationId xmlns:a16="http://schemas.microsoft.com/office/drawing/2014/main" id="{3255353C-7C17-A69B-6150-07D7C38C15C9}"/>
                </a:ext>
              </a:extLst>
            </p:cNvPr>
            <p:cNvSpPr/>
            <p:nvPr/>
          </p:nvSpPr>
          <p:spPr>
            <a:xfrm>
              <a:off x="7103406" y="4922438"/>
              <a:ext cx="79557" cy="182218"/>
            </a:xfrm>
            <a:custGeom>
              <a:avLst/>
              <a:gdLst>
                <a:gd name="connsiteX0" fmla="*/ 0 w 111313"/>
                <a:gd name="connsiteY0" fmla="*/ 0 h 254952"/>
                <a:gd name="connsiteX1" fmla="*/ 111313 w 111313"/>
                <a:gd name="connsiteY1" fmla="*/ 0 h 254952"/>
                <a:gd name="connsiteX2" fmla="*/ 111313 w 111313"/>
                <a:gd name="connsiteY2" fmla="*/ 254952 h 254952"/>
                <a:gd name="connsiteX3" fmla="*/ 0 w 111313"/>
                <a:gd name="connsiteY3" fmla="*/ 254952 h 254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313" h="254952">
                  <a:moveTo>
                    <a:pt x="0" y="0"/>
                  </a:moveTo>
                  <a:lnTo>
                    <a:pt x="111313" y="0"/>
                  </a:lnTo>
                  <a:lnTo>
                    <a:pt x="111313" y="254952"/>
                  </a:lnTo>
                  <a:lnTo>
                    <a:pt x="0" y="254952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</a:gradFill>
            <a:ln w="68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 dirty="0"/>
            </a:p>
          </p:txBody>
        </p:sp>
        <p:sp>
          <p:nvSpPr>
            <p:cNvPr id="71" name="任意多边形: 形状 140">
              <a:extLst>
                <a:ext uri="{FF2B5EF4-FFF2-40B4-BE49-F238E27FC236}">
                  <a16:creationId xmlns:a16="http://schemas.microsoft.com/office/drawing/2014/main" id="{95E6A1E4-6349-68B4-B8E6-E792F236C2B7}"/>
                </a:ext>
              </a:extLst>
            </p:cNvPr>
            <p:cNvSpPr/>
            <p:nvPr/>
          </p:nvSpPr>
          <p:spPr>
            <a:xfrm>
              <a:off x="7010105" y="4974507"/>
              <a:ext cx="79557" cy="130197"/>
            </a:xfrm>
            <a:custGeom>
              <a:avLst/>
              <a:gdLst>
                <a:gd name="connsiteX0" fmla="*/ 0 w 111313"/>
                <a:gd name="connsiteY0" fmla="*/ 0 h 182167"/>
                <a:gd name="connsiteX1" fmla="*/ 111313 w 111313"/>
                <a:gd name="connsiteY1" fmla="*/ 0 h 182167"/>
                <a:gd name="connsiteX2" fmla="*/ 111313 w 111313"/>
                <a:gd name="connsiteY2" fmla="*/ 182168 h 182167"/>
                <a:gd name="connsiteX3" fmla="*/ 0 w 111313"/>
                <a:gd name="connsiteY3" fmla="*/ 182168 h 182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313" h="182167">
                  <a:moveTo>
                    <a:pt x="0" y="0"/>
                  </a:moveTo>
                  <a:lnTo>
                    <a:pt x="111313" y="0"/>
                  </a:lnTo>
                  <a:lnTo>
                    <a:pt x="111313" y="182168"/>
                  </a:lnTo>
                  <a:lnTo>
                    <a:pt x="0" y="182168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</a:gradFill>
            <a:ln w="68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72" name="任意多边形: 形状 141">
              <a:extLst>
                <a:ext uri="{FF2B5EF4-FFF2-40B4-BE49-F238E27FC236}">
                  <a16:creationId xmlns:a16="http://schemas.microsoft.com/office/drawing/2014/main" id="{F69A0898-F043-3CE2-5EC1-6543D48D5267}"/>
                </a:ext>
              </a:extLst>
            </p:cNvPr>
            <p:cNvSpPr/>
            <p:nvPr/>
          </p:nvSpPr>
          <p:spPr>
            <a:xfrm>
              <a:off x="6916804" y="5017907"/>
              <a:ext cx="79557" cy="86799"/>
            </a:xfrm>
            <a:custGeom>
              <a:avLst/>
              <a:gdLst>
                <a:gd name="connsiteX0" fmla="*/ 0 w 111313"/>
                <a:gd name="connsiteY0" fmla="*/ 0 h 121445"/>
                <a:gd name="connsiteX1" fmla="*/ 111313 w 111313"/>
                <a:gd name="connsiteY1" fmla="*/ 0 h 121445"/>
                <a:gd name="connsiteX2" fmla="*/ 111313 w 111313"/>
                <a:gd name="connsiteY2" fmla="*/ 121445 h 121445"/>
                <a:gd name="connsiteX3" fmla="*/ 0 w 111313"/>
                <a:gd name="connsiteY3" fmla="*/ 121445 h 121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313" h="121445">
                  <a:moveTo>
                    <a:pt x="0" y="0"/>
                  </a:moveTo>
                  <a:lnTo>
                    <a:pt x="111313" y="0"/>
                  </a:lnTo>
                  <a:lnTo>
                    <a:pt x="111313" y="121445"/>
                  </a:lnTo>
                  <a:lnTo>
                    <a:pt x="0" y="121445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</a:gradFill>
            <a:ln w="68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73" name="任意多边形: 形状 142">
              <a:extLst>
                <a:ext uri="{FF2B5EF4-FFF2-40B4-BE49-F238E27FC236}">
                  <a16:creationId xmlns:a16="http://schemas.microsoft.com/office/drawing/2014/main" id="{1D69CDE9-0E40-06AB-955F-91DF5C488540}"/>
                </a:ext>
              </a:extLst>
            </p:cNvPr>
            <p:cNvSpPr/>
            <p:nvPr/>
          </p:nvSpPr>
          <p:spPr>
            <a:xfrm>
              <a:off x="6918675" y="4784210"/>
              <a:ext cx="251135" cy="167305"/>
            </a:xfrm>
            <a:custGeom>
              <a:avLst/>
              <a:gdLst>
                <a:gd name="connsiteX0" fmla="*/ 239876 w 351378"/>
                <a:gd name="connsiteY0" fmla="*/ 40189 h 234086"/>
                <a:gd name="connsiteX1" fmla="*/ 275648 w 351378"/>
                <a:gd name="connsiteY1" fmla="*/ 57627 h 234086"/>
                <a:gd name="connsiteX2" fmla="*/ -51 w 351378"/>
                <a:gd name="connsiteY2" fmla="*/ 224149 h 234086"/>
                <a:gd name="connsiteX3" fmla="*/ 316313 w 351378"/>
                <a:gd name="connsiteY3" fmla="*/ 84300 h 234086"/>
                <a:gd name="connsiteX4" fmla="*/ 351327 w 351378"/>
                <a:gd name="connsiteY4" fmla="*/ 104978 h 234086"/>
                <a:gd name="connsiteX5" fmla="*/ 333544 w 351378"/>
                <a:gd name="connsiteY5" fmla="*/ -63 h 23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78" h="234086">
                  <a:moveTo>
                    <a:pt x="239876" y="40189"/>
                  </a:moveTo>
                  <a:lnTo>
                    <a:pt x="275648" y="57627"/>
                  </a:lnTo>
                  <a:cubicBezTo>
                    <a:pt x="198659" y="240001"/>
                    <a:pt x="-51" y="224149"/>
                    <a:pt x="-51" y="224149"/>
                  </a:cubicBezTo>
                  <a:cubicBezTo>
                    <a:pt x="192938" y="266124"/>
                    <a:pt x="268755" y="165700"/>
                    <a:pt x="316313" y="84300"/>
                  </a:cubicBezTo>
                  <a:lnTo>
                    <a:pt x="351327" y="104978"/>
                  </a:lnTo>
                  <a:lnTo>
                    <a:pt x="333544" y="-63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</a:gradFill>
            <a:ln w="68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74" name="任意多边形: 形状 143">
              <a:extLst>
                <a:ext uri="{FF2B5EF4-FFF2-40B4-BE49-F238E27FC236}">
                  <a16:creationId xmlns:a16="http://schemas.microsoft.com/office/drawing/2014/main" id="{6B3D1D9F-008A-39D2-F223-C84A5A2A24A5}"/>
                </a:ext>
              </a:extLst>
            </p:cNvPr>
            <p:cNvSpPr/>
            <p:nvPr/>
          </p:nvSpPr>
          <p:spPr>
            <a:xfrm>
              <a:off x="6900892" y="5116971"/>
              <a:ext cx="299410" cy="14482"/>
            </a:xfrm>
            <a:custGeom>
              <a:avLst/>
              <a:gdLst>
                <a:gd name="connsiteX0" fmla="*/ 0 w 418923"/>
                <a:gd name="connsiteY0" fmla="*/ 0 h 20263"/>
                <a:gd name="connsiteX1" fmla="*/ 418924 w 418923"/>
                <a:gd name="connsiteY1" fmla="*/ 0 h 20263"/>
                <a:gd name="connsiteX2" fmla="*/ 418924 w 418923"/>
                <a:gd name="connsiteY2" fmla="*/ 20264 h 20263"/>
                <a:gd name="connsiteX3" fmla="*/ 0 w 418923"/>
                <a:gd name="connsiteY3" fmla="*/ 20264 h 2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8923" h="20263">
                  <a:moveTo>
                    <a:pt x="0" y="0"/>
                  </a:moveTo>
                  <a:lnTo>
                    <a:pt x="418924" y="0"/>
                  </a:lnTo>
                  <a:lnTo>
                    <a:pt x="418924" y="20264"/>
                  </a:lnTo>
                  <a:lnTo>
                    <a:pt x="0" y="20264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</a:gradFill>
            <a:ln w="68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87" name="组合 86">
            <a:extLst>
              <a:ext uri="{FF2B5EF4-FFF2-40B4-BE49-F238E27FC236}">
                <a16:creationId xmlns:a16="http://schemas.microsoft.com/office/drawing/2014/main" id="{EA20569E-263B-92E7-340B-8ABC0BB3A9F7}"/>
              </a:ext>
            </a:extLst>
          </p:cNvPr>
          <p:cNvGrpSpPr/>
          <p:nvPr/>
        </p:nvGrpSpPr>
        <p:grpSpPr>
          <a:xfrm>
            <a:off x="8316657" y="1295736"/>
            <a:ext cx="290478" cy="325772"/>
            <a:chOff x="7545872" y="4795442"/>
            <a:chExt cx="299608" cy="336011"/>
          </a:xfrm>
        </p:grpSpPr>
        <p:sp>
          <p:nvSpPr>
            <p:cNvPr id="88" name="任意多边形: 形状 144">
              <a:extLst>
                <a:ext uri="{FF2B5EF4-FFF2-40B4-BE49-F238E27FC236}">
                  <a16:creationId xmlns:a16="http://schemas.microsoft.com/office/drawing/2014/main" id="{65AB5713-8B3C-899C-9C83-07FD73C90A18}"/>
                </a:ext>
              </a:extLst>
            </p:cNvPr>
            <p:cNvSpPr/>
            <p:nvPr/>
          </p:nvSpPr>
          <p:spPr>
            <a:xfrm>
              <a:off x="7564689" y="4922241"/>
              <a:ext cx="79606" cy="182365"/>
            </a:xfrm>
            <a:custGeom>
              <a:avLst/>
              <a:gdLst>
                <a:gd name="connsiteX0" fmla="*/ 0 w 111382"/>
                <a:gd name="connsiteY0" fmla="*/ 0 h 255158"/>
                <a:gd name="connsiteX1" fmla="*/ 111382 w 111382"/>
                <a:gd name="connsiteY1" fmla="*/ 0 h 255158"/>
                <a:gd name="connsiteX2" fmla="*/ 111382 w 111382"/>
                <a:gd name="connsiteY2" fmla="*/ 255159 h 255158"/>
                <a:gd name="connsiteX3" fmla="*/ 0 w 111382"/>
                <a:gd name="connsiteY3" fmla="*/ 255159 h 255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382" h="255158">
                  <a:moveTo>
                    <a:pt x="0" y="0"/>
                  </a:moveTo>
                  <a:lnTo>
                    <a:pt x="111382" y="0"/>
                  </a:lnTo>
                  <a:lnTo>
                    <a:pt x="111382" y="255159"/>
                  </a:lnTo>
                  <a:lnTo>
                    <a:pt x="0" y="255159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</a:gradFill>
            <a:ln w="68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89" name="任意多边形: 形状 145">
              <a:extLst>
                <a:ext uri="{FF2B5EF4-FFF2-40B4-BE49-F238E27FC236}">
                  <a16:creationId xmlns:a16="http://schemas.microsoft.com/office/drawing/2014/main" id="{1FA2546E-9173-417F-9C21-CA6B3B41D802}"/>
                </a:ext>
              </a:extLst>
            </p:cNvPr>
            <p:cNvSpPr/>
            <p:nvPr/>
          </p:nvSpPr>
          <p:spPr>
            <a:xfrm>
              <a:off x="7658041" y="4974359"/>
              <a:ext cx="79606" cy="130296"/>
            </a:xfrm>
            <a:custGeom>
              <a:avLst/>
              <a:gdLst>
                <a:gd name="connsiteX0" fmla="*/ 0 w 111382"/>
                <a:gd name="connsiteY0" fmla="*/ 0 h 182305"/>
                <a:gd name="connsiteX1" fmla="*/ 111382 w 111382"/>
                <a:gd name="connsiteY1" fmla="*/ 0 h 182305"/>
                <a:gd name="connsiteX2" fmla="*/ 111382 w 111382"/>
                <a:gd name="connsiteY2" fmla="*/ 182306 h 182305"/>
                <a:gd name="connsiteX3" fmla="*/ 0 w 111382"/>
                <a:gd name="connsiteY3" fmla="*/ 182306 h 182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382" h="182305">
                  <a:moveTo>
                    <a:pt x="0" y="0"/>
                  </a:moveTo>
                  <a:lnTo>
                    <a:pt x="111382" y="0"/>
                  </a:lnTo>
                  <a:lnTo>
                    <a:pt x="111382" y="182306"/>
                  </a:lnTo>
                  <a:lnTo>
                    <a:pt x="0" y="182306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</a:gradFill>
            <a:ln w="68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90" name="任意多边形: 形状 146">
              <a:extLst>
                <a:ext uri="{FF2B5EF4-FFF2-40B4-BE49-F238E27FC236}">
                  <a16:creationId xmlns:a16="http://schemas.microsoft.com/office/drawing/2014/main" id="{1FE78A00-C523-B0DA-BC48-8F2A4B030A1C}"/>
                </a:ext>
              </a:extLst>
            </p:cNvPr>
            <p:cNvSpPr/>
            <p:nvPr/>
          </p:nvSpPr>
          <p:spPr>
            <a:xfrm>
              <a:off x="7751440" y="5017808"/>
              <a:ext cx="79606" cy="86848"/>
            </a:xfrm>
            <a:custGeom>
              <a:avLst/>
              <a:gdLst>
                <a:gd name="connsiteX0" fmla="*/ 0 w 111382"/>
                <a:gd name="connsiteY0" fmla="*/ 0 h 121514"/>
                <a:gd name="connsiteX1" fmla="*/ 111382 w 111382"/>
                <a:gd name="connsiteY1" fmla="*/ 0 h 121514"/>
                <a:gd name="connsiteX2" fmla="*/ 111382 w 111382"/>
                <a:gd name="connsiteY2" fmla="*/ 121514 h 121514"/>
                <a:gd name="connsiteX3" fmla="*/ 0 w 111382"/>
                <a:gd name="connsiteY3" fmla="*/ 121514 h 12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382" h="121514">
                  <a:moveTo>
                    <a:pt x="0" y="0"/>
                  </a:moveTo>
                  <a:lnTo>
                    <a:pt x="111382" y="0"/>
                  </a:lnTo>
                  <a:lnTo>
                    <a:pt x="111382" y="121514"/>
                  </a:lnTo>
                  <a:lnTo>
                    <a:pt x="0" y="121514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</a:gradFill>
            <a:ln w="68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91" name="任意多边形: 形状 147">
              <a:extLst>
                <a:ext uri="{FF2B5EF4-FFF2-40B4-BE49-F238E27FC236}">
                  <a16:creationId xmlns:a16="http://schemas.microsoft.com/office/drawing/2014/main" id="{F8CF7DAE-56F0-E38A-2082-736C13F3D87B}"/>
                </a:ext>
              </a:extLst>
            </p:cNvPr>
            <p:cNvSpPr/>
            <p:nvPr/>
          </p:nvSpPr>
          <p:spPr>
            <a:xfrm>
              <a:off x="7545872" y="5116971"/>
              <a:ext cx="299608" cy="14482"/>
            </a:xfrm>
            <a:custGeom>
              <a:avLst/>
              <a:gdLst>
                <a:gd name="connsiteX0" fmla="*/ 0 w 419199"/>
                <a:gd name="connsiteY0" fmla="*/ 0 h 20263"/>
                <a:gd name="connsiteX1" fmla="*/ 419200 w 419199"/>
                <a:gd name="connsiteY1" fmla="*/ 0 h 20263"/>
                <a:gd name="connsiteX2" fmla="*/ 419200 w 419199"/>
                <a:gd name="connsiteY2" fmla="*/ 20264 h 20263"/>
                <a:gd name="connsiteX3" fmla="*/ 0 w 419199"/>
                <a:gd name="connsiteY3" fmla="*/ 20264 h 2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99" h="20263">
                  <a:moveTo>
                    <a:pt x="0" y="0"/>
                  </a:moveTo>
                  <a:lnTo>
                    <a:pt x="419200" y="0"/>
                  </a:lnTo>
                  <a:lnTo>
                    <a:pt x="419200" y="20264"/>
                  </a:lnTo>
                  <a:lnTo>
                    <a:pt x="0" y="20264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</a:gradFill>
            <a:ln w="68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92" name="任意多边形: 形状 148">
              <a:extLst>
                <a:ext uri="{FF2B5EF4-FFF2-40B4-BE49-F238E27FC236}">
                  <a16:creationId xmlns:a16="http://schemas.microsoft.com/office/drawing/2014/main" id="{BE18EEDB-F67F-CEFF-F920-3915EAF4D8B9}"/>
                </a:ext>
              </a:extLst>
            </p:cNvPr>
            <p:cNvSpPr/>
            <p:nvPr/>
          </p:nvSpPr>
          <p:spPr>
            <a:xfrm>
              <a:off x="7573557" y="4795442"/>
              <a:ext cx="260346" cy="171183"/>
            </a:xfrm>
            <a:custGeom>
              <a:avLst/>
              <a:gdLst>
                <a:gd name="connsiteX0" fmla="*/ 285091 w 364266"/>
                <a:gd name="connsiteY0" fmla="*/ 149641 h 239513"/>
                <a:gd name="connsiteX1" fmla="*/ -51 w 364266"/>
                <a:gd name="connsiteY1" fmla="*/ -63 h 239513"/>
                <a:gd name="connsiteX2" fmla="*/ 283436 w 364266"/>
                <a:gd name="connsiteY2" fmla="*/ 198577 h 239513"/>
                <a:gd name="connsiteX3" fmla="*/ 283436 w 364266"/>
                <a:gd name="connsiteY3" fmla="*/ 239450 h 239513"/>
                <a:gd name="connsiteX4" fmla="*/ 364216 w 364266"/>
                <a:gd name="connsiteY4" fmla="*/ 169836 h 239513"/>
                <a:gd name="connsiteX5" fmla="*/ 281506 w 364266"/>
                <a:gd name="connsiteY5" fmla="*/ 109940 h 239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4266" h="239513">
                  <a:moveTo>
                    <a:pt x="285091" y="149641"/>
                  </a:moveTo>
                  <a:cubicBezTo>
                    <a:pt x="89069" y="178107"/>
                    <a:pt x="-51" y="-63"/>
                    <a:pt x="-51" y="-63"/>
                  </a:cubicBezTo>
                  <a:cubicBezTo>
                    <a:pt x="63773" y="186791"/>
                    <a:pt x="188941" y="199818"/>
                    <a:pt x="283436" y="198577"/>
                  </a:cubicBezTo>
                  <a:lnTo>
                    <a:pt x="283436" y="239450"/>
                  </a:lnTo>
                  <a:lnTo>
                    <a:pt x="364216" y="169836"/>
                  </a:lnTo>
                  <a:lnTo>
                    <a:pt x="281506" y="109940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</a:gradFill>
            <a:ln w="68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21059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卡通画&#10;&#10;中度可信度描述已自动生成">
            <a:extLst>
              <a:ext uri="{FF2B5EF4-FFF2-40B4-BE49-F238E27FC236}">
                <a16:creationId xmlns:a16="http://schemas.microsoft.com/office/drawing/2014/main" id="{D8C9929C-08CB-6514-74AF-0278BA774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16D16137-FD1B-7892-A187-BF207CB80D15}"/>
              </a:ext>
            </a:extLst>
          </p:cNvPr>
          <p:cNvSpPr/>
          <p:nvPr/>
        </p:nvSpPr>
        <p:spPr>
          <a:xfrm>
            <a:off x="0" y="6202680"/>
            <a:ext cx="12192000" cy="655320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650AAC3-20D4-1E9D-15E2-91CF18A9D502}"/>
              </a:ext>
            </a:extLst>
          </p:cNvPr>
          <p:cNvSpPr/>
          <p:nvPr/>
        </p:nvSpPr>
        <p:spPr>
          <a:xfrm>
            <a:off x="838201" y="1844703"/>
            <a:ext cx="2527934" cy="37178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sx="103000" sy="103000" algn="ctr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B9F728D-8299-DCDD-DA68-DB255998E512}"/>
              </a:ext>
            </a:extLst>
          </p:cNvPr>
          <p:cNvSpPr txBox="1"/>
          <p:nvPr/>
        </p:nvSpPr>
        <p:spPr>
          <a:xfrm>
            <a:off x="1086505" y="3324345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11" name="iconfont-11253-5330839">
            <a:extLst>
              <a:ext uri="{FF2B5EF4-FFF2-40B4-BE49-F238E27FC236}">
                <a16:creationId xmlns:a16="http://schemas.microsoft.com/office/drawing/2014/main" id="{7D0E904C-A8C7-F4CA-77D0-9B6FC009EE04}"/>
              </a:ext>
            </a:extLst>
          </p:cNvPr>
          <p:cNvSpPr/>
          <p:nvPr/>
        </p:nvSpPr>
        <p:spPr>
          <a:xfrm>
            <a:off x="1740972" y="2307171"/>
            <a:ext cx="722392" cy="619020"/>
          </a:xfrm>
          <a:custGeom>
            <a:avLst/>
            <a:gdLst>
              <a:gd name="T0" fmla="*/ 10000 w 10000"/>
              <a:gd name="T1" fmla="*/ 8035 h 8570"/>
              <a:gd name="T2" fmla="*/ 9465 w 10000"/>
              <a:gd name="T3" fmla="*/ 8570 h 8570"/>
              <a:gd name="T4" fmla="*/ 7300 w 10000"/>
              <a:gd name="T5" fmla="*/ 8414 h 8570"/>
              <a:gd name="T6" fmla="*/ 7144 w 10000"/>
              <a:gd name="T7" fmla="*/ 6249 h 8570"/>
              <a:gd name="T8" fmla="*/ 7679 w 10000"/>
              <a:gd name="T9" fmla="*/ 5714 h 8570"/>
              <a:gd name="T10" fmla="*/ 8214 w 10000"/>
              <a:gd name="T11" fmla="*/ 4643 h 8570"/>
              <a:gd name="T12" fmla="*/ 5356 w 10000"/>
              <a:gd name="T13" fmla="*/ 5714 h 8570"/>
              <a:gd name="T14" fmla="*/ 6270 w 10000"/>
              <a:gd name="T15" fmla="*/ 5870 h 8570"/>
              <a:gd name="T16" fmla="*/ 6426 w 10000"/>
              <a:gd name="T17" fmla="*/ 8035 h 8570"/>
              <a:gd name="T18" fmla="*/ 5891 w 10000"/>
              <a:gd name="T19" fmla="*/ 8570 h 8570"/>
              <a:gd name="T20" fmla="*/ 3728 w 10000"/>
              <a:gd name="T21" fmla="*/ 8414 h 8570"/>
              <a:gd name="T22" fmla="*/ 3571 w 10000"/>
              <a:gd name="T23" fmla="*/ 6249 h 8570"/>
              <a:gd name="T24" fmla="*/ 4106 w 10000"/>
              <a:gd name="T25" fmla="*/ 5714 h 8570"/>
              <a:gd name="T26" fmla="*/ 4641 w 10000"/>
              <a:gd name="T27" fmla="*/ 4643 h 8570"/>
              <a:gd name="T28" fmla="*/ 1785 w 10000"/>
              <a:gd name="T29" fmla="*/ 5714 h 8570"/>
              <a:gd name="T30" fmla="*/ 2699 w 10000"/>
              <a:gd name="T31" fmla="*/ 5870 h 8570"/>
              <a:gd name="T32" fmla="*/ 2855 w 10000"/>
              <a:gd name="T33" fmla="*/ 8035 h 8570"/>
              <a:gd name="T34" fmla="*/ 2320 w 10000"/>
              <a:gd name="T35" fmla="*/ 8570 h 8570"/>
              <a:gd name="T36" fmla="*/ 156 w 10000"/>
              <a:gd name="T37" fmla="*/ 8414 h 8570"/>
              <a:gd name="T38" fmla="*/ 0 w 10000"/>
              <a:gd name="T39" fmla="*/ 6249 h 8570"/>
              <a:gd name="T40" fmla="*/ 535 w 10000"/>
              <a:gd name="T41" fmla="*/ 5714 h 8570"/>
              <a:gd name="T42" fmla="*/ 1070 w 10000"/>
              <a:gd name="T43" fmla="*/ 4643 h 8570"/>
              <a:gd name="T44" fmla="*/ 1785 w 10000"/>
              <a:gd name="T45" fmla="*/ 3928 h 8570"/>
              <a:gd name="T46" fmla="*/ 4641 w 10000"/>
              <a:gd name="T47" fmla="*/ 2856 h 8570"/>
              <a:gd name="T48" fmla="*/ 3728 w 10000"/>
              <a:gd name="T49" fmla="*/ 2700 h 8570"/>
              <a:gd name="T50" fmla="*/ 3571 w 10000"/>
              <a:gd name="T51" fmla="*/ 535 h 8570"/>
              <a:gd name="T52" fmla="*/ 4106 w 10000"/>
              <a:gd name="T53" fmla="*/ 0 h 8570"/>
              <a:gd name="T54" fmla="*/ 6270 w 10000"/>
              <a:gd name="T55" fmla="*/ 156 h 8570"/>
              <a:gd name="T56" fmla="*/ 6426 w 10000"/>
              <a:gd name="T57" fmla="*/ 2321 h 8570"/>
              <a:gd name="T58" fmla="*/ 5891 w 10000"/>
              <a:gd name="T59" fmla="*/ 2856 h 8570"/>
              <a:gd name="T60" fmla="*/ 5356 w 10000"/>
              <a:gd name="T61" fmla="*/ 3928 h 8570"/>
              <a:gd name="T62" fmla="*/ 8715 w 10000"/>
              <a:gd name="T63" fmla="*/ 4140 h 8570"/>
              <a:gd name="T64" fmla="*/ 8928 w 10000"/>
              <a:gd name="T65" fmla="*/ 5714 h 8570"/>
              <a:gd name="T66" fmla="*/ 9841 w 10000"/>
              <a:gd name="T67" fmla="*/ 5870 h 85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0000" h="8570">
                <a:moveTo>
                  <a:pt x="10000" y="6249"/>
                </a:moveTo>
                <a:lnTo>
                  <a:pt x="10000" y="8035"/>
                </a:lnTo>
                <a:cubicBezTo>
                  <a:pt x="10000" y="8184"/>
                  <a:pt x="9949" y="8311"/>
                  <a:pt x="9844" y="8414"/>
                </a:cubicBezTo>
                <a:cubicBezTo>
                  <a:pt x="9739" y="8519"/>
                  <a:pt x="9613" y="8570"/>
                  <a:pt x="9465" y="8570"/>
                </a:cubicBezTo>
                <a:lnTo>
                  <a:pt x="7679" y="8570"/>
                </a:lnTo>
                <a:cubicBezTo>
                  <a:pt x="7530" y="8570"/>
                  <a:pt x="7403" y="8519"/>
                  <a:pt x="7300" y="8414"/>
                </a:cubicBezTo>
                <a:cubicBezTo>
                  <a:pt x="7195" y="8309"/>
                  <a:pt x="7144" y="8183"/>
                  <a:pt x="7144" y="8035"/>
                </a:cubicBezTo>
                <a:lnTo>
                  <a:pt x="7144" y="6249"/>
                </a:lnTo>
                <a:cubicBezTo>
                  <a:pt x="7144" y="6100"/>
                  <a:pt x="7195" y="5973"/>
                  <a:pt x="7300" y="5870"/>
                </a:cubicBezTo>
                <a:cubicBezTo>
                  <a:pt x="7405" y="5765"/>
                  <a:pt x="7531" y="5714"/>
                  <a:pt x="7679" y="5714"/>
                </a:cubicBezTo>
                <a:lnTo>
                  <a:pt x="8214" y="5714"/>
                </a:lnTo>
                <a:lnTo>
                  <a:pt x="8214" y="4643"/>
                </a:lnTo>
                <a:lnTo>
                  <a:pt x="5356" y="4643"/>
                </a:lnTo>
                <a:lnTo>
                  <a:pt x="5356" y="5714"/>
                </a:lnTo>
                <a:lnTo>
                  <a:pt x="5891" y="5714"/>
                </a:lnTo>
                <a:cubicBezTo>
                  <a:pt x="6040" y="5714"/>
                  <a:pt x="6168" y="5765"/>
                  <a:pt x="6270" y="5870"/>
                </a:cubicBezTo>
                <a:cubicBezTo>
                  <a:pt x="6375" y="5975"/>
                  <a:pt x="6426" y="6101"/>
                  <a:pt x="6426" y="6249"/>
                </a:cubicBezTo>
                <a:lnTo>
                  <a:pt x="6426" y="8035"/>
                </a:lnTo>
                <a:cubicBezTo>
                  <a:pt x="6426" y="8184"/>
                  <a:pt x="6375" y="8311"/>
                  <a:pt x="6270" y="8414"/>
                </a:cubicBezTo>
                <a:cubicBezTo>
                  <a:pt x="6165" y="8519"/>
                  <a:pt x="6039" y="8570"/>
                  <a:pt x="5891" y="8570"/>
                </a:cubicBezTo>
                <a:lnTo>
                  <a:pt x="4106" y="8570"/>
                </a:lnTo>
                <a:cubicBezTo>
                  <a:pt x="3958" y="8570"/>
                  <a:pt x="3830" y="8519"/>
                  <a:pt x="3728" y="8414"/>
                </a:cubicBezTo>
                <a:cubicBezTo>
                  <a:pt x="3623" y="8309"/>
                  <a:pt x="3571" y="8183"/>
                  <a:pt x="3571" y="8035"/>
                </a:cubicBezTo>
                <a:lnTo>
                  <a:pt x="3571" y="6249"/>
                </a:lnTo>
                <a:cubicBezTo>
                  <a:pt x="3571" y="6100"/>
                  <a:pt x="3623" y="5973"/>
                  <a:pt x="3728" y="5870"/>
                </a:cubicBezTo>
                <a:cubicBezTo>
                  <a:pt x="3833" y="5765"/>
                  <a:pt x="3959" y="5714"/>
                  <a:pt x="4106" y="5714"/>
                </a:cubicBezTo>
                <a:lnTo>
                  <a:pt x="4641" y="5714"/>
                </a:lnTo>
                <a:lnTo>
                  <a:pt x="4641" y="4643"/>
                </a:lnTo>
                <a:lnTo>
                  <a:pt x="1785" y="4643"/>
                </a:lnTo>
                <a:lnTo>
                  <a:pt x="1785" y="5714"/>
                </a:lnTo>
                <a:lnTo>
                  <a:pt x="2320" y="5714"/>
                </a:lnTo>
                <a:cubicBezTo>
                  <a:pt x="2469" y="5714"/>
                  <a:pt x="2596" y="5765"/>
                  <a:pt x="2699" y="5870"/>
                </a:cubicBezTo>
                <a:cubicBezTo>
                  <a:pt x="2804" y="5975"/>
                  <a:pt x="2855" y="6101"/>
                  <a:pt x="2855" y="6249"/>
                </a:cubicBezTo>
                <a:lnTo>
                  <a:pt x="2855" y="8035"/>
                </a:lnTo>
                <a:cubicBezTo>
                  <a:pt x="2855" y="8184"/>
                  <a:pt x="2804" y="8311"/>
                  <a:pt x="2699" y="8414"/>
                </a:cubicBezTo>
                <a:cubicBezTo>
                  <a:pt x="2594" y="8519"/>
                  <a:pt x="2468" y="8570"/>
                  <a:pt x="2320" y="8570"/>
                </a:cubicBezTo>
                <a:lnTo>
                  <a:pt x="535" y="8570"/>
                </a:lnTo>
                <a:cubicBezTo>
                  <a:pt x="386" y="8570"/>
                  <a:pt x="259" y="8519"/>
                  <a:pt x="156" y="8414"/>
                </a:cubicBezTo>
                <a:cubicBezTo>
                  <a:pt x="51" y="8310"/>
                  <a:pt x="0" y="8184"/>
                  <a:pt x="0" y="8035"/>
                </a:cubicBezTo>
                <a:lnTo>
                  <a:pt x="0" y="6249"/>
                </a:lnTo>
                <a:cubicBezTo>
                  <a:pt x="0" y="6100"/>
                  <a:pt x="51" y="5973"/>
                  <a:pt x="156" y="5870"/>
                </a:cubicBezTo>
                <a:cubicBezTo>
                  <a:pt x="261" y="5765"/>
                  <a:pt x="388" y="5714"/>
                  <a:pt x="535" y="5714"/>
                </a:cubicBezTo>
                <a:lnTo>
                  <a:pt x="1070" y="5714"/>
                </a:lnTo>
                <a:lnTo>
                  <a:pt x="1070" y="4643"/>
                </a:lnTo>
                <a:cubicBezTo>
                  <a:pt x="1070" y="4449"/>
                  <a:pt x="1140" y="4283"/>
                  <a:pt x="1283" y="4140"/>
                </a:cubicBezTo>
                <a:cubicBezTo>
                  <a:pt x="1424" y="3999"/>
                  <a:pt x="1591" y="3928"/>
                  <a:pt x="1785" y="3928"/>
                </a:cubicBezTo>
                <a:lnTo>
                  <a:pt x="4641" y="3928"/>
                </a:lnTo>
                <a:lnTo>
                  <a:pt x="4641" y="2856"/>
                </a:lnTo>
                <a:lnTo>
                  <a:pt x="4106" y="2856"/>
                </a:lnTo>
                <a:cubicBezTo>
                  <a:pt x="3958" y="2856"/>
                  <a:pt x="3830" y="2805"/>
                  <a:pt x="3728" y="2700"/>
                </a:cubicBezTo>
                <a:cubicBezTo>
                  <a:pt x="3623" y="2595"/>
                  <a:pt x="3571" y="2469"/>
                  <a:pt x="3571" y="2321"/>
                </a:cubicBezTo>
                <a:lnTo>
                  <a:pt x="3571" y="535"/>
                </a:lnTo>
                <a:cubicBezTo>
                  <a:pt x="3571" y="386"/>
                  <a:pt x="3623" y="259"/>
                  <a:pt x="3728" y="156"/>
                </a:cubicBezTo>
                <a:cubicBezTo>
                  <a:pt x="3833" y="51"/>
                  <a:pt x="3959" y="0"/>
                  <a:pt x="4106" y="0"/>
                </a:cubicBezTo>
                <a:lnTo>
                  <a:pt x="5891" y="0"/>
                </a:lnTo>
                <a:cubicBezTo>
                  <a:pt x="6040" y="0"/>
                  <a:pt x="6168" y="51"/>
                  <a:pt x="6270" y="156"/>
                </a:cubicBezTo>
                <a:cubicBezTo>
                  <a:pt x="6375" y="261"/>
                  <a:pt x="6426" y="388"/>
                  <a:pt x="6426" y="535"/>
                </a:cubicBezTo>
                <a:lnTo>
                  <a:pt x="6426" y="2321"/>
                </a:lnTo>
                <a:cubicBezTo>
                  <a:pt x="6426" y="2470"/>
                  <a:pt x="6375" y="2598"/>
                  <a:pt x="6270" y="2700"/>
                </a:cubicBezTo>
                <a:cubicBezTo>
                  <a:pt x="6165" y="2805"/>
                  <a:pt x="6039" y="2856"/>
                  <a:pt x="5891" y="2856"/>
                </a:cubicBezTo>
                <a:lnTo>
                  <a:pt x="5356" y="2856"/>
                </a:lnTo>
                <a:lnTo>
                  <a:pt x="5356" y="3928"/>
                </a:lnTo>
                <a:lnTo>
                  <a:pt x="8213" y="3928"/>
                </a:lnTo>
                <a:cubicBezTo>
                  <a:pt x="8406" y="3928"/>
                  <a:pt x="8573" y="3998"/>
                  <a:pt x="8715" y="4140"/>
                </a:cubicBezTo>
                <a:cubicBezTo>
                  <a:pt x="8856" y="4282"/>
                  <a:pt x="8928" y="4449"/>
                  <a:pt x="8928" y="4643"/>
                </a:cubicBezTo>
                <a:lnTo>
                  <a:pt x="8928" y="5714"/>
                </a:lnTo>
                <a:lnTo>
                  <a:pt x="9463" y="5714"/>
                </a:lnTo>
                <a:cubicBezTo>
                  <a:pt x="9611" y="5714"/>
                  <a:pt x="9739" y="5765"/>
                  <a:pt x="9841" y="5870"/>
                </a:cubicBezTo>
                <a:cubicBezTo>
                  <a:pt x="9949" y="5975"/>
                  <a:pt x="10000" y="6100"/>
                  <a:pt x="10000" y="62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E1F24BA-50BB-EC07-B698-DEFA0904C8CD}"/>
              </a:ext>
            </a:extLst>
          </p:cNvPr>
          <p:cNvSpPr txBox="1"/>
          <p:nvPr/>
        </p:nvSpPr>
        <p:spPr>
          <a:xfrm>
            <a:off x="1141878" y="3876321"/>
            <a:ext cx="1920578" cy="102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单击此处输入你的正文，请尽量言简意赅的阐述观点。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7CE8439-DBF8-7080-1B4B-B22E0B442DE9}"/>
              </a:ext>
            </a:extLst>
          </p:cNvPr>
          <p:cNvSpPr/>
          <p:nvPr/>
        </p:nvSpPr>
        <p:spPr>
          <a:xfrm>
            <a:off x="3500756" y="1844703"/>
            <a:ext cx="2527934" cy="3717897"/>
          </a:xfrm>
          <a:prstGeom prst="rect">
            <a:avLst/>
          </a:prstGeom>
          <a:ln>
            <a:noFill/>
          </a:ln>
          <a:effectLst>
            <a:outerShdw blurRad="254000" sx="103000" sy="103000" algn="ctr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A7D6238-E0B3-2257-53D5-9D50F9ABB457}"/>
              </a:ext>
            </a:extLst>
          </p:cNvPr>
          <p:cNvSpPr txBox="1"/>
          <p:nvPr/>
        </p:nvSpPr>
        <p:spPr>
          <a:xfrm>
            <a:off x="3749060" y="3324345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8726CB0-9DDF-F96A-1C3B-1ED059DD0E22}"/>
              </a:ext>
            </a:extLst>
          </p:cNvPr>
          <p:cNvSpPr txBox="1"/>
          <p:nvPr/>
        </p:nvSpPr>
        <p:spPr>
          <a:xfrm>
            <a:off x="3804433" y="3876321"/>
            <a:ext cx="1920578" cy="102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</a:rPr>
              <a:t>单击此处输入你的正文，请尽量言简意赅的阐述观点。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8E82D5DE-5339-77EC-756F-986DAC32053F}"/>
              </a:ext>
            </a:extLst>
          </p:cNvPr>
          <p:cNvSpPr/>
          <p:nvPr/>
        </p:nvSpPr>
        <p:spPr>
          <a:xfrm>
            <a:off x="6163311" y="1844703"/>
            <a:ext cx="2527934" cy="37178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sx="103000" sy="103000" algn="ctr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iconfont-11253-5330826">
            <a:extLst>
              <a:ext uri="{FF2B5EF4-FFF2-40B4-BE49-F238E27FC236}">
                <a16:creationId xmlns:a16="http://schemas.microsoft.com/office/drawing/2014/main" id="{37D6B4F9-0609-E7AD-1489-ABF93C8FF6A6}"/>
              </a:ext>
            </a:extLst>
          </p:cNvPr>
          <p:cNvSpPr/>
          <p:nvPr/>
        </p:nvSpPr>
        <p:spPr>
          <a:xfrm>
            <a:off x="7057831" y="2345810"/>
            <a:ext cx="738894" cy="541742"/>
          </a:xfrm>
          <a:custGeom>
            <a:avLst/>
            <a:gdLst>
              <a:gd name="T0" fmla="*/ 10000 w 10000"/>
              <a:gd name="T1" fmla="*/ 5335 h 7333"/>
              <a:gd name="T2" fmla="*/ 9414 w 10000"/>
              <a:gd name="T3" fmla="*/ 6748 h 7333"/>
              <a:gd name="T4" fmla="*/ 8000 w 10000"/>
              <a:gd name="T5" fmla="*/ 7333 h 7333"/>
              <a:gd name="T6" fmla="*/ 2334 w 10000"/>
              <a:gd name="T7" fmla="*/ 7333 h 7333"/>
              <a:gd name="T8" fmla="*/ 685 w 10000"/>
              <a:gd name="T9" fmla="*/ 6648 h 7333"/>
              <a:gd name="T10" fmla="*/ 0 w 10000"/>
              <a:gd name="T11" fmla="*/ 5000 h 7333"/>
              <a:gd name="T12" fmla="*/ 365 w 10000"/>
              <a:gd name="T13" fmla="*/ 3750 h 7333"/>
              <a:gd name="T14" fmla="*/ 1344 w 10000"/>
              <a:gd name="T15" fmla="*/ 2890 h 7333"/>
              <a:gd name="T16" fmla="*/ 1333 w 10000"/>
              <a:gd name="T17" fmla="*/ 2666 h 7333"/>
              <a:gd name="T18" fmla="*/ 2114 w 10000"/>
              <a:gd name="T19" fmla="*/ 781 h 7333"/>
              <a:gd name="T20" fmla="*/ 3999 w 10000"/>
              <a:gd name="T21" fmla="*/ 0 h 7333"/>
              <a:gd name="T22" fmla="*/ 5485 w 10000"/>
              <a:gd name="T23" fmla="*/ 453 h 7333"/>
              <a:gd name="T24" fmla="*/ 6466 w 10000"/>
              <a:gd name="T25" fmla="*/ 1656 h 7333"/>
              <a:gd name="T26" fmla="*/ 7330 w 10000"/>
              <a:gd name="T27" fmla="*/ 1333 h 7333"/>
              <a:gd name="T28" fmla="*/ 8273 w 10000"/>
              <a:gd name="T29" fmla="*/ 1725 h 7333"/>
              <a:gd name="T30" fmla="*/ 8664 w 10000"/>
              <a:gd name="T31" fmla="*/ 2667 h 7333"/>
              <a:gd name="T32" fmla="*/ 8450 w 10000"/>
              <a:gd name="T33" fmla="*/ 3386 h 7333"/>
              <a:gd name="T34" fmla="*/ 9561 w 10000"/>
              <a:gd name="T35" fmla="*/ 4091 h 7333"/>
              <a:gd name="T36" fmla="*/ 10000 w 10000"/>
              <a:gd name="T37" fmla="*/ 5335 h 7333"/>
              <a:gd name="T38" fmla="*/ 6668 w 10000"/>
              <a:gd name="T39" fmla="*/ 3833 h 7333"/>
              <a:gd name="T40" fmla="*/ 6620 w 10000"/>
              <a:gd name="T41" fmla="*/ 3713 h 7333"/>
              <a:gd name="T42" fmla="*/ 4786 w 10000"/>
              <a:gd name="T43" fmla="*/ 1881 h 7333"/>
              <a:gd name="T44" fmla="*/ 4666 w 10000"/>
              <a:gd name="T45" fmla="*/ 1833 h 7333"/>
              <a:gd name="T46" fmla="*/ 4546 w 10000"/>
              <a:gd name="T47" fmla="*/ 1881 h 7333"/>
              <a:gd name="T48" fmla="*/ 2719 w 10000"/>
              <a:gd name="T49" fmla="*/ 3708 h 7333"/>
              <a:gd name="T50" fmla="*/ 2666 w 10000"/>
              <a:gd name="T51" fmla="*/ 3833 h 7333"/>
              <a:gd name="T52" fmla="*/ 2714 w 10000"/>
              <a:gd name="T53" fmla="*/ 3953 h 7333"/>
              <a:gd name="T54" fmla="*/ 2834 w 10000"/>
              <a:gd name="T55" fmla="*/ 4001 h 7333"/>
              <a:gd name="T56" fmla="*/ 4000 w 10000"/>
              <a:gd name="T57" fmla="*/ 4001 h 7333"/>
              <a:gd name="T58" fmla="*/ 4000 w 10000"/>
              <a:gd name="T59" fmla="*/ 5834 h 7333"/>
              <a:gd name="T60" fmla="*/ 4049 w 10000"/>
              <a:gd name="T61" fmla="*/ 5952 h 7333"/>
              <a:gd name="T62" fmla="*/ 4166 w 10000"/>
              <a:gd name="T63" fmla="*/ 6001 h 7333"/>
              <a:gd name="T64" fmla="*/ 5166 w 10000"/>
              <a:gd name="T65" fmla="*/ 6001 h 7333"/>
              <a:gd name="T66" fmla="*/ 5284 w 10000"/>
              <a:gd name="T67" fmla="*/ 5952 h 7333"/>
              <a:gd name="T68" fmla="*/ 5332 w 10000"/>
              <a:gd name="T69" fmla="*/ 5834 h 7333"/>
              <a:gd name="T70" fmla="*/ 5332 w 10000"/>
              <a:gd name="T71" fmla="*/ 4000 h 7333"/>
              <a:gd name="T72" fmla="*/ 6499 w 10000"/>
              <a:gd name="T73" fmla="*/ 4000 h 7333"/>
              <a:gd name="T74" fmla="*/ 6616 w 10000"/>
              <a:gd name="T75" fmla="*/ 3951 h 7333"/>
              <a:gd name="T76" fmla="*/ 6668 w 10000"/>
              <a:gd name="T77" fmla="*/ 3833 h 7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000" h="7333">
                <a:moveTo>
                  <a:pt x="10000" y="5335"/>
                </a:moveTo>
                <a:cubicBezTo>
                  <a:pt x="10000" y="5887"/>
                  <a:pt x="9805" y="6357"/>
                  <a:pt x="9414" y="6748"/>
                </a:cubicBezTo>
                <a:cubicBezTo>
                  <a:pt x="9023" y="7140"/>
                  <a:pt x="8551" y="7333"/>
                  <a:pt x="8000" y="7333"/>
                </a:cubicBezTo>
                <a:lnTo>
                  <a:pt x="2334" y="7333"/>
                </a:lnTo>
                <a:cubicBezTo>
                  <a:pt x="1692" y="7333"/>
                  <a:pt x="1142" y="7106"/>
                  <a:pt x="685" y="6648"/>
                </a:cubicBezTo>
                <a:cubicBezTo>
                  <a:pt x="229" y="6192"/>
                  <a:pt x="0" y="5643"/>
                  <a:pt x="0" y="5000"/>
                </a:cubicBezTo>
                <a:cubicBezTo>
                  <a:pt x="0" y="4548"/>
                  <a:pt x="121" y="4132"/>
                  <a:pt x="365" y="3750"/>
                </a:cubicBezTo>
                <a:cubicBezTo>
                  <a:pt x="609" y="3367"/>
                  <a:pt x="935" y="3081"/>
                  <a:pt x="1344" y="2890"/>
                </a:cubicBezTo>
                <a:cubicBezTo>
                  <a:pt x="1338" y="2786"/>
                  <a:pt x="1333" y="2711"/>
                  <a:pt x="1333" y="2666"/>
                </a:cubicBezTo>
                <a:cubicBezTo>
                  <a:pt x="1333" y="1930"/>
                  <a:pt x="1594" y="1301"/>
                  <a:pt x="2114" y="781"/>
                </a:cubicBezTo>
                <a:cubicBezTo>
                  <a:pt x="2634" y="261"/>
                  <a:pt x="3263" y="0"/>
                  <a:pt x="3999" y="0"/>
                </a:cubicBezTo>
                <a:cubicBezTo>
                  <a:pt x="4540" y="0"/>
                  <a:pt x="5036" y="151"/>
                  <a:pt x="5485" y="453"/>
                </a:cubicBezTo>
                <a:cubicBezTo>
                  <a:pt x="5934" y="756"/>
                  <a:pt x="6261" y="1157"/>
                  <a:pt x="6466" y="1656"/>
                </a:cubicBezTo>
                <a:cubicBezTo>
                  <a:pt x="6713" y="1440"/>
                  <a:pt x="7001" y="1333"/>
                  <a:pt x="7330" y="1333"/>
                </a:cubicBezTo>
                <a:cubicBezTo>
                  <a:pt x="7698" y="1333"/>
                  <a:pt x="8013" y="1463"/>
                  <a:pt x="8273" y="1725"/>
                </a:cubicBezTo>
                <a:cubicBezTo>
                  <a:pt x="8534" y="1986"/>
                  <a:pt x="8664" y="2300"/>
                  <a:pt x="8664" y="2667"/>
                </a:cubicBezTo>
                <a:cubicBezTo>
                  <a:pt x="8664" y="2931"/>
                  <a:pt x="8593" y="3171"/>
                  <a:pt x="8450" y="3386"/>
                </a:cubicBezTo>
                <a:cubicBezTo>
                  <a:pt x="8901" y="3493"/>
                  <a:pt x="9271" y="3728"/>
                  <a:pt x="9561" y="4091"/>
                </a:cubicBezTo>
                <a:cubicBezTo>
                  <a:pt x="9854" y="4455"/>
                  <a:pt x="10000" y="4868"/>
                  <a:pt x="10000" y="5335"/>
                </a:cubicBezTo>
                <a:close/>
                <a:moveTo>
                  <a:pt x="6668" y="3833"/>
                </a:moveTo>
                <a:cubicBezTo>
                  <a:pt x="6668" y="3785"/>
                  <a:pt x="6652" y="3744"/>
                  <a:pt x="6620" y="3713"/>
                </a:cubicBezTo>
                <a:lnTo>
                  <a:pt x="4786" y="1881"/>
                </a:lnTo>
                <a:cubicBezTo>
                  <a:pt x="4755" y="1850"/>
                  <a:pt x="4715" y="1833"/>
                  <a:pt x="4666" y="1833"/>
                </a:cubicBezTo>
                <a:cubicBezTo>
                  <a:pt x="4617" y="1833"/>
                  <a:pt x="4577" y="1848"/>
                  <a:pt x="4546" y="1881"/>
                </a:cubicBezTo>
                <a:lnTo>
                  <a:pt x="2719" y="3708"/>
                </a:lnTo>
                <a:cubicBezTo>
                  <a:pt x="2684" y="3749"/>
                  <a:pt x="2666" y="3792"/>
                  <a:pt x="2666" y="3833"/>
                </a:cubicBezTo>
                <a:cubicBezTo>
                  <a:pt x="2666" y="3882"/>
                  <a:pt x="2681" y="3922"/>
                  <a:pt x="2714" y="3953"/>
                </a:cubicBezTo>
                <a:cubicBezTo>
                  <a:pt x="2745" y="3985"/>
                  <a:pt x="2785" y="4001"/>
                  <a:pt x="2834" y="4001"/>
                </a:cubicBezTo>
                <a:lnTo>
                  <a:pt x="4000" y="4001"/>
                </a:lnTo>
                <a:lnTo>
                  <a:pt x="4000" y="5834"/>
                </a:lnTo>
                <a:cubicBezTo>
                  <a:pt x="4000" y="5879"/>
                  <a:pt x="4016" y="5918"/>
                  <a:pt x="4049" y="5952"/>
                </a:cubicBezTo>
                <a:cubicBezTo>
                  <a:pt x="4081" y="5984"/>
                  <a:pt x="4121" y="6001"/>
                  <a:pt x="4166" y="6001"/>
                </a:cubicBezTo>
                <a:lnTo>
                  <a:pt x="5166" y="6001"/>
                </a:lnTo>
                <a:cubicBezTo>
                  <a:pt x="5211" y="6001"/>
                  <a:pt x="5250" y="5984"/>
                  <a:pt x="5284" y="5952"/>
                </a:cubicBezTo>
                <a:cubicBezTo>
                  <a:pt x="5316" y="5919"/>
                  <a:pt x="5332" y="5879"/>
                  <a:pt x="5332" y="5834"/>
                </a:cubicBezTo>
                <a:lnTo>
                  <a:pt x="5332" y="4000"/>
                </a:lnTo>
                <a:lnTo>
                  <a:pt x="6499" y="4000"/>
                </a:lnTo>
                <a:cubicBezTo>
                  <a:pt x="6544" y="4000"/>
                  <a:pt x="6582" y="3983"/>
                  <a:pt x="6616" y="3951"/>
                </a:cubicBezTo>
                <a:cubicBezTo>
                  <a:pt x="6650" y="3918"/>
                  <a:pt x="6667" y="3878"/>
                  <a:pt x="6668" y="383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489E03C1-7A55-08BF-96C2-1B736E6FC4FB}"/>
              </a:ext>
            </a:extLst>
          </p:cNvPr>
          <p:cNvSpPr txBox="1"/>
          <p:nvPr/>
        </p:nvSpPr>
        <p:spPr>
          <a:xfrm>
            <a:off x="6411615" y="3324345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31F45C4-6E12-8719-835B-85357C34FB8F}"/>
              </a:ext>
            </a:extLst>
          </p:cNvPr>
          <p:cNvSpPr txBox="1"/>
          <p:nvPr/>
        </p:nvSpPr>
        <p:spPr>
          <a:xfrm>
            <a:off x="6466988" y="3876321"/>
            <a:ext cx="1920578" cy="102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单击此处输入你的正文，请尽量言简意赅的阐述观点。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132E1D79-E689-B2A6-FE81-33BB36E87F33}"/>
              </a:ext>
            </a:extLst>
          </p:cNvPr>
          <p:cNvSpPr/>
          <p:nvPr/>
        </p:nvSpPr>
        <p:spPr>
          <a:xfrm>
            <a:off x="8825866" y="1844703"/>
            <a:ext cx="2527934" cy="3717897"/>
          </a:xfrm>
          <a:prstGeom prst="rect">
            <a:avLst/>
          </a:prstGeom>
          <a:ln>
            <a:noFill/>
          </a:ln>
          <a:effectLst>
            <a:outerShdw blurRad="254000" sx="103000" sy="103000" algn="ctr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iconfont-11255-5323814">
            <a:extLst>
              <a:ext uri="{FF2B5EF4-FFF2-40B4-BE49-F238E27FC236}">
                <a16:creationId xmlns:a16="http://schemas.microsoft.com/office/drawing/2014/main" id="{551084FD-AFCA-3ED5-0A66-ADE22F2CA1E5}"/>
              </a:ext>
            </a:extLst>
          </p:cNvPr>
          <p:cNvSpPr/>
          <p:nvPr/>
        </p:nvSpPr>
        <p:spPr>
          <a:xfrm>
            <a:off x="9827328" y="2349460"/>
            <a:ext cx="525010" cy="534440"/>
          </a:xfrm>
          <a:custGeom>
            <a:avLst/>
            <a:gdLst>
              <a:gd name="T0" fmla="*/ 10015 w 10200"/>
              <a:gd name="T1" fmla="*/ 94 h 10384"/>
              <a:gd name="T2" fmla="*/ 9551 w 10200"/>
              <a:gd name="T3" fmla="*/ 94 h 10384"/>
              <a:gd name="T4" fmla="*/ 278 w 10200"/>
              <a:gd name="T5" fmla="*/ 4773 h 10384"/>
              <a:gd name="T6" fmla="*/ 0 w 10200"/>
              <a:gd name="T7" fmla="*/ 5148 h 10384"/>
              <a:gd name="T8" fmla="*/ 186 w 10200"/>
              <a:gd name="T9" fmla="*/ 5523 h 10384"/>
              <a:gd name="T10" fmla="*/ 2411 w 10200"/>
              <a:gd name="T11" fmla="*/ 6926 h 10384"/>
              <a:gd name="T12" fmla="*/ 2968 w 10200"/>
              <a:gd name="T13" fmla="*/ 6832 h 10384"/>
              <a:gd name="T14" fmla="*/ 7882 w 10200"/>
              <a:gd name="T15" fmla="*/ 2341 h 10384"/>
              <a:gd name="T16" fmla="*/ 8069 w 10200"/>
              <a:gd name="T17" fmla="*/ 2435 h 10384"/>
              <a:gd name="T18" fmla="*/ 3616 w 10200"/>
              <a:gd name="T19" fmla="*/ 7205 h 10384"/>
              <a:gd name="T20" fmla="*/ 3524 w 10200"/>
              <a:gd name="T21" fmla="*/ 7485 h 10384"/>
              <a:gd name="T22" fmla="*/ 3524 w 10200"/>
              <a:gd name="T23" fmla="*/ 9544 h 10384"/>
              <a:gd name="T24" fmla="*/ 3801 w 10200"/>
              <a:gd name="T25" fmla="*/ 10011 h 10384"/>
              <a:gd name="T26" fmla="*/ 4265 w 10200"/>
              <a:gd name="T27" fmla="*/ 9917 h 10384"/>
              <a:gd name="T28" fmla="*/ 5379 w 10200"/>
              <a:gd name="T29" fmla="*/ 8794 h 10384"/>
              <a:gd name="T30" fmla="*/ 7604 w 10200"/>
              <a:gd name="T31" fmla="*/ 10290 h 10384"/>
              <a:gd name="T32" fmla="*/ 7881 w 10200"/>
              <a:gd name="T33" fmla="*/ 10384 h 10384"/>
              <a:gd name="T34" fmla="*/ 8068 w 10200"/>
              <a:gd name="T35" fmla="*/ 10384 h 10384"/>
              <a:gd name="T36" fmla="*/ 8345 w 10200"/>
              <a:gd name="T37" fmla="*/ 10009 h 10384"/>
              <a:gd name="T38" fmla="*/ 10200 w 10200"/>
              <a:gd name="T39" fmla="*/ 655 h 10384"/>
              <a:gd name="T40" fmla="*/ 10015 w 10200"/>
              <a:gd name="T41" fmla="*/ 94 h 10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00" h="10384">
                <a:moveTo>
                  <a:pt x="10015" y="94"/>
                </a:moveTo>
                <a:cubicBezTo>
                  <a:pt x="9829" y="0"/>
                  <a:pt x="9644" y="0"/>
                  <a:pt x="9551" y="94"/>
                </a:cubicBezTo>
                <a:lnTo>
                  <a:pt x="278" y="4773"/>
                </a:lnTo>
                <a:cubicBezTo>
                  <a:pt x="91" y="4773"/>
                  <a:pt x="0" y="4960"/>
                  <a:pt x="0" y="5148"/>
                </a:cubicBezTo>
                <a:cubicBezTo>
                  <a:pt x="0" y="5335"/>
                  <a:pt x="93" y="5523"/>
                  <a:pt x="186" y="5523"/>
                </a:cubicBezTo>
                <a:lnTo>
                  <a:pt x="2411" y="6926"/>
                </a:lnTo>
                <a:cubicBezTo>
                  <a:pt x="2597" y="7020"/>
                  <a:pt x="2782" y="7020"/>
                  <a:pt x="2968" y="6832"/>
                </a:cubicBezTo>
                <a:lnTo>
                  <a:pt x="7882" y="2341"/>
                </a:lnTo>
                <a:lnTo>
                  <a:pt x="8069" y="2435"/>
                </a:lnTo>
                <a:lnTo>
                  <a:pt x="3616" y="7205"/>
                </a:lnTo>
                <a:cubicBezTo>
                  <a:pt x="3524" y="7299"/>
                  <a:pt x="3524" y="7393"/>
                  <a:pt x="3524" y="7485"/>
                </a:cubicBezTo>
                <a:lnTo>
                  <a:pt x="3524" y="9544"/>
                </a:lnTo>
                <a:cubicBezTo>
                  <a:pt x="3524" y="9731"/>
                  <a:pt x="3616" y="9919"/>
                  <a:pt x="3801" y="10011"/>
                </a:cubicBezTo>
                <a:cubicBezTo>
                  <a:pt x="3986" y="10104"/>
                  <a:pt x="4173" y="10011"/>
                  <a:pt x="4265" y="9917"/>
                </a:cubicBezTo>
                <a:lnTo>
                  <a:pt x="5379" y="8794"/>
                </a:lnTo>
                <a:lnTo>
                  <a:pt x="7604" y="10290"/>
                </a:lnTo>
                <a:cubicBezTo>
                  <a:pt x="7696" y="10384"/>
                  <a:pt x="7790" y="10384"/>
                  <a:pt x="7881" y="10384"/>
                </a:cubicBezTo>
                <a:lnTo>
                  <a:pt x="8068" y="10384"/>
                </a:lnTo>
                <a:cubicBezTo>
                  <a:pt x="8254" y="10290"/>
                  <a:pt x="8345" y="10196"/>
                  <a:pt x="8345" y="10009"/>
                </a:cubicBezTo>
                <a:lnTo>
                  <a:pt x="10200" y="655"/>
                </a:lnTo>
                <a:cubicBezTo>
                  <a:pt x="10200" y="374"/>
                  <a:pt x="10200" y="188"/>
                  <a:pt x="10015" y="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16FF5C6E-7EC1-5F72-99E1-296CEE651986}"/>
              </a:ext>
            </a:extLst>
          </p:cNvPr>
          <p:cNvSpPr txBox="1"/>
          <p:nvPr/>
        </p:nvSpPr>
        <p:spPr>
          <a:xfrm>
            <a:off x="9074170" y="3324345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4C20124-5E84-1E8E-8594-B39E0DB73750}"/>
              </a:ext>
            </a:extLst>
          </p:cNvPr>
          <p:cNvSpPr txBox="1"/>
          <p:nvPr/>
        </p:nvSpPr>
        <p:spPr>
          <a:xfrm>
            <a:off x="9129543" y="3876321"/>
            <a:ext cx="1920578" cy="102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</a:rPr>
              <a:t>单击此处输入你的正文，请尽量言简意赅的阐述观点。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3" name="iconfont-1187-868581">
            <a:extLst>
              <a:ext uri="{FF2B5EF4-FFF2-40B4-BE49-F238E27FC236}">
                <a16:creationId xmlns:a16="http://schemas.microsoft.com/office/drawing/2014/main" id="{64F1AE62-3F6C-C243-B981-19EF6CD9101A}"/>
              </a:ext>
            </a:extLst>
          </p:cNvPr>
          <p:cNvSpPr/>
          <p:nvPr/>
        </p:nvSpPr>
        <p:spPr>
          <a:xfrm>
            <a:off x="4462200" y="2323318"/>
            <a:ext cx="605046" cy="604546"/>
          </a:xfrm>
          <a:custGeom>
            <a:avLst/>
            <a:gdLst>
              <a:gd name="T0" fmla="*/ 11212 w 12607"/>
              <a:gd name="T1" fmla="*/ 4855 h 12594"/>
              <a:gd name="T2" fmla="*/ 11019 w 12607"/>
              <a:gd name="T3" fmla="*/ 4855 h 12594"/>
              <a:gd name="T4" fmla="*/ 10644 w 12607"/>
              <a:gd name="T5" fmla="*/ 3981 h 12594"/>
              <a:gd name="T6" fmla="*/ 10796 w 12607"/>
              <a:gd name="T7" fmla="*/ 3830 h 12594"/>
              <a:gd name="T8" fmla="*/ 10796 w 12607"/>
              <a:gd name="T9" fmla="*/ 1864 h 12594"/>
              <a:gd name="T10" fmla="*/ 10755 w 12607"/>
              <a:gd name="T11" fmla="*/ 1823 h 12594"/>
              <a:gd name="T12" fmla="*/ 8781 w 12607"/>
              <a:gd name="T13" fmla="*/ 1823 h 12594"/>
              <a:gd name="T14" fmla="*/ 8611 w 12607"/>
              <a:gd name="T15" fmla="*/ 1992 h 12594"/>
              <a:gd name="T16" fmla="*/ 7729 w 12607"/>
              <a:gd name="T17" fmla="*/ 1634 h 12594"/>
              <a:gd name="T18" fmla="*/ 7729 w 12607"/>
              <a:gd name="T19" fmla="*/ 1390 h 12594"/>
              <a:gd name="T20" fmla="*/ 6333 w 12607"/>
              <a:gd name="T21" fmla="*/ 0 h 12594"/>
              <a:gd name="T22" fmla="*/ 6274 w 12607"/>
              <a:gd name="T23" fmla="*/ 0 h 12594"/>
              <a:gd name="T24" fmla="*/ 4878 w 12607"/>
              <a:gd name="T25" fmla="*/ 1390 h 12594"/>
              <a:gd name="T26" fmla="*/ 4878 w 12607"/>
              <a:gd name="T27" fmla="*/ 1652 h 12594"/>
              <a:gd name="T28" fmla="*/ 4033 w 12607"/>
              <a:gd name="T29" fmla="*/ 2003 h 12594"/>
              <a:gd name="T30" fmla="*/ 3852 w 12607"/>
              <a:gd name="T31" fmla="*/ 1823 h 12594"/>
              <a:gd name="T32" fmla="*/ 1878 w 12607"/>
              <a:gd name="T33" fmla="*/ 1823 h 12594"/>
              <a:gd name="T34" fmla="*/ 1837 w 12607"/>
              <a:gd name="T35" fmla="*/ 1864 h 12594"/>
              <a:gd name="T36" fmla="*/ 1837 w 12607"/>
              <a:gd name="T37" fmla="*/ 3830 h 12594"/>
              <a:gd name="T38" fmla="*/ 2012 w 12607"/>
              <a:gd name="T39" fmla="*/ 4004 h 12594"/>
              <a:gd name="T40" fmla="*/ 1650 w 12607"/>
              <a:gd name="T41" fmla="*/ 4855 h 12594"/>
              <a:gd name="T42" fmla="*/ 1396 w 12607"/>
              <a:gd name="T43" fmla="*/ 4855 h 12594"/>
              <a:gd name="T44" fmla="*/ 0 w 12607"/>
              <a:gd name="T45" fmla="*/ 6245 h 12594"/>
              <a:gd name="T46" fmla="*/ 0 w 12607"/>
              <a:gd name="T47" fmla="*/ 6304 h 12594"/>
              <a:gd name="T48" fmla="*/ 1396 w 12607"/>
              <a:gd name="T49" fmla="*/ 7694 h 12594"/>
              <a:gd name="T50" fmla="*/ 1618 w 12607"/>
              <a:gd name="T51" fmla="*/ 7694 h 12594"/>
              <a:gd name="T52" fmla="*/ 1983 w 12607"/>
              <a:gd name="T53" fmla="*/ 8593 h 12594"/>
              <a:gd name="T54" fmla="*/ 1814 w 12607"/>
              <a:gd name="T55" fmla="*/ 8761 h 12594"/>
              <a:gd name="T56" fmla="*/ 1814 w 12607"/>
              <a:gd name="T57" fmla="*/ 10728 h 12594"/>
              <a:gd name="T58" fmla="*/ 1855 w 12607"/>
              <a:gd name="T59" fmla="*/ 10769 h 12594"/>
              <a:gd name="T60" fmla="*/ 3829 w 12607"/>
              <a:gd name="T61" fmla="*/ 10769 h 12594"/>
              <a:gd name="T62" fmla="*/ 3981 w 12607"/>
              <a:gd name="T63" fmla="*/ 10618 h 12594"/>
              <a:gd name="T64" fmla="*/ 4878 w 12607"/>
              <a:gd name="T65" fmla="*/ 10999 h 12594"/>
              <a:gd name="T66" fmla="*/ 4878 w 12607"/>
              <a:gd name="T67" fmla="*/ 11204 h 12594"/>
              <a:gd name="T68" fmla="*/ 6274 w 12607"/>
              <a:gd name="T69" fmla="*/ 12594 h 12594"/>
              <a:gd name="T70" fmla="*/ 6333 w 12607"/>
              <a:gd name="T71" fmla="*/ 12594 h 12594"/>
              <a:gd name="T72" fmla="*/ 7729 w 12607"/>
              <a:gd name="T73" fmla="*/ 11204 h 12594"/>
              <a:gd name="T74" fmla="*/ 7729 w 12607"/>
              <a:gd name="T75" fmla="*/ 11016 h 12594"/>
              <a:gd name="T76" fmla="*/ 8664 w 12607"/>
              <a:gd name="T77" fmla="*/ 10630 h 12594"/>
              <a:gd name="T78" fmla="*/ 8803 w 12607"/>
              <a:gd name="T79" fmla="*/ 10769 h 12594"/>
              <a:gd name="T80" fmla="*/ 10777 w 12607"/>
              <a:gd name="T81" fmla="*/ 10769 h 12594"/>
              <a:gd name="T82" fmla="*/ 10819 w 12607"/>
              <a:gd name="T83" fmla="*/ 10728 h 12594"/>
              <a:gd name="T84" fmla="*/ 10819 w 12607"/>
              <a:gd name="T85" fmla="*/ 8761 h 12594"/>
              <a:gd name="T86" fmla="*/ 10673 w 12607"/>
              <a:gd name="T87" fmla="*/ 8616 h 12594"/>
              <a:gd name="T88" fmla="*/ 11051 w 12607"/>
              <a:gd name="T89" fmla="*/ 7694 h 12594"/>
              <a:gd name="T90" fmla="*/ 11211 w 12607"/>
              <a:gd name="T91" fmla="*/ 7694 h 12594"/>
              <a:gd name="T92" fmla="*/ 12607 w 12607"/>
              <a:gd name="T93" fmla="*/ 6304 h 12594"/>
              <a:gd name="T94" fmla="*/ 12607 w 12607"/>
              <a:gd name="T95" fmla="*/ 6245 h 12594"/>
              <a:gd name="T96" fmla="*/ 11212 w 12607"/>
              <a:gd name="T97" fmla="*/ 4855 h 12594"/>
              <a:gd name="T98" fmla="*/ 6337 w 12607"/>
              <a:gd name="T99" fmla="*/ 8498 h 12594"/>
              <a:gd name="T100" fmla="*/ 4152 w 12607"/>
              <a:gd name="T101" fmla="*/ 6323 h 12594"/>
              <a:gd name="T102" fmla="*/ 6337 w 12607"/>
              <a:gd name="T103" fmla="*/ 4146 h 12594"/>
              <a:gd name="T104" fmla="*/ 8521 w 12607"/>
              <a:gd name="T105" fmla="*/ 6323 h 12594"/>
              <a:gd name="T106" fmla="*/ 6337 w 12607"/>
              <a:gd name="T107" fmla="*/ 8498 h 12594"/>
              <a:gd name="T108" fmla="*/ 6337 w 12607"/>
              <a:gd name="T109" fmla="*/ 8498 h 125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2607" h="12594">
                <a:moveTo>
                  <a:pt x="11212" y="4855"/>
                </a:moveTo>
                <a:lnTo>
                  <a:pt x="11019" y="4855"/>
                </a:lnTo>
                <a:cubicBezTo>
                  <a:pt x="10923" y="4550"/>
                  <a:pt x="10796" y="4258"/>
                  <a:pt x="10644" y="3981"/>
                </a:cubicBezTo>
                <a:lnTo>
                  <a:pt x="10796" y="3830"/>
                </a:lnTo>
                <a:cubicBezTo>
                  <a:pt x="11341" y="3287"/>
                  <a:pt x="11341" y="2407"/>
                  <a:pt x="10796" y="1864"/>
                </a:cubicBezTo>
                <a:lnTo>
                  <a:pt x="10755" y="1823"/>
                </a:lnTo>
                <a:cubicBezTo>
                  <a:pt x="10209" y="1279"/>
                  <a:pt x="9326" y="1279"/>
                  <a:pt x="8781" y="1823"/>
                </a:cubicBezTo>
                <a:lnTo>
                  <a:pt x="8611" y="1992"/>
                </a:lnTo>
                <a:cubicBezTo>
                  <a:pt x="8332" y="1846"/>
                  <a:pt x="8037" y="1725"/>
                  <a:pt x="7729" y="1634"/>
                </a:cubicBezTo>
                <a:lnTo>
                  <a:pt x="7729" y="1390"/>
                </a:lnTo>
                <a:cubicBezTo>
                  <a:pt x="7729" y="622"/>
                  <a:pt x="7104" y="0"/>
                  <a:pt x="6333" y="0"/>
                </a:cubicBezTo>
                <a:lnTo>
                  <a:pt x="6274" y="0"/>
                </a:lnTo>
                <a:cubicBezTo>
                  <a:pt x="5503" y="0"/>
                  <a:pt x="4878" y="622"/>
                  <a:pt x="4878" y="1390"/>
                </a:cubicBezTo>
                <a:lnTo>
                  <a:pt x="4878" y="1652"/>
                </a:lnTo>
                <a:cubicBezTo>
                  <a:pt x="4584" y="1742"/>
                  <a:pt x="4301" y="1861"/>
                  <a:pt x="4033" y="2003"/>
                </a:cubicBezTo>
                <a:lnTo>
                  <a:pt x="3852" y="1823"/>
                </a:lnTo>
                <a:cubicBezTo>
                  <a:pt x="3307" y="1280"/>
                  <a:pt x="2423" y="1280"/>
                  <a:pt x="1878" y="1823"/>
                </a:cubicBezTo>
                <a:lnTo>
                  <a:pt x="1837" y="1864"/>
                </a:lnTo>
                <a:cubicBezTo>
                  <a:pt x="1292" y="2407"/>
                  <a:pt x="1292" y="3287"/>
                  <a:pt x="1837" y="3830"/>
                </a:cubicBezTo>
                <a:lnTo>
                  <a:pt x="2012" y="4004"/>
                </a:lnTo>
                <a:cubicBezTo>
                  <a:pt x="1865" y="4274"/>
                  <a:pt x="1743" y="4558"/>
                  <a:pt x="1650" y="4855"/>
                </a:cubicBezTo>
                <a:lnTo>
                  <a:pt x="1396" y="4855"/>
                </a:lnTo>
                <a:cubicBezTo>
                  <a:pt x="625" y="4855"/>
                  <a:pt x="0" y="5478"/>
                  <a:pt x="0" y="6245"/>
                </a:cubicBezTo>
                <a:lnTo>
                  <a:pt x="0" y="6304"/>
                </a:lnTo>
                <a:cubicBezTo>
                  <a:pt x="0" y="7072"/>
                  <a:pt x="625" y="7694"/>
                  <a:pt x="1396" y="7694"/>
                </a:cubicBezTo>
                <a:lnTo>
                  <a:pt x="1618" y="7694"/>
                </a:lnTo>
                <a:cubicBezTo>
                  <a:pt x="1710" y="8008"/>
                  <a:pt x="1833" y="8308"/>
                  <a:pt x="1983" y="8593"/>
                </a:cubicBezTo>
                <a:lnTo>
                  <a:pt x="1814" y="8761"/>
                </a:lnTo>
                <a:cubicBezTo>
                  <a:pt x="1269" y="9304"/>
                  <a:pt x="1269" y="10185"/>
                  <a:pt x="1814" y="10728"/>
                </a:cubicBezTo>
                <a:lnTo>
                  <a:pt x="1855" y="10769"/>
                </a:lnTo>
                <a:cubicBezTo>
                  <a:pt x="2400" y="11312"/>
                  <a:pt x="3284" y="11312"/>
                  <a:pt x="3829" y="10769"/>
                </a:cubicBezTo>
                <a:lnTo>
                  <a:pt x="3981" y="10618"/>
                </a:lnTo>
                <a:cubicBezTo>
                  <a:pt x="4264" y="10773"/>
                  <a:pt x="4564" y="10902"/>
                  <a:pt x="4878" y="10999"/>
                </a:cubicBezTo>
                <a:lnTo>
                  <a:pt x="4878" y="11204"/>
                </a:lnTo>
                <a:cubicBezTo>
                  <a:pt x="4878" y="11972"/>
                  <a:pt x="5503" y="12594"/>
                  <a:pt x="6274" y="12594"/>
                </a:cubicBezTo>
                <a:lnTo>
                  <a:pt x="6333" y="12594"/>
                </a:lnTo>
                <a:cubicBezTo>
                  <a:pt x="7104" y="12594"/>
                  <a:pt x="7729" y="11972"/>
                  <a:pt x="7729" y="11204"/>
                </a:cubicBezTo>
                <a:lnTo>
                  <a:pt x="7729" y="11016"/>
                </a:lnTo>
                <a:cubicBezTo>
                  <a:pt x="8056" y="10920"/>
                  <a:pt x="8368" y="10788"/>
                  <a:pt x="8664" y="10630"/>
                </a:cubicBezTo>
                <a:lnTo>
                  <a:pt x="8803" y="10769"/>
                </a:lnTo>
                <a:cubicBezTo>
                  <a:pt x="9348" y="11312"/>
                  <a:pt x="10233" y="11312"/>
                  <a:pt x="10777" y="10769"/>
                </a:cubicBezTo>
                <a:lnTo>
                  <a:pt x="10819" y="10728"/>
                </a:lnTo>
                <a:cubicBezTo>
                  <a:pt x="11364" y="10185"/>
                  <a:pt x="11364" y="9304"/>
                  <a:pt x="10819" y="8761"/>
                </a:cubicBezTo>
                <a:lnTo>
                  <a:pt x="10673" y="8616"/>
                </a:lnTo>
                <a:cubicBezTo>
                  <a:pt x="10828" y="8324"/>
                  <a:pt x="10956" y="8017"/>
                  <a:pt x="11051" y="7694"/>
                </a:cubicBezTo>
                <a:lnTo>
                  <a:pt x="11211" y="7694"/>
                </a:lnTo>
                <a:cubicBezTo>
                  <a:pt x="11982" y="7694"/>
                  <a:pt x="12607" y="7071"/>
                  <a:pt x="12607" y="6304"/>
                </a:cubicBezTo>
                <a:lnTo>
                  <a:pt x="12607" y="6245"/>
                </a:lnTo>
                <a:cubicBezTo>
                  <a:pt x="12607" y="5477"/>
                  <a:pt x="11982" y="4855"/>
                  <a:pt x="11212" y="4855"/>
                </a:cubicBezTo>
                <a:close/>
                <a:moveTo>
                  <a:pt x="6337" y="8498"/>
                </a:moveTo>
                <a:cubicBezTo>
                  <a:pt x="5130" y="8498"/>
                  <a:pt x="4152" y="7524"/>
                  <a:pt x="4152" y="6323"/>
                </a:cubicBezTo>
                <a:cubicBezTo>
                  <a:pt x="4152" y="5120"/>
                  <a:pt x="5130" y="4146"/>
                  <a:pt x="6337" y="4146"/>
                </a:cubicBezTo>
                <a:cubicBezTo>
                  <a:pt x="7544" y="4146"/>
                  <a:pt x="8521" y="5120"/>
                  <a:pt x="8521" y="6323"/>
                </a:cubicBezTo>
                <a:cubicBezTo>
                  <a:pt x="8521" y="7524"/>
                  <a:pt x="7544" y="8498"/>
                  <a:pt x="6337" y="8498"/>
                </a:cubicBezTo>
                <a:close/>
                <a:moveTo>
                  <a:pt x="6337" y="8498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7DD65DA-F534-6D64-BB2F-B9973AEE3B18}"/>
              </a:ext>
            </a:extLst>
          </p:cNvPr>
          <p:cNvSpPr txBox="1"/>
          <p:nvPr/>
        </p:nvSpPr>
        <p:spPr>
          <a:xfrm>
            <a:off x="609600" y="406809"/>
            <a:ext cx="246221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工作不足之处</a:t>
            </a:r>
          </a:p>
        </p:txBody>
      </p:sp>
      <p:sp>
        <p:nvSpPr>
          <p:cNvPr id="6" name="文本占位符 9">
            <a:extLst>
              <a:ext uri="{FF2B5EF4-FFF2-40B4-BE49-F238E27FC236}">
                <a16:creationId xmlns:a16="http://schemas.microsoft.com/office/drawing/2014/main" id="{E8F6BAC4-4958-0A97-2511-A63DAFE11B61}"/>
              </a:ext>
            </a:extLst>
          </p:cNvPr>
          <p:cNvSpPr txBox="1">
            <a:spLocks/>
          </p:cNvSpPr>
          <p:nvPr/>
        </p:nvSpPr>
        <p:spPr>
          <a:xfrm>
            <a:off x="3141663" y="655320"/>
            <a:ext cx="2096728" cy="1938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/Deficiencies in the work</a:t>
            </a:r>
          </a:p>
        </p:txBody>
      </p:sp>
    </p:spTree>
    <p:extLst>
      <p:ext uri="{BB962C8B-B14F-4D97-AF65-F5344CB8AC3E}">
        <p14:creationId xmlns:p14="http://schemas.microsoft.com/office/powerpoint/2010/main" val="1696848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卡通画&#10;&#10;中度可信度描述已自动生成">
            <a:extLst>
              <a:ext uri="{FF2B5EF4-FFF2-40B4-BE49-F238E27FC236}">
                <a16:creationId xmlns:a16="http://schemas.microsoft.com/office/drawing/2014/main" id="{D8C9929C-08CB-6514-74AF-0278BA774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BDA17588-B473-696E-5CD9-918AD31347CE}"/>
              </a:ext>
            </a:extLst>
          </p:cNvPr>
          <p:cNvSpPr txBox="1"/>
          <p:nvPr/>
        </p:nvSpPr>
        <p:spPr>
          <a:xfrm>
            <a:off x="609600" y="406809"/>
            <a:ext cx="246221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工作不足之处</a:t>
            </a:r>
          </a:p>
        </p:txBody>
      </p:sp>
      <p:sp>
        <p:nvSpPr>
          <p:cNvPr id="4" name="文本占位符 9">
            <a:extLst>
              <a:ext uri="{FF2B5EF4-FFF2-40B4-BE49-F238E27FC236}">
                <a16:creationId xmlns:a16="http://schemas.microsoft.com/office/drawing/2014/main" id="{89AE327A-B257-9C40-5706-AAA50B115A28}"/>
              </a:ext>
            </a:extLst>
          </p:cNvPr>
          <p:cNvSpPr txBox="1">
            <a:spLocks/>
          </p:cNvSpPr>
          <p:nvPr/>
        </p:nvSpPr>
        <p:spPr>
          <a:xfrm>
            <a:off x="3141663" y="655320"/>
            <a:ext cx="2096728" cy="1938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/Deficiencies in the work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0CC5F90-D5C5-6DEF-2421-5248D49930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2636" y="4054441"/>
            <a:ext cx="3153939" cy="1775693"/>
          </a:xfrm>
          <a:custGeom>
            <a:avLst/>
            <a:gdLst>
              <a:gd name="connsiteX0" fmla="*/ 5803900 w 5803900"/>
              <a:gd name="connsiteY0" fmla="*/ 0 h 6858000"/>
              <a:gd name="connsiteX1" fmla="*/ 0 w 5803900"/>
              <a:gd name="connsiteY1" fmla="*/ 0 h 6858000"/>
              <a:gd name="connsiteX2" fmla="*/ 0 w 5803900"/>
              <a:gd name="connsiteY2" fmla="*/ 6858000 h 6858000"/>
              <a:gd name="connsiteX3" fmla="*/ 5803900 w 58039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3900" h="6858000">
                <a:moveTo>
                  <a:pt x="5803900" y="0"/>
                </a:moveTo>
                <a:lnTo>
                  <a:pt x="0" y="0"/>
                </a:lnTo>
                <a:lnTo>
                  <a:pt x="0" y="6858000"/>
                </a:lnTo>
                <a:lnTo>
                  <a:pt x="5803900" y="6858000"/>
                </a:lnTo>
                <a:close/>
              </a:path>
            </a:pathLst>
          </a:custGeom>
          <a:ln w="127000">
            <a:solidFill>
              <a:schemeClr val="bg1"/>
            </a:solidFill>
          </a:ln>
          <a:effectLst>
            <a:outerShdw blurRad="609600" dist="393700" dir="5400000" sx="95000" sy="95000" algn="t" rotWithShape="0">
              <a:schemeClr val="accent1">
                <a:alpha val="24000"/>
              </a:schemeClr>
            </a:outerShdw>
          </a:effectLst>
        </p:spPr>
      </p:pic>
      <p:cxnSp>
        <p:nvCxnSpPr>
          <p:cNvPr id="10" name="直接连接符 4">
            <a:extLst>
              <a:ext uri="{FF2B5EF4-FFF2-40B4-BE49-F238E27FC236}">
                <a16:creationId xmlns:a16="http://schemas.microsoft.com/office/drawing/2014/main" id="{E4D5A9C7-E9AA-4E05-18F9-DA164F20C6C1}"/>
              </a:ext>
            </a:extLst>
          </p:cNvPr>
          <p:cNvCxnSpPr>
            <a:cxnSpLocks/>
          </p:cNvCxnSpPr>
          <p:nvPr/>
        </p:nvCxnSpPr>
        <p:spPr>
          <a:xfrm>
            <a:off x="1238249" y="3714751"/>
            <a:ext cx="9458326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674B4AAC-626F-7DBD-2DE0-DBDF8898532E}"/>
              </a:ext>
            </a:extLst>
          </p:cNvPr>
          <p:cNvSpPr txBox="1"/>
          <p:nvPr/>
        </p:nvSpPr>
        <p:spPr>
          <a:xfrm>
            <a:off x="4748798" y="1641903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关键词标题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1E9E78B-CF03-8C69-49F6-82699DE35A0B}"/>
              </a:ext>
            </a:extLst>
          </p:cNvPr>
          <p:cNvSpPr txBox="1"/>
          <p:nvPr/>
        </p:nvSpPr>
        <p:spPr>
          <a:xfrm flipH="1">
            <a:off x="4748797" y="2131030"/>
            <a:ext cx="6147802" cy="62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单击此处输入你的正文，文字是您思想的提炼，为了最终演示发布的良好效果，请尽量言简意赅的阐述观点。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F17D395-D0FC-FA24-1B83-A8ED1A15CD8C}"/>
              </a:ext>
            </a:extLst>
          </p:cNvPr>
          <p:cNvSpPr txBox="1"/>
          <p:nvPr/>
        </p:nvSpPr>
        <p:spPr>
          <a:xfrm flipH="1">
            <a:off x="4758322" y="2763351"/>
            <a:ext cx="6147802" cy="62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单击此处输入你的正文，文字是您思想的提炼，为了最终演示发布的良好效果，请尽量言简意赅的阐述观点。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C54FA08-4A3D-104A-5295-607B1F791FDB}"/>
              </a:ext>
            </a:extLst>
          </p:cNvPr>
          <p:cNvSpPr txBox="1"/>
          <p:nvPr/>
        </p:nvSpPr>
        <p:spPr>
          <a:xfrm flipH="1">
            <a:off x="1048920" y="4629697"/>
            <a:ext cx="6147802" cy="62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D6EC28D-1EEA-21AA-6733-06BB9380770E}"/>
              </a:ext>
            </a:extLst>
          </p:cNvPr>
          <p:cNvSpPr txBox="1"/>
          <p:nvPr/>
        </p:nvSpPr>
        <p:spPr>
          <a:xfrm flipH="1">
            <a:off x="1048920" y="5281200"/>
            <a:ext cx="6147802" cy="62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45D6DF7-A7F9-5755-5AE1-908480C9666B}"/>
              </a:ext>
            </a:extLst>
          </p:cNvPr>
          <p:cNvSpPr txBox="1"/>
          <p:nvPr/>
        </p:nvSpPr>
        <p:spPr>
          <a:xfrm>
            <a:off x="5256017" y="4210287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关键词标题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8CDE1A2-E8AC-3218-C795-2D17AD74407C}"/>
              </a:ext>
            </a:extLst>
          </p:cNvPr>
          <p:cNvSpPr/>
          <p:nvPr/>
        </p:nvSpPr>
        <p:spPr>
          <a:xfrm>
            <a:off x="4857750" y="1541377"/>
            <a:ext cx="333375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89D520B5-6588-7AD5-F2BB-CE999EB71AED}"/>
              </a:ext>
            </a:extLst>
          </p:cNvPr>
          <p:cNvSpPr/>
          <p:nvPr/>
        </p:nvSpPr>
        <p:spPr>
          <a:xfrm>
            <a:off x="6772275" y="4052478"/>
            <a:ext cx="333375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3B354FFB-D087-1404-0FFB-C04B7085D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156" y="1537603"/>
            <a:ext cx="3133170" cy="1764000"/>
          </a:xfrm>
          <a:custGeom>
            <a:avLst/>
            <a:gdLst>
              <a:gd name="connsiteX0" fmla="*/ 5803900 w 5803900"/>
              <a:gd name="connsiteY0" fmla="*/ 0 h 6858000"/>
              <a:gd name="connsiteX1" fmla="*/ 0 w 5803900"/>
              <a:gd name="connsiteY1" fmla="*/ 0 h 6858000"/>
              <a:gd name="connsiteX2" fmla="*/ 0 w 5803900"/>
              <a:gd name="connsiteY2" fmla="*/ 6858000 h 6858000"/>
              <a:gd name="connsiteX3" fmla="*/ 5803900 w 58039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3900" h="6858000">
                <a:moveTo>
                  <a:pt x="5803900" y="0"/>
                </a:moveTo>
                <a:lnTo>
                  <a:pt x="0" y="0"/>
                </a:lnTo>
                <a:lnTo>
                  <a:pt x="0" y="6858000"/>
                </a:lnTo>
                <a:lnTo>
                  <a:pt x="5803900" y="6858000"/>
                </a:lnTo>
                <a:close/>
              </a:path>
            </a:pathLst>
          </a:custGeom>
          <a:ln w="127000">
            <a:solidFill>
              <a:schemeClr val="bg1"/>
            </a:solidFill>
          </a:ln>
          <a:effectLst>
            <a:outerShdw blurRad="609600" dist="393700" dir="5400000" sx="95000" sy="95000" algn="t" rotWithShape="0">
              <a:schemeClr val="accent1">
                <a:alpha val="24000"/>
              </a:schemeClr>
            </a:outerShdw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C0D8681-491C-C6B0-F42E-457CFE451AB5}"/>
              </a:ext>
            </a:extLst>
          </p:cNvPr>
          <p:cNvSpPr/>
          <p:nvPr/>
        </p:nvSpPr>
        <p:spPr>
          <a:xfrm>
            <a:off x="0" y="6580284"/>
            <a:ext cx="12192000" cy="277716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7039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8F943B8B-B156-F0C2-4814-818E0E508762}"/>
              </a:ext>
            </a:extLst>
          </p:cNvPr>
          <p:cNvSpPr txBox="1"/>
          <p:nvPr/>
        </p:nvSpPr>
        <p:spPr>
          <a:xfrm>
            <a:off x="5562406" y="2797887"/>
            <a:ext cx="5539978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r>
              <a:rPr kumimoji="1" lang="zh-CN" alt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明年工作计划</a:t>
            </a:r>
          </a:p>
        </p:txBody>
      </p:sp>
      <p:sp>
        <p:nvSpPr>
          <p:cNvPr id="28" name="文本占位符 9">
            <a:extLst>
              <a:ext uri="{FF2B5EF4-FFF2-40B4-BE49-F238E27FC236}">
                <a16:creationId xmlns:a16="http://schemas.microsoft.com/office/drawing/2014/main" id="{ED90F2A8-8DD0-8C58-C1A0-000530E56CBB}"/>
              </a:ext>
            </a:extLst>
          </p:cNvPr>
          <p:cNvSpPr txBox="1">
            <a:spLocks/>
          </p:cNvSpPr>
          <p:nvPr/>
        </p:nvSpPr>
        <p:spPr>
          <a:xfrm>
            <a:off x="5562394" y="3970890"/>
            <a:ext cx="1995739" cy="1938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Work Plan for next year</a:t>
            </a:r>
          </a:p>
        </p:txBody>
      </p:sp>
      <p:pic>
        <p:nvPicPr>
          <p:cNvPr id="30" name="图片 29" descr="卡通画&#10;&#10;中度可信度描述已自动生成">
            <a:extLst>
              <a:ext uri="{FF2B5EF4-FFF2-40B4-BE49-F238E27FC236}">
                <a16:creationId xmlns:a16="http://schemas.microsoft.com/office/drawing/2014/main" id="{15C7F099-8D68-4F4F-465A-EBE7353A80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6C93AC0-74F4-5CCE-A5A2-93F2F2FB2C0F}"/>
              </a:ext>
            </a:extLst>
          </p:cNvPr>
          <p:cNvSpPr/>
          <p:nvPr/>
        </p:nvSpPr>
        <p:spPr>
          <a:xfrm>
            <a:off x="0" y="0"/>
            <a:ext cx="2667000" cy="6858000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96773294-388F-84CD-EBEA-30C42512F0D1}"/>
              </a:ext>
            </a:extLst>
          </p:cNvPr>
          <p:cNvGrpSpPr/>
          <p:nvPr/>
        </p:nvGrpSpPr>
        <p:grpSpPr>
          <a:xfrm>
            <a:off x="758748" y="603080"/>
            <a:ext cx="385762" cy="383631"/>
            <a:chOff x="3476625" y="306003"/>
            <a:chExt cx="385762" cy="383631"/>
          </a:xfrm>
        </p:grpSpPr>
        <p:sp>
          <p:nvSpPr>
            <p:cNvPr id="18" name="平行四边形 17">
              <a:extLst>
                <a:ext uri="{FF2B5EF4-FFF2-40B4-BE49-F238E27FC236}">
                  <a16:creationId xmlns:a16="http://schemas.microsoft.com/office/drawing/2014/main" id="{A0F25A34-12CC-1A71-3355-037E6D75BB9C}"/>
                </a:ext>
              </a:extLst>
            </p:cNvPr>
            <p:cNvSpPr/>
            <p:nvPr/>
          </p:nvSpPr>
          <p:spPr>
            <a:xfrm>
              <a:off x="3476625" y="406809"/>
              <a:ext cx="257175" cy="282825"/>
            </a:xfrm>
            <a:prstGeom prst="parallelogram">
              <a:avLst/>
            </a:prstGeom>
            <a:solidFill>
              <a:schemeClr val="accent1">
                <a:alpha val="3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平行四边形 18">
              <a:extLst>
                <a:ext uri="{FF2B5EF4-FFF2-40B4-BE49-F238E27FC236}">
                  <a16:creationId xmlns:a16="http://schemas.microsoft.com/office/drawing/2014/main" id="{B9FBFCE4-177A-B975-1094-60562ADC84A0}"/>
                </a:ext>
              </a:extLst>
            </p:cNvPr>
            <p:cNvSpPr/>
            <p:nvPr/>
          </p:nvSpPr>
          <p:spPr>
            <a:xfrm>
              <a:off x="3605212" y="306003"/>
              <a:ext cx="257175" cy="282825"/>
            </a:xfrm>
            <a:prstGeom prst="parallelogram">
              <a:avLst/>
            </a:prstGeom>
            <a:solidFill>
              <a:schemeClr val="accent1">
                <a:alpha val="3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CC3FECA9-EC9D-243B-374F-681A3FAAA7B4}"/>
              </a:ext>
            </a:extLst>
          </p:cNvPr>
          <p:cNvSpPr/>
          <p:nvPr/>
        </p:nvSpPr>
        <p:spPr>
          <a:xfrm rot="10800000">
            <a:off x="912254" y="5278797"/>
            <a:ext cx="337013" cy="726732"/>
          </a:xfrm>
          <a:custGeom>
            <a:avLst/>
            <a:gdLst>
              <a:gd name="connsiteX0" fmla="*/ 263367 w 286227"/>
              <a:gd name="connsiteY0" fmla="*/ 571500 h 617220"/>
              <a:gd name="connsiteX1" fmla="*/ 286227 w 286227"/>
              <a:gd name="connsiteY1" fmla="*/ 594360 h 617220"/>
              <a:gd name="connsiteX2" fmla="*/ 263367 w 286227"/>
              <a:gd name="connsiteY2" fmla="*/ 617220 h 617220"/>
              <a:gd name="connsiteX3" fmla="*/ 240507 w 286227"/>
              <a:gd name="connsiteY3" fmla="*/ 594360 h 617220"/>
              <a:gd name="connsiteX4" fmla="*/ 263367 w 286227"/>
              <a:gd name="connsiteY4" fmla="*/ 571500 h 617220"/>
              <a:gd name="connsiteX5" fmla="*/ 143114 w 286227"/>
              <a:gd name="connsiteY5" fmla="*/ 571500 h 617220"/>
              <a:gd name="connsiteX6" fmla="*/ 165974 w 286227"/>
              <a:gd name="connsiteY6" fmla="*/ 594360 h 617220"/>
              <a:gd name="connsiteX7" fmla="*/ 143114 w 286227"/>
              <a:gd name="connsiteY7" fmla="*/ 617220 h 617220"/>
              <a:gd name="connsiteX8" fmla="*/ 120254 w 286227"/>
              <a:gd name="connsiteY8" fmla="*/ 594360 h 617220"/>
              <a:gd name="connsiteX9" fmla="*/ 143114 w 286227"/>
              <a:gd name="connsiteY9" fmla="*/ 571500 h 617220"/>
              <a:gd name="connsiteX10" fmla="*/ 22860 w 286227"/>
              <a:gd name="connsiteY10" fmla="*/ 571500 h 617220"/>
              <a:gd name="connsiteX11" fmla="*/ 45720 w 286227"/>
              <a:gd name="connsiteY11" fmla="*/ 594360 h 617220"/>
              <a:gd name="connsiteX12" fmla="*/ 22860 w 286227"/>
              <a:gd name="connsiteY12" fmla="*/ 617220 h 617220"/>
              <a:gd name="connsiteX13" fmla="*/ 0 w 286227"/>
              <a:gd name="connsiteY13" fmla="*/ 594360 h 617220"/>
              <a:gd name="connsiteX14" fmla="*/ 22860 w 286227"/>
              <a:gd name="connsiteY14" fmla="*/ 571500 h 617220"/>
              <a:gd name="connsiteX15" fmla="*/ 263367 w 286227"/>
              <a:gd name="connsiteY15" fmla="*/ 428625 h 617220"/>
              <a:gd name="connsiteX16" fmla="*/ 286227 w 286227"/>
              <a:gd name="connsiteY16" fmla="*/ 451485 h 617220"/>
              <a:gd name="connsiteX17" fmla="*/ 263367 w 286227"/>
              <a:gd name="connsiteY17" fmla="*/ 474345 h 617220"/>
              <a:gd name="connsiteX18" fmla="*/ 240507 w 286227"/>
              <a:gd name="connsiteY18" fmla="*/ 451485 h 617220"/>
              <a:gd name="connsiteX19" fmla="*/ 263367 w 286227"/>
              <a:gd name="connsiteY19" fmla="*/ 428625 h 617220"/>
              <a:gd name="connsiteX20" fmla="*/ 143114 w 286227"/>
              <a:gd name="connsiteY20" fmla="*/ 428625 h 617220"/>
              <a:gd name="connsiteX21" fmla="*/ 165974 w 286227"/>
              <a:gd name="connsiteY21" fmla="*/ 451485 h 617220"/>
              <a:gd name="connsiteX22" fmla="*/ 143114 w 286227"/>
              <a:gd name="connsiteY22" fmla="*/ 474345 h 617220"/>
              <a:gd name="connsiteX23" fmla="*/ 120254 w 286227"/>
              <a:gd name="connsiteY23" fmla="*/ 451485 h 617220"/>
              <a:gd name="connsiteX24" fmla="*/ 143114 w 286227"/>
              <a:gd name="connsiteY24" fmla="*/ 428625 h 617220"/>
              <a:gd name="connsiteX25" fmla="*/ 22860 w 286227"/>
              <a:gd name="connsiteY25" fmla="*/ 428625 h 617220"/>
              <a:gd name="connsiteX26" fmla="*/ 45720 w 286227"/>
              <a:gd name="connsiteY26" fmla="*/ 451485 h 617220"/>
              <a:gd name="connsiteX27" fmla="*/ 22860 w 286227"/>
              <a:gd name="connsiteY27" fmla="*/ 474345 h 617220"/>
              <a:gd name="connsiteX28" fmla="*/ 0 w 286227"/>
              <a:gd name="connsiteY28" fmla="*/ 451485 h 617220"/>
              <a:gd name="connsiteX29" fmla="*/ 22860 w 286227"/>
              <a:gd name="connsiteY29" fmla="*/ 428625 h 617220"/>
              <a:gd name="connsiteX30" fmla="*/ 263367 w 286227"/>
              <a:gd name="connsiteY30" fmla="*/ 285750 h 617220"/>
              <a:gd name="connsiteX31" fmla="*/ 286227 w 286227"/>
              <a:gd name="connsiteY31" fmla="*/ 308610 h 617220"/>
              <a:gd name="connsiteX32" fmla="*/ 263367 w 286227"/>
              <a:gd name="connsiteY32" fmla="*/ 331470 h 617220"/>
              <a:gd name="connsiteX33" fmla="*/ 240507 w 286227"/>
              <a:gd name="connsiteY33" fmla="*/ 308610 h 617220"/>
              <a:gd name="connsiteX34" fmla="*/ 263367 w 286227"/>
              <a:gd name="connsiteY34" fmla="*/ 285750 h 617220"/>
              <a:gd name="connsiteX35" fmla="*/ 143114 w 286227"/>
              <a:gd name="connsiteY35" fmla="*/ 285750 h 617220"/>
              <a:gd name="connsiteX36" fmla="*/ 165974 w 286227"/>
              <a:gd name="connsiteY36" fmla="*/ 308610 h 617220"/>
              <a:gd name="connsiteX37" fmla="*/ 143114 w 286227"/>
              <a:gd name="connsiteY37" fmla="*/ 331470 h 617220"/>
              <a:gd name="connsiteX38" fmla="*/ 120254 w 286227"/>
              <a:gd name="connsiteY38" fmla="*/ 308610 h 617220"/>
              <a:gd name="connsiteX39" fmla="*/ 143114 w 286227"/>
              <a:gd name="connsiteY39" fmla="*/ 285750 h 617220"/>
              <a:gd name="connsiteX40" fmla="*/ 22860 w 286227"/>
              <a:gd name="connsiteY40" fmla="*/ 285750 h 617220"/>
              <a:gd name="connsiteX41" fmla="*/ 45720 w 286227"/>
              <a:gd name="connsiteY41" fmla="*/ 308610 h 617220"/>
              <a:gd name="connsiteX42" fmla="*/ 22860 w 286227"/>
              <a:gd name="connsiteY42" fmla="*/ 331470 h 617220"/>
              <a:gd name="connsiteX43" fmla="*/ 0 w 286227"/>
              <a:gd name="connsiteY43" fmla="*/ 308610 h 617220"/>
              <a:gd name="connsiteX44" fmla="*/ 22860 w 286227"/>
              <a:gd name="connsiteY44" fmla="*/ 285750 h 617220"/>
              <a:gd name="connsiteX45" fmla="*/ 263367 w 286227"/>
              <a:gd name="connsiteY45" fmla="*/ 142875 h 617220"/>
              <a:gd name="connsiteX46" fmla="*/ 286227 w 286227"/>
              <a:gd name="connsiteY46" fmla="*/ 165735 h 617220"/>
              <a:gd name="connsiteX47" fmla="*/ 263367 w 286227"/>
              <a:gd name="connsiteY47" fmla="*/ 188595 h 617220"/>
              <a:gd name="connsiteX48" fmla="*/ 240507 w 286227"/>
              <a:gd name="connsiteY48" fmla="*/ 165735 h 617220"/>
              <a:gd name="connsiteX49" fmla="*/ 263367 w 286227"/>
              <a:gd name="connsiteY49" fmla="*/ 142875 h 617220"/>
              <a:gd name="connsiteX50" fmla="*/ 143114 w 286227"/>
              <a:gd name="connsiteY50" fmla="*/ 142875 h 617220"/>
              <a:gd name="connsiteX51" fmla="*/ 165974 w 286227"/>
              <a:gd name="connsiteY51" fmla="*/ 165735 h 617220"/>
              <a:gd name="connsiteX52" fmla="*/ 143114 w 286227"/>
              <a:gd name="connsiteY52" fmla="*/ 188595 h 617220"/>
              <a:gd name="connsiteX53" fmla="*/ 120254 w 286227"/>
              <a:gd name="connsiteY53" fmla="*/ 165735 h 617220"/>
              <a:gd name="connsiteX54" fmla="*/ 143114 w 286227"/>
              <a:gd name="connsiteY54" fmla="*/ 142875 h 617220"/>
              <a:gd name="connsiteX55" fmla="*/ 22860 w 286227"/>
              <a:gd name="connsiteY55" fmla="*/ 142875 h 617220"/>
              <a:gd name="connsiteX56" fmla="*/ 45720 w 286227"/>
              <a:gd name="connsiteY56" fmla="*/ 165735 h 617220"/>
              <a:gd name="connsiteX57" fmla="*/ 22860 w 286227"/>
              <a:gd name="connsiteY57" fmla="*/ 188595 h 617220"/>
              <a:gd name="connsiteX58" fmla="*/ 0 w 286227"/>
              <a:gd name="connsiteY58" fmla="*/ 165735 h 617220"/>
              <a:gd name="connsiteX59" fmla="*/ 22860 w 286227"/>
              <a:gd name="connsiteY59" fmla="*/ 142875 h 617220"/>
              <a:gd name="connsiteX60" fmla="*/ 263367 w 286227"/>
              <a:gd name="connsiteY60" fmla="*/ 0 h 617220"/>
              <a:gd name="connsiteX61" fmla="*/ 286227 w 286227"/>
              <a:gd name="connsiteY61" fmla="*/ 22860 h 617220"/>
              <a:gd name="connsiteX62" fmla="*/ 263367 w 286227"/>
              <a:gd name="connsiteY62" fmla="*/ 45720 h 617220"/>
              <a:gd name="connsiteX63" fmla="*/ 240507 w 286227"/>
              <a:gd name="connsiteY63" fmla="*/ 22860 h 617220"/>
              <a:gd name="connsiteX64" fmla="*/ 263367 w 286227"/>
              <a:gd name="connsiteY64" fmla="*/ 0 h 617220"/>
              <a:gd name="connsiteX65" fmla="*/ 143114 w 286227"/>
              <a:gd name="connsiteY65" fmla="*/ 0 h 617220"/>
              <a:gd name="connsiteX66" fmla="*/ 165974 w 286227"/>
              <a:gd name="connsiteY66" fmla="*/ 22860 h 617220"/>
              <a:gd name="connsiteX67" fmla="*/ 143114 w 286227"/>
              <a:gd name="connsiteY67" fmla="*/ 45720 h 617220"/>
              <a:gd name="connsiteX68" fmla="*/ 120254 w 286227"/>
              <a:gd name="connsiteY68" fmla="*/ 22860 h 617220"/>
              <a:gd name="connsiteX69" fmla="*/ 143114 w 286227"/>
              <a:gd name="connsiteY69" fmla="*/ 0 h 617220"/>
              <a:gd name="connsiteX70" fmla="*/ 22860 w 286227"/>
              <a:gd name="connsiteY70" fmla="*/ 0 h 617220"/>
              <a:gd name="connsiteX71" fmla="*/ 45720 w 286227"/>
              <a:gd name="connsiteY71" fmla="*/ 22860 h 617220"/>
              <a:gd name="connsiteX72" fmla="*/ 22860 w 286227"/>
              <a:gd name="connsiteY72" fmla="*/ 45720 h 617220"/>
              <a:gd name="connsiteX73" fmla="*/ 0 w 286227"/>
              <a:gd name="connsiteY73" fmla="*/ 22860 h 617220"/>
              <a:gd name="connsiteX74" fmla="*/ 22860 w 286227"/>
              <a:gd name="connsiteY74" fmla="*/ 0 h 61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286227" h="617220">
                <a:moveTo>
                  <a:pt x="263367" y="571500"/>
                </a:moveTo>
                <a:cubicBezTo>
                  <a:pt x="275992" y="571500"/>
                  <a:pt x="286227" y="581735"/>
                  <a:pt x="286227" y="594360"/>
                </a:cubicBezTo>
                <a:cubicBezTo>
                  <a:pt x="286227" y="606985"/>
                  <a:pt x="275992" y="617220"/>
                  <a:pt x="263367" y="617220"/>
                </a:cubicBezTo>
                <a:cubicBezTo>
                  <a:pt x="250742" y="617220"/>
                  <a:pt x="240507" y="606985"/>
                  <a:pt x="240507" y="594360"/>
                </a:cubicBezTo>
                <a:cubicBezTo>
                  <a:pt x="240507" y="581735"/>
                  <a:pt x="250742" y="571500"/>
                  <a:pt x="263367" y="571500"/>
                </a:cubicBezTo>
                <a:close/>
                <a:moveTo>
                  <a:pt x="143114" y="571500"/>
                </a:moveTo>
                <a:cubicBezTo>
                  <a:pt x="155739" y="571500"/>
                  <a:pt x="165974" y="581735"/>
                  <a:pt x="165974" y="594360"/>
                </a:cubicBezTo>
                <a:cubicBezTo>
                  <a:pt x="165974" y="606985"/>
                  <a:pt x="155739" y="617220"/>
                  <a:pt x="143114" y="617220"/>
                </a:cubicBezTo>
                <a:cubicBezTo>
                  <a:pt x="130489" y="617220"/>
                  <a:pt x="120254" y="606985"/>
                  <a:pt x="120254" y="594360"/>
                </a:cubicBezTo>
                <a:cubicBezTo>
                  <a:pt x="120254" y="581735"/>
                  <a:pt x="130489" y="571500"/>
                  <a:pt x="143114" y="571500"/>
                </a:cubicBezTo>
                <a:close/>
                <a:moveTo>
                  <a:pt x="22860" y="571500"/>
                </a:moveTo>
                <a:cubicBezTo>
                  <a:pt x="35485" y="571500"/>
                  <a:pt x="45720" y="581735"/>
                  <a:pt x="45720" y="594360"/>
                </a:cubicBezTo>
                <a:cubicBezTo>
                  <a:pt x="45720" y="606985"/>
                  <a:pt x="35485" y="617220"/>
                  <a:pt x="22860" y="617220"/>
                </a:cubicBezTo>
                <a:cubicBezTo>
                  <a:pt x="10235" y="617220"/>
                  <a:pt x="0" y="606985"/>
                  <a:pt x="0" y="594360"/>
                </a:cubicBezTo>
                <a:cubicBezTo>
                  <a:pt x="0" y="581735"/>
                  <a:pt x="10235" y="571500"/>
                  <a:pt x="22860" y="571500"/>
                </a:cubicBezTo>
                <a:close/>
                <a:moveTo>
                  <a:pt x="263367" y="428625"/>
                </a:moveTo>
                <a:cubicBezTo>
                  <a:pt x="275992" y="428625"/>
                  <a:pt x="286227" y="438860"/>
                  <a:pt x="286227" y="451485"/>
                </a:cubicBezTo>
                <a:cubicBezTo>
                  <a:pt x="286227" y="464110"/>
                  <a:pt x="275992" y="474345"/>
                  <a:pt x="263367" y="474345"/>
                </a:cubicBezTo>
                <a:cubicBezTo>
                  <a:pt x="250742" y="474345"/>
                  <a:pt x="240507" y="464110"/>
                  <a:pt x="240507" y="451485"/>
                </a:cubicBezTo>
                <a:cubicBezTo>
                  <a:pt x="240507" y="438860"/>
                  <a:pt x="250742" y="428625"/>
                  <a:pt x="263367" y="428625"/>
                </a:cubicBezTo>
                <a:close/>
                <a:moveTo>
                  <a:pt x="143114" y="428625"/>
                </a:moveTo>
                <a:cubicBezTo>
                  <a:pt x="155739" y="428625"/>
                  <a:pt x="165974" y="438860"/>
                  <a:pt x="165974" y="451485"/>
                </a:cubicBezTo>
                <a:cubicBezTo>
                  <a:pt x="165974" y="464110"/>
                  <a:pt x="155739" y="474345"/>
                  <a:pt x="143114" y="474345"/>
                </a:cubicBezTo>
                <a:cubicBezTo>
                  <a:pt x="130489" y="474345"/>
                  <a:pt x="120254" y="464110"/>
                  <a:pt x="120254" y="451485"/>
                </a:cubicBezTo>
                <a:cubicBezTo>
                  <a:pt x="120254" y="438860"/>
                  <a:pt x="130489" y="428625"/>
                  <a:pt x="143114" y="428625"/>
                </a:cubicBezTo>
                <a:close/>
                <a:moveTo>
                  <a:pt x="22860" y="428625"/>
                </a:moveTo>
                <a:cubicBezTo>
                  <a:pt x="35485" y="428625"/>
                  <a:pt x="45720" y="438860"/>
                  <a:pt x="45720" y="451485"/>
                </a:cubicBezTo>
                <a:cubicBezTo>
                  <a:pt x="45720" y="464110"/>
                  <a:pt x="35485" y="474345"/>
                  <a:pt x="22860" y="474345"/>
                </a:cubicBezTo>
                <a:cubicBezTo>
                  <a:pt x="10235" y="474345"/>
                  <a:pt x="0" y="464110"/>
                  <a:pt x="0" y="451485"/>
                </a:cubicBezTo>
                <a:cubicBezTo>
                  <a:pt x="0" y="438860"/>
                  <a:pt x="10235" y="428625"/>
                  <a:pt x="22860" y="428625"/>
                </a:cubicBezTo>
                <a:close/>
                <a:moveTo>
                  <a:pt x="263367" y="285750"/>
                </a:moveTo>
                <a:cubicBezTo>
                  <a:pt x="275992" y="285750"/>
                  <a:pt x="286227" y="295985"/>
                  <a:pt x="286227" y="308610"/>
                </a:cubicBezTo>
                <a:cubicBezTo>
                  <a:pt x="286227" y="321235"/>
                  <a:pt x="275992" y="331470"/>
                  <a:pt x="263367" y="331470"/>
                </a:cubicBezTo>
                <a:cubicBezTo>
                  <a:pt x="250742" y="331470"/>
                  <a:pt x="240507" y="321235"/>
                  <a:pt x="240507" y="308610"/>
                </a:cubicBezTo>
                <a:cubicBezTo>
                  <a:pt x="240507" y="295985"/>
                  <a:pt x="250742" y="285750"/>
                  <a:pt x="263367" y="285750"/>
                </a:cubicBezTo>
                <a:close/>
                <a:moveTo>
                  <a:pt x="143114" y="285750"/>
                </a:moveTo>
                <a:cubicBezTo>
                  <a:pt x="155739" y="285750"/>
                  <a:pt x="165974" y="295985"/>
                  <a:pt x="165974" y="308610"/>
                </a:cubicBezTo>
                <a:cubicBezTo>
                  <a:pt x="165974" y="321235"/>
                  <a:pt x="155739" y="331470"/>
                  <a:pt x="143114" y="331470"/>
                </a:cubicBezTo>
                <a:cubicBezTo>
                  <a:pt x="130489" y="331470"/>
                  <a:pt x="120254" y="321235"/>
                  <a:pt x="120254" y="308610"/>
                </a:cubicBezTo>
                <a:cubicBezTo>
                  <a:pt x="120254" y="295985"/>
                  <a:pt x="130489" y="285750"/>
                  <a:pt x="143114" y="285750"/>
                </a:cubicBezTo>
                <a:close/>
                <a:moveTo>
                  <a:pt x="22860" y="285750"/>
                </a:moveTo>
                <a:cubicBezTo>
                  <a:pt x="35485" y="285750"/>
                  <a:pt x="45720" y="295985"/>
                  <a:pt x="45720" y="308610"/>
                </a:cubicBezTo>
                <a:cubicBezTo>
                  <a:pt x="45720" y="321235"/>
                  <a:pt x="35485" y="331470"/>
                  <a:pt x="22860" y="331470"/>
                </a:cubicBezTo>
                <a:cubicBezTo>
                  <a:pt x="10235" y="331470"/>
                  <a:pt x="0" y="321235"/>
                  <a:pt x="0" y="308610"/>
                </a:cubicBezTo>
                <a:cubicBezTo>
                  <a:pt x="0" y="295985"/>
                  <a:pt x="10235" y="285750"/>
                  <a:pt x="22860" y="285750"/>
                </a:cubicBezTo>
                <a:close/>
                <a:moveTo>
                  <a:pt x="263367" y="142875"/>
                </a:moveTo>
                <a:cubicBezTo>
                  <a:pt x="275992" y="142875"/>
                  <a:pt x="286227" y="153110"/>
                  <a:pt x="286227" y="165735"/>
                </a:cubicBezTo>
                <a:cubicBezTo>
                  <a:pt x="286227" y="178360"/>
                  <a:pt x="275992" y="188595"/>
                  <a:pt x="263367" y="188595"/>
                </a:cubicBezTo>
                <a:cubicBezTo>
                  <a:pt x="250742" y="188595"/>
                  <a:pt x="240507" y="178360"/>
                  <a:pt x="240507" y="165735"/>
                </a:cubicBezTo>
                <a:cubicBezTo>
                  <a:pt x="240507" y="153110"/>
                  <a:pt x="250742" y="142875"/>
                  <a:pt x="263367" y="142875"/>
                </a:cubicBezTo>
                <a:close/>
                <a:moveTo>
                  <a:pt x="143114" y="142875"/>
                </a:moveTo>
                <a:cubicBezTo>
                  <a:pt x="155739" y="142875"/>
                  <a:pt x="165974" y="153110"/>
                  <a:pt x="165974" y="165735"/>
                </a:cubicBezTo>
                <a:cubicBezTo>
                  <a:pt x="165974" y="178360"/>
                  <a:pt x="155739" y="188595"/>
                  <a:pt x="143114" y="188595"/>
                </a:cubicBezTo>
                <a:cubicBezTo>
                  <a:pt x="130489" y="188595"/>
                  <a:pt x="120254" y="178360"/>
                  <a:pt x="120254" y="165735"/>
                </a:cubicBezTo>
                <a:cubicBezTo>
                  <a:pt x="120254" y="153110"/>
                  <a:pt x="130489" y="142875"/>
                  <a:pt x="143114" y="142875"/>
                </a:cubicBezTo>
                <a:close/>
                <a:moveTo>
                  <a:pt x="22860" y="142875"/>
                </a:moveTo>
                <a:cubicBezTo>
                  <a:pt x="35485" y="142875"/>
                  <a:pt x="45720" y="153110"/>
                  <a:pt x="45720" y="165735"/>
                </a:cubicBezTo>
                <a:cubicBezTo>
                  <a:pt x="45720" y="178360"/>
                  <a:pt x="35485" y="188595"/>
                  <a:pt x="22860" y="188595"/>
                </a:cubicBezTo>
                <a:cubicBezTo>
                  <a:pt x="10235" y="188595"/>
                  <a:pt x="0" y="178360"/>
                  <a:pt x="0" y="165735"/>
                </a:cubicBezTo>
                <a:cubicBezTo>
                  <a:pt x="0" y="153110"/>
                  <a:pt x="10235" y="142875"/>
                  <a:pt x="22860" y="142875"/>
                </a:cubicBezTo>
                <a:close/>
                <a:moveTo>
                  <a:pt x="263367" y="0"/>
                </a:moveTo>
                <a:cubicBezTo>
                  <a:pt x="275992" y="0"/>
                  <a:pt x="286227" y="10235"/>
                  <a:pt x="286227" y="22860"/>
                </a:cubicBezTo>
                <a:cubicBezTo>
                  <a:pt x="286227" y="35485"/>
                  <a:pt x="275992" y="45720"/>
                  <a:pt x="263367" y="45720"/>
                </a:cubicBezTo>
                <a:cubicBezTo>
                  <a:pt x="250742" y="45720"/>
                  <a:pt x="240507" y="35485"/>
                  <a:pt x="240507" y="22860"/>
                </a:cubicBezTo>
                <a:cubicBezTo>
                  <a:pt x="240507" y="10235"/>
                  <a:pt x="250742" y="0"/>
                  <a:pt x="263367" y="0"/>
                </a:cubicBezTo>
                <a:close/>
                <a:moveTo>
                  <a:pt x="143114" y="0"/>
                </a:moveTo>
                <a:cubicBezTo>
                  <a:pt x="155739" y="0"/>
                  <a:pt x="165974" y="10235"/>
                  <a:pt x="165974" y="22860"/>
                </a:cubicBezTo>
                <a:cubicBezTo>
                  <a:pt x="165974" y="35485"/>
                  <a:pt x="155739" y="45720"/>
                  <a:pt x="143114" y="45720"/>
                </a:cubicBezTo>
                <a:cubicBezTo>
                  <a:pt x="130489" y="45720"/>
                  <a:pt x="120254" y="35485"/>
                  <a:pt x="120254" y="22860"/>
                </a:cubicBezTo>
                <a:cubicBezTo>
                  <a:pt x="120254" y="10235"/>
                  <a:pt x="130489" y="0"/>
                  <a:pt x="143114" y="0"/>
                </a:cubicBezTo>
                <a:close/>
                <a:moveTo>
                  <a:pt x="22860" y="0"/>
                </a:moveTo>
                <a:cubicBezTo>
                  <a:pt x="35485" y="0"/>
                  <a:pt x="45720" y="10235"/>
                  <a:pt x="45720" y="22860"/>
                </a:cubicBezTo>
                <a:cubicBezTo>
                  <a:pt x="45720" y="35485"/>
                  <a:pt x="35485" y="45720"/>
                  <a:pt x="22860" y="45720"/>
                </a:cubicBezTo>
                <a:cubicBezTo>
                  <a:pt x="10235" y="45720"/>
                  <a:pt x="0" y="35485"/>
                  <a:pt x="0" y="22860"/>
                </a:cubicBezTo>
                <a:cubicBezTo>
                  <a:pt x="0" y="10235"/>
                  <a:pt x="10235" y="0"/>
                  <a:pt x="22860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gaoding-14">
            <a:extLst>
              <a:ext uri="{FF2B5EF4-FFF2-40B4-BE49-F238E27FC236}">
                <a16:creationId xmlns:a16="http://schemas.microsoft.com/office/drawing/2014/main" id="{7A5BC089-93F6-771A-1F63-921C63BA26AD}"/>
              </a:ext>
            </a:extLst>
          </p:cNvPr>
          <p:cNvSpPr txBox="1"/>
          <p:nvPr/>
        </p:nvSpPr>
        <p:spPr>
          <a:xfrm>
            <a:off x="10615059" y="6151964"/>
            <a:ext cx="97462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  <a:uLnTx/>
                <a:uFillTx/>
                <a:latin typeface="OPPOSans R"/>
                <a:ea typeface="OPPOSans R"/>
                <a:cs typeface="阿里巴巴普惠体 2.0 35 Thin" panose="00020600040101010101" pitchFamily="18" charset="-122"/>
              </a:rPr>
              <a:t>× DESIGN ×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7988964-187C-71C2-56D8-EA2DDA86F20C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7" t="24813" r="43776" b="7432"/>
          <a:stretch/>
        </p:blipFill>
        <p:spPr>
          <a:xfrm>
            <a:off x="1273372" y="1808208"/>
            <a:ext cx="3161692" cy="3735917"/>
          </a:xfrm>
          <a:custGeom>
            <a:avLst/>
            <a:gdLst>
              <a:gd name="connsiteX0" fmla="*/ 5803900 w 5803900"/>
              <a:gd name="connsiteY0" fmla="*/ 0 h 6858000"/>
              <a:gd name="connsiteX1" fmla="*/ 0 w 5803900"/>
              <a:gd name="connsiteY1" fmla="*/ 0 h 6858000"/>
              <a:gd name="connsiteX2" fmla="*/ 0 w 5803900"/>
              <a:gd name="connsiteY2" fmla="*/ 6858000 h 6858000"/>
              <a:gd name="connsiteX3" fmla="*/ 5803900 w 58039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3900" h="6858000">
                <a:moveTo>
                  <a:pt x="5803900" y="0"/>
                </a:moveTo>
                <a:lnTo>
                  <a:pt x="0" y="0"/>
                </a:lnTo>
                <a:lnTo>
                  <a:pt x="0" y="6858000"/>
                </a:lnTo>
                <a:lnTo>
                  <a:pt x="5803900" y="6858000"/>
                </a:lnTo>
                <a:close/>
              </a:path>
            </a:pathLst>
          </a:custGeom>
          <a:ln w="127000">
            <a:solidFill>
              <a:schemeClr val="bg1"/>
            </a:solidFill>
          </a:ln>
          <a:effectLst>
            <a:outerShdw blurRad="609600" dist="393700" dir="5400000" sx="95000" sy="95000" algn="t" rotWithShape="0">
              <a:schemeClr val="accent1">
                <a:alpha val="24000"/>
              </a:schemeClr>
            </a:outerShdw>
          </a:effectLst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4C84BD37-02C7-65DE-324F-59B878D907F4}"/>
              </a:ext>
            </a:extLst>
          </p:cNvPr>
          <p:cNvSpPr txBox="1"/>
          <p:nvPr/>
        </p:nvSpPr>
        <p:spPr>
          <a:xfrm>
            <a:off x="5562394" y="2063515"/>
            <a:ext cx="2950359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7200" b="0" i="0" u="none" strike="noStrike" kern="1200" cap="none" spc="0" normalizeH="0" noProof="0" dirty="0">
                <a:ln>
                  <a:gradFill>
                    <a:gsLst>
                      <a:gs pos="0">
                        <a:schemeClr val="accent1"/>
                      </a:gs>
                      <a:gs pos="61000">
                        <a:schemeClr val="accent2">
                          <a:alpha val="0"/>
                        </a:schemeClr>
                      </a:gs>
                      <a:gs pos="60000">
                        <a:schemeClr val="tx2"/>
                      </a:gs>
                    </a:gsLst>
                    <a:lin ang="5400000" scaled="1"/>
                  </a:gradFill>
                </a:ln>
                <a:noFill/>
                <a:effectLst/>
                <a:uLnTx/>
                <a:uFillTx/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PART 04</a:t>
            </a:r>
            <a:endParaRPr kumimoji="1" lang="zh-CN" altLang="en-US" sz="7200" b="0" i="0" u="none" strike="noStrike" kern="1200" cap="none" spc="0" normalizeH="0" noProof="0" dirty="0">
              <a:ln>
                <a:gradFill>
                  <a:gsLst>
                    <a:gs pos="0">
                      <a:schemeClr val="accent1"/>
                    </a:gs>
                    <a:gs pos="61000">
                      <a:schemeClr val="accent2">
                        <a:alpha val="0"/>
                      </a:schemeClr>
                    </a:gs>
                    <a:gs pos="60000">
                      <a:schemeClr val="tx2"/>
                    </a:gs>
                  </a:gsLst>
                  <a:lin ang="5400000" scaled="1"/>
                </a:gradFill>
              </a:ln>
              <a:noFill/>
              <a:effectLst/>
              <a:uLnTx/>
              <a:uFillTx/>
              <a:latin typeface="+mj-ea"/>
              <a:ea typeface="+mj-ea"/>
              <a:cs typeface="+mn-ea"/>
              <a:sym typeface="汉仪旗黑KW 55S" panose="00020600040101010101" pitchFamily="18" charset="-122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AA22945E-A48F-B1B8-3A42-F65BCC6EDA58}"/>
              </a:ext>
            </a:extLst>
          </p:cNvPr>
          <p:cNvGrpSpPr/>
          <p:nvPr/>
        </p:nvGrpSpPr>
        <p:grpSpPr>
          <a:xfrm>
            <a:off x="606348" y="535621"/>
            <a:ext cx="371475" cy="123824"/>
            <a:chOff x="11125200" y="476250"/>
            <a:chExt cx="371475" cy="123824"/>
          </a:xfrm>
        </p:grpSpPr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022A9C52-EEC4-5DDB-08BF-6FED8B43C9F0}"/>
                </a:ext>
              </a:extLst>
            </p:cNvPr>
            <p:cNvCxnSpPr>
              <a:cxnSpLocks/>
            </p:cNvCxnSpPr>
            <p:nvPr/>
          </p:nvCxnSpPr>
          <p:spPr>
            <a:xfrm>
              <a:off x="11125200" y="476250"/>
              <a:ext cx="371475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6CEDA890-535C-1365-9766-E0A748E9CCD4}"/>
                </a:ext>
              </a:extLst>
            </p:cNvPr>
            <p:cNvCxnSpPr>
              <a:cxnSpLocks/>
            </p:cNvCxnSpPr>
            <p:nvPr/>
          </p:nvCxnSpPr>
          <p:spPr>
            <a:xfrm>
              <a:off x="11125200" y="538162"/>
              <a:ext cx="371475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7B357174-0D78-7F22-2E38-07BEB9F049DC}"/>
                </a:ext>
              </a:extLst>
            </p:cNvPr>
            <p:cNvCxnSpPr>
              <a:cxnSpLocks/>
            </p:cNvCxnSpPr>
            <p:nvPr/>
          </p:nvCxnSpPr>
          <p:spPr>
            <a:xfrm>
              <a:off x="11125200" y="600074"/>
              <a:ext cx="371475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矩形: 对角圆角 31">
            <a:extLst>
              <a:ext uri="{FF2B5EF4-FFF2-40B4-BE49-F238E27FC236}">
                <a16:creationId xmlns:a16="http://schemas.microsoft.com/office/drawing/2014/main" id="{B567E276-406F-82FC-74D7-16F22D2C5381}"/>
              </a:ext>
            </a:extLst>
          </p:cNvPr>
          <p:cNvSpPr/>
          <p:nvPr/>
        </p:nvSpPr>
        <p:spPr>
          <a:xfrm>
            <a:off x="5562394" y="4527480"/>
            <a:ext cx="1685751" cy="391447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1"/>
          </a:solidFill>
          <a:ln w="12700" cap="flat">
            <a:solidFill>
              <a:schemeClr val="bg1"/>
            </a:solidFill>
            <a:prstDash val="solid"/>
            <a:miter/>
          </a:ln>
          <a:effectLst>
            <a:outerShdw blurRad="381000" dist="114300" dir="5400000" sx="96000" sy="96000" algn="t" rotWithShape="0">
              <a:schemeClr val="accent1">
                <a:lumMod val="50000"/>
                <a:alpha val="12000"/>
              </a:schemeClr>
            </a:outerShdw>
          </a:effectLst>
        </p:spPr>
        <p:txBody>
          <a:bodyPr wrap="none" lIns="0" tIns="0" rIns="0" bIns="0" rtlCol="0" anchor="ctr">
            <a:noAutofit/>
          </a:bodyPr>
          <a:lstStyle/>
          <a:p>
            <a:pPr algn="ctr" defTabSz="731520"/>
            <a:r>
              <a:rPr lang="zh-CN" altLang="en-US" dirty="0">
                <a:solidFill>
                  <a:schemeClr val="bg1"/>
                </a:solidFill>
                <a:latin typeface="+mn-ea"/>
                <a:cs typeface="+mn-ea"/>
                <a:sym typeface="汉仪旗黑KW 55S" panose="00020600040101010101" pitchFamily="18" charset="-122"/>
              </a:rPr>
              <a:t>请添加小标题</a:t>
            </a:r>
          </a:p>
        </p:txBody>
      </p:sp>
      <p:sp>
        <p:nvSpPr>
          <p:cNvPr id="33" name="矩形: 对角圆角 32">
            <a:extLst>
              <a:ext uri="{FF2B5EF4-FFF2-40B4-BE49-F238E27FC236}">
                <a16:creationId xmlns:a16="http://schemas.microsoft.com/office/drawing/2014/main" id="{FF21F897-E1FC-CCC6-4E3B-287AB534AD7E}"/>
              </a:ext>
            </a:extLst>
          </p:cNvPr>
          <p:cNvSpPr/>
          <p:nvPr/>
        </p:nvSpPr>
        <p:spPr>
          <a:xfrm>
            <a:off x="7489508" y="4527480"/>
            <a:ext cx="1685751" cy="391447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1"/>
          </a:solidFill>
          <a:ln w="12700" cap="flat">
            <a:solidFill>
              <a:schemeClr val="bg1"/>
            </a:solidFill>
            <a:prstDash val="solid"/>
            <a:miter/>
          </a:ln>
          <a:effectLst>
            <a:outerShdw blurRad="381000" dist="114300" dir="5400000" sx="96000" sy="96000" algn="t" rotWithShape="0">
              <a:schemeClr val="accent1">
                <a:lumMod val="50000"/>
                <a:alpha val="12000"/>
              </a:schemeClr>
            </a:outerShdw>
          </a:effectLst>
        </p:spPr>
        <p:txBody>
          <a:bodyPr wrap="none" lIns="0" tIns="0" rIns="0" bIns="0" rtlCol="0" anchor="ctr">
            <a:noAutofit/>
          </a:bodyPr>
          <a:lstStyle/>
          <a:p>
            <a:pPr algn="ctr" defTabSz="731520"/>
            <a:r>
              <a:rPr lang="zh-CN" altLang="en-US" dirty="0">
                <a:solidFill>
                  <a:schemeClr val="bg1"/>
                </a:solidFill>
                <a:latin typeface="+mn-ea"/>
                <a:cs typeface="+mn-ea"/>
                <a:sym typeface="汉仪旗黑KW 55S" panose="00020600040101010101" pitchFamily="18" charset="-122"/>
              </a:rPr>
              <a:t>请添加小标题</a:t>
            </a:r>
          </a:p>
        </p:txBody>
      </p:sp>
      <p:sp>
        <p:nvSpPr>
          <p:cNvPr id="34" name="矩形: 对角圆角 33">
            <a:extLst>
              <a:ext uri="{FF2B5EF4-FFF2-40B4-BE49-F238E27FC236}">
                <a16:creationId xmlns:a16="http://schemas.microsoft.com/office/drawing/2014/main" id="{89471AC8-EFF2-39DA-3BC3-CC15DDE719D2}"/>
              </a:ext>
            </a:extLst>
          </p:cNvPr>
          <p:cNvSpPr/>
          <p:nvPr/>
        </p:nvSpPr>
        <p:spPr>
          <a:xfrm>
            <a:off x="9416621" y="4527480"/>
            <a:ext cx="1685751" cy="391447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1"/>
          </a:solidFill>
          <a:ln w="12700" cap="flat">
            <a:solidFill>
              <a:schemeClr val="bg1"/>
            </a:solidFill>
            <a:prstDash val="solid"/>
            <a:miter/>
          </a:ln>
          <a:effectLst>
            <a:outerShdw blurRad="381000" dist="114300" dir="5400000" sx="96000" sy="96000" algn="t" rotWithShape="0">
              <a:schemeClr val="accent1">
                <a:lumMod val="50000"/>
                <a:alpha val="12000"/>
              </a:schemeClr>
            </a:outerShdw>
          </a:effectLst>
        </p:spPr>
        <p:txBody>
          <a:bodyPr wrap="none" lIns="0" tIns="0" rIns="0" bIns="0" rtlCol="0" anchor="ctr">
            <a:noAutofit/>
          </a:bodyPr>
          <a:lstStyle/>
          <a:p>
            <a:pPr algn="ctr" defTabSz="731520"/>
            <a:r>
              <a:rPr lang="zh-CN" altLang="en-US" dirty="0">
                <a:solidFill>
                  <a:schemeClr val="bg1"/>
                </a:solidFill>
                <a:latin typeface="+mn-ea"/>
                <a:cs typeface="+mn-ea"/>
                <a:sym typeface="汉仪旗黑KW 55S" panose="00020600040101010101" pitchFamily="18" charset="-122"/>
              </a:rPr>
              <a:t>请添加小标题</a:t>
            </a:r>
          </a:p>
        </p:txBody>
      </p:sp>
    </p:spTree>
    <p:extLst>
      <p:ext uri="{BB962C8B-B14F-4D97-AF65-F5344CB8AC3E}">
        <p14:creationId xmlns:p14="http://schemas.microsoft.com/office/powerpoint/2010/main" val="4257389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卡通画&#10;&#10;中度可信度描述已自动生成">
            <a:extLst>
              <a:ext uri="{FF2B5EF4-FFF2-40B4-BE49-F238E27FC236}">
                <a16:creationId xmlns:a16="http://schemas.microsoft.com/office/drawing/2014/main" id="{D8C9929C-08CB-6514-74AF-0278BA774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BDA17588-B473-696E-5CD9-918AD31347CE}"/>
              </a:ext>
            </a:extLst>
          </p:cNvPr>
          <p:cNvSpPr txBox="1"/>
          <p:nvPr/>
        </p:nvSpPr>
        <p:spPr>
          <a:xfrm>
            <a:off x="609600" y="406809"/>
            <a:ext cx="255518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明年工作计划</a:t>
            </a:r>
          </a:p>
        </p:txBody>
      </p:sp>
      <p:sp>
        <p:nvSpPr>
          <p:cNvPr id="4" name="文本占位符 9">
            <a:extLst>
              <a:ext uri="{FF2B5EF4-FFF2-40B4-BE49-F238E27FC236}">
                <a16:creationId xmlns:a16="http://schemas.microsoft.com/office/drawing/2014/main" id="{89AE327A-B257-9C40-5706-AAA50B115A28}"/>
              </a:ext>
            </a:extLst>
          </p:cNvPr>
          <p:cNvSpPr txBox="1">
            <a:spLocks/>
          </p:cNvSpPr>
          <p:nvPr/>
        </p:nvSpPr>
        <p:spPr>
          <a:xfrm>
            <a:off x="3141663" y="655320"/>
            <a:ext cx="2067874" cy="1938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/Work Plan for next year</a:t>
            </a:r>
          </a:p>
        </p:txBody>
      </p: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42119498-B3B8-D696-9337-A3AC72D78AC9}"/>
              </a:ext>
            </a:extLst>
          </p:cNvPr>
          <p:cNvGrpSpPr/>
          <p:nvPr/>
        </p:nvGrpSpPr>
        <p:grpSpPr>
          <a:xfrm>
            <a:off x="1030533" y="1497096"/>
            <a:ext cx="10130934" cy="4458714"/>
            <a:chOff x="1097898" y="1387368"/>
            <a:chExt cx="10130934" cy="4458714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C474FE0A-EDDE-2E98-6151-3CE050DC85D5}"/>
                </a:ext>
              </a:extLst>
            </p:cNvPr>
            <p:cNvSpPr/>
            <p:nvPr/>
          </p:nvSpPr>
          <p:spPr>
            <a:xfrm>
              <a:off x="5791200" y="4201741"/>
              <a:ext cx="5437632" cy="164434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165100" dist="38100" dir="2700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</a:endParaRPr>
            </a:p>
          </p:txBody>
        </p: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6925B901-7B4F-C425-5D93-7558F4A9888A}"/>
                </a:ext>
              </a:extLst>
            </p:cNvPr>
            <p:cNvCxnSpPr>
              <a:cxnSpLocks/>
            </p:cNvCxnSpPr>
            <p:nvPr/>
          </p:nvCxnSpPr>
          <p:spPr>
            <a:xfrm>
              <a:off x="1097899" y="1387368"/>
              <a:ext cx="4959815" cy="0"/>
            </a:xfrm>
            <a:prstGeom prst="line">
              <a:avLst/>
            </a:prstGeom>
            <a:ln w="1905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99000">
                    <a:schemeClr val="tx1">
                      <a:lumMod val="65000"/>
                      <a:lumOff val="35000"/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D3679672-AA2C-BCEB-C558-D3456D902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22778" y="1387368"/>
              <a:ext cx="5171324" cy="2909732"/>
            </a:xfrm>
            <a:custGeom>
              <a:avLst/>
              <a:gdLst>
                <a:gd name="connsiteX0" fmla="*/ 5803900 w 5803900"/>
                <a:gd name="connsiteY0" fmla="*/ 0 h 6858000"/>
                <a:gd name="connsiteX1" fmla="*/ 0 w 5803900"/>
                <a:gd name="connsiteY1" fmla="*/ 0 h 6858000"/>
                <a:gd name="connsiteX2" fmla="*/ 0 w 5803900"/>
                <a:gd name="connsiteY2" fmla="*/ 6858000 h 6858000"/>
                <a:gd name="connsiteX3" fmla="*/ 5803900 w 58039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03900" h="6858000">
                  <a:moveTo>
                    <a:pt x="58039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5803900" y="6858000"/>
                  </a:lnTo>
                  <a:close/>
                </a:path>
              </a:pathLst>
            </a:custGeom>
            <a:ln w="127000">
              <a:solidFill>
                <a:schemeClr val="bg1"/>
              </a:solidFill>
            </a:ln>
            <a:effectLst>
              <a:outerShdw blurRad="609600" dist="393700" dir="5400000" sx="95000" sy="95000" algn="t" rotWithShape="0">
                <a:schemeClr val="accent1">
                  <a:alpha val="24000"/>
                </a:schemeClr>
              </a:outerShdw>
            </a:effectLst>
          </p:spPr>
        </p:pic>
        <p:sp>
          <p:nvSpPr>
            <p:cNvPr id="48" name="gaoding-15">
              <a:extLst>
                <a:ext uri="{FF2B5EF4-FFF2-40B4-BE49-F238E27FC236}">
                  <a16:creationId xmlns:a16="http://schemas.microsoft.com/office/drawing/2014/main" id="{0BA280C3-DE74-2BB2-987B-C0189075C568}"/>
                </a:ext>
              </a:extLst>
            </p:cNvPr>
            <p:cNvSpPr txBox="1"/>
            <p:nvPr/>
          </p:nvSpPr>
          <p:spPr>
            <a:xfrm>
              <a:off x="6603196" y="4599895"/>
              <a:ext cx="3810487" cy="9332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600" dirty="0">
                  <a:solidFill>
                    <a:schemeClr val="bg1"/>
                  </a:solidFill>
                  <a:latin typeface="+mn-ea"/>
                  <a:cs typeface="OPPOSans R" panose="00020600040101010101" pitchFamily="18" charset="-122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  <p:cxnSp>
          <p:nvCxnSpPr>
            <p:cNvPr id="67" name="直接连接符 11">
              <a:extLst>
                <a:ext uri="{FF2B5EF4-FFF2-40B4-BE49-F238E27FC236}">
                  <a16:creationId xmlns:a16="http://schemas.microsoft.com/office/drawing/2014/main" id="{9853694C-3E84-CE23-FBA4-C7DB49FFDE73}"/>
                </a:ext>
              </a:extLst>
            </p:cNvPr>
            <p:cNvCxnSpPr>
              <a:cxnSpLocks/>
            </p:cNvCxnSpPr>
            <p:nvPr/>
          </p:nvCxnSpPr>
          <p:spPr>
            <a:xfrm>
              <a:off x="1097899" y="5846082"/>
              <a:ext cx="4959815" cy="0"/>
            </a:xfrm>
            <a:prstGeom prst="line">
              <a:avLst/>
            </a:prstGeom>
            <a:ln w="1905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99000">
                    <a:schemeClr val="tx1">
                      <a:lumMod val="65000"/>
                      <a:lumOff val="35000"/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组合 67">
              <a:extLst>
                <a:ext uri="{FF2B5EF4-FFF2-40B4-BE49-F238E27FC236}">
                  <a16:creationId xmlns:a16="http://schemas.microsoft.com/office/drawing/2014/main" id="{AD643499-C710-C636-9F22-FBC3C08BA1A9}"/>
                </a:ext>
              </a:extLst>
            </p:cNvPr>
            <p:cNvGrpSpPr/>
            <p:nvPr/>
          </p:nvGrpSpPr>
          <p:grpSpPr>
            <a:xfrm>
              <a:off x="1097898" y="1608514"/>
              <a:ext cx="3316077" cy="803699"/>
              <a:chOff x="1097898" y="1608514"/>
              <a:chExt cx="3316077" cy="803699"/>
            </a:xfrm>
          </p:grpSpPr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1D7DB3-52E8-114F-0FDC-6F3FD88CEAC6}"/>
                  </a:ext>
                </a:extLst>
              </p:cNvPr>
              <p:cNvSpPr txBox="1"/>
              <p:nvPr/>
            </p:nvSpPr>
            <p:spPr>
              <a:xfrm>
                <a:off x="1781829" y="1608514"/>
                <a:ext cx="1449600" cy="461665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</a:rPr>
                  <a:t>添加标题</a:t>
                </a:r>
                <a:endPara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endParaRPr>
              </a:p>
            </p:txBody>
          </p:sp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0D92B855-297F-6D11-8E7D-093A73879EAE}"/>
                  </a:ext>
                </a:extLst>
              </p:cNvPr>
              <p:cNvSpPr txBox="1"/>
              <p:nvPr/>
            </p:nvSpPr>
            <p:spPr>
              <a:xfrm>
                <a:off x="1775884" y="2042881"/>
                <a:ext cx="263809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单击此处输入你的正文</a:t>
                </a:r>
              </a:p>
            </p:txBody>
          </p:sp>
          <p:sp>
            <p:nvSpPr>
              <p:cNvPr id="49" name="任意多边形: 形状 32">
                <a:extLst>
                  <a:ext uri="{FF2B5EF4-FFF2-40B4-BE49-F238E27FC236}">
                    <a16:creationId xmlns:a16="http://schemas.microsoft.com/office/drawing/2014/main" id="{9739846C-7B56-F011-DBDF-EAA640F2B214}"/>
                  </a:ext>
                </a:extLst>
              </p:cNvPr>
              <p:cNvSpPr/>
              <p:nvPr/>
            </p:nvSpPr>
            <p:spPr>
              <a:xfrm>
                <a:off x="1097898" y="1766928"/>
                <a:ext cx="572796" cy="539509"/>
              </a:xfrm>
              <a:custGeom>
                <a:avLst/>
                <a:gdLst>
                  <a:gd name="connsiteX0" fmla="*/ 546720 w 572796"/>
                  <a:gd name="connsiteY0" fmla="*/ 609 h 539509"/>
                  <a:gd name="connsiteX1" fmla="*/ 572177 w 572796"/>
                  <a:gd name="connsiteY1" fmla="*/ 38602 h 539509"/>
                  <a:gd name="connsiteX2" fmla="*/ 467898 w 572796"/>
                  <a:gd name="connsiteY2" fmla="*/ 468805 h 539509"/>
                  <a:gd name="connsiteX3" fmla="*/ 465210 w 572796"/>
                  <a:gd name="connsiteY3" fmla="*/ 476031 h 539509"/>
                  <a:gd name="connsiteX4" fmla="*/ 421662 w 572796"/>
                  <a:gd name="connsiteY4" fmla="*/ 489984 h 539509"/>
                  <a:gd name="connsiteX5" fmla="*/ 289578 w 572796"/>
                  <a:gd name="connsiteY5" fmla="*/ 421759 h 539509"/>
                  <a:gd name="connsiteX6" fmla="*/ 227172 w 572796"/>
                  <a:gd name="connsiteY6" fmla="*/ 523934 h 539509"/>
                  <a:gd name="connsiteX7" fmla="*/ 200115 w 572796"/>
                  <a:gd name="connsiteY7" fmla="*/ 539504 h 539509"/>
                  <a:gd name="connsiteX8" fmla="*/ 167192 w 572796"/>
                  <a:gd name="connsiteY8" fmla="*/ 507767 h 539509"/>
                  <a:gd name="connsiteX9" fmla="*/ 167192 w 572796"/>
                  <a:gd name="connsiteY9" fmla="*/ 394598 h 539509"/>
                  <a:gd name="connsiteX10" fmla="*/ 177217 w 572796"/>
                  <a:gd name="connsiteY10" fmla="*/ 371157 h 539509"/>
                  <a:gd name="connsiteX11" fmla="*/ 434595 w 572796"/>
                  <a:gd name="connsiteY11" fmla="*/ 125579 h 539509"/>
                  <a:gd name="connsiteX12" fmla="*/ 433704 w 572796"/>
                  <a:gd name="connsiteY12" fmla="*/ 122913 h 539509"/>
                  <a:gd name="connsiteX13" fmla="*/ 427804 w 572796"/>
                  <a:gd name="connsiteY13" fmla="*/ 122185 h 539509"/>
                  <a:gd name="connsiteX14" fmla="*/ 120632 w 572796"/>
                  <a:gd name="connsiteY14" fmla="*/ 335912 h 539509"/>
                  <a:gd name="connsiteX15" fmla="*/ 17487 w 572796"/>
                  <a:gd name="connsiteY15" fmla="*/ 282561 h 539509"/>
                  <a:gd name="connsiteX16" fmla="*/ 2698 w 572796"/>
                  <a:gd name="connsiteY16" fmla="*/ 266749 h 539509"/>
                  <a:gd name="connsiteX17" fmla="*/ 19427 w 572796"/>
                  <a:gd name="connsiteY17" fmla="*/ 224199 h 539509"/>
                  <a:gd name="connsiteX18" fmla="*/ 527878 w 572796"/>
                  <a:gd name="connsiteY18" fmla="*/ 2549 h 539509"/>
                  <a:gd name="connsiteX19" fmla="*/ 546720 w 572796"/>
                  <a:gd name="connsiteY19" fmla="*/ 609 h 539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72796" h="539509">
                    <a:moveTo>
                      <a:pt x="546720" y="609"/>
                    </a:moveTo>
                    <a:cubicBezTo>
                      <a:pt x="564238" y="4068"/>
                      <a:pt x="575636" y="21075"/>
                      <a:pt x="572177" y="38602"/>
                    </a:cubicBezTo>
                    <a:lnTo>
                      <a:pt x="467898" y="468805"/>
                    </a:lnTo>
                    <a:cubicBezTo>
                      <a:pt x="467294" y="471311"/>
                      <a:pt x="466393" y="473736"/>
                      <a:pt x="465210" y="476031"/>
                    </a:cubicBezTo>
                    <a:cubicBezTo>
                      <a:pt x="457036" y="491908"/>
                      <a:pt x="437538" y="498164"/>
                      <a:pt x="421662" y="489984"/>
                    </a:cubicBezTo>
                    <a:lnTo>
                      <a:pt x="289578" y="421759"/>
                    </a:lnTo>
                    <a:lnTo>
                      <a:pt x="227172" y="523934"/>
                    </a:lnTo>
                    <a:cubicBezTo>
                      <a:pt x="221422" y="533424"/>
                      <a:pt x="211207" y="539293"/>
                      <a:pt x="200115" y="539504"/>
                    </a:cubicBezTo>
                    <a:cubicBezTo>
                      <a:pt x="182261" y="539826"/>
                      <a:pt x="167522" y="525616"/>
                      <a:pt x="167192" y="507767"/>
                    </a:cubicBezTo>
                    <a:lnTo>
                      <a:pt x="167192" y="394598"/>
                    </a:lnTo>
                    <a:cubicBezTo>
                      <a:pt x="167182" y="385738"/>
                      <a:pt x="170806" y="377267"/>
                      <a:pt x="177217" y="371157"/>
                    </a:cubicBezTo>
                    <a:lnTo>
                      <a:pt x="434595" y="125579"/>
                    </a:lnTo>
                    <a:cubicBezTo>
                      <a:pt x="434614" y="124609"/>
                      <a:pt x="434300" y="123672"/>
                      <a:pt x="433704" y="122913"/>
                    </a:cubicBezTo>
                    <a:cubicBezTo>
                      <a:pt x="432277" y="121085"/>
                      <a:pt x="429636" y="120762"/>
                      <a:pt x="427804" y="122185"/>
                    </a:cubicBezTo>
                    <a:lnTo>
                      <a:pt x="120632" y="335912"/>
                    </a:lnTo>
                    <a:lnTo>
                      <a:pt x="17487" y="282561"/>
                    </a:lnTo>
                    <a:cubicBezTo>
                      <a:pt x="10888" y="279150"/>
                      <a:pt x="5665" y="273572"/>
                      <a:pt x="2698" y="266749"/>
                    </a:cubicBezTo>
                    <a:cubicBezTo>
                      <a:pt x="-4434" y="250389"/>
                      <a:pt x="3056" y="231328"/>
                      <a:pt x="19427" y="224199"/>
                    </a:cubicBezTo>
                    <a:lnTo>
                      <a:pt x="527878" y="2549"/>
                    </a:lnTo>
                    <a:cubicBezTo>
                      <a:pt x="533826" y="42"/>
                      <a:pt x="540388" y="-637"/>
                      <a:pt x="546720" y="60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9" name="组合 68">
              <a:extLst>
                <a:ext uri="{FF2B5EF4-FFF2-40B4-BE49-F238E27FC236}">
                  <a16:creationId xmlns:a16="http://schemas.microsoft.com/office/drawing/2014/main" id="{413C2E84-DB28-7992-5AEB-D36DD2FF9ACA}"/>
                </a:ext>
              </a:extLst>
            </p:cNvPr>
            <p:cNvGrpSpPr/>
            <p:nvPr/>
          </p:nvGrpSpPr>
          <p:grpSpPr>
            <a:xfrm>
              <a:off x="1097898" y="3245901"/>
              <a:ext cx="3316077" cy="834477"/>
              <a:chOff x="1097898" y="3304563"/>
              <a:chExt cx="3316077" cy="834477"/>
            </a:xfrm>
          </p:grpSpPr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6C8AD6E8-AA7A-2B01-C330-93E9363BF55B}"/>
                  </a:ext>
                </a:extLst>
              </p:cNvPr>
              <p:cNvSpPr txBox="1"/>
              <p:nvPr/>
            </p:nvSpPr>
            <p:spPr>
              <a:xfrm>
                <a:off x="1781829" y="3304563"/>
                <a:ext cx="1449600" cy="461665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</a:rPr>
                  <a:t>添加标题</a:t>
                </a:r>
                <a:endPara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endParaRPr>
              </a:p>
            </p:txBody>
          </p:sp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94F9CFBC-AB9E-5A3A-154A-C7661A9D30E2}"/>
                  </a:ext>
                </a:extLst>
              </p:cNvPr>
              <p:cNvSpPr txBox="1"/>
              <p:nvPr/>
            </p:nvSpPr>
            <p:spPr>
              <a:xfrm>
                <a:off x="1775884" y="3738930"/>
                <a:ext cx="263809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单击</a:t>
                </a:r>
                <a:r>
                  <a:rPr lang="zh-CN" altLang="en-US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此处</a:t>
                </a:r>
                <a:r>
                  <a:rPr lang="zh-CN" alt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输入你的正文</a:t>
                </a:r>
              </a:p>
            </p:txBody>
          </p:sp>
          <p:sp>
            <p:nvSpPr>
              <p:cNvPr id="65" name="任意多边形: 形状 208">
                <a:extLst>
                  <a:ext uri="{FF2B5EF4-FFF2-40B4-BE49-F238E27FC236}">
                    <a16:creationId xmlns:a16="http://schemas.microsoft.com/office/drawing/2014/main" id="{B868ADED-00CA-2255-DE3F-25FE19B8C37A}"/>
                  </a:ext>
                </a:extLst>
              </p:cNvPr>
              <p:cNvSpPr/>
              <p:nvPr/>
            </p:nvSpPr>
            <p:spPr>
              <a:xfrm>
                <a:off x="1097898" y="3457633"/>
                <a:ext cx="681631" cy="600649"/>
              </a:xfrm>
              <a:custGeom>
                <a:avLst/>
                <a:gdLst>
                  <a:gd name="connsiteX0" fmla="*/ 387040 w 681631"/>
                  <a:gd name="connsiteY0" fmla="*/ 518313 h 600649"/>
                  <a:gd name="connsiteX1" fmla="*/ 398517 w 681631"/>
                  <a:gd name="connsiteY1" fmla="*/ 518313 h 600649"/>
                  <a:gd name="connsiteX2" fmla="*/ 444756 w 681631"/>
                  <a:gd name="connsiteY2" fmla="*/ 564876 h 600649"/>
                  <a:gd name="connsiteX3" fmla="*/ 444802 w 681631"/>
                  <a:gd name="connsiteY3" fmla="*/ 564923 h 600649"/>
                  <a:gd name="connsiteX4" fmla="*/ 444756 w 681631"/>
                  <a:gd name="connsiteY4" fmla="*/ 576353 h 600649"/>
                  <a:gd name="connsiteX5" fmla="*/ 428589 w 681631"/>
                  <a:gd name="connsiteY5" fmla="*/ 592520 h 600649"/>
                  <a:gd name="connsiteX6" fmla="*/ 423738 w 681631"/>
                  <a:gd name="connsiteY6" fmla="*/ 594784 h 600649"/>
                  <a:gd name="connsiteX7" fmla="*/ 373460 w 681631"/>
                  <a:gd name="connsiteY7" fmla="*/ 600604 h 600649"/>
                  <a:gd name="connsiteX8" fmla="*/ 371930 w 681631"/>
                  <a:gd name="connsiteY8" fmla="*/ 600619 h 600649"/>
                  <a:gd name="connsiteX9" fmla="*/ 364567 w 681631"/>
                  <a:gd name="connsiteY9" fmla="*/ 591873 h 600649"/>
                  <a:gd name="connsiteX10" fmla="*/ 368609 w 681631"/>
                  <a:gd name="connsiteY10" fmla="*/ 539655 h 600649"/>
                  <a:gd name="connsiteX11" fmla="*/ 370873 w 681631"/>
                  <a:gd name="connsiteY11" fmla="*/ 534480 h 600649"/>
                  <a:gd name="connsiteX12" fmla="*/ 121255 w 681631"/>
                  <a:gd name="connsiteY12" fmla="*/ 376529 h 600649"/>
                  <a:gd name="connsiteX13" fmla="*/ 412261 w 681631"/>
                  <a:gd name="connsiteY13" fmla="*/ 376529 h 600649"/>
                  <a:gd name="connsiteX14" fmla="*/ 432469 w 681631"/>
                  <a:gd name="connsiteY14" fmla="*/ 396739 h 600649"/>
                  <a:gd name="connsiteX15" fmla="*/ 412261 w 681631"/>
                  <a:gd name="connsiteY15" fmla="*/ 416947 h 600649"/>
                  <a:gd name="connsiteX16" fmla="*/ 121255 w 681631"/>
                  <a:gd name="connsiteY16" fmla="*/ 416947 h 600649"/>
                  <a:gd name="connsiteX17" fmla="*/ 101045 w 681631"/>
                  <a:gd name="connsiteY17" fmla="*/ 396739 h 600649"/>
                  <a:gd name="connsiteX18" fmla="*/ 121255 w 681631"/>
                  <a:gd name="connsiteY18" fmla="*/ 376529 h 600649"/>
                  <a:gd name="connsiteX19" fmla="*/ 557600 w 681631"/>
                  <a:gd name="connsiteY19" fmla="*/ 347106 h 600649"/>
                  <a:gd name="connsiteX20" fmla="*/ 569079 w 681631"/>
                  <a:gd name="connsiteY20" fmla="*/ 347106 h 600649"/>
                  <a:gd name="connsiteX21" fmla="*/ 615479 w 681631"/>
                  <a:gd name="connsiteY21" fmla="*/ 393504 h 600649"/>
                  <a:gd name="connsiteX22" fmla="*/ 615318 w 681631"/>
                  <a:gd name="connsiteY22" fmla="*/ 404822 h 600649"/>
                  <a:gd name="connsiteX23" fmla="*/ 485982 w 681631"/>
                  <a:gd name="connsiteY23" fmla="*/ 534157 h 600649"/>
                  <a:gd name="connsiteX24" fmla="*/ 485634 w 681631"/>
                  <a:gd name="connsiteY24" fmla="*/ 534514 h 600649"/>
                  <a:gd name="connsiteX25" fmla="*/ 474664 w 681631"/>
                  <a:gd name="connsiteY25" fmla="*/ 534157 h 600649"/>
                  <a:gd name="connsiteX26" fmla="*/ 428265 w 681631"/>
                  <a:gd name="connsiteY26" fmla="*/ 487758 h 600649"/>
                  <a:gd name="connsiteX27" fmla="*/ 427918 w 681631"/>
                  <a:gd name="connsiteY27" fmla="*/ 487403 h 600649"/>
                  <a:gd name="connsiteX28" fmla="*/ 428265 w 681631"/>
                  <a:gd name="connsiteY28" fmla="*/ 476442 h 600649"/>
                  <a:gd name="connsiteX29" fmla="*/ 282925 w 681631"/>
                  <a:gd name="connsiteY29" fmla="*/ 295047 h 600649"/>
                  <a:gd name="connsiteX30" fmla="*/ 476928 w 681631"/>
                  <a:gd name="connsiteY30" fmla="*/ 295047 h 600649"/>
                  <a:gd name="connsiteX31" fmla="*/ 497137 w 681631"/>
                  <a:gd name="connsiteY31" fmla="*/ 315257 h 600649"/>
                  <a:gd name="connsiteX32" fmla="*/ 476928 w 681631"/>
                  <a:gd name="connsiteY32" fmla="*/ 335466 h 600649"/>
                  <a:gd name="connsiteX33" fmla="*/ 282925 w 681631"/>
                  <a:gd name="connsiteY33" fmla="*/ 335466 h 600649"/>
                  <a:gd name="connsiteX34" fmla="*/ 262715 w 681631"/>
                  <a:gd name="connsiteY34" fmla="*/ 315257 h 600649"/>
                  <a:gd name="connsiteX35" fmla="*/ 282925 w 681631"/>
                  <a:gd name="connsiteY35" fmla="*/ 295047 h 600649"/>
                  <a:gd name="connsiteX36" fmla="*/ 621184 w 681631"/>
                  <a:gd name="connsiteY36" fmla="*/ 283197 h 600649"/>
                  <a:gd name="connsiteX37" fmla="*/ 632615 w 681631"/>
                  <a:gd name="connsiteY37" fmla="*/ 283246 h 600649"/>
                  <a:gd name="connsiteX38" fmla="*/ 679015 w 681631"/>
                  <a:gd name="connsiteY38" fmla="*/ 329646 h 600649"/>
                  <a:gd name="connsiteX39" fmla="*/ 679339 w 681631"/>
                  <a:gd name="connsiteY39" fmla="*/ 329646 h 600649"/>
                  <a:gd name="connsiteX40" fmla="*/ 679680 w 681631"/>
                  <a:gd name="connsiteY40" fmla="*/ 330000 h 600649"/>
                  <a:gd name="connsiteX41" fmla="*/ 679015 w 681631"/>
                  <a:gd name="connsiteY41" fmla="*/ 340962 h 600649"/>
                  <a:gd name="connsiteX42" fmla="*/ 654602 w 681631"/>
                  <a:gd name="connsiteY42" fmla="*/ 365374 h 600649"/>
                  <a:gd name="connsiteX43" fmla="*/ 654256 w 681631"/>
                  <a:gd name="connsiteY43" fmla="*/ 365731 h 600649"/>
                  <a:gd name="connsiteX44" fmla="*/ 643286 w 681631"/>
                  <a:gd name="connsiteY44" fmla="*/ 365374 h 600649"/>
                  <a:gd name="connsiteX45" fmla="*/ 596887 w 681631"/>
                  <a:gd name="connsiteY45" fmla="*/ 318974 h 600649"/>
                  <a:gd name="connsiteX46" fmla="*/ 596539 w 681631"/>
                  <a:gd name="connsiteY46" fmla="*/ 318620 h 600649"/>
                  <a:gd name="connsiteX47" fmla="*/ 596887 w 681631"/>
                  <a:gd name="connsiteY47" fmla="*/ 307658 h 600649"/>
                  <a:gd name="connsiteX48" fmla="*/ 621138 w 681631"/>
                  <a:gd name="connsiteY48" fmla="*/ 283246 h 600649"/>
                  <a:gd name="connsiteX49" fmla="*/ 621184 w 681631"/>
                  <a:gd name="connsiteY49" fmla="*/ 283197 h 600649"/>
                  <a:gd name="connsiteX50" fmla="*/ 476928 w 681631"/>
                  <a:gd name="connsiteY50" fmla="*/ 214212 h 600649"/>
                  <a:gd name="connsiteX51" fmla="*/ 477584 w 681631"/>
                  <a:gd name="connsiteY51" fmla="*/ 214229 h 600649"/>
                  <a:gd name="connsiteX52" fmla="*/ 497137 w 681631"/>
                  <a:gd name="connsiteY52" fmla="*/ 235069 h 600649"/>
                  <a:gd name="connsiteX53" fmla="*/ 476928 w 681631"/>
                  <a:gd name="connsiteY53" fmla="*/ 255277 h 600649"/>
                  <a:gd name="connsiteX54" fmla="*/ 282925 w 681631"/>
                  <a:gd name="connsiteY54" fmla="*/ 255277 h 600649"/>
                  <a:gd name="connsiteX55" fmla="*/ 262715 w 681631"/>
                  <a:gd name="connsiteY55" fmla="*/ 235069 h 600649"/>
                  <a:gd name="connsiteX56" fmla="*/ 282925 w 681631"/>
                  <a:gd name="connsiteY56" fmla="*/ 214859 h 600649"/>
                  <a:gd name="connsiteX57" fmla="*/ 476928 w 681631"/>
                  <a:gd name="connsiteY57" fmla="*/ 214859 h 600649"/>
                  <a:gd name="connsiteX58" fmla="*/ 129338 w 681631"/>
                  <a:gd name="connsiteY58" fmla="*/ 210171 h 600649"/>
                  <a:gd name="connsiteX59" fmla="*/ 194005 w 681631"/>
                  <a:gd name="connsiteY59" fmla="*/ 210171 h 600649"/>
                  <a:gd name="connsiteX60" fmla="*/ 210172 w 681631"/>
                  <a:gd name="connsiteY60" fmla="*/ 226338 h 600649"/>
                  <a:gd name="connsiteX61" fmla="*/ 210172 w 681631"/>
                  <a:gd name="connsiteY61" fmla="*/ 307173 h 600649"/>
                  <a:gd name="connsiteX62" fmla="*/ 194005 w 681631"/>
                  <a:gd name="connsiteY62" fmla="*/ 323340 h 600649"/>
                  <a:gd name="connsiteX63" fmla="*/ 129338 w 681631"/>
                  <a:gd name="connsiteY63" fmla="*/ 323340 h 600649"/>
                  <a:gd name="connsiteX64" fmla="*/ 113171 w 681631"/>
                  <a:gd name="connsiteY64" fmla="*/ 307173 h 600649"/>
                  <a:gd name="connsiteX65" fmla="*/ 113171 w 681631"/>
                  <a:gd name="connsiteY65" fmla="*/ 226338 h 600649"/>
                  <a:gd name="connsiteX66" fmla="*/ 129338 w 681631"/>
                  <a:gd name="connsiteY66" fmla="*/ 210171 h 600649"/>
                  <a:gd name="connsiteX67" fmla="*/ 194004 w 681631"/>
                  <a:gd name="connsiteY67" fmla="*/ 56585 h 600649"/>
                  <a:gd name="connsiteX68" fmla="*/ 169755 w 681631"/>
                  <a:gd name="connsiteY68" fmla="*/ 80835 h 600649"/>
                  <a:gd name="connsiteX69" fmla="*/ 194004 w 681631"/>
                  <a:gd name="connsiteY69" fmla="*/ 105086 h 600649"/>
                  <a:gd name="connsiteX70" fmla="*/ 258672 w 681631"/>
                  <a:gd name="connsiteY70" fmla="*/ 105086 h 600649"/>
                  <a:gd name="connsiteX71" fmla="*/ 282924 w 681631"/>
                  <a:gd name="connsiteY71" fmla="*/ 80835 h 600649"/>
                  <a:gd name="connsiteX72" fmla="*/ 258672 w 681631"/>
                  <a:gd name="connsiteY72" fmla="*/ 56585 h 600649"/>
                  <a:gd name="connsiteX73" fmla="*/ 97002 w 681631"/>
                  <a:gd name="connsiteY73" fmla="*/ 48501 h 600649"/>
                  <a:gd name="connsiteX74" fmla="*/ 64668 w 681631"/>
                  <a:gd name="connsiteY74" fmla="*/ 80835 h 600649"/>
                  <a:gd name="connsiteX75" fmla="*/ 97002 w 681631"/>
                  <a:gd name="connsiteY75" fmla="*/ 113169 h 600649"/>
                  <a:gd name="connsiteX76" fmla="*/ 129336 w 681631"/>
                  <a:gd name="connsiteY76" fmla="*/ 80835 h 600649"/>
                  <a:gd name="connsiteX77" fmla="*/ 97002 w 681631"/>
                  <a:gd name="connsiteY77" fmla="*/ 48501 h 600649"/>
                  <a:gd name="connsiteX78" fmla="*/ 64668 w 681631"/>
                  <a:gd name="connsiteY78" fmla="*/ 0 h 600649"/>
                  <a:gd name="connsiteX79" fmla="*/ 517344 w 681631"/>
                  <a:gd name="connsiteY79" fmla="*/ 0 h 600649"/>
                  <a:gd name="connsiteX80" fmla="*/ 582012 w 681631"/>
                  <a:gd name="connsiteY80" fmla="*/ 64668 h 600649"/>
                  <a:gd name="connsiteX81" fmla="*/ 582012 w 681631"/>
                  <a:gd name="connsiteY81" fmla="*/ 265624 h 600649"/>
                  <a:gd name="connsiteX82" fmla="*/ 517344 w 681631"/>
                  <a:gd name="connsiteY82" fmla="*/ 330292 h 600649"/>
                  <a:gd name="connsiteX83" fmla="*/ 517344 w 681631"/>
                  <a:gd name="connsiteY83" fmla="*/ 177837 h 600649"/>
                  <a:gd name="connsiteX84" fmla="*/ 501177 w 681631"/>
                  <a:gd name="connsiteY84" fmla="*/ 161670 h 600649"/>
                  <a:gd name="connsiteX85" fmla="*/ 80835 w 681631"/>
                  <a:gd name="connsiteY85" fmla="*/ 161670 h 600649"/>
                  <a:gd name="connsiteX86" fmla="*/ 64668 w 681631"/>
                  <a:gd name="connsiteY86" fmla="*/ 177837 h 600649"/>
                  <a:gd name="connsiteX87" fmla="*/ 64668 w 681631"/>
                  <a:gd name="connsiteY87" fmla="*/ 452676 h 600649"/>
                  <a:gd name="connsiteX88" fmla="*/ 80835 w 681631"/>
                  <a:gd name="connsiteY88" fmla="*/ 468843 h 600649"/>
                  <a:gd name="connsiteX89" fmla="*/ 378793 w 681631"/>
                  <a:gd name="connsiteY89" fmla="*/ 468843 h 600649"/>
                  <a:gd name="connsiteX90" fmla="*/ 364081 w 681631"/>
                  <a:gd name="connsiteY90" fmla="*/ 483392 h 600649"/>
                  <a:gd name="connsiteX91" fmla="*/ 341933 w 681631"/>
                  <a:gd name="connsiteY91" fmla="*/ 505542 h 600649"/>
                  <a:gd name="connsiteX92" fmla="*/ 328514 w 681631"/>
                  <a:gd name="connsiteY92" fmla="*/ 533511 h 600649"/>
                  <a:gd name="connsiteX93" fmla="*/ 64668 w 681631"/>
                  <a:gd name="connsiteY93" fmla="*/ 533511 h 600649"/>
                  <a:gd name="connsiteX94" fmla="*/ 0 w 681631"/>
                  <a:gd name="connsiteY94" fmla="*/ 468843 h 600649"/>
                  <a:gd name="connsiteX95" fmla="*/ 0 w 681631"/>
                  <a:gd name="connsiteY95" fmla="*/ 64668 h 600649"/>
                  <a:gd name="connsiteX96" fmla="*/ 64668 w 681631"/>
                  <a:gd name="connsiteY96" fmla="*/ 0 h 600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681631" h="600649">
                    <a:moveTo>
                      <a:pt x="387040" y="518313"/>
                    </a:moveTo>
                    <a:cubicBezTo>
                      <a:pt x="390238" y="515210"/>
                      <a:pt x="395320" y="515210"/>
                      <a:pt x="398517" y="518313"/>
                    </a:cubicBezTo>
                    <a:lnTo>
                      <a:pt x="444756" y="564876"/>
                    </a:lnTo>
                    <a:cubicBezTo>
                      <a:pt x="444771" y="564891"/>
                      <a:pt x="444786" y="564906"/>
                      <a:pt x="444802" y="564923"/>
                    </a:cubicBezTo>
                    <a:cubicBezTo>
                      <a:pt x="447947" y="568092"/>
                      <a:pt x="447926" y="573216"/>
                      <a:pt x="444756" y="576353"/>
                    </a:cubicBezTo>
                    <a:lnTo>
                      <a:pt x="428589" y="592520"/>
                    </a:lnTo>
                    <a:cubicBezTo>
                      <a:pt x="427283" y="593813"/>
                      <a:pt x="425569" y="594623"/>
                      <a:pt x="423738" y="594784"/>
                    </a:cubicBezTo>
                    <a:lnTo>
                      <a:pt x="373460" y="600604"/>
                    </a:lnTo>
                    <a:cubicBezTo>
                      <a:pt x="372951" y="600652"/>
                      <a:pt x="372438" y="600669"/>
                      <a:pt x="371930" y="600619"/>
                    </a:cubicBezTo>
                    <a:cubicBezTo>
                      <a:pt x="367482" y="600232"/>
                      <a:pt x="364186" y="596320"/>
                      <a:pt x="364567" y="591873"/>
                    </a:cubicBezTo>
                    <a:lnTo>
                      <a:pt x="368609" y="539655"/>
                    </a:lnTo>
                    <a:cubicBezTo>
                      <a:pt x="368636" y="537698"/>
                      <a:pt x="369452" y="535822"/>
                      <a:pt x="370873" y="534480"/>
                    </a:cubicBezTo>
                    <a:close/>
                    <a:moveTo>
                      <a:pt x="121255" y="376529"/>
                    </a:moveTo>
                    <a:lnTo>
                      <a:pt x="412261" y="376529"/>
                    </a:lnTo>
                    <a:cubicBezTo>
                      <a:pt x="423422" y="376529"/>
                      <a:pt x="432469" y="385582"/>
                      <a:pt x="432469" y="396739"/>
                    </a:cubicBezTo>
                    <a:cubicBezTo>
                      <a:pt x="432469" y="407894"/>
                      <a:pt x="423422" y="416947"/>
                      <a:pt x="412261" y="416947"/>
                    </a:cubicBezTo>
                    <a:lnTo>
                      <a:pt x="121255" y="416947"/>
                    </a:lnTo>
                    <a:cubicBezTo>
                      <a:pt x="110093" y="416947"/>
                      <a:pt x="101045" y="407894"/>
                      <a:pt x="101045" y="396739"/>
                    </a:cubicBezTo>
                    <a:cubicBezTo>
                      <a:pt x="101045" y="385582"/>
                      <a:pt x="110093" y="376529"/>
                      <a:pt x="121255" y="376529"/>
                    </a:cubicBezTo>
                    <a:close/>
                    <a:moveTo>
                      <a:pt x="557600" y="347106"/>
                    </a:moveTo>
                    <a:cubicBezTo>
                      <a:pt x="560798" y="344001"/>
                      <a:pt x="565882" y="344001"/>
                      <a:pt x="569079" y="347106"/>
                    </a:cubicBezTo>
                    <a:lnTo>
                      <a:pt x="615479" y="393504"/>
                    </a:lnTo>
                    <a:cubicBezTo>
                      <a:pt x="618431" y="396722"/>
                      <a:pt x="618359" y="401685"/>
                      <a:pt x="615318" y="404822"/>
                    </a:cubicBezTo>
                    <a:lnTo>
                      <a:pt x="485982" y="534157"/>
                    </a:lnTo>
                    <a:cubicBezTo>
                      <a:pt x="485870" y="534271"/>
                      <a:pt x="485753" y="534400"/>
                      <a:pt x="485634" y="534514"/>
                    </a:cubicBezTo>
                    <a:cubicBezTo>
                      <a:pt x="482509" y="537440"/>
                      <a:pt x="477597" y="537277"/>
                      <a:pt x="474664" y="534157"/>
                    </a:cubicBezTo>
                    <a:lnTo>
                      <a:pt x="428265" y="487758"/>
                    </a:lnTo>
                    <a:cubicBezTo>
                      <a:pt x="428146" y="487646"/>
                      <a:pt x="428029" y="487532"/>
                      <a:pt x="427918" y="487403"/>
                    </a:cubicBezTo>
                    <a:cubicBezTo>
                      <a:pt x="424985" y="484282"/>
                      <a:pt x="425140" y="479368"/>
                      <a:pt x="428265" y="476442"/>
                    </a:cubicBezTo>
                    <a:close/>
                    <a:moveTo>
                      <a:pt x="282925" y="295047"/>
                    </a:moveTo>
                    <a:lnTo>
                      <a:pt x="476928" y="295047"/>
                    </a:lnTo>
                    <a:cubicBezTo>
                      <a:pt x="488090" y="295047"/>
                      <a:pt x="497137" y="304101"/>
                      <a:pt x="497137" y="315257"/>
                    </a:cubicBezTo>
                    <a:cubicBezTo>
                      <a:pt x="497137" y="326412"/>
                      <a:pt x="488090" y="335466"/>
                      <a:pt x="476928" y="335466"/>
                    </a:cubicBezTo>
                    <a:lnTo>
                      <a:pt x="282925" y="335466"/>
                    </a:lnTo>
                    <a:cubicBezTo>
                      <a:pt x="271763" y="335466"/>
                      <a:pt x="262715" y="326412"/>
                      <a:pt x="262715" y="315257"/>
                    </a:cubicBezTo>
                    <a:cubicBezTo>
                      <a:pt x="262715" y="304101"/>
                      <a:pt x="271763" y="295047"/>
                      <a:pt x="282925" y="295047"/>
                    </a:cubicBezTo>
                    <a:close/>
                    <a:moveTo>
                      <a:pt x="621184" y="283197"/>
                    </a:moveTo>
                    <a:cubicBezTo>
                      <a:pt x="624354" y="280062"/>
                      <a:pt x="629472" y="280077"/>
                      <a:pt x="632615" y="283246"/>
                    </a:cubicBezTo>
                    <a:lnTo>
                      <a:pt x="679015" y="329646"/>
                    </a:lnTo>
                    <a:lnTo>
                      <a:pt x="679339" y="329646"/>
                    </a:lnTo>
                    <a:cubicBezTo>
                      <a:pt x="679456" y="329758"/>
                      <a:pt x="679572" y="329888"/>
                      <a:pt x="679680" y="330000"/>
                    </a:cubicBezTo>
                    <a:cubicBezTo>
                      <a:pt x="682522" y="333218"/>
                      <a:pt x="682225" y="338117"/>
                      <a:pt x="679015" y="340962"/>
                    </a:cubicBezTo>
                    <a:lnTo>
                      <a:pt x="654602" y="365374"/>
                    </a:lnTo>
                    <a:cubicBezTo>
                      <a:pt x="654492" y="365488"/>
                      <a:pt x="654375" y="365617"/>
                      <a:pt x="654256" y="365731"/>
                    </a:cubicBezTo>
                    <a:cubicBezTo>
                      <a:pt x="651130" y="368657"/>
                      <a:pt x="646219" y="368494"/>
                      <a:pt x="643286" y="365374"/>
                    </a:cubicBezTo>
                    <a:lnTo>
                      <a:pt x="596887" y="318974"/>
                    </a:lnTo>
                    <a:cubicBezTo>
                      <a:pt x="596768" y="318862"/>
                      <a:pt x="596651" y="318749"/>
                      <a:pt x="596539" y="318620"/>
                    </a:cubicBezTo>
                    <a:cubicBezTo>
                      <a:pt x="593606" y="315498"/>
                      <a:pt x="593762" y="310585"/>
                      <a:pt x="596887" y="307658"/>
                    </a:cubicBezTo>
                    <a:lnTo>
                      <a:pt x="621138" y="283246"/>
                    </a:lnTo>
                    <a:cubicBezTo>
                      <a:pt x="621153" y="283231"/>
                      <a:pt x="621169" y="283214"/>
                      <a:pt x="621184" y="283197"/>
                    </a:cubicBezTo>
                    <a:close/>
                    <a:moveTo>
                      <a:pt x="476928" y="214212"/>
                    </a:moveTo>
                    <a:cubicBezTo>
                      <a:pt x="477147" y="214212"/>
                      <a:pt x="477366" y="214212"/>
                      <a:pt x="477584" y="214229"/>
                    </a:cubicBezTo>
                    <a:cubicBezTo>
                      <a:pt x="488740" y="214584"/>
                      <a:pt x="497493" y="223913"/>
                      <a:pt x="497137" y="235069"/>
                    </a:cubicBezTo>
                    <a:cubicBezTo>
                      <a:pt x="497137" y="246224"/>
                      <a:pt x="488090" y="255277"/>
                      <a:pt x="476928" y="255277"/>
                    </a:cubicBezTo>
                    <a:lnTo>
                      <a:pt x="282925" y="255277"/>
                    </a:lnTo>
                    <a:cubicBezTo>
                      <a:pt x="271763" y="255277"/>
                      <a:pt x="262715" y="246224"/>
                      <a:pt x="262715" y="235069"/>
                    </a:cubicBezTo>
                    <a:cubicBezTo>
                      <a:pt x="262715" y="223913"/>
                      <a:pt x="271763" y="214859"/>
                      <a:pt x="282925" y="214859"/>
                    </a:cubicBezTo>
                    <a:lnTo>
                      <a:pt x="476928" y="214859"/>
                    </a:lnTo>
                    <a:close/>
                    <a:moveTo>
                      <a:pt x="129338" y="210171"/>
                    </a:moveTo>
                    <a:lnTo>
                      <a:pt x="194005" y="210171"/>
                    </a:lnTo>
                    <a:cubicBezTo>
                      <a:pt x="202935" y="210171"/>
                      <a:pt x="210172" y="217414"/>
                      <a:pt x="210172" y="226338"/>
                    </a:cubicBezTo>
                    <a:lnTo>
                      <a:pt x="210172" y="307173"/>
                    </a:lnTo>
                    <a:cubicBezTo>
                      <a:pt x="210172" y="316098"/>
                      <a:pt x="202935" y="323340"/>
                      <a:pt x="194005" y="323340"/>
                    </a:cubicBezTo>
                    <a:lnTo>
                      <a:pt x="129338" y="323340"/>
                    </a:lnTo>
                    <a:cubicBezTo>
                      <a:pt x="120408" y="323340"/>
                      <a:pt x="113171" y="316098"/>
                      <a:pt x="113171" y="307173"/>
                    </a:cubicBezTo>
                    <a:lnTo>
                      <a:pt x="113171" y="226338"/>
                    </a:lnTo>
                    <a:cubicBezTo>
                      <a:pt x="113171" y="217414"/>
                      <a:pt x="120408" y="210171"/>
                      <a:pt x="129338" y="210171"/>
                    </a:cubicBezTo>
                    <a:close/>
                    <a:moveTo>
                      <a:pt x="194004" y="56585"/>
                    </a:moveTo>
                    <a:cubicBezTo>
                      <a:pt x="180612" y="56585"/>
                      <a:pt x="169755" y="67448"/>
                      <a:pt x="169755" y="80835"/>
                    </a:cubicBezTo>
                    <a:cubicBezTo>
                      <a:pt x="169755" y="94222"/>
                      <a:pt x="180612" y="105086"/>
                      <a:pt x="194004" y="105086"/>
                    </a:cubicBezTo>
                    <a:lnTo>
                      <a:pt x="258672" y="105086"/>
                    </a:lnTo>
                    <a:cubicBezTo>
                      <a:pt x="272066" y="105086"/>
                      <a:pt x="282924" y="94222"/>
                      <a:pt x="282924" y="80835"/>
                    </a:cubicBezTo>
                    <a:cubicBezTo>
                      <a:pt x="282924" y="67448"/>
                      <a:pt x="272066" y="56585"/>
                      <a:pt x="258672" y="56585"/>
                    </a:cubicBezTo>
                    <a:close/>
                    <a:moveTo>
                      <a:pt x="97002" y="48501"/>
                    </a:moveTo>
                    <a:cubicBezTo>
                      <a:pt x="79145" y="48501"/>
                      <a:pt x="64668" y="62971"/>
                      <a:pt x="64668" y="80835"/>
                    </a:cubicBezTo>
                    <a:cubicBezTo>
                      <a:pt x="64668" y="98699"/>
                      <a:pt x="79145" y="113169"/>
                      <a:pt x="97002" y="113169"/>
                    </a:cubicBezTo>
                    <a:cubicBezTo>
                      <a:pt x="114860" y="113169"/>
                      <a:pt x="129336" y="98699"/>
                      <a:pt x="129336" y="80835"/>
                    </a:cubicBezTo>
                    <a:cubicBezTo>
                      <a:pt x="129336" y="62971"/>
                      <a:pt x="114860" y="48501"/>
                      <a:pt x="97002" y="48501"/>
                    </a:cubicBezTo>
                    <a:close/>
                    <a:moveTo>
                      <a:pt x="64668" y="0"/>
                    </a:moveTo>
                    <a:lnTo>
                      <a:pt x="517344" y="0"/>
                    </a:lnTo>
                    <a:cubicBezTo>
                      <a:pt x="553059" y="0"/>
                      <a:pt x="582012" y="28955"/>
                      <a:pt x="582012" y="64668"/>
                    </a:cubicBezTo>
                    <a:lnTo>
                      <a:pt x="582012" y="265624"/>
                    </a:lnTo>
                    <a:lnTo>
                      <a:pt x="517344" y="330292"/>
                    </a:lnTo>
                    <a:lnTo>
                      <a:pt x="517344" y="177837"/>
                    </a:lnTo>
                    <a:cubicBezTo>
                      <a:pt x="517344" y="168912"/>
                      <a:pt x="510107" y="161670"/>
                      <a:pt x="501177" y="161670"/>
                    </a:cubicBezTo>
                    <a:lnTo>
                      <a:pt x="80835" y="161670"/>
                    </a:lnTo>
                    <a:cubicBezTo>
                      <a:pt x="71906" y="161670"/>
                      <a:pt x="64668" y="168912"/>
                      <a:pt x="64668" y="177837"/>
                    </a:cubicBezTo>
                    <a:lnTo>
                      <a:pt x="64668" y="452676"/>
                    </a:lnTo>
                    <a:cubicBezTo>
                      <a:pt x="64668" y="461600"/>
                      <a:pt x="71906" y="468843"/>
                      <a:pt x="80835" y="468843"/>
                    </a:cubicBezTo>
                    <a:lnTo>
                      <a:pt x="378793" y="468843"/>
                    </a:lnTo>
                    <a:lnTo>
                      <a:pt x="364081" y="483392"/>
                    </a:lnTo>
                    <a:lnTo>
                      <a:pt x="341933" y="505542"/>
                    </a:lnTo>
                    <a:cubicBezTo>
                      <a:pt x="334519" y="513140"/>
                      <a:pt x="329804" y="522970"/>
                      <a:pt x="328514" y="533511"/>
                    </a:cubicBezTo>
                    <a:lnTo>
                      <a:pt x="64668" y="533511"/>
                    </a:lnTo>
                    <a:cubicBezTo>
                      <a:pt x="28953" y="533511"/>
                      <a:pt x="0" y="504556"/>
                      <a:pt x="0" y="468843"/>
                    </a:cubicBezTo>
                    <a:lnTo>
                      <a:pt x="0" y="64668"/>
                    </a:lnTo>
                    <a:cubicBezTo>
                      <a:pt x="0" y="28955"/>
                      <a:pt x="28953" y="0"/>
                      <a:pt x="646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70" name="组合 69">
              <a:extLst>
                <a:ext uri="{FF2B5EF4-FFF2-40B4-BE49-F238E27FC236}">
                  <a16:creationId xmlns:a16="http://schemas.microsoft.com/office/drawing/2014/main" id="{C44A1B11-1AF5-8A48-8E57-3D85392902A2}"/>
                </a:ext>
              </a:extLst>
            </p:cNvPr>
            <p:cNvGrpSpPr/>
            <p:nvPr/>
          </p:nvGrpSpPr>
          <p:grpSpPr>
            <a:xfrm>
              <a:off x="1129099" y="4914066"/>
              <a:ext cx="3284876" cy="803699"/>
              <a:chOff x="1129099" y="4914066"/>
              <a:chExt cx="3284876" cy="803699"/>
            </a:xfrm>
          </p:grpSpPr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1AB3EDF4-C917-9B2F-D2E0-DDF655BB690A}"/>
                  </a:ext>
                </a:extLst>
              </p:cNvPr>
              <p:cNvSpPr txBox="1"/>
              <p:nvPr/>
            </p:nvSpPr>
            <p:spPr>
              <a:xfrm>
                <a:off x="1781829" y="4914066"/>
                <a:ext cx="1449600" cy="461665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sz="2400" dirty="0">
                    <a:latin typeface="+mj-ea"/>
                    <a:ea typeface="+mj-ea"/>
                  </a:rPr>
                  <a:t>添加标题</a:t>
                </a:r>
                <a:endParaRPr kumimoji="0" lang="en-US" altLang="zh-CN" sz="24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ea"/>
                  <a:ea typeface="+mj-ea"/>
                  <a:cs typeface="+mn-cs"/>
                </a:endParaRPr>
              </a:p>
            </p:txBody>
          </p:sp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CCE54471-2499-F19A-5767-A5B1BA8C5099}"/>
                  </a:ext>
                </a:extLst>
              </p:cNvPr>
              <p:cNvSpPr txBox="1"/>
              <p:nvPr/>
            </p:nvSpPr>
            <p:spPr>
              <a:xfrm>
                <a:off x="1775884" y="5348433"/>
                <a:ext cx="263809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单击此处输入你的正文</a:t>
                </a:r>
              </a:p>
            </p:txBody>
          </p:sp>
          <p:sp>
            <p:nvSpPr>
              <p:cNvPr id="66" name="任意多边形: 形状 213">
                <a:extLst>
                  <a:ext uri="{FF2B5EF4-FFF2-40B4-BE49-F238E27FC236}">
                    <a16:creationId xmlns:a16="http://schemas.microsoft.com/office/drawing/2014/main" id="{DA713957-2F56-8827-E537-42CC49527FCD}"/>
                  </a:ext>
                </a:extLst>
              </p:cNvPr>
              <p:cNvSpPr/>
              <p:nvPr/>
            </p:nvSpPr>
            <p:spPr>
              <a:xfrm>
                <a:off x="1129099" y="5023911"/>
                <a:ext cx="541595" cy="533511"/>
              </a:xfrm>
              <a:custGeom>
                <a:avLst/>
                <a:gdLst>
                  <a:gd name="connsiteX0" fmla="*/ 485010 w 541595"/>
                  <a:gd name="connsiteY0" fmla="*/ 363759 h 533511"/>
                  <a:gd name="connsiteX1" fmla="*/ 509261 w 541595"/>
                  <a:gd name="connsiteY1" fmla="*/ 363759 h 533511"/>
                  <a:gd name="connsiteX2" fmla="*/ 541595 w 541595"/>
                  <a:gd name="connsiteY2" fmla="*/ 396093 h 533511"/>
                  <a:gd name="connsiteX3" fmla="*/ 541595 w 541595"/>
                  <a:gd name="connsiteY3" fmla="*/ 444594 h 533511"/>
                  <a:gd name="connsiteX4" fmla="*/ 509261 w 541595"/>
                  <a:gd name="connsiteY4" fmla="*/ 476928 h 533511"/>
                  <a:gd name="connsiteX5" fmla="*/ 485010 w 541595"/>
                  <a:gd name="connsiteY5" fmla="*/ 476928 h 533511"/>
                  <a:gd name="connsiteX6" fmla="*/ 476927 w 541595"/>
                  <a:gd name="connsiteY6" fmla="*/ 468843 h 533511"/>
                  <a:gd name="connsiteX7" fmla="*/ 476927 w 541595"/>
                  <a:gd name="connsiteY7" fmla="*/ 371841 h 533511"/>
                  <a:gd name="connsiteX8" fmla="*/ 485010 w 541595"/>
                  <a:gd name="connsiteY8" fmla="*/ 363759 h 533511"/>
                  <a:gd name="connsiteX9" fmla="*/ 200471 w 541595"/>
                  <a:gd name="connsiteY9" fmla="*/ 315580 h 533511"/>
                  <a:gd name="connsiteX10" fmla="*/ 154232 w 541595"/>
                  <a:gd name="connsiteY10" fmla="*/ 361819 h 533511"/>
                  <a:gd name="connsiteX11" fmla="*/ 154232 w 541595"/>
                  <a:gd name="connsiteY11" fmla="*/ 375236 h 533511"/>
                  <a:gd name="connsiteX12" fmla="*/ 168298 w 541595"/>
                  <a:gd name="connsiteY12" fmla="*/ 389302 h 533511"/>
                  <a:gd name="connsiteX13" fmla="*/ 346135 w 541595"/>
                  <a:gd name="connsiteY13" fmla="*/ 389302 h 533511"/>
                  <a:gd name="connsiteX14" fmla="*/ 360201 w 541595"/>
                  <a:gd name="connsiteY14" fmla="*/ 375236 h 533511"/>
                  <a:gd name="connsiteX15" fmla="*/ 359878 w 541595"/>
                  <a:gd name="connsiteY15" fmla="*/ 361819 h 533511"/>
                  <a:gd name="connsiteX16" fmla="*/ 313640 w 541595"/>
                  <a:gd name="connsiteY16" fmla="*/ 315580 h 533511"/>
                  <a:gd name="connsiteX17" fmla="*/ 485011 w 541595"/>
                  <a:gd name="connsiteY17" fmla="*/ 210171 h 533511"/>
                  <a:gd name="connsiteX18" fmla="*/ 509261 w 541595"/>
                  <a:gd name="connsiteY18" fmla="*/ 210171 h 533511"/>
                  <a:gd name="connsiteX19" fmla="*/ 541595 w 541595"/>
                  <a:gd name="connsiteY19" fmla="*/ 242505 h 533511"/>
                  <a:gd name="connsiteX20" fmla="*/ 541595 w 541595"/>
                  <a:gd name="connsiteY20" fmla="*/ 291006 h 533511"/>
                  <a:gd name="connsiteX21" fmla="*/ 509261 w 541595"/>
                  <a:gd name="connsiteY21" fmla="*/ 323340 h 533511"/>
                  <a:gd name="connsiteX22" fmla="*/ 485011 w 541595"/>
                  <a:gd name="connsiteY22" fmla="*/ 323340 h 533511"/>
                  <a:gd name="connsiteX23" fmla="*/ 476927 w 541595"/>
                  <a:gd name="connsiteY23" fmla="*/ 315258 h 533511"/>
                  <a:gd name="connsiteX24" fmla="*/ 476927 w 541595"/>
                  <a:gd name="connsiteY24" fmla="*/ 218256 h 533511"/>
                  <a:gd name="connsiteX25" fmla="*/ 485011 w 541595"/>
                  <a:gd name="connsiteY25" fmla="*/ 210171 h 533511"/>
                  <a:gd name="connsiteX26" fmla="*/ 257540 w 541595"/>
                  <a:gd name="connsiteY26" fmla="*/ 161670 h 533511"/>
                  <a:gd name="connsiteX27" fmla="*/ 200795 w 541595"/>
                  <a:gd name="connsiteY27" fmla="*/ 218417 h 533511"/>
                  <a:gd name="connsiteX28" fmla="*/ 257540 w 541595"/>
                  <a:gd name="connsiteY28" fmla="*/ 275162 h 533511"/>
                  <a:gd name="connsiteX29" fmla="*/ 314286 w 541595"/>
                  <a:gd name="connsiteY29" fmla="*/ 218417 h 533511"/>
                  <a:gd name="connsiteX30" fmla="*/ 257540 w 541595"/>
                  <a:gd name="connsiteY30" fmla="*/ 161670 h 533511"/>
                  <a:gd name="connsiteX31" fmla="*/ 485010 w 541595"/>
                  <a:gd name="connsiteY31" fmla="*/ 56586 h 533511"/>
                  <a:gd name="connsiteX32" fmla="*/ 509261 w 541595"/>
                  <a:gd name="connsiteY32" fmla="*/ 56586 h 533511"/>
                  <a:gd name="connsiteX33" fmla="*/ 541595 w 541595"/>
                  <a:gd name="connsiteY33" fmla="*/ 88920 h 533511"/>
                  <a:gd name="connsiteX34" fmla="*/ 541595 w 541595"/>
                  <a:gd name="connsiteY34" fmla="*/ 137421 h 533511"/>
                  <a:gd name="connsiteX35" fmla="*/ 509261 w 541595"/>
                  <a:gd name="connsiteY35" fmla="*/ 169755 h 533511"/>
                  <a:gd name="connsiteX36" fmla="*/ 485010 w 541595"/>
                  <a:gd name="connsiteY36" fmla="*/ 169755 h 533511"/>
                  <a:gd name="connsiteX37" fmla="*/ 476927 w 541595"/>
                  <a:gd name="connsiteY37" fmla="*/ 161670 h 533511"/>
                  <a:gd name="connsiteX38" fmla="*/ 476927 w 541595"/>
                  <a:gd name="connsiteY38" fmla="*/ 64668 h 533511"/>
                  <a:gd name="connsiteX39" fmla="*/ 485010 w 541595"/>
                  <a:gd name="connsiteY39" fmla="*/ 56586 h 533511"/>
                  <a:gd name="connsiteX40" fmla="*/ 32334 w 541595"/>
                  <a:gd name="connsiteY40" fmla="*/ 0 h 533511"/>
                  <a:gd name="connsiteX41" fmla="*/ 404175 w 541595"/>
                  <a:gd name="connsiteY41" fmla="*/ 0 h 533511"/>
                  <a:gd name="connsiteX42" fmla="*/ 436509 w 541595"/>
                  <a:gd name="connsiteY42" fmla="*/ 32334 h 533511"/>
                  <a:gd name="connsiteX43" fmla="*/ 436509 w 541595"/>
                  <a:gd name="connsiteY43" fmla="*/ 501177 h 533511"/>
                  <a:gd name="connsiteX44" fmla="*/ 404175 w 541595"/>
                  <a:gd name="connsiteY44" fmla="*/ 533511 h 533511"/>
                  <a:gd name="connsiteX45" fmla="*/ 32334 w 541595"/>
                  <a:gd name="connsiteY45" fmla="*/ 533511 h 533511"/>
                  <a:gd name="connsiteX46" fmla="*/ 0 w 541595"/>
                  <a:gd name="connsiteY46" fmla="*/ 501177 h 533511"/>
                  <a:gd name="connsiteX47" fmla="*/ 0 w 541595"/>
                  <a:gd name="connsiteY47" fmla="*/ 436509 h 533511"/>
                  <a:gd name="connsiteX48" fmla="*/ 32334 w 541595"/>
                  <a:gd name="connsiteY48" fmla="*/ 404175 h 533511"/>
                  <a:gd name="connsiteX49" fmla="*/ 64668 w 541595"/>
                  <a:gd name="connsiteY49" fmla="*/ 371841 h 533511"/>
                  <a:gd name="connsiteX50" fmla="*/ 32334 w 541595"/>
                  <a:gd name="connsiteY50" fmla="*/ 339507 h 533511"/>
                  <a:gd name="connsiteX51" fmla="*/ 0 w 541595"/>
                  <a:gd name="connsiteY51" fmla="*/ 307173 h 533511"/>
                  <a:gd name="connsiteX52" fmla="*/ 0 w 541595"/>
                  <a:gd name="connsiteY52" fmla="*/ 226338 h 533511"/>
                  <a:gd name="connsiteX53" fmla="*/ 32334 w 541595"/>
                  <a:gd name="connsiteY53" fmla="*/ 194004 h 533511"/>
                  <a:gd name="connsiteX54" fmla="*/ 64668 w 541595"/>
                  <a:gd name="connsiteY54" fmla="*/ 161670 h 533511"/>
                  <a:gd name="connsiteX55" fmla="*/ 32334 w 541595"/>
                  <a:gd name="connsiteY55" fmla="*/ 129336 h 533511"/>
                  <a:gd name="connsiteX56" fmla="*/ 0 w 541595"/>
                  <a:gd name="connsiteY56" fmla="*/ 97002 h 533511"/>
                  <a:gd name="connsiteX57" fmla="*/ 0 w 541595"/>
                  <a:gd name="connsiteY57" fmla="*/ 32334 h 533511"/>
                  <a:gd name="connsiteX58" fmla="*/ 32334 w 541595"/>
                  <a:gd name="connsiteY58" fmla="*/ 0 h 533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541595" h="533511">
                    <a:moveTo>
                      <a:pt x="485010" y="363759"/>
                    </a:moveTo>
                    <a:lnTo>
                      <a:pt x="509261" y="363759"/>
                    </a:lnTo>
                    <a:cubicBezTo>
                      <a:pt x="527126" y="363759"/>
                      <a:pt x="541595" y="378227"/>
                      <a:pt x="541595" y="396093"/>
                    </a:cubicBezTo>
                    <a:lnTo>
                      <a:pt x="541595" y="444594"/>
                    </a:lnTo>
                    <a:cubicBezTo>
                      <a:pt x="541595" y="462458"/>
                      <a:pt x="527126" y="476928"/>
                      <a:pt x="509261" y="476928"/>
                    </a:cubicBezTo>
                    <a:lnTo>
                      <a:pt x="485010" y="476928"/>
                    </a:lnTo>
                    <a:cubicBezTo>
                      <a:pt x="480548" y="476928"/>
                      <a:pt x="476927" y="473306"/>
                      <a:pt x="476927" y="468843"/>
                    </a:cubicBezTo>
                    <a:lnTo>
                      <a:pt x="476927" y="371841"/>
                    </a:lnTo>
                    <a:cubicBezTo>
                      <a:pt x="477007" y="367411"/>
                      <a:pt x="480580" y="363838"/>
                      <a:pt x="485010" y="363759"/>
                    </a:cubicBezTo>
                    <a:close/>
                    <a:moveTo>
                      <a:pt x="200471" y="315580"/>
                    </a:moveTo>
                    <a:cubicBezTo>
                      <a:pt x="174926" y="315580"/>
                      <a:pt x="154232" y="336274"/>
                      <a:pt x="154232" y="361819"/>
                    </a:cubicBezTo>
                    <a:lnTo>
                      <a:pt x="154232" y="375236"/>
                    </a:lnTo>
                    <a:cubicBezTo>
                      <a:pt x="154232" y="382996"/>
                      <a:pt x="160538" y="389302"/>
                      <a:pt x="168298" y="389302"/>
                    </a:cubicBezTo>
                    <a:lnTo>
                      <a:pt x="346135" y="389302"/>
                    </a:lnTo>
                    <a:cubicBezTo>
                      <a:pt x="353895" y="389302"/>
                      <a:pt x="360201" y="382996"/>
                      <a:pt x="360201" y="375236"/>
                    </a:cubicBezTo>
                    <a:lnTo>
                      <a:pt x="359878" y="361819"/>
                    </a:lnTo>
                    <a:cubicBezTo>
                      <a:pt x="359878" y="336274"/>
                      <a:pt x="339185" y="315580"/>
                      <a:pt x="313640" y="315580"/>
                    </a:cubicBezTo>
                    <a:close/>
                    <a:moveTo>
                      <a:pt x="485011" y="210171"/>
                    </a:moveTo>
                    <a:lnTo>
                      <a:pt x="509261" y="210171"/>
                    </a:lnTo>
                    <a:cubicBezTo>
                      <a:pt x="527125" y="210171"/>
                      <a:pt x="541595" y="224641"/>
                      <a:pt x="541595" y="242505"/>
                    </a:cubicBezTo>
                    <a:lnTo>
                      <a:pt x="541595" y="291006"/>
                    </a:lnTo>
                    <a:cubicBezTo>
                      <a:pt x="541595" y="308871"/>
                      <a:pt x="527125" y="323340"/>
                      <a:pt x="509261" y="323340"/>
                    </a:cubicBezTo>
                    <a:lnTo>
                      <a:pt x="485011" y="323340"/>
                    </a:lnTo>
                    <a:cubicBezTo>
                      <a:pt x="480549" y="323340"/>
                      <a:pt x="476927" y="319718"/>
                      <a:pt x="476927" y="315258"/>
                    </a:cubicBezTo>
                    <a:lnTo>
                      <a:pt x="476927" y="218256"/>
                    </a:lnTo>
                    <a:cubicBezTo>
                      <a:pt x="477008" y="213826"/>
                      <a:pt x="480581" y="210253"/>
                      <a:pt x="485011" y="210171"/>
                    </a:cubicBezTo>
                    <a:close/>
                    <a:moveTo>
                      <a:pt x="257540" y="161670"/>
                    </a:moveTo>
                    <a:cubicBezTo>
                      <a:pt x="226192" y="161670"/>
                      <a:pt x="200795" y="187084"/>
                      <a:pt x="200795" y="218417"/>
                    </a:cubicBezTo>
                    <a:cubicBezTo>
                      <a:pt x="200795" y="249765"/>
                      <a:pt x="226192" y="275162"/>
                      <a:pt x="257540" y="275162"/>
                    </a:cubicBezTo>
                    <a:cubicBezTo>
                      <a:pt x="288888" y="275162"/>
                      <a:pt x="314286" y="249765"/>
                      <a:pt x="314286" y="218417"/>
                    </a:cubicBezTo>
                    <a:cubicBezTo>
                      <a:pt x="314286" y="187069"/>
                      <a:pt x="288888" y="161670"/>
                      <a:pt x="257540" y="161670"/>
                    </a:cubicBezTo>
                    <a:close/>
                    <a:moveTo>
                      <a:pt x="485010" y="56586"/>
                    </a:moveTo>
                    <a:lnTo>
                      <a:pt x="509261" y="56586"/>
                    </a:lnTo>
                    <a:cubicBezTo>
                      <a:pt x="527126" y="56586"/>
                      <a:pt x="541595" y="71054"/>
                      <a:pt x="541595" y="88920"/>
                    </a:cubicBezTo>
                    <a:lnTo>
                      <a:pt x="541595" y="137421"/>
                    </a:lnTo>
                    <a:cubicBezTo>
                      <a:pt x="541595" y="155285"/>
                      <a:pt x="527126" y="169755"/>
                      <a:pt x="509261" y="169755"/>
                    </a:cubicBezTo>
                    <a:lnTo>
                      <a:pt x="485010" y="169755"/>
                    </a:lnTo>
                    <a:cubicBezTo>
                      <a:pt x="480548" y="169755"/>
                      <a:pt x="476927" y="166133"/>
                      <a:pt x="476927" y="161670"/>
                    </a:cubicBezTo>
                    <a:lnTo>
                      <a:pt x="476927" y="64668"/>
                    </a:lnTo>
                    <a:cubicBezTo>
                      <a:pt x="477007" y="60238"/>
                      <a:pt x="480580" y="56665"/>
                      <a:pt x="485010" y="56586"/>
                    </a:cubicBezTo>
                    <a:close/>
                    <a:moveTo>
                      <a:pt x="32334" y="0"/>
                    </a:moveTo>
                    <a:lnTo>
                      <a:pt x="404175" y="0"/>
                    </a:lnTo>
                    <a:cubicBezTo>
                      <a:pt x="422039" y="0"/>
                      <a:pt x="436509" y="14470"/>
                      <a:pt x="436509" y="32334"/>
                    </a:cubicBezTo>
                    <a:lnTo>
                      <a:pt x="436509" y="501177"/>
                    </a:lnTo>
                    <a:cubicBezTo>
                      <a:pt x="436509" y="519042"/>
                      <a:pt x="422039" y="533511"/>
                      <a:pt x="404175" y="533511"/>
                    </a:cubicBezTo>
                    <a:lnTo>
                      <a:pt x="32334" y="533511"/>
                    </a:lnTo>
                    <a:cubicBezTo>
                      <a:pt x="14469" y="533511"/>
                      <a:pt x="0" y="519042"/>
                      <a:pt x="0" y="501177"/>
                    </a:cubicBezTo>
                    <a:lnTo>
                      <a:pt x="0" y="436509"/>
                    </a:lnTo>
                    <a:cubicBezTo>
                      <a:pt x="0" y="418645"/>
                      <a:pt x="14469" y="404175"/>
                      <a:pt x="32334" y="404175"/>
                    </a:cubicBezTo>
                    <a:cubicBezTo>
                      <a:pt x="50198" y="404175"/>
                      <a:pt x="64668" y="389706"/>
                      <a:pt x="64668" y="371841"/>
                    </a:cubicBezTo>
                    <a:cubicBezTo>
                      <a:pt x="64668" y="353977"/>
                      <a:pt x="50198" y="339507"/>
                      <a:pt x="32334" y="339507"/>
                    </a:cubicBezTo>
                    <a:cubicBezTo>
                      <a:pt x="14469" y="339507"/>
                      <a:pt x="0" y="325038"/>
                      <a:pt x="0" y="307173"/>
                    </a:cubicBezTo>
                    <a:lnTo>
                      <a:pt x="0" y="226338"/>
                    </a:lnTo>
                    <a:cubicBezTo>
                      <a:pt x="0" y="208474"/>
                      <a:pt x="14469" y="194004"/>
                      <a:pt x="32334" y="194004"/>
                    </a:cubicBezTo>
                    <a:cubicBezTo>
                      <a:pt x="50198" y="194004"/>
                      <a:pt x="64668" y="179535"/>
                      <a:pt x="64668" y="161670"/>
                    </a:cubicBezTo>
                    <a:cubicBezTo>
                      <a:pt x="64668" y="143806"/>
                      <a:pt x="50198" y="129336"/>
                      <a:pt x="32334" y="129336"/>
                    </a:cubicBezTo>
                    <a:cubicBezTo>
                      <a:pt x="14469" y="129336"/>
                      <a:pt x="0" y="114867"/>
                      <a:pt x="0" y="97002"/>
                    </a:cubicBezTo>
                    <a:lnTo>
                      <a:pt x="0" y="32334"/>
                    </a:lnTo>
                    <a:cubicBezTo>
                      <a:pt x="0" y="14470"/>
                      <a:pt x="14469" y="0"/>
                      <a:pt x="32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6" name="任意多边形: 形状 30">
            <a:extLst>
              <a:ext uri="{FF2B5EF4-FFF2-40B4-BE49-F238E27FC236}">
                <a16:creationId xmlns:a16="http://schemas.microsoft.com/office/drawing/2014/main" id="{313A8A27-D987-3DBF-9EC9-D968F5D364D7}"/>
              </a:ext>
            </a:extLst>
          </p:cNvPr>
          <p:cNvSpPr/>
          <p:nvPr/>
        </p:nvSpPr>
        <p:spPr>
          <a:xfrm rot="16200000">
            <a:off x="10674104" y="5410932"/>
            <a:ext cx="274546" cy="592029"/>
          </a:xfrm>
          <a:custGeom>
            <a:avLst/>
            <a:gdLst>
              <a:gd name="connsiteX0" fmla="*/ 263367 w 286227"/>
              <a:gd name="connsiteY0" fmla="*/ 571500 h 617220"/>
              <a:gd name="connsiteX1" fmla="*/ 286227 w 286227"/>
              <a:gd name="connsiteY1" fmla="*/ 594360 h 617220"/>
              <a:gd name="connsiteX2" fmla="*/ 263367 w 286227"/>
              <a:gd name="connsiteY2" fmla="*/ 617220 h 617220"/>
              <a:gd name="connsiteX3" fmla="*/ 240507 w 286227"/>
              <a:gd name="connsiteY3" fmla="*/ 594360 h 617220"/>
              <a:gd name="connsiteX4" fmla="*/ 263367 w 286227"/>
              <a:gd name="connsiteY4" fmla="*/ 571500 h 617220"/>
              <a:gd name="connsiteX5" fmla="*/ 143114 w 286227"/>
              <a:gd name="connsiteY5" fmla="*/ 571500 h 617220"/>
              <a:gd name="connsiteX6" fmla="*/ 165974 w 286227"/>
              <a:gd name="connsiteY6" fmla="*/ 594360 h 617220"/>
              <a:gd name="connsiteX7" fmla="*/ 143114 w 286227"/>
              <a:gd name="connsiteY7" fmla="*/ 617220 h 617220"/>
              <a:gd name="connsiteX8" fmla="*/ 120254 w 286227"/>
              <a:gd name="connsiteY8" fmla="*/ 594360 h 617220"/>
              <a:gd name="connsiteX9" fmla="*/ 143114 w 286227"/>
              <a:gd name="connsiteY9" fmla="*/ 571500 h 617220"/>
              <a:gd name="connsiteX10" fmla="*/ 22860 w 286227"/>
              <a:gd name="connsiteY10" fmla="*/ 571500 h 617220"/>
              <a:gd name="connsiteX11" fmla="*/ 45720 w 286227"/>
              <a:gd name="connsiteY11" fmla="*/ 594360 h 617220"/>
              <a:gd name="connsiteX12" fmla="*/ 22860 w 286227"/>
              <a:gd name="connsiteY12" fmla="*/ 617220 h 617220"/>
              <a:gd name="connsiteX13" fmla="*/ 0 w 286227"/>
              <a:gd name="connsiteY13" fmla="*/ 594360 h 617220"/>
              <a:gd name="connsiteX14" fmla="*/ 22860 w 286227"/>
              <a:gd name="connsiteY14" fmla="*/ 571500 h 617220"/>
              <a:gd name="connsiteX15" fmla="*/ 263367 w 286227"/>
              <a:gd name="connsiteY15" fmla="*/ 428625 h 617220"/>
              <a:gd name="connsiteX16" fmla="*/ 286227 w 286227"/>
              <a:gd name="connsiteY16" fmla="*/ 451485 h 617220"/>
              <a:gd name="connsiteX17" fmla="*/ 263367 w 286227"/>
              <a:gd name="connsiteY17" fmla="*/ 474345 h 617220"/>
              <a:gd name="connsiteX18" fmla="*/ 240507 w 286227"/>
              <a:gd name="connsiteY18" fmla="*/ 451485 h 617220"/>
              <a:gd name="connsiteX19" fmla="*/ 263367 w 286227"/>
              <a:gd name="connsiteY19" fmla="*/ 428625 h 617220"/>
              <a:gd name="connsiteX20" fmla="*/ 143114 w 286227"/>
              <a:gd name="connsiteY20" fmla="*/ 428625 h 617220"/>
              <a:gd name="connsiteX21" fmla="*/ 165974 w 286227"/>
              <a:gd name="connsiteY21" fmla="*/ 451485 h 617220"/>
              <a:gd name="connsiteX22" fmla="*/ 143114 w 286227"/>
              <a:gd name="connsiteY22" fmla="*/ 474345 h 617220"/>
              <a:gd name="connsiteX23" fmla="*/ 120254 w 286227"/>
              <a:gd name="connsiteY23" fmla="*/ 451485 h 617220"/>
              <a:gd name="connsiteX24" fmla="*/ 143114 w 286227"/>
              <a:gd name="connsiteY24" fmla="*/ 428625 h 617220"/>
              <a:gd name="connsiteX25" fmla="*/ 22860 w 286227"/>
              <a:gd name="connsiteY25" fmla="*/ 428625 h 617220"/>
              <a:gd name="connsiteX26" fmla="*/ 45720 w 286227"/>
              <a:gd name="connsiteY26" fmla="*/ 451485 h 617220"/>
              <a:gd name="connsiteX27" fmla="*/ 22860 w 286227"/>
              <a:gd name="connsiteY27" fmla="*/ 474345 h 617220"/>
              <a:gd name="connsiteX28" fmla="*/ 0 w 286227"/>
              <a:gd name="connsiteY28" fmla="*/ 451485 h 617220"/>
              <a:gd name="connsiteX29" fmla="*/ 22860 w 286227"/>
              <a:gd name="connsiteY29" fmla="*/ 428625 h 617220"/>
              <a:gd name="connsiteX30" fmla="*/ 263367 w 286227"/>
              <a:gd name="connsiteY30" fmla="*/ 285750 h 617220"/>
              <a:gd name="connsiteX31" fmla="*/ 286227 w 286227"/>
              <a:gd name="connsiteY31" fmla="*/ 308610 h 617220"/>
              <a:gd name="connsiteX32" fmla="*/ 263367 w 286227"/>
              <a:gd name="connsiteY32" fmla="*/ 331470 h 617220"/>
              <a:gd name="connsiteX33" fmla="*/ 240507 w 286227"/>
              <a:gd name="connsiteY33" fmla="*/ 308610 h 617220"/>
              <a:gd name="connsiteX34" fmla="*/ 263367 w 286227"/>
              <a:gd name="connsiteY34" fmla="*/ 285750 h 617220"/>
              <a:gd name="connsiteX35" fmla="*/ 143114 w 286227"/>
              <a:gd name="connsiteY35" fmla="*/ 285750 h 617220"/>
              <a:gd name="connsiteX36" fmla="*/ 165974 w 286227"/>
              <a:gd name="connsiteY36" fmla="*/ 308610 h 617220"/>
              <a:gd name="connsiteX37" fmla="*/ 143114 w 286227"/>
              <a:gd name="connsiteY37" fmla="*/ 331470 h 617220"/>
              <a:gd name="connsiteX38" fmla="*/ 120254 w 286227"/>
              <a:gd name="connsiteY38" fmla="*/ 308610 h 617220"/>
              <a:gd name="connsiteX39" fmla="*/ 143114 w 286227"/>
              <a:gd name="connsiteY39" fmla="*/ 285750 h 617220"/>
              <a:gd name="connsiteX40" fmla="*/ 22860 w 286227"/>
              <a:gd name="connsiteY40" fmla="*/ 285750 h 617220"/>
              <a:gd name="connsiteX41" fmla="*/ 45720 w 286227"/>
              <a:gd name="connsiteY41" fmla="*/ 308610 h 617220"/>
              <a:gd name="connsiteX42" fmla="*/ 22860 w 286227"/>
              <a:gd name="connsiteY42" fmla="*/ 331470 h 617220"/>
              <a:gd name="connsiteX43" fmla="*/ 0 w 286227"/>
              <a:gd name="connsiteY43" fmla="*/ 308610 h 617220"/>
              <a:gd name="connsiteX44" fmla="*/ 22860 w 286227"/>
              <a:gd name="connsiteY44" fmla="*/ 285750 h 617220"/>
              <a:gd name="connsiteX45" fmla="*/ 263367 w 286227"/>
              <a:gd name="connsiteY45" fmla="*/ 142875 h 617220"/>
              <a:gd name="connsiteX46" fmla="*/ 286227 w 286227"/>
              <a:gd name="connsiteY46" fmla="*/ 165735 h 617220"/>
              <a:gd name="connsiteX47" fmla="*/ 263367 w 286227"/>
              <a:gd name="connsiteY47" fmla="*/ 188595 h 617220"/>
              <a:gd name="connsiteX48" fmla="*/ 240507 w 286227"/>
              <a:gd name="connsiteY48" fmla="*/ 165735 h 617220"/>
              <a:gd name="connsiteX49" fmla="*/ 263367 w 286227"/>
              <a:gd name="connsiteY49" fmla="*/ 142875 h 617220"/>
              <a:gd name="connsiteX50" fmla="*/ 143114 w 286227"/>
              <a:gd name="connsiteY50" fmla="*/ 142875 h 617220"/>
              <a:gd name="connsiteX51" fmla="*/ 165974 w 286227"/>
              <a:gd name="connsiteY51" fmla="*/ 165735 h 617220"/>
              <a:gd name="connsiteX52" fmla="*/ 143114 w 286227"/>
              <a:gd name="connsiteY52" fmla="*/ 188595 h 617220"/>
              <a:gd name="connsiteX53" fmla="*/ 120254 w 286227"/>
              <a:gd name="connsiteY53" fmla="*/ 165735 h 617220"/>
              <a:gd name="connsiteX54" fmla="*/ 143114 w 286227"/>
              <a:gd name="connsiteY54" fmla="*/ 142875 h 617220"/>
              <a:gd name="connsiteX55" fmla="*/ 22860 w 286227"/>
              <a:gd name="connsiteY55" fmla="*/ 142875 h 617220"/>
              <a:gd name="connsiteX56" fmla="*/ 45720 w 286227"/>
              <a:gd name="connsiteY56" fmla="*/ 165735 h 617220"/>
              <a:gd name="connsiteX57" fmla="*/ 22860 w 286227"/>
              <a:gd name="connsiteY57" fmla="*/ 188595 h 617220"/>
              <a:gd name="connsiteX58" fmla="*/ 0 w 286227"/>
              <a:gd name="connsiteY58" fmla="*/ 165735 h 617220"/>
              <a:gd name="connsiteX59" fmla="*/ 22860 w 286227"/>
              <a:gd name="connsiteY59" fmla="*/ 142875 h 617220"/>
              <a:gd name="connsiteX60" fmla="*/ 263367 w 286227"/>
              <a:gd name="connsiteY60" fmla="*/ 0 h 617220"/>
              <a:gd name="connsiteX61" fmla="*/ 286227 w 286227"/>
              <a:gd name="connsiteY61" fmla="*/ 22860 h 617220"/>
              <a:gd name="connsiteX62" fmla="*/ 263367 w 286227"/>
              <a:gd name="connsiteY62" fmla="*/ 45720 h 617220"/>
              <a:gd name="connsiteX63" fmla="*/ 240507 w 286227"/>
              <a:gd name="connsiteY63" fmla="*/ 22860 h 617220"/>
              <a:gd name="connsiteX64" fmla="*/ 263367 w 286227"/>
              <a:gd name="connsiteY64" fmla="*/ 0 h 617220"/>
              <a:gd name="connsiteX65" fmla="*/ 143114 w 286227"/>
              <a:gd name="connsiteY65" fmla="*/ 0 h 617220"/>
              <a:gd name="connsiteX66" fmla="*/ 165974 w 286227"/>
              <a:gd name="connsiteY66" fmla="*/ 22860 h 617220"/>
              <a:gd name="connsiteX67" fmla="*/ 143114 w 286227"/>
              <a:gd name="connsiteY67" fmla="*/ 45720 h 617220"/>
              <a:gd name="connsiteX68" fmla="*/ 120254 w 286227"/>
              <a:gd name="connsiteY68" fmla="*/ 22860 h 617220"/>
              <a:gd name="connsiteX69" fmla="*/ 143114 w 286227"/>
              <a:gd name="connsiteY69" fmla="*/ 0 h 617220"/>
              <a:gd name="connsiteX70" fmla="*/ 22860 w 286227"/>
              <a:gd name="connsiteY70" fmla="*/ 0 h 617220"/>
              <a:gd name="connsiteX71" fmla="*/ 45720 w 286227"/>
              <a:gd name="connsiteY71" fmla="*/ 22860 h 617220"/>
              <a:gd name="connsiteX72" fmla="*/ 22860 w 286227"/>
              <a:gd name="connsiteY72" fmla="*/ 45720 h 617220"/>
              <a:gd name="connsiteX73" fmla="*/ 0 w 286227"/>
              <a:gd name="connsiteY73" fmla="*/ 22860 h 617220"/>
              <a:gd name="connsiteX74" fmla="*/ 22860 w 286227"/>
              <a:gd name="connsiteY74" fmla="*/ 0 h 61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286227" h="617220">
                <a:moveTo>
                  <a:pt x="263367" y="571500"/>
                </a:moveTo>
                <a:cubicBezTo>
                  <a:pt x="275992" y="571500"/>
                  <a:pt x="286227" y="581735"/>
                  <a:pt x="286227" y="594360"/>
                </a:cubicBezTo>
                <a:cubicBezTo>
                  <a:pt x="286227" y="606985"/>
                  <a:pt x="275992" y="617220"/>
                  <a:pt x="263367" y="617220"/>
                </a:cubicBezTo>
                <a:cubicBezTo>
                  <a:pt x="250742" y="617220"/>
                  <a:pt x="240507" y="606985"/>
                  <a:pt x="240507" y="594360"/>
                </a:cubicBezTo>
                <a:cubicBezTo>
                  <a:pt x="240507" y="581735"/>
                  <a:pt x="250742" y="571500"/>
                  <a:pt x="263367" y="571500"/>
                </a:cubicBezTo>
                <a:close/>
                <a:moveTo>
                  <a:pt x="143114" y="571500"/>
                </a:moveTo>
                <a:cubicBezTo>
                  <a:pt x="155739" y="571500"/>
                  <a:pt x="165974" y="581735"/>
                  <a:pt x="165974" y="594360"/>
                </a:cubicBezTo>
                <a:cubicBezTo>
                  <a:pt x="165974" y="606985"/>
                  <a:pt x="155739" y="617220"/>
                  <a:pt x="143114" y="617220"/>
                </a:cubicBezTo>
                <a:cubicBezTo>
                  <a:pt x="130489" y="617220"/>
                  <a:pt x="120254" y="606985"/>
                  <a:pt x="120254" y="594360"/>
                </a:cubicBezTo>
                <a:cubicBezTo>
                  <a:pt x="120254" y="581735"/>
                  <a:pt x="130489" y="571500"/>
                  <a:pt x="143114" y="571500"/>
                </a:cubicBezTo>
                <a:close/>
                <a:moveTo>
                  <a:pt x="22860" y="571500"/>
                </a:moveTo>
                <a:cubicBezTo>
                  <a:pt x="35485" y="571500"/>
                  <a:pt x="45720" y="581735"/>
                  <a:pt x="45720" y="594360"/>
                </a:cubicBezTo>
                <a:cubicBezTo>
                  <a:pt x="45720" y="606985"/>
                  <a:pt x="35485" y="617220"/>
                  <a:pt x="22860" y="617220"/>
                </a:cubicBezTo>
                <a:cubicBezTo>
                  <a:pt x="10235" y="617220"/>
                  <a:pt x="0" y="606985"/>
                  <a:pt x="0" y="594360"/>
                </a:cubicBezTo>
                <a:cubicBezTo>
                  <a:pt x="0" y="581735"/>
                  <a:pt x="10235" y="571500"/>
                  <a:pt x="22860" y="571500"/>
                </a:cubicBezTo>
                <a:close/>
                <a:moveTo>
                  <a:pt x="263367" y="428625"/>
                </a:moveTo>
                <a:cubicBezTo>
                  <a:pt x="275992" y="428625"/>
                  <a:pt x="286227" y="438860"/>
                  <a:pt x="286227" y="451485"/>
                </a:cubicBezTo>
                <a:cubicBezTo>
                  <a:pt x="286227" y="464110"/>
                  <a:pt x="275992" y="474345"/>
                  <a:pt x="263367" y="474345"/>
                </a:cubicBezTo>
                <a:cubicBezTo>
                  <a:pt x="250742" y="474345"/>
                  <a:pt x="240507" y="464110"/>
                  <a:pt x="240507" y="451485"/>
                </a:cubicBezTo>
                <a:cubicBezTo>
                  <a:pt x="240507" y="438860"/>
                  <a:pt x="250742" y="428625"/>
                  <a:pt x="263367" y="428625"/>
                </a:cubicBezTo>
                <a:close/>
                <a:moveTo>
                  <a:pt x="143114" y="428625"/>
                </a:moveTo>
                <a:cubicBezTo>
                  <a:pt x="155739" y="428625"/>
                  <a:pt x="165974" y="438860"/>
                  <a:pt x="165974" y="451485"/>
                </a:cubicBezTo>
                <a:cubicBezTo>
                  <a:pt x="165974" y="464110"/>
                  <a:pt x="155739" y="474345"/>
                  <a:pt x="143114" y="474345"/>
                </a:cubicBezTo>
                <a:cubicBezTo>
                  <a:pt x="130489" y="474345"/>
                  <a:pt x="120254" y="464110"/>
                  <a:pt x="120254" y="451485"/>
                </a:cubicBezTo>
                <a:cubicBezTo>
                  <a:pt x="120254" y="438860"/>
                  <a:pt x="130489" y="428625"/>
                  <a:pt x="143114" y="428625"/>
                </a:cubicBezTo>
                <a:close/>
                <a:moveTo>
                  <a:pt x="22860" y="428625"/>
                </a:moveTo>
                <a:cubicBezTo>
                  <a:pt x="35485" y="428625"/>
                  <a:pt x="45720" y="438860"/>
                  <a:pt x="45720" y="451485"/>
                </a:cubicBezTo>
                <a:cubicBezTo>
                  <a:pt x="45720" y="464110"/>
                  <a:pt x="35485" y="474345"/>
                  <a:pt x="22860" y="474345"/>
                </a:cubicBezTo>
                <a:cubicBezTo>
                  <a:pt x="10235" y="474345"/>
                  <a:pt x="0" y="464110"/>
                  <a:pt x="0" y="451485"/>
                </a:cubicBezTo>
                <a:cubicBezTo>
                  <a:pt x="0" y="438860"/>
                  <a:pt x="10235" y="428625"/>
                  <a:pt x="22860" y="428625"/>
                </a:cubicBezTo>
                <a:close/>
                <a:moveTo>
                  <a:pt x="263367" y="285750"/>
                </a:moveTo>
                <a:cubicBezTo>
                  <a:pt x="275992" y="285750"/>
                  <a:pt x="286227" y="295985"/>
                  <a:pt x="286227" y="308610"/>
                </a:cubicBezTo>
                <a:cubicBezTo>
                  <a:pt x="286227" y="321235"/>
                  <a:pt x="275992" y="331470"/>
                  <a:pt x="263367" y="331470"/>
                </a:cubicBezTo>
                <a:cubicBezTo>
                  <a:pt x="250742" y="331470"/>
                  <a:pt x="240507" y="321235"/>
                  <a:pt x="240507" y="308610"/>
                </a:cubicBezTo>
                <a:cubicBezTo>
                  <a:pt x="240507" y="295985"/>
                  <a:pt x="250742" y="285750"/>
                  <a:pt x="263367" y="285750"/>
                </a:cubicBezTo>
                <a:close/>
                <a:moveTo>
                  <a:pt x="143114" y="285750"/>
                </a:moveTo>
                <a:cubicBezTo>
                  <a:pt x="155739" y="285750"/>
                  <a:pt x="165974" y="295985"/>
                  <a:pt x="165974" y="308610"/>
                </a:cubicBezTo>
                <a:cubicBezTo>
                  <a:pt x="165974" y="321235"/>
                  <a:pt x="155739" y="331470"/>
                  <a:pt x="143114" y="331470"/>
                </a:cubicBezTo>
                <a:cubicBezTo>
                  <a:pt x="130489" y="331470"/>
                  <a:pt x="120254" y="321235"/>
                  <a:pt x="120254" y="308610"/>
                </a:cubicBezTo>
                <a:cubicBezTo>
                  <a:pt x="120254" y="295985"/>
                  <a:pt x="130489" y="285750"/>
                  <a:pt x="143114" y="285750"/>
                </a:cubicBezTo>
                <a:close/>
                <a:moveTo>
                  <a:pt x="22860" y="285750"/>
                </a:moveTo>
                <a:cubicBezTo>
                  <a:pt x="35485" y="285750"/>
                  <a:pt x="45720" y="295985"/>
                  <a:pt x="45720" y="308610"/>
                </a:cubicBezTo>
                <a:cubicBezTo>
                  <a:pt x="45720" y="321235"/>
                  <a:pt x="35485" y="331470"/>
                  <a:pt x="22860" y="331470"/>
                </a:cubicBezTo>
                <a:cubicBezTo>
                  <a:pt x="10235" y="331470"/>
                  <a:pt x="0" y="321235"/>
                  <a:pt x="0" y="308610"/>
                </a:cubicBezTo>
                <a:cubicBezTo>
                  <a:pt x="0" y="295985"/>
                  <a:pt x="10235" y="285750"/>
                  <a:pt x="22860" y="285750"/>
                </a:cubicBezTo>
                <a:close/>
                <a:moveTo>
                  <a:pt x="263367" y="142875"/>
                </a:moveTo>
                <a:cubicBezTo>
                  <a:pt x="275992" y="142875"/>
                  <a:pt x="286227" y="153110"/>
                  <a:pt x="286227" y="165735"/>
                </a:cubicBezTo>
                <a:cubicBezTo>
                  <a:pt x="286227" y="178360"/>
                  <a:pt x="275992" y="188595"/>
                  <a:pt x="263367" y="188595"/>
                </a:cubicBezTo>
                <a:cubicBezTo>
                  <a:pt x="250742" y="188595"/>
                  <a:pt x="240507" y="178360"/>
                  <a:pt x="240507" y="165735"/>
                </a:cubicBezTo>
                <a:cubicBezTo>
                  <a:pt x="240507" y="153110"/>
                  <a:pt x="250742" y="142875"/>
                  <a:pt x="263367" y="142875"/>
                </a:cubicBezTo>
                <a:close/>
                <a:moveTo>
                  <a:pt x="143114" y="142875"/>
                </a:moveTo>
                <a:cubicBezTo>
                  <a:pt x="155739" y="142875"/>
                  <a:pt x="165974" y="153110"/>
                  <a:pt x="165974" y="165735"/>
                </a:cubicBezTo>
                <a:cubicBezTo>
                  <a:pt x="165974" y="178360"/>
                  <a:pt x="155739" y="188595"/>
                  <a:pt x="143114" y="188595"/>
                </a:cubicBezTo>
                <a:cubicBezTo>
                  <a:pt x="130489" y="188595"/>
                  <a:pt x="120254" y="178360"/>
                  <a:pt x="120254" y="165735"/>
                </a:cubicBezTo>
                <a:cubicBezTo>
                  <a:pt x="120254" y="153110"/>
                  <a:pt x="130489" y="142875"/>
                  <a:pt x="143114" y="142875"/>
                </a:cubicBezTo>
                <a:close/>
                <a:moveTo>
                  <a:pt x="22860" y="142875"/>
                </a:moveTo>
                <a:cubicBezTo>
                  <a:pt x="35485" y="142875"/>
                  <a:pt x="45720" y="153110"/>
                  <a:pt x="45720" y="165735"/>
                </a:cubicBezTo>
                <a:cubicBezTo>
                  <a:pt x="45720" y="178360"/>
                  <a:pt x="35485" y="188595"/>
                  <a:pt x="22860" y="188595"/>
                </a:cubicBezTo>
                <a:cubicBezTo>
                  <a:pt x="10235" y="188595"/>
                  <a:pt x="0" y="178360"/>
                  <a:pt x="0" y="165735"/>
                </a:cubicBezTo>
                <a:cubicBezTo>
                  <a:pt x="0" y="153110"/>
                  <a:pt x="10235" y="142875"/>
                  <a:pt x="22860" y="142875"/>
                </a:cubicBezTo>
                <a:close/>
                <a:moveTo>
                  <a:pt x="263367" y="0"/>
                </a:moveTo>
                <a:cubicBezTo>
                  <a:pt x="275992" y="0"/>
                  <a:pt x="286227" y="10235"/>
                  <a:pt x="286227" y="22860"/>
                </a:cubicBezTo>
                <a:cubicBezTo>
                  <a:pt x="286227" y="35485"/>
                  <a:pt x="275992" y="45720"/>
                  <a:pt x="263367" y="45720"/>
                </a:cubicBezTo>
                <a:cubicBezTo>
                  <a:pt x="250742" y="45720"/>
                  <a:pt x="240507" y="35485"/>
                  <a:pt x="240507" y="22860"/>
                </a:cubicBezTo>
                <a:cubicBezTo>
                  <a:pt x="240507" y="10235"/>
                  <a:pt x="250742" y="0"/>
                  <a:pt x="263367" y="0"/>
                </a:cubicBezTo>
                <a:close/>
                <a:moveTo>
                  <a:pt x="143114" y="0"/>
                </a:moveTo>
                <a:cubicBezTo>
                  <a:pt x="155739" y="0"/>
                  <a:pt x="165974" y="10235"/>
                  <a:pt x="165974" y="22860"/>
                </a:cubicBezTo>
                <a:cubicBezTo>
                  <a:pt x="165974" y="35485"/>
                  <a:pt x="155739" y="45720"/>
                  <a:pt x="143114" y="45720"/>
                </a:cubicBezTo>
                <a:cubicBezTo>
                  <a:pt x="130489" y="45720"/>
                  <a:pt x="120254" y="35485"/>
                  <a:pt x="120254" y="22860"/>
                </a:cubicBezTo>
                <a:cubicBezTo>
                  <a:pt x="120254" y="10235"/>
                  <a:pt x="130489" y="0"/>
                  <a:pt x="143114" y="0"/>
                </a:cubicBezTo>
                <a:close/>
                <a:moveTo>
                  <a:pt x="22860" y="0"/>
                </a:moveTo>
                <a:cubicBezTo>
                  <a:pt x="35485" y="0"/>
                  <a:pt x="45720" y="10235"/>
                  <a:pt x="45720" y="22860"/>
                </a:cubicBezTo>
                <a:cubicBezTo>
                  <a:pt x="45720" y="35485"/>
                  <a:pt x="35485" y="45720"/>
                  <a:pt x="22860" y="45720"/>
                </a:cubicBezTo>
                <a:cubicBezTo>
                  <a:pt x="10235" y="45720"/>
                  <a:pt x="0" y="35485"/>
                  <a:pt x="0" y="22860"/>
                </a:cubicBezTo>
                <a:cubicBezTo>
                  <a:pt x="0" y="10235"/>
                  <a:pt x="10235" y="0"/>
                  <a:pt x="22860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050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矩形 81">
            <a:extLst>
              <a:ext uri="{FF2B5EF4-FFF2-40B4-BE49-F238E27FC236}">
                <a16:creationId xmlns:a16="http://schemas.microsoft.com/office/drawing/2014/main" id="{9FB07EA2-C00B-A1C6-5EEF-E0AD6D0E872E}"/>
              </a:ext>
            </a:extLst>
          </p:cNvPr>
          <p:cNvSpPr/>
          <p:nvPr/>
        </p:nvSpPr>
        <p:spPr>
          <a:xfrm>
            <a:off x="0" y="4856536"/>
            <a:ext cx="12192000" cy="2001463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爱设计-1">
            <a:extLst>
              <a:ext uri="{FF2B5EF4-FFF2-40B4-BE49-F238E27FC236}">
                <a16:creationId xmlns:a16="http://schemas.microsoft.com/office/drawing/2014/main" id="{4177D596-06B9-DDDA-8F9A-B3C4324BB3BF}"/>
              </a:ext>
            </a:extLst>
          </p:cNvPr>
          <p:cNvSpPr/>
          <p:nvPr/>
        </p:nvSpPr>
        <p:spPr>
          <a:xfrm>
            <a:off x="6551497" y="4292358"/>
            <a:ext cx="3840209" cy="1285153"/>
          </a:xfrm>
          <a:prstGeom prst="roundRect">
            <a:avLst>
              <a:gd name="adj" fmla="val 14295"/>
            </a:avLst>
          </a:prstGeom>
          <a:solidFill>
            <a:schemeClr val="bg1"/>
          </a:soli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317500" dist="203200" dir="5400000" sx="89000" sy="89000" algn="t" rotWithShape="0">
              <a:schemeClr val="accent1">
                <a:lumMod val="75000"/>
                <a:alpha val="1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阿里巴巴普惠体 2.0 35 Thin" panose="00020600040101010101" pitchFamily="18" charset="-122"/>
              <a:ea typeface="阿里巴巴普惠体 2.0 35 Thin" panose="00020600040101010101" pitchFamily="18" charset="-122"/>
              <a:cs typeface="+mn-cs"/>
            </a:endParaRPr>
          </a:p>
        </p:txBody>
      </p:sp>
      <p:sp>
        <p:nvSpPr>
          <p:cNvPr id="97" name="爱设计-1">
            <a:extLst>
              <a:ext uri="{FF2B5EF4-FFF2-40B4-BE49-F238E27FC236}">
                <a16:creationId xmlns:a16="http://schemas.microsoft.com/office/drawing/2014/main" id="{A890EDED-3666-867B-D91F-BB218B39BC25}"/>
              </a:ext>
            </a:extLst>
          </p:cNvPr>
          <p:cNvSpPr/>
          <p:nvPr/>
        </p:nvSpPr>
        <p:spPr>
          <a:xfrm>
            <a:off x="6551497" y="2743610"/>
            <a:ext cx="3840209" cy="1285153"/>
          </a:xfrm>
          <a:prstGeom prst="roundRect">
            <a:avLst>
              <a:gd name="adj" fmla="val 14295"/>
            </a:avLst>
          </a:prstGeom>
          <a:solidFill>
            <a:schemeClr val="bg1"/>
          </a:soli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317500" dist="203200" dir="5400000" sx="89000" sy="89000" algn="t" rotWithShape="0">
              <a:schemeClr val="accent1">
                <a:lumMod val="75000"/>
                <a:alpha val="1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阿里巴巴普惠体 2.0 35 Thin" panose="00020600040101010101" pitchFamily="18" charset="-122"/>
              <a:ea typeface="阿里巴巴普惠体 2.0 35 Thin" panose="00020600040101010101" pitchFamily="18" charset="-122"/>
              <a:cs typeface="+mn-cs"/>
            </a:endParaRPr>
          </a:p>
        </p:txBody>
      </p:sp>
      <p:sp>
        <p:nvSpPr>
          <p:cNvPr id="95" name="爱设计-1">
            <a:extLst>
              <a:ext uri="{FF2B5EF4-FFF2-40B4-BE49-F238E27FC236}">
                <a16:creationId xmlns:a16="http://schemas.microsoft.com/office/drawing/2014/main" id="{DBDAB8C0-7FF3-A4E6-F26F-75C8B04C0225}"/>
              </a:ext>
            </a:extLst>
          </p:cNvPr>
          <p:cNvSpPr/>
          <p:nvPr/>
        </p:nvSpPr>
        <p:spPr>
          <a:xfrm>
            <a:off x="1722390" y="4292358"/>
            <a:ext cx="3840209" cy="1285153"/>
          </a:xfrm>
          <a:prstGeom prst="roundRect">
            <a:avLst>
              <a:gd name="adj" fmla="val 14295"/>
            </a:avLst>
          </a:prstGeom>
          <a:solidFill>
            <a:schemeClr val="bg1"/>
          </a:soli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317500" dist="203200" dir="5400000" sx="89000" sy="89000" algn="t" rotWithShape="0">
              <a:schemeClr val="accent1">
                <a:lumMod val="75000"/>
                <a:alpha val="1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阿里巴巴普惠体 2.0 35 Thin" panose="00020600040101010101" pitchFamily="18" charset="-122"/>
              <a:ea typeface="阿里巴巴普惠体 2.0 35 Thin" panose="00020600040101010101" pitchFamily="18" charset="-122"/>
              <a:cs typeface="+mn-cs"/>
            </a:endParaRPr>
          </a:p>
        </p:txBody>
      </p:sp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D53097ED-DD8F-9971-A92D-62D2BD24F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3" name="爱设计-1">
            <a:extLst>
              <a:ext uri="{FF2B5EF4-FFF2-40B4-BE49-F238E27FC236}">
                <a16:creationId xmlns:a16="http://schemas.microsoft.com/office/drawing/2014/main" id="{6B4D918D-7465-5F70-0D02-1F6D18D11C67}"/>
              </a:ext>
            </a:extLst>
          </p:cNvPr>
          <p:cNvSpPr/>
          <p:nvPr/>
        </p:nvSpPr>
        <p:spPr>
          <a:xfrm>
            <a:off x="1722390" y="2743610"/>
            <a:ext cx="3840209" cy="1285153"/>
          </a:xfrm>
          <a:prstGeom prst="roundRect">
            <a:avLst>
              <a:gd name="adj" fmla="val 14295"/>
            </a:avLst>
          </a:prstGeom>
          <a:solidFill>
            <a:schemeClr val="bg1"/>
          </a:solidFill>
          <a:ln w="63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317500" dist="203200" dir="5400000" sx="89000" sy="89000" algn="t" rotWithShape="0">
              <a:schemeClr val="accent1">
                <a:lumMod val="75000"/>
                <a:alpha val="1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阿里巴巴普惠体 2.0 35 Thin" panose="00020600040101010101" pitchFamily="18" charset="-122"/>
              <a:ea typeface="阿里巴巴普惠体 2.0 35 Thin" panose="00020600040101010101" pitchFamily="18" charset="-122"/>
              <a:cs typeface="+mn-cs"/>
            </a:endParaRPr>
          </a:p>
        </p:txBody>
      </p:sp>
      <p:grpSp>
        <p:nvGrpSpPr>
          <p:cNvPr id="106" name="组合 105">
            <a:extLst>
              <a:ext uri="{FF2B5EF4-FFF2-40B4-BE49-F238E27FC236}">
                <a16:creationId xmlns:a16="http://schemas.microsoft.com/office/drawing/2014/main" id="{C3F52A63-1BFC-3263-E906-E62B0FB15A9E}"/>
              </a:ext>
            </a:extLst>
          </p:cNvPr>
          <p:cNvGrpSpPr/>
          <p:nvPr/>
        </p:nvGrpSpPr>
        <p:grpSpPr>
          <a:xfrm>
            <a:off x="2036234" y="3056041"/>
            <a:ext cx="3286744" cy="738664"/>
            <a:chOff x="2036234" y="3040481"/>
            <a:chExt cx="3286744" cy="738664"/>
          </a:xfrm>
        </p:grpSpPr>
        <p:sp>
          <p:nvSpPr>
            <p:cNvPr id="83" name="文本框 82">
              <a:extLst>
                <a:ext uri="{FF2B5EF4-FFF2-40B4-BE49-F238E27FC236}">
                  <a16:creationId xmlns:a16="http://schemas.microsoft.com/office/drawing/2014/main" id="{7B55E007-36A2-5AB4-1BDA-120463A1CC08}"/>
                </a:ext>
              </a:extLst>
            </p:cNvPr>
            <p:cNvSpPr txBox="1"/>
            <p:nvPr/>
          </p:nvSpPr>
          <p:spPr>
            <a:xfrm>
              <a:off x="2036234" y="3040481"/>
              <a:ext cx="849592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4800" b="0" i="0" u="none" strike="noStrike" kern="1200" cap="none" spc="0" normalizeH="0" noProof="0" dirty="0"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noFill/>
                  <a:effectLst/>
                  <a:uLnTx/>
                  <a:uFillTx/>
                  <a:latin typeface="+mj-ea"/>
                  <a:ea typeface="+mj-ea"/>
                  <a:cs typeface="+mn-ea"/>
                  <a:sym typeface="汉仪旗黑KW 55S" panose="00020600040101010101" pitchFamily="18" charset="-122"/>
                </a:rPr>
                <a:t>01</a:t>
              </a:r>
              <a:endParaRPr kumimoji="1" lang="zh-CN" altLang="en-US" sz="4800" b="0" i="0" u="none" strike="noStrike" kern="1200" cap="none" spc="0" normalizeH="0" noProof="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noFill/>
                <a:effectLst/>
                <a:uLnTx/>
                <a:uFillTx/>
                <a:latin typeface="+mj-ea"/>
                <a:ea typeface="+mj-ea"/>
                <a:cs typeface="+mn-ea"/>
                <a:sym typeface="汉仪旗黑KW 55S" panose="00020600040101010101" pitchFamily="18" charset="-122"/>
              </a:endParaRPr>
            </a:p>
          </p:txBody>
        </p:sp>
        <p:sp>
          <p:nvSpPr>
            <p:cNvPr id="84" name="文本框 83">
              <a:extLst>
                <a:ext uri="{FF2B5EF4-FFF2-40B4-BE49-F238E27FC236}">
                  <a16:creationId xmlns:a16="http://schemas.microsoft.com/office/drawing/2014/main" id="{48EDBDD1-3B76-4E3E-334F-5969C8F19401}"/>
                </a:ext>
              </a:extLst>
            </p:cNvPr>
            <p:cNvSpPr txBox="1"/>
            <p:nvPr/>
          </p:nvSpPr>
          <p:spPr>
            <a:xfrm>
              <a:off x="3014654" y="3055721"/>
              <a:ext cx="2308324" cy="4616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defRPr/>
              </a:pPr>
              <a:r>
                <a:rPr kumimoji="1" lang="zh-CN" altLang="en-US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+mn-ea"/>
                  <a:sym typeface="汉仪旗黑KW 55S" panose="00020600040101010101" pitchFamily="18" charset="-122"/>
                </a:rPr>
                <a:t>工作完成情况</a:t>
              </a:r>
            </a:p>
          </p:txBody>
        </p:sp>
        <p:sp>
          <p:nvSpPr>
            <p:cNvPr id="85" name="文本占位符 9">
              <a:extLst>
                <a:ext uri="{FF2B5EF4-FFF2-40B4-BE49-F238E27FC236}">
                  <a16:creationId xmlns:a16="http://schemas.microsoft.com/office/drawing/2014/main" id="{9448CDAE-CB92-0AE6-7626-772CA60EE0E8}"/>
                </a:ext>
              </a:extLst>
            </p:cNvPr>
            <p:cNvSpPr txBox="1">
              <a:spLocks/>
            </p:cNvSpPr>
            <p:nvPr/>
          </p:nvSpPr>
          <p:spPr>
            <a:xfrm>
              <a:off x="3014654" y="3517386"/>
              <a:ext cx="1675139" cy="199285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050" b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400" dirty="0">
                  <a:solidFill>
                    <a:schemeClr val="bg1">
                      <a:lumMod val="65000"/>
                    </a:schemeClr>
                  </a:solidFill>
                  <a:latin typeface="MiSans" panose="00000500000000000000" pitchFamily="2" charset="-122"/>
                  <a:ea typeface="MiSans" panose="00000500000000000000" pitchFamily="2" charset="-122"/>
                  <a:cs typeface="+mn-ea"/>
                  <a:sym typeface="汉仪旗黑KW 55S" panose="00020600040101010101" pitchFamily="18" charset="-122"/>
                </a:rPr>
                <a:t>Completion of work</a:t>
              </a:r>
            </a:p>
          </p:txBody>
        </p:sp>
      </p:grpSp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7F0D9069-0D1B-C4DD-113C-D8F3FE9FC555}"/>
              </a:ext>
            </a:extLst>
          </p:cNvPr>
          <p:cNvGrpSpPr>
            <a:grpSpLocks/>
          </p:cNvGrpSpPr>
          <p:nvPr/>
        </p:nvGrpSpPr>
        <p:grpSpPr>
          <a:xfrm>
            <a:off x="2036234" y="4567488"/>
            <a:ext cx="3286744" cy="738664"/>
            <a:chOff x="2036234" y="4551927"/>
            <a:chExt cx="3286744" cy="738664"/>
          </a:xfrm>
        </p:grpSpPr>
        <p:sp>
          <p:nvSpPr>
            <p:cNvPr id="86" name="文本框 85">
              <a:extLst>
                <a:ext uri="{FF2B5EF4-FFF2-40B4-BE49-F238E27FC236}">
                  <a16:creationId xmlns:a16="http://schemas.microsoft.com/office/drawing/2014/main" id="{23B7014C-77DA-3DE2-BC2D-185315F6940F}"/>
                </a:ext>
              </a:extLst>
            </p:cNvPr>
            <p:cNvSpPr txBox="1"/>
            <p:nvPr/>
          </p:nvSpPr>
          <p:spPr>
            <a:xfrm>
              <a:off x="2036234" y="4551927"/>
              <a:ext cx="849592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4800" b="0" i="0" u="none" strike="noStrike" kern="1200" cap="none" spc="0" normalizeH="0" noProof="0" dirty="0"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noFill/>
                  <a:effectLst/>
                  <a:uLnTx/>
                  <a:uFillTx/>
                  <a:latin typeface="+mj-ea"/>
                  <a:ea typeface="+mj-ea"/>
                  <a:cs typeface="+mn-ea"/>
                  <a:sym typeface="汉仪旗黑KW 55S" panose="00020600040101010101" pitchFamily="18" charset="-122"/>
                </a:rPr>
                <a:t>02</a:t>
              </a:r>
              <a:endParaRPr kumimoji="1" lang="zh-CN" altLang="en-US" sz="4800" b="0" i="0" u="none" strike="noStrike" kern="1200" cap="none" spc="0" normalizeH="0" noProof="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noFill/>
                <a:effectLst/>
                <a:uLnTx/>
                <a:uFillTx/>
                <a:latin typeface="+mj-ea"/>
                <a:ea typeface="+mj-ea"/>
                <a:cs typeface="+mn-ea"/>
                <a:sym typeface="汉仪旗黑KW 55S" panose="00020600040101010101" pitchFamily="18" charset="-122"/>
              </a:endParaRPr>
            </a:p>
          </p:txBody>
        </p:sp>
        <p:sp>
          <p:nvSpPr>
            <p:cNvPr id="87" name="文本框 86">
              <a:extLst>
                <a:ext uri="{FF2B5EF4-FFF2-40B4-BE49-F238E27FC236}">
                  <a16:creationId xmlns:a16="http://schemas.microsoft.com/office/drawing/2014/main" id="{205A5D92-594B-4D72-4200-B8F2C96F1319}"/>
                </a:ext>
              </a:extLst>
            </p:cNvPr>
            <p:cNvSpPr txBox="1"/>
            <p:nvPr/>
          </p:nvSpPr>
          <p:spPr>
            <a:xfrm>
              <a:off x="3014654" y="4586580"/>
              <a:ext cx="2308324" cy="4616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defRPr/>
              </a:pPr>
              <a:r>
                <a:rPr kumimoji="1" lang="zh-CN" altLang="en-US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+mn-ea"/>
                  <a:sym typeface="汉仪旗黑KW 55S" panose="00020600040101010101" pitchFamily="18" charset="-122"/>
                </a:rPr>
                <a:t>业绩成果展示</a:t>
              </a:r>
            </a:p>
          </p:txBody>
        </p:sp>
        <p:sp>
          <p:nvSpPr>
            <p:cNvPr id="88" name="文本占位符 9">
              <a:extLst>
                <a:ext uri="{FF2B5EF4-FFF2-40B4-BE49-F238E27FC236}">
                  <a16:creationId xmlns:a16="http://schemas.microsoft.com/office/drawing/2014/main" id="{6B613169-9DFA-375B-5A1B-79057BA506D3}"/>
                </a:ext>
              </a:extLst>
            </p:cNvPr>
            <p:cNvSpPr txBox="1">
              <a:spLocks/>
            </p:cNvSpPr>
            <p:nvPr/>
          </p:nvSpPr>
          <p:spPr>
            <a:xfrm>
              <a:off x="3014654" y="5024018"/>
              <a:ext cx="1585370" cy="199285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050" b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400" dirty="0">
                  <a:solidFill>
                    <a:schemeClr val="bg1">
                      <a:lumMod val="65000"/>
                    </a:schemeClr>
                  </a:solidFill>
                  <a:latin typeface="MiSans" panose="00000500000000000000" pitchFamily="2" charset="-122"/>
                  <a:ea typeface="MiSans" panose="00000500000000000000" pitchFamily="2" charset="-122"/>
                  <a:cs typeface="+mn-ea"/>
                  <a:sym typeface="汉仪旗黑KW 55S" panose="00020600040101010101" pitchFamily="18" charset="-122"/>
                </a:rPr>
                <a:t>Work results show</a:t>
              </a:r>
            </a:p>
          </p:txBody>
        </p:sp>
      </p:grpSp>
      <p:grpSp>
        <p:nvGrpSpPr>
          <p:cNvPr id="105" name="组合 104">
            <a:extLst>
              <a:ext uri="{FF2B5EF4-FFF2-40B4-BE49-F238E27FC236}">
                <a16:creationId xmlns:a16="http://schemas.microsoft.com/office/drawing/2014/main" id="{E866311D-4B39-7FD0-821F-DDA1463D7D48}"/>
              </a:ext>
            </a:extLst>
          </p:cNvPr>
          <p:cNvGrpSpPr>
            <a:grpSpLocks/>
          </p:cNvGrpSpPr>
          <p:nvPr/>
        </p:nvGrpSpPr>
        <p:grpSpPr>
          <a:xfrm>
            <a:off x="6869023" y="3048101"/>
            <a:ext cx="3286744" cy="754545"/>
            <a:chOff x="6869023" y="3055721"/>
            <a:chExt cx="3286744" cy="754545"/>
          </a:xfrm>
        </p:grpSpPr>
        <p:sp>
          <p:nvSpPr>
            <p:cNvPr id="89" name="文本框 88">
              <a:extLst>
                <a:ext uri="{FF2B5EF4-FFF2-40B4-BE49-F238E27FC236}">
                  <a16:creationId xmlns:a16="http://schemas.microsoft.com/office/drawing/2014/main" id="{C3AF72EB-FB56-C70C-D093-5D6FEFFD6F88}"/>
                </a:ext>
              </a:extLst>
            </p:cNvPr>
            <p:cNvSpPr txBox="1"/>
            <p:nvPr/>
          </p:nvSpPr>
          <p:spPr>
            <a:xfrm>
              <a:off x="6869023" y="3071602"/>
              <a:ext cx="849592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4800" b="0" i="0" u="none" strike="noStrike" kern="1200" cap="none" spc="0" normalizeH="0" noProof="0" dirty="0"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noFill/>
                  <a:effectLst/>
                  <a:uLnTx/>
                  <a:uFillTx/>
                  <a:latin typeface="+mj-ea"/>
                  <a:ea typeface="+mj-ea"/>
                  <a:cs typeface="+mn-ea"/>
                  <a:sym typeface="汉仪旗黑KW 55S" panose="00020600040101010101" pitchFamily="18" charset="-122"/>
                </a:rPr>
                <a:t>03</a:t>
              </a:r>
              <a:endParaRPr kumimoji="1" lang="zh-CN" altLang="en-US" sz="4800" b="0" i="0" u="none" strike="noStrike" kern="1200" cap="none" spc="0" normalizeH="0" noProof="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noFill/>
                <a:effectLst/>
                <a:uLnTx/>
                <a:uFillTx/>
                <a:latin typeface="+mj-ea"/>
                <a:ea typeface="+mj-ea"/>
                <a:cs typeface="+mn-ea"/>
                <a:sym typeface="汉仪旗黑KW 55S" panose="00020600040101010101" pitchFamily="18" charset="-122"/>
              </a:endParaRPr>
            </a:p>
          </p:txBody>
        </p:sp>
        <p:sp>
          <p:nvSpPr>
            <p:cNvPr id="90" name="文本框 89">
              <a:extLst>
                <a:ext uri="{FF2B5EF4-FFF2-40B4-BE49-F238E27FC236}">
                  <a16:creationId xmlns:a16="http://schemas.microsoft.com/office/drawing/2014/main" id="{F948DF33-48A1-E2F8-79A0-3F7D294A9271}"/>
                </a:ext>
              </a:extLst>
            </p:cNvPr>
            <p:cNvSpPr txBox="1"/>
            <p:nvPr/>
          </p:nvSpPr>
          <p:spPr>
            <a:xfrm>
              <a:off x="7847443" y="3055721"/>
              <a:ext cx="2308324" cy="4616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defRPr/>
              </a:pPr>
              <a:r>
                <a:rPr kumimoji="1" lang="zh-CN" altLang="en-US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+mn-ea"/>
                  <a:sym typeface="汉仪旗黑KW 55S" panose="00020600040101010101" pitchFamily="18" charset="-122"/>
                </a:rPr>
                <a:t>工作不足之处</a:t>
              </a:r>
            </a:p>
          </p:txBody>
        </p:sp>
        <p:sp>
          <p:nvSpPr>
            <p:cNvPr id="91" name="文本占位符 9">
              <a:extLst>
                <a:ext uri="{FF2B5EF4-FFF2-40B4-BE49-F238E27FC236}">
                  <a16:creationId xmlns:a16="http://schemas.microsoft.com/office/drawing/2014/main" id="{A6D923F6-CEEC-8144-7485-F32A6B463C66}"/>
                </a:ext>
              </a:extLst>
            </p:cNvPr>
            <p:cNvSpPr txBox="1">
              <a:spLocks/>
            </p:cNvSpPr>
            <p:nvPr/>
          </p:nvSpPr>
          <p:spPr>
            <a:xfrm>
              <a:off x="7847443" y="3551953"/>
              <a:ext cx="2043829" cy="199285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050" b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400" dirty="0">
                  <a:solidFill>
                    <a:schemeClr val="bg1">
                      <a:lumMod val="65000"/>
                    </a:schemeClr>
                  </a:solidFill>
                  <a:latin typeface="MiSans" panose="00000500000000000000" pitchFamily="2" charset="-122"/>
                  <a:ea typeface="MiSans" panose="00000500000000000000" pitchFamily="2" charset="-122"/>
                  <a:cs typeface="+mn-ea"/>
                  <a:sym typeface="汉仪旗黑KW 55S" panose="00020600040101010101" pitchFamily="18" charset="-122"/>
                </a:rPr>
                <a:t>Deficiencies in the work</a:t>
              </a:r>
            </a:p>
          </p:txBody>
        </p:sp>
      </p:grpSp>
      <p:grpSp>
        <p:nvGrpSpPr>
          <p:cNvPr id="107" name="组合 106">
            <a:extLst>
              <a:ext uri="{FF2B5EF4-FFF2-40B4-BE49-F238E27FC236}">
                <a16:creationId xmlns:a16="http://schemas.microsoft.com/office/drawing/2014/main" id="{FBB8EEA8-70E6-3C36-BAED-A543A406BEE1}"/>
              </a:ext>
            </a:extLst>
          </p:cNvPr>
          <p:cNvGrpSpPr/>
          <p:nvPr/>
        </p:nvGrpSpPr>
        <p:grpSpPr>
          <a:xfrm>
            <a:off x="6869023" y="4567488"/>
            <a:ext cx="3286744" cy="738664"/>
            <a:chOff x="6869023" y="4583049"/>
            <a:chExt cx="3286744" cy="738664"/>
          </a:xfrm>
        </p:grpSpPr>
        <p:sp>
          <p:nvSpPr>
            <p:cNvPr id="92" name="文本框 91">
              <a:extLst>
                <a:ext uri="{FF2B5EF4-FFF2-40B4-BE49-F238E27FC236}">
                  <a16:creationId xmlns:a16="http://schemas.microsoft.com/office/drawing/2014/main" id="{5A5F7ABF-EC2D-15AE-E524-EAAD0166FD1F}"/>
                </a:ext>
              </a:extLst>
            </p:cNvPr>
            <p:cNvSpPr txBox="1"/>
            <p:nvPr/>
          </p:nvSpPr>
          <p:spPr>
            <a:xfrm>
              <a:off x="6869023" y="4583049"/>
              <a:ext cx="849592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4800" b="0" i="0" u="none" strike="noStrike" kern="1200" cap="none" spc="0" normalizeH="0" noProof="0" dirty="0"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noFill/>
                  <a:effectLst/>
                  <a:uLnTx/>
                  <a:uFillTx/>
                  <a:latin typeface="+mj-ea"/>
                  <a:ea typeface="+mj-ea"/>
                  <a:cs typeface="+mn-ea"/>
                  <a:sym typeface="汉仪旗黑KW 55S" panose="00020600040101010101" pitchFamily="18" charset="-122"/>
                </a:rPr>
                <a:t>04</a:t>
              </a:r>
              <a:endParaRPr kumimoji="1" lang="zh-CN" altLang="en-US" sz="4800" b="0" i="0" u="none" strike="noStrike" kern="1200" cap="none" spc="0" normalizeH="0" noProof="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noFill/>
                <a:effectLst/>
                <a:uLnTx/>
                <a:uFillTx/>
                <a:latin typeface="+mj-ea"/>
                <a:ea typeface="+mj-ea"/>
                <a:cs typeface="+mn-ea"/>
                <a:sym typeface="汉仪旗黑KW 55S" panose="00020600040101010101" pitchFamily="18" charset="-122"/>
              </a:endParaRPr>
            </a:p>
          </p:txBody>
        </p:sp>
        <p:sp>
          <p:nvSpPr>
            <p:cNvPr id="93" name="文本框 92">
              <a:extLst>
                <a:ext uri="{FF2B5EF4-FFF2-40B4-BE49-F238E27FC236}">
                  <a16:creationId xmlns:a16="http://schemas.microsoft.com/office/drawing/2014/main" id="{F7363112-3259-3018-95DD-69BB2BA7F8E9}"/>
                </a:ext>
              </a:extLst>
            </p:cNvPr>
            <p:cNvSpPr txBox="1"/>
            <p:nvPr/>
          </p:nvSpPr>
          <p:spPr>
            <a:xfrm>
              <a:off x="7847443" y="4598289"/>
              <a:ext cx="2308324" cy="4616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defRPr/>
              </a:pPr>
              <a:r>
                <a:rPr kumimoji="1" lang="zh-CN" altLang="en-US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+mn-ea"/>
                  <a:sym typeface="汉仪旗黑KW 55S" panose="00020600040101010101" pitchFamily="18" charset="-122"/>
                </a:rPr>
                <a:t>明年工作计划</a:t>
              </a:r>
            </a:p>
          </p:txBody>
        </p:sp>
        <p:sp>
          <p:nvSpPr>
            <p:cNvPr id="94" name="文本占位符 9">
              <a:extLst>
                <a:ext uri="{FF2B5EF4-FFF2-40B4-BE49-F238E27FC236}">
                  <a16:creationId xmlns:a16="http://schemas.microsoft.com/office/drawing/2014/main" id="{573090A3-E3E4-74E3-6E6A-43898A8D54A5}"/>
                </a:ext>
              </a:extLst>
            </p:cNvPr>
            <p:cNvSpPr txBox="1">
              <a:spLocks/>
            </p:cNvSpPr>
            <p:nvPr/>
          </p:nvSpPr>
          <p:spPr>
            <a:xfrm>
              <a:off x="7847443" y="5059269"/>
              <a:ext cx="2024593" cy="199285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050" b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400" dirty="0">
                  <a:solidFill>
                    <a:schemeClr val="bg1">
                      <a:lumMod val="65000"/>
                    </a:schemeClr>
                  </a:solidFill>
                  <a:latin typeface="MiSans" panose="00000500000000000000" pitchFamily="2" charset="-122"/>
                  <a:ea typeface="MiSans" panose="00000500000000000000" pitchFamily="2" charset="-122"/>
                  <a:cs typeface="+mn-ea"/>
                  <a:sym typeface="汉仪旗黑KW 55S" panose="00020600040101010101" pitchFamily="18" charset="-122"/>
                </a:rPr>
                <a:t>Work Plan for next year</a:t>
              </a:r>
            </a:p>
          </p:txBody>
        </p:sp>
      </p:grpSp>
      <p:sp>
        <p:nvSpPr>
          <p:cNvPr id="98" name="文本框 97">
            <a:extLst>
              <a:ext uri="{FF2B5EF4-FFF2-40B4-BE49-F238E27FC236}">
                <a16:creationId xmlns:a16="http://schemas.microsoft.com/office/drawing/2014/main" id="{A70107E0-1CBA-F488-B373-3386A237EC99}"/>
              </a:ext>
            </a:extLst>
          </p:cNvPr>
          <p:cNvSpPr txBox="1"/>
          <p:nvPr/>
        </p:nvSpPr>
        <p:spPr>
          <a:xfrm>
            <a:off x="4967486" y="523690"/>
            <a:ext cx="2257028" cy="135421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88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目录</a:t>
            </a: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C09945E8-A1C1-D84E-FF1A-4AAD32830ED9}"/>
              </a:ext>
            </a:extLst>
          </p:cNvPr>
          <p:cNvSpPr txBox="1"/>
          <p:nvPr/>
        </p:nvSpPr>
        <p:spPr>
          <a:xfrm>
            <a:off x="5120641" y="1693688"/>
            <a:ext cx="1950720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dist"/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</a:rPr>
              <a:t>CONTENTS</a:t>
            </a:r>
            <a:endParaRPr lang="zh-CN" alt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100" name="组合 99">
            <a:extLst>
              <a:ext uri="{FF2B5EF4-FFF2-40B4-BE49-F238E27FC236}">
                <a16:creationId xmlns:a16="http://schemas.microsoft.com/office/drawing/2014/main" id="{284B2E19-E082-467E-0FF5-33AD638E8891}"/>
              </a:ext>
            </a:extLst>
          </p:cNvPr>
          <p:cNvGrpSpPr/>
          <p:nvPr/>
        </p:nvGrpSpPr>
        <p:grpSpPr>
          <a:xfrm>
            <a:off x="606348" y="535621"/>
            <a:ext cx="371475" cy="123824"/>
            <a:chOff x="11125200" y="476250"/>
            <a:chExt cx="371475" cy="123824"/>
          </a:xfrm>
        </p:grpSpPr>
        <p:cxnSp>
          <p:nvCxnSpPr>
            <p:cNvPr id="101" name="直接连接符 100">
              <a:extLst>
                <a:ext uri="{FF2B5EF4-FFF2-40B4-BE49-F238E27FC236}">
                  <a16:creationId xmlns:a16="http://schemas.microsoft.com/office/drawing/2014/main" id="{991A784B-9FCE-C66D-C994-629CD548E199}"/>
                </a:ext>
              </a:extLst>
            </p:cNvPr>
            <p:cNvCxnSpPr>
              <a:cxnSpLocks/>
            </p:cNvCxnSpPr>
            <p:nvPr/>
          </p:nvCxnSpPr>
          <p:spPr>
            <a:xfrm>
              <a:off x="11125200" y="476250"/>
              <a:ext cx="371475" cy="0"/>
            </a:xfrm>
            <a:prstGeom prst="line">
              <a:avLst/>
            </a:prstGeom>
            <a:ln w="1905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>
              <a:extLst>
                <a:ext uri="{FF2B5EF4-FFF2-40B4-BE49-F238E27FC236}">
                  <a16:creationId xmlns:a16="http://schemas.microsoft.com/office/drawing/2014/main" id="{DA8F26E4-79AD-36DA-A467-DFC3C3B09F40}"/>
                </a:ext>
              </a:extLst>
            </p:cNvPr>
            <p:cNvCxnSpPr>
              <a:cxnSpLocks/>
            </p:cNvCxnSpPr>
            <p:nvPr/>
          </p:nvCxnSpPr>
          <p:spPr>
            <a:xfrm>
              <a:off x="11125200" y="538162"/>
              <a:ext cx="371475" cy="0"/>
            </a:xfrm>
            <a:prstGeom prst="line">
              <a:avLst/>
            </a:prstGeom>
            <a:ln w="1905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>
              <a:extLst>
                <a:ext uri="{FF2B5EF4-FFF2-40B4-BE49-F238E27FC236}">
                  <a16:creationId xmlns:a16="http://schemas.microsoft.com/office/drawing/2014/main" id="{D2DB768A-6386-8388-B3DD-C776DCC299F6}"/>
                </a:ext>
              </a:extLst>
            </p:cNvPr>
            <p:cNvCxnSpPr>
              <a:cxnSpLocks/>
            </p:cNvCxnSpPr>
            <p:nvPr/>
          </p:nvCxnSpPr>
          <p:spPr>
            <a:xfrm>
              <a:off x="11125200" y="600074"/>
              <a:ext cx="371475" cy="0"/>
            </a:xfrm>
            <a:prstGeom prst="line">
              <a:avLst/>
            </a:prstGeom>
            <a:ln w="1905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218215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卡通画&#10;&#10;中度可信度描述已自动生成">
            <a:extLst>
              <a:ext uri="{FF2B5EF4-FFF2-40B4-BE49-F238E27FC236}">
                <a16:creationId xmlns:a16="http://schemas.microsoft.com/office/drawing/2014/main" id="{D8C9929C-08CB-6514-74AF-0278BA774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grpSp>
        <p:nvGrpSpPr>
          <p:cNvPr id="65" name="组合 64">
            <a:extLst>
              <a:ext uri="{FF2B5EF4-FFF2-40B4-BE49-F238E27FC236}">
                <a16:creationId xmlns:a16="http://schemas.microsoft.com/office/drawing/2014/main" id="{07C907EF-6D96-7DD4-5E1C-38DDFD354A4E}"/>
              </a:ext>
            </a:extLst>
          </p:cNvPr>
          <p:cNvGrpSpPr/>
          <p:nvPr/>
        </p:nvGrpSpPr>
        <p:grpSpPr>
          <a:xfrm>
            <a:off x="698500" y="1505638"/>
            <a:ext cx="10795000" cy="4304479"/>
            <a:chOff x="698500" y="1505638"/>
            <a:chExt cx="10795000" cy="4304479"/>
          </a:xfrm>
        </p:grpSpPr>
        <p:sp>
          <p:nvSpPr>
            <p:cNvPr id="5" name="圆角矩形 157">
              <a:extLst>
                <a:ext uri="{FF2B5EF4-FFF2-40B4-BE49-F238E27FC236}">
                  <a16:creationId xmlns:a16="http://schemas.microsoft.com/office/drawing/2014/main" id="{0BB514B2-9EFA-FCB7-3044-510AA64833E4}"/>
                </a:ext>
              </a:extLst>
            </p:cNvPr>
            <p:cNvSpPr/>
            <p:nvPr/>
          </p:nvSpPr>
          <p:spPr>
            <a:xfrm>
              <a:off x="698500" y="3661787"/>
              <a:ext cx="10795000" cy="5334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87650">
                <a:defRPr/>
              </a:pPr>
              <a:endParaRPr lang="zh-CN" altLang="en-US" sz="960" kern="0">
                <a:solidFill>
                  <a:schemeClr val="accent1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6" name="文本框 53">
              <a:extLst>
                <a:ext uri="{FF2B5EF4-FFF2-40B4-BE49-F238E27FC236}">
                  <a16:creationId xmlns:a16="http://schemas.microsoft.com/office/drawing/2014/main" id="{BFBC7670-03A7-5D95-F232-75615B40F092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888686" y="2038676"/>
              <a:ext cx="6414628" cy="61972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defRPr>
              </a:lvl1pPr>
            </a:lstStyle>
            <a:p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BB547A4D-0797-4686-C9CE-0774A1C2BB49}"/>
                </a:ext>
              </a:extLst>
            </p:cNvPr>
            <p:cNvSpPr txBox="1"/>
            <p:nvPr/>
          </p:nvSpPr>
          <p:spPr>
            <a:xfrm>
              <a:off x="4926449" y="1505638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j-ea"/>
                  <a:ea typeface="+mj-ea"/>
                  <a:cs typeface="OPPOSans H" panose="00020600040101010101" pitchFamily="18" charset="-122"/>
                </a:rPr>
                <a:t>请添加小标题</a:t>
              </a:r>
            </a:p>
          </p:txBody>
        </p:sp>
        <p:sp>
          <p:nvSpPr>
            <p:cNvPr id="8" name="任意多边形: 形状 30">
              <a:extLst>
                <a:ext uri="{FF2B5EF4-FFF2-40B4-BE49-F238E27FC236}">
                  <a16:creationId xmlns:a16="http://schemas.microsoft.com/office/drawing/2014/main" id="{A1AEE2D2-8698-9B46-69B0-9E7589C63A70}"/>
                </a:ext>
              </a:extLst>
            </p:cNvPr>
            <p:cNvSpPr/>
            <p:nvPr/>
          </p:nvSpPr>
          <p:spPr>
            <a:xfrm>
              <a:off x="1844142" y="3051599"/>
              <a:ext cx="438816" cy="344389"/>
            </a:xfrm>
            <a:custGeom>
              <a:avLst/>
              <a:gdLst>
                <a:gd name="connsiteX0" fmla="*/ 153587 w 621697"/>
                <a:gd name="connsiteY0" fmla="*/ 363432 h 487917"/>
                <a:gd name="connsiteX1" fmla="*/ 153587 w 621697"/>
                <a:gd name="connsiteY1" fmla="*/ 414520 h 487917"/>
                <a:gd name="connsiteX2" fmla="*/ 158114 w 621697"/>
                <a:gd name="connsiteY2" fmla="*/ 419855 h 487917"/>
                <a:gd name="connsiteX3" fmla="*/ 276779 w 621697"/>
                <a:gd name="connsiteY3" fmla="*/ 439740 h 487917"/>
                <a:gd name="connsiteX4" fmla="*/ 281144 w 621697"/>
                <a:gd name="connsiteY4" fmla="*/ 438447 h 487917"/>
                <a:gd name="connsiteX5" fmla="*/ 282923 w 621697"/>
                <a:gd name="connsiteY5" fmla="*/ 434406 h 487917"/>
                <a:gd name="connsiteX6" fmla="*/ 282923 w 621697"/>
                <a:gd name="connsiteY6" fmla="*/ 398514 h 487917"/>
                <a:gd name="connsiteX7" fmla="*/ 56585 w 621697"/>
                <a:gd name="connsiteY7" fmla="*/ 161508 h 487917"/>
                <a:gd name="connsiteX8" fmla="*/ 57440 w 621697"/>
                <a:gd name="connsiteY8" fmla="*/ 161555 h 487917"/>
                <a:gd name="connsiteX9" fmla="*/ 64668 w 621697"/>
                <a:gd name="connsiteY9" fmla="*/ 170398 h 487917"/>
                <a:gd name="connsiteX10" fmla="*/ 64668 w 621697"/>
                <a:gd name="connsiteY10" fmla="*/ 332068 h 487917"/>
                <a:gd name="connsiteX11" fmla="*/ 56585 w 621697"/>
                <a:gd name="connsiteY11" fmla="*/ 340153 h 487917"/>
                <a:gd name="connsiteX12" fmla="*/ 32334 w 621697"/>
                <a:gd name="connsiteY12" fmla="*/ 340153 h 487917"/>
                <a:gd name="connsiteX13" fmla="*/ 0 w 621697"/>
                <a:gd name="connsiteY13" fmla="*/ 307819 h 487917"/>
                <a:gd name="connsiteX14" fmla="*/ 0 w 621697"/>
                <a:gd name="connsiteY14" fmla="*/ 194650 h 487917"/>
                <a:gd name="connsiteX15" fmla="*/ 32334 w 621697"/>
                <a:gd name="connsiteY15" fmla="*/ 162316 h 487917"/>
                <a:gd name="connsiteX16" fmla="*/ 56585 w 621697"/>
                <a:gd name="connsiteY16" fmla="*/ 162316 h 487917"/>
                <a:gd name="connsiteX17" fmla="*/ 477217 w 621697"/>
                <a:gd name="connsiteY17" fmla="*/ 46123 h 487917"/>
                <a:gd name="connsiteX18" fmla="*/ 485010 w 621697"/>
                <a:gd name="connsiteY18" fmla="*/ 54480 h 487917"/>
                <a:gd name="connsiteX19" fmla="*/ 485010 w 621697"/>
                <a:gd name="connsiteY19" fmla="*/ 442488 h 487917"/>
                <a:gd name="connsiteX20" fmla="*/ 484735 w 621697"/>
                <a:gd name="connsiteY20" fmla="*/ 444542 h 487917"/>
                <a:gd name="connsiteX21" fmla="*/ 474824 w 621697"/>
                <a:gd name="connsiteY21" fmla="*/ 450248 h 487917"/>
                <a:gd name="connsiteX22" fmla="*/ 331424 w 621697"/>
                <a:gd name="connsiteY22" fmla="*/ 411448 h 487917"/>
                <a:gd name="connsiteX23" fmla="*/ 331424 w 621697"/>
                <a:gd name="connsiteY23" fmla="*/ 434081 h 487917"/>
                <a:gd name="connsiteX24" fmla="*/ 312507 w 621697"/>
                <a:gd name="connsiteY24" fmla="*/ 475146 h 487917"/>
                <a:gd name="connsiteX25" fmla="*/ 277587 w 621697"/>
                <a:gd name="connsiteY25" fmla="*/ 487917 h 487917"/>
                <a:gd name="connsiteX26" fmla="*/ 268696 w 621697"/>
                <a:gd name="connsiteY26" fmla="*/ 487109 h 487917"/>
                <a:gd name="connsiteX27" fmla="*/ 150191 w 621697"/>
                <a:gd name="connsiteY27" fmla="*/ 467386 h 487917"/>
                <a:gd name="connsiteX28" fmla="*/ 105086 w 621697"/>
                <a:gd name="connsiteY28" fmla="*/ 414196 h 487917"/>
                <a:gd name="connsiteX29" fmla="*/ 105086 w 621697"/>
                <a:gd name="connsiteY29" fmla="*/ 349528 h 487917"/>
                <a:gd name="connsiteX30" fmla="*/ 105086 w 621697"/>
                <a:gd name="connsiteY30" fmla="*/ 156495 h 487917"/>
                <a:gd name="connsiteX31" fmla="*/ 111067 w 621697"/>
                <a:gd name="connsiteY31" fmla="*/ 148734 h 487917"/>
                <a:gd name="connsiteX32" fmla="*/ 474824 w 621697"/>
                <a:gd name="connsiteY32" fmla="*/ 46398 h 487917"/>
                <a:gd name="connsiteX33" fmla="*/ 477217 w 621697"/>
                <a:gd name="connsiteY33" fmla="*/ 46123 h 487917"/>
                <a:gd name="connsiteX34" fmla="*/ 524695 w 621697"/>
                <a:gd name="connsiteY34" fmla="*/ 0 h 487917"/>
                <a:gd name="connsiteX35" fmla="*/ 557029 w 621697"/>
                <a:gd name="connsiteY35" fmla="*/ 0 h 487917"/>
                <a:gd name="connsiteX36" fmla="*/ 589363 w 621697"/>
                <a:gd name="connsiteY36" fmla="*/ 0 h 487917"/>
                <a:gd name="connsiteX37" fmla="*/ 621697 w 621697"/>
                <a:gd name="connsiteY37" fmla="*/ 0 h 487917"/>
                <a:gd name="connsiteX38" fmla="*/ 621697 w 621697"/>
                <a:gd name="connsiteY38" fmla="*/ 485010 h 487917"/>
                <a:gd name="connsiteX39" fmla="*/ 589363 w 621697"/>
                <a:gd name="connsiteY39" fmla="*/ 485010 h 487917"/>
                <a:gd name="connsiteX40" fmla="*/ 557029 w 621697"/>
                <a:gd name="connsiteY40" fmla="*/ 485010 h 487917"/>
                <a:gd name="connsiteX41" fmla="*/ 524695 w 621697"/>
                <a:gd name="connsiteY41" fmla="*/ 485010 h 487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621697" h="487917">
                  <a:moveTo>
                    <a:pt x="153587" y="363432"/>
                  </a:moveTo>
                  <a:lnTo>
                    <a:pt x="153587" y="414520"/>
                  </a:lnTo>
                  <a:cubicBezTo>
                    <a:pt x="153553" y="417171"/>
                    <a:pt x="155478" y="419451"/>
                    <a:pt x="158114" y="419855"/>
                  </a:cubicBezTo>
                  <a:lnTo>
                    <a:pt x="276779" y="439740"/>
                  </a:lnTo>
                  <a:cubicBezTo>
                    <a:pt x="278347" y="439983"/>
                    <a:pt x="279948" y="439513"/>
                    <a:pt x="281144" y="438447"/>
                  </a:cubicBezTo>
                  <a:cubicBezTo>
                    <a:pt x="282259" y="437396"/>
                    <a:pt x="282906" y="435940"/>
                    <a:pt x="282923" y="434406"/>
                  </a:cubicBezTo>
                  <a:lnTo>
                    <a:pt x="282923" y="398514"/>
                  </a:lnTo>
                  <a:close/>
                  <a:moveTo>
                    <a:pt x="56585" y="161508"/>
                  </a:moveTo>
                  <a:cubicBezTo>
                    <a:pt x="56875" y="161508"/>
                    <a:pt x="57150" y="161523"/>
                    <a:pt x="57440" y="161555"/>
                  </a:cubicBezTo>
                  <a:cubicBezTo>
                    <a:pt x="61870" y="161992"/>
                    <a:pt x="65121" y="165953"/>
                    <a:pt x="64668" y="170398"/>
                  </a:cubicBezTo>
                  <a:lnTo>
                    <a:pt x="64668" y="332068"/>
                  </a:lnTo>
                  <a:cubicBezTo>
                    <a:pt x="64668" y="336531"/>
                    <a:pt x="61046" y="340153"/>
                    <a:pt x="56585" y="340153"/>
                  </a:cubicBezTo>
                  <a:lnTo>
                    <a:pt x="32334" y="340153"/>
                  </a:lnTo>
                  <a:cubicBezTo>
                    <a:pt x="14469" y="340153"/>
                    <a:pt x="0" y="325683"/>
                    <a:pt x="0" y="307819"/>
                  </a:cubicBezTo>
                  <a:lnTo>
                    <a:pt x="0" y="194650"/>
                  </a:lnTo>
                  <a:cubicBezTo>
                    <a:pt x="0" y="176785"/>
                    <a:pt x="14469" y="162316"/>
                    <a:pt x="32334" y="162316"/>
                  </a:cubicBezTo>
                  <a:lnTo>
                    <a:pt x="56585" y="162316"/>
                  </a:lnTo>
                  <a:close/>
                  <a:moveTo>
                    <a:pt x="477217" y="46123"/>
                  </a:moveTo>
                  <a:cubicBezTo>
                    <a:pt x="481679" y="46284"/>
                    <a:pt x="485171" y="50018"/>
                    <a:pt x="485010" y="54480"/>
                  </a:cubicBezTo>
                  <a:lnTo>
                    <a:pt x="485010" y="442488"/>
                  </a:lnTo>
                  <a:cubicBezTo>
                    <a:pt x="485010" y="443184"/>
                    <a:pt x="484913" y="443878"/>
                    <a:pt x="484735" y="444542"/>
                  </a:cubicBezTo>
                  <a:cubicBezTo>
                    <a:pt x="483570" y="448858"/>
                    <a:pt x="479140" y="451413"/>
                    <a:pt x="474824" y="450248"/>
                  </a:cubicBezTo>
                  <a:lnTo>
                    <a:pt x="331424" y="411448"/>
                  </a:lnTo>
                  <a:lnTo>
                    <a:pt x="331424" y="434081"/>
                  </a:lnTo>
                  <a:cubicBezTo>
                    <a:pt x="331424" y="449877"/>
                    <a:pt x="324519" y="464879"/>
                    <a:pt x="312507" y="475146"/>
                  </a:cubicBezTo>
                  <a:cubicBezTo>
                    <a:pt x="302727" y="483375"/>
                    <a:pt x="290376" y="487902"/>
                    <a:pt x="277587" y="487917"/>
                  </a:cubicBezTo>
                  <a:cubicBezTo>
                    <a:pt x="274613" y="487885"/>
                    <a:pt x="271637" y="487610"/>
                    <a:pt x="268696" y="487109"/>
                  </a:cubicBezTo>
                  <a:lnTo>
                    <a:pt x="150191" y="467386"/>
                  </a:lnTo>
                  <a:cubicBezTo>
                    <a:pt x="124194" y="463036"/>
                    <a:pt x="105117" y="440565"/>
                    <a:pt x="105086" y="414196"/>
                  </a:cubicBezTo>
                  <a:lnTo>
                    <a:pt x="105086" y="349528"/>
                  </a:lnTo>
                  <a:lnTo>
                    <a:pt x="105086" y="156495"/>
                  </a:lnTo>
                  <a:cubicBezTo>
                    <a:pt x="105101" y="152857"/>
                    <a:pt x="107559" y="149671"/>
                    <a:pt x="111067" y="148734"/>
                  </a:cubicBezTo>
                  <a:lnTo>
                    <a:pt x="474824" y="46398"/>
                  </a:lnTo>
                  <a:cubicBezTo>
                    <a:pt x="475601" y="46187"/>
                    <a:pt x="476409" y="46091"/>
                    <a:pt x="477217" y="46123"/>
                  </a:cubicBezTo>
                  <a:close/>
                  <a:moveTo>
                    <a:pt x="524695" y="0"/>
                  </a:moveTo>
                  <a:cubicBezTo>
                    <a:pt x="524695" y="0"/>
                    <a:pt x="539172" y="0"/>
                    <a:pt x="557029" y="0"/>
                  </a:cubicBezTo>
                  <a:lnTo>
                    <a:pt x="589363" y="0"/>
                  </a:lnTo>
                  <a:cubicBezTo>
                    <a:pt x="607221" y="0"/>
                    <a:pt x="621697" y="0"/>
                    <a:pt x="621697" y="0"/>
                  </a:cubicBezTo>
                  <a:lnTo>
                    <a:pt x="621697" y="485010"/>
                  </a:lnTo>
                  <a:cubicBezTo>
                    <a:pt x="621697" y="485010"/>
                    <a:pt x="607221" y="485010"/>
                    <a:pt x="589363" y="485010"/>
                  </a:cubicBezTo>
                  <a:lnTo>
                    <a:pt x="557029" y="485010"/>
                  </a:lnTo>
                  <a:cubicBezTo>
                    <a:pt x="539172" y="485010"/>
                    <a:pt x="524695" y="485010"/>
                    <a:pt x="524695" y="48501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31">
              <a:extLst>
                <a:ext uri="{FF2B5EF4-FFF2-40B4-BE49-F238E27FC236}">
                  <a16:creationId xmlns:a16="http://schemas.microsoft.com/office/drawing/2014/main" id="{33C5ABFB-F466-6AF0-9C9F-C3488257F996}"/>
                </a:ext>
              </a:extLst>
            </p:cNvPr>
            <p:cNvSpPr/>
            <p:nvPr/>
          </p:nvSpPr>
          <p:spPr>
            <a:xfrm>
              <a:off x="4542853" y="3078299"/>
              <a:ext cx="417995" cy="290988"/>
            </a:xfrm>
            <a:custGeom>
              <a:avLst/>
              <a:gdLst>
                <a:gd name="connsiteX0" fmla="*/ 238140 w 592199"/>
                <a:gd name="connsiteY0" fmla="*/ 237332 h 412260"/>
                <a:gd name="connsiteX1" fmla="*/ 248650 w 592199"/>
                <a:gd name="connsiteY1" fmla="*/ 237332 h 412260"/>
                <a:gd name="connsiteX2" fmla="*/ 275002 w 592199"/>
                <a:gd name="connsiteY2" fmla="*/ 259966 h 412260"/>
                <a:gd name="connsiteX3" fmla="*/ 317198 w 592199"/>
                <a:gd name="connsiteY3" fmla="*/ 259966 h 412260"/>
                <a:gd name="connsiteX4" fmla="*/ 343549 w 592199"/>
                <a:gd name="connsiteY4" fmla="*/ 237332 h 412260"/>
                <a:gd name="connsiteX5" fmla="*/ 354059 w 592199"/>
                <a:gd name="connsiteY5" fmla="*/ 237332 h 412260"/>
                <a:gd name="connsiteX6" fmla="*/ 540786 w 592199"/>
                <a:gd name="connsiteY6" fmla="*/ 398033 h 412260"/>
                <a:gd name="connsiteX7" fmla="*/ 543615 w 592199"/>
                <a:gd name="connsiteY7" fmla="*/ 404257 h 412260"/>
                <a:gd name="connsiteX8" fmla="*/ 535451 w 592199"/>
                <a:gd name="connsiteY8" fmla="*/ 412260 h 412260"/>
                <a:gd name="connsiteX9" fmla="*/ 55777 w 592199"/>
                <a:gd name="connsiteY9" fmla="*/ 412260 h 412260"/>
                <a:gd name="connsiteX10" fmla="*/ 49552 w 592199"/>
                <a:gd name="connsiteY10" fmla="*/ 409431 h 412260"/>
                <a:gd name="connsiteX11" fmla="*/ 50442 w 592199"/>
                <a:gd name="connsiteY11" fmla="*/ 398033 h 412260"/>
                <a:gd name="connsiteX12" fmla="*/ 13420 w 592199"/>
                <a:gd name="connsiteY12" fmla="*/ 35246 h 412260"/>
                <a:gd name="connsiteX13" fmla="*/ 205159 w 592199"/>
                <a:gd name="connsiteY13" fmla="*/ 199989 h 412260"/>
                <a:gd name="connsiteX14" fmla="*/ 206308 w 592199"/>
                <a:gd name="connsiteY14" fmla="*/ 201136 h 412260"/>
                <a:gd name="connsiteX15" fmla="*/ 205159 w 592199"/>
                <a:gd name="connsiteY15" fmla="*/ 212276 h 412260"/>
                <a:gd name="connsiteX16" fmla="*/ 13420 w 592199"/>
                <a:gd name="connsiteY16" fmla="*/ 377016 h 412260"/>
                <a:gd name="connsiteX17" fmla="*/ 8020 w 592199"/>
                <a:gd name="connsiteY17" fmla="*/ 379022 h 412260"/>
                <a:gd name="connsiteX18" fmla="*/ 0 w 592199"/>
                <a:gd name="connsiteY18" fmla="*/ 370874 h 412260"/>
                <a:gd name="connsiteX19" fmla="*/ 0 w 592199"/>
                <a:gd name="connsiteY19" fmla="*/ 41388 h 412260"/>
                <a:gd name="connsiteX20" fmla="*/ 2005 w 592199"/>
                <a:gd name="connsiteY20" fmla="*/ 35989 h 412260"/>
                <a:gd name="connsiteX21" fmla="*/ 13420 w 592199"/>
                <a:gd name="connsiteY21" fmla="*/ 35246 h 412260"/>
                <a:gd name="connsiteX22" fmla="*/ 584181 w 592199"/>
                <a:gd name="connsiteY22" fmla="*/ 33241 h 412260"/>
                <a:gd name="connsiteX23" fmla="*/ 592199 w 592199"/>
                <a:gd name="connsiteY23" fmla="*/ 41388 h 412260"/>
                <a:gd name="connsiteX24" fmla="*/ 592199 w 592199"/>
                <a:gd name="connsiteY24" fmla="*/ 370874 h 412260"/>
                <a:gd name="connsiteX25" fmla="*/ 590194 w 592199"/>
                <a:gd name="connsiteY25" fmla="*/ 376273 h 412260"/>
                <a:gd name="connsiteX26" fmla="*/ 578780 w 592199"/>
                <a:gd name="connsiteY26" fmla="*/ 377016 h 412260"/>
                <a:gd name="connsiteX27" fmla="*/ 386877 w 592199"/>
                <a:gd name="connsiteY27" fmla="*/ 212276 h 412260"/>
                <a:gd name="connsiteX28" fmla="*/ 385990 w 592199"/>
                <a:gd name="connsiteY28" fmla="*/ 211386 h 412260"/>
                <a:gd name="connsiteX29" fmla="*/ 386877 w 592199"/>
                <a:gd name="connsiteY29" fmla="*/ 199989 h 412260"/>
                <a:gd name="connsiteX30" fmla="*/ 578780 w 592199"/>
                <a:gd name="connsiteY30" fmla="*/ 35246 h 412260"/>
                <a:gd name="connsiteX31" fmla="*/ 584181 w 592199"/>
                <a:gd name="connsiteY31" fmla="*/ 33241 h 412260"/>
                <a:gd name="connsiteX32" fmla="*/ 55776 w 592199"/>
                <a:gd name="connsiteY32" fmla="*/ 0 h 412260"/>
                <a:gd name="connsiteX33" fmla="*/ 535452 w 592199"/>
                <a:gd name="connsiteY33" fmla="*/ 0 h 412260"/>
                <a:gd name="connsiteX34" fmla="*/ 541676 w 592199"/>
                <a:gd name="connsiteY34" fmla="*/ 2830 h 412260"/>
                <a:gd name="connsiteX35" fmla="*/ 540786 w 592199"/>
                <a:gd name="connsiteY35" fmla="*/ 14227 h 412260"/>
                <a:gd name="connsiteX36" fmla="*/ 306204 w 592199"/>
                <a:gd name="connsiteY36" fmla="*/ 215670 h 412260"/>
                <a:gd name="connsiteX37" fmla="*/ 285025 w 592199"/>
                <a:gd name="connsiteY37" fmla="*/ 215670 h 412260"/>
                <a:gd name="connsiteX38" fmla="*/ 50441 w 592199"/>
                <a:gd name="connsiteY38" fmla="*/ 14227 h 412260"/>
                <a:gd name="connsiteX39" fmla="*/ 47612 w 592199"/>
                <a:gd name="connsiteY39" fmla="*/ 8003 h 412260"/>
                <a:gd name="connsiteX40" fmla="*/ 55776 w 592199"/>
                <a:gd name="connsiteY40" fmla="*/ 0 h 412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92199" h="412260">
                  <a:moveTo>
                    <a:pt x="238140" y="237332"/>
                  </a:moveTo>
                  <a:cubicBezTo>
                    <a:pt x="241165" y="234746"/>
                    <a:pt x="245625" y="234746"/>
                    <a:pt x="248650" y="237332"/>
                  </a:cubicBezTo>
                  <a:lnTo>
                    <a:pt x="275002" y="259966"/>
                  </a:lnTo>
                  <a:cubicBezTo>
                    <a:pt x="287126" y="270411"/>
                    <a:pt x="305072" y="270411"/>
                    <a:pt x="317198" y="259966"/>
                  </a:cubicBezTo>
                  <a:lnTo>
                    <a:pt x="343549" y="237332"/>
                  </a:lnTo>
                  <a:cubicBezTo>
                    <a:pt x="346572" y="234746"/>
                    <a:pt x="351034" y="234746"/>
                    <a:pt x="354059" y="237332"/>
                  </a:cubicBezTo>
                  <a:lnTo>
                    <a:pt x="540786" y="398033"/>
                  </a:lnTo>
                  <a:cubicBezTo>
                    <a:pt x="542597" y="399585"/>
                    <a:pt x="543648" y="401864"/>
                    <a:pt x="543615" y="404257"/>
                  </a:cubicBezTo>
                  <a:cubicBezTo>
                    <a:pt x="543568" y="408720"/>
                    <a:pt x="539913" y="412309"/>
                    <a:pt x="535451" y="412260"/>
                  </a:cubicBezTo>
                  <a:lnTo>
                    <a:pt x="55777" y="412260"/>
                  </a:lnTo>
                  <a:cubicBezTo>
                    <a:pt x="53385" y="412292"/>
                    <a:pt x="51105" y="411242"/>
                    <a:pt x="49552" y="409431"/>
                  </a:cubicBezTo>
                  <a:cubicBezTo>
                    <a:pt x="46643" y="406036"/>
                    <a:pt x="47047" y="400927"/>
                    <a:pt x="50442" y="398033"/>
                  </a:cubicBezTo>
                  <a:close/>
                  <a:moveTo>
                    <a:pt x="13420" y="35246"/>
                  </a:moveTo>
                  <a:lnTo>
                    <a:pt x="205159" y="199989"/>
                  </a:lnTo>
                  <a:cubicBezTo>
                    <a:pt x="205580" y="200328"/>
                    <a:pt x="205969" y="200715"/>
                    <a:pt x="206308" y="201136"/>
                  </a:cubicBezTo>
                  <a:cubicBezTo>
                    <a:pt x="209056" y="204531"/>
                    <a:pt x="208556" y="209511"/>
                    <a:pt x="205159" y="212276"/>
                  </a:cubicBezTo>
                  <a:lnTo>
                    <a:pt x="13420" y="377016"/>
                  </a:lnTo>
                  <a:cubicBezTo>
                    <a:pt x="11934" y="378327"/>
                    <a:pt x="10008" y="379038"/>
                    <a:pt x="8020" y="379022"/>
                  </a:cubicBezTo>
                  <a:cubicBezTo>
                    <a:pt x="3541" y="378989"/>
                    <a:pt x="-32" y="375336"/>
                    <a:pt x="0" y="370874"/>
                  </a:cubicBezTo>
                  <a:lnTo>
                    <a:pt x="0" y="41388"/>
                  </a:lnTo>
                  <a:cubicBezTo>
                    <a:pt x="-15" y="39401"/>
                    <a:pt x="696" y="37476"/>
                    <a:pt x="2005" y="35989"/>
                  </a:cubicBezTo>
                  <a:cubicBezTo>
                    <a:pt x="4963" y="32627"/>
                    <a:pt x="10072" y="32303"/>
                    <a:pt x="13420" y="35246"/>
                  </a:cubicBezTo>
                  <a:close/>
                  <a:moveTo>
                    <a:pt x="584181" y="33241"/>
                  </a:moveTo>
                  <a:cubicBezTo>
                    <a:pt x="588658" y="33273"/>
                    <a:pt x="592231" y="36926"/>
                    <a:pt x="592199" y="41388"/>
                  </a:cubicBezTo>
                  <a:lnTo>
                    <a:pt x="592199" y="370874"/>
                  </a:lnTo>
                  <a:cubicBezTo>
                    <a:pt x="592214" y="372863"/>
                    <a:pt x="591503" y="374786"/>
                    <a:pt x="590194" y="376273"/>
                  </a:cubicBezTo>
                  <a:cubicBezTo>
                    <a:pt x="587236" y="379637"/>
                    <a:pt x="582127" y="379959"/>
                    <a:pt x="578780" y="377016"/>
                  </a:cubicBezTo>
                  <a:lnTo>
                    <a:pt x="386877" y="212276"/>
                  </a:lnTo>
                  <a:cubicBezTo>
                    <a:pt x="386555" y="212001"/>
                    <a:pt x="386265" y="211709"/>
                    <a:pt x="385990" y="211386"/>
                  </a:cubicBezTo>
                  <a:cubicBezTo>
                    <a:pt x="383094" y="207992"/>
                    <a:pt x="383483" y="202883"/>
                    <a:pt x="386877" y="199989"/>
                  </a:cubicBezTo>
                  <a:lnTo>
                    <a:pt x="578780" y="35246"/>
                  </a:lnTo>
                  <a:cubicBezTo>
                    <a:pt x="580268" y="33935"/>
                    <a:pt x="582191" y="33224"/>
                    <a:pt x="584181" y="33241"/>
                  </a:cubicBezTo>
                  <a:close/>
                  <a:moveTo>
                    <a:pt x="55776" y="0"/>
                  </a:moveTo>
                  <a:lnTo>
                    <a:pt x="535452" y="0"/>
                  </a:lnTo>
                  <a:cubicBezTo>
                    <a:pt x="537845" y="-32"/>
                    <a:pt x="540124" y="1020"/>
                    <a:pt x="541676" y="2830"/>
                  </a:cubicBezTo>
                  <a:cubicBezTo>
                    <a:pt x="544587" y="6226"/>
                    <a:pt x="544183" y="11333"/>
                    <a:pt x="540786" y="14227"/>
                  </a:cubicBezTo>
                  <a:lnTo>
                    <a:pt x="306204" y="215670"/>
                  </a:lnTo>
                  <a:cubicBezTo>
                    <a:pt x="300124" y="220940"/>
                    <a:pt x="291103" y="220940"/>
                    <a:pt x="285025" y="215670"/>
                  </a:cubicBezTo>
                  <a:lnTo>
                    <a:pt x="50441" y="14227"/>
                  </a:lnTo>
                  <a:cubicBezTo>
                    <a:pt x="48630" y="12676"/>
                    <a:pt x="47579" y="10396"/>
                    <a:pt x="47612" y="8003"/>
                  </a:cubicBezTo>
                  <a:cubicBezTo>
                    <a:pt x="47661" y="3541"/>
                    <a:pt x="51314" y="-47"/>
                    <a:pt x="55776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: 形状 32">
              <a:extLst>
                <a:ext uri="{FF2B5EF4-FFF2-40B4-BE49-F238E27FC236}">
                  <a16:creationId xmlns:a16="http://schemas.microsoft.com/office/drawing/2014/main" id="{56AFB6D8-5D74-16D7-92F8-00F3F5E352A5}"/>
                </a:ext>
              </a:extLst>
            </p:cNvPr>
            <p:cNvSpPr/>
            <p:nvPr/>
          </p:nvSpPr>
          <p:spPr>
            <a:xfrm>
              <a:off x="7199591" y="3011814"/>
              <a:ext cx="481118" cy="423958"/>
            </a:xfrm>
            <a:custGeom>
              <a:avLst/>
              <a:gdLst>
                <a:gd name="connsiteX0" fmla="*/ 387040 w 681631"/>
                <a:gd name="connsiteY0" fmla="*/ 518313 h 600649"/>
                <a:gd name="connsiteX1" fmla="*/ 398517 w 681631"/>
                <a:gd name="connsiteY1" fmla="*/ 518313 h 600649"/>
                <a:gd name="connsiteX2" fmla="*/ 444756 w 681631"/>
                <a:gd name="connsiteY2" fmla="*/ 564876 h 600649"/>
                <a:gd name="connsiteX3" fmla="*/ 444802 w 681631"/>
                <a:gd name="connsiteY3" fmla="*/ 564923 h 600649"/>
                <a:gd name="connsiteX4" fmla="*/ 444756 w 681631"/>
                <a:gd name="connsiteY4" fmla="*/ 576353 h 600649"/>
                <a:gd name="connsiteX5" fmla="*/ 428589 w 681631"/>
                <a:gd name="connsiteY5" fmla="*/ 592520 h 600649"/>
                <a:gd name="connsiteX6" fmla="*/ 423738 w 681631"/>
                <a:gd name="connsiteY6" fmla="*/ 594784 h 600649"/>
                <a:gd name="connsiteX7" fmla="*/ 373460 w 681631"/>
                <a:gd name="connsiteY7" fmla="*/ 600604 h 600649"/>
                <a:gd name="connsiteX8" fmla="*/ 371930 w 681631"/>
                <a:gd name="connsiteY8" fmla="*/ 600619 h 600649"/>
                <a:gd name="connsiteX9" fmla="*/ 364567 w 681631"/>
                <a:gd name="connsiteY9" fmla="*/ 591873 h 600649"/>
                <a:gd name="connsiteX10" fmla="*/ 368609 w 681631"/>
                <a:gd name="connsiteY10" fmla="*/ 539655 h 600649"/>
                <a:gd name="connsiteX11" fmla="*/ 370873 w 681631"/>
                <a:gd name="connsiteY11" fmla="*/ 534480 h 600649"/>
                <a:gd name="connsiteX12" fmla="*/ 121255 w 681631"/>
                <a:gd name="connsiteY12" fmla="*/ 376529 h 600649"/>
                <a:gd name="connsiteX13" fmla="*/ 412261 w 681631"/>
                <a:gd name="connsiteY13" fmla="*/ 376529 h 600649"/>
                <a:gd name="connsiteX14" fmla="*/ 432469 w 681631"/>
                <a:gd name="connsiteY14" fmla="*/ 396739 h 600649"/>
                <a:gd name="connsiteX15" fmla="*/ 412261 w 681631"/>
                <a:gd name="connsiteY15" fmla="*/ 416947 h 600649"/>
                <a:gd name="connsiteX16" fmla="*/ 121255 w 681631"/>
                <a:gd name="connsiteY16" fmla="*/ 416947 h 600649"/>
                <a:gd name="connsiteX17" fmla="*/ 101045 w 681631"/>
                <a:gd name="connsiteY17" fmla="*/ 396739 h 600649"/>
                <a:gd name="connsiteX18" fmla="*/ 121255 w 681631"/>
                <a:gd name="connsiteY18" fmla="*/ 376529 h 600649"/>
                <a:gd name="connsiteX19" fmla="*/ 557600 w 681631"/>
                <a:gd name="connsiteY19" fmla="*/ 347106 h 600649"/>
                <a:gd name="connsiteX20" fmla="*/ 569079 w 681631"/>
                <a:gd name="connsiteY20" fmla="*/ 347106 h 600649"/>
                <a:gd name="connsiteX21" fmla="*/ 615479 w 681631"/>
                <a:gd name="connsiteY21" fmla="*/ 393504 h 600649"/>
                <a:gd name="connsiteX22" fmla="*/ 615318 w 681631"/>
                <a:gd name="connsiteY22" fmla="*/ 404822 h 600649"/>
                <a:gd name="connsiteX23" fmla="*/ 485982 w 681631"/>
                <a:gd name="connsiteY23" fmla="*/ 534157 h 600649"/>
                <a:gd name="connsiteX24" fmla="*/ 485634 w 681631"/>
                <a:gd name="connsiteY24" fmla="*/ 534514 h 600649"/>
                <a:gd name="connsiteX25" fmla="*/ 474664 w 681631"/>
                <a:gd name="connsiteY25" fmla="*/ 534157 h 600649"/>
                <a:gd name="connsiteX26" fmla="*/ 428265 w 681631"/>
                <a:gd name="connsiteY26" fmla="*/ 487758 h 600649"/>
                <a:gd name="connsiteX27" fmla="*/ 427918 w 681631"/>
                <a:gd name="connsiteY27" fmla="*/ 487403 h 600649"/>
                <a:gd name="connsiteX28" fmla="*/ 428265 w 681631"/>
                <a:gd name="connsiteY28" fmla="*/ 476442 h 600649"/>
                <a:gd name="connsiteX29" fmla="*/ 282925 w 681631"/>
                <a:gd name="connsiteY29" fmla="*/ 295047 h 600649"/>
                <a:gd name="connsiteX30" fmla="*/ 476928 w 681631"/>
                <a:gd name="connsiteY30" fmla="*/ 295047 h 600649"/>
                <a:gd name="connsiteX31" fmla="*/ 497137 w 681631"/>
                <a:gd name="connsiteY31" fmla="*/ 315257 h 600649"/>
                <a:gd name="connsiteX32" fmla="*/ 476928 w 681631"/>
                <a:gd name="connsiteY32" fmla="*/ 335466 h 600649"/>
                <a:gd name="connsiteX33" fmla="*/ 282925 w 681631"/>
                <a:gd name="connsiteY33" fmla="*/ 335466 h 600649"/>
                <a:gd name="connsiteX34" fmla="*/ 262715 w 681631"/>
                <a:gd name="connsiteY34" fmla="*/ 315257 h 600649"/>
                <a:gd name="connsiteX35" fmla="*/ 282925 w 681631"/>
                <a:gd name="connsiteY35" fmla="*/ 295047 h 600649"/>
                <a:gd name="connsiteX36" fmla="*/ 621184 w 681631"/>
                <a:gd name="connsiteY36" fmla="*/ 283197 h 600649"/>
                <a:gd name="connsiteX37" fmla="*/ 632615 w 681631"/>
                <a:gd name="connsiteY37" fmla="*/ 283246 h 600649"/>
                <a:gd name="connsiteX38" fmla="*/ 679015 w 681631"/>
                <a:gd name="connsiteY38" fmla="*/ 329646 h 600649"/>
                <a:gd name="connsiteX39" fmla="*/ 679339 w 681631"/>
                <a:gd name="connsiteY39" fmla="*/ 329646 h 600649"/>
                <a:gd name="connsiteX40" fmla="*/ 679680 w 681631"/>
                <a:gd name="connsiteY40" fmla="*/ 330000 h 600649"/>
                <a:gd name="connsiteX41" fmla="*/ 679015 w 681631"/>
                <a:gd name="connsiteY41" fmla="*/ 340962 h 600649"/>
                <a:gd name="connsiteX42" fmla="*/ 654602 w 681631"/>
                <a:gd name="connsiteY42" fmla="*/ 365374 h 600649"/>
                <a:gd name="connsiteX43" fmla="*/ 654256 w 681631"/>
                <a:gd name="connsiteY43" fmla="*/ 365731 h 600649"/>
                <a:gd name="connsiteX44" fmla="*/ 643286 w 681631"/>
                <a:gd name="connsiteY44" fmla="*/ 365374 h 600649"/>
                <a:gd name="connsiteX45" fmla="*/ 596887 w 681631"/>
                <a:gd name="connsiteY45" fmla="*/ 318974 h 600649"/>
                <a:gd name="connsiteX46" fmla="*/ 596539 w 681631"/>
                <a:gd name="connsiteY46" fmla="*/ 318620 h 600649"/>
                <a:gd name="connsiteX47" fmla="*/ 596887 w 681631"/>
                <a:gd name="connsiteY47" fmla="*/ 307658 h 600649"/>
                <a:gd name="connsiteX48" fmla="*/ 621138 w 681631"/>
                <a:gd name="connsiteY48" fmla="*/ 283246 h 600649"/>
                <a:gd name="connsiteX49" fmla="*/ 621184 w 681631"/>
                <a:gd name="connsiteY49" fmla="*/ 283197 h 600649"/>
                <a:gd name="connsiteX50" fmla="*/ 476928 w 681631"/>
                <a:gd name="connsiteY50" fmla="*/ 214212 h 600649"/>
                <a:gd name="connsiteX51" fmla="*/ 477584 w 681631"/>
                <a:gd name="connsiteY51" fmla="*/ 214229 h 600649"/>
                <a:gd name="connsiteX52" fmla="*/ 497137 w 681631"/>
                <a:gd name="connsiteY52" fmla="*/ 235069 h 600649"/>
                <a:gd name="connsiteX53" fmla="*/ 476928 w 681631"/>
                <a:gd name="connsiteY53" fmla="*/ 255277 h 600649"/>
                <a:gd name="connsiteX54" fmla="*/ 282925 w 681631"/>
                <a:gd name="connsiteY54" fmla="*/ 255277 h 600649"/>
                <a:gd name="connsiteX55" fmla="*/ 262715 w 681631"/>
                <a:gd name="connsiteY55" fmla="*/ 235069 h 600649"/>
                <a:gd name="connsiteX56" fmla="*/ 282925 w 681631"/>
                <a:gd name="connsiteY56" fmla="*/ 214859 h 600649"/>
                <a:gd name="connsiteX57" fmla="*/ 476928 w 681631"/>
                <a:gd name="connsiteY57" fmla="*/ 214859 h 600649"/>
                <a:gd name="connsiteX58" fmla="*/ 129338 w 681631"/>
                <a:gd name="connsiteY58" fmla="*/ 210171 h 600649"/>
                <a:gd name="connsiteX59" fmla="*/ 194005 w 681631"/>
                <a:gd name="connsiteY59" fmla="*/ 210171 h 600649"/>
                <a:gd name="connsiteX60" fmla="*/ 210172 w 681631"/>
                <a:gd name="connsiteY60" fmla="*/ 226338 h 600649"/>
                <a:gd name="connsiteX61" fmla="*/ 210172 w 681631"/>
                <a:gd name="connsiteY61" fmla="*/ 307173 h 600649"/>
                <a:gd name="connsiteX62" fmla="*/ 194005 w 681631"/>
                <a:gd name="connsiteY62" fmla="*/ 323340 h 600649"/>
                <a:gd name="connsiteX63" fmla="*/ 129338 w 681631"/>
                <a:gd name="connsiteY63" fmla="*/ 323340 h 600649"/>
                <a:gd name="connsiteX64" fmla="*/ 113171 w 681631"/>
                <a:gd name="connsiteY64" fmla="*/ 307173 h 600649"/>
                <a:gd name="connsiteX65" fmla="*/ 113171 w 681631"/>
                <a:gd name="connsiteY65" fmla="*/ 226338 h 600649"/>
                <a:gd name="connsiteX66" fmla="*/ 129338 w 681631"/>
                <a:gd name="connsiteY66" fmla="*/ 210171 h 600649"/>
                <a:gd name="connsiteX67" fmla="*/ 194004 w 681631"/>
                <a:gd name="connsiteY67" fmla="*/ 56585 h 600649"/>
                <a:gd name="connsiteX68" fmla="*/ 169755 w 681631"/>
                <a:gd name="connsiteY68" fmla="*/ 80835 h 600649"/>
                <a:gd name="connsiteX69" fmla="*/ 194004 w 681631"/>
                <a:gd name="connsiteY69" fmla="*/ 105086 h 600649"/>
                <a:gd name="connsiteX70" fmla="*/ 258672 w 681631"/>
                <a:gd name="connsiteY70" fmla="*/ 105086 h 600649"/>
                <a:gd name="connsiteX71" fmla="*/ 282924 w 681631"/>
                <a:gd name="connsiteY71" fmla="*/ 80835 h 600649"/>
                <a:gd name="connsiteX72" fmla="*/ 258672 w 681631"/>
                <a:gd name="connsiteY72" fmla="*/ 56585 h 600649"/>
                <a:gd name="connsiteX73" fmla="*/ 97002 w 681631"/>
                <a:gd name="connsiteY73" fmla="*/ 48501 h 600649"/>
                <a:gd name="connsiteX74" fmla="*/ 64668 w 681631"/>
                <a:gd name="connsiteY74" fmla="*/ 80835 h 600649"/>
                <a:gd name="connsiteX75" fmla="*/ 97002 w 681631"/>
                <a:gd name="connsiteY75" fmla="*/ 113169 h 600649"/>
                <a:gd name="connsiteX76" fmla="*/ 129336 w 681631"/>
                <a:gd name="connsiteY76" fmla="*/ 80835 h 600649"/>
                <a:gd name="connsiteX77" fmla="*/ 97002 w 681631"/>
                <a:gd name="connsiteY77" fmla="*/ 48501 h 600649"/>
                <a:gd name="connsiteX78" fmla="*/ 64668 w 681631"/>
                <a:gd name="connsiteY78" fmla="*/ 0 h 600649"/>
                <a:gd name="connsiteX79" fmla="*/ 517344 w 681631"/>
                <a:gd name="connsiteY79" fmla="*/ 0 h 600649"/>
                <a:gd name="connsiteX80" fmla="*/ 582012 w 681631"/>
                <a:gd name="connsiteY80" fmla="*/ 64668 h 600649"/>
                <a:gd name="connsiteX81" fmla="*/ 582012 w 681631"/>
                <a:gd name="connsiteY81" fmla="*/ 265624 h 600649"/>
                <a:gd name="connsiteX82" fmla="*/ 517344 w 681631"/>
                <a:gd name="connsiteY82" fmla="*/ 330292 h 600649"/>
                <a:gd name="connsiteX83" fmla="*/ 517344 w 681631"/>
                <a:gd name="connsiteY83" fmla="*/ 177837 h 600649"/>
                <a:gd name="connsiteX84" fmla="*/ 501177 w 681631"/>
                <a:gd name="connsiteY84" fmla="*/ 161670 h 600649"/>
                <a:gd name="connsiteX85" fmla="*/ 80835 w 681631"/>
                <a:gd name="connsiteY85" fmla="*/ 161670 h 600649"/>
                <a:gd name="connsiteX86" fmla="*/ 64668 w 681631"/>
                <a:gd name="connsiteY86" fmla="*/ 177837 h 600649"/>
                <a:gd name="connsiteX87" fmla="*/ 64668 w 681631"/>
                <a:gd name="connsiteY87" fmla="*/ 452676 h 600649"/>
                <a:gd name="connsiteX88" fmla="*/ 80835 w 681631"/>
                <a:gd name="connsiteY88" fmla="*/ 468843 h 600649"/>
                <a:gd name="connsiteX89" fmla="*/ 378793 w 681631"/>
                <a:gd name="connsiteY89" fmla="*/ 468843 h 600649"/>
                <a:gd name="connsiteX90" fmla="*/ 364081 w 681631"/>
                <a:gd name="connsiteY90" fmla="*/ 483392 h 600649"/>
                <a:gd name="connsiteX91" fmla="*/ 341933 w 681631"/>
                <a:gd name="connsiteY91" fmla="*/ 505542 h 600649"/>
                <a:gd name="connsiteX92" fmla="*/ 328514 w 681631"/>
                <a:gd name="connsiteY92" fmla="*/ 533511 h 600649"/>
                <a:gd name="connsiteX93" fmla="*/ 64668 w 681631"/>
                <a:gd name="connsiteY93" fmla="*/ 533511 h 600649"/>
                <a:gd name="connsiteX94" fmla="*/ 0 w 681631"/>
                <a:gd name="connsiteY94" fmla="*/ 468843 h 600649"/>
                <a:gd name="connsiteX95" fmla="*/ 0 w 681631"/>
                <a:gd name="connsiteY95" fmla="*/ 64668 h 600649"/>
                <a:gd name="connsiteX96" fmla="*/ 64668 w 681631"/>
                <a:gd name="connsiteY96" fmla="*/ 0 h 600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681631" h="600649">
                  <a:moveTo>
                    <a:pt x="387040" y="518313"/>
                  </a:moveTo>
                  <a:cubicBezTo>
                    <a:pt x="390238" y="515210"/>
                    <a:pt x="395320" y="515210"/>
                    <a:pt x="398517" y="518313"/>
                  </a:cubicBezTo>
                  <a:lnTo>
                    <a:pt x="444756" y="564876"/>
                  </a:lnTo>
                  <a:cubicBezTo>
                    <a:pt x="444771" y="564891"/>
                    <a:pt x="444786" y="564906"/>
                    <a:pt x="444802" y="564923"/>
                  </a:cubicBezTo>
                  <a:cubicBezTo>
                    <a:pt x="447947" y="568092"/>
                    <a:pt x="447926" y="573216"/>
                    <a:pt x="444756" y="576353"/>
                  </a:cubicBezTo>
                  <a:lnTo>
                    <a:pt x="428589" y="592520"/>
                  </a:lnTo>
                  <a:cubicBezTo>
                    <a:pt x="427283" y="593813"/>
                    <a:pt x="425569" y="594623"/>
                    <a:pt x="423738" y="594784"/>
                  </a:cubicBezTo>
                  <a:lnTo>
                    <a:pt x="373460" y="600604"/>
                  </a:lnTo>
                  <a:cubicBezTo>
                    <a:pt x="372951" y="600652"/>
                    <a:pt x="372438" y="600669"/>
                    <a:pt x="371930" y="600619"/>
                  </a:cubicBezTo>
                  <a:cubicBezTo>
                    <a:pt x="367482" y="600232"/>
                    <a:pt x="364186" y="596320"/>
                    <a:pt x="364567" y="591873"/>
                  </a:cubicBezTo>
                  <a:lnTo>
                    <a:pt x="368609" y="539655"/>
                  </a:lnTo>
                  <a:cubicBezTo>
                    <a:pt x="368636" y="537698"/>
                    <a:pt x="369452" y="535822"/>
                    <a:pt x="370873" y="534480"/>
                  </a:cubicBezTo>
                  <a:close/>
                  <a:moveTo>
                    <a:pt x="121255" y="376529"/>
                  </a:moveTo>
                  <a:lnTo>
                    <a:pt x="412261" y="376529"/>
                  </a:lnTo>
                  <a:cubicBezTo>
                    <a:pt x="423422" y="376529"/>
                    <a:pt x="432469" y="385582"/>
                    <a:pt x="432469" y="396739"/>
                  </a:cubicBezTo>
                  <a:cubicBezTo>
                    <a:pt x="432469" y="407894"/>
                    <a:pt x="423422" y="416947"/>
                    <a:pt x="412261" y="416947"/>
                  </a:cubicBezTo>
                  <a:lnTo>
                    <a:pt x="121255" y="416947"/>
                  </a:lnTo>
                  <a:cubicBezTo>
                    <a:pt x="110093" y="416947"/>
                    <a:pt x="101045" y="407894"/>
                    <a:pt x="101045" y="396739"/>
                  </a:cubicBezTo>
                  <a:cubicBezTo>
                    <a:pt x="101045" y="385582"/>
                    <a:pt x="110093" y="376529"/>
                    <a:pt x="121255" y="376529"/>
                  </a:cubicBezTo>
                  <a:close/>
                  <a:moveTo>
                    <a:pt x="557600" y="347106"/>
                  </a:moveTo>
                  <a:cubicBezTo>
                    <a:pt x="560798" y="344001"/>
                    <a:pt x="565882" y="344001"/>
                    <a:pt x="569079" y="347106"/>
                  </a:cubicBezTo>
                  <a:lnTo>
                    <a:pt x="615479" y="393504"/>
                  </a:lnTo>
                  <a:cubicBezTo>
                    <a:pt x="618431" y="396722"/>
                    <a:pt x="618359" y="401685"/>
                    <a:pt x="615318" y="404822"/>
                  </a:cubicBezTo>
                  <a:lnTo>
                    <a:pt x="485982" y="534157"/>
                  </a:lnTo>
                  <a:cubicBezTo>
                    <a:pt x="485870" y="534271"/>
                    <a:pt x="485753" y="534400"/>
                    <a:pt x="485634" y="534514"/>
                  </a:cubicBezTo>
                  <a:cubicBezTo>
                    <a:pt x="482509" y="537440"/>
                    <a:pt x="477597" y="537277"/>
                    <a:pt x="474664" y="534157"/>
                  </a:cubicBezTo>
                  <a:lnTo>
                    <a:pt x="428265" y="487758"/>
                  </a:lnTo>
                  <a:cubicBezTo>
                    <a:pt x="428146" y="487646"/>
                    <a:pt x="428029" y="487532"/>
                    <a:pt x="427918" y="487403"/>
                  </a:cubicBezTo>
                  <a:cubicBezTo>
                    <a:pt x="424985" y="484282"/>
                    <a:pt x="425140" y="479368"/>
                    <a:pt x="428265" y="476442"/>
                  </a:cubicBezTo>
                  <a:close/>
                  <a:moveTo>
                    <a:pt x="282925" y="295047"/>
                  </a:moveTo>
                  <a:lnTo>
                    <a:pt x="476928" y="295047"/>
                  </a:lnTo>
                  <a:cubicBezTo>
                    <a:pt x="488090" y="295047"/>
                    <a:pt x="497137" y="304101"/>
                    <a:pt x="497137" y="315257"/>
                  </a:cubicBezTo>
                  <a:cubicBezTo>
                    <a:pt x="497137" y="326412"/>
                    <a:pt x="488090" y="335466"/>
                    <a:pt x="476928" y="335466"/>
                  </a:cubicBezTo>
                  <a:lnTo>
                    <a:pt x="282925" y="335466"/>
                  </a:lnTo>
                  <a:cubicBezTo>
                    <a:pt x="271763" y="335466"/>
                    <a:pt x="262715" y="326412"/>
                    <a:pt x="262715" y="315257"/>
                  </a:cubicBezTo>
                  <a:cubicBezTo>
                    <a:pt x="262715" y="304101"/>
                    <a:pt x="271763" y="295047"/>
                    <a:pt x="282925" y="295047"/>
                  </a:cubicBezTo>
                  <a:close/>
                  <a:moveTo>
                    <a:pt x="621184" y="283197"/>
                  </a:moveTo>
                  <a:cubicBezTo>
                    <a:pt x="624354" y="280062"/>
                    <a:pt x="629472" y="280077"/>
                    <a:pt x="632615" y="283246"/>
                  </a:cubicBezTo>
                  <a:lnTo>
                    <a:pt x="679015" y="329646"/>
                  </a:lnTo>
                  <a:lnTo>
                    <a:pt x="679339" y="329646"/>
                  </a:lnTo>
                  <a:cubicBezTo>
                    <a:pt x="679456" y="329758"/>
                    <a:pt x="679572" y="329888"/>
                    <a:pt x="679680" y="330000"/>
                  </a:cubicBezTo>
                  <a:cubicBezTo>
                    <a:pt x="682522" y="333218"/>
                    <a:pt x="682225" y="338117"/>
                    <a:pt x="679015" y="340962"/>
                  </a:cubicBezTo>
                  <a:lnTo>
                    <a:pt x="654602" y="365374"/>
                  </a:lnTo>
                  <a:cubicBezTo>
                    <a:pt x="654492" y="365488"/>
                    <a:pt x="654375" y="365617"/>
                    <a:pt x="654256" y="365731"/>
                  </a:cubicBezTo>
                  <a:cubicBezTo>
                    <a:pt x="651130" y="368657"/>
                    <a:pt x="646219" y="368494"/>
                    <a:pt x="643286" y="365374"/>
                  </a:cubicBezTo>
                  <a:lnTo>
                    <a:pt x="596887" y="318974"/>
                  </a:lnTo>
                  <a:cubicBezTo>
                    <a:pt x="596768" y="318862"/>
                    <a:pt x="596651" y="318749"/>
                    <a:pt x="596539" y="318620"/>
                  </a:cubicBezTo>
                  <a:cubicBezTo>
                    <a:pt x="593606" y="315498"/>
                    <a:pt x="593762" y="310585"/>
                    <a:pt x="596887" y="307658"/>
                  </a:cubicBezTo>
                  <a:lnTo>
                    <a:pt x="621138" y="283246"/>
                  </a:lnTo>
                  <a:cubicBezTo>
                    <a:pt x="621153" y="283231"/>
                    <a:pt x="621169" y="283214"/>
                    <a:pt x="621184" y="283197"/>
                  </a:cubicBezTo>
                  <a:close/>
                  <a:moveTo>
                    <a:pt x="476928" y="214212"/>
                  </a:moveTo>
                  <a:cubicBezTo>
                    <a:pt x="477147" y="214212"/>
                    <a:pt x="477366" y="214212"/>
                    <a:pt x="477584" y="214229"/>
                  </a:cubicBezTo>
                  <a:cubicBezTo>
                    <a:pt x="488740" y="214584"/>
                    <a:pt x="497493" y="223913"/>
                    <a:pt x="497137" y="235069"/>
                  </a:cubicBezTo>
                  <a:cubicBezTo>
                    <a:pt x="497137" y="246224"/>
                    <a:pt x="488090" y="255277"/>
                    <a:pt x="476928" y="255277"/>
                  </a:cubicBezTo>
                  <a:lnTo>
                    <a:pt x="282925" y="255277"/>
                  </a:lnTo>
                  <a:cubicBezTo>
                    <a:pt x="271763" y="255277"/>
                    <a:pt x="262715" y="246224"/>
                    <a:pt x="262715" y="235069"/>
                  </a:cubicBezTo>
                  <a:cubicBezTo>
                    <a:pt x="262715" y="223913"/>
                    <a:pt x="271763" y="214859"/>
                    <a:pt x="282925" y="214859"/>
                  </a:cubicBezTo>
                  <a:lnTo>
                    <a:pt x="476928" y="214859"/>
                  </a:lnTo>
                  <a:close/>
                  <a:moveTo>
                    <a:pt x="129338" y="210171"/>
                  </a:moveTo>
                  <a:lnTo>
                    <a:pt x="194005" y="210171"/>
                  </a:lnTo>
                  <a:cubicBezTo>
                    <a:pt x="202935" y="210171"/>
                    <a:pt x="210172" y="217414"/>
                    <a:pt x="210172" y="226338"/>
                  </a:cubicBezTo>
                  <a:lnTo>
                    <a:pt x="210172" y="307173"/>
                  </a:lnTo>
                  <a:cubicBezTo>
                    <a:pt x="210172" y="316098"/>
                    <a:pt x="202935" y="323340"/>
                    <a:pt x="194005" y="323340"/>
                  </a:cubicBezTo>
                  <a:lnTo>
                    <a:pt x="129338" y="323340"/>
                  </a:lnTo>
                  <a:cubicBezTo>
                    <a:pt x="120408" y="323340"/>
                    <a:pt x="113171" y="316098"/>
                    <a:pt x="113171" y="307173"/>
                  </a:cubicBezTo>
                  <a:lnTo>
                    <a:pt x="113171" y="226338"/>
                  </a:lnTo>
                  <a:cubicBezTo>
                    <a:pt x="113171" y="217414"/>
                    <a:pt x="120408" y="210171"/>
                    <a:pt x="129338" y="210171"/>
                  </a:cubicBezTo>
                  <a:close/>
                  <a:moveTo>
                    <a:pt x="194004" y="56585"/>
                  </a:moveTo>
                  <a:cubicBezTo>
                    <a:pt x="180612" y="56585"/>
                    <a:pt x="169755" y="67448"/>
                    <a:pt x="169755" y="80835"/>
                  </a:cubicBezTo>
                  <a:cubicBezTo>
                    <a:pt x="169755" y="94222"/>
                    <a:pt x="180612" y="105086"/>
                    <a:pt x="194004" y="105086"/>
                  </a:cubicBezTo>
                  <a:lnTo>
                    <a:pt x="258672" y="105086"/>
                  </a:lnTo>
                  <a:cubicBezTo>
                    <a:pt x="272066" y="105086"/>
                    <a:pt x="282924" y="94222"/>
                    <a:pt x="282924" y="80835"/>
                  </a:cubicBezTo>
                  <a:cubicBezTo>
                    <a:pt x="282924" y="67448"/>
                    <a:pt x="272066" y="56585"/>
                    <a:pt x="258672" y="56585"/>
                  </a:cubicBezTo>
                  <a:close/>
                  <a:moveTo>
                    <a:pt x="97002" y="48501"/>
                  </a:moveTo>
                  <a:cubicBezTo>
                    <a:pt x="79145" y="48501"/>
                    <a:pt x="64668" y="62971"/>
                    <a:pt x="64668" y="80835"/>
                  </a:cubicBezTo>
                  <a:cubicBezTo>
                    <a:pt x="64668" y="98699"/>
                    <a:pt x="79145" y="113169"/>
                    <a:pt x="97002" y="113169"/>
                  </a:cubicBezTo>
                  <a:cubicBezTo>
                    <a:pt x="114860" y="113169"/>
                    <a:pt x="129336" y="98699"/>
                    <a:pt x="129336" y="80835"/>
                  </a:cubicBezTo>
                  <a:cubicBezTo>
                    <a:pt x="129336" y="62971"/>
                    <a:pt x="114860" y="48501"/>
                    <a:pt x="97002" y="48501"/>
                  </a:cubicBezTo>
                  <a:close/>
                  <a:moveTo>
                    <a:pt x="64668" y="0"/>
                  </a:moveTo>
                  <a:lnTo>
                    <a:pt x="517344" y="0"/>
                  </a:lnTo>
                  <a:cubicBezTo>
                    <a:pt x="553059" y="0"/>
                    <a:pt x="582012" y="28955"/>
                    <a:pt x="582012" y="64668"/>
                  </a:cubicBezTo>
                  <a:lnTo>
                    <a:pt x="582012" y="265624"/>
                  </a:lnTo>
                  <a:lnTo>
                    <a:pt x="517344" y="330292"/>
                  </a:lnTo>
                  <a:lnTo>
                    <a:pt x="517344" y="177837"/>
                  </a:lnTo>
                  <a:cubicBezTo>
                    <a:pt x="517344" y="168912"/>
                    <a:pt x="510107" y="161670"/>
                    <a:pt x="501177" y="161670"/>
                  </a:cubicBezTo>
                  <a:lnTo>
                    <a:pt x="80835" y="161670"/>
                  </a:lnTo>
                  <a:cubicBezTo>
                    <a:pt x="71906" y="161670"/>
                    <a:pt x="64668" y="168912"/>
                    <a:pt x="64668" y="177837"/>
                  </a:cubicBezTo>
                  <a:lnTo>
                    <a:pt x="64668" y="452676"/>
                  </a:lnTo>
                  <a:cubicBezTo>
                    <a:pt x="64668" y="461600"/>
                    <a:pt x="71906" y="468843"/>
                    <a:pt x="80835" y="468843"/>
                  </a:cubicBezTo>
                  <a:lnTo>
                    <a:pt x="378793" y="468843"/>
                  </a:lnTo>
                  <a:lnTo>
                    <a:pt x="364081" y="483392"/>
                  </a:lnTo>
                  <a:lnTo>
                    <a:pt x="341933" y="505542"/>
                  </a:lnTo>
                  <a:cubicBezTo>
                    <a:pt x="334519" y="513140"/>
                    <a:pt x="329804" y="522970"/>
                    <a:pt x="328514" y="533511"/>
                  </a:cubicBezTo>
                  <a:lnTo>
                    <a:pt x="64668" y="533511"/>
                  </a:lnTo>
                  <a:cubicBezTo>
                    <a:pt x="28953" y="533511"/>
                    <a:pt x="0" y="504556"/>
                    <a:pt x="0" y="468843"/>
                  </a:cubicBezTo>
                  <a:lnTo>
                    <a:pt x="0" y="64668"/>
                  </a:lnTo>
                  <a:cubicBezTo>
                    <a:pt x="0" y="28955"/>
                    <a:pt x="28953" y="0"/>
                    <a:pt x="6466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任意多边形: 形状 33">
              <a:extLst>
                <a:ext uri="{FF2B5EF4-FFF2-40B4-BE49-F238E27FC236}">
                  <a16:creationId xmlns:a16="http://schemas.microsoft.com/office/drawing/2014/main" id="{5C6BC625-8C71-298E-DD23-773150D7753A}"/>
                </a:ext>
              </a:extLst>
            </p:cNvPr>
            <p:cNvSpPr/>
            <p:nvPr/>
          </p:nvSpPr>
          <p:spPr>
            <a:xfrm>
              <a:off x="9884353" y="3011814"/>
              <a:ext cx="488194" cy="423958"/>
            </a:xfrm>
            <a:custGeom>
              <a:avLst/>
              <a:gdLst>
                <a:gd name="connsiteX0" fmla="*/ 275163 w 614346"/>
                <a:gd name="connsiteY0" fmla="*/ 452676 h 533511"/>
                <a:gd name="connsiteX1" fmla="*/ 258996 w 614346"/>
                <a:gd name="connsiteY1" fmla="*/ 468843 h 533511"/>
                <a:gd name="connsiteX2" fmla="*/ 275163 w 614346"/>
                <a:gd name="connsiteY2" fmla="*/ 485010 h 533511"/>
                <a:gd name="connsiteX3" fmla="*/ 355998 w 614346"/>
                <a:gd name="connsiteY3" fmla="*/ 485010 h 533511"/>
                <a:gd name="connsiteX4" fmla="*/ 372165 w 614346"/>
                <a:gd name="connsiteY4" fmla="*/ 468843 h 533511"/>
                <a:gd name="connsiteX5" fmla="*/ 355998 w 614346"/>
                <a:gd name="connsiteY5" fmla="*/ 452676 h 533511"/>
                <a:gd name="connsiteX6" fmla="*/ 250914 w 614346"/>
                <a:gd name="connsiteY6" fmla="*/ 286964 h 533511"/>
                <a:gd name="connsiteX7" fmla="*/ 230704 w 614346"/>
                <a:gd name="connsiteY7" fmla="*/ 307172 h 533511"/>
                <a:gd name="connsiteX8" fmla="*/ 250914 w 614346"/>
                <a:gd name="connsiteY8" fmla="*/ 327381 h 533511"/>
                <a:gd name="connsiteX9" fmla="*/ 331749 w 614346"/>
                <a:gd name="connsiteY9" fmla="*/ 327381 h 533511"/>
                <a:gd name="connsiteX10" fmla="*/ 351957 w 614346"/>
                <a:gd name="connsiteY10" fmla="*/ 307172 h 533511"/>
                <a:gd name="connsiteX11" fmla="*/ 331749 w 614346"/>
                <a:gd name="connsiteY11" fmla="*/ 286964 h 533511"/>
                <a:gd name="connsiteX12" fmla="*/ 250914 w 614346"/>
                <a:gd name="connsiteY12" fmla="*/ 206129 h 533511"/>
                <a:gd name="connsiteX13" fmla="*/ 230704 w 614346"/>
                <a:gd name="connsiteY13" fmla="*/ 226337 h 533511"/>
                <a:gd name="connsiteX14" fmla="*/ 250914 w 614346"/>
                <a:gd name="connsiteY14" fmla="*/ 246546 h 533511"/>
                <a:gd name="connsiteX15" fmla="*/ 380250 w 614346"/>
                <a:gd name="connsiteY15" fmla="*/ 246546 h 533511"/>
                <a:gd name="connsiteX16" fmla="*/ 400458 w 614346"/>
                <a:gd name="connsiteY16" fmla="*/ 226337 h 533511"/>
                <a:gd name="connsiteX17" fmla="*/ 380250 w 614346"/>
                <a:gd name="connsiteY17" fmla="*/ 206129 h 533511"/>
                <a:gd name="connsiteX18" fmla="*/ 210496 w 614346"/>
                <a:gd name="connsiteY18" fmla="*/ 161669 h 533511"/>
                <a:gd name="connsiteX19" fmla="*/ 404500 w 614346"/>
                <a:gd name="connsiteY19" fmla="*/ 161669 h 533511"/>
                <a:gd name="connsiteX20" fmla="*/ 436834 w 614346"/>
                <a:gd name="connsiteY20" fmla="*/ 194003 h 533511"/>
                <a:gd name="connsiteX21" fmla="*/ 436834 w 614346"/>
                <a:gd name="connsiteY21" fmla="*/ 363758 h 533511"/>
                <a:gd name="connsiteX22" fmla="*/ 428751 w 614346"/>
                <a:gd name="connsiteY22" fmla="*/ 371840 h 533511"/>
                <a:gd name="connsiteX23" fmla="*/ 186246 w 614346"/>
                <a:gd name="connsiteY23" fmla="*/ 371840 h 533511"/>
                <a:gd name="connsiteX24" fmla="*/ 178162 w 614346"/>
                <a:gd name="connsiteY24" fmla="*/ 363758 h 533511"/>
                <a:gd name="connsiteX25" fmla="*/ 178162 w 614346"/>
                <a:gd name="connsiteY25" fmla="*/ 194003 h 533511"/>
                <a:gd name="connsiteX26" fmla="*/ 210496 w 614346"/>
                <a:gd name="connsiteY26" fmla="*/ 161669 h 533511"/>
                <a:gd name="connsiteX27" fmla="*/ 113493 w 614346"/>
                <a:gd name="connsiteY27" fmla="*/ 129336 h 533511"/>
                <a:gd name="connsiteX28" fmla="*/ 97326 w 614346"/>
                <a:gd name="connsiteY28" fmla="*/ 145503 h 533511"/>
                <a:gd name="connsiteX29" fmla="*/ 97326 w 614346"/>
                <a:gd name="connsiteY29" fmla="*/ 404175 h 533511"/>
                <a:gd name="connsiteX30" fmla="*/ 517668 w 614346"/>
                <a:gd name="connsiteY30" fmla="*/ 404175 h 533511"/>
                <a:gd name="connsiteX31" fmla="*/ 517668 w 614346"/>
                <a:gd name="connsiteY31" fmla="*/ 145503 h 533511"/>
                <a:gd name="connsiteX32" fmla="*/ 501501 w 614346"/>
                <a:gd name="connsiteY32" fmla="*/ 129336 h 533511"/>
                <a:gd name="connsiteX33" fmla="*/ 242829 w 614346"/>
                <a:gd name="connsiteY33" fmla="*/ 48501 h 533511"/>
                <a:gd name="connsiteX34" fmla="*/ 242829 w 614346"/>
                <a:gd name="connsiteY34" fmla="*/ 80835 h 533511"/>
                <a:gd name="connsiteX35" fmla="*/ 372165 w 614346"/>
                <a:gd name="connsiteY35" fmla="*/ 80835 h 533511"/>
                <a:gd name="connsiteX36" fmla="*/ 372165 w 614346"/>
                <a:gd name="connsiteY36" fmla="*/ 48501 h 533511"/>
                <a:gd name="connsiteX37" fmla="*/ 242505 w 614346"/>
                <a:gd name="connsiteY37" fmla="*/ 0 h 533511"/>
                <a:gd name="connsiteX38" fmla="*/ 371841 w 614346"/>
                <a:gd name="connsiteY38" fmla="*/ 0 h 533511"/>
                <a:gd name="connsiteX39" fmla="*/ 420342 w 614346"/>
                <a:gd name="connsiteY39" fmla="*/ 48501 h 533511"/>
                <a:gd name="connsiteX40" fmla="*/ 420342 w 614346"/>
                <a:gd name="connsiteY40" fmla="*/ 80835 h 533511"/>
                <a:gd name="connsiteX41" fmla="*/ 501177 w 614346"/>
                <a:gd name="connsiteY41" fmla="*/ 80835 h 533511"/>
                <a:gd name="connsiteX42" fmla="*/ 565845 w 614346"/>
                <a:gd name="connsiteY42" fmla="*/ 145503 h 533511"/>
                <a:gd name="connsiteX43" fmla="*/ 565845 w 614346"/>
                <a:gd name="connsiteY43" fmla="*/ 380895 h 533511"/>
                <a:gd name="connsiteX44" fmla="*/ 608687 w 614346"/>
                <a:gd name="connsiteY44" fmla="*/ 404661 h 533511"/>
                <a:gd name="connsiteX45" fmla="*/ 611598 w 614346"/>
                <a:gd name="connsiteY45" fmla="*/ 406277 h 533511"/>
                <a:gd name="connsiteX46" fmla="*/ 614346 w 614346"/>
                <a:gd name="connsiteY46" fmla="*/ 412260 h 533511"/>
                <a:gd name="connsiteX47" fmla="*/ 614346 w 614346"/>
                <a:gd name="connsiteY47" fmla="*/ 501177 h 533511"/>
                <a:gd name="connsiteX48" fmla="*/ 582012 w 614346"/>
                <a:gd name="connsiteY48" fmla="*/ 533511 h 533511"/>
                <a:gd name="connsiteX49" fmla="*/ 32334 w 614346"/>
                <a:gd name="connsiteY49" fmla="*/ 533511 h 533511"/>
                <a:gd name="connsiteX50" fmla="*/ 0 w 614346"/>
                <a:gd name="connsiteY50" fmla="*/ 501177 h 533511"/>
                <a:gd name="connsiteX51" fmla="*/ 0 w 614346"/>
                <a:gd name="connsiteY51" fmla="*/ 412260 h 533511"/>
                <a:gd name="connsiteX52" fmla="*/ 2748 w 614346"/>
                <a:gd name="connsiteY52" fmla="*/ 406277 h 533511"/>
                <a:gd name="connsiteX53" fmla="*/ 5659 w 614346"/>
                <a:gd name="connsiteY53" fmla="*/ 404661 h 533511"/>
                <a:gd name="connsiteX54" fmla="*/ 48501 w 614346"/>
                <a:gd name="connsiteY54" fmla="*/ 380895 h 533511"/>
                <a:gd name="connsiteX55" fmla="*/ 48501 w 614346"/>
                <a:gd name="connsiteY55" fmla="*/ 145503 h 533511"/>
                <a:gd name="connsiteX56" fmla="*/ 113169 w 614346"/>
                <a:gd name="connsiteY56" fmla="*/ 80835 h 533511"/>
                <a:gd name="connsiteX57" fmla="*/ 194004 w 614346"/>
                <a:gd name="connsiteY57" fmla="*/ 80835 h 533511"/>
                <a:gd name="connsiteX58" fmla="*/ 194004 w 614346"/>
                <a:gd name="connsiteY58" fmla="*/ 48501 h 533511"/>
                <a:gd name="connsiteX59" fmla="*/ 242505 w 614346"/>
                <a:gd name="connsiteY59" fmla="*/ 0 h 533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614346" h="533511">
                  <a:moveTo>
                    <a:pt x="275163" y="452676"/>
                  </a:moveTo>
                  <a:cubicBezTo>
                    <a:pt x="266238" y="452676"/>
                    <a:pt x="258996" y="459919"/>
                    <a:pt x="258996" y="468843"/>
                  </a:cubicBezTo>
                  <a:cubicBezTo>
                    <a:pt x="258996" y="477768"/>
                    <a:pt x="266238" y="485010"/>
                    <a:pt x="275163" y="485010"/>
                  </a:cubicBezTo>
                  <a:lnTo>
                    <a:pt x="355998" y="485010"/>
                  </a:lnTo>
                  <a:cubicBezTo>
                    <a:pt x="364921" y="485010"/>
                    <a:pt x="372165" y="477768"/>
                    <a:pt x="372165" y="468843"/>
                  </a:cubicBezTo>
                  <a:cubicBezTo>
                    <a:pt x="372165" y="459919"/>
                    <a:pt x="364921" y="452676"/>
                    <a:pt x="355998" y="452676"/>
                  </a:cubicBezTo>
                  <a:close/>
                  <a:moveTo>
                    <a:pt x="250914" y="286964"/>
                  </a:moveTo>
                  <a:cubicBezTo>
                    <a:pt x="239758" y="286964"/>
                    <a:pt x="230704" y="296017"/>
                    <a:pt x="230704" y="307172"/>
                  </a:cubicBezTo>
                  <a:cubicBezTo>
                    <a:pt x="230704" y="318327"/>
                    <a:pt x="239758" y="327381"/>
                    <a:pt x="250914" y="327381"/>
                  </a:cubicBezTo>
                  <a:lnTo>
                    <a:pt x="331749" y="327381"/>
                  </a:lnTo>
                  <a:cubicBezTo>
                    <a:pt x="342904" y="327381"/>
                    <a:pt x="351957" y="318327"/>
                    <a:pt x="351957" y="307172"/>
                  </a:cubicBezTo>
                  <a:cubicBezTo>
                    <a:pt x="351957" y="296017"/>
                    <a:pt x="342904" y="286964"/>
                    <a:pt x="331749" y="286964"/>
                  </a:cubicBezTo>
                  <a:close/>
                  <a:moveTo>
                    <a:pt x="250914" y="206129"/>
                  </a:moveTo>
                  <a:cubicBezTo>
                    <a:pt x="239758" y="206129"/>
                    <a:pt x="230704" y="215182"/>
                    <a:pt x="230704" y="226337"/>
                  </a:cubicBezTo>
                  <a:cubicBezTo>
                    <a:pt x="230704" y="237492"/>
                    <a:pt x="239758" y="246546"/>
                    <a:pt x="250914" y="246546"/>
                  </a:cubicBezTo>
                  <a:lnTo>
                    <a:pt x="380250" y="246546"/>
                  </a:lnTo>
                  <a:cubicBezTo>
                    <a:pt x="391405" y="246546"/>
                    <a:pt x="400458" y="237492"/>
                    <a:pt x="400458" y="226337"/>
                  </a:cubicBezTo>
                  <a:cubicBezTo>
                    <a:pt x="400458" y="215182"/>
                    <a:pt x="391405" y="206129"/>
                    <a:pt x="380250" y="206129"/>
                  </a:cubicBezTo>
                  <a:close/>
                  <a:moveTo>
                    <a:pt x="210496" y="161669"/>
                  </a:moveTo>
                  <a:lnTo>
                    <a:pt x="404500" y="161669"/>
                  </a:lnTo>
                  <a:cubicBezTo>
                    <a:pt x="422364" y="161669"/>
                    <a:pt x="436834" y="176139"/>
                    <a:pt x="436834" y="194003"/>
                  </a:cubicBezTo>
                  <a:lnTo>
                    <a:pt x="436834" y="363758"/>
                  </a:lnTo>
                  <a:cubicBezTo>
                    <a:pt x="436834" y="368218"/>
                    <a:pt x="433212" y="371840"/>
                    <a:pt x="428751" y="371840"/>
                  </a:cubicBezTo>
                  <a:lnTo>
                    <a:pt x="186246" y="371840"/>
                  </a:lnTo>
                  <a:cubicBezTo>
                    <a:pt x="181784" y="371840"/>
                    <a:pt x="178162" y="368218"/>
                    <a:pt x="178162" y="363758"/>
                  </a:cubicBezTo>
                  <a:lnTo>
                    <a:pt x="178162" y="194003"/>
                  </a:lnTo>
                  <a:cubicBezTo>
                    <a:pt x="178162" y="176139"/>
                    <a:pt x="192631" y="161669"/>
                    <a:pt x="210496" y="161669"/>
                  </a:cubicBezTo>
                  <a:close/>
                  <a:moveTo>
                    <a:pt x="113493" y="129336"/>
                  </a:moveTo>
                  <a:cubicBezTo>
                    <a:pt x="104568" y="129336"/>
                    <a:pt x="97326" y="136579"/>
                    <a:pt x="97326" y="145503"/>
                  </a:cubicBezTo>
                  <a:lnTo>
                    <a:pt x="97326" y="404175"/>
                  </a:lnTo>
                  <a:lnTo>
                    <a:pt x="517668" y="404175"/>
                  </a:lnTo>
                  <a:lnTo>
                    <a:pt x="517668" y="145503"/>
                  </a:lnTo>
                  <a:cubicBezTo>
                    <a:pt x="517668" y="136579"/>
                    <a:pt x="510424" y="129336"/>
                    <a:pt x="501501" y="129336"/>
                  </a:cubicBezTo>
                  <a:close/>
                  <a:moveTo>
                    <a:pt x="242829" y="48501"/>
                  </a:moveTo>
                  <a:lnTo>
                    <a:pt x="242829" y="80835"/>
                  </a:lnTo>
                  <a:lnTo>
                    <a:pt x="372165" y="80835"/>
                  </a:lnTo>
                  <a:lnTo>
                    <a:pt x="372165" y="48501"/>
                  </a:lnTo>
                  <a:close/>
                  <a:moveTo>
                    <a:pt x="242505" y="0"/>
                  </a:moveTo>
                  <a:lnTo>
                    <a:pt x="371841" y="0"/>
                  </a:lnTo>
                  <a:cubicBezTo>
                    <a:pt x="398630" y="0"/>
                    <a:pt x="420342" y="21712"/>
                    <a:pt x="420342" y="48501"/>
                  </a:cubicBezTo>
                  <a:lnTo>
                    <a:pt x="420342" y="80835"/>
                  </a:lnTo>
                  <a:lnTo>
                    <a:pt x="501177" y="80835"/>
                  </a:lnTo>
                  <a:cubicBezTo>
                    <a:pt x="536890" y="80835"/>
                    <a:pt x="565845" y="109790"/>
                    <a:pt x="565845" y="145503"/>
                  </a:cubicBezTo>
                  <a:lnTo>
                    <a:pt x="565845" y="380895"/>
                  </a:lnTo>
                  <a:lnTo>
                    <a:pt x="608687" y="404661"/>
                  </a:lnTo>
                  <a:cubicBezTo>
                    <a:pt x="609755" y="405000"/>
                    <a:pt x="610741" y="405550"/>
                    <a:pt x="611598" y="406277"/>
                  </a:cubicBezTo>
                  <a:cubicBezTo>
                    <a:pt x="613312" y="407797"/>
                    <a:pt x="614298" y="409963"/>
                    <a:pt x="614346" y="412260"/>
                  </a:cubicBezTo>
                  <a:lnTo>
                    <a:pt x="614346" y="501177"/>
                  </a:lnTo>
                  <a:cubicBezTo>
                    <a:pt x="614346" y="519042"/>
                    <a:pt x="599876" y="533511"/>
                    <a:pt x="582012" y="533511"/>
                  </a:cubicBezTo>
                  <a:lnTo>
                    <a:pt x="32334" y="533511"/>
                  </a:lnTo>
                  <a:cubicBezTo>
                    <a:pt x="14469" y="533511"/>
                    <a:pt x="0" y="519042"/>
                    <a:pt x="0" y="501177"/>
                  </a:cubicBezTo>
                  <a:lnTo>
                    <a:pt x="0" y="412260"/>
                  </a:lnTo>
                  <a:cubicBezTo>
                    <a:pt x="64" y="409980"/>
                    <a:pt x="1050" y="407813"/>
                    <a:pt x="2748" y="406277"/>
                  </a:cubicBezTo>
                  <a:cubicBezTo>
                    <a:pt x="3654" y="405615"/>
                    <a:pt x="4623" y="405080"/>
                    <a:pt x="5659" y="404661"/>
                  </a:cubicBezTo>
                  <a:lnTo>
                    <a:pt x="48501" y="380895"/>
                  </a:lnTo>
                  <a:lnTo>
                    <a:pt x="48501" y="145503"/>
                  </a:lnTo>
                  <a:cubicBezTo>
                    <a:pt x="48501" y="109790"/>
                    <a:pt x="77455" y="80835"/>
                    <a:pt x="113169" y="80835"/>
                  </a:cubicBezTo>
                  <a:lnTo>
                    <a:pt x="194004" y="80835"/>
                  </a:lnTo>
                  <a:lnTo>
                    <a:pt x="194004" y="48501"/>
                  </a:lnTo>
                  <a:cubicBezTo>
                    <a:pt x="194004" y="21712"/>
                    <a:pt x="215716" y="0"/>
                    <a:pt x="24250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8AC11AA4-22DC-F37B-82A5-998A3D70D67A}"/>
                </a:ext>
              </a:extLst>
            </p:cNvPr>
            <p:cNvSpPr txBox="1"/>
            <p:nvPr/>
          </p:nvSpPr>
          <p:spPr>
            <a:xfrm>
              <a:off x="1140221" y="4103063"/>
              <a:ext cx="1846659" cy="369332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dist"/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请添加小标题</a:t>
              </a: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8A1D61E2-01F3-449A-1059-05AE0626A38F}"/>
                </a:ext>
              </a:extLst>
            </p:cNvPr>
            <p:cNvSpPr txBox="1"/>
            <p:nvPr/>
          </p:nvSpPr>
          <p:spPr>
            <a:xfrm>
              <a:off x="992369" y="4705969"/>
              <a:ext cx="2142362" cy="110414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  <p:cxnSp>
          <p:nvCxnSpPr>
            <p:cNvPr id="35" name="直接连接符 7">
              <a:extLst>
                <a:ext uri="{FF2B5EF4-FFF2-40B4-BE49-F238E27FC236}">
                  <a16:creationId xmlns:a16="http://schemas.microsoft.com/office/drawing/2014/main" id="{E9CAC2DE-295F-BA54-2409-4BF8B8B1C723}"/>
                </a:ext>
              </a:extLst>
            </p:cNvPr>
            <p:cNvCxnSpPr>
              <a:cxnSpLocks/>
            </p:cNvCxnSpPr>
            <p:nvPr/>
          </p:nvCxnSpPr>
          <p:spPr>
            <a:xfrm>
              <a:off x="1946529" y="4616012"/>
              <a:ext cx="234043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DB5EDF6E-887C-A834-DEC0-B124604FEA75}"/>
                </a:ext>
              </a:extLst>
            </p:cNvPr>
            <p:cNvGrpSpPr/>
            <p:nvPr/>
          </p:nvGrpSpPr>
          <p:grpSpPr>
            <a:xfrm rot="16200000">
              <a:off x="1978185" y="3603092"/>
              <a:ext cx="170730" cy="170730"/>
              <a:chOff x="1984627" y="3603092"/>
              <a:chExt cx="170730" cy="170730"/>
            </a:xfrm>
            <a:solidFill>
              <a:schemeClr val="accent1"/>
            </a:solidFill>
          </p:grpSpPr>
          <p:sp>
            <p:nvSpPr>
              <p:cNvPr id="40" name="Oval 26_1">
                <a:extLst>
                  <a:ext uri="{FF2B5EF4-FFF2-40B4-BE49-F238E27FC236}">
                    <a16:creationId xmlns:a16="http://schemas.microsoft.com/office/drawing/2014/main" id="{75724B95-C4FB-B9BC-7F93-916F087DF766}"/>
                  </a:ext>
                </a:extLst>
              </p:cNvPr>
              <p:cNvSpPr/>
              <p:nvPr/>
            </p:nvSpPr>
            <p:spPr>
              <a:xfrm>
                <a:off x="1984627" y="3603092"/>
                <a:ext cx="170730" cy="170730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980" dirty="0"/>
              </a:p>
            </p:txBody>
          </p:sp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D6CD8E33-66DA-E576-FF05-E897A6869B04}"/>
                  </a:ext>
                </a:extLst>
              </p:cNvPr>
              <p:cNvSpPr/>
              <p:nvPr/>
            </p:nvSpPr>
            <p:spPr>
              <a:xfrm>
                <a:off x="1984627" y="3603092"/>
                <a:ext cx="170730" cy="170730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83461079-910B-7A2B-557C-B5D47917EF50}"/>
                </a:ext>
              </a:extLst>
            </p:cNvPr>
            <p:cNvSpPr txBox="1"/>
            <p:nvPr/>
          </p:nvSpPr>
          <p:spPr>
            <a:xfrm>
              <a:off x="3828521" y="4103063"/>
              <a:ext cx="1846659" cy="369332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dist"/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请添加小标题</a:t>
              </a:r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91748402-828A-60D3-D130-3CC8C412288D}"/>
                </a:ext>
              </a:extLst>
            </p:cNvPr>
            <p:cNvSpPr txBox="1"/>
            <p:nvPr/>
          </p:nvSpPr>
          <p:spPr>
            <a:xfrm>
              <a:off x="3680669" y="4705969"/>
              <a:ext cx="2142362" cy="110414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  <p:cxnSp>
          <p:nvCxnSpPr>
            <p:cNvPr id="49" name="直接连接符 45">
              <a:extLst>
                <a:ext uri="{FF2B5EF4-FFF2-40B4-BE49-F238E27FC236}">
                  <a16:creationId xmlns:a16="http://schemas.microsoft.com/office/drawing/2014/main" id="{50F01069-7423-ADF8-ADFB-207CE20625AF}"/>
                </a:ext>
              </a:extLst>
            </p:cNvPr>
            <p:cNvCxnSpPr>
              <a:cxnSpLocks/>
            </p:cNvCxnSpPr>
            <p:nvPr/>
          </p:nvCxnSpPr>
          <p:spPr>
            <a:xfrm>
              <a:off x="4634829" y="4616012"/>
              <a:ext cx="234043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A0068A6F-0802-3E2D-4037-1D71CFAC6891}"/>
                </a:ext>
              </a:extLst>
            </p:cNvPr>
            <p:cNvGrpSpPr/>
            <p:nvPr/>
          </p:nvGrpSpPr>
          <p:grpSpPr>
            <a:xfrm rot="16200000">
              <a:off x="4666485" y="3603092"/>
              <a:ext cx="170730" cy="170730"/>
              <a:chOff x="1984627" y="3603092"/>
              <a:chExt cx="170730" cy="170730"/>
            </a:xfrm>
            <a:solidFill>
              <a:schemeClr val="accent1"/>
            </a:solidFill>
          </p:grpSpPr>
          <p:sp>
            <p:nvSpPr>
              <p:cNvPr id="51" name="Oval 26_1">
                <a:extLst>
                  <a:ext uri="{FF2B5EF4-FFF2-40B4-BE49-F238E27FC236}">
                    <a16:creationId xmlns:a16="http://schemas.microsoft.com/office/drawing/2014/main" id="{F9D1D0D0-B8DE-E1F4-FF96-5FB1F62EAD73}"/>
                  </a:ext>
                </a:extLst>
              </p:cNvPr>
              <p:cNvSpPr/>
              <p:nvPr/>
            </p:nvSpPr>
            <p:spPr>
              <a:xfrm>
                <a:off x="1984627" y="3603092"/>
                <a:ext cx="170730" cy="170730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980" dirty="0"/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85B054B0-1AFC-06F0-0579-B94B34381166}"/>
                  </a:ext>
                </a:extLst>
              </p:cNvPr>
              <p:cNvSpPr/>
              <p:nvPr/>
            </p:nvSpPr>
            <p:spPr>
              <a:xfrm>
                <a:off x="1984627" y="3603092"/>
                <a:ext cx="170730" cy="170730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3D06423E-3A6E-CA8E-5D74-83424CF342B3}"/>
                </a:ext>
              </a:extLst>
            </p:cNvPr>
            <p:cNvSpPr txBox="1"/>
            <p:nvPr/>
          </p:nvSpPr>
          <p:spPr>
            <a:xfrm>
              <a:off x="6516821" y="4103063"/>
              <a:ext cx="1846659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dist"/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请添加小标题</a:t>
              </a:r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F07E557D-5F35-2343-6516-F6466E4C83D4}"/>
                </a:ext>
              </a:extLst>
            </p:cNvPr>
            <p:cNvSpPr txBox="1"/>
            <p:nvPr/>
          </p:nvSpPr>
          <p:spPr>
            <a:xfrm>
              <a:off x="6368969" y="4705969"/>
              <a:ext cx="2142362" cy="110414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  <p:cxnSp>
          <p:nvCxnSpPr>
            <p:cNvPr id="55" name="直接连接符 52">
              <a:extLst>
                <a:ext uri="{FF2B5EF4-FFF2-40B4-BE49-F238E27FC236}">
                  <a16:creationId xmlns:a16="http://schemas.microsoft.com/office/drawing/2014/main" id="{97BF50A3-24C0-8EDC-F18F-202B7F173073}"/>
                </a:ext>
              </a:extLst>
            </p:cNvPr>
            <p:cNvCxnSpPr>
              <a:cxnSpLocks/>
            </p:cNvCxnSpPr>
            <p:nvPr/>
          </p:nvCxnSpPr>
          <p:spPr>
            <a:xfrm>
              <a:off x="7323129" y="4616012"/>
              <a:ext cx="234043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08ECFE75-AD97-7C09-9607-90106201BAF6}"/>
                </a:ext>
              </a:extLst>
            </p:cNvPr>
            <p:cNvGrpSpPr/>
            <p:nvPr/>
          </p:nvGrpSpPr>
          <p:grpSpPr>
            <a:xfrm rot="16200000">
              <a:off x="7354785" y="3603092"/>
              <a:ext cx="170730" cy="170730"/>
              <a:chOff x="1984627" y="3603092"/>
              <a:chExt cx="170730" cy="170730"/>
            </a:xfrm>
            <a:solidFill>
              <a:schemeClr val="accent1"/>
            </a:solidFill>
          </p:grpSpPr>
          <p:sp>
            <p:nvSpPr>
              <p:cNvPr id="57" name="Oval 26_1">
                <a:extLst>
                  <a:ext uri="{FF2B5EF4-FFF2-40B4-BE49-F238E27FC236}">
                    <a16:creationId xmlns:a16="http://schemas.microsoft.com/office/drawing/2014/main" id="{25F05D55-35F6-87F7-1AAA-2A7804A85D4A}"/>
                  </a:ext>
                </a:extLst>
              </p:cNvPr>
              <p:cNvSpPr/>
              <p:nvPr/>
            </p:nvSpPr>
            <p:spPr>
              <a:xfrm>
                <a:off x="1984627" y="3603092"/>
                <a:ext cx="170730" cy="170730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980" dirty="0"/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6B9E78DD-97D6-1BA8-EC2B-CC4C88E99E7A}"/>
                  </a:ext>
                </a:extLst>
              </p:cNvPr>
              <p:cNvSpPr/>
              <p:nvPr/>
            </p:nvSpPr>
            <p:spPr>
              <a:xfrm>
                <a:off x="1984627" y="3603092"/>
                <a:ext cx="170730" cy="170730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6C0A1DB9-7BBC-F8CA-B0B9-BF79766F2414}"/>
                </a:ext>
              </a:extLst>
            </p:cNvPr>
            <p:cNvSpPr txBox="1"/>
            <p:nvPr/>
          </p:nvSpPr>
          <p:spPr>
            <a:xfrm>
              <a:off x="9205121" y="4103063"/>
              <a:ext cx="1846659" cy="369332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dist"/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请添加小标题</a:t>
              </a:r>
            </a:p>
          </p:txBody>
        </p: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1717D73A-0EE2-D189-BE83-18C0A8A63635}"/>
                </a:ext>
              </a:extLst>
            </p:cNvPr>
            <p:cNvSpPr txBox="1"/>
            <p:nvPr/>
          </p:nvSpPr>
          <p:spPr>
            <a:xfrm>
              <a:off x="9057269" y="4705969"/>
              <a:ext cx="2142362" cy="110414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  <p:cxnSp>
          <p:nvCxnSpPr>
            <p:cNvPr id="61" name="直接连接符 59">
              <a:extLst>
                <a:ext uri="{FF2B5EF4-FFF2-40B4-BE49-F238E27FC236}">
                  <a16:creationId xmlns:a16="http://schemas.microsoft.com/office/drawing/2014/main" id="{0CDB73A9-0D8F-DA6E-DD53-C14B70838CD0}"/>
                </a:ext>
              </a:extLst>
            </p:cNvPr>
            <p:cNvCxnSpPr>
              <a:cxnSpLocks/>
            </p:cNvCxnSpPr>
            <p:nvPr/>
          </p:nvCxnSpPr>
          <p:spPr>
            <a:xfrm>
              <a:off x="10011429" y="4616012"/>
              <a:ext cx="234043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188B6695-E307-D876-D32C-919DEF44BB46}"/>
                </a:ext>
              </a:extLst>
            </p:cNvPr>
            <p:cNvGrpSpPr/>
            <p:nvPr/>
          </p:nvGrpSpPr>
          <p:grpSpPr>
            <a:xfrm rot="16200000">
              <a:off x="10043085" y="3603092"/>
              <a:ext cx="170730" cy="170730"/>
              <a:chOff x="1984627" y="3603092"/>
              <a:chExt cx="170730" cy="170730"/>
            </a:xfrm>
            <a:solidFill>
              <a:schemeClr val="accent1"/>
            </a:solidFill>
          </p:grpSpPr>
          <p:sp>
            <p:nvSpPr>
              <p:cNvPr id="63" name="Oval 26_1">
                <a:extLst>
                  <a:ext uri="{FF2B5EF4-FFF2-40B4-BE49-F238E27FC236}">
                    <a16:creationId xmlns:a16="http://schemas.microsoft.com/office/drawing/2014/main" id="{75479452-94CE-4A69-8FF3-187291C1098A}"/>
                  </a:ext>
                </a:extLst>
              </p:cNvPr>
              <p:cNvSpPr/>
              <p:nvPr/>
            </p:nvSpPr>
            <p:spPr>
              <a:xfrm>
                <a:off x="1984627" y="3603092"/>
                <a:ext cx="170730" cy="170730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980" dirty="0"/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1BDE3D16-815C-4DB2-6FD9-790E3718912A}"/>
                  </a:ext>
                </a:extLst>
              </p:cNvPr>
              <p:cNvSpPr/>
              <p:nvPr/>
            </p:nvSpPr>
            <p:spPr>
              <a:xfrm>
                <a:off x="1984627" y="3603092"/>
                <a:ext cx="170730" cy="170730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</p:grpSp>
      <p:sp>
        <p:nvSpPr>
          <p:cNvPr id="66" name="文本框 65">
            <a:extLst>
              <a:ext uri="{FF2B5EF4-FFF2-40B4-BE49-F238E27FC236}">
                <a16:creationId xmlns:a16="http://schemas.microsoft.com/office/drawing/2014/main" id="{B29BE830-F827-EDF1-CDBA-E8F4869A31B4}"/>
              </a:ext>
            </a:extLst>
          </p:cNvPr>
          <p:cNvSpPr txBox="1"/>
          <p:nvPr/>
        </p:nvSpPr>
        <p:spPr>
          <a:xfrm>
            <a:off x="609600" y="406809"/>
            <a:ext cx="255518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明年工作计划</a:t>
            </a:r>
          </a:p>
        </p:txBody>
      </p:sp>
      <p:sp>
        <p:nvSpPr>
          <p:cNvPr id="67" name="文本占位符 9">
            <a:extLst>
              <a:ext uri="{FF2B5EF4-FFF2-40B4-BE49-F238E27FC236}">
                <a16:creationId xmlns:a16="http://schemas.microsoft.com/office/drawing/2014/main" id="{31D253D8-14AC-4A78-1A27-BC6F9D9DA65C}"/>
              </a:ext>
            </a:extLst>
          </p:cNvPr>
          <p:cNvSpPr txBox="1">
            <a:spLocks/>
          </p:cNvSpPr>
          <p:nvPr/>
        </p:nvSpPr>
        <p:spPr>
          <a:xfrm>
            <a:off x="3141663" y="655320"/>
            <a:ext cx="2067874" cy="1938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/Work Plan for next year</a:t>
            </a:r>
          </a:p>
        </p:txBody>
      </p:sp>
    </p:spTree>
    <p:extLst>
      <p:ext uri="{BB962C8B-B14F-4D97-AF65-F5344CB8AC3E}">
        <p14:creationId xmlns:p14="http://schemas.microsoft.com/office/powerpoint/2010/main" val="41330236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卡通画&#10;&#10;中度可信度描述已自动生成">
            <a:extLst>
              <a:ext uri="{FF2B5EF4-FFF2-40B4-BE49-F238E27FC236}">
                <a16:creationId xmlns:a16="http://schemas.microsoft.com/office/drawing/2014/main" id="{D8C9929C-08CB-6514-74AF-0278BA774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BDA17588-B473-696E-5CD9-918AD31347CE}"/>
              </a:ext>
            </a:extLst>
          </p:cNvPr>
          <p:cNvSpPr txBox="1"/>
          <p:nvPr/>
        </p:nvSpPr>
        <p:spPr>
          <a:xfrm>
            <a:off x="609600" y="406809"/>
            <a:ext cx="255518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明年工作计划</a:t>
            </a:r>
          </a:p>
        </p:txBody>
      </p:sp>
      <p:sp>
        <p:nvSpPr>
          <p:cNvPr id="4" name="文本占位符 9">
            <a:extLst>
              <a:ext uri="{FF2B5EF4-FFF2-40B4-BE49-F238E27FC236}">
                <a16:creationId xmlns:a16="http://schemas.microsoft.com/office/drawing/2014/main" id="{89AE327A-B257-9C40-5706-AAA50B115A28}"/>
              </a:ext>
            </a:extLst>
          </p:cNvPr>
          <p:cNvSpPr txBox="1">
            <a:spLocks/>
          </p:cNvSpPr>
          <p:nvPr/>
        </p:nvSpPr>
        <p:spPr>
          <a:xfrm>
            <a:off x="3141663" y="655320"/>
            <a:ext cx="2067874" cy="1938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/Work Plan for next year</a:t>
            </a: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2EF40FCC-D857-2EFC-E0FC-17B11CD7F306}"/>
              </a:ext>
            </a:extLst>
          </p:cNvPr>
          <p:cNvGrpSpPr/>
          <p:nvPr/>
        </p:nvGrpSpPr>
        <p:grpSpPr>
          <a:xfrm>
            <a:off x="1123950" y="1484377"/>
            <a:ext cx="9944100" cy="4571381"/>
            <a:chOff x="1171575" y="1447801"/>
            <a:chExt cx="9944100" cy="4571381"/>
          </a:xfrm>
        </p:grpSpPr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653052AE-3A18-CA87-32D5-F888440DCE47}"/>
                </a:ext>
              </a:extLst>
            </p:cNvPr>
            <p:cNvSpPr/>
            <p:nvPr/>
          </p:nvSpPr>
          <p:spPr>
            <a:xfrm>
              <a:off x="1181100" y="1447801"/>
              <a:ext cx="9829800" cy="1562100"/>
            </a:xfrm>
            <a:prstGeom prst="roundRect">
              <a:avLst>
                <a:gd name="adj" fmla="val 11984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127000" dir="2700000" algn="tl" rotWithShape="0">
                <a:schemeClr val="accent1">
                  <a:lumMod val="50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6EC57D6D-D8C3-E7A0-FBBD-CB4B8BF45EEF}"/>
                </a:ext>
              </a:extLst>
            </p:cNvPr>
            <p:cNvGrpSpPr/>
            <p:nvPr/>
          </p:nvGrpSpPr>
          <p:grpSpPr>
            <a:xfrm>
              <a:off x="1457325" y="1636229"/>
              <a:ext cx="9277350" cy="1185244"/>
              <a:chOff x="1666875" y="1538287"/>
              <a:chExt cx="9277350" cy="1185244"/>
            </a:xfrm>
          </p:grpSpPr>
          <p:sp>
            <p:nvSpPr>
              <p:cNvPr id="9" name="Rectangle 39">
                <a:extLst>
                  <a:ext uri="{FF2B5EF4-FFF2-40B4-BE49-F238E27FC236}">
                    <a16:creationId xmlns:a16="http://schemas.microsoft.com/office/drawing/2014/main" id="{81A09D3D-631B-ECFD-C1D2-1A53521E6FDE}"/>
                  </a:ext>
                </a:extLst>
              </p:cNvPr>
              <p:cNvSpPr/>
              <p:nvPr/>
            </p:nvSpPr>
            <p:spPr>
              <a:xfrm>
                <a:off x="1666875" y="2019299"/>
                <a:ext cx="9277350" cy="7042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1800"/>
                  </a:spcBef>
                  <a:spcAft>
                    <a:spcPts val="1800"/>
                  </a:spcAft>
                  <a:defRPr/>
                </a:pPr>
                <a:r>
                  <a: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+mn-ea"/>
                    <a:cs typeface="+mn-ea"/>
                    <a:sym typeface="+mn-lt"/>
                  </a:rPr>
                  <a:t>单击此处输入你的正文，文字是您思想的提炼，为了最终演示发布的良好效果，请尽量言简意赅的阐述观点</a:t>
                </a:r>
                <a:r>
                  <a:rPr lang="zh-CN" altLang="en-US" sz="1400" dirty="0">
                    <a:solidFill>
                      <a:schemeClr val="bg1"/>
                    </a:solidFill>
                    <a:cs typeface="+mn-ea"/>
                    <a:sym typeface="+mn-lt"/>
                  </a:rPr>
                  <a:t>，</a:t>
                </a:r>
                <a:r>
                  <a: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+mn-ea"/>
                    <a:cs typeface="+mn-ea"/>
                    <a:sym typeface="+mn-lt"/>
                  </a:rPr>
                  <a:t>单击此处输入你的正文，文字是您思想的提炼，请尽量言简意赅的阐述观点</a:t>
                </a:r>
                <a:endParaRPr kumimoji="0" lang="id-ID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0" name="矩形: 圆角 13">
                <a:extLst>
                  <a:ext uri="{FF2B5EF4-FFF2-40B4-BE49-F238E27FC236}">
                    <a16:creationId xmlns:a16="http://schemas.microsoft.com/office/drawing/2014/main" id="{37B828AD-6FCB-714A-1633-C001038004E2}"/>
                  </a:ext>
                </a:extLst>
              </p:cNvPr>
              <p:cNvSpPr/>
              <p:nvPr/>
            </p:nvSpPr>
            <p:spPr>
              <a:xfrm>
                <a:off x="4710113" y="1538287"/>
                <a:ext cx="2771775" cy="390525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</a:rPr>
                  <a:t>请添加小标题</a:t>
                </a:r>
              </a:p>
            </p:txBody>
          </p:sp>
        </p:grpSp>
        <p:sp>
          <p:nvSpPr>
            <p:cNvPr id="11" name="矩形: 圆角 42">
              <a:extLst>
                <a:ext uri="{FF2B5EF4-FFF2-40B4-BE49-F238E27FC236}">
                  <a16:creationId xmlns:a16="http://schemas.microsoft.com/office/drawing/2014/main" id="{278B9E0E-7923-4A4A-487F-D74E0FDC4058}"/>
                </a:ext>
              </a:extLst>
            </p:cNvPr>
            <p:cNvSpPr/>
            <p:nvPr/>
          </p:nvSpPr>
          <p:spPr>
            <a:xfrm>
              <a:off x="1171575" y="3469192"/>
              <a:ext cx="2247899" cy="2477513"/>
            </a:xfrm>
            <a:prstGeom prst="roundRect">
              <a:avLst>
                <a:gd name="adj" fmla="val 8440"/>
              </a:avLst>
            </a:prstGeom>
            <a:solidFill>
              <a:schemeClr val="bg1"/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>
              <a:outerShdw blurRad="190500" dist="127000" dir="2700000" algn="tl" rotWithShape="0">
                <a:schemeClr val="accent1">
                  <a:lumMod val="50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Rectangle 40">
              <a:extLst>
                <a:ext uri="{FF2B5EF4-FFF2-40B4-BE49-F238E27FC236}">
                  <a16:creationId xmlns:a16="http://schemas.microsoft.com/office/drawing/2014/main" id="{F6938526-8290-EE1E-6B4C-7A1788E160A0}"/>
                </a:ext>
              </a:extLst>
            </p:cNvPr>
            <p:cNvSpPr/>
            <p:nvPr/>
          </p:nvSpPr>
          <p:spPr>
            <a:xfrm>
              <a:off x="1433750" y="4463719"/>
              <a:ext cx="1723549" cy="4174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+mn-ea"/>
                  <a:sym typeface="+mn-lt"/>
                </a:rPr>
                <a:t>请添加小标题</a:t>
              </a:r>
              <a:endPara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15" name="Rectangle 39">
              <a:extLst>
                <a:ext uri="{FF2B5EF4-FFF2-40B4-BE49-F238E27FC236}">
                  <a16:creationId xmlns:a16="http://schemas.microsoft.com/office/drawing/2014/main" id="{FDE04450-F539-677B-B59A-3DA742F4E731}"/>
                </a:ext>
              </a:extLst>
            </p:cNvPr>
            <p:cNvSpPr/>
            <p:nvPr/>
          </p:nvSpPr>
          <p:spPr>
            <a:xfrm>
              <a:off x="1240749" y="4780182"/>
              <a:ext cx="2109550" cy="10273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18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请单击此处输入你的正文，文字是您思想的提炼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,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请尽量言简意赅</a:t>
              </a: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40F5FADF-F9DE-9468-75DA-96E445E6E0A8}"/>
                </a:ext>
              </a:extLst>
            </p:cNvPr>
            <p:cNvSpPr/>
            <p:nvPr/>
          </p:nvSpPr>
          <p:spPr>
            <a:xfrm>
              <a:off x="1904844" y="3624462"/>
              <a:ext cx="781360" cy="78136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127000" dir="2700000" algn="tl" rotWithShape="0">
                <a:schemeClr val="accent1">
                  <a:lumMod val="50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: 形状 79">
              <a:extLst>
                <a:ext uri="{FF2B5EF4-FFF2-40B4-BE49-F238E27FC236}">
                  <a16:creationId xmlns:a16="http://schemas.microsoft.com/office/drawing/2014/main" id="{33CAE0E8-6D24-8BAD-9F91-FD45F4733D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8215" y="3830629"/>
              <a:ext cx="374618" cy="369026"/>
            </a:xfrm>
            <a:custGeom>
              <a:avLst/>
              <a:gdLst>
                <a:gd name="connsiteX0" fmla="*/ 485010 w 541595"/>
                <a:gd name="connsiteY0" fmla="*/ 363759 h 533511"/>
                <a:gd name="connsiteX1" fmla="*/ 509261 w 541595"/>
                <a:gd name="connsiteY1" fmla="*/ 363759 h 533511"/>
                <a:gd name="connsiteX2" fmla="*/ 541595 w 541595"/>
                <a:gd name="connsiteY2" fmla="*/ 396093 h 533511"/>
                <a:gd name="connsiteX3" fmla="*/ 541595 w 541595"/>
                <a:gd name="connsiteY3" fmla="*/ 444594 h 533511"/>
                <a:gd name="connsiteX4" fmla="*/ 509261 w 541595"/>
                <a:gd name="connsiteY4" fmla="*/ 476928 h 533511"/>
                <a:gd name="connsiteX5" fmla="*/ 485010 w 541595"/>
                <a:gd name="connsiteY5" fmla="*/ 476928 h 533511"/>
                <a:gd name="connsiteX6" fmla="*/ 476927 w 541595"/>
                <a:gd name="connsiteY6" fmla="*/ 468843 h 533511"/>
                <a:gd name="connsiteX7" fmla="*/ 476927 w 541595"/>
                <a:gd name="connsiteY7" fmla="*/ 371841 h 533511"/>
                <a:gd name="connsiteX8" fmla="*/ 485010 w 541595"/>
                <a:gd name="connsiteY8" fmla="*/ 363759 h 533511"/>
                <a:gd name="connsiteX9" fmla="*/ 200471 w 541595"/>
                <a:gd name="connsiteY9" fmla="*/ 315580 h 533511"/>
                <a:gd name="connsiteX10" fmla="*/ 154232 w 541595"/>
                <a:gd name="connsiteY10" fmla="*/ 361819 h 533511"/>
                <a:gd name="connsiteX11" fmla="*/ 154232 w 541595"/>
                <a:gd name="connsiteY11" fmla="*/ 375236 h 533511"/>
                <a:gd name="connsiteX12" fmla="*/ 168298 w 541595"/>
                <a:gd name="connsiteY12" fmla="*/ 389302 h 533511"/>
                <a:gd name="connsiteX13" fmla="*/ 346135 w 541595"/>
                <a:gd name="connsiteY13" fmla="*/ 389302 h 533511"/>
                <a:gd name="connsiteX14" fmla="*/ 360201 w 541595"/>
                <a:gd name="connsiteY14" fmla="*/ 375236 h 533511"/>
                <a:gd name="connsiteX15" fmla="*/ 359878 w 541595"/>
                <a:gd name="connsiteY15" fmla="*/ 361819 h 533511"/>
                <a:gd name="connsiteX16" fmla="*/ 313640 w 541595"/>
                <a:gd name="connsiteY16" fmla="*/ 315580 h 533511"/>
                <a:gd name="connsiteX17" fmla="*/ 485011 w 541595"/>
                <a:gd name="connsiteY17" fmla="*/ 210171 h 533511"/>
                <a:gd name="connsiteX18" fmla="*/ 509261 w 541595"/>
                <a:gd name="connsiteY18" fmla="*/ 210171 h 533511"/>
                <a:gd name="connsiteX19" fmla="*/ 541595 w 541595"/>
                <a:gd name="connsiteY19" fmla="*/ 242505 h 533511"/>
                <a:gd name="connsiteX20" fmla="*/ 541595 w 541595"/>
                <a:gd name="connsiteY20" fmla="*/ 291006 h 533511"/>
                <a:gd name="connsiteX21" fmla="*/ 509261 w 541595"/>
                <a:gd name="connsiteY21" fmla="*/ 323340 h 533511"/>
                <a:gd name="connsiteX22" fmla="*/ 485011 w 541595"/>
                <a:gd name="connsiteY22" fmla="*/ 323340 h 533511"/>
                <a:gd name="connsiteX23" fmla="*/ 476927 w 541595"/>
                <a:gd name="connsiteY23" fmla="*/ 315258 h 533511"/>
                <a:gd name="connsiteX24" fmla="*/ 476927 w 541595"/>
                <a:gd name="connsiteY24" fmla="*/ 218256 h 533511"/>
                <a:gd name="connsiteX25" fmla="*/ 485011 w 541595"/>
                <a:gd name="connsiteY25" fmla="*/ 210171 h 533511"/>
                <a:gd name="connsiteX26" fmla="*/ 257540 w 541595"/>
                <a:gd name="connsiteY26" fmla="*/ 161670 h 533511"/>
                <a:gd name="connsiteX27" fmla="*/ 200795 w 541595"/>
                <a:gd name="connsiteY27" fmla="*/ 218417 h 533511"/>
                <a:gd name="connsiteX28" fmla="*/ 257540 w 541595"/>
                <a:gd name="connsiteY28" fmla="*/ 275162 h 533511"/>
                <a:gd name="connsiteX29" fmla="*/ 314286 w 541595"/>
                <a:gd name="connsiteY29" fmla="*/ 218417 h 533511"/>
                <a:gd name="connsiteX30" fmla="*/ 257540 w 541595"/>
                <a:gd name="connsiteY30" fmla="*/ 161670 h 533511"/>
                <a:gd name="connsiteX31" fmla="*/ 485010 w 541595"/>
                <a:gd name="connsiteY31" fmla="*/ 56586 h 533511"/>
                <a:gd name="connsiteX32" fmla="*/ 509261 w 541595"/>
                <a:gd name="connsiteY32" fmla="*/ 56586 h 533511"/>
                <a:gd name="connsiteX33" fmla="*/ 541595 w 541595"/>
                <a:gd name="connsiteY33" fmla="*/ 88920 h 533511"/>
                <a:gd name="connsiteX34" fmla="*/ 541595 w 541595"/>
                <a:gd name="connsiteY34" fmla="*/ 137421 h 533511"/>
                <a:gd name="connsiteX35" fmla="*/ 509261 w 541595"/>
                <a:gd name="connsiteY35" fmla="*/ 169755 h 533511"/>
                <a:gd name="connsiteX36" fmla="*/ 485010 w 541595"/>
                <a:gd name="connsiteY36" fmla="*/ 169755 h 533511"/>
                <a:gd name="connsiteX37" fmla="*/ 476927 w 541595"/>
                <a:gd name="connsiteY37" fmla="*/ 161670 h 533511"/>
                <a:gd name="connsiteX38" fmla="*/ 476927 w 541595"/>
                <a:gd name="connsiteY38" fmla="*/ 64668 h 533511"/>
                <a:gd name="connsiteX39" fmla="*/ 485010 w 541595"/>
                <a:gd name="connsiteY39" fmla="*/ 56586 h 533511"/>
                <a:gd name="connsiteX40" fmla="*/ 32334 w 541595"/>
                <a:gd name="connsiteY40" fmla="*/ 0 h 533511"/>
                <a:gd name="connsiteX41" fmla="*/ 404175 w 541595"/>
                <a:gd name="connsiteY41" fmla="*/ 0 h 533511"/>
                <a:gd name="connsiteX42" fmla="*/ 436509 w 541595"/>
                <a:gd name="connsiteY42" fmla="*/ 32334 h 533511"/>
                <a:gd name="connsiteX43" fmla="*/ 436509 w 541595"/>
                <a:gd name="connsiteY43" fmla="*/ 501177 h 533511"/>
                <a:gd name="connsiteX44" fmla="*/ 404175 w 541595"/>
                <a:gd name="connsiteY44" fmla="*/ 533511 h 533511"/>
                <a:gd name="connsiteX45" fmla="*/ 32334 w 541595"/>
                <a:gd name="connsiteY45" fmla="*/ 533511 h 533511"/>
                <a:gd name="connsiteX46" fmla="*/ 0 w 541595"/>
                <a:gd name="connsiteY46" fmla="*/ 501177 h 533511"/>
                <a:gd name="connsiteX47" fmla="*/ 0 w 541595"/>
                <a:gd name="connsiteY47" fmla="*/ 436509 h 533511"/>
                <a:gd name="connsiteX48" fmla="*/ 32334 w 541595"/>
                <a:gd name="connsiteY48" fmla="*/ 404175 h 533511"/>
                <a:gd name="connsiteX49" fmla="*/ 64668 w 541595"/>
                <a:gd name="connsiteY49" fmla="*/ 371841 h 533511"/>
                <a:gd name="connsiteX50" fmla="*/ 32334 w 541595"/>
                <a:gd name="connsiteY50" fmla="*/ 339507 h 533511"/>
                <a:gd name="connsiteX51" fmla="*/ 0 w 541595"/>
                <a:gd name="connsiteY51" fmla="*/ 307173 h 533511"/>
                <a:gd name="connsiteX52" fmla="*/ 0 w 541595"/>
                <a:gd name="connsiteY52" fmla="*/ 226338 h 533511"/>
                <a:gd name="connsiteX53" fmla="*/ 32334 w 541595"/>
                <a:gd name="connsiteY53" fmla="*/ 194004 h 533511"/>
                <a:gd name="connsiteX54" fmla="*/ 64668 w 541595"/>
                <a:gd name="connsiteY54" fmla="*/ 161670 h 533511"/>
                <a:gd name="connsiteX55" fmla="*/ 32334 w 541595"/>
                <a:gd name="connsiteY55" fmla="*/ 129336 h 533511"/>
                <a:gd name="connsiteX56" fmla="*/ 0 w 541595"/>
                <a:gd name="connsiteY56" fmla="*/ 97002 h 533511"/>
                <a:gd name="connsiteX57" fmla="*/ 0 w 541595"/>
                <a:gd name="connsiteY57" fmla="*/ 32334 h 533511"/>
                <a:gd name="connsiteX58" fmla="*/ 32334 w 541595"/>
                <a:gd name="connsiteY58" fmla="*/ 0 h 533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41595" h="533511">
                  <a:moveTo>
                    <a:pt x="485010" y="363759"/>
                  </a:moveTo>
                  <a:lnTo>
                    <a:pt x="509261" y="363759"/>
                  </a:lnTo>
                  <a:cubicBezTo>
                    <a:pt x="527126" y="363759"/>
                    <a:pt x="541595" y="378227"/>
                    <a:pt x="541595" y="396093"/>
                  </a:cubicBezTo>
                  <a:lnTo>
                    <a:pt x="541595" y="444594"/>
                  </a:lnTo>
                  <a:cubicBezTo>
                    <a:pt x="541595" y="462458"/>
                    <a:pt x="527126" y="476928"/>
                    <a:pt x="509261" y="476928"/>
                  </a:cubicBezTo>
                  <a:lnTo>
                    <a:pt x="485010" y="476928"/>
                  </a:lnTo>
                  <a:cubicBezTo>
                    <a:pt x="480548" y="476928"/>
                    <a:pt x="476927" y="473306"/>
                    <a:pt x="476927" y="468843"/>
                  </a:cubicBezTo>
                  <a:lnTo>
                    <a:pt x="476927" y="371841"/>
                  </a:lnTo>
                  <a:cubicBezTo>
                    <a:pt x="477007" y="367411"/>
                    <a:pt x="480580" y="363838"/>
                    <a:pt x="485010" y="363759"/>
                  </a:cubicBezTo>
                  <a:close/>
                  <a:moveTo>
                    <a:pt x="200471" y="315580"/>
                  </a:moveTo>
                  <a:cubicBezTo>
                    <a:pt x="174926" y="315580"/>
                    <a:pt x="154232" y="336274"/>
                    <a:pt x="154232" y="361819"/>
                  </a:cubicBezTo>
                  <a:lnTo>
                    <a:pt x="154232" y="375236"/>
                  </a:lnTo>
                  <a:cubicBezTo>
                    <a:pt x="154232" y="382996"/>
                    <a:pt x="160538" y="389302"/>
                    <a:pt x="168298" y="389302"/>
                  </a:cubicBezTo>
                  <a:lnTo>
                    <a:pt x="346135" y="389302"/>
                  </a:lnTo>
                  <a:cubicBezTo>
                    <a:pt x="353895" y="389302"/>
                    <a:pt x="360201" y="382996"/>
                    <a:pt x="360201" y="375236"/>
                  </a:cubicBezTo>
                  <a:lnTo>
                    <a:pt x="359878" y="361819"/>
                  </a:lnTo>
                  <a:cubicBezTo>
                    <a:pt x="359878" y="336274"/>
                    <a:pt x="339185" y="315580"/>
                    <a:pt x="313640" y="315580"/>
                  </a:cubicBezTo>
                  <a:close/>
                  <a:moveTo>
                    <a:pt x="485011" y="210171"/>
                  </a:moveTo>
                  <a:lnTo>
                    <a:pt x="509261" y="210171"/>
                  </a:lnTo>
                  <a:cubicBezTo>
                    <a:pt x="527125" y="210171"/>
                    <a:pt x="541595" y="224641"/>
                    <a:pt x="541595" y="242505"/>
                  </a:cubicBezTo>
                  <a:lnTo>
                    <a:pt x="541595" y="291006"/>
                  </a:lnTo>
                  <a:cubicBezTo>
                    <a:pt x="541595" y="308871"/>
                    <a:pt x="527125" y="323340"/>
                    <a:pt x="509261" y="323340"/>
                  </a:cubicBezTo>
                  <a:lnTo>
                    <a:pt x="485011" y="323340"/>
                  </a:lnTo>
                  <a:cubicBezTo>
                    <a:pt x="480549" y="323340"/>
                    <a:pt x="476927" y="319718"/>
                    <a:pt x="476927" y="315258"/>
                  </a:cubicBezTo>
                  <a:lnTo>
                    <a:pt x="476927" y="218256"/>
                  </a:lnTo>
                  <a:cubicBezTo>
                    <a:pt x="477008" y="213826"/>
                    <a:pt x="480581" y="210253"/>
                    <a:pt x="485011" y="210171"/>
                  </a:cubicBezTo>
                  <a:close/>
                  <a:moveTo>
                    <a:pt x="257540" y="161670"/>
                  </a:moveTo>
                  <a:cubicBezTo>
                    <a:pt x="226192" y="161670"/>
                    <a:pt x="200795" y="187084"/>
                    <a:pt x="200795" y="218417"/>
                  </a:cubicBezTo>
                  <a:cubicBezTo>
                    <a:pt x="200795" y="249765"/>
                    <a:pt x="226192" y="275162"/>
                    <a:pt x="257540" y="275162"/>
                  </a:cubicBezTo>
                  <a:cubicBezTo>
                    <a:pt x="288888" y="275162"/>
                    <a:pt x="314286" y="249765"/>
                    <a:pt x="314286" y="218417"/>
                  </a:cubicBezTo>
                  <a:cubicBezTo>
                    <a:pt x="314286" y="187069"/>
                    <a:pt x="288888" y="161670"/>
                    <a:pt x="257540" y="161670"/>
                  </a:cubicBezTo>
                  <a:close/>
                  <a:moveTo>
                    <a:pt x="485010" y="56586"/>
                  </a:moveTo>
                  <a:lnTo>
                    <a:pt x="509261" y="56586"/>
                  </a:lnTo>
                  <a:cubicBezTo>
                    <a:pt x="527126" y="56586"/>
                    <a:pt x="541595" y="71054"/>
                    <a:pt x="541595" y="88920"/>
                  </a:cubicBezTo>
                  <a:lnTo>
                    <a:pt x="541595" y="137421"/>
                  </a:lnTo>
                  <a:cubicBezTo>
                    <a:pt x="541595" y="155285"/>
                    <a:pt x="527126" y="169755"/>
                    <a:pt x="509261" y="169755"/>
                  </a:cubicBezTo>
                  <a:lnTo>
                    <a:pt x="485010" y="169755"/>
                  </a:lnTo>
                  <a:cubicBezTo>
                    <a:pt x="480548" y="169755"/>
                    <a:pt x="476927" y="166133"/>
                    <a:pt x="476927" y="161670"/>
                  </a:cubicBezTo>
                  <a:lnTo>
                    <a:pt x="476927" y="64668"/>
                  </a:lnTo>
                  <a:cubicBezTo>
                    <a:pt x="477007" y="60238"/>
                    <a:pt x="480580" y="56665"/>
                    <a:pt x="485010" y="56586"/>
                  </a:cubicBezTo>
                  <a:close/>
                  <a:moveTo>
                    <a:pt x="32334" y="0"/>
                  </a:moveTo>
                  <a:lnTo>
                    <a:pt x="404175" y="0"/>
                  </a:lnTo>
                  <a:cubicBezTo>
                    <a:pt x="422039" y="0"/>
                    <a:pt x="436509" y="14470"/>
                    <a:pt x="436509" y="32334"/>
                  </a:cubicBezTo>
                  <a:lnTo>
                    <a:pt x="436509" y="501177"/>
                  </a:lnTo>
                  <a:cubicBezTo>
                    <a:pt x="436509" y="519042"/>
                    <a:pt x="422039" y="533511"/>
                    <a:pt x="404175" y="533511"/>
                  </a:cubicBezTo>
                  <a:lnTo>
                    <a:pt x="32334" y="533511"/>
                  </a:lnTo>
                  <a:cubicBezTo>
                    <a:pt x="14469" y="533511"/>
                    <a:pt x="0" y="519042"/>
                    <a:pt x="0" y="501177"/>
                  </a:cubicBezTo>
                  <a:lnTo>
                    <a:pt x="0" y="436509"/>
                  </a:lnTo>
                  <a:cubicBezTo>
                    <a:pt x="0" y="418645"/>
                    <a:pt x="14469" y="404175"/>
                    <a:pt x="32334" y="404175"/>
                  </a:cubicBezTo>
                  <a:cubicBezTo>
                    <a:pt x="50198" y="404175"/>
                    <a:pt x="64668" y="389706"/>
                    <a:pt x="64668" y="371841"/>
                  </a:cubicBezTo>
                  <a:cubicBezTo>
                    <a:pt x="64668" y="353977"/>
                    <a:pt x="50198" y="339507"/>
                    <a:pt x="32334" y="339507"/>
                  </a:cubicBezTo>
                  <a:cubicBezTo>
                    <a:pt x="14469" y="339507"/>
                    <a:pt x="0" y="325038"/>
                    <a:pt x="0" y="307173"/>
                  </a:cubicBezTo>
                  <a:lnTo>
                    <a:pt x="0" y="226338"/>
                  </a:lnTo>
                  <a:cubicBezTo>
                    <a:pt x="0" y="208474"/>
                    <a:pt x="14469" y="194004"/>
                    <a:pt x="32334" y="194004"/>
                  </a:cubicBezTo>
                  <a:cubicBezTo>
                    <a:pt x="50198" y="194004"/>
                    <a:pt x="64668" y="179535"/>
                    <a:pt x="64668" y="161670"/>
                  </a:cubicBezTo>
                  <a:cubicBezTo>
                    <a:pt x="64668" y="143806"/>
                    <a:pt x="50198" y="129336"/>
                    <a:pt x="32334" y="129336"/>
                  </a:cubicBezTo>
                  <a:cubicBezTo>
                    <a:pt x="14469" y="129336"/>
                    <a:pt x="0" y="114867"/>
                    <a:pt x="0" y="97002"/>
                  </a:cubicBezTo>
                  <a:lnTo>
                    <a:pt x="0" y="32334"/>
                  </a:lnTo>
                  <a:cubicBezTo>
                    <a:pt x="0" y="14470"/>
                    <a:pt x="14469" y="0"/>
                    <a:pt x="32334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: 圆角 65">
              <a:extLst>
                <a:ext uri="{FF2B5EF4-FFF2-40B4-BE49-F238E27FC236}">
                  <a16:creationId xmlns:a16="http://schemas.microsoft.com/office/drawing/2014/main" id="{979D6821-7D09-7E31-E15B-07C56FDDC9FA}"/>
                </a:ext>
              </a:extLst>
            </p:cNvPr>
            <p:cNvSpPr/>
            <p:nvPr/>
          </p:nvSpPr>
          <p:spPr>
            <a:xfrm>
              <a:off x="3733800" y="3469192"/>
              <a:ext cx="2247899" cy="2477513"/>
            </a:xfrm>
            <a:prstGeom prst="roundRect">
              <a:avLst>
                <a:gd name="adj" fmla="val 9525"/>
              </a:avLst>
            </a:prstGeom>
            <a:solidFill>
              <a:schemeClr val="bg1"/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>
              <a:outerShdw blurRad="190500" dist="127000" dir="2700000" algn="tl" rotWithShape="0">
                <a:schemeClr val="accent1">
                  <a:lumMod val="50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9" name="Rectangle 40">
              <a:extLst>
                <a:ext uri="{FF2B5EF4-FFF2-40B4-BE49-F238E27FC236}">
                  <a16:creationId xmlns:a16="http://schemas.microsoft.com/office/drawing/2014/main" id="{711D0AD4-C471-C500-3402-AD70CED11334}"/>
                </a:ext>
              </a:extLst>
            </p:cNvPr>
            <p:cNvSpPr/>
            <p:nvPr/>
          </p:nvSpPr>
          <p:spPr>
            <a:xfrm>
              <a:off x="3995975" y="4463719"/>
              <a:ext cx="1723549" cy="4174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+mn-ea"/>
                  <a:sym typeface="+mn-lt"/>
                </a:rPr>
                <a:t>请添加小标题</a:t>
              </a:r>
              <a:endPara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20" name="Rectangle 39">
              <a:extLst>
                <a:ext uri="{FF2B5EF4-FFF2-40B4-BE49-F238E27FC236}">
                  <a16:creationId xmlns:a16="http://schemas.microsoft.com/office/drawing/2014/main" id="{BD7EA5FD-C085-5B0C-3281-3E2DE7387074}"/>
                </a:ext>
              </a:extLst>
            </p:cNvPr>
            <p:cNvSpPr/>
            <p:nvPr/>
          </p:nvSpPr>
          <p:spPr>
            <a:xfrm>
              <a:off x="3802974" y="4780182"/>
              <a:ext cx="2109550" cy="10273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18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请单击此处输入你的正文，文字是您思想的提炼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,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请尽量言简意赅</a:t>
              </a: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D0AB8FF1-271E-0BD7-A765-B206522DAA98}"/>
                </a:ext>
              </a:extLst>
            </p:cNvPr>
            <p:cNvSpPr/>
            <p:nvPr/>
          </p:nvSpPr>
          <p:spPr>
            <a:xfrm>
              <a:off x="4467069" y="3624462"/>
              <a:ext cx="781360" cy="78136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127000" dir="2700000" algn="tl" rotWithShape="0">
                <a:schemeClr val="accent1">
                  <a:lumMod val="50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: 形状 78">
              <a:extLst>
                <a:ext uri="{FF2B5EF4-FFF2-40B4-BE49-F238E27FC236}">
                  <a16:creationId xmlns:a16="http://schemas.microsoft.com/office/drawing/2014/main" id="{3A4818A2-37E6-486F-DB3C-30926FB599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61852" y="3830629"/>
              <a:ext cx="391794" cy="369026"/>
            </a:xfrm>
            <a:custGeom>
              <a:avLst/>
              <a:gdLst>
                <a:gd name="connsiteX0" fmla="*/ 546720 w 572796"/>
                <a:gd name="connsiteY0" fmla="*/ 609 h 539509"/>
                <a:gd name="connsiteX1" fmla="*/ 572177 w 572796"/>
                <a:gd name="connsiteY1" fmla="*/ 38602 h 539509"/>
                <a:gd name="connsiteX2" fmla="*/ 467898 w 572796"/>
                <a:gd name="connsiteY2" fmla="*/ 468805 h 539509"/>
                <a:gd name="connsiteX3" fmla="*/ 465210 w 572796"/>
                <a:gd name="connsiteY3" fmla="*/ 476031 h 539509"/>
                <a:gd name="connsiteX4" fmla="*/ 421662 w 572796"/>
                <a:gd name="connsiteY4" fmla="*/ 489984 h 539509"/>
                <a:gd name="connsiteX5" fmla="*/ 289578 w 572796"/>
                <a:gd name="connsiteY5" fmla="*/ 421759 h 539509"/>
                <a:gd name="connsiteX6" fmla="*/ 227172 w 572796"/>
                <a:gd name="connsiteY6" fmla="*/ 523934 h 539509"/>
                <a:gd name="connsiteX7" fmla="*/ 200115 w 572796"/>
                <a:gd name="connsiteY7" fmla="*/ 539504 h 539509"/>
                <a:gd name="connsiteX8" fmla="*/ 167192 w 572796"/>
                <a:gd name="connsiteY8" fmla="*/ 507767 h 539509"/>
                <a:gd name="connsiteX9" fmla="*/ 167192 w 572796"/>
                <a:gd name="connsiteY9" fmla="*/ 394598 h 539509"/>
                <a:gd name="connsiteX10" fmla="*/ 177217 w 572796"/>
                <a:gd name="connsiteY10" fmla="*/ 371157 h 539509"/>
                <a:gd name="connsiteX11" fmla="*/ 434595 w 572796"/>
                <a:gd name="connsiteY11" fmla="*/ 125579 h 539509"/>
                <a:gd name="connsiteX12" fmla="*/ 433704 w 572796"/>
                <a:gd name="connsiteY12" fmla="*/ 122913 h 539509"/>
                <a:gd name="connsiteX13" fmla="*/ 427804 w 572796"/>
                <a:gd name="connsiteY13" fmla="*/ 122185 h 539509"/>
                <a:gd name="connsiteX14" fmla="*/ 120632 w 572796"/>
                <a:gd name="connsiteY14" fmla="*/ 335912 h 539509"/>
                <a:gd name="connsiteX15" fmla="*/ 17487 w 572796"/>
                <a:gd name="connsiteY15" fmla="*/ 282561 h 539509"/>
                <a:gd name="connsiteX16" fmla="*/ 2698 w 572796"/>
                <a:gd name="connsiteY16" fmla="*/ 266749 h 539509"/>
                <a:gd name="connsiteX17" fmla="*/ 19427 w 572796"/>
                <a:gd name="connsiteY17" fmla="*/ 224199 h 539509"/>
                <a:gd name="connsiteX18" fmla="*/ 527878 w 572796"/>
                <a:gd name="connsiteY18" fmla="*/ 2549 h 539509"/>
                <a:gd name="connsiteX19" fmla="*/ 546720 w 572796"/>
                <a:gd name="connsiteY19" fmla="*/ 609 h 53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72796" h="539509">
                  <a:moveTo>
                    <a:pt x="546720" y="609"/>
                  </a:moveTo>
                  <a:cubicBezTo>
                    <a:pt x="564238" y="4068"/>
                    <a:pt x="575636" y="21075"/>
                    <a:pt x="572177" y="38602"/>
                  </a:cubicBezTo>
                  <a:lnTo>
                    <a:pt x="467898" y="468805"/>
                  </a:lnTo>
                  <a:cubicBezTo>
                    <a:pt x="467294" y="471311"/>
                    <a:pt x="466393" y="473736"/>
                    <a:pt x="465210" y="476031"/>
                  </a:cubicBezTo>
                  <a:cubicBezTo>
                    <a:pt x="457036" y="491908"/>
                    <a:pt x="437538" y="498164"/>
                    <a:pt x="421662" y="489984"/>
                  </a:cubicBezTo>
                  <a:lnTo>
                    <a:pt x="289578" y="421759"/>
                  </a:lnTo>
                  <a:lnTo>
                    <a:pt x="227172" y="523934"/>
                  </a:lnTo>
                  <a:cubicBezTo>
                    <a:pt x="221422" y="533424"/>
                    <a:pt x="211207" y="539293"/>
                    <a:pt x="200115" y="539504"/>
                  </a:cubicBezTo>
                  <a:cubicBezTo>
                    <a:pt x="182261" y="539826"/>
                    <a:pt x="167522" y="525616"/>
                    <a:pt x="167192" y="507767"/>
                  </a:cubicBezTo>
                  <a:lnTo>
                    <a:pt x="167192" y="394598"/>
                  </a:lnTo>
                  <a:cubicBezTo>
                    <a:pt x="167182" y="385738"/>
                    <a:pt x="170806" y="377267"/>
                    <a:pt x="177217" y="371157"/>
                  </a:cubicBezTo>
                  <a:lnTo>
                    <a:pt x="434595" y="125579"/>
                  </a:lnTo>
                  <a:cubicBezTo>
                    <a:pt x="434614" y="124609"/>
                    <a:pt x="434300" y="123672"/>
                    <a:pt x="433704" y="122913"/>
                  </a:cubicBezTo>
                  <a:cubicBezTo>
                    <a:pt x="432277" y="121085"/>
                    <a:pt x="429636" y="120762"/>
                    <a:pt x="427804" y="122185"/>
                  </a:cubicBezTo>
                  <a:lnTo>
                    <a:pt x="120632" y="335912"/>
                  </a:lnTo>
                  <a:lnTo>
                    <a:pt x="17487" y="282561"/>
                  </a:lnTo>
                  <a:cubicBezTo>
                    <a:pt x="10888" y="279150"/>
                    <a:pt x="5665" y="273572"/>
                    <a:pt x="2698" y="266749"/>
                  </a:cubicBezTo>
                  <a:cubicBezTo>
                    <a:pt x="-4434" y="250389"/>
                    <a:pt x="3056" y="231328"/>
                    <a:pt x="19427" y="224199"/>
                  </a:cubicBezTo>
                  <a:lnTo>
                    <a:pt x="527878" y="2549"/>
                  </a:lnTo>
                  <a:cubicBezTo>
                    <a:pt x="533826" y="42"/>
                    <a:pt x="540388" y="-637"/>
                    <a:pt x="546720" y="609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Rectangle 39">
              <a:extLst>
                <a:ext uri="{FF2B5EF4-FFF2-40B4-BE49-F238E27FC236}">
                  <a16:creationId xmlns:a16="http://schemas.microsoft.com/office/drawing/2014/main" id="{9263D155-30AC-0DF0-1D1B-1C6BA7782805}"/>
                </a:ext>
              </a:extLst>
            </p:cNvPr>
            <p:cNvSpPr/>
            <p:nvPr/>
          </p:nvSpPr>
          <p:spPr>
            <a:xfrm>
              <a:off x="6819900" y="3867150"/>
              <a:ext cx="4295775" cy="7042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18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单击此处输入你的正文，文字是您思想的提炼请尽量言简意赅的阐述观点</a:t>
              </a:r>
              <a:endParaRPr kumimoji="0" lang="id-ID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4" name="Rectangle 40">
              <a:extLst>
                <a:ext uri="{FF2B5EF4-FFF2-40B4-BE49-F238E27FC236}">
                  <a16:creationId xmlns:a16="http://schemas.microsoft.com/office/drawing/2014/main" id="{A8BEE0BF-B23C-DE36-B1EF-5269631208EF}"/>
                </a:ext>
              </a:extLst>
            </p:cNvPr>
            <p:cNvSpPr/>
            <p:nvPr/>
          </p:nvSpPr>
          <p:spPr>
            <a:xfrm>
              <a:off x="6807996" y="3365231"/>
              <a:ext cx="203132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+mn-ea"/>
                  <a:sym typeface="+mn-lt"/>
                </a:rPr>
                <a:t>请添加小标题</a:t>
              </a:r>
              <a:endPara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  <p:cxnSp>
          <p:nvCxnSpPr>
            <p:cNvPr id="25" name="直接连接符 74">
              <a:extLst>
                <a:ext uri="{FF2B5EF4-FFF2-40B4-BE49-F238E27FC236}">
                  <a16:creationId xmlns:a16="http://schemas.microsoft.com/office/drawing/2014/main" id="{1BD95CEA-7FE4-01C4-72DE-432F0C56E96C}"/>
                </a:ext>
              </a:extLst>
            </p:cNvPr>
            <p:cNvCxnSpPr>
              <a:cxnSpLocks/>
            </p:cNvCxnSpPr>
            <p:nvPr/>
          </p:nvCxnSpPr>
          <p:spPr>
            <a:xfrm>
              <a:off x="6905626" y="3856448"/>
              <a:ext cx="49688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39">
              <a:extLst>
                <a:ext uri="{FF2B5EF4-FFF2-40B4-BE49-F238E27FC236}">
                  <a16:creationId xmlns:a16="http://schemas.microsoft.com/office/drawing/2014/main" id="{0C18FB8E-23B5-E3D8-523D-C362295B1A1E}"/>
                </a:ext>
              </a:extLst>
            </p:cNvPr>
            <p:cNvSpPr/>
            <p:nvPr/>
          </p:nvSpPr>
          <p:spPr>
            <a:xfrm>
              <a:off x="6819900" y="5314950"/>
              <a:ext cx="4295775" cy="7042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18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单击此处输入你的正文，文字是您思想的提炼请尽量言简意赅的阐述观点</a:t>
              </a:r>
              <a:endParaRPr kumimoji="0" lang="id-ID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7" name="Rectangle 40">
              <a:extLst>
                <a:ext uri="{FF2B5EF4-FFF2-40B4-BE49-F238E27FC236}">
                  <a16:creationId xmlns:a16="http://schemas.microsoft.com/office/drawing/2014/main" id="{1A3E07A0-FAE6-DFA9-101B-51813F2948D8}"/>
                </a:ext>
              </a:extLst>
            </p:cNvPr>
            <p:cNvSpPr/>
            <p:nvPr/>
          </p:nvSpPr>
          <p:spPr>
            <a:xfrm>
              <a:off x="6807996" y="4813031"/>
              <a:ext cx="203132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+mn-ea"/>
                  <a:sym typeface="+mn-lt"/>
                </a:rPr>
                <a:t>请添加小标题</a:t>
              </a:r>
              <a:endPara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  <p:cxnSp>
          <p:nvCxnSpPr>
            <p:cNvPr id="28" name="直接连接符 77">
              <a:extLst>
                <a:ext uri="{FF2B5EF4-FFF2-40B4-BE49-F238E27FC236}">
                  <a16:creationId xmlns:a16="http://schemas.microsoft.com/office/drawing/2014/main" id="{1D19700B-F7E7-3A73-FBB7-7D1171BC1888}"/>
                </a:ext>
              </a:extLst>
            </p:cNvPr>
            <p:cNvCxnSpPr>
              <a:cxnSpLocks/>
            </p:cNvCxnSpPr>
            <p:nvPr/>
          </p:nvCxnSpPr>
          <p:spPr>
            <a:xfrm>
              <a:off x="6905626" y="5304248"/>
              <a:ext cx="49688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57703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卡通画&#10;&#10;中度可信度描述已自动生成">
            <a:extLst>
              <a:ext uri="{FF2B5EF4-FFF2-40B4-BE49-F238E27FC236}">
                <a16:creationId xmlns:a16="http://schemas.microsoft.com/office/drawing/2014/main" id="{D8C9929C-08CB-6514-74AF-0278BA774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BDA17588-B473-696E-5CD9-918AD31347CE}"/>
              </a:ext>
            </a:extLst>
          </p:cNvPr>
          <p:cNvSpPr txBox="1"/>
          <p:nvPr/>
        </p:nvSpPr>
        <p:spPr>
          <a:xfrm>
            <a:off x="609600" y="406809"/>
            <a:ext cx="255518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明年工作计划</a:t>
            </a:r>
          </a:p>
        </p:txBody>
      </p:sp>
      <p:sp>
        <p:nvSpPr>
          <p:cNvPr id="4" name="文本占位符 9">
            <a:extLst>
              <a:ext uri="{FF2B5EF4-FFF2-40B4-BE49-F238E27FC236}">
                <a16:creationId xmlns:a16="http://schemas.microsoft.com/office/drawing/2014/main" id="{89AE327A-B257-9C40-5706-AAA50B115A28}"/>
              </a:ext>
            </a:extLst>
          </p:cNvPr>
          <p:cNvSpPr txBox="1">
            <a:spLocks/>
          </p:cNvSpPr>
          <p:nvPr/>
        </p:nvSpPr>
        <p:spPr>
          <a:xfrm>
            <a:off x="3141663" y="655320"/>
            <a:ext cx="2067874" cy="1938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/Work Plan for next year</a:t>
            </a: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C5CF996E-2EA8-CB30-1C97-92B8DBC03DD0}"/>
              </a:ext>
            </a:extLst>
          </p:cNvPr>
          <p:cNvSpPr/>
          <p:nvPr/>
        </p:nvSpPr>
        <p:spPr>
          <a:xfrm>
            <a:off x="5177723" y="1756401"/>
            <a:ext cx="6246938" cy="1859222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>
            <a:outerShdw blurRad="709523" dist="38100" dir="2700000" algn="tl" rotWithShape="0">
              <a:schemeClr val="accent1">
                <a:lumMod val="75000"/>
                <a:alpha val="27544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09AF3E7B-87EF-3108-E608-6DD91F9D7F3A}"/>
              </a:ext>
            </a:extLst>
          </p:cNvPr>
          <p:cNvSpPr/>
          <p:nvPr/>
        </p:nvSpPr>
        <p:spPr>
          <a:xfrm>
            <a:off x="5177723" y="3979394"/>
            <a:ext cx="6246938" cy="1859222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>
            <a:outerShdw blurRad="709523" dist="38100" dir="2700000" algn="tl" rotWithShape="0">
              <a:schemeClr val="accent1">
                <a:lumMod val="75000"/>
                <a:alpha val="27544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79926F80-D533-B3FC-E78D-EA5DFA6B98AF}"/>
              </a:ext>
            </a:extLst>
          </p:cNvPr>
          <p:cNvGrpSpPr/>
          <p:nvPr/>
        </p:nvGrpSpPr>
        <p:grpSpPr>
          <a:xfrm>
            <a:off x="783573" y="2283352"/>
            <a:ext cx="3481214" cy="593102"/>
            <a:chOff x="1112213" y="1829560"/>
            <a:chExt cx="3149821" cy="536642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B39762C5-FE20-82A9-F248-4E3636C32636}"/>
                </a:ext>
              </a:extLst>
            </p:cNvPr>
            <p:cNvGrpSpPr/>
            <p:nvPr/>
          </p:nvGrpSpPr>
          <p:grpSpPr>
            <a:xfrm flipH="1">
              <a:off x="1213675" y="2366202"/>
              <a:ext cx="2877878" cy="0"/>
              <a:chOff x="1346982" y="2648151"/>
              <a:chExt cx="2877878" cy="0"/>
            </a:xfrm>
          </p:grpSpPr>
          <p:cxnSp>
            <p:nvCxnSpPr>
              <p:cNvPr id="44" name="直线连接符 43">
                <a:extLst>
                  <a:ext uri="{FF2B5EF4-FFF2-40B4-BE49-F238E27FC236}">
                    <a16:creationId xmlns:a16="http://schemas.microsoft.com/office/drawing/2014/main" id="{560804CC-50BE-A2DD-3E7D-94A9A8F7FA8B}"/>
                  </a:ext>
                </a:extLst>
              </p:cNvPr>
              <p:cNvCxnSpPr/>
              <p:nvPr/>
            </p:nvCxnSpPr>
            <p:spPr>
              <a:xfrm>
                <a:off x="3255959" y="2648151"/>
                <a:ext cx="968901" cy="0"/>
              </a:xfrm>
              <a:prstGeom prst="line">
                <a:avLst/>
              </a:prstGeom>
              <a:ln w="44450">
                <a:gradFill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>
                        <a:alpha val="80186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线连接符 44">
                <a:extLst>
                  <a:ext uri="{FF2B5EF4-FFF2-40B4-BE49-F238E27FC236}">
                    <a16:creationId xmlns:a16="http://schemas.microsoft.com/office/drawing/2014/main" id="{FAEE313A-58FF-223D-1BCD-5C2FED2CF5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46982" y="2648151"/>
                <a:ext cx="1908977" cy="0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A6619C82-7418-361B-E968-81F41345B287}"/>
                </a:ext>
              </a:extLst>
            </p:cNvPr>
            <p:cNvSpPr txBox="1"/>
            <p:nvPr/>
          </p:nvSpPr>
          <p:spPr>
            <a:xfrm>
              <a:off x="1112213" y="1829560"/>
              <a:ext cx="3149821" cy="344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在此处添加小段文本内容的注释</a:t>
              </a: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CCB735A8-90B3-435C-45D5-E0EFF5644143}"/>
              </a:ext>
            </a:extLst>
          </p:cNvPr>
          <p:cNvGrpSpPr/>
          <p:nvPr/>
        </p:nvGrpSpPr>
        <p:grpSpPr>
          <a:xfrm>
            <a:off x="1553233" y="5014432"/>
            <a:ext cx="2913709" cy="163692"/>
            <a:chOff x="1651873" y="3899156"/>
            <a:chExt cx="3204000" cy="180000"/>
          </a:xfrm>
        </p:grpSpPr>
        <p:sp>
          <p:nvSpPr>
            <p:cNvPr id="40" name="圆角矩形 39">
              <a:extLst>
                <a:ext uri="{FF2B5EF4-FFF2-40B4-BE49-F238E27FC236}">
                  <a16:creationId xmlns:a16="http://schemas.microsoft.com/office/drawing/2014/main" id="{B9724C0B-0C59-F150-82A4-A5578F985DF0}"/>
                </a:ext>
              </a:extLst>
            </p:cNvPr>
            <p:cNvSpPr/>
            <p:nvPr/>
          </p:nvSpPr>
          <p:spPr>
            <a:xfrm>
              <a:off x="1651873" y="3899156"/>
              <a:ext cx="3204000" cy="180000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1" name="圆角矩形 40">
              <a:extLst>
                <a:ext uri="{FF2B5EF4-FFF2-40B4-BE49-F238E27FC236}">
                  <a16:creationId xmlns:a16="http://schemas.microsoft.com/office/drawing/2014/main" id="{AD118A0A-52EE-C400-6AB7-3F008FF1C487}"/>
                </a:ext>
              </a:extLst>
            </p:cNvPr>
            <p:cNvSpPr/>
            <p:nvPr/>
          </p:nvSpPr>
          <p:spPr>
            <a:xfrm>
              <a:off x="1651873" y="3899156"/>
              <a:ext cx="2304000" cy="1800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alpha val="80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B4410D7A-F9FC-3A01-9365-FF8520BC993A}"/>
              </a:ext>
            </a:extLst>
          </p:cNvPr>
          <p:cNvGrpSpPr/>
          <p:nvPr/>
        </p:nvGrpSpPr>
        <p:grpSpPr>
          <a:xfrm>
            <a:off x="1553234" y="5643829"/>
            <a:ext cx="2913709" cy="163692"/>
            <a:chOff x="1651873" y="3899156"/>
            <a:chExt cx="3204000" cy="180000"/>
          </a:xfrm>
        </p:grpSpPr>
        <p:sp>
          <p:nvSpPr>
            <p:cNvPr id="38" name="圆角矩形 37">
              <a:extLst>
                <a:ext uri="{FF2B5EF4-FFF2-40B4-BE49-F238E27FC236}">
                  <a16:creationId xmlns:a16="http://schemas.microsoft.com/office/drawing/2014/main" id="{59C32294-20DC-BC15-E5D7-A121E0BF032D}"/>
                </a:ext>
              </a:extLst>
            </p:cNvPr>
            <p:cNvSpPr/>
            <p:nvPr/>
          </p:nvSpPr>
          <p:spPr>
            <a:xfrm>
              <a:off x="1651873" y="3899156"/>
              <a:ext cx="3204000" cy="180000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9" name="圆角矩形 38">
              <a:extLst>
                <a:ext uri="{FF2B5EF4-FFF2-40B4-BE49-F238E27FC236}">
                  <a16:creationId xmlns:a16="http://schemas.microsoft.com/office/drawing/2014/main" id="{250AA4A9-C1EC-C056-593A-18AF49FD5E4F}"/>
                </a:ext>
              </a:extLst>
            </p:cNvPr>
            <p:cNvSpPr/>
            <p:nvPr/>
          </p:nvSpPr>
          <p:spPr>
            <a:xfrm>
              <a:off x="1651873" y="3899156"/>
              <a:ext cx="2304000" cy="1800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alpha val="8023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sp>
        <p:nvSpPr>
          <p:cNvPr id="54" name="任意多边形: 形状 32">
            <a:extLst>
              <a:ext uri="{FF2B5EF4-FFF2-40B4-BE49-F238E27FC236}">
                <a16:creationId xmlns:a16="http://schemas.microsoft.com/office/drawing/2014/main" id="{2BFF05AE-8830-9A8D-0DD6-7D5467FAFF42}"/>
              </a:ext>
            </a:extLst>
          </p:cNvPr>
          <p:cNvSpPr/>
          <p:nvPr/>
        </p:nvSpPr>
        <p:spPr>
          <a:xfrm>
            <a:off x="876713" y="4861997"/>
            <a:ext cx="531737" cy="468563"/>
          </a:xfrm>
          <a:custGeom>
            <a:avLst/>
            <a:gdLst>
              <a:gd name="connsiteX0" fmla="*/ 387040 w 681631"/>
              <a:gd name="connsiteY0" fmla="*/ 518313 h 600649"/>
              <a:gd name="connsiteX1" fmla="*/ 398517 w 681631"/>
              <a:gd name="connsiteY1" fmla="*/ 518313 h 600649"/>
              <a:gd name="connsiteX2" fmla="*/ 444756 w 681631"/>
              <a:gd name="connsiteY2" fmla="*/ 564876 h 600649"/>
              <a:gd name="connsiteX3" fmla="*/ 444802 w 681631"/>
              <a:gd name="connsiteY3" fmla="*/ 564923 h 600649"/>
              <a:gd name="connsiteX4" fmla="*/ 444756 w 681631"/>
              <a:gd name="connsiteY4" fmla="*/ 576353 h 600649"/>
              <a:gd name="connsiteX5" fmla="*/ 428589 w 681631"/>
              <a:gd name="connsiteY5" fmla="*/ 592520 h 600649"/>
              <a:gd name="connsiteX6" fmla="*/ 423738 w 681631"/>
              <a:gd name="connsiteY6" fmla="*/ 594784 h 600649"/>
              <a:gd name="connsiteX7" fmla="*/ 373460 w 681631"/>
              <a:gd name="connsiteY7" fmla="*/ 600604 h 600649"/>
              <a:gd name="connsiteX8" fmla="*/ 371930 w 681631"/>
              <a:gd name="connsiteY8" fmla="*/ 600619 h 600649"/>
              <a:gd name="connsiteX9" fmla="*/ 364567 w 681631"/>
              <a:gd name="connsiteY9" fmla="*/ 591873 h 600649"/>
              <a:gd name="connsiteX10" fmla="*/ 368609 w 681631"/>
              <a:gd name="connsiteY10" fmla="*/ 539655 h 600649"/>
              <a:gd name="connsiteX11" fmla="*/ 370873 w 681631"/>
              <a:gd name="connsiteY11" fmla="*/ 534480 h 600649"/>
              <a:gd name="connsiteX12" fmla="*/ 121255 w 681631"/>
              <a:gd name="connsiteY12" fmla="*/ 376529 h 600649"/>
              <a:gd name="connsiteX13" fmla="*/ 412261 w 681631"/>
              <a:gd name="connsiteY13" fmla="*/ 376529 h 600649"/>
              <a:gd name="connsiteX14" fmla="*/ 432469 w 681631"/>
              <a:gd name="connsiteY14" fmla="*/ 396739 h 600649"/>
              <a:gd name="connsiteX15" fmla="*/ 412261 w 681631"/>
              <a:gd name="connsiteY15" fmla="*/ 416947 h 600649"/>
              <a:gd name="connsiteX16" fmla="*/ 121255 w 681631"/>
              <a:gd name="connsiteY16" fmla="*/ 416947 h 600649"/>
              <a:gd name="connsiteX17" fmla="*/ 101045 w 681631"/>
              <a:gd name="connsiteY17" fmla="*/ 396739 h 600649"/>
              <a:gd name="connsiteX18" fmla="*/ 121255 w 681631"/>
              <a:gd name="connsiteY18" fmla="*/ 376529 h 600649"/>
              <a:gd name="connsiteX19" fmla="*/ 557600 w 681631"/>
              <a:gd name="connsiteY19" fmla="*/ 347106 h 600649"/>
              <a:gd name="connsiteX20" fmla="*/ 569079 w 681631"/>
              <a:gd name="connsiteY20" fmla="*/ 347106 h 600649"/>
              <a:gd name="connsiteX21" fmla="*/ 615479 w 681631"/>
              <a:gd name="connsiteY21" fmla="*/ 393504 h 600649"/>
              <a:gd name="connsiteX22" fmla="*/ 615318 w 681631"/>
              <a:gd name="connsiteY22" fmla="*/ 404822 h 600649"/>
              <a:gd name="connsiteX23" fmla="*/ 485982 w 681631"/>
              <a:gd name="connsiteY23" fmla="*/ 534157 h 600649"/>
              <a:gd name="connsiteX24" fmla="*/ 485634 w 681631"/>
              <a:gd name="connsiteY24" fmla="*/ 534514 h 600649"/>
              <a:gd name="connsiteX25" fmla="*/ 474664 w 681631"/>
              <a:gd name="connsiteY25" fmla="*/ 534157 h 600649"/>
              <a:gd name="connsiteX26" fmla="*/ 428265 w 681631"/>
              <a:gd name="connsiteY26" fmla="*/ 487758 h 600649"/>
              <a:gd name="connsiteX27" fmla="*/ 427918 w 681631"/>
              <a:gd name="connsiteY27" fmla="*/ 487403 h 600649"/>
              <a:gd name="connsiteX28" fmla="*/ 428265 w 681631"/>
              <a:gd name="connsiteY28" fmla="*/ 476442 h 600649"/>
              <a:gd name="connsiteX29" fmla="*/ 282925 w 681631"/>
              <a:gd name="connsiteY29" fmla="*/ 295047 h 600649"/>
              <a:gd name="connsiteX30" fmla="*/ 476928 w 681631"/>
              <a:gd name="connsiteY30" fmla="*/ 295047 h 600649"/>
              <a:gd name="connsiteX31" fmla="*/ 497137 w 681631"/>
              <a:gd name="connsiteY31" fmla="*/ 315257 h 600649"/>
              <a:gd name="connsiteX32" fmla="*/ 476928 w 681631"/>
              <a:gd name="connsiteY32" fmla="*/ 335466 h 600649"/>
              <a:gd name="connsiteX33" fmla="*/ 282925 w 681631"/>
              <a:gd name="connsiteY33" fmla="*/ 335466 h 600649"/>
              <a:gd name="connsiteX34" fmla="*/ 262715 w 681631"/>
              <a:gd name="connsiteY34" fmla="*/ 315257 h 600649"/>
              <a:gd name="connsiteX35" fmla="*/ 282925 w 681631"/>
              <a:gd name="connsiteY35" fmla="*/ 295047 h 600649"/>
              <a:gd name="connsiteX36" fmla="*/ 621184 w 681631"/>
              <a:gd name="connsiteY36" fmla="*/ 283197 h 600649"/>
              <a:gd name="connsiteX37" fmla="*/ 632615 w 681631"/>
              <a:gd name="connsiteY37" fmla="*/ 283246 h 600649"/>
              <a:gd name="connsiteX38" fmla="*/ 679015 w 681631"/>
              <a:gd name="connsiteY38" fmla="*/ 329646 h 600649"/>
              <a:gd name="connsiteX39" fmla="*/ 679339 w 681631"/>
              <a:gd name="connsiteY39" fmla="*/ 329646 h 600649"/>
              <a:gd name="connsiteX40" fmla="*/ 679680 w 681631"/>
              <a:gd name="connsiteY40" fmla="*/ 330000 h 600649"/>
              <a:gd name="connsiteX41" fmla="*/ 679015 w 681631"/>
              <a:gd name="connsiteY41" fmla="*/ 340962 h 600649"/>
              <a:gd name="connsiteX42" fmla="*/ 654602 w 681631"/>
              <a:gd name="connsiteY42" fmla="*/ 365374 h 600649"/>
              <a:gd name="connsiteX43" fmla="*/ 654256 w 681631"/>
              <a:gd name="connsiteY43" fmla="*/ 365731 h 600649"/>
              <a:gd name="connsiteX44" fmla="*/ 643286 w 681631"/>
              <a:gd name="connsiteY44" fmla="*/ 365374 h 600649"/>
              <a:gd name="connsiteX45" fmla="*/ 596887 w 681631"/>
              <a:gd name="connsiteY45" fmla="*/ 318974 h 600649"/>
              <a:gd name="connsiteX46" fmla="*/ 596539 w 681631"/>
              <a:gd name="connsiteY46" fmla="*/ 318620 h 600649"/>
              <a:gd name="connsiteX47" fmla="*/ 596887 w 681631"/>
              <a:gd name="connsiteY47" fmla="*/ 307658 h 600649"/>
              <a:gd name="connsiteX48" fmla="*/ 621138 w 681631"/>
              <a:gd name="connsiteY48" fmla="*/ 283246 h 600649"/>
              <a:gd name="connsiteX49" fmla="*/ 621184 w 681631"/>
              <a:gd name="connsiteY49" fmla="*/ 283197 h 600649"/>
              <a:gd name="connsiteX50" fmla="*/ 476928 w 681631"/>
              <a:gd name="connsiteY50" fmla="*/ 214212 h 600649"/>
              <a:gd name="connsiteX51" fmla="*/ 477584 w 681631"/>
              <a:gd name="connsiteY51" fmla="*/ 214229 h 600649"/>
              <a:gd name="connsiteX52" fmla="*/ 497137 w 681631"/>
              <a:gd name="connsiteY52" fmla="*/ 235069 h 600649"/>
              <a:gd name="connsiteX53" fmla="*/ 476928 w 681631"/>
              <a:gd name="connsiteY53" fmla="*/ 255277 h 600649"/>
              <a:gd name="connsiteX54" fmla="*/ 282925 w 681631"/>
              <a:gd name="connsiteY54" fmla="*/ 255277 h 600649"/>
              <a:gd name="connsiteX55" fmla="*/ 262715 w 681631"/>
              <a:gd name="connsiteY55" fmla="*/ 235069 h 600649"/>
              <a:gd name="connsiteX56" fmla="*/ 282925 w 681631"/>
              <a:gd name="connsiteY56" fmla="*/ 214859 h 600649"/>
              <a:gd name="connsiteX57" fmla="*/ 476928 w 681631"/>
              <a:gd name="connsiteY57" fmla="*/ 214859 h 600649"/>
              <a:gd name="connsiteX58" fmla="*/ 129338 w 681631"/>
              <a:gd name="connsiteY58" fmla="*/ 210171 h 600649"/>
              <a:gd name="connsiteX59" fmla="*/ 194005 w 681631"/>
              <a:gd name="connsiteY59" fmla="*/ 210171 h 600649"/>
              <a:gd name="connsiteX60" fmla="*/ 210172 w 681631"/>
              <a:gd name="connsiteY60" fmla="*/ 226338 h 600649"/>
              <a:gd name="connsiteX61" fmla="*/ 210172 w 681631"/>
              <a:gd name="connsiteY61" fmla="*/ 307173 h 600649"/>
              <a:gd name="connsiteX62" fmla="*/ 194005 w 681631"/>
              <a:gd name="connsiteY62" fmla="*/ 323340 h 600649"/>
              <a:gd name="connsiteX63" fmla="*/ 129338 w 681631"/>
              <a:gd name="connsiteY63" fmla="*/ 323340 h 600649"/>
              <a:gd name="connsiteX64" fmla="*/ 113171 w 681631"/>
              <a:gd name="connsiteY64" fmla="*/ 307173 h 600649"/>
              <a:gd name="connsiteX65" fmla="*/ 113171 w 681631"/>
              <a:gd name="connsiteY65" fmla="*/ 226338 h 600649"/>
              <a:gd name="connsiteX66" fmla="*/ 129338 w 681631"/>
              <a:gd name="connsiteY66" fmla="*/ 210171 h 600649"/>
              <a:gd name="connsiteX67" fmla="*/ 194004 w 681631"/>
              <a:gd name="connsiteY67" fmla="*/ 56585 h 600649"/>
              <a:gd name="connsiteX68" fmla="*/ 169755 w 681631"/>
              <a:gd name="connsiteY68" fmla="*/ 80835 h 600649"/>
              <a:gd name="connsiteX69" fmla="*/ 194004 w 681631"/>
              <a:gd name="connsiteY69" fmla="*/ 105086 h 600649"/>
              <a:gd name="connsiteX70" fmla="*/ 258672 w 681631"/>
              <a:gd name="connsiteY70" fmla="*/ 105086 h 600649"/>
              <a:gd name="connsiteX71" fmla="*/ 282924 w 681631"/>
              <a:gd name="connsiteY71" fmla="*/ 80835 h 600649"/>
              <a:gd name="connsiteX72" fmla="*/ 258672 w 681631"/>
              <a:gd name="connsiteY72" fmla="*/ 56585 h 600649"/>
              <a:gd name="connsiteX73" fmla="*/ 97002 w 681631"/>
              <a:gd name="connsiteY73" fmla="*/ 48501 h 600649"/>
              <a:gd name="connsiteX74" fmla="*/ 64668 w 681631"/>
              <a:gd name="connsiteY74" fmla="*/ 80835 h 600649"/>
              <a:gd name="connsiteX75" fmla="*/ 97002 w 681631"/>
              <a:gd name="connsiteY75" fmla="*/ 113169 h 600649"/>
              <a:gd name="connsiteX76" fmla="*/ 129336 w 681631"/>
              <a:gd name="connsiteY76" fmla="*/ 80835 h 600649"/>
              <a:gd name="connsiteX77" fmla="*/ 97002 w 681631"/>
              <a:gd name="connsiteY77" fmla="*/ 48501 h 600649"/>
              <a:gd name="connsiteX78" fmla="*/ 64668 w 681631"/>
              <a:gd name="connsiteY78" fmla="*/ 0 h 600649"/>
              <a:gd name="connsiteX79" fmla="*/ 517344 w 681631"/>
              <a:gd name="connsiteY79" fmla="*/ 0 h 600649"/>
              <a:gd name="connsiteX80" fmla="*/ 582012 w 681631"/>
              <a:gd name="connsiteY80" fmla="*/ 64668 h 600649"/>
              <a:gd name="connsiteX81" fmla="*/ 582012 w 681631"/>
              <a:gd name="connsiteY81" fmla="*/ 265624 h 600649"/>
              <a:gd name="connsiteX82" fmla="*/ 517344 w 681631"/>
              <a:gd name="connsiteY82" fmla="*/ 330292 h 600649"/>
              <a:gd name="connsiteX83" fmla="*/ 517344 w 681631"/>
              <a:gd name="connsiteY83" fmla="*/ 177837 h 600649"/>
              <a:gd name="connsiteX84" fmla="*/ 501177 w 681631"/>
              <a:gd name="connsiteY84" fmla="*/ 161670 h 600649"/>
              <a:gd name="connsiteX85" fmla="*/ 80835 w 681631"/>
              <a:gd name="connsiteY85" fmla="*/ 161670 h 600649"/>
              <a:gd name="connsiteX86" fmla="*/ 64668 w 681631"/>
              <a:gd name="connsiteY86" fmla="*/ 177837 h 600649"/>
              <a:gd name="connsiteX87" fmla="*/ 64668 w 681631"/>
              <a:gd name="connsiteY87" fmla="*/ 452676 h 600649"/>
              <a:gd name="connsiteX88" fmla="*/ 80835 w 681631"/>
              <a:gd name="connsiteY88" fmla="*/ 468843 h 600649"/>
              <a:gd name="connsiteX89" fmla="*/ 378793 w 681631"/>
              <a:gd name="connsiteY89" fmla="*/ 468843 h 600649"/>
              <a:gd name="connsiteX90" fmla="*/ 364081 w 681631"/>
              <a:gd name="connsiteY90" fmla="*/ 483392 h 600649"/>
              <a:gd name="connsiteX91" fmla="*/ 341933 w 681631"/>
              <a:gd name="connsiteY91" fmla="*/ 505542 h 600649"/>
              <a:gd name="connsiteX92" fmla="*/ 328514 w 681631"/>
              <a:gd name="connsiteY92" fmla="*/ 533511 h 600649"/>
              <a:gd name="connsiteX93" fmla="*/ 64668 w 681631"/>
              <a:gd name="connsiteY93" fmla="*/ 533511 h 600649"/>
              <a:gd name="connsiteX94" fmla="*/ 0 w 681631"/>
              <a:gd name="connsiteY94" fmla="*/ 468843 h 600649"/>
              <a:gd name="connsiteX95" fmla="*/ 0 w 681631"/>
              <a:gd name="connsiteY95" fmla="*/ 64668 h 600649"/>
              <a:gd name="connsiteX96" fmla="*/ 64668 w 681631"/>
              <a:gd name="connsiteY96" fmla="*/ 0 h 600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81631" h="600649">
                <a:moveTo>
                  <a:pt x="387040" y="518313"/>
                </a:moveTo>
                <a:cubicBezTo>
                  <a:pt x="390238" y="515210"/>
                  <a:pt x="395320" y="515210"/>
                  <a:pt x="398517" y="518313"/>
                </a:cubicBezTo>
                <a:lnTo>
                  <a:pt x="444756" y="564876"/>
                </a:lnTo>
                <a:cubicBezTo>
                  <a:pt x="444771" y="564891"/>
                  <a:pt x="444786" y="564906"/>
                  <a:pt x="444802" y="564923"/>
                </a:cubicBezTo>
                <a:cubicBezTo>
                  <a:pt x="447947" y="568092"/>
                  <a:pt x="447926" y="573216"/>
                  <a:pt x="444756" y="576353"/>
                </a:cubicBezTo>
                <a:lnTo>
                  <a:pt x="428589" y="592520"/>
                </a:lnTo>
                <a:cubicBezTo>
                  <a:pt x="427283" y="593813"/>
                  <a:pt x="425569" y="594623"/>
                  <a:pt x="423738" y="594784"/>
                </a:cubicBezTo>
                <a:lnTo>
                  <a:pt x="373460" y="600604"/>
                </a:lnTo>
                <a:cubicBezTo>
                  <a:pt x="372951" y="600652"/>
                  <a:pt x="372438" y="600669"/>
                  <a:pt x="371930" y="600619"/>
                </a:cubicBezTo>
                <a:cubicBezTo>
                  <a:pt x="367482" y="600232"/>
                  <a:pt x="364186" y="596320"/>
                  <a:pt x="364567" y="591873"/>
                </a:cubicBezTo>
                <a:lnTo>
                  <a:pt x="368609" y="539655"/>
                </a:lnTo>
                <a:cubicBezTo>
                  <a:pt x="368636" y="537698"/>
                  <a:pt x="369452" y="535822"/>
                  <a:pt x="370873" y="534480"/>
                </a:cubicBezTo>
                <a:close/>
                <a:moveTo>
                  <a:pt x="121255" y="376529"/>
                </a:moveTo>
                <a:lnTo>
                  <a:pt x="412261" y="376529"/>
                </a:lnTo>
                <a:cubicBezTo>
                  <a:pt x="423422" y="376529"/>
                  <a:pt x="432469" y="385582"/>
                  <a:pt x="432469" y="396739"/>
                </a:cubicBezTo>
                <a:cubicBezTo>
                  <a:pt x="432469" y="407894"/>
                  <a:pt x="423422" y="416947"/>
                  <a:pt x="412261" y="416947"/>
                </a:cubicBezTo>
                <a:lnTo>
                  <a:pt x="121255" y="416947"/>
                </a:lnTo>
                <a:cubicBezTo>
                  <a:pt x="110093" y="416947"/>
                  <a:pt x="101045" y="407894"/>
                  <a:pt x="101045" y="396739"/>
                </a:cubicBezTo>
                <a:cubicBezTo>
                  <a:pt x="101045" y="385582"/>
                  <a:pt x="110093" y="376529"/>
                  <a:pt x="121255" y="376529"/>
                </a:cubicBezTo>
                <a:close/>
                <a:moveTo>
                  <a:pt x="557600" y="347106"/>
                </a:moveTo>
                <a:cubicBezTo>
                  <a:pt x="560798" y="344001"/>
                  <a:pt x="565882" y="344001"/>
                  <a:pt x="569079" y="347106"/>
                </a:cubicBezTo>
                <a:lnTo>
                  <a:pt x="615479" y="393504"/>
                </a:lnTo>
                <a:cubicBezTo>
                  <a:pt x="618431" y="396722"/>
                  <a:pt x="618359" y="401685"/>
                  <a:pt x="615318" y="404822"/>
                </a:cubicBezTo>
                <a:lnTo>
                  <a:pt x="485982" y="534157"/>
                </a:lnTo>
                <a:cubicBezTo>
                  <a:pt x="485870" y="534271"/>
                  <a:pt x="485753" y="534400"/>
                  <a:pt x="485634" y="534514"/>
                </a:cubicBezTo>
                <a:cubicBezTo>
                  <a:pt x="482509" y="537440"/>
                  <a:pt x="477597" y="537277"/>
                  <a:pt x="474664" y="534157"/>
                </a:cubicBezTo>
                <a:lnTo>
                  <a:pt x="428265" y="487758"/>
                </a:lnTo>
                <a:cubicBezTo>
                  <a:pt x="428146" y="487646"/>
                  <a:pt x="428029" y="487532"/>
                  <a:pt x="427918" y="487403"/>
                </a:cubicBezTo>
                <a:cubicBezTo>
                  <a:pt x="424985" y="484282"/>
                  <a:pt x="425140" y="479368"/>
                  <a:pt x="428265" y="476442"/>
                </a:cubicBezTo>
                <a:close/>
                <a:moveTo>
                  <a:pt x="282925" y="295047"/>
                </a:moveTo>
                <a:lnTo>
                  <a:pt x="476928" y="295047"/>
                </a:lnTo>
                <a:cubicBezTo>
                  <a:pt x="488090" y="295047"/>
                  <a:pt x="497137" y="304101"/>
                  <a:pt x="497137" y="315257"/>
                </a:cubicBezTo>
                <a:cubicBezTo>
                  <a:pt x="497137" y="326412"/>
                  <a:pt x="488090" y="335466"/>
                  <a:pt x="476928" y="335466"/>
                </a:cubicBezTo>
                <a:lnTo>
                  <a:pt x="282925" y="335466"/>
                </a:lnTo>
                <a:cubicBezTo>
                  <a:pt x="271763" y="335466"/>
                  <a:pt x="262715" y="326412"/>
                  <a:pt x="262715" y="315257"/>
                </a:cubicBezTo>
                <a:cubicBezTo>
                  <a:pt x="262715" y="304101"/>
                  <a:pt x="271763" y="295047"/>
                  <a:pt x="282925" y="295047"/>
                </a:cubicBezTo>
                <a:close/>
                <a:moveTo>
                  <a:pt x="621184" y="283197"/>
                </a:moveTo>
                <a:cubicBezTo>
                  <a:pt x="624354" y="280062"/>
                  <a:pt x="629472" y="280077"/>
                  <a:pt x="632615" y="283246"/>
                </a:cubicBezTo>
                <a:lnTo>
                  <a:pt x="679015" y="329646"/>
                </a:lnTo>
                <a:lnTo>
                  <a:pt x="679339" y="329646"/>
                </a:lnTo>
                <a:cubicBezTo>
                  <a:pt x="679456" y="329758"/>
                  <a:pt x="679572" y="329888"/>
                  <a:pt x="679680" y="330000"/>
                </a:cubicBezTo>
                <a:cubicBezTo>
                  <a:pt x="682522" y="333218"/>
                  <a:pt x="682225" y="338117"/>
                  <a:pt x="679015" y="340962"/>
                </a:cubicBezTo>
                <a:lnTo>
                  <a:pt x="654602" y="365374"/>
                </a:lnTo>
                <a:cubicBezTo>
                  <a:pt x="654492" y="365488"/>
                  <a:pt x="654375" y="365617"/>
                  <a:pt x="654256" y="365731"/>
                </a:cubicBezTo>
                <a:cubicBezTo>
                  <a:pt x="651130" y="368657"/>
                  <a:pt x="646219" y="368494"/>
                  <a:pt x="643286" y="365374"/>
                </a:cubicBezTo>
                <a:lnTo>
                  <a:pt x="596887" y="318974"/>
                </a:lnTo>
                <a:cubicBezTo>
                  <a:pt x="596768" y="318862"/>
                  <a:pt x="596651" y="318749"/>
                  <a:pt x="596539" y="318620"/>
                </a:cubicBezTo>
                <a:cubicBezTo>
                  <a:pt x="593606" y="315498"/>
                  <a:pt x="593762" y="310585"/>
                  <a:pt x="596887" y="307658"/>
                </a:cubicBezTo>
                <a:lnTo>
                  <a:pt x="621138" y="283246"/>
                </a:lnTo>
                <a:cubicBezTo>
                  <a:pt x="621153" y="283231"/>
                  <a:pt x="621169" y="283214"/>
                  <a:pt x="621184" y="283197"/>
                </a:cubicBezTo>
                <a:close/>
                <a:moveTo>
                  <a:pt x="476928" y="214212"/>
                </a:moveTo>
                <a:cubicBezTo>
                  <a:pt x="477147" y="214212"/>
                  <a:pt x="477366" y="214212"/>
                  <a:pt x="477584" y="214229"/>
                </a:cubicBezTo>
                <a:cubicBezTo>
                  <a:pt x="488740" y="214584"/>
                  <a:pt x="497493" y="223913"/>
                  <a:pt x="497137" y="235069"/>
                </a:cubicBezTo>
                <a:cubicBezTo>
                  <a:pt x="497137" y="246224"/>
                  <a:pt x="488090" y="255277"/>
                  <a:pt x="476928" y="255277"/>
                </a:cubicBezTo>
                <a:lnTo>
                  <a:pt x="282925" y="255277"/>
                </a:lnTo>
                <a:cubicBezTo>
                  <a:pt x="271763" y="255277"/>
                  <a:pt x="262715" y="246224"/>
                  <a:pt x="262715" y="235069"/>
                </a:cubicBezTo>
                <a:cubicBezTo>
                  <a:pt x="262715" y="223913"/>
                  <a:pt x="271763" y="214859"/>
                  <a:pt x="282925" y="214859"/>
                </a:cubicBezTo>
                <a:lnTo>
                  <a:pt x="476928" y="214859"/>
                </a:lnTo>
                <a:close/>
                <a:moveTo>
                  <a:pt x="129338" y="210171"/>
                </a:moveTo>
                <a:lnTo>
                  <a:pt x="194005" y="210171"/>
                </a:lnTo>
                <a:cubicBezTo>
                  <a:pt x="202935" y="210171"/>
                  <a:pt x="210172" y="217414"/>
                  <a:pt x="210172" y="226338"/>
                </a:cubicBezTo>
                <a:lnTo>
                  <a:pt x="210172" y="307173"/>
                </a:lnTo>
                <a:cubicBezTo>
                  <a:pt x="210172" y="316098"/>
                  <a:pt x="202935" y="323340"/>
                  <a:pt x="194005" y="323340"/>
                </a:cubicBezTo>
                <a:lnTo>
                  <a:pt x="129338" y="323340"/>
                </a:lnTo>
                <a:cubicBezTo>
                  <a:pt x="120408" y="323340"/>
                  <a:pt x="113171" y="316098"/>
                  <a:pt x="113171" y="307173"/>
                </a:cubicBezTo>
                <a:lnTo>
                  <a:pt x="113171" y="226338"/>
                </a:lnTo>
                <a:cubicBezTo>
                  <a:pt x="113171" y="217414"/>
                  <a:pt x="120408" y="210171"/>
                  <a:pt x="129338" y="210171"/>
                </a:cubicBezTo>
                <a:close/>
                <a:moveTo>
                  <a:pt x="194004" y="56585"/>
                </a:moveTo>
                <a:cubicBezTo>
                  <a:pt x="180612" y="56585"/>
                  <a:pt x="169755" y="67448"/>
                  <a:pt x="169755" y="80835"/>
                </a:cubicBezTo>
                <a:cubicBezTo>
                  <a:pt x="169755" y="94222"/>
                  <a:pt x="180612" y="105086"/>
                  <a:pt x="194004" y="105086"/>
                </a:cubicBezTo>
                <a:lnTo>
                  <a:pt x="258672" y="105086"/>
                </a:lnTo>
                <a:cubicBezTo>
                  <a:pt x="272066" y="105086"/>
                  <a:pt x="282924" y="94222"/>
                  <a:pt x="282924" y="80835"/>
                </a:cubicBezTo>
                <a:cubicBezTo>
                  <a:pt x="282924" y="67448"/>
                  <a:pt x="272066" y="56585"/>
                  <a:pt x="258672" y="56585"/>
                </a:cubicBezTo>
                <a:close/>
                <a:moveTo>
                  <a:pt x="97002" y="48501"/>
                </a:moveTo>
                <a:cubicBezTo>
                  <a:pt x="79145" y="48501"/>
                  <a:pt x="64668" y="62971"/>
                  <a:pt x="64668" y="80835"/>
                </a:cubicBezTo>
                <a:cubicBezTo>
                  <a:pt x="64668" y="98699"/>
                  <a:pt x="79145" y="113169"/>
                  <a:pt x="97002" y="113169"/>
                </a:cubicBezTo>
                <a:cubicBezTo>
                  <a:pt x="114860" y="113169"/>
                  <a:pt x="129336" y="98699"/>
                  <a:pt x="129336" y="80835"/>
                </a:cubicBezTo>
                <a:cubicBezTo>
                  <a:pt x="129336" y="62971"/>
                  <a:pt x="114860" y="48501"/>
                  <a:pt x="97002" y="48501"/>
                </a:cubicBezTo>
                <a:close/>
                <a:moveTo>
                  <a:pt x="64668" y="0"/>
                </a:moveTo>
                <a:lnTo>
                  <a:pt x="517344" y="0"/>
                </a:lnTo>
                <a:cubicBezTo>
                  <a:pt x="553059" y="0"/>
                  <a:pt x="582012" y="28955"/>
                  <a:pt x="582012" y="64668"/>
                </a:cubicBezTo>
                <a:lnTo>
                  <a:pt x="582012" y="265624"/>
                </a:lnTo>
                <a:lnTo>
                  <a:pt x="517344" y="330292"/>
                </a:lnTo>
                <a:lnTo>
                  <a:pt x="517344" y="177837"/>
                </a:lnTo>
                <a:cubicBezTo>
                  <a:pt x="517344" y="168912"/>
                  <a:pt x="510107" y="161670"/>
                  <a:pt x="501177" y="161670"/>
                </a:cubicBezTo>
                <a:lnTo>
                  <a:pt x="80835" y="161670"/>
                </a:lnTo>
                <a:cubicBezTo>
                  <a:pt x="71906" y="161670"/>
                  <a:pt x="64668" y="168912"/>
                  <a:pt x="64668" y="177837"/>
                </a:cubicBezTo>
                <a:lnTo>
                  <a:pt x="64668" y="452676"/>
                </a:lnTo>
                <a:cubicBezTo>
                  <a:pt x="64668" y="461600"/>
                  <a:pt x="71906" y="468843"/>
                  <a:pt x="80835" y="468843"/>
                </a:cubicBezTo>
                <a:lnTo>
                  <a:pt x="378793" y="468843"/>
                </a:lnTo>
                <a:lnTo>
                  <a:pt x="364081" y="483392"/>
                </a:lnTo>
                <a:lnTo>
                  <a:pt x="341933" y="505542"/>
                </a:lnTo>
                <a:cubicBezTo>
                  <a:pt x="334519" y="513140"/>
                  <a:pt x="329804" y="522970"/>
                  <a:pt x="328514" y="533511"/>
                </a:cubicBezTo>
                <a:lnTo>
                  <a:pt x="64668" y="533511"/>
                </a:lnTo>
                <a:cubicBezTo>
                  <a:pt x="28953" y="533511"/>
                  <a:pt x="0" y="504556"/>
                  <a:pt x="0" y="468843"/>
                </a:cubicBezTo>
                <a:lnTo>
                  <a:pt x="0" y="64668"/>
                </a:lnTo>
                <a:cubicBezTo>
                  <a:pt x="0" y="28955"/>
                  <a:pt x="28953" y="0"/>
                  <a:pt x="64668" y="0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5" name="任意多边形: 形状 33">
            <a:extLst>
              <a:ext uri="{FF2B5EF4-FFF2-40B4-BE49-F238E27FC236}">
                <a16:creationId xmlns:a16="http://schemas.microsoft.com/office/drawing/2014/main" id="{176381C7-FDC1-77EE-A4D3-4698E3430F61}"/>
              </a:ext>
            </a:extLst>
          </p:cNvPr>
          <p:cNvSpPr/>
          <p:nvPr/>
        </p:nvSpPr>
        <p:spPr>
          <a:xfrm>
            <a:off x="818937" y="5468941"/>
            <a:ext cx="539557" cy="468563"/>
          </a:xfrm>
          <a:custGeom>
            <a:avLst/>
            <a:gdLst>
              <a:gd name="connsiteX0" fmla="*/ 275163 w 614346"/>
              <a:gd name="connsiteY0" fmla="*/ 452676 h 533511"/>
              <a:gd name="connsiteX1" fmla="*/ 258996 w 614346"/>
              <a:gd name="connsiteY1" fmla="*/ 468843 h 533511"/>
              <a:gd name="connsiteX2" fmla="*/ 275163 w 614346"/>
              <a:gd name="connsiteY2" fmla="*/ 485010 h 533511"/>
              <a:gd name="connsiteX3" fmla="*/ 355998 w 614346"/>
              <a:gd name="connsiteY3" fmla="*/ 485010 h 533511"/>
              <a:gd name="connsiteX4" fmla="*/ 372165 w 614346"/>
              <a:gd name="connsiteY4" fmla="*/ 468843 h 533511"/>
              <a:gd name="connsiteX5" fmla="*/ 355998 w 614346"/>
              <a:gd name="connsiteY5" fmla="*/ 452676 h 533511"/>
              <a:gd name="connsiteX6" fmla="*/ 250914 w 614346"/>
              <a:gd name="connsiteY6" fmla="*/ 286964 h 533511"/>
              <a:gd name="connsiteX7" fmla="*/ 230704 w 614346"/>
              <a:gd name="connsiteY7" fmla="*/ 307172 h 533511"/>
              <a:gd name="connsiteX8" fmla="*/ 250914 w 614346"/>
              <a:gd name="connsiteY8" fmla="*/ 327381 h 533511"/>
              <a:gd name="connsiteX9" fmla="*/ 331749 w 614346"/>
              <a:gd name="connsiteY9" fmla="*/ 327381 h 533511"/>
              <a:gd name="connsiteX10" fmla="*/ 351957 w 614346"/>
              <a:gd name="connsiteY10" fmla="*/ 307172 h 533511"/>
              <a:gd name="connsiteX11" fmla="*/ 331749 w 614346"/>
              <a:gd name="connsiteY11" fmla="*/ 286964 h 533511"/>
              <a:gd name="connsiteX12" fmla="*/ 250914 w 614346"/>
              <a:gd name="connsiteY12" fmla="*/ 206129 h 533511"/>
              <a:gd name="connsiteX13" fmla="*/ 230704 w 614346"/>
              <a:gd name="connsiteY13" fmla="*/ 226337 h 533511"/>
              <a:gd name="connsiteX14" fmla="*/ 250914 w 614346"/>
              <a:gd name="connsiteY14" fmla="*/ 246546 h 533511"/>
              <a:gd name="connsiteX15" fmla="*/ 380250 w 614346"/>
              <a:gd name="connsiteY15" fmla="*/ 246546 h 533511"/>
              <a:gd name="connsiteX16" fmla="*/ 400458 w 614346"/>
              <a:gd name="connsiteY16" fmla="*/ 226337 h 533511"/>
              <a:gd name="connsiteX17" fmla="*/ 380250 w 614346"/>
              <a:gd name="connsiteY17" fmla="*/ 206129 h 533511"/>
              <a:gd name="connsiteX18" fmla="*/ 210496 w 614346"/>
              <a:gd name="connsiteY18" fmla="*/ 161669 h 533511"/>
              <a:gd name="connsiteX19" fmla="*/ 404500 w 614346"/>
              <a:gd name="connsiteY19" fmla="*/ 161669 h 533511"/>
              <a:gd name="connsiteX20" fmla="*/ 436834 w 614346"/>
              <a:gd name="connsiteY20" fmla="*/ 194003 h 533511"/>
              <a:gd name="connsiteX21" fmla="*/ 436834 w 614346"/>
              <a:gd name="connsiteY21" fmla="*/ 363758 h 533511"/>
              <a:gd name="connsiteX22" fmla="*/ 428751 w 614346"/>
              <a:gd name="connsiteY22" fmla="*/ 371840 h 533511"/>
              <a:gd name="connsiteX23" fmla="*/ 186246 w 614346"/>
              <a:gd name="connsiteY23" fmla="*/ 371840 h 533511"/>
              <a:gd name="connsiteX24" fmla="*/ 178162 w 614346"/>
              <a:gd name="connsiteY24" fmla="*/ 363758 h 533511"/>
              <a:gd name="connsiteX25" fmla="*/ 178162 w 614346"/>
              <a:gd name="connsiteY25" fmla="*/ 194003 h 533511"/>
              <a:gd name="connsiteX26" fmla="*/ 210496 w 614346"/>
              <a:gd name="connsiteY26" fmla="*/ 161669 h 533511"/>
              <a:gd name="connsiteX27" fmla="*/ 113493 w 614346"/>
              <a:gd name="connsiteY27" fmla="*/ 129336 h 533511"/>
              <a:gd name="connsiteX28" fmla="*/ 97326 w 614346"/>
              <a:gd name="connsiteY28" fmla="*/ 145503 h 533511"/>
              <a:gd name="connsiteX29" fmla="*/ 97326 w 614346"/>
              <a:gd name="connsiteY29" fmla="*/ 404175 h 533511"/>
              <a:gd name="connsiteX30" fmla="*/ 517668 w 614346"/>
              <a:gd name="connsiteY30" fmla="*/ 404175 h 533511"/>
              <a:gd name="connsiteX31" fmla="*/ 517668 w 614346"/>
              <a:gd name="connsiteY31" fmla="*/ 145503 h 533511"/>
              <a:gd name="connsiteX32" fmla="*/ 501501 w 614346"/>
              <a:gd name="connsiteY32" fmla="*/ 129336 h 533511"/>
              <a:gd name="connsiteX33" fmla="*/ 242829 w 614346"/>
              <a:gd name="connsiteY33" fmla="*/ 48501 h 533511"/>
              <a:gd name="connsiteX34" fmla="*/ 242829 w 614346"/>
              <a:gd name="connsiteY34" fmla="*/ 80835 h 533511"/>
              <a:gd name="connsiteX35" fmla="*/ 372165 w 614346"/>
              <a:gd name="connsiteY35" fmla="*/ 80835 h 533511"/>
              <a:gd name="connsiteX36" fmla="*/ 372165 w 614346"/>
              <a:gd name="connsiteY36" fmla="*/ 48501 h 533511"/>
              <a:gd name="connsiteX37" fmla="*/ 242505 w 614346"/>
              <a:gd name="connsiteY37" fmla="*/ 0 h 533511"/>
              <a:gd name="connsiteX38" fmla="*/ 371841 w 614346"/>
              <a:gd name="connsiteY38" fmla="*/ 0 h 533511"/>
              <a:gd name="connsiteX39" fmla="*/ 420342 w 614346"/>
              <a:gd name="connsiteY39" fmla="*/ 48501 h 533511"/>
              <a:gd name="connsiteX40" fmla="*/ 420342 w 614346"/>
              <a:gd name="connsiteY40" fmla="*/ 80835 h 533511"/>
              <a:gd name="connsiteX41" fmla="*/ 501177 w 614346"/>
              <a:gd name="connsiteY41" fmla="*/ 80835 h 533511"/>
              <a:gd name="connsiteX42" fmla="*/ 565845 w 614346"/>
              <a:gd name="connsiteY42" fmla="*/ 145503 h 533511"/>
              <a:gd name="connsiteX43" fmla="*/ 565845 w 614346"/>
              <a:gd name="connsiteY43" fmla="*/ 380895 h 533511"/>
              <a:gd name="connsiteX44" fmla="*/ 608687 w 614346"/>
              <a:gd name="connsiteY44" fmla="*/ 404661 h 533511"/>
              <a:gd name="connsiteX45" fmla="*/ 611598 w 614346"/>
              <a:gd name="connsiteY45" fmla="*/ 406277 h 533511"/>
              <a:gd name="connsiteX46" fmla="*/ 614346 w 614346"/>
              <a:gd name="connsiteY46" fmla="*/ 412260 h 533511"/>
              <a:gd name="connsiteX47" fmla="*/ 614346 w 614346"/>
              <a:gd name="connsiteY47" fmla="*/ 501177 h 533511"/>
              <a:gd name="connsiteX48" fmla="*/ 582012 w 614346"/>
              <a:gd name="connsiteY48" fmla="*/ 533511 h 533511"/>
              <a:gd name="connsiteX49" fmla="*/ 32334 w 614346"/>
              <a:gd name="connsiteY49" fmla="*/ 533511 h 533511"/>
              <a:gd name="connsiteX50" fmla="*/ 0 w 614346"/>
              <a:gd name="connsiteY50" fmla="*/ 501177 h 533511"/>
              <a:gd name="connsiteX51" fmla="*/ 0 w 614346"/>
              <a:gd name="connsiteY51" fmla="*/ 412260 h 533511"/>
              <a:gd name="connsiteX52" fmla="*/ 2748 w 614346"/>
              <a:gd name="connsiteY52" fmla="*/ 406277 h 533511"/>
              <a:gd name="connsiteX53" fmla="*/ 5659 w 614346"/>
              <a:gd name="connsiteY53" fmla="*/ 404661 h 533511"/>
              <a:gd name="connsiteX54" fmla="*/ 48501 w 614346"/>
              <a:gd name="connsiteY54" fmla="*/ 380895 h 533511"/>
              <a:gd name="connsiteX55" fmla="*/ 48501 w 614346"/>
              <a:gd name="connsiteY55" fmla="*/ 145503 h 533511"/>
              <a:gd name="connsiteX56" fmla="*/ 113169 w 614346"/>
              <a:gd name="connsiteY56" fmla="*/ 80835 h 533511"/>
              <a:gd name="connsiteX57" fmla="*/ 194004 w 614346"/>
              <a:gd name="connsiteY57" fmla="*/ 80835 h 533511"/>
              <a:gd name="connsiteX58" fmla="*/ 194004 w 614346"/>
              <a:gd name="connsiteY58" fmla="*/ 48501 h 533511"/>
              <a:gd name="connsiteX59" fmla="*/ 242505 w 614346"/>
              <a:gd name="connsiteY59" fmla="*/ 0 h 533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614346" h="533511">
                <a:moveTo>
                  <a:pt x="275163" y="452676"/>
                </a:moveTo>
                <a:cubicBezTo>
                  <a:pt x="266238" y="452676"/>
                  <a:pt x="258996" y="459919"/>
                  <a:pt x="258996" y="468843"/>
                </a:cubicBezTo>
                <a:cubicBezTo>
                  <a:pt x="258996" y="477768"/>
                  <a:pt x="266238" y="485010"/>
                  <a:pt x="275163" y="485010"/>
                </a:cubicBezTo>
                <a:lnTo>
                  <a:pt x="355998" y="485010"/>
                </a:lnTo>
                <a:cubicBezTo>
                  <a:pt x="364921" y="485010"/>
                  <a:pt x="372165" y="477768"/>
                  <a:pt x="372165" y="468843"/>
                </a:cubicBezTo>
                <a:cubicBezTo>
                  <a:pt x="372165" y="459919"/>
                  <a:pt x="364921" y="452676"/>
                  <a:pt x="355998" y="452676"/>
                </a:cubicBezTo>
                <a:close/>
                <a:moveTo>
                  <a:pt x="250914" y="286964"/>
                </a:moveTo>
                <a:cubicBezTo>
                  <a:pt x="239758" y="286964"/>
                  <a:pt x="230704" y="296017"/>
                  <a:pt x="230704" y="307172"/>
                </a:cubicBezTo>
                <a:cubicBezTo>
                  <a:pt x="230704" y="318327"/>
                  <a:pt x="239758" y="327381"/>
                  <a:pt x="250914" y="327381"/>
                </a:cubicBezTo>
                <a:lnTo>
                  <a:pt x="331749" y="327381"/>
                </a:lnTo>
                <a:cubicBezTo>
                  <a:pt x="342904" y="327381"/>
                  <a:pt x="351957" y="318327"/>
                  <a:pt x="351957" y="307172"/>
                </a:cubicBezTo>
                <a:cubicBezTo>
                  <a:pt x="351957" y="296017"/>
                  <a:pt x="342904" y="286964"/>
                  <a:pt x="331749" y="286964"/>
                </a:cubicBezTo>
                <a:close/>
                <a:moveTo>
                  <a:pt x="250914" y="206129"/>
                </a:moveTo>
                <a:cubicBezTo>
                  <a:pt x="239758" y="206129"/>
                  <a:pt x="230704" y="215182"/>
                  <a:pt x="230704" y="226337"/>
                </a:cubicBezTo>
                <a:cubicBezTo>
                  <a:pt x="230704" y="237492"/>
                  <a:pt x="239758" y="246546"/>
                  <a:pt x="250914" y="246546"/>
                </a:cubicBezTo>
                <a:lnTo>
                  <a:pt x="380250" y="246546"/>
                </a:lnTo>
                <a:cubicBezTo>
                  <a:pt x="391405" y="246546"/>
                  <a:pt x="400458" y="237492"/>
                  <a:pt x="400458" y="226337"/>
                </a:cubicBezTo>
                <a:cubicBezTo>
                  <a:pt x="400458" y="215182"/>
                  <a:pt x="391405" y="206129"/>
                  <a:pt x="380250" y="206129"/>
                </a:cubicBezTo>
                <a:close/>
                <a:moveTo>
                  <a:pt x="210496" y="161669"/>
                </a:moveTo>
                <a:lnTo>
                  <a:pt x="404500" y="161669"/>
                </a:lnTo>
                <a:cubicBezTo>
                  <a:pt x="422364" y="161669"/>
                  <a:pt x="436834" y="176139"/>
                  <a:pt x="436834" y="194003"/>
                </a:cubicBezTo>
                <a:lnTo>
                  <a:pt x="436834" y="363758"/>
                </a:lnTo>
                <a:cubicBezTo>
                  <a:pt x="436834" y="368218"/>
                  <a:pt x="433212" y="371840"/>
                  <a:pt x="428751" y="371840"/>
                </a:cubicBezTo>
                <a:lnTo>
                  <a:pt x="186246" y="371840"/>
                </a:lnTo>
                <a:cubicBezTo>
                  <a:pt x="181784" y="371840"/>
                  <a:pt x="178162" y="368218"/>
                  <a:pt x="178162" y="363758"/>
                </a:cubicBezTo>
                <a:lnTo>
                  <a:pt x="178162" y="194003"/>
                </a:lnTo>
                <a:cubicBezTo>
                  <a:pt x="178162" y="176139"/>
                  <a:pt x="192631" y="161669"/>
                  <a:pt x="210496" y="161669"/>
                </a:cubicBezTo>
                <a:close/>
                <a:moveTo>
                  <a:pt x="113493" y="129336"/>
                </a:moveTo>
                <a:cubicBezTo>
                  <a:pt x="104568" y="129336"/>
                  <a:pt x="97326" y="136579"/>
                  <a:pt x="97326" y="145503"/>
                </a:cubicBezTo>
                <a:lnTo>
                  <a:pt x="97326" y="404175"/>
                </a:lnTo>
                <a:lnTo>
                  <a:pt x="517668" y="404175"/>
                </a:lnTo>
                <a:lnTo>
                  <a:pt x="517668" y="145503"/>
                </a:lnTo>
                <a:cubicBezTo>
                  <a:pt x="517668" y="136579"/>
                  <a:pt x="510424" y="129336"/>
                  <a:pt x="501501" y="129336"/>
                </a:cubicBezTo>
                <a:close/>
                <a:moveTo>
                  <a:pt x="242829" y="48501"/>
                </a:moveTo>
                <a:lnTo>
                  <a:pt x="242829" y="80835"/>
                </a:lnTo>
                <a:lnTo>
                  <a:pt x="372165" y="80835"/>
                </a:lnTo>
                <a:lnTo>
                  <a:pt x="372165" y="48501"/>
                </a:lnTo>
                <a:close/>
                <a:moveTo>
                  <a:pt x="242505" y="0"/>
                </a:moveTo>
                <a:lnTo>
                  <a:pt x="371841" y="0"/>
                </a:lnTo>
                <a:cubicBezTo>
                  <a:pt x="398630" y="0"/>
                  <a:pt x="420342" y="21712"/>
                  <a:pt x="420342" y="48501"/>
                </a:cubicBezTo>
                <a:lnTo>
                  <a:pt x="420342" y="80835"/>
                </a:lnTo>
                <a:lnTo>
                  <a:pt x="501177" y="80835"/>
                </a:lnTo>
                <a:cubicBezTo>
                  <a:pt x="536890" y="80835"/>
                  <a:pt x="565845" y="109790"/>
                  <a:pt x="565845" y="145503"/>
                </a:cubicBezTo>
                <a:lnTo>
                  <a:pt x="565845" y="380895"/>
                </a:lnTo>
                <a:lnTo>
                  <a:pt x="608687" y="404661"/>
                </a:lnTo>
                <a:cubicBezTo>
                  <a:pt x="609755" y="405000"/>
                  <a:pt x="610741" y="405550"/>
                  <a:pt x="611598" y="406277"/>
                </a:cubicBezTo>
                <a:cubicBezTo>
                  <a:pt x="613312" y="407797"/>
                  <a:pt x="614298" y="409963"/>
                  <a:pt x="614346" y="412260"/>
                </a:cubicBezTo>
                <a:lnTo>
                  <a:pt x="614346" y="501177"/>
                </a:lnTo>
                <a:cubicBezTo>
                  <a:pt x="614346" y="519042"/>
                  <a:pt x="599876" y="533511"/>
                  <a:pt x="582012" y="533511"/>
                </a:cubicBezTo>
                <a:lnTo>
                  <a:pt x="32334" y="533511"/>
                </a:lnTo>
                <a:cubicBezTo>
                  <a:pt x="14469" y="533511"/>
                  <a:pt x="0" y="519042"/>
                  <a:pt x="0" y="501177"/>
                </a:cubicBezTo>
                <a:lnTo>
                  <a:pt x="0" y="412260"/>
                </a:lnTo>
                <a:cubicBezTo>
                  <a:pt x="64" y="409980"/>
                  <a:pt x="1050" y="407813"/>
                  <a:pt x="2748" y="406277"/>
                </a:cubicBezTo>
                <a:cubicBezTo>
                  <a:pt x="3654" y="405615"/>
                  <a:pt x="4623" y="405080"/>
                  <a:pt x="5659" y="404661"/>
                </a:cubicBezTo>
                <a:lnTo>
                  <a:pt x="48501" y="380895"/>
                </a:lnTo>
                <a:lnTo>
                  <a:pt x="48501" y="145503"/>
                </a:lnTo>
                <a:cubicBezTo>
                  <a:pt x="48501" y="109790"/>
                  <a:pt x="77455" y="80835"/>
                  <a:pt x="113169" y="80835"/>
                </a:cubicBezTo>
                <a:lnTo>
                  <a:pt x="194004" y="80835"/>
                </a:lnTo>
                <a:lnTo>
                  <a:pt x="194004" y="48501"/>
                </a:lnTo>
                <a:cubicBezTo>
                  <a:pt x="194004" y="21712"/>
                  <a:pt x="215716" y="0"/>
                  <a:pt x="242505" y="0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8" name="图片 57">
            <a:extLst>
              <a:ext uri="{FF2B5EF4-FFF2-40B4-BE49-F238E27FC236}">
                <a16:creationId xmlns:a16="http://schemas.microsoft.com/office/drawing/2014/main" id="{0DFA91CB-11C8-BF70-3ED0-2417EA338D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5" r="22015"/>
          <a:stretch/>
        </p:blipFill>
        <p:spPr>
          <a:xfrm>
            <a:off x="5474760" y="2038012"/>
            <a:ext cx="1296000" cy="1296000"/>
          </a:xfrm>
          <a:prstGeom prst="rect">
            <a:avLst/>
          </a:prstGeom>
          <a:ln w="127000">
            <a:solidFill>
              <a:schemeClr val="bg1"/>
            </a:solidFill>
          </a:ln>
          <a:effectLst>
            <a:outerShdw blurRad="609600" dist="393700" dir="5400000" sx="95000" sy="95000" algn="ctr" rotWithShape="0">
              <a:srgbClr val="000000">
                <a:alpha val="24000"/>
              </a:srgbClr>
            </a:outerShdw>
          </a:effectLst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CF37010B-51D1-6A3C-2423-897A60E548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5" r="22015"/>
          <a:stretch/>
        </p:blipFill>
        <p:spPr>
          <a:xfrm>
            <a:off x="5474760" y="4261005"/>
            <a:ext cx="1296000" cy="1296000"/>
          </a:xfrm>
          <a:prstGeom prst="rect">
            <a:avLst/>
          </a:prstGeom>
          <a:ln w="127000">
            <a:solidFill>
              <a:schemeClr val="bg1"/>
            </a:solidFill>
          </a:ln>
          <a:effectLst>
            <a:outerShdw blurRad="609600" dist="393700" dir="5400000" sx="95000" sy="95000" algn="ctr" rotWithShape="0">
              <a:srgbClr val="000000">
                <a:alpha val="24000"/>
              </a:srgbClr>
            </a:outerShdw>
          </a:effectLst>
        </p:spPr>
      </p:pic>
      <p:sp>
        <p:nvSpPr>
          <p:cNvPr id="63" name="文本框 62">
            <a:extLst>
              <a:ext uri="{FF2B5EF4-FFF2-40B4-BE49-F238E27FC236}">
                <a16:creationId xmlns:a16="http://schemas.microsoft.com/office/drawing/2014/main" id="{A21F7594-048F-59B0-DE10-21E2D5F97AF5}"/>
              </a:ext>
            </a:extLst>
          </p:cNvPr>
          <p:cNvSpPr txBox="1"/>
          <p:nvPr/>
        </p:nvSpPr>
        <p:spPr>
          <a:xfrm>
            <a:off x="783573" y="1695779"/>
            <a:ext cx="1935243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添加标题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26BC150C-4A26-AE42-45F5-8D106169DEA0}"/>
              </a:ext>
            </a:extLst>
          </p:cNvPr>
          <p:cNvSpPr txBox="1"/>
          <p:nvPr/>
        </p:nvSpPr>
        <p:spPr>
          <a:xfrm>
            <a:off x="867724" y="2954106"/>
            <a:ext cx="3208645" cy="137774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单击此处输入你的正文，文字是您思想的提炼，请尽量言简意赅的阐述观点单击此处输入你的正文，文字是您思想的提炼请尽量言简意赅的阐述观点</a:t>
            </a:r>
          </a:p>
          <a:p>
            <a:pPr>
              <a:lnSpc>
                <a:spcPct val="130000"/>
              </a:lnSpc>
            </a:pP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24866E75-3252-3A1F-E2F1-5BD8DAFE50C6}"/>
              </a:ext>
            </a:extLst>
          </p:cNvPr>
          <p:cNvSpPr txBox="1"/>
          <p:nvPr/>
        </p:nvSpPr>
        <p:spPr>
          <a:xfrm>
            <a:off x="7169462" y="2277727"/>
            <a:ext cx="4021746" cy="81657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单击此处输入你的正文，文字是您思想的提炼，请尽量言简意赅的阐述观点单击此处输入你的正文 文字是您思想的提炼，请尽量言简意赅的阐述观点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BABC25CB-CB0C-B2A2-81FB-05BACA761FD4}"/>
              </a:ext>
            </a:extLst>
          </p:cNvPr>
          <p:cNvSpPr txBox="1"/>
          <p:nvPr/>
        </p:nvSpPr>
        <p:spPr>
          <a:xfrm>
            <a:off x="7169462" y="4500720"/>
            <a:ext cx="4021746" cy="81657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单击此处输入你的正文，文字是您思想的提炼，请尽量言简意赅的阐述观点单击此处输入你的正文 文字是您思想的提炼，请尽量言简意赅的阐述观点</a:t>
            </a:r>
          </a:p>
        </p:txBody>
      </p:sp>
    </p:spTree>
    <p:extLst>
      <p:ext uri="{BB962C8B-B14F-4D97-AF65-F5344CB8AC3E}">
        <p14:creationId xmlns:p14="http://schemas.microsoft.com/office/powerpoint/2010/main" val="29435694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>
            <a:extLst>
              <a:ext uri="{FF2B5EF4-FFF2-40B4-BE49-F238E27FC236}">
                <a16:creationId xmlns:a16="http://schemas.microsoft.com/office/drawing/2014/main" id="{C4A5FCF7-2C20-D498-79B8-2825C1B3C2A0}"/>
              </a:ext>
            </a:extLst>
          </p:cNvPr>
          <p:cNvSpPr/>
          <p:nvPr/>
        </p:nvSpPr>
        <p:spPr>
          <a:xfrm>
            <a:off x="9525000" y="0"/>
            <a:ext cx="2667000" cy="6858000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7F00D176-1616-7E08-575B-4877381D98D0}"/>
              </a:ext>
            </a:extLst>
          </p:cNvPr>
          <p:cNvSpPr/>
          <p:nvPr/>
        </p:nvSpPr>
        <p:spPr>
          <a:xfrm rot="5400000">
            <a:off x="11053359" y="5984765"/>
            <a:ext cx="337013" cy="726732"/>
          </a:xfrm>
          <a:custGeom>
            <a:avLst/>
            <a:gdLst>
              <a:gd name="connsiteX0" fmla="*/ 263367 w 286227"/>
              <a:gd name="connsiteY0" fmla="*/ 571500 h 617220"/>
              <a:gd name="connsiteX1" fmla="*/ 286227 w 286227"/>
              <a:gd name="connsiteY1" fmla="*/ 594360 h 617220"/>
              <a:gd name="connsiteX2" fmla="*/ 263367 w 286227"/>
              <a:gd name="connsiteY2" fmla="*/ 617220 h 617220"/>
              <a:gd name="connsiteX3" fmla="*/ 240507 w 286227"/>
              <a:gd name="connsiteY3" fmla="*/ 594360 h 617220"/>
              <a:gd name="connsiteX4" fmla="*/ 263367 w 286227"/>
              <a:gd name="connsiteY4" fmla="*/ 571500 h 617220"/>
              <a:gd name="connsiteX5" fmla="*/ 143114 w 286227"/>
              <a:gd name="connsiteY5" fmla="*/ 571500 h 617220"/>
              <a:gd name="connsiteX6" fmla="*/ 165974 w 286227"/>
              <a:gd name="connsiteY6" fmla="*/ 594360 h 617220"/>
              <a:gd name="connsiteX7" fmla="*/ 143114 w 286227"/>
              <a:gd name="connsiteY7" fmla="*/ 617220 h 617220"/>
              <a:gd name="connsiteX8" fmla="*/ 120254 w 286227"/>
              <a:gd name="connsiteY8" fmla="*/ 594360 h 617220"/>
              <a:gd name="connsiteX9" fmla="*/ 143114 w 286227"/>
              <a:gd name="connsiteY9" fmla="*/ 571500 h 617220"/>
              <a:gd name="connsiteX10" fmla="*/ 22860 w 286227"/>
              <a:gd name="connsiteY10" fmla="*/ 571500 h 617220"/>
              <a:gd name="connsiteX11" fmla="*/ 45720 w 286227"/>
              <a:gd name="connsiteY11" fmla="*/ 594360 h 617220"/>
              <a:gd name="connsiteX12" fmla="*/ 22860 w 286227"/>
              <a:gd name="connsiteY12" fmla="*/ 617220 h 617220"/>
              <a:gd name="connsiteX13" fmla="*/ 0 w 286227"/>
              <a:gd name="connsiteY13" fmla="*/ 594360 h 617220"/>
              <a:gd name="connsiteX14" fmla="*/ 22860 w 286227"/>
              <a:gd name="connsiteY14" fmla="*/ 571500 h 617220"/>
              <a:gd name="connsiteX15" fmla="*/ 263367 w 286227"/>
              <a:gd name="connsiteY15" fmla="*/ 428625 h 617220"/>
              <a:gd name="connsiteX16" fmla="*/ 286227 w 286227"/>
              <a:gd name="connsiteY16" fmla="*/ 451485 h 617220"/>
              <a:gd name="connsiteX17" fmla="*/ 263367 w 286227"/>
              <a:gd name="connsiteY17" fmla="*/ 474345 h 617220"/>
              <a:gd name="connsiteX18" fmla="*/ 240507 w 286227"/>
              <a:gd name="connsiteY18" fmla="*/ 451485 h 617220"/>
              <a:gd name="connsiteX19" fmla="*/ 263367 w 286227"/>
              <a:gd name="connsiteY19" fmla="*/ 428625 h 617220"/>
              <a:gd name="connsiteX20" fmla="*/ 143114 w 286227"/>
              <a:gd name="connsiteY20" fmla="*/ 428625 h 617220"/>
              <a:gd name="connsiteX21" fmla="*/ 165974 w 286227"/>
              <a:gd name="connsiteY21" fmla="*/ 451485 h 617220"/>
              <a:gd name="connsiteX22" fmla="*/ 143114 w 286227"/>
              <a:gd name="connsiteY22" fmla="*/ 474345 h 617220"/>
              <a:gd name="connsiteX23" fmla="*/ 120254 w 286227"/>
              <a:gd name="connsiteY23" fmla="*/ 451485 h 617220"/>
              <a:gd name="connsiteX24" fmla="*/ 143114 w 286227"/>
              <a:gd name="connsiteY24" fmla="*/ 428625 h 617220"/>
              <a:gd name="connsiteX25" fmla="*/ 22860 w 286227"/>
              <a:gd name="connsiteY25" fmla="*/ 428625 h 617220"/>
              <a:gd name="connsiteX26" fmla="*/ 45720 w 286227"/>
              <a:gd name="connsiteY26" fmla="*/ 451485 h 617220"/>
              <a:gd name="connsiteX27" fmla="*/ 22860 w 286227"/>
              <a:gd name="connsiteY27" fmla="*/ 474345 h 617220"/>
              <a:gd name="connsiteX28" fmla="*/ 0 w 286227"/>
              <a:gd name="connsiteY28" fmla="*/ 451485 h 617220"/>
              <a:gd name="connsiteX29" fmla="*/ 22860 w 286227"/>
              <a:gd name="connsiteY29" fmla="*/ 428625 h 617220"/>
              <a:gd name="connsiteX30" fmla="*/ 263367 w 286227"/>
              <a:gd name="connsiteY30" fmla="*/ 285750 h 617220"/>
              <a:gd name="connsiteX31" fmla="*/ 286227 w 286227"/>
              <a:gd name="connsiteY31" fmla="*/ 308610 h 617220"/>
              <a:gd name="connsiteX32" fmla="*/ 263367 w 286227"/>
              <a:gd name="connsiteY32" fmla="*/ 331470 h 617220"/>
              <a:gd name="connsiteX33" fmla="*/ 240507 w 286227"/>
              <a:gd name="connsiteY33" fmla="*/ 308610 h 617220"/>
              <a:gd name="connsiteX34" fmla="*/ 263367 w 286227"/>
              <a:gd name="connsiteY34" fmla="*/ 285750 h 617220"/>
              <a:gd name="connsiteX35" fmla="*/ 143114 w 286227"/>
              <a:gd name="connsiteY35" fmla="*/ 285750 h 617220"/>
              <a:gd name="connsiteX36" fmla="*/ 165974 w 286227"/>
              <a:gd name="connsiteY36" fmla="*/ 308610 h 617220"/>
              <a:gd name="connsiteX37" fmla="*/ 143114 w 286227"/>
              <a:gd name="connsiteY37" fmla="*/ 331470 h 617220"/>
              <a:gd name="connsiteX38" fmla="*/ 120254 w 286227"/>
              <a:gd name="connsiteY38" fmla="*/ 308610 h 617220"/>
              <a:gd name="connsiteX39" fmla="*/ 143114 w 286227"/>
              <a:gd name="connsiteY39" fmla="*/ 285750 h 617220"/>
              <a:gd name="connsiteX40" fmla="*/ 22860 w 286227"/>
              <a:gd name="connsiteY40" fmla="*/ 285750 h 617220"/>
              <a:gd name="connsiteX41" fmla="*/ 45720 w 286227"/>
              <a:gd name="connsiteY41" fmla="*/ 308610 h 617220"/>
              <a:gd name="connsiteX42" fmla="*/ 22860 w 286227"/>
              <a:gd name="connsiteY42" fmla="*/ 331470 h 617220"/>
              <a:gd name="connsiteX43" fmla="*/ 0 w 286227"/>
              <a:gd name="connsiteY43" fmla="*/ 308610 h 617220"/>
              <a:gd name="connsiteX44" fmla="*/ 22860 w 286227"/>
              <a:gd name="connsiteY44" fmla="*/ 285750 h 617220"/>
              <a:gd name="connsiteX45" fmla="*/ 263367 w 286227"/>
              <a:gd name="connsiteY45" fmla="*/ 142875 h 617220"/>
              <a:gd name="connsiteX46" fmla="*/ 286227 w 286227"/>
              <a:gd name="connsiteY46" fmla="*/ 165735 h 617220"/>
              <a:gd name="connsiteX47" fmla="*/ 263367 w 286227"/>
              <a:gd name="connsiteY47" fmla="*/ 188595 h 617220"/>
              <a:gd name="connsiteX48" fmla="*/ 240507 w 286227"/>
              <a:gd name="connsiteY48" fmla="*/ 165735 h 617220"/>
              <a:gd name="connsiteX49" fmla="*/ 263367 w 286227"/>
              <a:gd name="connsiteY49" fmla="*/ 142875 h 617220"/>
              <a:gd name="connsiteX50" fmla="*/ 143114 w 286227"/>
              <a:gd name="connsiteY50" fmla="*/ 142875 h 617220"/>
              <a:gd name="connsiteX51" fmla="*/ 165974 w 286227"/>
              <a:gd name="connsiteY51" fmla="*/ 165735 h 617220"/>
              <a:gd name="connsiteX52" fmla="*/ 143114 w 286227"/>
              <a:gd name="connsiteY52" fmla="*/ 188595 h 617220"/>
              <a:gd name="connsiteX53" fmla="*/ 120254 w 286227"/>
              <a:gd name="connsiteY53" fmla="*/ 165735 h 617220"/>
              <a:gd name="connsiteX54" fmla="*/ 143114 w 286227"/>
              <a:gd name="connsiteY54" fmla="*/ 142875 h 617220"/>
              <a:gd name="connsiteX55" fmla="*/ 22860 w 286227"/>
              <a:gd name="connsiteY55" fmla="*/ 142875 h 617220"/>
              <a:gd name="connsiteX56" fmla="*/ 45720 w 286227"/>
              <a:gd name="connsiteY56" fmla="*/ 165735 h 617220"/>
              <a:gd name="connsiteX57" fmla="*/ 22860 w 286227"/>
              <a:gd name="connsiteY57" fmla="*/ 188595 h 617220"/>
              <a:gd name="connsiteX58" fmla="*/ 0 w 286227"/>
              <a:gd name="connsiteY58" fmla="*/ 165735 h 617220"/>
              <a:gd name="connsiteX59" fmla="*/ 22860 w 286227"/>
              <a:gd name="connsiteY59" fmla="*/ 142875 h 617220"/>
              <a:gd name="connsiteX60" fmla="*/ 263367 w 286227"/>
              <a:gd name="connsiteY60" fmla="*/ 0 h 617220"/>
              <a:gd name="connsiteX61" fmla="*/ 286227 w 286227"/>
              <a:gd name="connsiteY61" fmla="*/ 22860 h 617220"/>
              <a:gd name="connsiteX62" fmla="*/ 263367 w 286227"/>
              <a:gd name="connsiteY62" fmla="*/ 45720 h 617220"/>
              <a:gd name="connsiteX63" fmla="*/ 240507 w 286227"/>
              <a:gd name="connsiteY63" fmla="*/ 22860 h 617220"/>
              <a:gd name="connsiteX64" fmla="*/ 263367 w 286227"/>
              <a:gd name="connsiteY64" fmla="*/ 0 h 617220"/>
              <a:gd name="connsiteX65" fmla="*/ 143114 w 286227"/>
              <a:gd name="connsiteY65" fmla="*/ 0 h 617220"/>
              <a:gd name="connsiteX66" fmla="*/ 165974 w 286227"/>
              <a:gd name="connsiteY66" fmla="*/ 22860 h 617220"/>
              <a:gd name="connsiteX67" fmla="*/ 143114 w 286227"/>
              <a:gd name="connsiteY67" fmla="*/ 45720 h 617220"/>
              <a:gd name="connsiteX68" fmla="*/ 120254 w 286227"/>
              <a:gd name="connsiteY68" fmla="*/ 22860 h 617220"/>
              <a:gd name="connsiteX69" fmla="*/ 143114 w 286227"/>
              <a:gd name="connsiteY69" fmla="*/ 0 h 617220"/>
              <a:gd name="connsiteX70" fmla="*/ 22860 w 286227"/>
              <a:gd name="connsiteY70" fmla="*/ 0 h 617220"/>
              <a:gd name="connsiteX71" fmla="*/ 45720 w 286227"/>
              <a:gd name="connsiteY71" fmla="*/ 22860 h 617220"/>
              <a:gd name="connsiteX72" fmla="*/ 22860 w 286227"/>
              <a:gd name="connsiteY72" fmla="*/ 45720 h 617220"/>
              <a:gd name="connsiteX73" fmla="*/ 0 w 286227"/>
              <a:gd name="connsiteY73" fmla="*/ 22860 h 617220"/>
              <a:gd name="connsiteX74" fmla="*/ 22860 w 286227"/>
              <a:gd name="connsiteY74" fmla="*/ 0 h 61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286227" h="617220">
                <a:moveTo>
                  <a:pt x="263367" y="571500"/>
                </a:moveTo>
                <a:cubicBezTo>
                  <a:pt x="275992" y="571500"/>
                  <a:pt x="286227" y="581735"/>
                  <a:pt x="286227" y="594360"/>
                </a:cubicBezTo>
                <a:cubicBezTo>
                  <a:pt x="286227" y="606985"/>
                  <a:pt x="275992" y="617220"/>
                  <a:pt x="263367" y="617220"/>
                </a:cubicBezTo>
                <a:cubicBezTo>
                  <a:pt x="250742" y="617220"/>
                  <a:pt x="240507" y="606985"/>
                  <a:pt x="240507" y="594360"/>
                </a:cubicBezTo>
                <a:cubicBezTo>
                  <a:pt x="240507" y="581735"/>
                  <a:pt x="250742" y="571500"/>
                  <a:pt x="263367" y="571500"/>
                </a:cubicBezTo>
                <a:close/>
                <a:moveTo>
                  <a:pt x="143114" y="571500"/>
                </a:moveTo>
                <a:cubicBezTo>
                  <a:pt x="155739" y="571500"/>
                  <a:pt x="165974" y="581735"/>
                  <a:pt x="165974" y="594360"/>
                </a:cubicBezTo>
                <a:cubicBezTo>
                  <a:pt x="165974" y="606985"/>
                  <a:pt x="155739" y="617220"/>
                  <a:pt x="143114" y="617220"/>
                </a:cubicBezTo>
                <a:cubicBezTo>
                  <a:pt x="130489" y="617220"/>
                  <a:pt x="120254" y="606985"/>
                  <a:pt x="120254" y="594360"/>
                </a:cubicBezTo>
                <a:cubicBezTo>
                  <a:pt x="120254" y="581735"/>
                  <a:pt x="130489" y="571500"/>
                  <a:pt x="143114" y="571500"/>
                </a:cubicBezTo>
                <a:close/>
                <a:moveTo>
                  <a:pt x="22860" y="571500"/>
                </a:moveTo>
                <a:cubicBezTo>
                  <a:pt x="35485" y="571500"/>
                  <a:pt x="45720" y="581735"/>
                  <a:pt x="45720" y="594360"/>
                </a:cubicBezTo>
                <a:cubicBezTo>
                  <a:pt x="45720" y="606985"/>
                  <a:pt x="35485" y="617220"/>
                  <a:pt x="22860" y="617220"/>
                </a:cubicBezTo>
                <a:cubicBezTo>
                  <a:pt x="10235" y="617220"/>
                  <a:pt x="0" y="606985"/>
                  <a:pt x="0" y="594360"/>
                </a:cubicBezTo>
                <a:cubicBezTo>
                  <a:pt x="0" y="581735"/>
                  <a:pt x="10235" y="571500"/>
                  <a:pt x="22860" y="571500"/>
                </a:cubicBezTo>
                <a:close/>
                <a:moveTo>
                  <a:pt x="263367" y="428625"/>
                </a:moveTo>
                <a:cubicBezTo>
                  <a:pt x="275992" y="428625"/>
                  <a:pt x="286227" y="438860"/>
                  <a:pt x="286227" y="451485"/>
                </a:cubicBezTo>
                <a:cubicBezTo>
                  <a:pt x="286227" y="464110"/>
                  <a:pt x="275992" y="474345"/>
                  <a:pt x="263367" y="474345"/>
                </a:cubicBezTo>
                <a:cubicBezTo>
                  <a:pt x="250742" y="474345"/>
                  <a:pt x="240507" y="464110"/>
                  <a:pt x="240507" y="451485"/>
                </a:cubicBezTo>
                <a:cubicBezTo>
                  <a:pt x="240507" y="438860"/>
                  <a:pt x="250742" y="428625"/>
                  <a:pt x="263367" y="428625"/>
                </a:cubicBezTo>
                <a:close/>
                <a:moveTo>
                  <a:pt x="143114" y="428625"/>
                </a:moveTo>
                <a:cubicBezTo>
                  <a:pt x="155739" y="428625"/>
                  <a:pt x="165974" y="438860"/>
                  <a:pt x="165974" y="451485"/>
                </a:cubicBezTo>
                <a:cubicBezTo>
                  <a:pt x="165974" y="464110"/>
                  <a:pt x="155739" y="474345"/>
                  <a:pt x="143114" y="474345"/>
                </a:cubicBezTo>
                <a:cubicBezTo>
                  <a:pt x="130489" y="474345"/>
                  <a:pt x="120254" y="464110"/>
                  <a:pt x="120254" y="451485"/>
                </a:cubicBezTo>
                <a:cubicBezTo>
                  <a:pt x="120254" y="438860"/>
                  <a:pt x="130489" y="428625"/>
                  <a:pt x="143114" y="428625"/>
                </a:cubicBezTo>
                <a:close/>
                <a:moveTo>
                  <a:pt x="22860" y="428625"/>
                </a:moveTo>
                <a:cubicBezTo>
                  <a:pt x="35485" y="428625"/>
                  <a:pt x="45720" y="438860"/>
                  <a:pt x="45720" y="451485"/>
                </a:cubicBezTo>
                <a:cubicBezTo>
                  <a:pt x="45720" y="464110"/>
                  <a:pt x="35485" y="474345"/>
                  <a:pt x="22860" y="474345"/>
                </a:cubicBezTo>
                <a:cubicBezTo>
                  <a:pt x="10235" y="474345"/>
                  <a:pt x="0" y="464110"/>
                  <a:pt x="0" y="451485"/>
                </a:cubicBezTo>
                <a:cubicBezTo>
                  <a:pt x="0" y="438860"/>
                  <a:pt x="10235" y="428625"/>
                  <a:pt x="22860" y="428625"/>
                </a:cubicBezTo>
                <a:close/>
                <a:moveTo>
                  <a:pt x="263367" y="285750"/>
                </a:moveTo>
                <a:cubicBezTo>
                  <a:pt x="275992" y="285750"/>
                  <a:pt x="286227" y="295985"/>
                  <a:pt x="286227" y="308610"/>
                </a:cubicBezTo>
                <a:cubicBezTo>
                  <a:pt x="286227" y="321235"/>
                  <a:pt x="275992" y="331470"/>
                  <a:pt x="263367" y="331470"/>
                </a:cubicBezTo>
                <a:cubicBezTo>
                  <a:pt x="250742" y="331470"/>
                  <a:pt x="240507" y="321235"/>
                  <a:pt x="240507" y="308610"/>
                </a:cubicBezTo>
                <a:cubicBezTo>
                  <a:pt x="240507" y="295985"/>
                  <a:pt x="250742" y="285750"/>
                  <a:pt x="263367" y="285750"/>
                </a:cubicBezTo>
                <a:close/>
                <a:moveTo>
                  <a:pt x="143114" y="285750"/>
                </a:moveTo>
                <a:cubicBezTo>
                  <a:pt x="155739" y="285750"/>
                  <a:pt x="165974" y="295985"/>
                  <a:pt x="165974" y="308610"/>
                </a:cubicBezTo>
                <a:cubicBezTo>
                  <a:pt x="165974" y="321235"/>
                  <a:pt x="155739" y="331470"/>
                  <a:pt x="143114" y="331470"/>
                </a:cubicBezTo>
                <a:cubicBezTo>
                  <a:pt x="130489" y="331470"/>
                  <a:pt x="120254" y="321235"/>
                  <a:pt x="120254" y="308610"/>
                </a:cubicBezTo>
                <a:cubicBezTo>
                  <a:pt x="120254" y="295985"/>
                  <a:pt x="130489" y="285750"/>
                  <a:pt x="143114" y="285750"/>
                </a:cubicBezTo>
                <a:close/>
                <a:moveTo>
                  <a:pt x="22860" y="285750"/>
                </a:moveTo>
                <a:cubicBezTo>
                  <a:pt x="35485" y="285750"/>
                  <a:pt x="45720" y="295985"/>
                  <a:pt x="45720" y="308610"/>
                </a:cubicBezTo>
                <a:cubicBezTo>
                  <a:pt x="45720" y="321235"/>
                  <a:pt x="35485" y="331470"/>
                  <a:pt x="22860" y="331470"/>
                </a:cubicBezTo>
                <a:cubicBezTo>
                  <a:pt x="10235" y="331470"/>
                  <a:pt x="0" y="321235"/>
                  <a:pt x="0" y="308610"/>
                </a:cubicBezTo>
                <a:cubicBezTo>
                  <a:pt x="0" y="295985"/>
                  <a:pt x="10235" y="285750"/>
                  <a:pt x="22860" y="285750"/>
                </a:cubicBezTo>
                <a:close/>
                <a:moveTo>
                  <a:pt x="263367" y="142875"/>
                </a:moveTo>
                <a:cubicBezTo>
                  <a:pt x="275992" y="142875"/>
                  <a:pt x="286227" y="153110"/>
                  <a:pt x="286227" y="165735"/>
                </a:cubicBezTo>
                <a:cubicBezTo>
                  <a:pt x="286227" y="178360"/>
                  <a:pt x="275992" y="188595"/>
                  <a:pt x="263367" y="188595"/>
                </a:cubicBezTo>
                <a:cubicBezTo>
                  <a:pt x="250742" y="188595"/>
                  <a:pt x="240507" y="178360"/>
                  <a:pt x="240507" y="165735"/>
                </a:cubicBezTo>
                <a:cubicBezTo>
                  <a:pt x="240507" y="153110"/>
                  <a:pt x="250742" y="142875"/>
                  <a:pt x="263367" y="142875"/>
                </a:cubicBezTo>
                <a:close/>
                <a:moveTo>
                  <a:pt x="143114" y="142875"/>
                </a:moveTo>
                <a:cubicBezTo>
                  <a:pt x="155739" y="142875"/>
                  <a:pt x="165974" y="153110"/>
                  <a:pt x="165974" y="165735"/>
                </a:cubicBezTo>
                <a:cubicBezTo>
                  <a:pt x="165974" y="178360"/>
                  <a:pt x="155739" y="188595"/>
                  <a:pt x="143114" y="188595"/>
                </a:cubicBezTo>
                <a:cubicBezTo>
                  <a:pt x="130489" y="188595"/>
                  <a:pt x="120254" y="178360"/>
                  <a:pt x="120254" y="165735"/>
                </a:cubicBezTo>
                <a:cubicBezTo>
                  <a:pt x="120254" y="153110"/>
                  <a:pt x="130489" y="142875"/>
                  <a:pt x="143114" y="142875"/>
                </a:cubicBezTo>
                <a:close/>
                <a:moveTo>
                  <a:pt x="22860" y="142875"/>
                </a:moveTo>
                <a:cubicBezTo>
                  <a:pt x="35485" y="142875"/>
                  <a:pt x="45720" y="153110"/>
                  <a:pt x="45720" y="165735"/>
                </a:cubicBezTo>
                <a:cubicBezTo>
                  <a:pt x="45720" y="178360"/>
                  <a:pt x="35485" y="188595"/>
                  <a:pt x="22860" y="188595"/>
                </a:cubicBezTo>
                <a:cubicBezTo>
                  <a:pt x="10235" y="188595"/>
                  <a:pt x="0" y="178360"/>
                  <a:pt x="0" y="165735"/>
                </a:cubicBezTo>
                <a:cubicBezTo>
                  <a:pt x="0" y="153110"/>
                  <a:pt x="10235" y="142875"/>
                  <a:pt x="22860" y="142875"/>
                </a:cubicBezTo>
                <a:close/>
                <a:moveTo>
                  <a:pt x="263367" y="0"/>
                </a:moveTo>
                <a:cubicBezTo>
                  <a:pt x="275992" y="0"/>
                  <a:pt x="286227" y="10235"/>
                  <a:pt x="286227" y="22860"/>
                </a:cubicBezTo>
                <a:cubicBezTo>
                  <a:pt x="286227" y="35485"/>
                  <a:pt x="275992" y="45720"/>
                  <a:pt x="263367" y="45720"/>
                </a:cubicBezTo>
                <a:cubicBezTo>
                  <a:pt x="250742" y="45720"/>
                  <a:pt x="240507" y="35485"/>
                  <a:pt x="240507" y="22860"/>
                </a:cubicBezTo>
                <a:cubicBezTo>
                  <a:pt x="240507" y="10235"/>
                  <a:pt x="250742" y="0"/>
                  <a:pt x="263367" y="0"/>
                </a:cubicBezTo>
                <a:close/>
                <a:moveTo>
                  <a:pt x="143114" y="0"/>
                </a:moveTo>
                <a:cubicBezTo>
                  <a:pt x="155739" y="0"/>
                  <a:pt x="165974" y="10235"/>
                  <a:pt x="165974" y="22860"/>
                </a:cubicBezTo>
                <a:cubicBezTo>
                  <a:pt x="165974" y="35485"/>
                  <a:pt x="155739" y="45720"/>
                  <a:pt x="143114" y="45720"/>
                </a:cubicBezTo>
                <a:cubicBezTo>
                  <a:pt x="130489" y="45720"/>
                  <a:pt x="120254" y="35485"/>
                  <a:pt x="120254" y="22860"/>
                </a:cubicBezTo>
                <a:cubicBezTo>
                  <a:pt x="120254" y="10235"/>
                  <a:pt x="130489" y="0"/>
                  <a:pt x="143114" y="0"/>
                </a:cubicBezTo>
                <a:close/>
                <a:moveTo>
                  <a:pt x="22860" y="0"/>
                </a:moveTo>
                <a:cubicBezTo>
                  <a:pt x="35485" y="0"/>
                  <a:pt x="45720" y="10235"/>
                  <a:pt x="45720" y="22860"/>
                </a:cubicBezTo>
                <a:cubicBezTo>
                  <a:pt x="45720" y="35485"/>
                  <a:pt x="35485" y="45720"/>
                  <a:pt x="22860" y="45720"/>
                </a:cubicBezTo>
                <a:cubicBezTo>
                  <a:pt x="10235" y="45720"/>
                  <a:pt x="0" y="35485"/>
                  <a:pt x="0" y="22860"/>
                </a:cubicBezTo>
                <a:cubicBezTo>
                  <a:pt x="0" y="10235"/>
                  <a:pt x="10235" y="0"/>
                  <a:pt x="22860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8AC0B4ED-E7D3-C82D-481D-B450472AEDC1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6" r="43806"/>
          <a:stretch/>
        </p:blipFill>
        <p:spPr>
          <a:xfrm>
            <a:off x="6570369" y="834946"/>
            <a:ext cx="4616650" cy="5455123"/>
          </a:xfrm>
          <a:custGeom>
            <a:avLst/>
            <a:gdLst>
              <a:gd name="connsiteX0" fmla="*/ 5803900 w 5803900"/>
              <a:gd name="connsiteY0" fmla="*/ 0 h 6858000"/>
              <a:gd name="connsiteX1" fmla="*/ 0 w 5803900"/>
              <a:gd name="connsiteY1" fmla="*/ 0 h 6858000"/>
              <a:gd name="connsiteX2" fmla="*/ 0 w 5803900"/>
              <a:gd name="connsiteY2" fmla="*/ 6858000 h 6858000"/>
              <a:gd name="connsiteX3" fmla="*/ 5803900 w 58039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3900" h="6858000">
                <a:moveTo>
                  <a:pt x="5803900" y="0"/>
                </a:moveTo>
                <a:lnTo>
                  <a:pt x="0" y="0"/>
                </a:lnTo>
                <a:lnTo>
                  <a:pt x="0" y="6858000"/>
                </a:lnTo>
                <a:lnTo>
                  <a:pt x="5803900" y="6858000"/>
                </a:lnTo>
                <a:close/>
              </a:path>
            </a:pathLst>
          </a:custGeom>
          <a:ln w="127000">
            <a:solidFill>
              <a:schemeClr val="bg1"/>
            </a:solidFill>
          </a:ln>
          <a:effectLst>
            <a:outerShdw blurRad="609600" dist="393700" dir="5400000" sx="95000" sy="95000" algn="t" rotWithShape="0">
              <a:schemeClr val="accent1">
                <a:alpha val="24000"/>
              </a:schemeClr>
            </a:outerShdw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646ACCC-AF5A-66B5-6E79-DB437C3C9B83}"/>
              </a:ext>
            </a:extLst>
          </p:cNvPr>
          <p:cNvSpPr/>
          <p:nvPr/>
        </p:nvSpPr>
        <p:spPr>
          <a:xfrm>
            <a:off x="609599" y="3228889"/>
            <a:ext cx="4559301" cy="1284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卡通画&#10;&#10;中度可信度描述已自动生成">
            <a:extLst>
              <a:ext uri="{FF2B5EF4-FFF2-40B4-BE49-F238E27FC236}">
                <a16:creationId xmlns:a16="http://schemas.microsoft.com/office/drawing/2014/main" id="{F5B3442B-C920-CCDE-6550-C2530416E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DD47E61A-63C7-C15F-8A85-396D4FD70B1C}"/>
              </a:ext>
            </a:extLst>
          </p:cNvPr>
          <p:cNvSpPr txBox="1"/>
          <p:nvPr/>
        </p:nvSpPr>
        <p:spPr>
          <a:xfrm>
            <a:off x="609600" y="1446052"/>
            <a:ext cx="4616648" cy="203132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7200" dirty="0">
                <a:ln w="9525">
                  <a:solidFill>
                    <a:schemeClr val="accent1"/>
                  </a:solidFill>
                </a:ln>
                <a:noFill/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深海蓝</a:t>
            </a:r>
            <a:r>
              <a:rPr kumimoji="1" lang="zh-CN" alt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简约</a:t>
            </a:r>
            <a:endParaRPr kumimoji="1" lang="en-US" altLang="zh-CN" sz="7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+mj-ea"/>
              <a:ea typeface="+mj-ea"/>
              <a:cs typeface="+mn-ea"/>
              <a:sym typeface="汉仪旗黑KW 55S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感谢您的观看</a:t>
            </a:r>
          </a:p>
        </p:txBody>
      </p:sp>
      <p:sp>
        <p:nvSpPr>
          <p:cNvPr id="9" name="矩形: 对角圆角 8">
            <a:extLst>
              <a:ext uri="{FF2B5EF4-FFF2-40B4-BE49-F238E27FC236}">
                <a16:creationId xmlns:a16="http://schemas.microsoft.com/office/drawing/2014/main" id="{C4F85965-1125-3189-5F60-DBC509C61D30}"/>
              </a:ext>
            </a:extLst>
          </p:cNvPr>
          <p:cNvSpPr/>
          <p:nvPr/>
        </p:nvSpPr>
        <p:spPr>
          <a:xfrm flipH="1">
            <a:off x="609600" y="4169456"/>
            <a:ext cx="1581150" cy="419339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1"/>
          </a:solidFill>
          <a:ln w="12700" cap="flat">
            <a:solidFill>
              <a:schemeClr val="bg1"/>
            </a:solidFill>
            <a:prstDash val="solid"/>
            <a:miter/>
          </a:ln>
          <a:effectLst>
            <a:outerShdw blurRad="381000" dist="114300" dir="5400000" sx="96000" sy="96000" algn="t" rotWithShape="0">
              <a:schemeClr val="accent1">
                <a:lumMod val="50000"/>
                <a:alpha val="12000"/>
              </a:schemeClr>
            </a:outerShdw>
          </a:effectLst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ea"/>
                <a:sym typeface="汉仪旗黑KW 55S" panose="00020600040101010101" pitchFamily="18" charset="-122"/>
              </a:rPr>
              <a:t>汇报人：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ea"/>
                <a:sym typeface="汉仪旗黑KW 55S" panose="00020600040101010101" pitchFamily="18" charset="-122"/>
              </a:rPr>
              <a:t>XXX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18" name="矩形: 对角圆角 17">
            <a:extLst>
              <a:ext uri="{FF2B5EF4-FFF2-40B4-BE49-F238E27FC236}">
                <a16:creationId xmlns:a16="http://schemas.microsoft.com/office/drawing/2014/main" id="{57CCF2D4-FB92-C064-0B1C-0D8CE5C61522}"/>
              </a:ext>
            </a:extLst>
          </p:cNvPr>
          <p:cNvSpPr/>
          <p:nvPr/>
        </p:nvSpPr>
        <p:spPr>
          <a:xfrm flipH="1">
            <a:off x="2592196" y="4169456"/>
            <a:ext cx="2530925" cy="419339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1"/>
          </a:solidFill>
          <a:ln w="12700" cap="flat">
            <a:solidFill>
              <a:schemeClr val="bg1"/>
            </a:solidFill>
            <a:prstDash val="solid"/>
            <a:miter/>
          </a:ln>
          <a:effectLst>
            <a:outerShdw blurRad="381000" dist="114300" dir="5400000" sx="96000" sy="96000" algn="t" rotWithShape="0">
              <a:schemeClr val="accent1">
                <a:lumMod val="50000"/>
                <a:alpha val="12000"/>
              </a:schemeClr>
            </a:outerShdw>
          </a:effectLst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ea"/>
                <a:sym typeface="汉仪旗黑KW 55S" panose="00020600040101010101" pitchFamily="18" charset="-122"/>
              </a:rPr>
              <a:t>汇报时间：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ea"/>
                <a:sym typeface="汉仪旗黑KW 55S" panose="00020600040101010101" pitchFamily="18" charset="-122"/>
              </a:rPr>
              <a:t>XX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ea"/>
                <a:sym typeface="汉仪旗黑KW 55S" panose="00020600040101010101" pitchFamily="18" charset="-122"/>
              </a:rPr>
              <a:t>年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ea"/>
                <a:sym typeface="汉仪旗黑KW 55S" panose="00020600040101010101" pitchFamily="18" charset="-122"/>
              </a:rPr>
              <a:t>XX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ea"/>
                <a:sym typeface="汉仪旗黑KW 55S" panose="00020600040101010101" pitchFamily="18" charset="-122"/>
              </a:rPr>
              <a:t>月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D1D9C96-664F-1BAA-1272-B46829F06ED0}"/>
              </a:ext>
            </a:extLst>
          </p:cNvPr>
          <p:cNvSpPr txBox="1"/>
          <p:nvPr/>
        </p:nvSpPr>
        <p:spPr>
          <a:xfrm>
            <a:off x="609600" y="3549808"/>
            <a:ext cx="4521200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  <a:effectLst/>
                <a:uLnTx/>
                <a:uFillTx/>
                <a:latin typeface="MiSans" panose="00000500000000000000" pitchFamily="2" charset="-122"/>
                <a:cs typeface="+mn-cs"/>
              </a:rPr>
              <a:t>BUSINESS STYLE YEAR-END REVIEW</a:t>
            </a:r>
          </a:p>
        </p:txBody>
      </p:sp>
      <p:sp>
        <p:nvSpPr>
          <p:cNvPr id="117" name="gaoding-14">
            <a:extLst>
              <a:ext uri="{FF2B5EF4-FFF2-40B4-BE49-F238E27FC236}">
                <a16:creationId xmlns:a16="http://schemas.microsoft.com/office/drawing/2014/main" id="{11B29DE8-5AD1-6457-FE99-C644BFE463C6}"/>
              </a:ext>
            </a:extLst>
          </p:cNvPr>
          <p:cNvSpPr txBox="1"/>
          <p:nvPr/>
        </p:nvSpPr>
        <p:spPr>
          <a:xfrm>
            <a:off x="606348" y="5676888"/>
            <a:ext cx="4414951" cy="6131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kumimoji="0" lang="en-US" altLang="zh-CN" sz="105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urna</a:t>
            </a:r>
            <a:r>
              <a:rPr kumimoji="0" lang="en-US" altLang="zh-CN" sz="105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.</a:t>
            </a:r>
          </a:p>
        </p:txBody>
      </p: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C5E5A852-82F1-0583-3883-022CCDC02F7B}"/>
              </a:ext>
            </a:extLst>
          </p:cNvPr>
          <p:cNvGrpSpPr/>
          <p:nvPr/>
        </p:nvGrpSpPr>
        <p:grpSpPr>
          <a:xfrm>
            <a:off x="606348" y="535621"/>
            <a:ext cx="371475" cy="123824"/>
            <a:chOff x="11125200" y="476250"/>
            <a:chExt cx="371475" cy="123824"/>
          </a:xfrm>
        </p:grpSpPr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4A7DFE6F-A85E-83DD-7FF3-E605A749892A}"/>
                </a:ext>
              </a:extLst>
            </p:cNvPr>
            <p:cNvCxnSpPr>
              <a:cxnSpLocks/>
            </p:cNvCxnSpPr>
            <p:nvPr/>
          </p:nvCxnSpPr>
          <p:spPr>
            <a:xfrm>
              <a:off x="11125200" y="476250"/>
              <a:ext cx="371475" cy="0"/>
            </a:xfrm>
            <a:prstGeom prst="line">
              <a:avLst/>
            </a:prstGeom>
            <a:ln w="1905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E8CCFBFB-37DA-E155-B5A6-81895A4BA2E9}"/>
                </a:ext>
              </a:extLst>
            </p:cNvPr>
            <p:cNvCxnSpPr>
              <a:cxnSpLocks/>
            </p:cNvCxnSpPr>
            <p:nvPr/>
          </p:nvCxnSpPr>
          <p:spPr>
            <a:xfrm>
              <a:off x="11125200" y="538162"/>
              <a:ext cx="371475" cy="0"/>
            </a:xfrm>
            <a:prstGeom prst="line">
              <a:avLst/>
            </a:prstGeom>
            <a:ln w="1905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0FDCDC56-1B64-67FE-AB2C-176FC2DAC798}"/>
                </a:ext>
              </a:extLst>
            </p:cNvPr>
            <p:cNvCxnSpPr>
              <a:cxnSpLocks/>
            </p:cNvCxnSpPr>
            <p:nvPr/>
          </p:nvCxnSpPr>
          <p:spPr>
            <a:xfrm>
              <a:off x="11125200" y="600074"/>
              <a:ext cx="371475" cy="0"/>
            </a:xfrm>
            <a:prstGeom prst="line">
              <a:avLst/>
            </a:prstGeom>
            <a:ln w="1905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90377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8F943B8B-B156-F0C2-4814-818E0E508762}"/>
              </a:ext>
            </a:extLst>
          </p:cNvPr>
          <p:cNvSpPr txBox="1"/>
          <p:nvPr/>
        </p:nvSpPr>
        <p:spPr>
          <a:xfrm>
            <a:off x="5562394" y="2797887"/>
            <a:ext cx="5539978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r>
              <a:rPr kumimoji="1" lang="zh-CN" alt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工作完成情况</a:t>
            </a:r>
          </a:p>
        </p:txBody>
      </p:sp>
      <p:sp>
        <p:nvSpPr>
          <p:cNvPr id="28" name="文本占位符 9">
            <a:extLst>
              <a:ext uri="{FF2B5EF4-FFF2-40B4-BE49-F238E27FC236}">
                <a16:creationId xmlns:a16="http://schemas.microsoft.com/office/drawing/2014/main" id="{ED90F2A8-8DD0-8C58-C1A0-000530E56CBB}"/>
              </a:ext>
            </a:extLst>
          </p:cNvPr>
          <p:cNvSpPr txBox="1">
            <a:spLocks/>
          </p:cNvSpPr>
          <p:nvPr/>
        </p:nvSpPr>
        <p:spPr>
          <a:xfrm>
            <a:off x="5562394" y="3970890"/>
            <a:ext cx="1675139" cy="1992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Completion of work</a:t>
            </a:r>
          </a:p>
        </p:txBody>
      </p:sp>
      <p:pic>
        <p:nvPicPr>
          <p:cNvPr id="30" name="图片 29" descr="卡通画&#10;&#10;中度可信度描述已自动生成">
            <a:extLst>
              <a:ext uri="{FF2B5EF4-FFF2-40B4-BE49-F238E27FC236}">
                <a16:creationId xmlns:a16="http://schemas.microsoft.com/office/drawing/2014/main" id="{15C7F099-8D68-4F4F-465A-EBE7353A80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6C93AC0-74F4-5CCE-A5A2-93F2F2FB2C0F}"/>
              </a:ext>
            </a:extLst>
          </p:cNvPr>
          <p:cNvSpPr/>
          <p:nvPr/>
        </p:nvSpPr>
        <p:spPr>
          <a:xfrm>
            <a:off x="0" y="0"/>
            <a:ext cx="2667000" cy="6858000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96773294-388F-84CD-EBEA-30C42512F0D1}"/>
              </a:ext>
            </a:extLst>
          </p:cNvPr>
          <p:cNvGrpSpPr/>
          <p:nvPr/>
        </p:nvGrpSpPr>
        <p:grpSpPr>
          <a:xfrm>
            <a:off x="758748" y="603080"/>
            <a:ext cx="385762" cy="383631"/>
            <a:chOff x="3476625" y="306003"/>
            <a:chExt cx="385762" cy="383631"/>
          </a:xfrm>
        </p:grpSpPr>
        <p:sp>
          <p:nvSpPr>
            <p:cNvPr id="18" name="平行四边形 17">
              <a:extLst>
                <a:ext uri="{FF2B5EF4-FFF2-40B4-BE49-F238E27FC236}">
                  <a16:creationId xmlns:a16="http://schemas.microsoft.com/office/drawing/2014/main" id="{A0F25A34-12CC-1A71-3355-037E6D75BB9C}"/>
                </a:ext>
              </a:extLst>
            </p:cNvPr>
            <p:cNvSpPr/>
            <p:nvPr/>
          </p:nvSpPr>
          <p:spPr>
            <a:xfrm>
              <a:off x="3476625" y="406809"/>
              <a:ext cx="257175" cy="282825"/>
            </a:xfrm>
            <a:prstGeom prst="parallelogram">
              <a:avLst/>
            </a:prstGeom>
            <a:solidFill>
              <a:schemeClr val="accent1">
                <a:alpha val="3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平行四边形 18">
              <a:extLst>
                <a:ext uri="{FF2B5EF4-FFF2-40B4-BE49-F238E27FC236}">
                  <a16:creationId xmlns:a16="http://schemas.microsoft.com/office/drawing/2014/main" id="{B9FBFCE4-177A-B975-1094-60562ADC84A0}"/>
                </a:ext>
              </a:extLst>
            </p:cNvPr>
            <p:cNvSpPr/>
            <p:nvPr/>
          </p:nvSpPr>
          <p:spPr>
            <a:xfrm>
              <a:off x="3605212" y="306003"/>
              <a:ext cx="257175" cy="282825"/>
            </a:xfrm>
            <a:prstGeom prst="parallelogram">
              <a:avLst/>
            </a:prstGeom>
            <a:solidFill>
              <a:schemeClr val="accent1">
                <a:alpha val="3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CC3FECA9-EC9D-243B-374F-681A3FAAA7B4}"/>
              </a:ext>
            </a:extLst>
          </p:cNvPr>
          <p:cNvSpPr/>
          <p:nvPr/>
        </p:nvSpPr>
        <p:spPr>
          <a:xfrm rot="10800000">
            <a:off x="912254" y="5278797"/>
            <a:ext cx="337013" cy="726732"/>
          </a:xfrm>
          <a:custGeom>
            <a:avLst/>
            <a:gdLst>
              <a:gd name="connsiteX0" fmla="*/ 263367 w 286227"/>
              <a:gd name="connsiteY0" fmla="*/ 571500 h 617220"/>
              <a:gd name="connsiteX1" fmla="*/ 286227 w 286227"/>
              <a:gd name="connsiteY1" fmla="*/ 594360 h 617220"/>
              <a:gd name="connsiteX2" fmla="*/ 263367 w 286227"/>
              <a:gd name="connsiteY2" fmla="*/ 617220 h 617220"/>
              <a:gd name="connsiteX3" fmla="*/ 240507 w 286227"/>
              <a:gd name="connsiteY3" fmla="*/ 594360 h 617220"/>
              <a:gd name="connsiteX4" fmla="*/ 263367 w 286227"/>
              <a:gd name="connsiteY4" fmla="*/ 571500 h 617220"/>
              <a:gd name="connsiteX5" fmla="*/ 143114 w 286227"/>
              <a:gd name="connsiteY5" fmla="*/ 571500 h 617220"/>
              <a:gd name="connsiteX6" fmla="*/ 165974 w 286227"/>
              <a:gd name="connsiteY6" fmla="*/ 594360 h 617220"/>
              <a:gd name="connsiteX7" fmla="*/ 143114 w 286227"/>
              <a:gd name="connsiteY7" fmla="*/ 617220 h 617220"/>
              <a:gd name="connsiteX8" fmla="*/ 120254 w 286227"/>
              <a:gd name="connsiteY8" fmla="*/ 594360 h 617220"/>
              <a:gd name="connsiteX9" fmla="*/ 143114 w 286227"/>
              <a:gd name="connsiteY9" fmla="*/ 571500 h 617220"/>
              <a:gd name="connsiteX10" fmla="*/ 22860 w 286227"/>
              <a:gd name="connsiteY10" fmla="*/ 571500 h 617220"/>
              <a:gd name="connsiteX11" fmla="*/ 45720 w 286227"/>
              <a:gd name="connsiteY11" fmla="*/ 594360 h 617220"/>
              <a:gd name="connsiteX12" fmla="*/ 22860 w 286227"/>
              <a:gd name="connsiteY12" fmla="*/ 617220 h 617220"/>
              <a:gd name="connsiteX13" fmla="*/ 0 w 286227"/>
              <a:gd name="connsiteY13" fmla="*/ 594360 h 617220"/>
              <a:gd name="connsiteX14" fmla="*/ 22860 w 286227"/>
              <a:gd name="connsiteY14" fmla="*/ 571500 h 617220"/>
              <a:gd name="connsiteX15" fmla="*/ 263367 w 286227"/>
              <a:gd name="connsiteY15" fmla="*/ 428625 h 617220"/>
              <a:gd name="connsiteX16" fmla="*/ 286227 w 286227"/>
              <a:gd name="connsiteY16" fmla="*/ 451485 h 617220"/>
              <a:gd name="connsiteX17" fmla="*/ 263367 w 286227"/>
              <a:gd name="connsiteY17" fmla="*/ 474345 h 617220"/>
              <a:gd name="connsiteX18" fmla="*/ 240507 w 286227"/>
              <a:gd name="connsiteY18" fmla="*/ 451485 h 617220"/>
              <a:gd name="connsiteX19" fmla="*/ 263367 w 286227"/>
              <a:gd name="connsiteY19" fmla="*/ 428625 h 617220"/>
              <a:gd name="connsiteX20" fmla="*/ 143114 w 286227"/>
              <a:gd name="connsiteY20" fmla="*/ 428625 h 617220"/>
              <a:gd name="connsiteX21" fmla="*/ 165974 w 286227"/>
              <a:gd name="connsiteY21" fmla="*/ 451485 h 617220"/>
              <a:gd name="connsiteX22" fmla="*/ 143114 w 286227"/>
              <a:gd name="connsiteY22" fmla="*/ 474345 h 617220"/>
              <a:gd name="connsiteX23" fmla="*/ 120254 w 286227"/>
              <a:gd name="connsiteY23" fmla="*/ 451485 h 617220"/>
              <a:gd name="connsiteX24" fmla="*/ 143114 w 286227"/>
              <a:gd name="connsiteY24" fmla="*/ 428625 h 617220"/>
              <a:gd name="connsiteX25" fmla="*/ 22860 w 286227"/>
              <a:gd name="connsiteY25" fmla="*/ 428625 h 617220"/>
              <a:gd name="connsiteX26" fmla="*/ 45720 w 286227"/>
              <a:gd name="connsiteY26" fmla="*/ 451485 h 617220"/>
              <a:gd name="connsiteX27" fmla="*/ 22860 w 286227"/>
              <a:gd name="connsiteY27" fmla="*/ 474345 h 617220"/>
              <a:gd name="connsiteX28" fmla="*/ 0 w 286227"/>
              <a:gd name="connsiteY28" fmla="*/ 451485 h 617220"/>
              <a:gd name="connsiteX29" fmla="*/ 22860 w 286227"/>
              <a:gd name="connsiteY29" fmla="*/ 428625 h 617220"/>
              <a:gd name="connsiteX30" fmla="*/ 263367 w 286227"/>
              <a:gd name="connsiteY30" fmla="*/ 285750 h 617220"/>
              <a:gd name="connsiteX31" fmla="*/ 286227 w 286227"/>
              <a:gd name="connsiteY31" fmla="*/ 308610 h 617220"/>
              <a:gd name="connsiteX32" fmla="*/ 263367 w 286227"/>
              <a:gd name="connsiteY32" fmla="*/ 331470 h 617220"/>
              <a:gd name="connsiteX33" fmla="*/ 240507 w 286227"/>
              <a:gd name="connsiteY33" fmla="*/ 308610 h 617220"/>
              <a:gd name="connsiteX34" fmla="*/ 263367 w 286227"/>
              <a:gd name="connsiteY34" fmla="*/ 285750 h 617220"/>
              <a:gd name="connsiteX35" fmla="*/ 143114 w 286227"/>
              <a:gd name="connsiteY35" fmla="*/ 285750 h 617220"/>
              <a:gd name="connsiteX36" fmla="*/ 165974 w 286227"/>
              <a:gd name="connsiteY36" fmla="*/ 308610 h 617220"/>
              <a:gd name="connsiteX37" fmla="*/ 143114 w 286227"/>
              <a:gd name="connsiteY37" fmla="*/ 331470 h 617220"/>
              <a:gd name="connsiteX38" fmla="*/ 120254 w 286227"/>
              <a:gd name="connsiteY38" fmla="*/ 308610 h 617220"/>
              <a:gd name="connsiteX39" fmla="*/ 143114 w 286227"/>
              <a:gd name="connsiteY39" fmla="*/ 285750 h 617220"/>
              <a:gd name="connsiteX40" fmla="*/ 22860 w 286227"/>
              <a:gd name="connsiteY40" fmla="*/ 285750 h 617220"/>
              <a:gd name="connsiteX41" fmla="*/ 45720 w 286227"/>
              <a:gd name="connsiteY41" fmla="*/ 308610 h 617220"/>
              <a:gd name="connsiteX42" fmla="*/ 22860 w 286227"/>
              <a:gd name="connsiteY42" fmla="*/ 331470 h 617220"/>
              <a:gd name="connsiteX43" fmla="*/ 0 w 286227"/>
              <a:gd name="connsiteY43" fmla="*/ 308610 h 617220"/>
              <a:gd name="connsiteX44" fmla="*/ 22860 w 286227"/>
              <a:gd name="connsiteY44" fmla="*/ 285750 h 617220"/>
              <a:gd name="connsiteX45" fmla="*/ 263367 w 286227"/>
              <a:gd name="connsiteY45" fmla="*/ 142875 h 617220"/>
              <a:gd name="connsiteX46" fmla="*/ 286227 w 286227"/>
              <a:gd name="connsiteY46" fmla="*/ 165735 h 617220"/>
              <a:gd name="connsiteX47" fmla="*/ 263367 w 286227"/>
              <a:gd name="connsiteY47" fmla="*/ 188595 h 617220"/>
              <a:gd name="connsiteX48" fmla="*/ 240507 w 286227"/>
              <a:gd name="connsiteY48" fmla="*/ 165735 h 617220"/>
              <a:gd name="connsiteX49" fmla="*/ 263367 w 286227"/>
              <a:gd name="connsiteY49" fmla="*/ 142875 h 617220"/>
              <a:gd name="connsiteX50" fmla="*/ 143114 w 286227"/>
              <a:gd name="connsiteY50" fmla="*/ 142875 h 617220"/>
              <a:gd name="connsiteX51" fmla="*/ 165974 w 286227"/>
              <a:gd name="connsiteY51" fmla="*/ 165735 h 617220"/>
              <a:gd name="connsiteX52" fmla="*/ 143114 w 286227"/>
              <a:gd name="connsiteY52" fmla="*/ 188595 h 617220"/>
              <a:gd name="connsiteX53" fmla="*/ 120254 w 286227"/>
              <a:gd name="connsiteY53" fmla="*/ 165735 h 617220"/>
              <a:gd name="connsiteX54" fmla="*/ 143114 w 286227"/>
              <a:gd name="connsiteY54" fmla="*/ 142875 h 617220"/>
              <a:gd name="connsiteX55" fmla="*/ 22860 w 286227"/>
              <a:gd name="connsiteY55" fmla="*/ 142875 h 617220"/>
              <a:gd name="connsiteX56" fmla="*/ 45720 w 286227"/>
              <a:gd name="connsiteY56" fmla="*/ 165735 h 617220"/>
              <a:gd name="connsiteX57" fmla="*/ 22860 w 286227"/>
              <a:gd name="connsiteY57" fmla="*/ 188595 h 617220"/>
              <a:gd name="connsiteX58" fmla="*/ 0 w 286227"/>
              <a:gd name="connsiteY58" fmla="*/ 165735 h 617220"/>
              <a:gd name="connsiteX59" fmla="*/ 22860 w 286227"/>
              <a:gd name="connsiteY59" fmla="*/ 142875 h 617220"/>
              <a:gd name="connsiteX60" fmla="*/ 263367 w 286227"/>
              <a:gd name="connsiteY60" fmla="*/ 0 h 617220"/>
              <a:gd name="connsiteX61" fmla="*/ 286227 w 286227"/>
              <a:gd name="connsiteY61" fmla="*/ 22860 h 617220"/>
              <a:gd name="connsiteX62" fmla="*/ 263367 w 286227"/>
              <a:gd name="connsiteY62" fmla="*/ 45720 h 617220"/>
              <a:gd name="connsiteX63" fmla="*/ 240507 w 286227"/>
              <a:gd name="connsiteY63" fmla="*/ 22860 h 617220"/>
              <a:gd name="connsiteX64" fmla="*/ 263367 w 286227"/>
              <a:gd name="connsiteY64" fmla="*/ 0 h 617220"/>
              <a:gd name="connsiteX65" fmla="*/ 143114 w 286227"/>
              <a:gd name="connsiteY65" fmla="*/ 0 h 617220"/>
              <a:gd name="connsiteX66" fmla="*/ 165974 w 286227"/>
              <a:gd name="connsiteY66" fmla="*/ 22860 h 617220"/>
              <a:gd name="connsiteX67" fmla="*/ 143114 w 286227"/>
              <a:gd name="connsiteY67" fmla="*/ 45720 h 617220"/>
              <a:gd name="connsiteX68" fmla="*/ 120254 w 286227"/>
              <a:gd name="connsiteY68" fmla="*/ 22860 h 617220"/>
              <a:gd name="connsiteX69" fmla="*/ 143114 w 286227"/>
              <a:gd name="connsiteY69" fmla="*/ 0 h 617220"/>
              <a:gd name="connsiteX70" fmla="*/ 22860 w 286227"/>
              <a:gd name="connsiteY70" fmla="*/ 0 h 617220"/>
              <a:gd name="connsiteX71" fmla="*/ 45720 w 286227"/>
              <a:gd name="connsiteY71" fmla="*/ 22860 h 617220"/>
              <a:gd name="connsiteX72" fmla="*/ 22860 w 286227"/>
              <a:gd name="connsiteY72" fmla="*/ 45720 h 617220"/>
              <a:gd name="connsiteX73" fmla="*/ 0 w 286227"/>
              <a:gd name="connsiteY73" fmla="*/ 22860 h 617220"/>
              <a:gd name="connsiteX74" fmla="*/ 22860 w 286227"/>
              <a:gd name="connsiteY74" fmla="*/ 0 h 61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286227" h="617220">
                <a:moveTo>
                  <a:pt x="263367" y="571500"/>
                </a:moveTo>
                <a:cubicBezTo>
                  <a:pt x="275992" y="571500"/>
                  <a:pt x="286227" y="581735"/>
                  <a:pt x="286227" y="594360"/>
                </a:cubicBezTo>
                <a:cubicBezTo>
                  <a:pt x="286227" y="606985"/>
                  <a:pt x="275992" y="617220"/>
                  <a:pt x="263367" y="617220"/>
                </a:cubicBezTo>
                <a:cubicBezTo>
                  <a:pt x="250742" y="617220"/>
                  <a:pt x="240507" y="606985"/>
                  <a:pt x="240507" y="594360"/>
                </a:cubicBezTo>
                <a:cubicBezTo>
                  <a:pt x="240507" y="581735"/>
                  <a:pt x="250742" y="571500"/>
                  <a:pt x="263367" y="571500"/>
                </a:cubicBezTo>
                <a:close/>
                <a:moveTo>
                  <a:pt x="143114" y="571500"/>
                </a:moveTo>
                <a:cubicBezTo>
                  <a:pt x="155739" y="571500"/>
                  <a:pt x="165974" y="581735"/>
                  <a:pt x="165974" y="594360"/>
                </a:cubicBezTo>
                <a:cubicBezTo>
                  <a:pt x="165974" y="606985"/>
                  <a:pt x="155739" y="617220"/>
                  <a:pt x="143114" y="617220"/>
                </a:cubicBezTo>
                <a:cubicBezTo>
                  <a:pt x="130489" y="617220"/>
                  <a:pt x="120254" y="606985"/>
                  <a:pt x="120254" y="594360"/>
                </a:cubicBezTo>
                <a:cubicBezTo>
                  <a:pt x="120254" y="581735"/>
                  <a:pt x="130489" y="571500"/>
                  <a:pt x="143114" y="571500"/>
                </a:cubicBezTo>
                <a:close/>
                <a:moveTo>
                  <a:pt x="22860" y="571500"/>
                </a:moveTo>
                <a:cubicBezTo>
                  <a:pt x="35485" y="571500"/>
                  <a:pt x="45720" y="581735"/>
                  <a:pt x="45720" y="594360"/>
                </a:cubicBezTo>
                <a:cubicBezTo>
                  <a:pt x="45720" y="606985"/>
                  <a:pt x="35485" y="617220"/>
                  <a:pt x="22860" y="617220"/>
                </a:cubicBezTo>
                <a:cubicBezTo>
                  <a:pt x="10235" y="617220"/>
                  <a:pt x="0" y="606985"/>
                  <a:pt x="0" y="594360"/>
                </a:cubicBezTo>
                <a:cubicBezTo>
                  <a:pt x="0" y="581735"/>
                  <a:pt x="10235" y="571500"/>
                  <a:pt x="22860" y="571500"/>
                </a:cubicBezTo>
                <a:close/>
                <a:moveTo>
                  <a:pt x="263367" y="428625"/>
                </a:moveTo>
                <a:cubicBezTo>
                  <a:pt x="275992" y="428625"/>
                  <a:pt x="286227" y="438860"/>
                  <a:pt x="286227" y="451485"/>
                </a:cubicBezTo>
                <a:cubicBezTo>
                  <a:pt x="286227" y="464110"/>
                  <a:pt x="275992" y="474345"/>
                  <a:pt x="263367" y="474345"/>
                </a:cubicBezTo>
                <a:cubicBezTo>
                  <a:pt x="250742" y="474345"/>
                  <a:pt x="240507" y="464110"/>
                  <a:pt x="240507" y="451485"/>
                </a:cubicBezTo>
                <a:cubicBezTo>
                  <a:pt x="240507" y="438860"/>
                  <a:pt x="250742" y="428625"/>
                  <a:pt x="263367" y="428625"/>
                </a:cubicBezTo>
                <a:close/>
                <a:moveTo>
                  <a:pt x="143114" y="428625"/>
                </a:moveTo>
                <a:cubicBezTo>
                  <a:pt x="155739" y="428625"/>
                  <a:pt x="165974" y="438860"/>
                  <a:pt x="165974" y="451485"/>
                </a:cubicBezTo>
                <a:cubicBezTo>
                  <a:pt x="165974" y="464110"/>
                  <a:pt x="155739" y="474345"/>
                  <a:pt x="143114" y="474345"/>
                </a:cubicBezTo>
                <a:cubicBezTo>
                  <a:pt x="130489" y="474345"/>
                  <a:pt x="120254" y="464110"/>
                  <a:pt x="120254" y="451485"/>
                </a:cubicBezTo>
                <a:cubicBezTo>
                  <a:pt x="120254" y="438860"/>
                  <a:pt x="130489" y="428625"/>
                  <a:pt x="143114" y="428625"/>
                </a:cubicBezTo>
                <a:close/>
                <a:moveTo>
                  <a:pt x="22860" y="428625"/>
                </a:moveTo>
                <a:cubicBezTo>
                  <a:pt x="35485" y="428625"/>
                  <a:pt x="45720" y="438860"/>
                  <a:pt x="45720" y="451485"/>
                </a:cubicBezTo>
                <a:cubicBezTo>
                  <a:pt x="45720" y="464110"/>
                  <a:pt x="35485" y="474345"/>
                  <a:pt x="22860" y="474345"/>
                </a:cubicBezTo>
                <a:cubicBezTo>
                  <a:pt x="10235" y="474345"/>
                  <a:pt x="0" y="464110"/>
                  <a:pt x="0" y="451485"/>
                </a:cubicBezTo>
                <a:cubicBezTo>
                  <a:pt x="0" y="438860"/>
                  <a:pt x="10235" y="428625"/>
                  <a:pt x="22860" y="428625"/>
                </a:cubicBezTo>
                <a:close/>
                <a:moveTo>
                  <a:pt x="263367" y="285750"/>
                </a:moveTo>
                <a:cubicBezTo>
                  <a:pt x="275992" y="285750"/>
                  <a:pt x="286227" y="295985"/>
                  <a:pt x="286227" y="308610"/>
                </a:cubicBezTo>
                <a:cubicBezTo>
                  <a:pt x="286227" y="321235"/>
                  <a:pt x="275992" y="331470"/>
                  <a:pt x="263367" y="331470"/>
                </a:cubicBezTo>
                <a:cubicBezTo>
                  <a:pt x="250742" y="331470"/>
                  <a:pt x="240507" y="321235"/>
                  <a:pt x="240507" y="308610"/>
                </a:cubicBezTo>
                <a:cubicBezTo>
                  <a:pt x="240507" y="295985"/>
                  <a:pt x="250742" y="285750"/>
                  <a:pt x="263367" y="285750"/>
                </a:cubicBezTo>
                <a:close/>
                <a:moveTo>
                  <a:pt x="143114" y="285750"/>
                </a:moveTo>
                <a:cubicBezTo>
                  <a:pt x="155739" y="285750"/>
                  <a:pt x="165974" y="295985"/>
                  <a:pt x="165974" y="308610"/>
                </a:cubicBezTo>
                <a:cubicBezTo>
                  <a:pt x="165974" y="321235"/>
                  <a:pt x="155739" y="331470"/>
                  <a:pt x="143114" y="331470"/>
                </a:cubicBezTo>
                <a:cubicBezTo>
                  <a:pt x="130489" y="331470"/>
                  <a:pt x="120254" y="321235"/>
                  <a:pt x="120254" y="308610"/>
                </a:cubicBezTo>
                <a:cubicBezTo>
                  <a:pt x="120254" y="295985"/>
                  <a:pt x="130489" y="285750"/>
                  <a:pt x="143114" y="285750"/>
                </a:cubicBezTo>
                <a:close/>
                <a:moveTo>
                  <a:pt x="22860" y="285750"/>
                </a:moveTo>
                <a:cubicBezTo>
                  <a:pt x="35485" y="285750"/>
                  <a:pt x="45720" y="295985"/>
                  <a:pt x="45720" y="308610"/>
                </a:cubicBezTo>
                <a:cubicBezTo>
                  <a:pt x="45720" y="321235"/>
                  <a:pt x="35485" y="331470"/>
                  <a:pt x="22860" y="331470"/>
                </a:cubicBezTo>
                <a:cubicBezTo>
                  <a:pt x="10235" y="331470"/>
                  <a:pt x="0" y="321235"/>
                  <a:pt x="0" y="308610"/>
                </a:cubicBezTo>
                <a:cubicBezTo>
                  <a:pt x="0" y="295985"/>
                  <a:pt x="10235" y="285750"/>
                  <a:pt x="22860" y="285750"/>
                </a:cubicBezTo>
                <a:close/>
                <a:moveTo>
                  <a:pt x="263367" y="142875"/>
                </a:moveTo>
                <a:cubicBezTo>
                  <a:pt x="275992" y="142875"/>
                  <a:pt x="286227" y="153110"/>
                  <a:pt x="286227" y="165735"/>
                </a:cubicBezTo>
                <a:cubicBezTo>
                  <a:pt x="286227" y="178360"/>
                  <a:pt x="275992" y="188595"/>
                  <a:pt x="263367" y="188595"/>
                </a:cubicBezTo>
                <a:cubicBezTo>
                  <a:pt x="250742" y="188595"/>
                  <a:pt x="240507" y="178360"/>
                  <a:pt x="240507" y="165735"/>
                </a:cubicBezTo>
                <a:cubicBezTo>
                  <a:pt x="240507" y="153110"/>
                  <a:pt x="250742" y="142875"/>
                  <a:pt x="263367" y="142875"/>
                </a:cubicBezTo>
                <a:close/>
                <a:moveTo>
                  <a:pt x="143114" y="142875"/>
                </a:moveTo>
                <a:cubicBezTo>
                  <a:pt x="155739" y="142875"/>
                  <a:pt x="165974" y="153110"/>
                  <a:pt x="165974" y="165735"/>
                </a:cubicBezTo>
                <a:cubicBezTo>
                  <a:pt x="165974" y="178360"/>
                  <a:pt x="155739" y="188595"/>
                  <a:pt x="143114" y="188595"/>
                </a:cubicBezTo>
                <a:cubicBezTo>
                  <a:pt x="130489" y="188595"/>
                  <a:pt x="120254" y="178360"/>
                  <a:pt x="120254" y="165735"/>
                </a:cubicBezTo>
                <a:cubicBezTo>
                  <a:pt x="120254" y="153110"/>
                  <a:pt x="130489" y="142875"/>
                  <a:pt x="143114" y="142875"/>
                </a:cubicBezTo>
                <a:close/>
                <a:moveTo>
                  <a:pt x="22860" y="142875"/>
                </a:moveTo>
                <a:cubicBezTo>
                  <a:pt x="35485" y="142875"/>
                  <a:pt x="45720" y="153110"/>
                  <a:pt x="45720" y="165735"/>
                </a:cubicBezTo>
                <a:cubicBezTo>
                  <a:pt x="45720" y="178360"/>
                  <a:pt x="35485" y="188595"/>
                  <a:pt x="22860" y="188595"/>
                </a:cubicBezTo>
                <a:cubicBezTo>
                  <a:pt x="10235" y="188595"/>
                  <a:pt x="0" y="178360"/>
                  <a:pt x="0" y="165735"/>
                </a:cubicBezTo>
                <a:cubicBezTo>
                  <a:pt x="0" y="153110"/>
                  <a:pt x="10235" y="142875"/>
                  <a:pt x="22860" y="142875"/>
                </a:cubicBezTo>
                <a:close/>
                <a:moveTo>
                  <a:pt x="263367" y="0"/>
                </a:moveTo>
                <a:cubicBezTo>
                  <a:pt x="275992" y="0"/>
                  <a:pt x="286227" y="10235"/>
                  <a:pt x="286227" y="22860"/>
                </a:cubicBezTo>
                <a:cubicBezTo>
                  <a:pt x="286227" y="35485"/>
                  <a:pt x="275992" y="45720"/>
                  <a:pt x="263367" y="45720"/>
                </a:cubicBezTo>
                <a:cubicBezTo>
                  <a:pt x="250742" y="45720"/>
                  <a:pt x="240507" y="35485"/>
                  <a:pt x="240507" y="22860"/>
                </a:cubicBezTo>
                <a:cubicBezTo>
                  <a:pt x="240507" y="10235"/>
                  <a:pt x="250742" y="0"/>
                  <a:pt x="263367" y="0"/>
                </a:cubicBezTo>
                <a:close/>
                <a:moveTo>
                  <a:pt x="143114" y="0"/>
                </a:moveTo>
                <a:cubicBezTo>
                  <a:pt x="155739" y="0"/>
                  <a:pt x="165974" y="10235"/>
                  <a:pt x="165974" y="22860"/>
                </a:cubicBezTo>
                <a:cubicBezTo>
                  <a:pt x="165974" y="35485"/>
                  <a:pt x="155739" y="45720"/>
                  <a:pt x="143114" y="45720"/>
                </a:cubicBezTo>
                <a:cubicBezTo>
                  <a:pt x="130489" y="45720"/>
                  <a:pt x="120254" y="35485"/>
                  <a:pt x="120254" y="22860"/>
                </a:cubicBezTo>
                <a:cubicBezTo>
                  <a:pt x="120254" y="10235"/>
                  <a:pt x="130489" y="0"/>
                  <a:pt x="143114" y="0"/>
                </a:cubicBezTo>
                <a:close/>
                <a:moveTo>
                  <a:pt x="22860" y="0"/>
                </a:moveTo>
                <a:cubicBezTo>
                  <a:pt x="35485" y="0"/>
                  <a:pt x="45720" y="10235"/>
                  <a:pt x="45720" y="22860"/>
                </a:cubicBezTo>
                <a:cubicBezTo>
                  <a:pt x="45720" y="35485"/>
                  <a:pt x="35485" y="45720"/>
                  <a:pt x="22860" y="45720"/>
                </a:cubicBezTo>
                <a:cubicBezTo>
                  <a:pt x="10235" y="45720"/>
                  <a:pt x="0" y="35485"/>
                  <a:pt x="0" y="22860"/>
                </a:cubicBezTo>
                <a:cubicBezTo>
                  <a:pt x="0" y="10235"/>
                  <a:pt x="10235" y="0"/>
                  <a:pt x="22860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gaoding-14">
            <a:extLst>
              <a:ext uri="{FF2B5EF4-FFF2-40B4-BE49-F238E27FC236}">
                <a16:creationId xmlns:a16="http://schemas.microsoft.com/office/drawing/2014/main" id="{7A5BC089-93F6-771A-1F63-921C63BA26AD}"/>
              </a:ext>
            </a:extLst>
          </p:cNvPr>
          <p:cNvSpPr txBox="1"/>
          <p:nvPr/>
        </p:nvSpPr>
        <p:spPr>
          <a:xfrm>
            <a:off x="10615059" y="6151964"/>
            <a:ext cx="97462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  <a:uLnTx/>
                <a:uFillTx/>
                <a:latin typeface="OPPOSans R"/>
                <a:ea typeface="OPPOSans R"/>
                <a:cs typeface="阿里巴巴普惠体 2.0 35 Thin" panose="00020600040101010101" pitchFamily="18" charset="-122"/>
              </a:rPr>
              <a:t>× DESIGN ×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7988964-187C-71C2-56D8-EA2DDA86F20C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7" t="24813" r="43776" b="7432"/>
          <a:stretch/>
        </p:blipFill>
        <p:spPr>
          <a:xfrm>
            <a:off x="1273372" y="1808208"/>
            <a:ext cx="3161692" cy="3735917"/>
          </a:xfrm>
          <a:custGeom>
            <a:avLst/>
            <a:gdLst>
              <a:gd name="connsiteX0" fmla="*/ 5803900 w 5803900"/>
              <a:gd name="connsiteY0" fmla="*/ 0 h 6858000"/>
              <a:gd name="connsiteX1" fmla="*/ 0 w 5803900"/>
              <a:gd name="connsiteY1" fmla="*/ 0 h 6858000"/>
              <a:gd name="connsiteX2" fmla="*/ 0 w 5803900"/>
              <a:gd name="connsiteY2" fmla="*/ 6858000 h 6858000"/>
              <a:gd name="connsiteX3" fmla="*/ 5803900 w 58039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3900" h="6858000">
                <a:moveTo>
                  <a:pt x="5803900" y="0"/>
                </a:moveTo>
                <a:lnTo>
                  <a:pt x="0" y="0"/>
                </a:lnTo>
                <a:lnTo>
                  <a:pt x="0" y="6858000"/>
                </a:lnTo>
                <a:lnTo>
                  <a:pt x="5803900" y="6858000"/>
                </a:lnTo>
                <a:close/>
              </a:path>
            </a:pathLst>
          </a:custGeom>
          <a:ln w="127000">
            <a:solidFill>
              <a:schemeClr val="bg1"/>
            </a:solidFill>
          </a:ln>
          <a:effectLst>
            <a:outerShdw blurRad="609600" dist="393700" dir="5400000" sx="95000" sy="95000" algn="t" rotWithShape="0">
              <a:schemeClr val="accent1">
                <a:alpha val="24000"/>
              </a:schemeClr>
            </a:outerShdw>
          </a:effectLst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4C84BD37-02C7-65DE-324F-59B878D907F4}"/>
              </a:ext>
            </a:extLst>
          </p:cNvPr>
          <p:cNvSpPr txBox="1"/>
          <p:nvPr/>
        </p:nvSpPr>
        <p:spPr>
          <a:xfrm>
            <a:off x="5562394" y="2063515"/>
            <a:ext cx="4324902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7200" b="0" i="0" u="none" strike="noStrike" kern="1200" cap="none" spc="0" normalizeH="0" noProof="0" dirty="0">
                <a:ln>
                  <a:gradFill>
                    <a:gsLst>
                      <a:gs pos="0">
                        <a:schemeClr val="accent1"/>
                      </a:gs>
                      <a:gs pos="61000">
                        <a:schemeClr val="accent2">
                          <a:alpha val="0"/>
                        </a:schemeClr>
                      </a:gs>
                      <a:gs pos="60000">
                        <a:schemeClr val="tx2"/>
                      </a:gs>
                    </a:gsLst>
                    <a:lin ang="5400000" scaled="1"/>
                  </a:gradFill>
                </a:ln>
                <a:noFill/>
                <a:effectLst/>
                <a:uLnTx/>
                <a:uFillTx/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PART 01</a:t>
            </a:r>
            <a:endParaRPr kumimoji="1" lang="zh-CN" altLang="en-US" sz="7200" b="0" i="0" u="none" strike="noStrike" kern="1200" cap="none" spc="0" normalizeH="0" noProof="0" dirty="0">
              <a:ln>
                <a:gradFill>
                  <a:gsLst>
                    <a:gs pos="0">
                      <a:schemeClr val="accent1"/>
                    </a:gs>
                    <a:gs pos="61000">
                      <a:schemeClr val="accent2">
                        <a:alpha val="0"/>
                      </a:schemeClr>
                    </a:gs>
                    <a:gs pos="60000">
                      <a:schemeClr val="tx2"/>
                    </a:gs>
                  </a:gsLst>
                  <a:lin ang="5400000" scaled="1"/>
                </a:gradFill>
              </a:ln>
              <a:noFill/>
              <a:effectLst/>
              <a:uLnTx/>
              <a:uFillTx/>
              <a:latin typeface="+mj-ea"/>
              <a:ea typeface="+mj-ea"/>
              <a:cs typeface="+mn-ea"/>
              <a:sym typeface="汉仪旗黑KW 55S" panose="00020600040101010101" pitchFamily="18" charset="-122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AA22945E-A48F-B1B8-3A42-F65BCC6EDA58}"/>
              </a:ext>
            </a:extLst>
          </p:cNvPr>
          <p:cNvGrpSpPr/>
          <p:nvPr/>
        </p:nvGrpSpPr>
        <p:grpSpPr>
          <a:xfrm>
            <a:off x="606348" y="535621"/>
            <a:ext cx="371475" cy="123824"/>
            <a:chOff x="11125200" y="476250"/>
            <a:chExt cx="371475" cy="123824"/>
          </a:xfrm>
        </p:grpSpPr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022A9C52-EEC4-5DDB-08BF-6FED8B43C9F0}"/>
                </a:ext>
              </a:extLst>
            </p:cNvPr>
            <p:cNvCxnSpPr>
              <a:cxnSpLocks/>
            </p:cNvCxnSpPr>
            <p:nvPr/>
          </p:nvCxnSpPr>
          <p:spPr>
            <a:xfrm>
              <a:off x="11125200" y="476250"/>
              <a:ext cx="371475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6CEDA890-535C-1365-9766-E0A748E9CCD4}"/>
                </a:ext>
              </a:extLst>
            </p:cNvPr>
            <p:cNvCxnSpPr>
              <a:cxnSpLocks/>
            </p:cNvCxnSpPr>
            <p:nvPr/>
          </p:nvCxnSpPr>
          <p:spPr>
            <a:xfrm>
              <a:off x="11125200" y="538162"/>
              <a:ext cx="371475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7B357174-0D78-7F22-2E38-07BEB9F049DC}"/>
                </a:ext>
              </a:extLst>
            </p:cNvPr>
            <p:cNvCxnSpPr>
              <a:cxnSpLocks/>
            </p:cNvCxnSpPr>
            <p:nvPr/>
          </p:nvCxnSpPr>
          <p:spPr>
            <a:xfrm>
              <a:off x="11125200" y="600074"/>
              <a:ext cx="371475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矩形: 对角圆角 31">
            <a:extLst>
              <a:ext uri="{FF2B5EF4-FFF2-40B4-BE49-F238E27FC236}">
                <a16:creationId xmlns:a16="http://schemas.microsoft.com/office/drawing/2014/main" id="{B567E276-406F-82FC-74D7-16F22D2C5381}"/>
              </a:ext>
            </a:extLst>
          </p:cNvPr>
          <p:cNvSpPr/>
          <p:nvPr/>
        </p:nvSpPr>
        <p:spPr>
          <a:xfrm>
            <a:off x="5562394" y="4527480"/>
            <a:ext cx="1685751" cy="391447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1"/>
          </a:solidFill>
          <a:ln w="12700" cap="flat">
            <a:solidFill>
              <a:schemeClr val="bg1"/>
            </a:solidFill>
            <a:prstDash val="solid"/>
            <a:miter/>
          </a:ln>
          <a:effectLst>
            <a:outerShdw blurRad="381000" dist="114300" dir="5400000" sx="96000" sy="96000" algn="t" rotWithShape="0">
              <a:schemeClr val="accent1">
                <a:lumMod val="50000"/>
                <a:alpha val="12000"/>
              </a:schemeClr>
            </a:outerShdw>
          </a:effectLst>
        </p:spPr>
        <p:txBody>
          <a:bodyPr wrap="none" lIns="0" tIns="0" rIns="0" bIns="0" rtlCol="0" anchor="ctr">
            <a:noAutofit/>
          </a:bodyPr>
          <a:lstStyle/>
          <a:p>
            <a:pPr algn="ctr" defTabSz="731520"/>
            <a:r>
              <a:rPr lang="zh-CN" altLang="en-US" dirty="0">
                <a:solidFill>
                  <a:schemeClr val="bg1"/>
                </a:solidFill>
                <a:latin typeface="+mn-ea"/>
                <a:cs typeface="+mn-ea"/>
                <a:sym typeface="汉仪旗黑KW 55S" panose="00020600040101010101" pitchFamily="18" charset="-122"/>
              </a:rPr>
              <a:t>请添加小标题</a:t>
            </a:r>
          </a:p>
        </p:txBody>
      </p:sp>
      <p:sp>
        <p:nvSpPr>
          <p:cNvPr id="33" name="矩形: 对角圆角 32">
            <a:extLst>
              <a:ext uri="{FF2B5EF4-FFF2-40B4-BE49-F238E27FC236}">
                <a16:creationId xmlns:a16="http://schemas.microsoft.com/office/drawing/2014/main" id="{FF21F897-E1FC-CCC6-4E3B-287AB534AD7E}"/>
              </a:ext>
            </a:extLst>
          </p:cNvPr>
          <p:cNvSpPr/>
          <p:nvPr/>
        </p:nvSpPr>
        <p:spPr>
          <a:xfrm>
            <a:off x="7489508" y="4527480"/>
            <a:ext cx="1685751" cy="391447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1"/>
          </a:solidFill>
          <a:ln w="12700" cap="flat">
            <a:solidFill>
              <a:schemeClr val="bg1"/>
            </a:solidFill>
            <a:prstDash val="solid"/>
            <a:miter/>
          </a:ln>
          <a:effectLst>
            <a:outerShdw blurRad="381000" dist="114300" dir="5400000" sx="96000" sy="96000" algn="t" rotWithShape="0">
              <a:schemeClr val="accent1">
                <a:lumMod val="50000"/>
                <a:alpha val="12000"/>
              </a:schemeClr>
            </a:outerShdw>
          </a:effectLst>
        </p:spPr>
        <p:txBody>
          <a:bodyPr wrap="none" lIns="0" tIns="0" rIns="0" bIns="0" rtlCol="0" anchor="ctr">
            <a:noAutofit/>
          </a:bodyPr>
          <a:lstStyle/>
          <a:p>
            <a:pPr algn="ctr" defTabSz="731520"/>
            <a:r>
              <a:rPr lang="zh-CN" altLang="en-US" dirty="0">
                <a:solidFill>
                  <a:schemeClr val="bg1"/>
                </a:solidFill>
                <a:latin typeface="+mn-ea"/>
                <a:cs typeface="+mn-ea"/>
                <a:sym typeface="汉仪旗黑KW 55S" panose="00020600040101010101" pitchFamily="18" charset="-122"/>
              </a:rPr>
              <a:t>请添加小标题</a:t>
            </a:r>
          </a:p>
        </p:txBody>
      </p:sp>
      <p:sp>
        <p:nvSpPr>
          <p:cNvPr id="34" name="矩形: 对角圆角 33">
            <a:extLst>
              <a:ext uri="{FF2B5EF4-FFF2-40B4-BE49-F238E27FC236}">
                <a16:creationId xmlns:a16="http://schemas.microsoft.com/office/drawing/2014/main" id="{89471AC8-EFF2-39DA-3BC3-CC15DDE719D2}"/>
              </a:ext>
            </a:extLst>
          </p:cNvPr>
          <p:cNvSpPr/>
          <p:nvPr/>
        </p:nvSpPr>
        <p:spPr>
          <a:xfrm>
            <a:off x="9416621" y="4527480"/>
            <a:ext cx="1685751" cy="391447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1"/>
          </a:solidFill>
          <a:ln w="12700" cap="flat">
            <a:solidFill>
              <a:schemeClr val="bg1"/>
            </a:solidFill>
            <a:prstDash val="solid"/>
            <a:miter/>
          </a:ln>
          <a:effectLst>
            <a:outerShdw blurRad="381000" dist="114300" dir="5400000" sx="96000" sy="96000" algn="t" rotWithShape="0">
              <a:schemeClr val="accent1">
                <a:lumMod val="50000"/>
                <a:alpha val="12000"/>
              </a:schemeClr>
            </a:outerShdw>
          </a:effectLst>
        </p:spPr>
        <p:txBody>
          <a:bodyPr wrap="none" lIns="0" tIns="0" rIns="0" bIns="0" rtlCol="0" anchor="ctr">
            <a:noAutofit/>
          </a:bodyPr>
          <a:lstStyle/>
          <a:p>
            <a:pPr algn="ctr" defTabSz="731520"/>
            <a:r>
              <a:rPr lang="zh-CN" altLang="en-US" dirty="0">
                <a:solidFill>
                  <a:schemeClr val="bg1"/>
                </a:solidFill>
                <a:latin typeface="+mn-ea"/>
                <a:cs typeface="+mn-ea"/>
                <a:sym typeface="汉仪旗黑KW 55S" panose="00020600040101010101" pitchFamily="18" charset="-122"/>
              </a:rPr>
              <a:t>请添加小标题</a:t>
            </a:r>
          </a:p>
        </p:txBody>
      </p:sp>
    </p:spTree>
    <p:extLst>
      <p:ext uri="{BB962C8B-B14F-4D97-AF65-F5344CB8AC3E}">
        <p14:creationId xmlns:p14="http://schemas.microsoft.com/office/powerpoint/2010/main" val="3472668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743E8E62-34BD-EE95-B89D-FFA314CEAA73}"/>
              </a:ext>
            </a:extLst>
          </p:cNvPr>
          <p:cNvSpPr/>
          <p:nvPr/>
        </p:nvSpPr>
        <p:spPr>
          <a:xfrm>
            <a:off x="0" y="5473700"/>
            <a:ext cx="12192000" cy="1384300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47E80A83-1DD4-B75A-43D3-A91668043A3E}"/>
              </a:ext>
            </a:extLst>
          </p:cNvPr>
          <p:cNvSpPr txBox="1"/>
          <p:nvPr/>
        </p:nvSpPr>
        <p:spPr>
          <a:xfrm>
            <a:off x="609600" y="406809"/>
            <a:ext cx="246221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工作完成情况</a:t>
            </a:r>
          </a:p>
        </p:txBody>
      </p:sp>
      <p:sp>
        <p:nvSpPr>
          <p:cNvPr id="3" name="文本占位符 9">
            <a:extLst>
              <a:ext uri="{FF2B5EF4-FFF2-40B4-BE49-F238E27FC236}">
                <a16:creationId xmlns:a16="http://schemas.microsoft.com/office/drawing/2014/main" id="{6C66412C-AF30-7215-19A3-7EBBB2F96118}"/>
              </a:ext>
            </a:extLst>
          </p:cNvPr>
          <p:cNvSpPr txBox="1">
            <a:spLocks/>
          </p:cNvSpPr>
          <p:nvPr/>
        </p:nvSpPr>
        <p:spPr>
          <a:xfrm>
            <a:off x="3141663" y="655320"/>
            <a:ext cx="1744067" cy="1992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/Completion of work</a:t>
            </a:r>
          </a:p>
        </p:txBody>
      </p:sp>
      <p:sp>
        <p:nvSpPr>
          <p:cNvPr id="7" name="gaoding-14">
            <a:extLst>
              <a:ext uri="{FF2B5EF4-FFF2-40B4-BE49-F238E27FC236}">
                <a16:creationId xmlns:a16="http://schemas.microsoft.com/office/drawing/2014/main" id="{731A98F0-15B9-3E00-7B15-425BDC9CDC0C}"/>
              </a:ext>
            </a:extLst>
          </p:cNvPr>
          <p:cNvSpPr txBox="1"/>
          <p:nvPr/>
        </p:nvSpPr>
        <p:spPr>
          <a:xfrm>
            <a:off x="609600" y="1840389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OPPOSans B" panose="00020600040101010101" pitchFamily="18" charset="-122"/>
              </a:rPr>
              <a:t>请添加小标题</a:t>
            </a:r>
          </a:p>
        </p:txBody>
      </p:sp>
      <p:sp>
        <p:nvSpPr>
          <p:cNvPr id="8" name="gaoding-15">
            <a:extLst>
              <a:ext uri="{FF2B5EF4-FFF2-40B4-BE49-F238E27FC236}">
                <a16:creationId xmlns:a16="http://schemas.microsoft.com/office/drawing/2014/main" id="{468CD8FB-013F-0C04-279D-0B4A5865A815}"/>
              </a:ext>
            </a:extLst>
          </p:cNvPr>
          <p:cNvSpPr txBox="1"/>
          <p:nvPr/>
        </p:nvSpPr>
        <p:spPr>
          <a:xfrm>
            <a:off x="609600" y="2346813"/>
            <a:ext cx="5170487" cy="619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25" name="gaoding-14">
            <a:extLst>
              <a:ext uri="{FF2B5EF4-FFF2-40B4-BE49-F238E27FC236}">
                <a16:creationId xmlns:a16="http://schemas.microsoft.com/office/drawing/2014/main" id="{56A437D9-8951-74B6-DD9B-EBC23873EA3A}"/>
              </a:ext>
            </a:extLst>
          </p:cNvPr>
          <p:cNvSpPr txBox="1"/>
          <p:nvPr/>
        </p:nvSpPr>
        <p:spPr>
          <a:xfrm>
            <a:off x="6411913" y="1840389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OPPOSans B" panose="00020600040101010101" pitchFamily="18" charset="-122"/>
              </a:rPr>
              <a:t>请添加小标题</a:t>
            </a:r>
          </a:p>
        </p:txBody>
      </p:sp>
      <p:sp>
        <p:nvSpPr>
          <p:cNvPr id="26" name="gaoding-15">
            <a:extLst>
              <a:ext uri="{FF2B5EF4-FFF2-40B4-BE49-F238E27FC236}">
                <a16:creationId xmlns:a16="http://schemas.microsoft.com/office/drawing/2014/main" id="{CB3F8904-3031-416C-6463-42AA3945220B}"/>
              </a:ext>
            </a:extLst>
          </p:cNvPr>
          <p:cNvSpPr txBox="1"/>
          <p:nvPr/>
        </p:nvSpPr>
        <p:spPr>
          <a:xfrm>
            <a:off x="6411913" y="2346813"/>
            <a:ext cx="5170487" cy="6131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CA36EDB-A5D3-9839-617D-ABC5F8D3BF92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5" b="6585"/>
          <a:stretch/>
        </p:blipFill>
        <p:spPr>
          <a:xfrm>
            <a:off x="739972" y="3594449"/>
            <a:ext cx="5040116" cy="2463451"/>
          </a:xfrm>
          <a:custGeom>
            <a:avLst/>
            <a:gdLst>
              <a:gd name="connsiteX0" fmla="*/ 5803900 w 5803900"/>
              <a:gd name="connsiteY0" fmla="*/ 0 h 6858000"/>
              <a:gd name="connsiteX1" fmla="*/ 0 w 5803900"/>
              <a:gd name="connsiteY1" fmla="*/ 0 h 6858000"/>
              <a:gd name="connsiteX2" fmla="*/ 0 w 5803900"/>
              <a:gd name="connsiteY2" fmla="*/ 6858000 h 6858000"/>
              <a:gd name="connsiteX3" fmla="*/ 5803900 w 58039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3900" h="6858000">
                <a:moveTo>
                  <a:pt x="5803900" y="0"/>
                </a:moveTo>
                <a:lnTo>
                  <a:pt x="0" y="0"/>
                </a:lnTo>
                <a:lnTo>
                  <a:pt x="0" y="6858000"/>
                </a:lnTo>
                <a:lnTo>
                  <a:pt x="5803900" y="6858000"/>
                </a:lnTo>
                <a:close/>
              </a:path>
            </a:pathLst>
          </a:custGeom>
          <a:ln w="127000">
            <a:solidFill>
              <a:schemeClr val="bg1"/>
            </a:solidFill>
          </a:ln>
          <a:effectLst>
            <a:outerShdw blurRad="609600" dist="393700" dir="5400000" sx="95000" sy="95000" algn="t" rotWithShape="0">
              <a:schemeClr val="accent1">
                <a:alpha val="24000"/>
              </a:schemeClr>
            </a:outerShdw>
          </a:effec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6BA3DB5-5F30-A1D5-F987-CB4544ACDD52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5" b="6585"/>
          <a:stretch/>
        </p:blipFill>
        <p:spPr>
          <a:xfrm>
            <a:off x="6411912" y="3594449"/>
            <a:ext cx="5040116" cy="2463451"/>
          </a:xfrm>
          <a:custGeom>
            <a:avLst/>
            <a:gdLst>
              <a:gd name="connsiteX0" fmla="*/ 5803900 w 5803900"/>
              <a:gd name="connsiteY0" fmla="*/ 0 h 6858000"/>
              <a:gd name="connsiteX1" fmla="*/ 0 w 5803900"/>
              <a:gd name="connsiteY1" fmla="*/ 0 h 6858000"/>
              <a:gd name="connsiteX2" fmla="*/ 0 w 5803900"/>
              <a:gd name="connsiteY2" fmla="*/ 6858000 h 6858000"/>
              <a:gd name="connsiteX3" fmla="*/ 5803900 w 58039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3900" h="6858000">
                <a:moveTo>
                  <a:pt x="5803900" y="0"/>
                </a:moveTo>
                <a:lnTo>
                  <a:pt x="0" y="0"/>
                </a:lnTo>
                <a:lnTo>
                  <a:pt x="0" y="6858000"/>
                </a:lnTo>
                <a:lnTo>
                  <a:pt x="5803900" y="6858000"/>
                </a:lnTo>
                <a:close/>
              </a:path>
            </a:pathLst>
          </a:custGeom>
          <a:ln w="127000">
            <a:solidFill>
              <a:schemeClr val="bg1"/>
            </a:solidFill>
          </a:ln>
          <a:effectLst>
            <a:outerShdw blurRad="609600" dist="393700" dir="5400000" sx="95000" sy="95000" algn="t" rotWithShape="0">
              <a:schemeClr val="accent1">
                <a:alpha val="24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4923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47E80A83-1DD4-B75A-43D3-A91668043A3E}"/>
              </a:ext>
            </a:extLst>
          </p:cNvPr>
          <p:cNvSpPr txBox="1"/>
          <p:nvPr/>
        </p:nvSpPr>
        <p:spPr>
          <a:xfrm>
            <a:off x="609600" y="406809"/>
            <a:ext cx="246221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工作完成情况</a:t>
            </a:r>
          </a:p>
        </p:txBody>
      </p:sp>
      <p:sp>
        <p:nvSpPr>
          <p:cNvPr id="3" name="文本占位符 9">
            <a:extLst>
              <a:ext uri="{FF2B5EF4-FFF2-40B4-BE49-F238E27FC236}">
                <a16:creationId xmlns:a16="http://schemas.microsoft.com/office/drawing/2014/main" id="{6C66412C-AF30-7215-19A3-7EBBB2F96118}"/>
              </a:ext>
            </a:extLst>
          </p:cNvPr>
          <p:cNvSpPr txBox="1">
            <a:spLocks/>
          </p:cNvSpPr>
          <p:nvPr/>
        </p:nvSpPr>
        <p:spPr>
          <a:xfrm>
            <a:off x="3141663" y="655320"/>
            <a:ext cx="1744067" cy="1992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/Completion of work</a:t>
            </a:r>
          </a:p>
        </p:txBody>
      </p: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E7CD6AEA-94EA-63C6-9DAB-6F34B471A12A}"/>
              </a:ext>
            </a:extLst>
          </p:cNvPr>
          <p:cNvGrpSpPr/>
          <p:nvPr/>
        </p:nvGrpSpPr>
        <p:grpSpPr>
          <a:xfrm>
            <a:off x="670908" y="1674145"/>
            <a:ext cx="10850185" cy="4059389"/>
            <a:chOff x="670908" y="1661953"/>
            <a:chExt cx="10850185" cy="4059389"/>
          </a:xfrm>
        </p:grpSpPr>
        <p:sp>
          <p:nvSpPr>
            <p:cNvPr id="91" name="矩形 90">
              <a:extLst>
                <a:ext uri="{FF2B5EF4-FFF2-40B4-BE49-F238E27FC236}">
                  <a16:creationId xmlns:a16="http://schemas.microsoft.com/office/drawing/2014/main" id="{2F297364-5C29-505F-B7C0-FA1D4CE0ACFF}"/>
                </a:ext>
              </a:extLst>
            </p:cNvPr>
            <p:cNvSpPr/>
            <p:nvPr/>
          </p:nvSpPr>
          <p:spPr>
            <a:xfrm flipV="1">
              <a:off x="670908" y="5565016"/>
              <a:ext cx="3436739" cy="15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92" name="矩形 91">
              <a:extLst>
                <a:ext uri="{FF2B5EF4-FFF2-40B4-BE49-F238E27FC236}">
                  <a16:creationId xmlns:a16="http://schemas.microsoft.com/office/drawing/2014/main" id="{246040E4-D09F-252D-B844-BF2D95629ECA}"/>
                </a:ext>
              </a:extLst>
            </p:cNvPr>
            <p:cNvSpPr/>
            <p:nvPr/>
          </p:nvSpPr>
          <p:spPr>
            <a:xfrm flipV="1">
              <a:off x="670908" y="2101532"/>
              <a:ext cx="3436739" cy="15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93" name="矩形 92">
              <a:extLst>
                <a:ext uri="{FF2B5EF4-FFF2-40B4-BE49-F238E27FC236}">
                  <a16:creationId xmlns:a16="http://schemas.microsoft.com/office/drawing/2014/main" id="{2958D124-B0F1-DA48-116E-D5A3A2A8AB53}"/>
                </a:ext>
              </a:extLst>
            </p:cNvPr>
            <p:cNvSpPr/>
            <p:nvPr/>
          </p:nvSpPr>
          <p:spPr>
            <a:xfrm>
              <a:off x="673552" y="2217777"/>
              <a:ext cx="3436739" cy="3403605"/>
            </a:xfrm>
            <a:prstGeom prst="rect">
              <a:avLst/>
            </a:prstGeom>
            <a:pattFill prst="smConfetti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94" name="矩形 93">
              <a:extLst>
                <a:ext uri="{FF2B5EF4-FFF2-40B4-BE49-F238E27FC236}">
                  <a16:creationId xmlns:a16="http://schemas.microsoft.com/office/drawing/2014/main" id="{5AA067C2-08E9-4ABA-B4E4-FCD1B348D594}"/>
                </a:ext>
              </a:extLst>
            </p:cNvPr>
            <p:cNvSpPr/>
            <p:nvPr/>
          </p:nvSpPr>
          <p:spPr>
            <a:xfrm flipV="1">
              <a:off x="4376309" y="5565016"/>
              <a:ext cx="3436739" cy="15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95" name="矩形 94">
              <a:extLst>
                <a:ext uri="{FF2B5EF4-FFF2-40B4-BE49-F238E27FC236}">
                  <a16:creationId xmlns:a16="http://schemas.microsoft.com/office/drawing/2014/main" id="{D3F44E29-EB24-317B-BF5C-2D1D610F1819}"/>
                </a:ext>
              </a:extLst>
            </p:cNvPr>
            <p:cNvSpPr/>
            <p:nvPr/>
          </p:nvSpPr>
          <p:spPr>
            <a:xfrm flipV="1">
              <a:off x="4376309" y="2101532"/>
              <a:ext cx="3436739" cy="15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6BCF7441-2051-A8EA-726A-E6139DE571C8}"/>
                </a:ext>
              </a:extLst>
            </p:cNvPr>
            <p:cNvSpPr/>
            <p:nvPr/>
          </p:nvSpPr>
          <p:spPr>
            <a:xfrm>
              <a:off x="4378953" y="2217777"/>
              <a:ext cx="3436739" cy="3403605"/>
            </a:xfrm>
            <a:prstGeom prst="rect">
              <a:avLst/>
            </a:prstGeom>
            <a:pattFill prst="smConfetti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97" name="矩形 96">
              <a:extLst>
                <a:ext uri="{FF2B5EF4-FFF2-40B4-BE49-F238E27FC236}">
                  <a16:creationId xmlns:a16="http://schemas.microsoft.com/office/drawing/2014/main" id="{97EC056D-2C57-49F1-2FBE-9B90E896BF21}"/>
                </a:ext>
              </a:extLst>
            </p:cNvPr>
            <p:cNvSpPr/>
            <p:nvPr/>
          </p:nvSpPr>
          <p:spPr>
            <a:xfrm flipV="1">
              <a:off x="8081710" y="5565016"/>
              <a:ext cx="3436739" cy="15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98" name="矩形 97">
              <a:extLst>
                <a:ext uri="{FF2B5EF4-FFF2-40B4-BE49-F238E27FC236}">
                  <a16:creationId xmlns:a16="http://schemas.microsoft.com/office/drawing/2014/main" id="{99B341F3-EDEB-58D0-41B7-C21BBB57A15D}"/>
                </a:ext>
              </a:extLst>
            </p:cNvPr>
            <p:cNvSpPr/>
            <p:nvPr/>
          </p:nvSpPr>
          <p:spPr>
            <a:xfrm flipV="1">
              <a:off x="8081710" y="2101532"/>
              <a:ext cx="3436739" cy="15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99" name="矩形 98">
              <a:extLst>
                <a:ext uri="{FF2B5EF4-FFF2-40B4-BE49-F238E27FC236}">
                  <a16:creationId xmlns:a16="http://schemas.microsoft.com/office/drawing/2014/main" id="{D0C653D1-34A4-E7A4-C5EC-4B6497C2295B}"/>
                </a:ext>
              </a:extLst>
            </p:cNvPr>
            <p:cNvSpPr/>
            <p:nvPr/>
          </p:nvSpPr>
          <p:spPr>
            <a:xfrm>
              <a:off x="8084354" y="2217777"/>
              <a:ext cx="3436739" cy="3403605"/>
            </a:xfrm>
            <a:prstGeom prst="rect">
              <a:avLst/>
            </a:prstGeom>
            <a:pattFill prst="smConfetti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00" name="椭圆 99">
              <a:extLst>
                <a:ext uri="{FF2B5EF4-FFF2-40B4-BE49-F238E27FC236}">
                  <a16:creationId xmlns:a16="http://schemas.microsoft.com/office/drawing/2014/main" id="{331E817D-1D7D-4BB8-40B7-9AAE5347A352}"/>
                </a:ext>
              </a:extLst>
            </p:cNvPr>
            <p:cNvSpPr/>
            <p:nvPr/>
          </p:nvSpPr>
          <p:spPr>
            <a:xfrm>
              <a:off x="1966860" y="1677867"/>
              <a:ext cx="847478" cy="847478"/>
            </a:xfrm>
            <a:prstGeom prst="ellipse">
              <a:avLst/>
            </a:prstGeom>
            <a:pattFill prst="pct5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38100">
              <a:solidFill>
                <a:schemeClr val="accent1"/>
              </a:solidFill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02" name="等腰三角形 56">
              <a:extLst>
                <a:ext uri="{FF2B5EF4-FFF2-40B4-BE49-F238E27FC236}">
                  <a16:creationId xmlns:a16="http://schemas.microsoft.com/office/drawing/2014/main" id="{367F837A-EB45-79CD-E6EB-5D4BEEEF465E}"/>
                </a:ext>
              </a:extLst>
            </p:cNvPr>
            <p:cNvSpPr/>
            <p:nvPr/>
          </p:nvSpPr>
          <p:spPr>
            <a:xfrm rot="10800000">
              <a:off x="2218071" y="3263141"/>
              <a:ext cx="345057" cy="212876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103" name="矩形: 圆角 57">
              <a:extLst>
                <a:ext uri="{FF2B5EF4-FFF2-40B4-BE49-F238E27FC236}">
                  <a16:creationId xmlns:a16="http://schemas.microsoft.com/office/drawing/2014/main" id="{24C4E5BE-E842-175A-2FD6-2835630EB195}"/>
                </a:ext>
              </a:extLst>
            </p:cNvPr>
            <p:cNvSpPr/>
            <p:nvPr/>
          </p:nvSpPr>
          <p:spPr>
            <a:xfrm>
              <a:off x="1107643" y="2921582"/>
              <a:ext cx="2565912" cy="448838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254000" dist="38100" dir="2700000" algn="tl" rotWithShape="0">
                <a:schemeClr val="accent1">
                  <a:lumMod val="50000"/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dirty="0">
                  <a:solidFill>
                    <a:schemeClr val="lt1"/>
                  </a:solidFill>
                  <a:latin typeface="+mj-ea"/>
                  <a:ea typeface="+mj-ea"/>
                </a:rPr>
                <a:t>关键词标题</a:t>
              </a:r>
            </a:p>
          </p:txBody>
        </p:sp>
        <p:sp>
          <p:nvSpPr>
            <p:cNvPr id="104" name="等腰三角形 58">
              <a:extLst>
                <a:ext uri="{FF2B5EF4-FFF2-40B4-BE49-F238E27FC236}">
                  <a16:creationId xmlns:a16="http://schemas.microsoft.com/office/drawing/2014/main" id="{A7444B41-5AD5-8FE4-B780-2DC4893B8612}"/>
                </a:ext>
              </a:extLst>
            </p:cNvPr>
            <p:cNvSpPr/>
            <p:nvPr/>
          </p:nvSpPr>
          <p:spPr>
            <a:xfrm rot="10800000">
              <a:off x="5927328" y="3263141"/>
              <a:ext cx="345057" cy="212876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105" name="矩形: 圆角 59">
              <a:extLst>
                <a:ext uri="{FF2B5EF4-FFF2-40B4-BE49-F238E27FC236}">
                  <a16:creationId xmlns:a16="http://schemas.microsoft.com/office/drawing/2014/main" id="{51E70D2A-94FE-04FE-0502-02B465FEAC9C}"/>
                </a:ext>
              </a:extLst>
            </p:cNvPr>
            <p:cNvSpPr/>
            <p:nvPr/>
          </p:nvSpPr>
          <p:spPr>
            <a:xfrm>
              <a:off x="4813044" y="2921582"/>
              <a:ext cx="2565912" cy="448838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254000" dist="38100" dir="2700000" algn="tl" rotWithShape="0">
                <a:schemeClr val="accent1">
                  <a:lumMod val="50000"/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dirty="0">
                  <a:solidFill>
                    <a:schemeClr val="lt1"/>
                  </a:solidFill>
                  <a:latin typeface="+mj-ea"/>
                  <a:ea typeface="+mj-ea"/>
                </a:rPr>
                <a:t>关键词标题</a:t>
              </a:r>
            </a:p>
          </p:txBody>
        </p:sp>
        <p:sp>
          <p:nvSpPr>
            <p:cNvPr id="106" name="椭圆 105">
              <a:extLst>
                <a:ext uri="{FF2B5EF4-FFF2-40B4-BE49-F238E27FC236}">
                  <a16:creationId xmlns:a16="http://schemas.microsoft.com/office/drawing/2014/main" id="{403F79EE-98EF-8DD2-B4D3-3E4644D27BC6}"/>
                </a:ext>
              </a:extLst>
            </p:cNvPr>
            <p:cNvSpPr/>
            <p:nvPr/>
          </p:nvSpPr>
          <p:spPr>
            <a:xfrm>
              <a:off x="5672261" y="1661953"/>
              <a:ext cx="847478" cy="84747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08" name="等腰三角形 62">
              <a:extLst>
                <a:ext uri="{FF2B5EF4-FFF2-40B4-BE49-F238E27FC236}">
                  <a16:creationId xmlns:a16="http://schemas.microsoft.com/office/drawing/2014/main" id="{B14E49F3-EBF3-97FD-31D4-685D3A13267D}"/>
                </a:ext>
              </a:extLst>
            </p:cNvPr>
            <p:cNvSpPr/>
            <p:nvPr/>
          </p:nvSpPr>
          <p:spPr>
            <a:xfrm rot="10800000">
              <a:off x="9628873" y="3263141"/>
              <a:ext cx="345057" cy="212876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109" name="矩形: 圆角 63">
              <a:extLst>
                <a:ext uri="{FF2B5EF4-FFF2-40B4-BE49-F238E27FC236}">
                  <a16:creationId xmlns:a16="http://schemas.microsoft.com/office/drawing/2014/main" id="{9A7851E3-EC08-57A2-7C3B-C3D9FF4D1E4F}"/>
                </a:ext>
              </a:extLst>
            </p:cNvPr>
            <p:cNvSpPr/>
            <p:nvPr/>
          </p:nvSpPr>
          <p:spPr>
            <a:xfrm>
              <a:off x="8518445" y="2921582"/>
              <a:ext cx="2565912" cy="448838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254000" dist="38100" dir="2700000" algn="tl" rotWithShape="0">
                <a:schemeClr val="accent1">
                  <a:lumMod val="50000"/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dirty="0">
                  <a:solidFill>
                    <a:schemeClr val="lt1"/>
                  </a:solidFill>
                  <a:latin typeface="+mj-ea"/>
                  <a:ea typeface="+mj-ea"/>
                </a:rPr>
                <a:t>关键词标题</a:t>
              </a:r>
            </a:p>
          </p:txBody>
        </p:sp>
        <p:sp>
          <p:nvSpPr>
            <p:cNvPr id="110" name="椭圆 109">
              <a:extLst>
                <a:ext uri="{FF2B5EF4-FFF2-40B4-BE49-F238E27FC236}">
                  <a16:creationId xmlns:a16="http://schemas.microsoft.com/office/drawing/2014/main" id="{C498F51C-6B7B-28A9-08C1-96879E0F90E1}"/>
                </a:ext>
              </a:extLst>
            </p:cNvPr>
            <p:cNvSpPr/>
            <p:nvPr/>
          </p:nvSpPr>
          <p:spPr>
            <a:xfrm>
              <a:off x="9377662" y="1661953"/>
              <a:ext cx="847478" cy="847478"/>
            </a:xfrm>
            <a:prstGeom prst="ellipse">
              <a:avLst/>
            </a:prstGeom>
            <a:pattFill prst="pct5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38100">
              <a:solidFill>
                <a:schemeClr val="accent1"/>
              </a:solidFill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115" name="文本框 63">
              <a:extLst>
                <a:ext uri="{FF2B5EF4-FFF2-40B4-BE49-F238E27FC236}">
                  <a16:creationId xmlns:a16="http://schemas.microsoft.com/office/drawing/2014/main" id="{6BDC1621-04BF-FCC9-0C4D-C724E3AB59B2}"/>
                </a:ext>
              </a:extLst>
            </p:cNvPr>
            <p:cNvSpPr txBox="1"/>
            <p:nvPr/>
          </p:nvSpPr>
          <p:spPr>
            <a:xfrm>
              <a:off x="1044350" y="3613787"/>
              <a:ext cx="2689854" cy="8222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60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dirty="0"/>
                <a:t>单击此处输入你的正文，文字是您思想的提炼，为最终演示发布的良好效果</a:t>
              </a:r>
            </a:p>
          </p:txBody>
        </p:sp>
        <p:sp>
          <p:nvSpPr>
            <p:cNvPr id="117" name="文本框 63">
              <a:extLst>
                <a:ext uri="{FF2B5EF4-FFF2-40B4-BE49-F238E27FC236}">
                  <a16:creationId xmlns:a16="http://schemas.microsoft.com/office/drawing/2014/main" id="{CE0D8A3D-3A6D-1809-98FC-541C024DB2CA}"/>
                </a:ext>
              </a:extLst>
            </p:cNvPr>
            <p:cNvSpPr txBox="1"/>
            <p:nvPr/>
          </p:nvSpPr>
          <p:spPr>
            <a:xfrm>
              <a:off x="4749751" y="3613787"/>
              <a:ext cx="2689854" cy="8222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60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dirty="0"/>
                <a:t>单击此处输入你的正文，文字是您思想的提炼，为最终演示发布的良好效果</a:t>
              </a:r>
            </a:p>
          </p:txBody>
        </p:sp>
        <p:sp>
          <p:nvSpPr>
            <p:cNvPr id="118" name="文本框 63">
              <a:extLst>
                <a:ext uri="{FF2B5EF4-FFF2-40B4-BE49-F238E27FC236}">
                  <a16:creationId xmlns:a16="http://schemas.microsoft.com/office/drawing/2014/main" id="{7F6C689E-333E-D06C-223B-6EABF0DA3C97}"/>
                </a:ext>
              </a:extLst>
            </p:cNvPr>
            <p:cNvSpPr txBox="1"/>
            <p:nvPr/>
          </p:nvSpPr>
          <p:spPr>
            <a:xfrm>
              <a:off x="8455152" y="3613787"/>
              <a:ext cx="2689854" cy="8222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60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dirty="0"/>
                <a:t>单击此处输入你的正文，文字是您思想的提炼，为最终演示发布的良好效果</a:t>
              </a:r>
            </a:p>
          </p:txBody>
        </p:sp>
        <p:sp>
          <p:nvSpPr>
            <p:cNvPr id="120" name="iconfont-11253-5329957">
              <a:extLst>
                <a:ext uri="{FF2B5EF4-FFF2-40B4-BE49-F238E27FC236}">
                  <a16:creationId xmlns:a16="http://schemas.microsoft.com/office/drawing/2014/main" id="{926134BF-6C17-45D5-AC9E-26E2ABFFDB24}"/>
                </a:ext>
              </a:extLst>
            </p:cNvPr>
            <p:cNvSpPr/>
            <p:nvPr/>
          </p:nvSpPr>
          <p:spPr>
            <a:xfrm>
              <a:off x="5916000" y="1815692"/>
              <a:ext cx="360000" cy="540000"/>
            </a:xfrm>
            <a:custGeom>
              <a:avLst/>
              <a:gdLst>
                <a:gd name="T0" fmla="*/ 6848 w 6848"/>
                <a:gd name="T1" fmla="*/ 4185 h 9889"/>
                <a:gd name="T2" fmla="*/ 6848 w 6848"/>
                <a:gd name="T3" fmla="*/ 4946 h 9889"/>
                <a:gd name="T4" fmla="*/ 5972 w 6848"/>
                <a:gd name="T5" fmla="*/ 7231 h 9889"/>
                <a:gd name="T6" fmla="*/ 3804 w 6848"/>
                <a:gd name="T7" fmla="*/ 8345 h 9889"/>
                <a:gd name="T8" fmla="*/ 3804 w 6848"/>
                <a:gd name="T9" fmla="*/ 9129 h 9889"/>
                <a:gd name="T10" fmla="*/ 5325 w 6848"/>
                <a:gd name="T11" fmla="*/ 9129 h 9889"/>
                <a:gd name="T12" fmla="*/ 5593 w 6848"/>
                <a:gd name="T13" fmla="*/ 9241 h 9889"/>
                <a:gd name="T14" fmla="*/ 5705 w 6848"/>
                <a:gd name="T15" fmla="*/ 9509 h 9889"/>
                <a:gd name="T16" fmla="*/ 5593 w 6848"/>
                <a:gd name="T17" fmla="*/ 9776 h 9889"/>
                <a:gd name="T18" fmla="*/ 5325 w 6848"/>
                <a:gd name="T19" fmla="*/ 9889 h 9889"/>
                <a:gd name="T20" fmla="*/ 1522 w 6848"/>
                <a:gd name="T21" fmla="*/ 9889 h 9889"/>
                <a:gd name="T22" fmla="*/ 1254 w 6848"/>
                <a:gd name="T23" fmla="*/ 9776 h 9889"/>
                <a:gd name="T24" fmla="*/ 1142 w 6848"/>
                <a:gd name="T25" fmla="*/ 9509 h 9889"/>
                <a:gd name="T26" fmla="*/ 1254 w 6848"/>
                <a:gd name="T27" fmla="*/ 9241 h 9889"/>
                <a:gd name="T28" fmla="*/ 1522 w 6848"/>
                <a:gd name="T29" fmla="*/ 9129 h 9889"/>
                <a:gd name="T30" fmla="*/ 3043 w 6848"/>
                <a:gd name="T31" fmla="*/ 9129 h 9889"/>
                <a:gd name="T32" fmla="*/ 3043 w 6848"/>
                <a:gd name="T33" fmla="*/ 8345 h 9889"/>
                <a:gd name="T34" fmla="*/ 877 w 6848"/>
                <a:gd name="T35" fmla="*/ 7230 h 9889"/>
                <a:gd name="T36" fmla="*/ 0 w 6848"/>
                <a:gd name="T37" fmla="*/ 4944 h 9889"/>
                <a:gd name="T38" fmla="*/ 0 w 6848"/>
                <a:gd name="T39" fmla="*/ 4183 h 9889"/>
                <a:gd name="T40" fmla="*/ 113 w 6848"/>
                <a:gd name="T41" fmla="*/ 3915 h 9889"/>
                <a:gd name="T42" fmla="*/ 380 w 6848"/>
                <a:gd name="T43" fmla="*/ 3803 h 9889"/>
                <a:gd name="T44" fmla="*/ 648 w 6848"/>
                <a:gd name="T45" fmla="*/ 3915 h 9889"/>
                <a:gd name="T46" fmla="*/ 760 w 6848"/>
                <a:gd name="T47" fmla="*/ 4183 h 9889"/>
                <a:gd name="T48" fmla="*/ 760 w 6848"/>
                <a:gd name="T49" fmla="*/ 4944 h 9889"/>
                <a:gd name="T50" fmla="*/ 1542 w 6848"/>
                <a:gd name="T51" fmla="*/ 6825 h 9889"/>
                <a:gd name="T52" fmla="*/ 3423 w 6848"/>
                <a:gd name="T53" fmla="*/ 7608 h 9889"/>
                <a:gd name="T54" fmla="*/ 5304 w 6848"/>
                <a:gd name="T55" fmla="*/ 6826 h 9889"/>
                <a:gd name="T56" fmla="*/ 6087 w 6848"/>
                <a:gd name="T57" fmla="*/ 4945 h 9889"/>
                <a:gd name="T58" fmla="*/ 6087 w 6848"/>
                <a:gd name="T59" fmla="*/ 4184 h 9889"/>
                <a:gd name="T60" fmla="*/ 6199 w 6848"/>
                <a:gd name="T61" fmla="*/ 3916 h 9889"/>
                <a:gd name="T62" fmla="*/ 6467 w 6848"/>
                <a:gd name="T63" fmla="*/ 3804 h 9889"/>
                <a:gd name="T64" fmla="*/ 6734 w 6848"/>
                <a:gd name="T65" fmla="*/ 3916 h 9889"/>
                <a:gd name="T66" fmla="*/ 6848 w 6848"/>
                <a:gd name="T67" fmla="*/ 4185 h 9889"/>
                <a:gd name="T68" fmla="*/ 5327 w 6848"/>
                <a:gd name="T69" fmla="*/ 1903 h 9889"/>
                <a:gd name="T70" fmla="*/ 5327 w 6848"/>
                <a:gd name="T71" fmla="*/ 4945 h 9889"/>
                <a:gd name="T72" fmla="*/ 4768 w 6848"/>
                <a:gd name="T73" fmla="*/ 6289 h 9889"/>
                <a:gd name="T74" fmla="*/ 3424 w 6848"/>
                <a:gd name="T75" fmla="*/ 6848 h 9889"/>
                <a:gd name="T76" fmla="*/ 2080 w 6848"/>
                <a:gd name="T77" fmla="*/ 6289 h 9889"/>
                <a:gd name="T78" fmla="*/ 1522 w 6848"/>
                <a:gd name="T79" fmla="*/ 4945 h 9889"/>
                <a:gd name="T80" fmla="*/ 1522 w 6848"/>
                <a:gd name="T81" fmla="*/ 1903 h 9889"/>
                <a:gd name="T82" fmla="*/ 2080 w 6848"/>
                <a:gd name="T83" fmla="*/ 559 h 9889"/>
                <a:gd name="T84" fmla="*/ 3424 w 6848"/>
                <a:gd name="T85" fmla="*/ 0 h 9889"/>
                <a:gd name="T86" fmla="*/ 4768 w 6848"/>
                <a:gd name="T87" fmla="*/ 559 h 9889"/>
                <a:gd name="T88" fmla="*/ 5327 w 6848"/>
                <a:gd name="T89" fmla="*/ 1903 h 9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848" h="9889">
                  <a:moveTo>
                    <a:pt x="6848" y="4185"/>
                  </a:moveTo>
                  <a:lnTo>
                    <a:pt x="6848" y="4946"/>
                  </a:lnTo>
                  <a:cubicBezTo>
                    <a:pt x="6848" y="5823"/>
                    <a:pt x="6555" y="6584"/>
                    <a:pt x="5972" y="7231"/>
                  </a:cubicBezTo>
                  <a:cubicBezTo>
                    <a:pt x="5387" y="7880"/>
                    <a:pt x="4664" y="8251"/>
                    <a:pt x="3804" y="8345"/>
                  </a:cubicBezTo>
                  <a:lnTo>
                    <a:pt x="3804" y="9129"/>
                  </a:lnTo>
                  <a:lnTo>
                    <a:pt x="5325" y="9129"/>
                  </a:lnTo>
                  <a:cubicBezTo>
                    <a:pt x="5428" y="9129"/>
                    <a:pt x="5518" y="9166"/>
                    <a:pt x="5593" y="9241"/>
                  </a:cubicBezTo>
                  <a:cubicBezTo>
                    <a:pt x="5668" y="9316"/>
                    <a:pt x="5705" y="9405"/>
                    <a:pt x="5705" y="9509"/>
                  </a:cubicBezTo>
                  <a:cubicBezTo>
                    <a:pt x="5705" y="9611"/>
                    <a:pt x="5668" y="9701"/>
                    <a:pt x="5593" y="9776"/>
                  </a:cubicBezTo>
                  <a:cubicBezTo>
                    <a:pt x="5518" y="9851"/>
                    <a:pt x="5428" y="9889"/>
                    <a:pt x="5325" y="9889"/>
                  </a:cubicBezTo>
                  <a:lnTo>
                    <a:pt x="1522" y="9889"/>
                  </a:lnTo>
                  <a:cubicBezTo>
                    <a:pt x="1419" y="9889"/>
                    <a:pt x="1329" y="9851"/>
                    <a:pt x="1254" y="9776"/>
                  </a:cubicBezTo>
                  <a:cubicBezTo>
                    <a:pt x="1179" y="9701"/>
                    <a:pt x="1142" y="9611"/>
                    <a:pt x="1142" y="9509"/>
                  </a:cubicBezTo>
                  <a:cubicBezTo>
                    <a:pt x="1142" y="9406"/>
                    <a:pt x="1179" y="9316"/>
                    <a:pt x="1254" y="9241"/>
                  </a:cubicBezTo>
                  <a:cubicBezTo>
                    <a:pt x="1329" y="9166"/>
                    <a:pt x="1418" y="9129"/>
                    <a:pt x="1522" y="9129"/>
                  </a:cubicBezTo>
                  <a:lnTo>
                    <a:pt x="3043" y="9129"/>
                  </a:lnTo>
                  <a:lnTo>
                    <a:pt x="3043" y="8345"/>
                  </a:lnTo>
                  <a:cubicBezTo>
                    <a:pt x="2183" y="8250"/>
                    <a:pt x="1460" y="7879"/>
                    <a:pt x="877" y="7230"/>
                  </a:cubicBezTo>
                  <a:cubicBezTo>
                    <a:pt x="291" y="6583"/>
                    <a:pt x="0" y="5820"/>
                    <a:pt x="0" y="4944"/>
                  </a:cubicBezTo>
                  <a:lnTo>
                    <a:pt x="0" y="4183"/>
                  </a:lnTo>
                  <a:cubicBezTo>
                    <a:pt x="0" y="4080"/>
                    <a:pt x="38" y="3990"/>
                    <a:pt x="113" y="3915"/>
                  </a:cubicBezTo>
                  <a:cubicBezTo>
                    <a:pt x="188" y="3840"/>
                    <a:pt x="277" y="3803"/>
                    <a:pt x="380" y="3803"/>
                  </a:cubicBezTo>
                  <a:cubicBezTo>
                    <a:pt x="483" y="3803"/>
                    <a:pt x="573" y="3840"/>
                    <a:pt x="648" y="3915"/>
                  </a:cubicBezTo>
                  <a:cubicBezTo>
                    <a:pt x="723" y="3990"/>
                    <a:pt x="760" y="4080"/>
                    <a:pt x="760" y="4183"/>
                  </a:cubicBezTo>
                  <a:lnTo>
                    <a:pt x="760" y="4944"/>
                  </a:lnTo>
                  <a:cubicBezTo>
                    <a:pt x="760" y="5676"/>
                    <a:pt x="1020" y="6304"/>
                    <a:pt x="1542" y="6825"/>
                  </a:cubicBezTo>
                  <a:cubicBezTo>
                    <a:pt x="2063" y="7346"/>
                    <a:pt x="2689" y="7608"/>
                    <a:pt x="3423" y="7608"/>
                  </a:cubicBezTo>
                  <a:cubicBezTo>
                    <a:pt x="4155" y="7608"/>
                    <a:pt x="4783" y="7348"/>
                    <a:pt x="5304" y="6826"/>
                  </a:cubicBezTo>
                  <a:cubicBezTo>
                    <a:pt x="5827" y="6305"/>
                    <a:pt x="6087" y="5680"/>
                    <a:pt x="6087" y="4945"/>
                  </a:cubicBezTo>
                  <a:lnTo>
                    <a:pt x="6087" y="4184"/>
                  </a:lnTo>
                  <a:cubicBezTo>
                    <a:pt x="6087" y="4081"/>
                    <a:pt x="6124" y="3991"/>
                    <a:pt x="6199" y="3916"/>
                  </a:cubicBezTo>
                  <a:cubicBezTo>
                    <a:pt x="6274" y="3841"/>
                    <a:pt x="6363" y="3804"/>
                    <a:pt x="6467" y="3804"/>
                  </a:cubicBezTo>
                  <a:cubicBezTo>
                    <a:pt x="6569" y="3804"/>
                    <a:pt x="6659" y="3841"/>
                    <a:pt x="6734" y="3916"/>
                  </a:cubicBezTo>
                  <a:cubicBezTo>
                    <a:pt x="6810" y="3993"/>
                    <a:pt x="6848" y="4081"/>
                    <a:pt x="6848" y="4185"/>
                  </a:cubicBezTo>
                  <a:close/>
                  <a:moveTo>
                    <a:pt x="5327" y="1903"/>
                  </a:moveTo>
                  <a:lnTo>
                    <a:pt x="5327" y="4945"/>
                  </a:lnTo>
                  <a:cubicBezTo>
                    <a:pt x="5327" y="5467"/>
                    <a:pt x="5140" y="5916"/>
                    <a:pt x="4768" y="6289"/>
                  </a:cubicBezTo>
                  <a:cubicBezTo>
                    <a:pt x="4395" y="6661"/>
                    <a:pt x="3948" y="6848"/>
                    <a:pt x="3424" y="6848"/>
                  </a:cubicBezTo>
                  <a:cubicBezTo>
                    <a:pt x="2900" y="6848"/>
                    <a:pt x="2453" y="6661"/>
                    <a:pt x="2080" y="6289"/>
                  </a:cubicBezTo>
                  <a:cubicBezTo>
                    <a:pt x="1708" y="5916"/>
                    <a:pt x="1522" y="5470"/>
                    <a:pt x="1522" y="4945"/>
                  </a:cubicBezTo>
                  <a:lnTo>
                    <a:pt x="1522" y="1903"/>
                  </a:lnTo>
                  <a:cubicBezTo>
                    <a:pt x="1522" y="1380"/>
                    <a:pt x="1708" y="931"/>
                    <a:pt x="2080" y="559"/>
                  </a:cubicBezTo>
                  <a:cubicBezTo>
                    <a:pt x="2453" y="186"/>
                    <a:pt x="2900" y="0"/>
                    <a:pt x="3424" y="0"/>
                  </a:cubicBezTo>
                  <a:cubicBezTo>
                    <a:pt x="3948" y="0"/>
                    <a:pt x="4395" y="186"/>
                    <a:pt x="4768" y="559"/>
                  </a:cubicBezTo>
                  <a:cubicBezTo>
                    <a:pt x="5139" y="931"/>
                    <a:pt x="5327" y="1379"/>
                    <a:pt x="5327" y="19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任意多边形: 形状 8">
              <a:extLst>
                <a:ext uri="{FF2B5EF4-FFF2-40B4-BE49-F238E27FC236}">
                  <a16:creationId xmlns:a16="http://schemas.microsoft.com/office/drawing/2014/main" id="{462AF734-531D-FAD6-EF0A-61DB1F441F84}"/>
                </a:ext>
              </a:extLst>
            </p:cNvPr>
            <p:cNvSpPr/>
            <p:nvPr/>
          </p:nvSpPr>
          <p:spPr>
            <a:xfrm>
              <a:off x="2188405" y="1836661"/>
              <a:ext cx="401743" cy="492443"/>
            </a:xfrm>
            <a:custGeom>
              <a:avLst/>
              <a:gdLst>
                <a:gd name="connsiteX0" fmla="*/ 24831 w 340694"/>
                <a:gd name="connsiteY0" fmla="*/ -63 h 417614"/>
                <a:gd name="connsiteX1" fmla="*/ -51 w 340694"/>
                <a:gd name="connsiteY1" fmla="*/ 24818 h 417614"/>
                <a:gd name="connsiteX2" fmla="*/ -51 w 340694"/>
                <a:gd name="connsiteY2" fmla="*/ 392669 h 417614"/>
                <a:gd name="connsiteX3" fmla="*/ 24831 w 340694"/>
                <a:gd name="connsiteY3" fmla="*/ 417551 h 417614"/>
                <a:gd name="connsiteX4" fmla="*/ 247320 w 340694"/>
                <a:gd name="connsiteY4" fmla="*/ 417551 h 417614"/>
                <a:gd name="connsiteX5" fmla="*/ 247320 w 340694"/>
                <a:gd name="connsiteY5" fmla="*/ 368683 h 417614"/>
                <a:gd name="connsiteX6" fmla="*/ 286469 w 340694"/>
                <a:gd name="connsiteY6" fmla="*/ 329603 h 417614"/>
                <a:gd name="connsiteX7" fmla="*/ 340643 w 340694"/>
                <a:gd name="connsiteY7" fmla="*/ 329603 h 417614"/>
                <a:gd name="connsiteX8" fmla="*/ 340643 w 340694"/>
                <a:gd name="connsiteY8" fmla="*/ 24818 h 417614"/>
                <a:gd name="connsiteX9" fmla="*/ 315762 w 340694"/>
                <a:gd name="connsiteY9" fmla="*/ -63 h 417614"/>
                <a:gd name="connsiteX10" fmla="*/ 275441 w 340694"/>
                <a:gd name="connsiteY10" fmla="*/ 227801 h 417614"/>
                <a:gd name="connsiteX11" fmla="*/ 64807 w 340694"/>
                <a:gd name="connsiteY11" fmla="*/ 227801 h 417614"/>
                <a:gd name="connsiteX12" fmla="*/ 64807 w 340694"/>
                <a:gd name="connsiteY12" fmla="*/ 210639 h 417614"/>
                <a:gd name="connsiteX13" fmla="*/ 275441 w 340694"/>
                <a:gd name="connsiteY13" fmla="*/ 210639 h 417614"/>
                <a:gd name="connsiteX14" fmla="*/ 275441 w 340694"/>
                <a:gd name="connsiteY14" fmla="*/ 167837 h 417614"/>
                <a:gd name="connsiteX15" fmla="*/ 64807 w 340694"/>
                <a:gd name="connsiteY15" fmla="*/ 167837 h 417614"/>
                <a:gd name="connsiteX16" fmla="*/ 64807 w 340694"/>
                <a:gd name="connsiteY16" fmla="*/ 150744 h 417614"/>
                <a:gd name="connsiteX17" fmla="*/ 275441 w 340694"/>
                <a:gd name="connsiteY17" fmla="*/ 150744 h 417614"/>
                <a:gd name="connsiteX18" fmla="*/ 275441 w 340694"/>
                <a:gd name="connsiteY18" fmla="*/ 107941 h 417614"/>
                <a:gd name="connsiteX19" fmla="*/ 64807 w 340694"/>
                <a:gd name="connsiteY19" fmla="*/ 107941 h 417614"/>
                <a:gd name="connsiteX20" fmla="*/ 64807 w 340694"/>
                <a:gd name="connsiteY20" fmla="*/ 90779 h 417614"/>
                <a:gd name="connsiteX21" fmla="*/ 275441 w 340694"/>
                <a:gd name="connsiteY21" fmla="*/ 90779 h 417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0694" h="417614">
                  <a:moveTo>
                    <a:pt x="24831" y="-63"/>
                  </a:moveTo>
                  <a:cubicBezTo>
                    <a:pt x="11087" y="-63"/>
                    <a:pt x="-51" y="11075"/>
                    <a:pt x="-51" y="24818"/>
                  </a:cubicBezTo>
                  <a:lnTo>
                    <a:pt x="-51" y="392669"/>
                  </a:lnTo>
                  <a:cubicBezTo>
                    <a:pt x="-51" y="406413"/>
                    <a:pt x="11087" y="417551"/>
                    <a:pt x="24831" y="417551"/>
                  </a:cubicBezTo>
                  <a:lnTo>
                    <a:pt x="247320" y="417551"/>
                  </a:lnTo>
                  <a:lnTo>
                    <a:pt x="247320" y="368683"/>
                  </a:lnTo>
                  <a:cubicBezTo>
                    <a:pt x="247354" y="347089"/>
                    <a:pt x="264875" y="329603"/>
                    <a:pt x="286469" y="329603"/>
                  </a:cubicBezTo>
                  <a:lnTo>
                    <a:pt x="340643" y="329603"/>
                  </a:lnTo>
                  <a:lnTo>
                    <a:pt x="340643" y="24818"/>
                  </a:lnTo>
                  <a:cubicBezTo>
                    <a:pt x="340643" y="11075"/>
                    <a:pt x="329505" y="-63"/>
                    <a:pt x="315762" y="-63"/>
                  </a:cubicBezTo>
                  <a:close/>
                  <a:moveTo>
                    <a:pt x="275441" y="227801"/>
                  </a:moveTo>
                  <a:lnTo>
                    <a:pt x="64807" y="227801"/>
                  </a:lnTo>
                  <a:lnTo>
                    <a:pt x="64807" y="210639"/>
                  </a:lnTo>
                  <a:lnTo>
                    <a:pt x="275441" y="210639"/>
                  </a:lnTo>
                  <a:close/>
                  <a:moveTo>
                    <a:pt x="275441" y="167837"/>
                  </a:moveTo>
                  <a:lnTo>
                    <a:pt x="64807" y="167837"/>
                  </a:lnTo>
                  <a:lnTo>
                    <a:pt x="64807" y="150744"/>
                  </a:lnTo>
                  <a:lnTo>
                    <a:pt x="275441" y="150744"/>
                  </a:lnTo>
                  <a:close/>
                  <a:moveTo>
                    <a:pt x="275441" y="107941"/>
                  </a:moveTo>
                  <a:lnTo>
                    <a:pt x="64807" y="107941"/>
                  </a:lnTo>
                  <a:lnTo>
                    <a:pt x="64807" y="90779"/>
                  </a:lnTo>
                  <a:lnTo>
                    <a:pt x="275441" y="90779"/>
                  </a:lnTo>
                  <a:close/>
                </a:path>
              </a:pathLst>
            </a:custGeom>
            <a:solidFill>
              <a:schemeClr val="accent1"/>
            </a:solidFill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2" name="任意多边形: 形状 32">
              <a:extLst>
                <a:ext uri="{FF2B5EF4-FFF2-40B4-BE49-F238E27FC236}">
                  <a16:creationId xmlns:a16="http://schemas.microsoft.com/office/drawing/2014/main" id="{D64F7BD2-B34E-CA95-FC28-AC67F3538B9E}"/>
                </a:ext>
              </a:extLst>
            </p:cNvPr>
            <p:cNvSpPr/>
            <p:nvPr/>
          </p:nvSpPr>
          <p:spPr>
            <a:xfrm>
              <a:off x="9531401" y="1851692"/>
              <a:ext cx="540000" cy="468000"/>
            </a:xfrm>
            <a:custGeom>
              <a:avLst/>
              <a:gdLst>
                <a:gd name="connsiteX0" fmla="*/ 387040 w 681631"/>
                <a:gd name="connsiteY0" fmla="*/ 518313 h 600649"/>
                <a:gd name="connsiteX1" fmla="*/ 398517 w 681631"/>
                <a:gd name="connsiteY1" fmla="*/ 518313 h 600649"/>
                <a:gd name="connsiteX2" fmla="*/ 444756 w 681631"/>
                <a:gd name="connsiteY2" fmla="*/ 564876 h 600649"/>
                <a:gd name="connsiteX3" fmla="*/ 444802 w 681631"/>
                <a:gd name="connsiteY3" fmla="*/ 564923 h 600649"/>
                <a:gd name="connsiteX4" fmla="*/ 444756 w 681631"/>
                <a:gd name="connsiteY4" fmla="*/ 576353 h 600649"/>
                <a:gd name="connsiteX5" fmla="*/ 428589 w 681631"/>
                <a:gd name="connsiteY5" fmla="*/ 592520 h 600649"/>
                <a:gd name="connsiteX6" fmla="*/ 423738 w 681631"/>
                <a:gd name="connsiteY6" fmla="*/ 594784 h 600649"/>
                <a:gd name="connsiteX7" fmla="*/ 373460 w 681631"/>
                <a:gd name="connsiteY7" fmla="*/ 600604 h 600649"/>
                <a:gd name="connsiteX8" fmla="*/ 371930 w 681631"/>
                <a:gd name="connsiteY8" fmla="*/ 600619 h 600649"/>
                <a:gd name="connsiteX9" fmla="*/ 364567 w 681631"/>
                <a:gd name="connsiteY9" fmla="*/ 591873 h 600649"/>
                <a:gd name="connsiteX10" fmla="*/ 368609 w 681631"/>
                <a:gd name="connsiteY10" fmla="*/ 539655 h 600649"/>
                <a:gd name="connsiteX11" fmla="*/ 370873 w 681631"/>
                <a:gd name="connsiteY11" fmla="*/ 534480 h 600649"/>
                <a:gd name="connsiteX12" fmla="*/ 121255 w 681631"/>
                <a:gd name="connsiteY12" fmla="*/ 376529 h 600649"/>
                <a:gd name="connsiteX13" fmla="*/ 412261 w 681631"/>
                <a:gd name="connsiteY13" fmla="*/ 376529 h 600649"/>
                <a:gd name="connsiteX14" fmla="*/ 432469 w 681631"/>
                <a:gd name="connsiteY14" fmla="*/ 396739 h 600649"/>
                <a:gd name="connsiteX15" fmla="*/ 412261 w 681631"/>
                <a:gd name="connsiteY15" fmla="*/ 416947 h 600649"/>
                <a:gd name="connsiteX16" fmla="*/ 121255 w 681631"/>
                <a:gd name="connsiteY16" fmla="*/ 416947 h 600649"/>
                <a:gd name="connsiteX17" fmla="*/ 101045 w 681631"/>
                <a:gd name="connsiteY17" fmla="*/ 396739 h 600649"/>
                <a:gd name="connsiteX18" fmla="*/ 121255 w 681631"/>
                <a:gd name="connsiteY18" fmla="*/ 376529 h 600649"/>
                <a:gd name="connsiteX19" fmla="*/ 557600 w 681631"/>
                <a:gd name="connsiteY19" fmla="*/ 347106 h 600649"/>
                <a:gd name="connsiteX20" fmla="*/ 569079 w 681631"/>
                <a:gd name="connsiteY20" fmla="*/ 347106 h 600649"/>
                <a:gd name="connsiteX21" fmla="*/ 615479 w 681631"/>
                <a:gd name="connsiteY21" fmla="*/ 393504 h 600649"/>
                <a:gd name="connsiteX22" fmla="*/ 615318 w 681631"/>
                <a:gd name="connsiteY22" fmla="*/ 404822 h 600649"/>
                <a:gd name="connsiteX23" fmla="*/ 485982 w 681631"/>
                <a:gd name="connsiteY23" fmla="*/ 534157 h 600649"/>
                <a:gd name="connsiteX24" fmla="*/ 485634 w 681631"/>
                <a:gd name="connsiteY24" fmla="*/ 534514 h 600649"/>
                <a:gd name="connsiteX25" fmla="*/ 474664 w 681631"/>
                <a:gd name="connsiteY25" fmla="*/ 534157 h 600649"/>
                <a:gd name="connsiteX26" fmla="*/ 428265 w 681631"/>
                <a:gd name="connsiteY26" fmla="*/ 487758 h 600649"/>
                <a:gd name="connsiteX27" fmla="*/ 427918 w 681631"/>
                <a:gd name="connsiteY27" fmla="*/ 487403 h 600649"/>
                <a:gd name="connsiteX28" fmla="*/ 428265 w 681631"/>
                <a:gd name="connsiteY28" fmla="*/ 476442 h 600649"/>
                <a:gd name="connsiteX29" fmla="*/ 282925 w 681631"/>
                <a:gd name="connsiteY29" fmla="*/ 295047 h 600649"/>
                <a:gd name="connsiteX30" fmla="*/ 476928 w 681631"/>
                <a:gd name="connsiteY30" fmla="*/ 295047 h 600649"/>
                <a:gd name="connsiteX31" fmla="*/ 497137 w 681631"/>
                <a:gd name="connsiteY31" fmla="*/ 315257 h 600649"/>
                <a:gd name="connsiteX32" fmla="*/ 476928 w 681631"/>
                <a:gd name="connsiteY32" fmla="*/ 335466 h 600649"/>
                <a:gd name="connsiteX33" fmla="*/ 282925 w 681631"/>
                <a:gd name="connsiteY33" fmla="*/ 335466 h 600649"/>
                <a:gd name="connsiteX34" fmla="*/ 262715 w 681631"/>
                <a:gd name="connsiteY34" fmla="*/ 315257 h 600649"/>
                <a:gd name="connsiteX35" fmla="*/ 282925 w 681631"/>
                <a:gd name="connsiteY35" fmla="*/ 295047 h 600649"/>
                <a:gd name="connsiteX36" fmla="*/ 621184 w 681631"/>
                <a:gd name="connsiteY36" fmla="*/ 283197 h 600649"/>
                <a:gd name="connsiteX37" fmla="*/ 632615 w 681631"/>
                <a:gd name="connsiteY37" fmla="*/ 283246 h 600649"/>
                <a:gd name="connsiteX38" fmla="*/ 679015 w 681631"/>
                <a:gd name="connsiteY38" fmla="*/ 329646 h 600649"/>
                <a:gd name="connsiteX39" fmla="*/ 679339 w 681631"/>
                <a:gd name="connsiteY39" fmla="*/ 329646 h 600649"/>
                <a:gd name="connsiteX40" fmla="*/ 679680 w 681631"/>
                <a:gd name="connsiteY40" fmla="*/ 330000 h 600649"/>
                <a:gd name="connsiteX41" fmla="*/ 679015 w 681631"/>
                <a:gd name="connsiteY41" fmla="*/ 340962 h 600649"/>
                <a:gd name="connsiteX42" fmla="*/ 654602 w 681631"/>
                <a:gd name="connsiteY42" fmla="*/ 365374 h 600649"/>
                <a:gd name="connsiteX43" fmla="*/ 654256 w 681631"/>
                <a:gd name="connsiteY43" fmla="*/ 365731 h 600649"/>
                <a:gd name="connsiteX44" fmla="*/ 643286 w 681631"/>
                <a:gd name="connsiteY44" fmla="*/ 365374 h 600649"/>
                <a:gd name="connsiteX45" fmla="*/ 596887 w 681631"/>
                <a:gd name="connsiteY45" fmla="*/ 318974 h 600649"/>
                <a:gd name="connsiteX46" fmla="*/ 596539 w 681631"/>
                <a:gd name="connsiteY46" fmla="*/ 318620 h 600649"/>
                <a:gd name="connsiteX47" fmla="*/ 596887 w 681631"/>
                <a:gd name="connsiteY47" fmla="*/ 307658 h 600649"/>
                <a:gd name="connsiteX48" fmla="*/ 621138 w 681631"/>
                <a:gd name="connsiteY48" fmla="*/ 283246 h 600649"/>
                <a:gd name="connsiteX49" fmla="*/ 621184 w 681631"/>
                <a:gd name="connsiteY49" fmla="*/ 283197 h 600649"/>
                <a:gd name="connsiteX50" fmla="*/ 476928 w 681631"/>
                <a:gd name="connsiteY50" fmla="*/ 214212 h 600649"/>
                <a:gd name="connsiteX51" fmla="*/ 477584 w 681631"/>
                <a:gd name="connsiteY51" fmla="*/ 214229 h 600649"/>
                <a:gd name="connsiteX52" fmla="*/ 497137 w 681631"/>
                <a:gd name="connsiteY52" fmla="*/ 235069 h 600649"/>
                <a:gd name="connsiteX53" fmla="*/ 476928 w 681631"/>
                <a:gd name="connsiteY53" fmla="*/ 255277 h 600649"/>
                <a:gd name="connsiteX54" fmla="*/ 282925 w 681631"/>
                <a:gd name="connsiteY54" fmla="*/ 255277 h 600649"/>
                <a:gd name="connsiteX55" fmla="*/ 262715 w 681631"/>
                <a:gd name="connsiteY55" fmla="*/ 235069 h 600649"/>
                <a:gd name="connsiteX56" fmla="*/ 282925 w 681631"/>
                <a:gd name="connsiteY56" fmla="*/ 214859 h 600649"/>
                <a:gd name="connsiteX57" fmla="*/ 476928 w 681631"/>
                <a:gd name="connsiteY57" fmla="*/ 214859 h 600649"/>
                <a:gd name="connsiteX58" fmla="*/ 129338 w 681631"/>
                <a:gd name="connsiteY58" fmla="*/ 210171 h 600649"/>
                <a:gd name="connsiteX59" fmla="*/ 194005 w 681631"/>
                <a:gd name="connsiteY59" fmla="*/ 210171 h 600649"/>
                <a:gd name="connsiteX60" fmla="*/ 210172 w 681631"/>
                <a:gd name="connsiteY60" fmla="*/ 226338 h 600649"/>
                <a:gd name="connsiteX61" fmla="*/ 210172 w 681631"/>
                <a:gd name="connsiteY61" fmla="*/ 307173 h 600649"/>
                <a:gd name="connsiteX62" fmla="*/ 194005 w 681631"/>
                <a:gd name="connsiteY62" fmla="*/ 323340 h 600649"/>
                <a:gd name="connsiteX63" fmla="*/ 129338 w 681631"/>
                <a:gd name="connsiteY63" fmla="*/ 323340 h 600649"/>
                <a:gd name="connsiteX64" fmla="*/ 113171 w 681631"/>
                <a:gd name="connsiteY64" fmla="*/ 307173 h 600649"/>
                <a:gd name="connsiteX65" fmla="*/ 113171 w 681631"/>
                <a:gd name="connsiteY65" fmla="*/ 226338 h 600649"/>
                <a:gd name="connsiteX66" fmla="*/ 129338 w 681631"/>
                <a:gd name="connsiteY66" fmla="*/ 210171 h 600649"/>
                <a:gd name="connsiteX67" fmla="*/ 194004 w 681631"/>
                <a:gd name="connsiteY67" fmla="*/ 56585 h 600649"/>
                <a:gd name="connsiteX68" fmla="*/ 169755 w 681631"/>
                <a:gd name="connsiteY68" fmla="*/ 80835 h 600649"/>
                <a:gd name="connsiteX69" fmla="*/ 194004 w 681631"/>
                <a:gd name="connsiteY69" fmla="*/ 105086 h 600649"/>
                <a:gd name="connsiteX70" fmla="*/ 258672 w 681631"/>
                <a:gd name="connsiteY70" fmla="*/ 105086 h 600649"/>
                <a:gd name="connsiteX71" fmla="*/ 282924 w 681631"/>
                <a:gd name="connsiteY71" fmla="*/ 80835 h 600649"/>
                <a:gd name="connsiteX72" fmla="*/ 258672 w 681631"/>
                <a:gd name="connsiteY72" fmla="*/ 56585 h 600649"/>
                <a:gd name="connsiteX73" fmla="*/ 97002 w 681631"/>
                <a:gd name="connsiteY73" fmla="*/ 48501 h 600649"/>
                <a:gd name="connsiteX74" fmla="*/ 64668 w 681631"/>
                <a:gd name="connsiteY74" fmla="*/ 80835 h 600649"/>
                <a:gd name="connsiteX75" fmla="*/ 97002 w 681631"/>
                <a:gd name="connsiteY75" fmla="*/ 113169 h 600649"/>
                <a:gd name="connsiteX76" fmla="*/ 129336 w 681631"/>
                <a:gd name="connsiteY76" fmla="*/ 80835 h 600649"/>
                <a:gd name="connsiteX77" fmla="*/ 97002 w 681631"/>
                <a:gd name="connsiteY77" fmla="*/ 48501 h 600649"/>
                <a:gd name="connsiteX78" fmla="*/ 64668 w 681631"/>
                <a:gd name="connsiteY78" fmla="*/ 0 h 600649"/>
                <a:gd name="connsiteX79" fmla="*/ 517344 w 681631"/>
                <a:gd name="connsiteY79" fmla="*/ 0 h 600649"/>
                <a:gd name="connsiteX80" fmla="*/ 582012 w 681631"/>
                <a:gd name="connsiteY80" fmla="*/ 64668 h 600649"/>
                <a:gd name="connsiteX81" fmla="*/ 582012 w 681631"/>
                <a:gd name="connsiteY81" fmla="*/ 265624 h 600649"/>
                <a:gd name="connsiteX82" fmla="*/ 517344 w 681631"/>
                <a:gd name="connsiteY82" fmla="*/ 330292 h 600649"/>
                <a:gd name="connsiteX83" fmla="*/ 517344 w 681631"/>
                <a:gd name="connsiteY83" fmla="*/ 177837 h 600649"/>
                <a:gd name="connsiteX84" fmla="*/ 501177 w 681631"/>
                <a:gd name="connsiteY84" fmla="*/ 161670 h 600649"/>
                <a:gd name="connsiteX85" fmla="*/ 80835 w 681631"/>
                <a:gd name="connsiteY85" fmla="*/ 161670 h 600649"/>
                <a:gd name="connsiteX86" fmla="*/ 64668 w 681631"/>
                <a:gd name="connsiteY86" fmla="*/ 177837 h 600649"/>
                <a:gd name="connsiteX87" fmla="*/ 64668 w 681631"/>
                <a:gd name="connsiteY87" fmla="*/ 452676 h 600649"/>
                <a:gd name="connsiteX88" fmla="*/ 80835 w 681631"/>
                <a:gd name="connsiteY88" fmla="*/ 468843 h 600649"/>
                <a:gd name="connsiteX89" fmla="*/ 378793 w 681631"/>
                <a:gd name="connsiteY89" fmla="*/ 468843 h 600649"/>
                <a:gd name="connsiteX90" fmla="*/ 364081 w 681631"/>
                <a:gd name="connsiteY90" fmla="*/ 483392 h 600649"/>
                <a:gd name="connsiteX91" fmla="*/ 341933 w 681631"/>
                <a:gd name="connsiteY91" fmla="*/ 505542 h 600649"/>
                <a:gd name="connsiteX92" fmla="*/ 328514 w 681631"/>
                <a:gd name="connsiteY92" fmla="*/ 533511 h 600649"/>
                <a:gd name="connsiteX93" fmla="*/ 64668 w 681631"/>
                <a:gd name="connsiteY93" fmla="*/ 533511 h 600649"/>
                <a:gd name="connsiteX94" fmla="*/ 0 w 681631"/>
                <a:gd name="connsiteY94" fmla="*/ 468843 h 600649"/>
                <a:gd name="connsiteX95" fmla="*/ 0 w 681631"/>
                <a:gd name="connsiteY95" fmla="*/ 64668 h 600649"/>
                <a:gd name="connsiteX96" fmla="*/ 64668 w 681631"/>
                <a:gd name="connsiteY96" fmla="*/ 0 h 600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681631" h="600649">
                  <a:moveTo>
                    <a:pt x="387040" y="518313"/>
                  </a:moveTo>
                  <a:cubicBezTo>
                    <a:pt x="390238" y="515210"/>
                    <a:pt x="395320" y="515210"/>
                    <a:pt x="398517" y="518313"/>
                  </a:cubicBezTo>
                  <a:lnTo>
                    <a:pt x="444756" y="564876"/>
                  </a:lnTo>
                  <a:cubicBezTo>
                    <a:pt x="444771" y="564891"/>
                    <a:pt x="444786" y="564906"/>
                    <a:pt x="444802" y="564923"/>
                  </a:cubicBezTo>
                  <a:cubicBezTo>
                    <a:pt x="447947" y="568092"/>
                    <a:pt x="447926" y="573216"/>
                    <a:pt x="444756" y="576353"/>
                  </a:cubicBezTo>
                  <a:lnTo>
                    <a:pt x="428589" y="592520"/>
                  </a:lnTo>
                  <a:cubicBezTo>
                    <a:pt x="427283" y="593813"/>
                    <a:pt x="425569" y="594623"/>
                    <a:pt x="423738" y="594784"/>
                  </a:cubicBezTo>
                  <a:lnTo>
                    <a:pt x="373460" y="600604"/>
                  </a:lnTo>
                  <a:cubicBezTo>
                    <a:pt x="372951" y="600652"/>
                    <a:pt x="372438" y="600669"/>
                    <a:pt x="371930" y="600619"/>
                  </a:cubicBezTo>
                  <a:cubicBezTo>
                    <a:pt x="367482" y="600232"/>
                    <a:pt x="364186" y="596320"/>
                    <a:pt x="364567" y="591873"/>
                  </a:cubicBezTo>
                  <a:lnTo>
                    <a:pt x="368609" y="539655"/>
                  </a:lnTo>
                  <a:cubicBezTo>
                    <a:pt x="368636" y="537698"/>
                    <a:pt x="369452" y="535822"/>
                    <a:pt x="370873" y="534480"/>
                  </a:cubicBezTo>
                  <a:close/>
                  <a:moveTo>
                    <a:pt x="121255" y="376529"/>
                  </a:moveTo>
                  <a:lnTo>
                    <a:pt x="412261" y="376529"/>
                  </a:lnTo>
                  <a:cubicBezTo>
                    <a:pt x="423422" y="376529"/>
                    <a:pt x="432469" y="385582"/>
                    <a:pt x="432469" y="396739"/>
                  </a:cubicBezTo>
                  <a:cubicBezTo>
                    <a:pt x="432469" y="407894"/>
                    <a:pt x="423422" y="416947"/>
                    <a:pt x="412261" y="416947"/>
                  </a:cubicBezTo>
                  <a:lnTo>
                    <a:pt x="121255" y="416947"/>
                  </a:lnTo>
                  <a:cubicBezTo>
                    <a:pt x="110093" y="416947"/>
                    <a:pt x="101045" y="407894"/>
                    <a:pt x="101045" y="396739"/>
                  </a:cubicBezTo>
                  <a:cubicBezTo>
                    <a:pt x="101045" y="385582"/>
                    <a:pt x="110093" y="376529"/>
                    <a:pt x="121255" y="376529"/>
                  </a:cubicBezTo>
                  <a:close/>
                  <a:moveTo>
                    <a:pt x="557600" y="347106"/>
                  </a:moveTo>
                  <a:cubicBezTo>
                    <a:pt x="560798" y="344001"/>
                    <a:pt x="565882" y="344001"/>
                    <a:pt x="569079" y="347106"/>
                  </a:cubicBezTo>
                  <a:lnTo>
                    <a:pt x="615479" y="393504"/>
                  </a:lnTo>
                  <a:cubicBezTo>
                    <a:pt x="618431" y="396722"/>
                    <a:pt x="618359" y="401685"/>
                    <a:pt x="615318" y="404822"/>
                  </a:cubicBezTo>
                  <a:lnTo>
                    <a:pt x="485982" y="534157"/>
                  </a:lnTo>
                  <a:cubicBezTo>
                    <a:pt x="485870" y="534271"/>
                    <a:pt x="485753" y="534400"/>
                    <a:pt x="485634" y="534514"/>
                  </a:cubicBezTo>
                  <a:cubicBezTo>
                    <a:pt x="482509" y="537440"/>
                    <a:pt x="477597" y="537277"/>
                    <a:pt x="474664" y="534157"/>
                  </a:cubicBezTo>
                  <a:lnTo>
                    <a:pt x="428265" y="487758"/>
                  </a:lnTo>
                  <a:cubicBezTo>
                    <a:pt x="428146" y="487646"/>
                    <a:pt x="428029" y="487532"/>
                    <a:pt x="427918" y="487403"/>
                  </a:cubicBezTo>
                  <a:cubicBezTo>
                    <a:pt x="424985" y="484282"/>
                    <a:pt x="425140" y="479368"/>
                    <a:pt x="428265" y="476442"/>
                  </a:cubicBezTo>
                  <a:close/>
                  <a:moveTo>
                    <a:pt x="282925" y="295047"/>
                  </a:moveTo>
                  <a:lnTo>
                    <a:pt x="476928" y="295047"/>
                  </a:lnTo>
                  <a:cubicBezTo>
                    <a:pt x="488090" y="295047"/>
                    <a:pt x="497137" y="304101"/>
                    <a:pt x="497137" y="315257"/>
                  </a:cubicBezTo>
                  <a:cubicBezTo>
                    <a:pt x="497137" y="326412"/>
                    <a:pt x="488090" y="335466"/>
                    <a:pt x="476928" y="335466"/>
                  </a:cubicBezTo>
                  <a:lnTo>
                    <a:pt x="282925" y="335466"/>
                  </a:lnTo>
                  <a:cubicBezTo>
                    <a:pt x="271763" y="335466"/>
                    <a:pt x="262715" y="326412"/>
                    <a:pt x="262715" y="315257"/>
                  </a:cubicBezTo>
                  <a:cubicBezTo>
                    <a:pt x="262715" y="304101"/>
                    <a:pt x="271763" y="295047"/>
                    <a:pt x="282925" y="295047"/>
                  </a:cubicBezTo>
                  <a:close/>
                  <a:moveTo>
                    <a:pt x="621184" y="283197"/>
                  </a:moveTo>
                  <a:cubicBezTo>
                    <a:pt x="624354" y="280062"/>
                    <a:pt x="629472" y="280077"/>
                    <a:pt x="632615" y="283246"/>
                  </a:cubicBezTo>
                  <a:lnTo>
                    <a:pt x="679015" y="329646"/>
                  </a:lnTo>
                  <a:lnTo>
                    <a:pt x="679339" y="329646"/>
                  </a:lnTo>
                  <a:cubicBezTo>
                    <a:pt x="679456" y="329758"/>
                    <a:pt x="679572" y="329888"/>
                    <a:pt x="679680" y="330000"/>
                  </a:cubicBezTo>
                  <a:cubicBezTo>
                    <a:pt x="682522" y="333218"/>
                    <a:pt x="682225" y="338117"/>
                    <a:pt x="679015" y="340962"/>
                  </a:cubicBezTo>
                  <a:lnTo>
                    <a:pt x="654602" y="365374"/>
                  </a:lnTo>
                  <a:cubicBezTo>
                    <a:pt x="654492" y="365488"/>
                    <a:pt x="654375" y="365617"/>
                    <a:pt x="654256" y="365731"/>
                  </a:cubicBezTo>
                  <a:cubicBezTo>
                    <a:pt x="651130" y="368657"/>
                    <a:pt x="646219" y="368494"/>
                    <a:pt x="643286" y="365374"/>
                  </a:cubicBezTo>
                  <a:lnTo>
                    <a:pt x="596887" y="318974"/>
                  </a:lnTo>
                  <a:cubicBezTo>
                    <a:pt x="596768" y="318862"/>
                    <a:pt x="596651" y="318749"/>
                    <a:pt x="596539" y="318620"/>
                  </a:cubicBezTo>
                  <a:cubicBezTo>
                    <a:pt x="593606" y="315498"/>
                    <a:pt x="593762" y="310585"/>
                    <a:pt x="596887" y="307658"/>
                  </a:cubicBezTo>
                  <a:lnTo>
                    <a:pt x="621138" y="283246"/>
                  </a:lnTo>
                  <a:cubicBezTo>
                    <a:pt x="621153" y="283231"/>
                    <a:pt x="621169" y="283214"/>
                    <a:pt x="621184" y="283197"/>
                  </a:cubicBezTo>
                  <a:close/>
                  <a:moveTo>
                    <a:pt x="476928" y="214212"/>
                  </a:moveTo>
                  <a:cubicBezTo>
                    <a:pt x="477147" y="214212"/>
                    <a:pt x="477366" y="214212"/>
                    <a:pt x="477584" y="214229"/>
                  </a:cubicBezTo>
                  <a:cubicBezTo>
                    <a:pt x="488740" y="214584"/>
                    <a:pt x="497493" y="223913"/>
                    <a:pt x="497137" y="235069"/>
                  </a:cubicBezTo>
                  <a:cubicBezTo>
                    <a:pt x="497137" y="246224"/>
                    <a:pt x="488090" y="255277"/>
                    <a:pt x="476928" y="255277"/>
                  </a:cubicBezTo>
                  <a:lnTo>
                    <a:pt x="282925" y="255277"/>
                  </a:lnTo>
                  <a:cubicBezTo>
                    <a:pt x="271763" y="255277"/>
                    <a:pt x="262715" y="246224"/>
                    <a:pt x="262715" y="235069"/>
                  </a:cubicBezTo>
                  <a:cubicBezTo>
                    <a:pt x="262715" y="223913"/>
                    <a:pt x="271763" y="214859"/>
                    <a:pt x="282925" y="214859"/>
                  </a:cubicBezTo>
                  <a:lnTo>
                    <a:pt x="476928" y="214859"/>
                  </a:lnTo>
                  <a:close/>
                  <a:moveTo>
                    <a:pt x="129338" y="210171"/>
                  </a:moveTo>
                  <a:lnTo>
                    <a:pt x="194005" y="210171"/>
                  </a:lnTo>
                  <a:cubicBezTo>
                    <a:pt x="202935" y="210171"/>
                    <a:pt x="210172" y="217414"/>
                    <a:pt x="210172" y="226338"/>
                  </a:cubicBezTo>
                  <a:lnTo>
                    <a:pt x="210172" y="307173"/>
                  </a:lnTo>
                  <a:cubicBezTo>
                    <a:pt x="210172" y="316098"/>
                    <a:pt x="202935" y="323340"/>
                    <a:pt x="194005" y="323340"/>
                  </a:cubicBezTo>
                  <a:lnTo>
                    <a:pt x="129338" y="323340"/>
                  </a:lnTo>
                  <a:cubicBezTo>
                    <a:pt x="120408" y="323340"/>
                    <a:pt x="113171" y="316098"/>
                    <a:pt x="113171" y="307173"/>
                  </a:cubicBezTo>
                  <a:lnTo>
                    <a:pt x="113171" y="226338"/>
                  </a:lnTo>
                  <a:cubicBezTo>
                    <a:pt x="113171" y="217414"/>
                    <a:pt x="120408" y="210171"/>
                    <a:pt x="129338" y="210171"/>
                  </a:cubicBezTo>
                  <a:close/>
                  <a:moveTo>
                    <a:pt x="194004" y="56585"/>
                  </a:moveTo>
                  <a:cubicBezTo>
                    <a:pt x="180612" y="56585"/>
                    <a:pt x="169755" y="67448"/>
                    <a:pt x="169755" y="80835"/>
                  </a:cubicBezTo>
                  <a:cubicBezTo>
                    <a:pt x="169755" y="94222"/>
                    <a:pt x="180612" y="105086"/>
                    <a:pt x="194004" y="105086"/>
                  </a:cubicBezTo>
                  <a:lnTo>
                    <a:pt x="258672" y="105086"/>
                  </a:lnTo>
                  <a:cubicBezTo>
                    <a:pt x="272066" y="105086"/>
                    <a:pt x="282924" y="94222"/>
                    <a:pt x="282924" y="80835"/>
                  </a:cubicBezTo>
                  <a:cubicBezTo>
                    <a:pt x="282924" y="67448"/>
                    <a:pt x="272066" y="56585"/>
                    <a:pt x="258672" y="56585"/>
                  </a:cubicBezTo>
                  <a:close/>
                  <a:moveTo>
                    <a:pt x="97002" y="48501"/>
                  </a:moveTo>
                  <a:cubicBezTo>
                    <a:pt x="79145" y="48501"/>
                    <a:pt x="64668" y="62971"/>
                    <a:pt x="64668" y="80835"/>
                  </a:cubicBezTo>
                  <a:cubicBezTo>
                    <a:pt x="64668" y="98699"/>
                    <a:pt x="79145" y="113169"/>
                    <a:pt x="97002" y="113169"/>
                  </a:cubicBezTo>
                  <a:cubicBezTo>
                    <a:pt x="114860" y="113169"/>
                    <a:pt x="129336" y="98699"/>
                    <a:pt x="129336" y="80835"/>
                  </a:cubicBezTo>
                  <a:cubicBezTo>
                    <a:pt x="129336" y="62971"/>
                    <a:pt x="114860" y="48501"/>
                    <a:pt x="97002" y="48501"/>
                  </a:cubicBezTo>
                  <a:close/>
                  <a:moveTo>
                    <a:pt x="64668" y="0"/>
                  </a:moveTo>
                  <a:lnTo>
                    <a:pt x="517344" y="0"/>
                  </a:lnTo>
                  <a:cubicBezTo>
                    <a:pt x="553059" y="0"/>
                    <a:pt x="582012" y="28955"/>
                    <a:pt x="582012" y="64668"/>
                  </a:cubicBezTo>
                  <a:lnTo>
                    <a:pt x="582012" y="265624"/>
                  </a:lnTo>
                  <a:lnTo>
                    <a:pt x="517344" y="330292"/>
                  </a:lnTo>
                  <a:lnTo>
                    <a:pt x="517344" y="177837"/>
                  </a:lnTo>
                  <a:cubicBezTo>
                    <a:pt x="517344" y="168912"/>
                    <a:pt x="510107" y="161670"/>
                    <a:pt x="501177" y="161670"/>
                  </a:cubicBezTo>
                  <a:lnTo>
                    <a:pt x="80835" y="161670"/>
                  </a:lnTo>
                  <a:cubicBezTo>
                    <a:pt x="71906" y="161670"/>
                    <a:pt x="64668" y="168912"/>
                    <a:pt x="64668" y="177837"/>
                  </a:cubicBezTo>
                  <a:lnTo>
                    <a:pt x="64668" y="452676"/>
                  </a:lnTo>
                  <a:cubicBezTo>
                    <a:pt x="64668" y="461600"/>
                    <a:pt x="71906" y="468843"/>
                    <a:pt x="80835" y="468843"/>
                  </a:cubicBezTo>
                  <a:lnTo>
                    <a:pt x="378793" y="468843"/>
                  </a:lnTo>
                  <a:lnTo>
                    <a:pt x="364081" y="483392"/>
                  </a:lnTo>
                  <a:lnTo>
                    <a:pt x="341933" y="505542"/>
                  </a:lnTo>
                  <a:cubicBezTo>
                    <a:pt x="334519" y="513140"/>
                    <a:pt x="329804" y="522970"/>
                    <a:pt x="328514" y="533511"/>
                  </a:cubicBezTo>
                  <a:lnTo>
                    <a:pt x="64668" y="533511"/>
                  </a:lnTo>
                  <a:cubicBezTo>
                    <a:pt x="28953" y="533511"/>
                    <a:pt x="0" y="504556"/>
                    <a:pt x="0" y="468843"/>
                  </a:cubicBezTo>
                  <a:lnTo>
                    <a:pt x="0" y="64668"/>
                  </a:lnTo>
                  <a:cubicBezTo>
                    <a:pt x="0" y="28955"/>
                    <a:pt x="28953" y="0"/>
                    <a:pt x="6466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86309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47E80A83-1DD4-B75A-43D3-A91668043A3E}"/>
              </a:ext>
            </a:extLst>
          </p:cNvPr>
          <p:cNvSpPr txBox="1"/>
          <p:nvPr/>
        </p:nvSpPr>
        <p:spPr>
          <a:xfrm>
            <a:off x="609600" y="406809"/>
            <a:ext cx="246221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工作完成情况</a:t>
            </a:r>
          </a:p>
        </p:txBody>
      </p:sp>
      <p:sp>
        <p:nvSpPr>
          <p:cNvPr id="3" name="文本占位符 9">
            <a:extLst>
              <a:ext uri="{FF2B5EF4-FFF2-40B4-BE49-F238E27FC236}">
                <a16:creationId xmlns:a16="http://schemas.microsoft.com/office/drawing/2014/main" id="{6C66412C-AF30-7215-19A3-7EBBB2F96118}"/>
              </a:ext>
            </a:extLst>
          </p:cNvPr>
          <p:cNvSpPr txBox="1">
            <a:spLocks/>
          </p:cNvSpPr>
          <p:nvPr/>
        </p:nvSpPr>
        <p:spPr>
          <a:xfrm>
            <a:off x="3141663" y="655320"/>
            <a:ext cx="1744067" cy="1992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/Completion of work</a:t>
            </a: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66A4D001-EB50-CBDF-330E-B1292E71A849}"/>
              </a:ext>
            </a:extLst>
          </p:cNvPr>
          <p:cNvGrpSpPr/>
          <p:nvPr/>
        </p:nvGrpSpPr>
        <p:grpSpPr>
          <a:xfrm>
            <a:off x="774245" y="1698545"/>
            <a:ext cx="10643510" cy="4205300"/>
            <a:chOff x="1147121" y="1817813"/>
            <a:chExt cx="10643510" cy="4205300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A25C4830-0A5C-6714-F46D-04653EC63466}"/>
                </a:ext>
              </a:extLst>
            </p:cNvPr>
            <p:cNvSpPr txBox="1"/>
            <p:nvPr/>
          </p:nvSpPr>
          <p:spPr>
            <a:xfrm>
              <a:off x="1147121" y="2229061"/>
              <a:ext cx="7659580" cy="10273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1000"/>
                </a:spcAft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cs typeface="+mn-ea"/>
                  <a:sym typeface="+mn-lt"/>
                </a:rPr>
                <a:t>单击此处输入你的正文，文字是您思想的提炼，为了最终演示发布的良好效果，请尽量言简意赅的阐述观点。单击此处输入你的正文，文字是您思想的提炼，为了最终演示发布的良好效果，请尽量言简意赅的阐述观点。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3C140EFC-DF6F-E987-F587-D6E5436E27BF}"/>
                </a:ext>
              </a:extLst>
            </p:cNvPr>
            <p:cNvSpPr txBox="1"/>
            <p:nvPr/>
          </p:nvSpPr>
          <p:spPr>
            <a:xfrm>
              <a:off x="1425816" y="1817813"/>
              <a:ext cx="1985797" cy="397160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accent1"/>
                  </a:solidFill>
                  <a:latin typeface="+mj-ea"/>
                  <a:ea typeface="+mj-ea"/>
                </a:rPr>
                <a:t>请添加小标题</a:t>
              </a: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E8581D13-9E70-DF7A-7BD5-CDD1A2462D99}"/>
                </a:ext>
              </a:extLst>
            </p:cNvPr>
            <p:cNvSpPr/>
            <p:nvPr/>
          </p:nvSpPr>
          <p:spPr>
            <a:xfrm>
              <a:off x="1260656" y="1829055"/>
              <a:ext cx="62832" cy="357751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矩形: 圆角 17">
              <a:extLst>
                <a:ext uri="{FF2B5EF4-FFF2-40B4-BE49-F238E27FC236}">
                  <a16:creationId xmlns:a16="http://schemas.microsoft.com/office/drawing/2014/main" id="{5346F549-4402-D8D0-7E0E-86D676006848}"/>
                </a:ext>
              </a:extLst>
            </p:cNvPr>
            <p:cNvSpPr/>
            <p:nvPr/>
          </p:nvSpPr>
          <p:spPr>
            <a:xfrm>
              <a:off x="1214131" y="3722081"/>
              <a:ext cx="3651192" cy="2301032"/>
            </a:xfrm>
            <a:prstGeom prst="roundRect">
              <a:avLst>
                <a:gd name="adj" fmla="val 11086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27000" dist="101600" dir="2700000" algn="tl" rotWithShape="0">
                <a:schemeClr val="accent1">
                  <a:lumMod val="50000"/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矩形: 圆顶角 18">
              <a:extLst>
                <a:ext uri="{FF2B5EF4-FFF2-40B4-BE49-F238E27FC236}">
                  <a16:creationId xmlns:a16="http://schemas.microsoft.com/office/drawing/2014/main" id="{BBBA3E93-4F65-FD54-766B-57BC73CCF3A9}"/>
                </a:ext>
              </a:extLst>
            </p:cNvPr>
            <p:cNvSpPr/>
            <p:nvPr/>
          </p:nvSpPr>
          <p:spPr>
            <a:xfrm>
              <a:off x="1214131" y="3722082"/>
              <a:ext cx="3651192" cy="886295"/>
            </a:xfrm>
            <a:prstGeom prst="round2SameRect">
              <a:avLst>
                <a:gd name="adj1" fmla="val 26186"/>
                <a:gd name="adj2" fmla="val 0"/>
              </a:avLst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A5F92523-DB00-EA82-6C74-B90A987F988E}"/>
                </a:ext>
              </a:extLst>
            </p:cNvPr>
            <p:cNvSpPr txBox="1"/>
            <p:nvPr/>
          </p:nvSpPr>
          <p:spPr>
            <a:xfrm>
              <a:off x="2046829" y="3966650"/>
              <a:ext cx="1985797" cy="397160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请添加小标题</a:t>
              </a: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92856467-0A46-156A-A93A-FF3A6FFD913A}"/>
                </a:ext>
              </a:extLst>
            </p:cNvPr>
            <p:cNvSpPr txBox="1"/>
            <p:nvPr/>
          </p:nvSpPr>
          <p:spPr>
            <a:xfrm>
              <a:off x="1346837" y="4637793"/>
              <a:ext cx="3385780" cy="10273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cs typeface="+mn-ea"/>
                  <a:sym typeface="+mn-lt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  <p:sp>
          <p:nvSpPr>
            <p:cNvPr id="16" name="矩形: 圆角 21">
              <a:extLst>
                <a:ext uri="{FF2B5EF4-FFF2-40B4-BE49-F238E27FC236}">
                  <a16:creationId xmlns:a16="http://schemas.microsoft.com/office/drawing/2014/main" id="{BF2DAB91-21FF-8F8B-F27F-3F9461C94CD8}"/>
                </a:ext>
              </a:extLst>
            </p:cNvPr>
            <p:cNvSpPr/>
            <p:nvPr/>
          </p:nvSpPr>
          <p:spPr>
            <a:xfrm>
              <a:off x="5155509" y="3722081"/>
              <a:ext cx="3651192" cy="2301032"/>
            </a:xfrm>
            <a:prstGeom prst="roundRect">
              <a:avLst>
                <a:gd name="adj" fmla="val 11086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27000" dist="101600" dir="2700000" algn="tl" rotWithShape="0">
                <a:schemeClr val="accent1">
                  <a:lumMod val="50000"/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矩形: 圆顶角 22">
              <a:extLst>
                <a:ext uri="{FF2B5EF4-FFF2-40B4-BE49-F238E27FC236}">
                  <a16:creationId xmlns:a16="http://schemas.microsoft.com/office/drawing/2014/main" id="{932ECE5F-E7AA-2BA9-AEB6-B1FA04356FD8}"/>
                </a:ext>
              </a:extLst>
            </p:cNvPr>
            <p:cNvSpPr/>
            <p:nvPr/>
          </p:nvSpPr>
          <p:spPr>
            <a:xfrm>
              <a:off x="5155509" y="3722082"/>
              <a:ext cx="3651192" cy="886295"/>
            </a:xfrm>
            <a:prstGeom prst="round2SameRect">
              <a:avLst>
                <a:gd name="adj1" fmla="val 26186"/>
                <a:gd name="adj2" fmla="val 0"/>
              </a:avLst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2C408270-F82A-DB96-32A2-337B20970697}"/>
                </a:ext>
              </a:extLst>
            </p:cNvPr>
            <p:cNvSpPr txBox="1"/>
            <p:nvPr/>
          </p:nvSpPr>
          <p:spPr>
            <a:xfrm>
              <a:off x="5988207" y="3966650"/>
              <a:ext cx="1985797" cy="397160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请添加小标题</a:t>
              </a: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6F784854-4575-F610-7FF4-68464D52F3A6}"/>
                </a:ext>
              </a:extLst>
            </p:cNvPr>
            <p:cNvSpPr txBox="1"/>
            <p:nvPr/>
          </p:nvSpPr>
          <p:spPr>
            <a:xfrm>
              <a:off x="5288215" y="4637793"/>
              <a:ext cx="3385780" cy="10273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cs typeface="+mn-ea"/>
                  <a:sym typeface="+mn-lt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  <p:sp>
          <p:nvSpPr>
            <p:cNvPr id="23" name="矩形: 圆角 25">
              <a:extLst>
                <a:ext uri="{FF2B5EF4-FFF2-40B4-BE49-F238E27FC236}">
                  <a16:creationId xmlns:a16="http://schemas.microsoft.com/office/drawing/2014/main" id="{E825786F-AC18-BA8E-2A07-A58AED5B93CC}"/>
                </a:ext>
              </a:extLst>
            </p:cNvPr>
            <p:cNvSpPr/>
            <p:nvPr/>
          </p:nvSpPr>
          <p:spPr>
            <a:xfrm>
              <a:off x="9286775" y="1829055"/>
              <a:ext cx="2503856" cy="4194058"/>
            </a:xfrm>
            <a:prstGeom prst="roundRect">
              <a:avLst>
                <a:gd name="adj" fmla="val 8165"/>
              </a:avLst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18AEA47E-9347-3623-91A9-3E17280646E2}"/>
                </a:ext>
              </a:extLst>
            </p:cNvPr>
            <p:cNvSpPr/>
            <p:nvPr/>
          </p:nvSpPr>
          <p:spPr>
            <a:xfrm>
              <a:off x="9948049" y="2152561"/>
              <a:ext cx="1181307" cy="1181307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BEBA12E1-3D58-3FDD-D5A7-695E40946937}"/>
                </a:ext>
              </a:extLst>
            </p:cNvPr>
            <p:cNvSpPr txBox="1"/>
            <p:nvPr/>
          </p:nvSpPr>
          <p:spPr>
            <a:xfrm>
              <a:off x="9457922" y="3928699"/>
              <a:ext cx="2161562" cy="17998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  <a:cs typeface="+mn-ea"/>
                  <a:sym typeface="+mn-lt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7ED8C8B4-68BB-B4DF-3814-63E3F0542A08}"/>
                </a:ext>
              </a:extLst>
            </p:cNvPr>
            <p:cNvSpPr txBox="1"/>
            <p:nvPr/>
          </p:nvSpPr>
          <p:spPr>
            <a:xfrm>
              <a:off x="9545805" y="3498512"/>
              <a:ext cx="1985797" cy="397160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请添加小标题</a:t>
              </a:r>
            </a:p>
          </p:txBody>
        </p: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08CE23D7-6FAE-2D17-4C62-C6FFB59AC2C6}"/>
                </a:ext>
              </a:extLst>
            </p:cNvPr>
            <p:cNvGrpSpPr/>
            <p:nvPr/>
          </p:nvGrpSpPr>
          <p:grpSpPr>
            <a:xfrm>
              <a:off x="10245742" y="2479734"/>
              <a:ext cx="585921" cy="526961"/>
              <a:chOff x="6856569" y="5509043"/>
              <a:chExt cx="388239" cy="349171"/>
            </a:xfrm>
          </p:grpSpPr>
          <p:sp>
            <p:nvSpPr>
              <p:cNvPr id="31" name="任意多边形: 形状 292">
                <a:extLst>
                  <a:ext uri="{FF2B5EF4-FFF2-40B4-BE49-F238E27FC236}">
                    <a16:creationId xmlns:a16="http://schemas.microsoft.com/office/drawing/2014/main" id="{7FD29827-A903-7EC8-5BC7-E2648F1AE783}"/>
                  </a:ext>
                </a:extLst>
              </p:cNvPr>
              <p:cNvSpPr/>
              <p:nvPr/>
            </p:nvSpPr>
            <p:spPr>
              <a:xfrm>
                <a:off x="6856569" y="5656277"/>
                <a:ext cx="144547" cy="201937"/>
              </a:xfrm>
              <a:custGeom>
                <a:avLst/>
                <a:gdLst>
                  <a:gd name="connsiteX0" fmla="*/ 140194 w 202244"/>
                  <a:gd name="connsiteY0" fmla="*/ -51 h 282542"/>
                  <a:gd name="connsiteX1" fmla="*/ 25020 w 202244"/>
                  <a:gd name="connsiteY1" fmla="*/ -51 h 282542"/>
                  <a:gd name="connsiteX2" fmla="*/ 1069 w 202244"/>
                  <a:gd name="connsiteY2" fmla="*/ 22418 h 282542"/>
                  <a:gd name="connsiteX3" fmla="*/ 1241 w 202244"/>
                  <a:gd name="connsiteY3" fmla="*/ 26071 h 282542"/>
                  <a:gd name="connsiteX4" fmla="*/ 1 w 202244"/>
                  <a:gd name="connsiteY4" fmla="*/ 252971 h 282542"/>
                  <a:gd name="connsiteX5" fmla="*/ 1 w 202244"/>
                  <a:gd name="connsiteY5" fmla="*/ 254901 h 282542"/>
                  <a:gd name="connsiteX6" fmla="*/ 31017 w 202244"/>
                  <a:gd name="connsiteY6" fmla="*/ 282471 h 282542"/>
                  <a:gd name="connsiteX7" fmla="*/ 178378 w 202244"/>
                  <a:gd name="connsiteY7" fmla="*/ 282471 h 282542"/>
                  <a:gd name="connsiteX8" fmla="*/ 202184 w 202244"/>
                  <a:gd name="connsiteY8" fmla="*/ 259863 h 282542"/>
                  <a:gd name="connsiteX9" fmla="*/ 202088 w 202244"/>
                  <a:gd name="connsiteY9" fmla="*/ 257037 h 282542"/>
                  <a:gd name="connsiteX10" fmla="*/ 169762 w 202244"/>
                  <a:gd name="connsiteY10" fmla="*/ 20557 h 282542"/>
                  <a:gd name="connsiteX11" fmla="*/ 169349 w 202244"/>
                  <a:gd name="connsiteY11" fmla="*/ 20557 h 282542"/>
                  <a:gd name="connsiteX12" fmla="*/ 140194 w 202244"/>
                  <a:gd name="connsiteY12" fmla="*/ -51 h 282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2244" h="282542">
                    <a:moveTo>
                      <a:pt x="140194" y="-51"/>
                    </a:moveTo>
                    <a:lnTo>
                      <a:pt x="25020" y="-51"/>
                    </a:lnTo>
                    <a:cubicBezTo>
                      <a:pt x="12201" y="-465"/>
                      <a:pt x="1476" y="9598"/>
                      <a:pt x="1069" y="22418"/>
                    </a:cubicBezTo>
                    <a:cubicBezTo>
                      <a:pt x="1035" y="23659"/>
                      <a:pt x="1090" y="24831"/>
                      <a:pt x="1241" y="26071"/>
                    </a:cubicBezTo>
                    <a:lnTo>
                      <a:pt x="1" y="252971"/>
                    </a:lnTo>
                    <a:cubicBezTo>
                      <a:pt x="-68" y="253591"/>
                      <a:pt x="-68" y="254281"/>
                      <a:pt x="1" y="254901"/>
                    </a:cubicBezTo>
                    <a:cubicBezTo>
                      <a:pt x="2268" y="270409"/>
                      <a:pt x="15357" y="282057"/>
                      <a:pt x="31017" y="282471"/>
                    </a:cubicBezTo>
                    <a:lnTo>
                      <a:pt x="178378" y="282471"/>
                    </a:lnTo>
                    <a:cubicBezTo>
                      <a:pt x="191205" y="282815"/>
                      <a:pt x="201860" y="272683"/>
                      <a:pt x="202184" y="259863"/>
                    </a:cubicBezTo>
                    <a:cubicBezTo>
                      <a:pt x="202212" y="258898"/>
                      <a:pt x="202177" y="258002"/>
                      <a:pt x="202088" y="257037"/>
                    </a:cubicBezTo>
                    <a:lnTo>
                      <a:pt x="169762" y="20557"/>
                    </a:lnTo>
                    <a:lnTo>
                      <a:pt x="169349" y="20557"/>
                    </a:lnTo>
                    <a:cubicBezTo>
                      <a:pt x="164607" y="8496"/>
                      <a:pt x="153152" y="363"/>
                      <a:pt x="140194" y="-5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32" name="任意多边形: 形状 293">
                <a:extLst>
                  <a:ext uri="{FF2B5EF4-FFF2-40B4-BE49-F238E27FC236}">
                    <a16:creationId xmlns:a16="http://schemas.microsoft.com/office/drawing/2014/main" id="{426DCD63-CA26-BBFB-B171-E72285B55B61}"/>
                  </a:ext>
                </a:extLst>
              </p:cNvPr>
              <p:cNvSpPr/>
              <p:nvPr/>
            </p:nvSpPr>
            <p:spPr>
              <a:xfrm>
                <a:off x="6991188" y="5509043"/>
                <a:ext cx="253620" cy="347441"/>
              </a:xfrm>
              <a:custGeom>
                <a:avLst/>
                <a:gdLst>
                  <a:gd name="connsiteX0" fmla="*/ 354566 w 354855"/>
                  <a:gd name="connsiteY0" fmla="*/ 303825 h 486125"/>
                  <a:gd name="connsiteX1" fmla="*/ 333131 w 354855"/>
                  <a:gd name="connsiteY1" fmla="*/ 265090 h 486125"/>
                  <a:gd name="connsiteX2" fmla="*/ 347811 w 354855"/>
                  <a:gd name="connsiteY2" fmla="*/ 239105 h 486125"/>
                  <a:gd name="connsiteX3" fmla="*/ 329753 w 354855"/>
                  <a:gd name="connsiteY3" fmla="*/ 183966 h 486125"/>
                  <a:gd name="connsiteX4" fmla="*/ 285021 w 354855"/>
                  <a:gd name="connsiteY4" fmla="*/ 165356 h 486125"/>
                  <a:gd name="connsiteX5" fmla="*/ 179911 w 354855"/>
                  <a:gd name="connsiteY5" fmla="*/ 165356 h 486125"/>
                  <a:gd name="connsiteX6" fmla="*/ 180807 w 354855"/>
                  <a:gd name="connsiteY6" fmla="*/ 105047 h 486125"/>
                  <a:gd name="connsiteX7" fmla="*/ 148413 w 354855"/>
                  <a:gd name="connsiteY7" fmla="*/ 17650 h 486125"/>
                  <a:gd name="connsiteX8" fmla="*/ 121601 w 354855"/>
                  <a:gd name="connsiteY8" fmla="*/ 488 h 486125"/>
                  <a:gd name="connsiteX9" fmla="*/ 112779 w 354855"/>
                  <a:gd name="connsiteY9" fmla="*/ -63 h 486125"/>
                  <a:gd name="connsiteX10" fmla="*/ 65979 w 354855"/>
                  <a:gd name="connsiteY10" fmla="*/ 24680 h 486125"/>
                  <a:gd name="connsiteX11" fmla="*/ 67840 w 354855"/>
                  <a:gd name="connsiteY11" fmla="*/ 48115 h 486125"/>
                  <a:gd name="connsiteX12" fmla="*/ 70252 w 354855"/>
                  <a:gd name="connsiteY12" fmla="*/ 91675 h 486125"/>
                  <a:gd name="connsiteX13" fmla="*/ -51 w 354855"/>
                  <a:gd name="connsiteY13" fmla="*/ 216291 h 486125"/>
                  <a:gd name="connsiteX14" fmla="*/ 32826 w 354855"/>
                  <a:gd name="connsiteY14" fmla="*/ 459388 h 486125"/>
                  <a:gd name="connsiteX15" fmla="*/ 130837 w 354855"/>
                  <a:gd name="connsiteY15" fmla="*/ 486062 h 486125"/>
                  <a:gd name="connsiteX16" fmla="*/ 262276 w 354855"/>
                  <a:gd name="connsiteY16" fmla="*/ 486062 h 486125"/>
                  <a:gd name="connsiteX17" fmla="*/ 310110 w 354855"/>
                  <a:gd name="connsiteY17" fmla="*/ 458975 h 486125"/>
                  <a:gd name="connsiteX18" fmla="*/ 308593 w 354855"/>
                  <a:gd name="connsiteY18" fmla="*/ 425684 h 486125"/>
                  <a:gd name="connsiteX19" fmla="*/ 308593 w 354855"/>
                  <a:gd name="connsiteY19" fmla="*/ 423409 h 486125"/>
                  <a:gd name="connsiteX20" fmla="*/ 308593 w 354855"/>
                  <a:gd name="connsiteY20" fmla="*/ 422720 h 486125"/>
                  <a:gd name="connsiteX21" fmla="*/ 338438 w 354855"/>
                  <a:gd name="connsiteY21" fmla="*/ 391222 h 486125"/>
                  <a:gd name="connsiteX22" fmla="*/ 330098 w 354855"/>
                  <a:gd name="connsiteY22" fmla="*/ 349867 h 486125"/>
                  <a:gd name="connsiteX23" fmla="*/ 354566 w 354855"/>
                  <a:gd name="connsiteY23" fmla="*/ 303825 h 486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54855" h="486125">
                    <a:moveTo>
                      <a:pt x="354566" y="303825"/>
                    </a:moveTo>
                    <a:cubicBezTo>
                      <a:pt x="353250" y="288455"/>
                      <a:pt x="345454" y="274395"/>
                      <a:pt x="333131" y="265090"/>
                    </a:cubicBezTo>
                    <a:cubicBezTo>
                      <a:pt x="341677" y="259093"/>
                      <a:pt x="347067" y="249512"/>
                      <a:pt x="347811" y="239105"/>
                    </a:cubicBezTo>
                    <a:cubicBezTo>
                      <a:pt x="349542" y="219048"/>
                      <a:pt x="343022" y="199129"/>
                      <a:pt x="329753" y="183966"/>
                    </a:cubicBezTo>
                    <a:cubicBezTo>
                      <a:pt x="318174" y="171697"/>
                      <a:pt x="301901" y="164873"/>
                      <a:pt x="285021" y="165356"/>
                    </a:cubicBezTo>
                    <a:lnTo>
                      <a:pt x="179911" y="165356"/>
                    </a:lnTo>
                    <a:cubicBezTo>
                      <a:pt x="179911" y="150123"/>
                      <a:pt x="179911" y="126276"/>
                      <a:pt x="180807" y="105047"/>
                    </a:cubicBezTo>
                    <a:cubicBezTo>
                      <a:pt x="182392" y="74513"/>
                      <a:pt x="165299" y="37225"/>
                      <a:pt x="148413" y="17650"/>
                    </a:cubicBezTo>
                    <a:cubicBezTo>
                      <a:pt x="141886" y="8828"/>
                      <a:pt x="132340" y="2721"/>
                      <a:pt x="121601" y="488"/>
                    </a:cubicBezTo>
                    <a:cubicBezTo>
                      <a:pt x="118672" y="130"/>
                      <a:pt x="115728" y="-57"/>
                      <a:pt x="112779" y="-63"/>
                    </a:cubicBezTo>
                    <a:cubicBezTo>
                      <a:pt x="93342" y="-63"/>
                      <a:pt x="70459" y="7725"/>
                      <a:pt x="65979" y="24680"/>
                    </a:cubicBezTo>
                    <a:cubicBezTo>
                      <a:pt x="64655" y="32524"/>
                      <a:pt x="65297" y="40575"/>
                      <a:pt x="67840" y="48115"/>
                    </a:cubicBezTo>
                    <a:cubicBezTo>
                      <a:pt x="71872" y="62272"/>
                      <a:pt x="72699" y="77160"/>
                      <a:pt x="70252" y="91675"/>
                    </a:cubicBezTo>
                    <a:cubicBezTo>
                      <a:pt x="64531" y="123932"/>
                      <a:pt x="15733" y="201955"/>
                      <a:pt x="-51" y="216291"/>
                    </a:cubicBezTo>
                    <a:lnTo>
                      <a:pt x="32826" y="459388"/>
                    </a:lnTo>
                    <a:cubicBezTo>
                      <a:pt x="54468" y="467797"/>
                      <a:pt x="104508" y="486062"/>
                      <a:pt x="130837" y="486062"/>
                    </a:cubicBezTo>
                    <a:lnTo>
                      <a:pt x="262276" y="486062"/>
                    </a:lnTo>
                    <a:cubicBezTo>
                      <a:pt x="271236" y="486062"/>
                      <a:pt x="301150" y="484132"/>
                      <a:pt x="310110" y="458975"/>
                    </a:cubicBezTo>
                    <a:cubicBezTo>
                      <a:pt x="313949" y="448085"/>
                      <a:pt x="313405" y="436161"/>
                      <a:pt x="308593" y="425684"/>
                    </a:cubicBezTo>
                    <a:cubicBezTo>
                      <a:pt x="308593" y="424719"/>
                      <a:pt x="308593" y="423961"/>
                      <a:pt x="308593" y="423409"/>
                    </a:cubicBezTo>
                    <a:cubicBezTo>
                      <a:pt x="308593" y="422858"/>
                      <a:pt x="308593" y="422927"/>
                      <a:pt x="308593" y="422720"/>
                    </a:cubicBezTo>
                    <a:cubicBezTo>
                      <a:pt x="324101" y="419412"/>
                      <a:pt x="335963" y="406868"/>
                      <a:pt x="338438" y="391222"/>
                    </a:cubicBezTo>
                    <a:cubicBezTo>
                      <a:pt x="341533" y="376885"/>
                      <a:pt x="338513" y="361860"/>
                      <a:pt x="330098" y="349867"/>
                    </a:cubicBezTo>
                    <a:cubicBezTo>
                      <a:pt x="347329" y="342010"/>
                      <a:pt x="356427" y="325813"/>
                      <a:pt x="354566" y="30382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40873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47E80A83-1DD4-B75A-43D3-A91668043A3E}"/>
              </a:ext>
            </a:extLst>
          </p:cNvPr>
          <p:cNvSpPr txBox="1"/>
          <p:nvPr/>
        </p:nvSpPr>
        <p:spPr>
          <a:xfrm>
            <a:off x="609600" y="406809"/>
            <a:ext cx="246221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工作完成情况</a:t>
            </a:r>
          </a:p>
        </p:txBody>
      </p:sp>
      <p:sp>
        <p:nvSpPr>
          <p:cNvPr id="3" name="文本占位符 9">
            <a:extLst>
              <a:ext uri="{FF2B5EF4-FFF2-40B4-BE49-F238E27FC236}">
                <a16:creationId xmlns:a16="http://schemas.microsoft.com/office/drawing/2014/main" id="{6C66412C-AF30-7215-19A3-7EBBB2F96118}"/>
              </a:ext>
            </a:extLst>
          </p:cNvPr>
          <p:cNvSpPr txBox="1">
            <a:spLocks/>
          </p:cNvSpPr>
          <p:nvPr/>
        </p:nvSpPr>
        <p:spPr>
          <a:xfrm>
            <a:off x="3141663" y="655320"/>
            <a:ext cx="1744067" cy="1992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/Completion of work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ADF2EEEF-2683-0609-D655-176C6D4BA4E3}"/>
              </a:ext>
            </a:extLst>
          </p:cNvPr>
          <p:cNvSpPr/>
          <p:nvPr/>
        </p:nvSpPr>
        <p:spPr>
          <a:xfrm>
            <a:off x="0" y="6202680"/>
            <a:ext cx="12192000" cy="655320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20207FF7-2533-8E33-88CE-DDEB64F9DA5C}"/>
              </a:ext>
            </a:extLst>
          </p:cNvPr>
          <p:cNvGrpSpPr/>
          <p:nvPr/>
        </p:nvGrpSpPr>
        <p:grpSpPr>
          <a:xfrm>
            <a:off x="1223384" y="1710938"/>
            <a:ext cx="9745233" cy="3666027"/>
            <a:chOff x="1260782" y="1930394"/>
            <a:chExt cx="9745233" cy="3666027"/>
          </a:xfrm>
        </p:grpSpPr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A006792F-FB73-8454-C857-ECE252D16996}"/>
                </a:ext>
              </a:extLst>
            </p:cNvPr>
            <p:cNvGrpSpPr/>
            <p:nvPr/>
          </p:nvGrpSpPr>
          <p:grpSpPr>
            <a:xfrm>
              <a:off x="1335580" y="4132998"/>
              <a:ext cx="2689854" cy="1463423"/>
              <a:chOff x="1185985" y="4132998"/>
              <a:chExt cx="2689854" cy="1463423"/>
            </a:xfrm>
          </p:grpSpPr>
          <p:sp>
            <p:nvSpPr>
              <p:cNvPr id="9" name="文本框 62">
                <a:extLst>
                  <a:ext uri="{FF2B5EF4-FFF2-40B4-BE49-F238E27FC236}">
                    <a16:creationId xmlns:a16="http://schemas.microsoft.com/office/drawing/2014/main" id="{C964FD25-979A-37C6-3816-E43A56E61CFA}"/>
                  </a:ext>
                </a:extLst>
              </p:cNvPr>
              <p:cNvSpPr txBox="1"/>
              <p:nvPr/>
            </p:nvSpPr>
            <p:spPr>
              <a:xfrm>
                <a:off x="1746731" y="4132998"/>
                <a:ext cx="153888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>
                <a:defPPr>
                  <a:defRPr lang="zh-CN"/>
                </a:defPPr>
                <a:lvl1pPr>
                  <a:defRPr sz="2000">
                    <a:solidFill>
                      <a:schemeClr val="accent1"/>
                    </a:solidFill>
                    <a:latin typeface="+mj-ea"/>
                    <a:ea typeface="+mj-ea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请添加小标题</a:t>
                </a:r>
              </a:p>
            </p:txBody>
          </p:sp>
          <p:sp>
            <p:nvSpPr>
              <p:cNvPr id="10" name="文本框 63">
                <a:extLst>
                  <a:ext uri="{FF2B5EF4-FFF2-40B4-BE49-F238E27FC236}">
                    <a16:creationId xmlns:a16="http://schemas.microsoft.com/office/drawing/2014/main" id="{2C86BC38-D4BB-3991-6BE6-8D3EE5A084EC}"/>
                  </a:ext>
                </a:extLst>
              </p:cNvPr>
              <p:cNvSpPr txBox="1"/>
              <p:nvPr/>
            </p:nvSpPr>
            <p:spPr>
              <a:xfrm>
                <a:off x="1185985" y="4774145"/>
                <a:ext cx="2689854" cy="8222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60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zh-CN" altLang="en-US" dirty="0"/>
                  <a:t>单击此处输入你的正文，文字是您思想的提炼，为最终演示发布的良好效果</a:t>
                </a:r>
              </a:p>
            </p:txBody>
          </p:sp>
          <p:cxnSp>
            <p:nvCxnSpPr>
              <p:cNvPr id="18" name="直接连接符 14">
                <a:extLst>
                  <a:ext uri="{FF2B5EF4-FFF2-40B4-BE49-F238E27FC236}">
                    <a16:creationId xmlns:a16="http://schemas.microsoft.com/office/drawing/2014/main" id="{63A600D4-3528-6F21-391B-8CAFCA7F5F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49283" y="4641000"/>
                <a:ext cx="386499" cy="0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EE3AE66C-4B63-7318-74EF-CF6E5329A372}"/>
                </a:ext>
              </a:extLst>
            </p:cNvPr>
            <p:cNvGrpSpPr/>
            <p:nvPr/>
          </p:nvGrpSpPr>
          <p:grpSpPr>
            <a:xfrm>
              <a:off x="4807471" y="4132998"/>
              <a:ext cx="2689854" cy="1463423"/>
              <a:chOff x="4668241" y="4132998"/>
              <a:chExt cx="2689854" cy="1463423"/>
            </a:xfrm>
          </p:grpSpPr>
          <p:sp>
            <p:nvSpPr>
              <p:cNvPr id="11" name="文本框 66">
                <a:extLst>
                  <a:ext uri="{FF2B5EF4-FFF2-40B4-BE49-F238E27FC236}">
                    <a16:creationId xmlns:a16="http://schemas.microsoft.com/office/drawing/2014/main" id="{236AA0D5-424D-3039-DF52-0255139E82E6}"/>
                  </a:ext>
                </a:extLst>
              </p:cNvPr>
              <p:cNvSpPr txBox="1"/>
              <p:nvPr/>
            </p:nvSpPr>
            <p:spPr>
              <a:xfrm>
                <a:off x="4668241" y="4774145"/>
                <a:ext cx="2689854" cy="8222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60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zh-CN" altLang="en-US" dirty="0"/>
                  <a:t>单击此处输入你的正文，文字是您思想的提炼，为最终演示发布的良好效果</a:t>
                </a:r>
              </a:p>
            </p:txBody>
          </p:sp>
          <p:cxnSp>
            <p:nvCxnSpPr>
              <p:cNvPr id="12" name="直接连接符 7">
                <a:extLst>
                  <a:ext uri="{FF2B5EF4-FFF2-40B4-BE49-F238E27FC236}">
                    <a16:creationId xmlns:a16="http://schemas.microsoft.com/office/drawing/2014/main" id="{D2ADA1C9-7336-90C0-6821-78DD9DDCC4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03618" y="4667754"/>
                <a:ext cx="419100" cy="0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文本框 62">
                <a:extLst>
                  <a:ext uri="{FF2B5EF4-FFF2-40B4-BE49-F238E27FC236}">
                    <a16:creationId xmlns:a16="http://schemas.microsoft.com/office/drawing/2014/main" id="{CF5FA753-D2F1-C6BE-19B4-413BC17A8007}"/>
                  </a:ext>
                </a:extLst>
              </p:cNvPr>
              <p:cNvSpPr txBox="1"/>
              <p:nvPr/>
            </p:nvSpPr>
            <p:spPr>
              <a:xfrm>
                <a:off x="5311818" y="4132998"/>
                <a:ext cx="153888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>
                <a:defPPr>
                  <a:defRPr lang="zh-CN"/>
                </a:defPPr>
                <a:lvl1pPr>
                  <a:defRPr sz="2000">
                    <a:solidFill>
                      <a:schemeClr val="accent1"/>
                    </a:solidFill>
                    <a:latin typeface="+mj-ea"/>
                    <a:ea typeface="+mj-ea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请添加小标题</a:t>
                </a:r>
              </a:p>
            </p:txBody>
          </p:sp>
        </p:grp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6DAA8D91-B170-C261-E229-FBF63570E443}"/>
                </a:ext>
              </a:extLst>
            </p:cNvPr>
            <p:cNvGrpSpPr/>
            <p:nvPr/>
          </p:nvGrpSpPr>
          <p:grpSpPr>
            <a:xfrm>
              <a:off x="8260363" y="4132998"/>
              <a:ext cx="2689854" cy="1463423"/>
              <a:chOff x="8155178" y="4132998"/>
              <a:chExt cx="2689854" cy="1463423"/>
            </a:xfrm>
          </p:grpSpPr>
          <p:sp>
            <p:nvSpPr>
              <p:cNvPr id="13" name="文本框 69">
                <a:extLst>
                  <a:ext uri="{FF2B5EF4-FFF2-40B4-BE49-F238E27FC236}">
                    <a16:creationId xmlns:a16="http://schemas.microsoft.com/office/drawing/2014/main" id="{A7BAE317-38E0-12A3-1FC6-7351EB31D02F}"/>
                  </a:ext>
                </a:extLst>
              </p:cNvPr>
              <p:cNvSpPr txBox="1"/>
              <p:nvPr/>
            </p:nvSpPr>
            <p:spPr>
              <a:xfrm>
                <a:off x="8155178" y="4774145"/>
                <a:ext cx="2689854" cy="8222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60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zh-CN" altLang="en-US" dirty="0"/>
                  <a:t>单击此处输入你的正文，文字是您思想的提炼，为最终演示发布的良好效果</a:t>
                </a:r>
              </a:p>
            </p:txBody>
          </p:sp>
          <p:cxnSp>
            <p:nvCxnSpPr>
              <p:cNvPr id="14" name="直接连接符 10">
                <a:extLst>
                  <a:ext uri="{FF2B5EF4-FFF2-40B4-BE49-F238E27FC236}">
                    <a16:creationId xmlns:a16="http://schemas.microsoft.com/office/drawing/2014/main" id="{3F5A74D7-9F56-4104-CA83-406EB2B08E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90555" y="4667754"/>
                <a:ext cx="419100" cy="0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文本框 62">
                <a:extLst>
                  <a:ext uri="{FF2B5EF4-FFF2-40B4-BE49-F238E27FC236}">
                    <a16:creationId xmlns:a16="http://schemas.microsoft.com/office/drawing/2014/main" id="{80F8F37C-457A-F5FF-D020-4B4F27F3FA20}"/>
                  </a:ext>
                </a:extLst>
              </p:cNvPr>
              <p:cNvSpPr txBox="1"/>
              <p:nvPr/>
            </p:nvSpPr>
            <p:spPr>
              <a:xfrm>
                <a:off x="8780574" y="4132998"/>
                <a:ext cx="153888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>
                <a:defPPr>
                  <a:defRPr lang="zh-CN"/>
                </a:defPPr>
                <a:lvl1pPr>
                  <a:defRPr sz="2000">
                    <a:solidFill>
                      <a:schemeClr val="accent1"/>
                    </a:solidFill>
                    <a:latin typeface="+mj-ea"/>
                    <a:ea typeface="+mj-ea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请添加小标题</a:t>
                </a:r>
              </a:p>
            </p:txBody>
          </p:sp>
        </p:grpSp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2E995-4D48-3D37-7BB0-53B6083D3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2674" y="1930394"/>
              <a:ext cx="2839449" cy="1589215"/>
            </a:xfrm>
            <a:prstGeom prst="rect">
              <a:avLst/>
            </a:prstGeom>
            <a:ln w="127000">
              <a:solidFill>
                <a:schemeClr val="bg1"/>
              </a:solidFill>
            </a:ln>
            <a:effectLst>
              <a:outerShdw blurRad="279399" dist="117001" dir="5400000" sx="95000" sy="95000" algn="ctr" rotWithShape="0">
                <a:srgbClr val="000000">
                  <a:alpha val="7000"/>
                </a:srgbClr>
              </a:outerShdw>
            </a:effectLst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2DF3E2BD-D448-D24F-EE11-DB6DEF182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82" y="1954047"/>
              <a:ext cx="2839450" cy="1589216"/>
            </a:xfrm>
            <a:prstGeom prst="rect">
              <a:avLst/>
            </a:prstGeom>
            <a:ln w="127000">
              <a:solidFill>
                <a:schemeClr val="bg1"/>
              </a:solidFill>
            </a:ln>
            <a:effectLst>
              <a:outerShdw blurRad="279399" dist="117001" dir="5400000" sx="95000" sy="95000" algn="ctr" rotWithShape="0">
                <a:srgbClr val="000000">
                  <a:alpha val="7000"/>
                </a:srgbClr>
              </a:outerShdw>
            </a:effectLst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4B870002-8684-5E39-6137-9211FDB7A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565" y="1980060"/>
              <a:ext cx="2801450" cy="1567948"/>
            </a:xfrm>
            <a:prstGeom prst="rect">
              <a:avLst/>
            </a:prstGeom>
            <a:ln w="127000">
              <a:solidFill>
                <a:schemeClr val="bg1"/>
              </a:solidFill>
            </a:ln>
            <a:effectLst>
              <a:outerShdw blurRad="279399" dist="117001" dir="5400000" sx="95000" sy="95000" algn="ctr" rotWithShape="0">
                <a:srgbClr val="000000">
                  <a:alpha val="7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912147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8F943B8B-B156-F0C2-4814-818E0E508762}"/>
              </a:ext>
            </a:extLst>
          </p:cNvPr>
          <p:cNvSpPr txBox="1"/>
          <p:nvPr/>
        </p:nvSpPr>
        <p:spPr>
          <a:xfrm>
            <a:off x="5562398" y="2797887"/>
            <a:ext cx="5539978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r>
              <a:rPr kumimoji="1" lang="zh-CN" alt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业绩成果展示</a:t>
            </a:r>
          </a:p>
        </p:txBody>
      </p:sp>
      <p:sp>
        <p:nvSpPr>
          <p:cNvPr id="28" name="文本占位符 9">
            <a:extLst>
              <a:ext uri="{FF2B5EF4-FFF2-40B4-BE49-F238E27FC236}">
                <a16:creationId xmlns:a16="http://schemas.microsoft.com/office/drawing/2014/main" id="{ED90F2A8-8DD0-8C58-C1A0-000530E56CBB}"/>
              </a:ext>
            </a:extLst>
          </p:cNvPr>
          <p:cNvSpPr txBox="1">
            <a:spLocks/>
          </p:cNvSpPr>
          <p:nvPr/>
        </p:nvSpPr>
        <p:spPr>
          <a:xfrm>
            <a:off x="5562394" y="3970890"/>
            <a:ext cx="1550104" cy="1938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Work results show</a:t>
            </a:r>
          </a:p>
        </p:txBody>
      </p:sp>
      <p:pic>
        <p:nvPicPr>
          <p:cNvPr id="30" name="图片 29" descr="卡通画&#10;&#10;中度可信度描述已自动生成">
            <a:extLst>
              <a:ext uri="{FF2B5EF4-FFF2-40B4-BE49-F238E27FC236}">
                <a16:creationId xmlns:a16="http://schemas.microsoft.com/office/drawing/2014/main" id="{15C7F099-8D68-4F4F-465A-EBE7353A80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6C93AC0-74F4-5CCE-A5A2-93F2F2FB2C0F}"/>
              </a:ext>
            </a:extLst>
          </p:cNvPr>
          <p:cNvSpPr/>
          <p:nvPr/>
        </p:nvSpPr>
        <p:spPr>
          <a:xfrm>
            <a:off x="0" y="0"/>
            <a:ext cx="2667000" cy="6858000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96773294-388F-84CD-EBEA-30C42512F0D1}"/>
              </a:ext>
            </a:extLst>
          </p:cNvPr>
          <p:cNvGrpSpPr/>
          <p:nvPr/>
        </p:nvGrpSpPr>
        <p:grpSpPr>
          <a:xfrm>
            <a:off x="758748" y="603080"/>
            <a:ext cx="385762" cy="383631"/>
            <a:chOff x="3476625" y="306003"/>
            <a:chExt cx="385762" cy="383631"/>
          </a:xfrm>
        </p:grpSpPr>
        <p:sp>
          <p:nvSpPr>
            <p:cNvPr id="18" name="平行四边形 17">
              <a:extLst>
                <a:ext uri="{FF2B5EF4-FFF2-40B4-BE49-F238E27FC236}">
                  <a16:creationId xmlns:a16="http://schemas.microsoft.com/office/drawing/2014/main" id="{A0F25A34-12CC-1A71-3355-037E6D75BB9C}"/>
                </a:ext>
              </a:extLst>
            </p:cNvPr>
            <p:cNvSpPr/>
            <p:nvPr/>
          </p:nvSpPr>
          <p:spPr>
            <a:xfrm>
              <a:off x="3476625" y="406809"/>
              <a:ext cx="257175" cy="282825"/>
            </a:xfrm>
            <a:prstGeom prst="parallelogram">
              <a:avLst/>
            </a:prstGeom>
            <a:solidFill>
              <a:schemeClr val="accent1">
                <a:alpha val="3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平行四边形 18">
              <a:extLst>
                <a:ext uri="{FF2B5EF4-FFF2-40B4-BE49-F238E27FC236}">
                  <a16:creationId xmlns:a16="http://schemas.microsoft.com/office/drawing/2014/main" id="{B9FBFCE4-177A-B975-1094-60562ADC84A0}"/>
                </a:ext>
              </a:extLst>
            </p:cNvPr>
            <p:cNvSpPr/>
            <p:nvPr/>
          </p:nvSpPr>
          <p:spPr>
            <a:xfrm>
              <a:off x="3605212" y="306003"/>
              <a:ext cx="257175" cy="282825"/>
            </a:xfrm>
            <a:prstGeom prst="parallelogram">
              <a:avLst/>
            </a:prstGeom>
            <a:solidFill>
              <a:schemeClr val="accent1">
                <a:alpha val="3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CC3FECA9-EC9D-243B-374F-681A3FAAA7B4}"/>
              </a:ext>
            </a:extLst>
          </p:cNvPr>
          <p:cNvSpPr/>
          <p:nvPr/>
        </p:nvSpPr>
        <p:spPr>
          <a:xfrm rot="10800000">
            <a:off x="912254" y="5278797"/>
            <a:ext cx="337013" cy="726732"/>
          </a:xfrm>
          <a:custGeom>
            <a:avLst/>
            <a:gdLst>
              <a:gd name="connsiteX0" fmla="*/ 263367 w 286227"/>
              <a:gd name="connsiteY0" fmla="*/ 571500 h 617220"/>
              <a:gd name="connsiteX1" fmla="*/ 286227 w 286227"/>
              <a:gd name="connsiteY1" fmla="*/ 594360 h 617220"/>
              <a:gd name="connsiteX2" fmla="*/ 263367 w 286227"/>
              <a:gd name="connsiteY2" fmla="*/ 617220 h 617220"/>
              <a:gd name="connsiteX3" fmla="*/ 240507 w 286227"/>
              <a:gd name="connsiteY3" fmla="*/ 594360 h 617220"/>
              <a:gd name="connsiteX4" fmla="*/ 263367 w 286227"/>
              <a:gd name="connsiteY4" fmla="*/ 571500 h 617220"/>
              <a:gd name="connsiteX5" fmla="*/ 143114 w 286227"/>
              <a:gd name="connsiteY5" fmla="*/ 571500 h 617220"/>
              <a:gd name="connsiteX6" fmla="*/ 165974 w 286227"/>
              <a:gd name="connsiteY6" fmla="*/ 594360 h 617220"/>
              <a:gd name="connsiteX7" fmla="*/ 143114 w 286227"/>
              <a:gd name="connsiteY7" fmla="*/ 617220 h 617220"/>
              <a:gd name="connsiteX8" fmla="*/ 120254 w 286227"/>
              <a:gd name="connsiteY8" fmla="*/ 594360 h 617220"/>
              <a:gd name="connsiteX9" fmla="*/ 143114 w 286227"/>
              <a:gd name="connsiteY9" fmla="*/ 571500 h 617220"/>
              <a:gd name="connsiteX10" fmla="*/ 22860 w 286227"/>
              <a:gd name="connsiteY10" fmla="*/ 571500 h 617220"/>
              <a:gd name="connsiteX11" fmla="*/ 45720 w 286227"/>
              <a:gd name="connsiteY11" fmla="*/ 594360 h 617220"/>
              <a:gd name="connsiteX12" fmla="*/ 22860 w 286227"/>
              <a:gd name="connsiteY12" fmla="*/ 617220 h 617220"/>
              <a:gd name="connsiteX13" fmla="*/ 0 w 286227"/>
              <a:gd name="connsiteY13" fmla="*/ 594360 h 617220"/>
              <a:gd name="connsiteX14" fmla="*/ 22860 w 286227"/>
              <a:gd name="connsiteY14" fmla="*/ 571500 h 617220"/>
              <a:gd name="connsiteX15" fmla="*/ 263367 w 286227"/>
              <a:gd name="connsiteY15" fmla="*/ 428625 h 617220"/>
              <a:gd name="connsiteX16" fmla="*/ 286227 w 286227"/>
              <a:gd name="connsiteY16" fmla="*/ 451485 h 617220"/>
              <a:gd name="connsiteX17" fmla="*/ 263367 w 286227"/>
              <a:gd name="connsiteY17" fmla="*/ 474345 h 617220"/>
              <a:gd name="connsiteX18" fmla="*/ 240507 w 286227"/>
              <a:gd name="connsiteY18" fmla="*/ 451485 h 617220"/>
              <a:gd name="connsiteX19" fmla="*/ 263367 w 286227"/>
              <a:gd name="connsiteY19" fmla="*/ 428625 h 617220"/>
              <a:gd name="connsiteX20" fmla="*/ 143114 w 286227"/>
              <a:gd name="connsiteY20" fmla="*/ 428625 h 617220"/>
              <a:gd name="connsiteX21" fmla="*/ 165974 w 286227"/>
              <a:gd name="connsiteY21" fmla="*/ 451485 h 617220"/>
              <a:gd name="connsiteX22" fmla="*/ 143114 w 286227"/>
              <a:gd name="connsiteY22" fmla="*/ 474345 h 617220"/>
              <a:gd name="connsiteX23" fmla="*/ 120254 w 286227"/>
              <a:gd name="connsiteY23" fmla="*/ 451485 h 617220"/>
              <a:gd name="connsiteX24" fmla="*/ 143114 w 286227"/>
              <a:gd name="connsiteY24" fmla="*/ 428625 h 617220"/>
              <a:gd name="connsiteX25" fmla="*/ 22860 w 286227"/>
              <a:gd name="connsiteY25" fmla="*/ 428625 h 617220"/>
              <a:gd name="connsiteX26" fmla="*/ 45720 w 286227"/>
              <a:gd name="connsiteY26" fmla="*/ 451485 h 617220"/>
              <a:gd name="connsiteX27" fmla="*/ 22860 w 286227"/>
              <a:gd name="connsiteY27" fmla="*/ 474345 h 617220"/>
              <a:gd name="connsiteX28" fmla="*/ 0 w 286227"/>
              <a:gd name="connsiteY28" fmla="*/ 451485 h 617220"/>
              <a:gd name="connsiteX29" fmla="*/ 22860 w 286227"/>
              <a:gd name="connsiteY29" fmla="*/ 428625 h 617220"/>
              <a:gd name="connsiteX30" fmla="*/ 263367 w 286227"/>
              <a:gd name="connsiteY30" fmla="*/ 285750 h 617220"/>
              <a:gd name="connsiteX31" fmla="*/ 286227 w 286227"/>
              <a:gd name="connsiteY31" fmla="*/ 308610 h 617220"/>
              <a:gd name="connsiteX32" fmla="*/ 263367 w 286227"/>
              <a:gd name="connsiteY32" fmla="*/ 331470 h 617220"/>
              <a:gd name="connsiteX33" fmla="*/ 240507 w 286227"/>
              <a:gd name="connsiteY33" fmla="*/ 308610 h 617220"/>
              <a:gd name="connsiteX34" fmla="*/ 263367 w 286227"/>
              <a:gd name="connsiteY34" fmla="*/ 285750 h 617220"/>
              <a:gd name="connsiteX35" fmla="*/ 143114 w 286227"/>
              <a:gd name="connsiteY35" fmla="*/ 285750 h 617220"/>
              <a:gd name="connsiteX36" fmla="*/ 165974 w 286227"/>
              <a:gd name="connsiteY36" fmla="*/ 308610 h 617220"/>
              <a:gd name="connsiteX37" fmla="*/ 143114 w 286227"/>
              <a:gd name="connsiteY37" fmla="*/ 331470 h 617220"/>
              <a:gd name="connsiteX38" fmla="*/ 120254 w 286227"/>
              <a:gd name="connsiteY38" fmla="*/ 308610 h 617220"/>
              <a:gd name="connsiteX39" fmla="*/ 143114 w 286227"/>
              <a:gd name="connsiteY39" fmla="*/ 285750 h 617220"/>
              <a:gd name="connsiteX40" fmla="*/ 22860 w 286227"/>
              <a:gd name="connsiteY40" fmla="*/ 285750 h 617220"/>
              <a:gd name="connsiteX41" fmla="*/ 45720 w 286227"/>
              <a:gd name="connsiteY41" fmla="*/ 308610 h 617220"/>
              <a:gd name="connsiteX42" fmla="*/ 22860 w 286227"/>
              <a:gd name="connsiteY42" fmla="*/ 331470 h 617220"/>
              <a:gd name="connsiteX43" fmla="*/ 0 w 286227"/>
              <a:gd name="connsiteY43" fmla="*/ 308610 h 617220"/>
              <a:gd name="connsiteX44" fmla="*/ 22860 w 286227"/>
              <a:gd name="connsiteY44" fmla="*/ 285750 h 617220"/>
              <a:gd name="connsiteX45" fmla="*/ 263367 w 286227"/>
              <a:gd name="connsiteY45" fmla="*/ 142875 h 617220"/>
              <a:gd name="connsiteX46" fmla="*/ 286227 w 286227"/>
              <a:gd name="connsiteY46" fmla="*/ 165735 h 617220"/>
              <a:gd name="connsiteX47" fmla="*/ 263367 w 286227"/>
              <a:gd name="connsiteY47" fmla="*/ 188595 h 617220"/>
              <a:gd name="connsiteX48" fmla="*/ 240507 w 286227"/>
              <a:gd name="connsiteY48" fmla="*/ 165735 h 617220"/>
              <a:gd name="connsiteX49" fmla="*/ 263367 w 286227"/>
              <a:gd name="connsiteY49" fmla="*/ 142875 h 617220"/>
              <a:gd name="connsiteX50" fmla="*/ 143114 w 286227"/>
              <a:gd name="connsiteY50" fmla="*/ 142875 h 617220"/>
              <a:gd name="connsiteX51" fmla="*/ 165974 w 286227"/>
              <a:gd name="connsiteY51" fmla="*/ 165735 h 617220"/>
              <a:gd name="connsiteX52" fmla="*/ 143114 w 286227"/>
              <a:gd name="connsiteY52" fmla="*/ 188595 h 617220"/>
              <a:gd name="connsiteX53" fmla="*/ 120254 w 286227"/>
              <a:gd name="connsiteY53" fmla="*/ 165735 h 617220"/>
              <a:gd name="connsiteX54" fmla="*/ 143114 w 286227"/>
              <a:gd name="connsiteY54" fmla="*/ 142875 h 617220"/>
              <a:gd name="connsiteX55" fmla="*/ 22860 w 286227"/>
              <a:gd name="connsiteY55" fmla="*/ 142875 h 617220"/>
              <a:gd name="connsiteX56" fmla="*/ 45720 w 286227"/>
              <a:gd name="connsiteY56" fmla="*/ 165735 h 617220"/>
              <a:gd name="connsiteX57" fmla="*/ 22860 w 286227"/>
              <a:gd name="connsiteY57" fmla="*/ 188595 h 617220"/>
              <a:gd name="connsiteX58" fmla="*/ 0 w 286227"/>
              <a:gd name="connsiteY58" fmla="*/ 165735 h 617220"/>
              <a:gd name="connsiteX59" fmla="*/ 22860 w 286227"/>
              <a:gd name="connsiteY59" fmla="*/ 142875 h 617220"/>
              <a:gd name="connsiteX60" fmla="*/ 263367 w 286227"/>
              <a:gd name="connsiteY60" fmla="*/ 0 h 617220"/>
              <a:gd name="connsiteX61" fmla="*/ 286227 w 286227"/>
              <a:gd name="connsiteY61" fmla="*/ 22860 h 617220"/>
              <a:gd name="connsiteX62" fmla="*/ 263367 w 286227"/>
              <a:gd name="connsiteY62" fmla="*/ 45720 h 617220"/>
              <a:gd name="connsiteX63" fmla="*/ 240507 w 286227"/>
              <a:gd name="connsiteY63" fmla="*/ 22860 h 617220"/>
              <a:gd name="connsiteX64" fmla="*/ 263367 w 286227"/>
              <a:gd name="connsiteY64" fmla="*/ 0 h 617220"/>
              <a:gd name="connsiteX65" fmla="*/ 143114 w 286227"/>
              <a:gd name="connsiteY65" fmla="*/ 0 h 617220"/>
              <a:gd name="connsiteX66" fmla="*/ 165974 w 286227"/>
              <a:gd name="connsiteY66" fmla="*/ 22860 h 617220"/>
              <a:gd name="connsiteX67" fmla="*/ 143114 w 286227"/>
              <a:gd name="connsiteY67" fmla="*/ 45720 h 617220"/>
              <a:gd name="connsiteX68" fmla="*/ 120254 w 286227"/>
              <a:gd name="connsiteY68" fmla="*/ 22860 h 617220"/>
              <a:gd name="connsiteX69" fmla="*/ 143114 w 286227"/>
              <a:gd name="connsiteY69" fmla="*/ 0 h 617220"/>
              <a:gd name="connsiteX70" fmla="*/ 22860 w 286227"/>
              <a:gd name="connsiteY70" fmla="*/ 0 h 617220"/>
              <a:gd name="connsiteX71" fmla="*/ 45720 w 286227"/>
              <a:gd name="connsiteY71" fmla="*/ 22860 h 617220"/>
              <a:gd name="connsiteX72" fmla="*/ 22860 w 286227"/>
              <a:gd name="connsiteY72" fmla="*/ 45720 h 617220"/>
              <a:gd name="connsiteX73" fmla="*/ 0 w 286227"/>
              <a:gd name="connsiteY73" fmla="*/ 22860 h 617220"/>
              <a:gd name="connsiteX74" fmla="*/ 22860 w 286227"/>
              <a:gd name="connsiteY74" fmla="*/ 0 h 61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286227" h="617220">
                <a:moveTo>
                  <a:pt x="263367" y="571500"/>
                </a:moveTo>
                <a:cubicBezTo>
                  <a:pt x="275992" y="571500"/>
                  <a:pt x="286227" y="581735"/>
                  <a:pt x="286227" y="594360"/>
                </a:cubicBezTo>
                <a:cubicBezTo>
                  <a:pt x="286227" y="606985"/>
                  <a:pt x="275992" y="617220"/>
                  <a:pt x="263367" y="617220"/>
                </a:cubicBezTo>
                <a:cubicBezTo>
                  <a:pt x="250742" y="617220"/>
                  <a:pt x="240507" y="606985"/>
                  <a:pt x="240507" y="594360"/>
                </a:cubicBezTo>
                <a:cubicBezTo>
                  <a:pt x="240507" y="581735"/>
                  <a:pt x="250742" y="571500"/>
                  <a:pt x="263367" y="571500"/>
                </a:cubicBezTo>
                <a:close/>
                <a:moveTo>
                  <a:pt x="143114" y="571500"/>
                </a:moveTo>
                <a:cubicBezTo>
                  <a:pt x="155739" y="571500"/>
                  <a:pt x="165974" y="581735"/>
                  <a:pt x="165974" y="594360"/>
                </a:cubicBezTo>
                <a:cubicBezTo>
                  <a:pt x="165974" y="606985"/>
                  <a:pt x="155739" y="617220"/>
                  <a:pt x="143114" y="617220"/>
                </a:cubicBezTo>
                <a:cubicBezTo>
                  <a:pt x="130489" y="617220"/>
                  <a:pt x="120254" y="606985"/>
                  <a:pt x="120254" y="594360"/>
                </a:cubicBezTo>
                <a:cubicBezTo>
                  <a:pt x="120254" y="581735"/>
                  <a:pt x="130489" y="571500"/>
                  <a:pt x="143114" y="571500"/>
                </a:cubicBezTo>
                <a:close/>
                <a:moveTo>
                  <a:pt x="22860" y="571500"/>
                </a:moveTo>
                <a:cubicBezTo>
                  <a:pt x="35485" y="571500"/>
                  <a:pt x="45720" y="581735"/>
                  <a:pt x="45720" y="594360"/>
                </a:cubicBezTo>
                <a:cubicBezTo>
                  <a:pt x="45720" y="606985"/>
                  <a:pt x="35485" y="617220"/>
                  <a:pt x="22860" y="617220"/>
                </a:cubicBezTo>
                <a:cubicBezTo>
                  <a:pt x="10235" y="617220"/>
                  <a:pt x="0" y="606985"/>
                  <a:pt x="0" y="594360"/>
                </a:cubicBezTo>
                <a:cubicBezTo>
                  <a:pt x="0" y="581735"/>
                  <a:pt x="10235" y="571500"/>
                  <a:pt x="22860" y="571500"/>
                </a:cubicBezTo>
                <a:close/>
                <a:moveTo>
                  <a:pt x="263367" y="428625"/>
                </a:moveTo>
                <a:cubicBezTo>
                  <a:pt x="275992" y="428625"/>
                  <a:pt x="286227" y="438860"/>
                  <a:pt x="286227" y="451485"/>
                </a:cubicBezTo>
                <a:cubicBezTo>
                  <a:pt x="286227" y="464110"/>
                  <a:pt x="275992" y="474345"/>
                  <a:pt x="263367" y="474345"/>
                </a:cubicBezTo>
                <a:cubicBezTo>
                  <a:pt x="250742" y="474345"/>
                  <a:pt x="240507" y="464110"/>
                  <a:pt x="240507" y="451485"/>
                </a:cubicBezTo>
                <a:cubicBezTo>
                  <a:pt x="240507" y="438860"/>
                  <a:pt x="250742" y="428625"/>
                  <a:pt x="263367" y="428625"/>
                </a:cubicBezTo>
                <a:close/>
                <a:moveTo>
                  <a:pt x="143114" y="428625"/>
                </a:moveTo>
                <a:cubicBezTo>
                  <a:pt x="155739" y="428625"/>
                  <a:pt x="165974" y="438860"/>
                  <a:pt x="165974" y="451485"/>
                </a:cubicBezTo>
                <a:cubicBezTo>
                  <a:pt x="165974" y="464110"/>
                  <a:pt x="155739" y="474345"/>
                  <a:pt x="143114" y="474345"/>
                </a:cubicBezTo>
                <a:cubicBezTo>
                  <a:pt x="130489" y="474345"/>
                  <a:pt x="120254" y="464110"/>
                  <a:pt x="120254" y="451485"/>
                </a:cubicBezTo>
                <a:cubicBezTo>
                  <a:pt x="120254" y="438860"/>
                  <a:pt x="130489" y="428625"/>
                  <a:pt x="143114" y="428625"/>
                </a:cubicBezTo>
                <a:close/>
                <a:moveTo>
                  <a:pt x="22860" y="428625"/>
                </a:moveTo>
                <a:cubicBezTo>
                  <a:pt x="35485" y="428625"/>
                  <a:pt x="45720" y="438860"/>
                  <a:pt x="45720" y="451485"/>
                </a:cubicBezTo>
                <a:cubicBezTo>
                  <a:pt x="45720" y="464110"/>
                  <a:pt x="35485" y="474345"/>
                  <a:pt x="22860" y="474345"/>
                </a:cubicBezTo>
                <a:cubicBezTo>
                  <a:pt x="10235" y="474345"/>
                  <a:pt x="0" y="464110"/>
                  <a:pt x="0" y="451485"/>
                </a:cubicBezTo>
                <a:cubicBezTo>
                  <a:pt x="0" y="438860"/>
                  <a:pt x="10235" y="428625"/>
                  <a:pt x="22860" y="428625"/>
                </a:cubicBezTo>
                <a:close/>
                <a:moveTo>
                  <a:pt x="263367" y="285750"/>
                </a:moveTo>
                <a:cubicBezTo>
                  <a:pt x="275992" y="285750"/>
                  <a:pt x="286227" y="295985"/>
                  <a:pt x="286227" y="308610"/>
                </a:cubicBezTo>
                <a:cubicBezTo>
                  <a:pt x="286227" y="321235"/>
                  <a:pt x="275992" y="331470"/>
                  <a:pt x="263367" y="331470"/>
                </a:cubicBezTo>
                <a:cubicBezTo>
                  <a:pt x="250742" y="331470"/>
                  <a:pt x="240507" y="321235"/>
                  <a:pt x="240507" y="308610"/>
                </a:cubicBezTo>
                <a:cubicBezTo>
                  <a:pt x="240507" y="295985"/>
                  <a:pt x="250742" y="285750"/>
                  <a:pt x="263367" y="285750"/>
                </a:cubicBezTo>
                <a:close/>
                <a:moveTo>
                  <a:pt x="143114" y="285750"/>
                </a:moveTo>
                <a:cubicBezTo>
                  <a:pt x="155739" y="285750"/>
                  <a:pt x="165974" y="295985"/>
                  <a:pt x="165974" y="308610"/>
                </a:cubicBezTo>
                <a:cubicBezTo>
                  <a:pt x="165974" y="321235"/>
                  <a:pt x="155739" y="331470"/>
                  <a:pt x="143114" y="331470"/>
                </a:cubicBezTo>
                <a:cubicBezTo>
                  <a:pt x="130489" y="331470"/>
                  <a:pt x="120254" y="321235"/>
                  <a:pt x="120254" y="308610"/>
                </a:cubicBezTo>
                <a:cubicBezTo>
                  <a:pt x="120254" y="295985"/>
                  <a:pt x="130489" y="285750"/>
                  <a:pt x="143114" y="285750"/>
                </a:cubicBezTo>
                <a:close/>
                <a:moveTo>
                  <a:pt x="22860" y="285750"/>
                </a:moveTo>
                <a:cubicBezTo>
                  <a:pt x="35485" y="285750"/>
                  <a:pt x="45720" y="295985"/>
                  <a:pt x="45720" y="308610"/>
                </a:cubicBezTo>
                <a:cubicBezTo>
                  <a:pt x="45720" y="321235"/>
                  <a:pt x="35485" y="331470"/>
                  <a:pt x="22860" y="331470"/>
                </a:cubicBezTo>
                <a:cubicBezTo>
                  <a:pt x="10235" y="331470"/>
                  <a:pt x="0" y="321235"/>
                  <a:pt x="0" y="308610"/>
                </a:cubicBezTo>
                <a:cubicBezTo>
                  <a:pt x="0" y="295985"/>
                  <a:pt x="10235" y="285750"/>
                  <a:pt x="22860" y="285750"/>
                </a:cubicBezTo>
                <a:close/>
                <a:moveTo>
                  <a:pt x="263367" y="142875"/>
                </a:moveTo>
                <a:cubicBezTo>
                  <a:pt x="275992" y="142875"/>
                  <a:pt x="286227" y="153110"/>
                  <a:pt x="286227" y="165735"/>
                </a:cubicBezTo>
                <a:cubicBezTo>
                  <a:pt x="286227" y="178360"/>
                  <a:pt x="275992" y="188595"/>
                  <a:pt x="263367" y="188595"/>
                </a:cubicBezTo>
                <a:cubicBezTo>
                  <a:pt x="250742" y="188595"/>
                  <a:pt x="240507" y="178360"/>
                  <a:pt x="240507" y="165735"/>
                </a:cubicBezTo>
                <a:cubicBezTo>
                  <a:pt x="240507" y="153110"/>
                  <a:pt x="250742" y="142875"/>
                  <a:pt x="263367" y="142875"/>
                </a:cubicBezTo>
                <a:close/>
                <a:moveTo>
                  <a:pt x="143114" y="142875"/>
                </a:moveTo>
                <a:cubicBezTo>
                  <a:pt x="155739" y="142875"/>
                  <a:pt x="165974" y="153110"/>
                  <a:pt x="165974" y="165735"/>
                </a:cubicBezTo>
                <a:cubicBezTo>
                  <a:pt x="165974" y="178360"/>
                  <a:pt x="155739" y="188595"/>
                  <a:pt x="143114" y="188595"/>
                </a:cubicBezTo>
                <a:cubicBezTo>
                  <a:pt x="130489" y="188595"/>
                  <a:pt x="120254" y="178360"/>
                  <a:pt x="120254" y="165735"/>
                </a:cubicBezTo>
                <a:cubicBezTo>
                  <a:pt x="120254" y="153110"/>
                  <a:pt x="130489" y="142875"/>
                  <a:pt x="143114" y="142875"/>
                </a:cubicBezTo>
                <a:close/>
                <a:moveTo>
                  <a:pt x="22860" y="142875"/>
                </a:moveTo>
                <a:cubicBezTo>
                  <a:pt x="35485" y="142875"/>
                  <a:pt x="45720" y="153110"/>
                  <a:pt x="45720" y="165735"/>
                </a:cubicBezTo>
                <a:cubicBezTo>
                  <a:pt x="45720" y="178360"/>
                  <a:pt x="35485" y="188595"/>
                  <a:pt x="22860" y="188595"/>
                </a:cubicBezTo>
                <a:cubicBezTo>
                  <a:pt x="10235" y="188595"/>
                  <a:pt x="0" y="178360"/>
                  <a:pt x="0" y="165735"/>
                </a:cubicBezTo>
                <a:cubicBezTo>
                  <a:pt x="0" y="153110"/>
                  <a:pt x="10235" y="142875"/>
                  <a:pt x="22860" y="142875"/>
                </a:cubicBezTo>
                <a:close/>
                <a:moveTo>
                  <a:pt x="263367" y="0"/>
                </a:moveTo>
                <a:cubicBezTo>
                  <a:pt x="275992" y="0"/>
                  <a:pt x="286227" y="10235"/>
                  <a:pt x="286227" y="22860"/>
                </a:cubicBezTo>
                <a:cubicBezTo>
                  <a:pt x="286227" y="35485"/>
                  <a:pt x="275992" y="45720"/>
                  <a:pt x="263367" y="45720"/>
                </a:cubicBezTo>
                <a:cubicBezTo>
                  <a:pt x="250742" y="45720"/>
                  <a:pt x="240507" y="35485"/>
                  <a:pt x="240507" y="22860"/>
                </a:cubicBezTo>
                <a:cubicBezTo>
                  <a:pt x="240507" y="10235"/>
                  <a:pt x="250742" y="0"/>
                  <a:pt x="263367" y="0"/>
                </a:cubicBezTo>
                <a:close/>
                <a:moveTo>
                  <a:pt x="143114" y="0"/>
                </a:moveTo>
                <a:cubicBezTo>
                  <a:pt x="155739" y="0"/>
                  <a:pt x="165974" y="10235"/>
                  <a:pt x="165974" y="22860"/>
                </a:cubicBezTo>
                <a:cubicBezTo>
                  <a:pt x="165974" y="35485"/>
                  <a:pt x="155739" y="45720"/>
                  <a:pt x="143114" y="45720"/>
                </a:cubicBezTo>
                <a:cubicBezTo>
                  <a:pt x="130489" y="45720"/>
                  <a:pt x="120254" y="35485"/>
                  <a:pt x="120254" y="22860"/>
                </a:cubicBezTo>
                <a:cubicBezTo>
                  <a:pt x="120254" y="10235"/>
                  <a:pt x="130489" y="0"/>
                  <a:pt x="143114" y="0"/>
                </a:cubicBezTo>
                <a:close/>
                <a:moveTo>
                  <a:pt x="22860" y="0"/>
                </a:moveTo>
                <a:cubicBezTo>
                  <a:pt x="35485" y="0"/>
                  <a:pt x="45720" y="10235"/>
                  <a:pt x="45720" y="22860"/>
                </a:cubicBezTo>
                <a:cubicBezTo>
                  <a:pt x="45720" y="35485"/>
                  <a:pt x="35485" y="45720"/>
                  <a:pt x="22860" y="45720"/>
                </a:cubicBezTo>
                <a:cubicBezTo>
                  <a:pt x="10235" y="45720"/>
                  <a:pt x="0" y="35485"/>
                  <a:pt x="0" y="22860"/>
                </a:cubicBezTo>
                <a:cubicBezTo>
                  <a:pt x="0" y="10235"/>
                  <a:pt x="10235" y="0"/>
                  <a:pt x="22860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gaoding-14">
            <a:extLst>
              <a:ext uri="{FF2B5EF4-FFF2-40B4-BE49-F238E27FC236}">
                <a16:creationId xmlns:a16="http://schemas.microsoft.com/office/drawing/2014/main" id="{7A5BC089-93F6-771A-1F63-921C63BA26AD}"/>
              </a:ext>
            </a:extLst>
          </p:cNvPr>
          <p:cNvSpPr txBox="1"/>
          <p:nvPr/>
        </p:nvSpPr>
        <p:spPr>
          <a:xfrm>
            <a:off x="10615059" y="6151964"/>
            <a:ext cx="97462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  <a:uLnTx/>
                <a:uFillTx/>
                <a:latin typeface="OPPOSans R"/>
                <a:ea typeface="OPPOSans R"/>
                <a:cs typeface="阿里巴巴普惠体 2.0 35 Thin" panose="00020600040101010101" pitchFamily="18" charset="-122"/>
              </a:rPr>
              <a:t>× DESIGN ×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7988964-187C-71C2-56D8-EA2DDA86F20C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7" t="24813" r="43776" b="7432"/>
          <a:stretch/>
        </p:blipFill>
        <p:spPr>
          <a:xfrm>
            <a:off x="1273372" y="1808208"/>
            <a:ext cx="3161692" cy="3735917"/>
          </a:xfrm>
          <a:custGeom>
            <a:avLst/>
            <a:gdLst>
              <a:gd name="connsiteX0" fmla="*/ 5803900 w 5803900"/>
              <a:gd name="connsiteY0" fmla="*/ 0 h 6858000"/>
              <a:gd name="connsiteX1" fmla="*/ 0 w 5803900"/>
              <a:gd name="connsiteY1" fmla="*/ 0 h 6858000"/>
              <a:gd name="connsiteX2" fmla="*/ 0 w 5803900"/>
              <a:gd name="connsiteY2" fmla="*/ 6858000 h 6858000"/>
              <a:gd name="connsiteX3" fmla="*/ 5803900 w 58039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3900" h="6858000">
                <a:moveTo>
                  <a:pt x="5803900" y="0"/>
                </a:moveTo>
                <a:lnTo>
                  <a:pt x="0" y="0"/>
                </a:lnTo>
                <a:lnTo>
                  <a:pt x="0" y="6858000"/>
                </a:lnTo>
                <a:lnTo>
                  <a:pt x="5803900" y="6858000"/>
                </a:lnTo>
                <a:close/>
              </a:path>
            </a:pathLst>
          </a:custGeom>
          <a:ln w="127000">
            <a:solidFill>
              <a:schemeClr val="bg1"/>
            </a:solidFill>
          </a:ln>
          <a:effectLst>
            <a:outerShdw blurRad="609600" dist="393700" dir="5400000" sx="95000" sy="95000" algn="t" rotWithShape="0">
              <a:schemeClr val="accent1">
                <a:alpha val="24000"/>
              </a:schemeClr>
            </a:outerShdw>
          </a:effectLst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4C84BD37-02C7-65DE-324F-59B878D907F4}"/>
              </a:ext>
            </a:extLst>
          </p:cNvPr>
          <p:cNvSpPr txBox="1"/>
          <p:nvPr/>
        </p:nvSpPr>
        <p:spPr>
          <a:xfrm>
            <a:off x="5562394" y="2063515"/>
            <a:ext cx="2950359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7200" b="0" i="0" u="none" strike="noStrike" kern="1200" cap="none" spc="0" normalizeH="0" noProof="0" dirty="0">
                <a:ln>
                  <a:gradFill>
                    <a:gsLst>
                      <a:gs pos="0">
                        <a:schemeClr val="accent1"/>
                      </a:gs>
                      <a:gs pos="61000">
                        <a:schemeClr val="accent2">
                          <a:alpha val="0"/>
                        </a:schemeClr>
                      </a:gs>
                      <a:gs pos="60000">
                        <a:schemeClr val="tx2"/>
                      </a:gs>
                    </a:gsLst>
                    <a:lin ang="5400000" scaled="1"/>
                  </a:gradFill>
                </a:ln>
                <a:noFill/>
                <a:effectLst/>
                <a:uLnTx/>
                <a:uFillTx/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PART 02</a:t>
            </a:r>
            <a:endParaRPr kumimoji="1" lang="zh-CN" altLang="en-US" sz="7200" b="0" i="0" u="none" strike="noStrike" kern="1200" cap="none" spc="0" normalizeH="0" noProof="0" dirty="0">
              <a:ln>
                <a:gradFill>
                  <a:gsLst>
                    <a:gs pos="0">
                      <a:schemeClr val="accent1"/>
                    </a:gs>
                    <a:gs pos="61000">
                      <a:schemeClr val="accent2">
                        <a:alpha val="0"/>
                      </a:schemeClr>
                    </a:gs>
                    <a:gs pos="60000">
                      <a:schemeClr val="tx2"/>
                    </a:gs>
                  </a:gsLst>
                  <a:lin ang="5400000" scaled="1"/>
                </a:gradFill>
              </a:ln>
              <a:noFill/>
              <a:effectLst/>
              <a:uLnTx/>
              <a:uFillTx/>
              <a:latin typeface="+mj-ea"/>
              <a:ea typeface="+mj-ea"/>
              <a:cs typeface="+mn-ea"/>
              <a:sym typeface="汉仪旗黑KW 55S" panose="00020600040101010101" pitchFamily="18" charset="-122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AA22945E-A48F-B1B8-3A42-F65BCC6EDA58}"/>
              </a:ext>
            </a:extLst>
          </p:cNvPr>
          <p:cNvGrpSpPr/>
          <p:nvPr/>
        </p:nvGrpSpPr>
        <p:grpSpPr>
          <a:xfrm>
            <a:off x="606348" y="535621"/>
            <a:ext cx="371475" cy="123824"/>
            <a:chOff x="11125200" y="476250"/>
            <a:chExt cx="371475" cy="123824"/>
          </a:xfrm>
        </p:grpSpPr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022A9C52-EEC4-5DDB-08BF-6FED8B43C9F0}"/>
                </a:ext>
              </a:extLst>
            </p:cNvPr>
            <p:cNvCxnSpPr>
              <a:cxnSpLocks/>
            </p:cNvCxnSpPr>
            <p:nvPr/>
          </p:nvCxnSpPr>
          <p:spPr>
            <a:xfrm>
              <a:off x="11125200" y="476250"/>
              <a:ext cx="371475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6CEDA890-535C-1365-9766-E0A748E9CCD4}"/>
                </a:ext>
              </a:extLst>
            </p:cNvPr>
            <p:cNvCxnSpPr>
              <a:cxnSpLocks/>
            </p:cNvCxnSpPr>
            <p:nvPr/>
          </p:nvCxnSpPr>
          <p:spPr>
            <a:xfrm>
              <a:off x="11125200" y="538162"/>
              <a:ext cx="371475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7B357174-0D78-7F22-2E38-07BEB9F049DC}"/>
                </a:ext>
              </a:extLst>
            </p:cNvPr>
            <p:cNvCxnSpPr>
              <a:cxnSpLocks/>
            </p:cNvCxnSpPr>
            <p:nvPr/>
          </p:nvCxnSpPr>
          <p:spPr>
            <a:xfrm>
              <a:off x="11125200" y="600074"/>
              <a:ext cx="371475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矩形: 对角圆角 31">
            <a:extLst>
              <a:ext uri="{FF2B5EF4-FFF2-40B4-BE49-F238E27FC236}">
                <a16:creationId xmlns:a16="http://schemas.microsoft.com/office/drawing/2014/main" id="{B567E276-406F-82FC-74D7-16F22D2C5381}"/>
              </a:ext>
            </a:extLst>
          </p:cNvPr>
          <p:cNvSpPr/>
          <p:nvPr/>
        </p:nvSpPr>
        <p:spPr>
          <a:xfrm>
            <a:off x="5562394" y="4527480"/>
            <a:ext cx="1685751" cy="391447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1"/>
          </a:solidFill>
          <a:ln w="12700" cap="flat">
            <a:solidFill>
              <a:schemeClr val="bg1"/>
            </a:solidFill>
            <a:prstDash val="solid"/>
            <a:miter/>
          </a:ln>
          <a:effectLst>
            <a:outerShdw blurRad="381000" dist="114300" dir="5400000" sx="96000" sy="96000" algn="t" rotWithShape="0">
              <a:schemeClr val="accent1">
                <a:lumMod val="50000"/>
                <a:alpha val="12000"/>
              </a:schemeClr>
            </a:outerShdw>
          </a:effectLst>
        </p:spPr>
        <p:txBody>
          <a:bodyPr wrap="none" lIns="0" tIns="0" rIns="0" bIns="0" rtlCol="0" anchor="ctr">
            <a:noAutofit/>
          </a:bodyPr>
          <a:lstStyle/>
          <a:p>
            <a:pPr algn="ctr" defTabSz="731520"/>
            <a:r>
              <a:rPr lang="zh-CN" altLang="en-US" dirty="0">
                <a:solidFill>
                  <a:schemeClr val="bg1"/>
                </a:solidFill>
                <a:latin typeface="+mn-ea"/>
                <a:cs typeface="+mn-ea"/>
                <a:sym typeface="汉仪旗黑KW 55S" panose="00020600040101010101" pitchFamily="18" charset="-122"/>
              </a:rPr>
              <a:t>请添加小标题</a:t>
            </a:r>
          </a:p>
        </p:txBody>
      </p:sp>
      <p:sp>
        <p:nvSpPr>
          <p:cNvPr id="33" name="矩形: 对角圆角 32">
            <a:extLst>
              <a:ext uri="{FF2B5EF4-FFF2-40B4-BE49-F238E27FC236}">
                <a16:creationId xmlns:a16="http://schemas.microsoft.com/office/drawing/2014/main" id="{FF21F897-E1FC-CCC6-4E3B-287AB534AD7E}"/>
              </a:ext>
            </a:extLst>
          </p:cNvPr>
          <p:cNvSpPr/>
          <p:nvPr/>
        </p:nvSpPr>
        <p:spPr>
          <a:xfrm>
            <a:off x="7489508" y="4527480"/>
            <a:ext cx="1685751" cy="391447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1"/>
          </a:solidFill>
          <a:ln w="12700" cap="flat">
            <a:solidFill>
              <a:schemeClr val="bg1"/>
            </a:solidFill>
            <a:prstDash val="solid"/>
            <a:miter/>
          </a:ln>
          <a:effectLst>
            <a:outerShdw blurRad="381000" dist="114300" dir="5400000" sx="96000" sy="96000" algn="t" rotWithShape="0">
              <a:schemeClr val="accent1">
                <a:lumMod val="50000"/>
                <a:alpha val="12000"/>
              </a:schemeClr>
            </a:outerShdw>
          </a:effectLst>
        </p:spPr>
        <p:txBody>
          <a:bodyPr wrap="none" lIns="0" tIns="0" rIns="0" bIns="0" rtlCol="0" anchor="ctr">
            <a:noAutofit/>
          </a:bodyPr>
          <a:lstStyle/>
          <a:p>
            <a:pPr algn="ctr" defTabSz="731520"/>
            <a:r>
              <a:rPr lang="zh-CN" altLang="en-US" dirty="0">
                <a:solidFill>
                  <a:schemeClr val="bg1"/>
                </a:solidFill>
                <a:latin typeface="+mn-ea"/>
                <a:cs typeface="+mn-ea"/>
                <a:sym typeface="汉仪旗黑KW 55S" panose="00020600040101010101" pitchFamily="18" charset="-122"/>
              </a:rPr>
              <a:t>请添加小标题</a:t>
            </a:r>
          </a:p>
        </p:txBody>
      </p:sp>
      <p:sp>
        <p:nvSpPr>
          <p:cNvPr id="34" name="矩形: 对角圆角 33">
            <a:extLst>
              <a:ext uri="{FF2B5EF4-FFF2-40B4-BE49-F238E27FC236}">
                <a16:creationId xmlns:a16="http://schemas.microsoft.com/office/drawing/2014/main" id="{89471AC8-EFF2-39DA-3BC3-CC15DDE719D2}"/>
              </a:ext>
            </a:extLst>
          </p:cNvPr>
          <p:cNvSpPr/>
          <p:nvPr/>
        </p:nvSpPr>
        <p:spPr>
          <a:xfrm>
            <a:off x="9416621" y="4527480"/>
            <a:ext cx="1685751" cy="391447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1"/>
          </a:solidFill>
          <a:ln w="12700" cap="flat">
            <a:solidFill>
              <a:schemeClr val="bg1"/>
            </a:solidFill>
            <a:prstDash val="solid"/>
            <a:miter/>
          </a:ln>
          <a:effectLst>
            <a:outerShdw blurRad="381000" dist="114300" dir="5400000" sx="96000" sy="96000" algn="t" rotWithShape="0">
              <a:schemeClr val="accent1">
                <a:lumMod val="50000"/>
                <a:alpha val="12000"/>
              </a:schemeClr>
            </a:outerShdw>
          </a:effectLst>
        </p:spPr>
        <p:txBody>
          <a:bodyPr wrap="none" lIns="0" tIns="0" rIns="0" bIns="0" rtlCol="0" anchor="ctr">
            <a:noAutofit/>
          </a:bodyPr>
          <a:lstStyle/>
          <a:p>
            <a:pPr algn="ctr" defTabSz="731520"/>
            <a:r>
              <a:rPr lang="zh-CN" altLang="en-US" dirty="0">
                <a:solidFill>
                  <a:schemeClr val="bg1"/>
                </a:solidFill>
                <a:latin typeface="+mn-ea"/>
                <a:cs typeface="+mn-ea"/>
                <a:sym typeface="汉仪旗黑KW 55S" panose="00020600040101010101" pitchFamily="18" charset="-122"/>
              </a:rPr>
              <a:t>请添加小标题</a:t>
            </a:r>
          </a:p>
        </p:txBody>
      </p:sp>
    </p:spTree>
    <p:extLst>
      <p:ext uri="{BB962C8B-B14F-4D97-AF65-F5344CB8AC3E}">
        <p14:creationId xmlns:p14="http://schemas.microsoft.com/office/powerpoint/2010/main" val="3388821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卡通画&#10;&#10;中度可信度描述已自动生成">
            <a:extLst>
              <a:ext uri="{FF2B5EF4-FFF2-40B4-BE49-F238E27FC236}">
                <a16:creationId xmlns:a16="http://schemas.microsoft.com/office/drawing/2014/main" id="{D8C9929C-08CB-6514-74AF-0278BA774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BDA17588-B473-696E-5CD9-918AD31347CE}"/>
              </a:ext>
            </a:extLst>
          </p:cNvPr>
          <p:cNvSpPr txBox="1"/>
          <p:nvPr/>
        </p:nvSpPr>
        <p:spPr>
          <a:xfrm>
            <a:off x="609600" y="406809"/>
            <a:ext cx="246221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业绩成果展示</a:t>
            </a:r>
          </a:p>
        </p:txBody>
      </p:sp>
      <p:sp>
        <p:nvSpPr>
          <p:cNvPr id="4" name="文本占位符 9">
            <a:extLst>
              <a:ext uri="{FF2B5EF4-FFF2-40B4-BE49-F238E27FC236}">
                <a16:creationId xmlns:a16="http://schemas.microsoft.com/office/drawing/2014/main" id="{89AE327A-B257-9C40-5706-AAA50B115A28}"/>
              </a:ext>
            </a:extLst>
          </p:cNvPr>
          <p:cNvSpPr txBox="1">
            <a:spLocks/>
          </p:cNvSpPr>
          <p:nvPr/>
        </p:nvSpPr>
        <p:spPr>
          <a:xfrm>
            <a:off x="3141663" y="655320"/>
            <a:ext cx="1622239" cy="1938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/Work results show</a:t>
            </a: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4C22744A-BF62-2D39-7023-DDEFE6D4CCF9}"/>
              </a:ext>
            </a:extLst>
          </p:cNvPr>
          <p:cNvGrpSpPr/>
          <p:nvPr/>
        </p:nvGrpSpPr>
        <p:grpSpPr>
          <a:xfrm>
            <a:off x="695325" y="1669263"/>
            <a:ext cx="10801350" cy="4451695"/>
            <a:chOff x="695325" y="1693647"/>
            <a:chExt cx="10801350" cy="4451695"/>
          </a:xfrm>
        </p:grpSpPr>
        <p:sp>
          <p:nvSpPr>
            <p:cNvPr id="5" name="矩形: 圆角 2">
              <a:extLst>
                <a:ext uri="{FF2B5EF4-FFF2-40B4-BE49-F238E27FC236}">
                  <a16:creationId xmlns:a16="http://schemas.microsoft.com/office/drawing/2014/main" id="{252E9774-1082-6E3F-E7BF-CFDF485FDAC3}"/>
                </a:ext>
              </a:extLst>
            </p:cNvPr>
            <p:cNvSpPr/>
            <p:nvPr/>
          </p:nvSpPr>
          <p:spPr>
            <a:xfrm>
              <a:off x="695325" y="2015802"/>
              <a:ext cx="10801350" cy="3807386"/>
            </a:xfrm>
            <a:prstGeom prst="roundRect">
              <a:avLst>
                <a:gd name="adj" fmla="val 4810"/>
              </a:avLst>
            </a:prstGeom>
            <a:solidFill>
              <a:schemeClr val="bg1"/>
            </a:solidFill>
            <a:ln w="19050" cap="flat" cmpd="sng" algn="ctr">
              <a:solidFill>
                <a:schemeClr val="accent1"/>
              </a:solidFill>
              <a:prstDash val="solid"/>
              <a:miter lim="800000"/>
            </a:ln>
            <a:effectLst>
              <a:outerShdw blurRad="127000" dist="101600" dir="2700000" algn="tl" rotWithShape="0">
                <a:schemeClr val="accent1">
                  <a:lumMod val="50000"/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矩形: 圆角 3">
              <a:extLst>
                <a:ext uri="{FF2B5EF4-FFF2-40B4-BE49-F238E27FC236}">
                  <a16:creationId xmlns:a16="http://schemas.microsoft.com/office/drawing/2014/main" id="{56F25703-963A-BD24-595D-A7BAB617A2BC}"/>
                </a:ext>
              </a:extLst>
            </p:cNvPr>
            <p:cNvSpPr/>
            <p:nvPr/>
          </p:nvSpPr>
          <p:spPr>
            <a:xfrm>
              <a:off x="4103043" y="1693647"/>
              <a:ext cx="3985914" cy="4451695"/>
            </a:xfrm>
            <a:prstGeom prst="roundRect">
              <a:avLst>
                <a:gd name="adj" fmla="val 4810"/>
              </a:avLst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5D01ED00-AC89-2C25-4BB0-A98B5492C584}"/>
                </a:ext>
              </a:extLst>
            </p:cNvPr>
            <p:cNvSpPr txBox="1"/>
            <p:nvPr/>
          </p:nvSpPr>
          <p:spPr>
            <a:xfrm>
              <a:off x="4662140" y="4228402"/>
              <a:ext cx="2867718" cy="15302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zh-CN" altLang="en-US" sz="1600" dirty="0">
                  <a:solidFill>
                    <a:schemeClr val="bg1"/>
                  </a:solidFill>
                  <a:latin typeface="+mn-ea"/>
                  <a:cs typeface="+mn-ea"/>
                  <a:sym typeface="+mn-lt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AFAFC10F-F87C-C8FB-DF01-80D244BA6DE1}"/>
                </a:ext>
              </a:extLst>
            </p:cNvPr>
            <p:cNvSpPr txBox="1"/>
            <p:nvPr/>
          </p:nvSpPr>
          <p:spPr>
            <a:xfrm>
              <a:off x="5018781" y="3770681"/>
              <a:ext cx="2154436" cy="430887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l"/>
              <a:r>
                <a:rPr lang="zh-CN" altLang="en-US" sz="2800" dirty="0">
                  <a:solidFill>
                    <a:schemeClr val="bg1"/>
                  </a:solidFill>
                  <a:latin typeface="+mj-ea"/>
                  <a:ea typeface="+mj-ea"/>
                </a:rPr>
                <a:t>请输入小标题</a:t>
              </a: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252F7B4E-A6AE-3E50-68CC-C8C898144DC0}"/>
                </a:ext>
              </a:extLst>
            </p:cNvPr>
            <p:cNvSpPr/>
            <p:nvPr/>
          </p:nvSpPr>
          <p:spPr>
            <a:xfrm>
              <a:off x="5243418" y="1892282"/>
              <a:ext cx="1705164" cy="170516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F9154C5B-0B32-3C62-57F1-B59382007073}"/>
                </a:ext>
              </a:extLst>
            </p:cNvPr>
            <p:cNvSpPr/>
            <p:nvPr/>
          </p:nvSpPr>
          <p:spPr>
            <a:xfrm>
              <a:off x="5403692" y="2051930"/>
              <a:ext cx="1384616" cy="13846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79400" dist="152400" dir="5400000" sx="96000" sy="96000" algn="t" rotWithShape="0">
                <a:schemeClr val="accent1"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任意多边形: 形状 8">
              <a:extLst>
                <a:ext uri="{FF2B5EF4-FFF2-40B4-BE49-F238E27FC236}">
                  <a16:creationId xmlns:a16="http://schemas.microsoft.com/office/drawing/2014/main" id="{83996605-B93C-1AA9-E4D8-459C479A533B}"/>
                </a:ext>
              </a:extLst>
            </p:cNvPr>
            <p:cNvSpPr/>
            <p:nvPr/>
          </p:nvSpPr>
          <p:spPr>
            <a:xfrm>
              <a:off x="5783580" y="2361283"/>
              <a:ext cx="624840" cy="765908"/>
            </a:xfrm>
            <a:custGeom>
              <a:avLst/>
              <a:gdLst>
                <a:gd name="connsiteX0" fmla="*/ 24831 w 340694"/>
                <a:gd name="connsiteY0" fmla="*/ -63 h 417614"/>
                <a:gd name="connsiteX1" fmla="*/ -51 w 340694"/>
                <a:gd name="connsiteY1" fmla="*/ 24818 h 417614"/>
                <a:gd name="connsiteX2" fmla="*/ -51 w 340694"/>
                <a:gd name="connsiteY2" fmla="*/ 392669 h 417614"/>
                <a:gd name="connsiteX3" fmla="*/ 24831 w 340694"/>
                <a:gd name="connsiteY3" fmla="*/ 417551 h 417614"/>
                <a:gd name="connsiteX4" fmla="*/ 247320 w 340694"/>
                <a:gd name="connsiteY4" fmla="*/ 417551 h 417614"/>
                <a:gd name="connsiteX5" fmla="*/ 247320 w 340694"/>
                <a:gd name="connsiteY5" fmla="*/ 368683 h 417614"/>
                <a:gd name="connsiteX6" fmla="*/ 286469 w 340694"/>
                <a:gd name="connsiteY6" fmla="*/ 329603 h 417614"/>
                <a:gd name="connsiteX7" fmla="*/ 340643 w 340694"/>
                <a:gd name="connsiteY7" fmla="*/ 329603 h 417614"/>
                <a:gd name="connsiteX8" fmla="*/ 340643 w 340694"/>
                <a:gd name="connsiteY8" fmla="*/ 24818 h 417614"/>
                <a:gd name="connsiteX9" fmla="*/ 315762 w 340694"/>
                <a:gd name="connsiteY9" fmla="*/ -63 h 417614"/>
                <a:gd name="connsiteX10" fmla="*/ 275441 w 340694"/>
                <a:gd name="connsiteY10" fmla="*/ 227801 h 417614"/>
                <a:gd name="connsiteX11" fmla="*/ 64807 w 340694"/>
                <a:gd name="connsiteY11" fmla="*/ 227801 h 417614"/>
                <a:gd name="connsiteX12" fmla="*/ 64807 w 340694"/>
                <a:gd name="connsiteY12" fmla="*/ 210639 h 417614"/>
                <a:gd name="connsiteX13" fmla="*/ 275441 w 340694"/>
                <a:gd name="connsiteY13" fmla="*/ 210639 h 417614"/>
                <a:gd name="connsiteX14" fmla="*/ 275441 w 340694"/>
                <a:gd name="connsiteY14" fmla="*/ 167837 h 417614"/>
                <a:gd name="connsiteX15" fmla="*/ 64807 w 340694"/>
                <a:gd name="connsiteY15" fmla="*/ 167837 h 417614"/>
                <a:gd name="connsiteX16" fmla="*/ 64807 w 340694"/>
                <a:gd name="connsiteY16" fmla="*/ 150744 h 417614"/>
                <a:gd name="connsiteX17" fmla="*/ 275441 w 340694"/>
                <a:gd name="connsiteY17" fmla="*/ 150744 h 417614"/>
                <a:gd name="connsiteX18" fmla="*/ 275441 w 340694"/>
                <a:gd name="connsiteY18" fmla="*/ 107941 h 417614"/>
                <a:gd name="connsiteX19" fmla="*/ 64807 w 340694"/>
                <a:gd name="connsiteY19" fmla="*/ 107941 h 417614"/>
                <a:gd name="connsiteX20" fmla="*/ 64807 w 340694"/>
                <a:gd name="connsiteY20" fmla="*/ 90779 h 417614"/>
                <a:gd name="connsiteX21" fmla="*/ 275441 w 340694"/>
                <a:gd name="connsiteY21" fmla="*/ 90779 h 417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0694" h="417614">
                  <a:moveTo>
                    <a:pt x="24831" y="-63"/>
                  </a:moveTo>
                  <a:cubicBezTo>
                    <a:pt x="11087" y="-63"/>
                    <a:pt x="-51" y="11075"/>
                    <a:pt x="-51" y="24818"/>
                  </a:cubicBezTo>
                  <a:lnTo>
                    <a:pt x="-51" y="392669"/>
                  </a:lnTo>
                  <a:cubicBezTo>
                    <a:pt x="-51" y="406413"/>
                    <a:pt x="11087" y="417551"/>
                    <a:pt x="24831" y="417551"/>
                  </a:cubicBezTo>
                  <a:lnTo>
                    <a:pt x="247320" y="417551"/>
                  </a:lnTo>
                  <a:lnTo>
                    <a:pt x="247320" y="368683"/>
                  </a:lnTo>
                  <a:cubicBezTo>
                    <a:pt x="247354" y="347089"/>
                    <a:pt x="264875" y="329603"/>
                    <a:pt x="286469" y="329603"/>
                  </a:cubicBezTo>
                  <a:lnTo>
                    <a:pt x="340643" y="329603"/>
                  </a:lnTo>
                  <a:lnTo>
                    <a:pt x="340643" y="24818"/>
                  </a:lnTo>
                  <a:cubicBezTo>
                    <a:pt x="340643" y="11075"/>
                    <a:pt x="329505" y="-63"/>
                    <a:pt x="315762" y="-63"/>
                  </a:cubicBezTo>
                  <a:close/>
                  <a:moveTo>
                    <a:pt x="275441" y="227801"/>
                  </a:moveTo>
                  <a:lnTo>
                    <a:pt x="64807" y="227801"/>
                  </a:lnTo>
                  <a:lnTo>
                    <a:pt x="64807" y="210639"/>
                  </a:lnTo>
                  <a:lnTo>
                    <a:pt x="275441" y="210639"/>
                  </a:lnTo>
                  <a:close/>
                  <a:moveTo>
                    <a:pt x="275441" y="167837"/>
                  </a:moveTo>
                  <a:lnTo>
                    <a:pt x="64807" y="167837"/>
                  </a:lnTo>
                  <a:lnTo>
                    <a:pt x="64807" y="150744"/>
                  </a:lnTo>
                  <a:lnTo>
                    <a:pt x="275441" y="150744"/>
                  </a:lnTo>
                  <a:close/>
                  <a:moveTo>
                    <a:pt x="275441" y="107941"/>
                  </a:moveTo>
                  <a:lnTo>
                    <a:pt x="64807" y="107941"/>
                  </a:lnTo>
                  <a:lnTo>
                    <a:pt x="64807" y="90779"/>
                  </a:lnTo>
                  <a:lnTo>
                    <a:pt x="275441" y="90779"/>
                  </a:lnTo>
                  <a:close/>
                </a:path>
              </a:pathLst>
            </a:custGeom>
            <a:solidFill>
              <a:schemeClr val="accent1"/>
            </a:solidFill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A1C0AD14-E77C-0A5A-F22C-A0A7AA8A95C1}"/>
                </a:ext>
              </a:extLst>
            </p:cNvPr>
            <p:cNvSpPr txBox="1"/>
            <p:nvPr/>
          </p:nvSpPr>
          <p:spPr>
            <a:xfrm>
              <a:off x="930074" y="3850377"/>
              <a:ext cx="2867718" cy="15302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cs typeface="+mn-ea"/>
                  <a:sym typeface="+mn-lt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8423698C-A475-F520-F865-282A88923A93}"/>
                </a:ext>
              </a:extLst>
            </p:cNvPr>
            <p:cNvSpPr txBox="1"/>
            <p:nvPr/>
          </p:nvSpPr>
          <p:spPr>
            <a:xfrm>
              <a:off x="1286715" y="3392656"/>
              <a:ext cx="2154436" cy="430887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l"/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请添加小标题</a:t>
              </a:r>
            </a:p>
          </p:txBody>
        </p: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18FD797D-1091-6878-BE07-3CDF08C40F72}"/>
                </a:ext>
              </a:extLst>
            </p:cNvPr>
            <p:cNvGrpSpPr/>
            <p:nvPr/>
          </p:nvGrpSpPr>
          <p:grpSpPr>
            <a:xfrm>
              <a:off x="1809406" y="2129278"/>
              <a:ext cx="1109054" cy="1109052"/>
              <a:chOff x="1809406" y="2129278"/>
              <a:chExt cx="1109054" cy="1109052"/>
            </a:xfrm>
          </p:grpSpPr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24BC0A6E-DB11-E4EF-6684-56DB23CBEDA3}"/>
                  </a:ext>
                </a:extLst>
              </p:cNvPr>
              <p:cNvSpPr/>
              <p:nvPr/>
            </p:nvSpPr>
            <p:spPr>
              <a:xfrm>
                <a:off x="1809406" y="2129278"/>
                <a:ext cx="1109054" cy="1109052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CC935ECB-7288-42DC-1003-E904B184EE38}"/>
                  </a:ext>
                </a:extLst>
              </p:cNvPr>
              <p:cNvSpPr/>
              <p:nvPr/>
            </p:nvSpPr>
            <p:spPr>
              <a:xfrm>
                <a:off x="1913650" y="2232896"/>
                <a:ext cx="900566" cy="900564"/>
              </a:xfrm>
              <a:prstGeom prst="ellipse">
                <a:avLst/>
              </a:prstGeom>
              <a:solidFill>
                <a:schemeClr val="accent1"/>
              </a:solidFill>
              <a:ln w="6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8B1A778D-4601-40C9-E3AB-2E078E7BA969}"/>
                </a:ext>
              </a:extLst>
            </p:cNvPr>
            <p:cNvSpPr txBox="1"/>
            <p:nvPr/>
          </p:nvSpPr>
          <p:spPr>
            <a:xfrm>
              <a:off x="8399415" y="3850377"/>
              <a:ext cx="2867718" cy="15302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cs typeface="+mn-ea"/>
                  <a:sym typeface="+mn-lt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DF3156FD-4179-CF7D-912C-FDD9E5F2764F}"/>
                </a:ext>
              </a:extLst>
            </p:cNvPr>
            <p:cNvSpPr txBox="1"/>
            <p:nvPr/>
          </p:nvSpPr>
          <p:spPr>
            <a:xfrm>
              <a:off x="8756056" y="3392656"/>
              <a:ext cx="2154436" cy="430887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l"/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请添加小标题</a:t>
              </a:r>
            </a:p>
          </p:txBody>
        </p: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8AFAF2B5-A0E3-0522-3F19-58DCA662FEAA}"/>
                </a:ext>
              </a:extLst>
            </p:cNvPr>
            <p:cNvGrpSpPr/>
            <p:nvPr/>
          </p:nvGrpSpPr>
          <p:grpSpPr>
            <a:xfrm>
              <a:off x="9278747" y="2129278"/>
              <a:ext cx="1109054" cy="1109052"/>
              <a:chOff x="1809406" y="2129278"/>
              <a:chExt cx="1109054" cy="1109052"/>
            </a:xfrm>
          </p:grpSpPr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C1AFEB66-81E9-2987-99F7-BD90E28356A7}"/>
                  </a:ext>
                </a:extLst>
              </p:cNvPr>
              <p:cNvSpPr/>
              <p:nvPr/>
            </p:nvSpPr>
            <p:spPr>
              <a:xfrm>
                <a:off x="1809406" y="2129278"/>
                <a:ext cx="1109054" cy="1109052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1C27DA52-8396-839D-58EB-5891143C6840}"/>
                  </a:ext>
                </a:extLst>
              </p:cNvPr>
              <p:cNvSpPr/>
              <p:nvPr/>
            </p:nvSpPr>
            <p:spPr>
              <a:xfrm>
                <a:off x="1913650" y="2232896"/>
                <a:ext cx="900566" cy="900564"/>
              </a:xfrm>
              <a:prstGeom prst="ellipse">
                <a:avLst/>
              </a:prstGeom>
              <a:solidFill>
                <a:schemeClr val="accent1"/>
              </a:solidFill>
              <a:ln w="6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6" name="组合 35">
                <a:extLst>
                  <a:ext uri="{FF2B5EF4-FFF2-40B4-BE49-F238E27FC236}">
                    <a16:creationId xmlns:a16="http://schemas.microsoft.com/office/drawing/2014/main" id="{42644972-039E-7237-6E09-EE4F403E135A}"/>
                  </a:ext>
                </a:extLst>
              </p:cNvPr>
              <p:cNvGrpSpPr/>
              <p:nvPr/>
            </p:nvGrpSpPr>
            <p:grpSpPr>
              <a:xfrm>
                <a:off x="2160733" y="2468569"/>
                <a:ext cx="406400" cy="429218"/>
                <a:chOff x="4945607" y="4772782"/>
                <a:chExt cx="339509" cy="358573"/>
              </a:xfrm>
              <a:solidFill>
                <a:schemeClr val="bg1"/>
              </a:solidFill>
            </p:grpSpPr>
            <p:sp>
              <p:nvSpPr>
                <p:cNvPr id="37" name="任意多边形: 形状 14">
                  <a:extLst>
                    <a:ext uri="{FF2B5EF4-FFF2-40B4-BE49-F238E27FC236}">
                      <a16:creationId xmlns:a16="http://schemas.microsoft.com/office/drawing/2014/main" id="{E74E8E72-E4C1-24D4-8437-1B9199B08197}"/>
                    </a:ext>
                  </a:extLst>
                </p:cNvPr>
                <p:cNvSpPr/>
                <p:nvPr/>
              </p:nvSpPr>
              <p:spPr>
                <a:xfrm>
                  <a:off x="5024277" y="4772782"/>
                  <a:ext cx="214739" cy="92464"/>
                </a:xfrm>
                <a:custGeom>
                  <a:avLst/>
                  <a:gdLst>
                    <a:gd name="connsiteX0" fmla="*/ 290535 w 300454"/>
                    <a:gd name="connsiteY0" fmla="*/ 93743 h 129372"/>
                    <a:gd name="connsiteX1" fmla="*/ 225746 w 300454"/>
                    <a:gd name="connsiteY1" fmla="*/ 117316 h 129372"/>
                    <a:gd name="connsiteX2" fmla="*/ 289501 w 300454"/>
                    <a:gd name="connsiteY2" fmla="*/ 56386 h 129372"/>
                    <a:gd name="connsiteX3" fmla="*/ 279232 w 300454"/>
                    <a:gd name="connsiteY3" fmla="*/ 48322 h 129372"/>
                    <a:gd name="connsiteX4" fmla="*/ 271926 w 300454"/>
                    <a:gd name="connsiteY4" fmla="*/ 51286 h 129372"/>
                    <a:gd name="connsiteX5" fmla="*/ 228779 w 300454"/>
                    <a:gd name="connsiteY5" fmla="*/ 103324 h 129372"/>
                    <a:gd name="connsiteX6" fmla="*/ 254970 w 300454"/>
                    <a:gd name="connsiteY6" fmla="*/ -63 h 129372"/>
                    <a:gd name="connsiteX7" fmla="*/ -51 w 300454"/>
                    <a:gd name="connsiteY7" fmla="*/ -63 h 129372"/>
                    <a:gd name="connsiteX8" fmla="*/ 41924 w 300454"/>
                    <a:gd name="connsiteY8" fmla="*/ 125655 h 129372"/>
                    <a:gd name="connsiteX9" fmla="*/ 213133 w 300454"/>
                    <a:gd name="connsiteY9" fmla="*/ 125655 h 129372"/>
                    <a:gd name="connsiteX10" fmla="*/ 213133 w 300454"/>
                    <a:gd name="connsiteY10" fmla="*/ 125655 h 129372"/>
                    <a:gd name="connsiteX11" fmla="*/ 238773 w 300454"/>
                    <a:gd name="connsiteY11" fmla="*/ 129308 h 129372"/>
                    <a:gd name="connsiteX12" fmla="*/ 299082 w 300454"/>
                    <a:gd name="connsiteY12" fmla="*/ 111733 h 129372"/>
                    <a:gd name="connsiteX13" fmla="*/ 298255 w 300454"/>
                    <a:gd name="connsiteY13" fmla="*/ 95673 h 129372"/>
                    <a:gd name="connsiteX14" fmla="*/ 290535 w 300454"/>
                    <a:gd name="connsiteY14" fmla="*/ 93743 h 1293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0454" h="129372">
                      <a:moveTo>
                        <a:pt x="290535" y="93743"/>
                      </a:moveTo>
                      <a:cubicBezTo>
                        <a:pt x="262138" y="109941"/>
                        <a:pt x="241875" y="119866"/>
                        <a:pt x="225746" y="117316"/>
                      </a:cubicBezTo>
                      <a:cubicBezTo>
                        <a:pt x="254198" y="106205"/>
                        <a:pt x="277109" y="84307"/>
                        <a:pt x="289501" y="56386"/>
                      </a:cubicBezTo>
                      <a:cubicBezTo>
                        <a:pt x="290742" y="53560"/>
                        <a:pt x="282057" y="49493"/>
                        <a:pt x="279232" y="48322"/>
                      </a:cubicBezTo>
                      <a:cubicBezTo>
                        <a:pt x="276399" y="47129"/>
                        <a:pt x="273125" y="48453"/>
                        <a:pt x="271926" y="51286"/>
                      </a:cubicBezTo>
                      <a:cubicBezTo>
                        <a:pt x="263779" y="72976"/>
                        <a:pt x="248588" y="91303"/>
                        <a:pt x="228779" y="103324"/>
                      </a:cubicBezTo>
                      <a:cubicBezTo>
                        <a:pt x="245286" y="71308"/>
                        <a:pt x="254246" y="35943"/>
                        <a:pt x="254970" y="-63"/>
                      </a:cubicBezTo>
                      <a:lnTo>
                        <a:pt x="-51" y="-63"/>
                      </a:lnTo>
                      <a:cubicBezTo>
                        <a:pt x="-51" y="40189"/>
                        <a:pt x="16146" y="98154"/>
                        <a:pt x="41924" y="125655"/>
                      </a:cubicBezTo>
                      <a:lnTo>
                        <a:pt x="213133" y="125655"/>
                      </a:lnTo>
                      <a:lnTo>
                        <a:pt x="213133" y="125655"/>
                      </a:lnTo>
                      <a:cubicBezTo>
                        <a:pt x="221459" y="128116"/>
                        <a:pt x="230095" y="129343"/>
                        <a:pt x="238773" y="129308"/>
                      </a:cubicBezTo>
                      <a:cubicBezTo>
                        <a:pt x="260071" y="128860"/>
                        <a:pt x="280879" y="122795"/>
                        <a:pt x="299082" y="111733"/>
                      </a:cubicBezTo>
                      <a:cubicBezTo>
                        <a:pt x="301770" y="110216"/>
                        <a:pt x="299771" y="98361"/>
                        <a:pt x="298255" y="95673"/>
                      </a:cubicBezTo>
                      <a:cubicBezTo>
                        <a:pt x="296649" y="93019"/>
                        <a:pt x="293203" y="92158"/>
                        <a:pt x="290535" y="93743"/>
                      </a:cubicBezTo>
                      <a:close/>
                    </a:path>
                  </a:pathLst>
                </a:custGeom>
                <a:grpFill/>
                <a:ln w="6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" name="任意多边形: 形状 15">
                  <a:extLst>
                    <a:ext uri="{FF2B5EF4-FFF2-40B4-BE49-F238E27FC236}">
                      <a16:creationId xmlns:a16="http://schemas.microsoft.com/office/drawing/2014/main" id="{2E372039-C446-7CAF-795D-12D4953EA299}"/>
                    </a:ext>
                  </a:extLst>
                </p:cNvPr>
                <p:cNvSpPr/>
                <p:nvPr/>
              </p:nvSpPr>
              <p:spPr>
                <a:xfrm>
                  <a:off x="4945607" y="4871846"/>
                  <a:ext cx="339509" cy="259509"/>
                </a:xfrm>
                <a:custGeom>
                  <a:avLst/>
                  <a:gdLst>
                    <a:gd name="connsiteX0" fmla="*/ 325066 w 475028"/>
                    <a:gd name="connsiteY0" fmla="*/ -63 h 363095"/>
                    <a:gd name="connsiteX1" fmla="*/ 149860 w 475028"/>
                    <a:gd name="connsiteY1" fmla="*/ -63 h 363095"/>
                    <a:gd name="connsiteX2" fmla="*/ -51 w 475028"/>
                    <a:gd name="connsiteY2" fmla="*/ 220495 h 363095"/>
                    <a:gd name="connsiteX3" fmla="*/ 237463 w 475028"/>
                    <a:gd name="connsiteY3" fmla="*/ 363032 h 363095"/>
                    <a:gd name="connsiteX4" fmla="*/ 474977 w 475028"/>
                    <a:gd name="connsiteY4" fmla="*/ 220495 h 363095"/>
                    <a:gd name="connsiteX5" fmla="*/ 325066 w 475028"/>
                    <a:gd name="connsiteY5" fmla="*/ -63 h 363095"/>
                    <a:gd name="connsiteX6" fmla="*/ 302459 w 475028"/>
                    <a:gd name="connsiteY6" fmla="*/ 215189 h 363095"/>
                    <a:gd name="connsiteX7" fmla="*/ 253592 w 475028"/>
                    <a:gd name="connsiteY7" fmla="*/ 263436 h 363095"/>
                    <a:gd name="connsiteX8" fmla="*/ 253592 w 475028"/>
                    <a:gd name="connsiteY8" fmla="*/ 293831 h 363095"/>
                    <a:gd name="connsiteX9" fmla="*/ 224368 w 475028"/>
                    <a:gd name="connsiteY9" fmla="*/ 293831 h 363095"/>
                    <a:gd name="connsiteX10" fmla="*/ 224368 w 475028"/>
                    <a:gd name="connsiteY10" fmla="*/ 265848 h 363095"/>
                    <a:gd name="connsiteX11" fmla="*/ 172123 w 475028"/>
                    <a:gd name="connsiteY11" fmla="*/ 252063 h 363095"/>
                    <a:gd name="connsiteX12" fmla="*/ 183151 w 475028"/>
                    <a:gd name="connsiteY12" fmla="*/ 217601 h 363095"/>
                    <a:gd name="connsiteX13" fmla="*/ 211685 w 475028"/>
                    <a:gd name="connsiteY13" fmla="*/ 227939 h 363095"/>
                    <a:gd name="connsiteX14" fmla="*/ 256900 w 475028"/>
                    <a:gd name="connsiteY14" fmla="*/ 215809 h 363095"/>
                    <a:gd name="connsiteX15" fmla="*/ 232018 w 475028"/>
                    <a:gd name="connsiteY15" fmla="*/ 190927 h 363095"/>
                    <a:gd name="connsiteX16" fmla="*/ 176878 w 475028"/>
                    <a:gd name="connsiteY16" fmla="*/ 144472 h 363095"/>
                    <a:gd name="connsiteX17" fmla="*/ 223816 w 475028"/>
                    <a:gd name="connsiteY17" fmla="*/ 87195 h 363095"/>
                    <a:gd name="connsiteX18" fmla="*/ 223816 w 475028"/>
                    <a:gd name="connsiteY18" fmla="*/ 57834 h 363095"/>
                    <a:gd name="connsiteX19" fmla="*/ 253178 w 475028"/>
                    <a:gd name="connsiteY19" fmla="*/ 57834 h 363095"/>
                    <a:gd name="connsiteX20" fmla="*/ 253178 w 475028"/>
                    <a:gd name="connsiteY20" fmla="*/ 83542 h 363095"/>
                    <a:gd name="connsiteX21" fmla="*/ 294533 w 475028"/>
                    <a:gd name="connsiteY21" fmla="*/ 93123 h 363095"/>
                    <a:gd name="connsiteX22" fmla="*/ 287640 w 475028"/>
                    <a:gd name="connsiteY22" fmla="*/ 124622 h 363095"/>
                    <a:gd name="connsiteX23" fmla="*/ 239807 w 475028"/>
                    <a:gd name="connsiteY23" fmla="*/ 116488 h 363095"/>
                    <a:gd name="connsiteX24" fmla="*/ 232914 w 475028"/>
                    <a:gd name="connsiteY24" fmla="*/ 146333 h 363095"/>
                    <a:gd name="connsiteX25" fmla="*/ 281161 w 475028"/>
                    <a:gd name="connsiteY25" fmla="*/ 168388 h 363095"/>
                    <a:gd name="connsiteX26" fmla="*/ 302459 w 475028"/>
                    <a:gd name="connsiteY26" fmla="*/ 215189 h 3630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475028" h="363095">
                      <a:moveTo>
                        <a:pt x="325066" y="-63"/>
                      </a:moveTo>
                      <a:lnTo>
                        <a:pt x="149860" y="-63"/>
                      </a:lnTo>
                      <a:cubicBezTo>
                        <a:pt x="59424" y="35805"/>
                        <a:pt x="18" y="123208"/>
                        <a:pt x="-51" y="220495"/>
                      </a:cubicBezTo>
                      <a:cubicBezTo>
                        <a:pt x="-51" y="351452"/>
                        <a:pt x="106300" y="363032"/>
                        <a:pt x="237463" y="363032"/>
                      </a:cubicBezTo>
                      <a:cubicBezTo>
                        <a:pt x="368627" y="363032"/>
                        <a:pt x="474977" y="351659"/>
                        <a:pt x="474977" y="220495"/>
                      </a:cubicBezTo>
                      <a:cubicBezTo>
                        <a:pt x="474908" y="123208"/>
                        <a:pt x="415502" y="35805"/>
                        <a:pt x="325066" y="-63"/>
                      </a:cubicBezTo>
                      <a:close/>
                      <a:moveTo>
                        <a:pt x="302459" y="215189"/>
                      </a:moveTo>
                      <a:cubicBezTo>
                        <a:pt x="299799" y="240883"/>
                        <a:pt x="279321" y="261099"/>
                        <a:pt x="253592" y="263436"/>
                      </a:cubicBezTo>
                      <a:lnTo>
                        <a:pt x="253592" y="293831"/>
                      </a:lnTo>
                      <a:lnTo>
                        <a:pt x="224368" y="293831"/>
                      </a:lnTo>
                      <a:lnTo>
                        <a:pt x="224368" y="265848"/>
                      </a:lnTo>
                      <a:cubicBezTo>
                        <a:pt x="224368" y="265848"/>
                        <a:pt x="191008" y="264125"/>
                        <a:pt x="172123" y="252063"/>
                      </a:cubicBezTo>
                      <a:lnTo>
                        <a:pt x="183151" y="217601"/>
                      </a:lnTo>
                      <a:cubicBezTo>
                        <a:pt x="192180" y="222260"/>
                        <a:pt x="201767" y="225734"/>
                        <a:pt x="211685" y="227939"/>
                      </a:cubicBezTo>
                      <a:cubicBezTo>
                        <a:pt x="227056" y="231110"/>
                        <a:pt x="253661" y="230214"/>
                        <a:pt x="256900" y="215809"/>
                      </a:cubicBezTo>
                      <a:cubicBezTo>
                        <a:pt x="260139" y="201404"/>
                        <a:pt x="250972" y="196372"/>
                        <a:pt x="232018" y="190927"/>
                      </a:cubicBezTo>
                      <a:cubicBezTo>
                        <a:pt x="213064" y="185482"/>
                        <a:pt x="179980" y="170250"/>
                        <a:pt x="176878" y="144472"/>
                      </a:cubicBezTo>
                      <a:cubicBezTo>
                        <a:pt x="173639" y="116902"/>
                        <a:pt x="186252" y="95122"/>
                        <a:pt x="223816" y="87195"/>
                      </a:cubicBezTo>
                      <a:lnTo>
                        <a:pt x="223816" y="57834"/>
                      </a:lnTo>
                      <a:lnTo>
                        <a:pt x="253178" y="57834"/>
                      </a:lnTo>
                      <a:lnTo>
                        <a:pt x="253178" y="83542"/>
                      </a:lnTo>
                      <a:cubicBezTo>
                        <a:pt x="253178" y="83542"/>
                        <a:pt x="283229" y="85886"/>
                        <a:pt x="294533" y="93123"/>
                      </a:cubicBezTo>
                      <a:lnTo>
                        <a:pt x="287640" y="124622"/>
                      </a:lnTo>
                      <a:cubicBezTo>
                        <a:pt x="272208" y="119473"/>
                        <a:pt x="256073" y="116729"/>
                        <a:pt x="239807" y="116488"/>
                      </a:cubicBezTo>
                      <a:cubicBezTo>
                        <a:pt x="220439" y="117867"/>
                        <a:pt x="219129" y="137579"/>
                        <a:pt x="232914" y="146333"/>
                      </a:cubicBezTo>
                      <a:cubicBezTo>
                        <a:pt x="249112" y="156740"/>
                        <a:pt x="273235" y="164322"/>
                        <a:pt x="281161" y="168388"/>
                      </a:cubicBezTo>
                      <a:cubicBezTo>
                        <a:pt x="289088" y="172455"/>
                        <a:pt x="305147" y="186309"/>
                        <a:pt x="302459" y="215189"/>
                      </a:cubicBezTo>
                      <a:close/>
                    </a:path>
                  </a:pathLst>
                </a:custGeom>
                <a:grpFill/>
                <a:ln w="6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</p:grpSp>
      <p:sp>
        <p:nvSpPr>
          <p:cNvPr id="6" name="iconfont-11253-5329957">
            <a:extLst>
              <a:ext uri="{FF2B5EF4-FFF2-40B4-BE49-F238E27FC236}">
                <a16:creationId xmlns:a16="http://schemas.microsoft.com/office/drawing/2014/main" id="{EFB54548-1C35-8D57-597A-C5AC2C9187E5}"/>
              </a:ext>
            </a:extLst>
          </p:cNvPr>
          <p:cNvSpPr/>
          <p:nvPr/>
        </p:nvSpPr>
        <p:spPr>
          <a:xfrm>
            <a:off x="2210709" y="2441301"/>
            <a:ext cx="288000" cy="432000"/>
          </a:xfrm>
          <a:custGeom>
            <a:avLst/>
            <a:gdLst>
              <a:gd name="T0" fmla="*/ 6848 w 6848"/>
              <a:gd name="T1" fmla="*/ 4185 h 9889"/>
              <a:gd name="T2" fmla="*/ 6848 w 6848"/>
              <a:gd name="T3" fmla="*/ 4946 h 9889"/>
              <a:gd name="T4" fmla="*/ 5972 w 6848"/>
              <a:gd name="T5" fmla="*/ 7231 h 9889"/>
              <a:gd name="T6" fmla="*/ 3804 w 6848"/>
              <a:gd name="T7" fmla="*/ 8345 h 9889"/>
              <a:gd name="T8" fmla="*/ 3804 w 6848"/>
              <a:gd name="T9" fmla="*/ 9129 h 9889"/>
              <a:gd name="T10" fmla="*/ 5325 w 6848"/>
              <a:gd name="T11" fmla="*/ 9129 h 9889"/>
              <a:gd name="T12" fmla="*/ 5593 w 6848"/>
              <a:gd name="T13" fmla="*/ 9241 h 9889"/>
              <a:gd name="T14" fmla="*/ 5705 w 6848"/>
              <a:gd name="T15" fmla="*/ 9509 h 9889"/>
              <a:gd name="T16" fmla="*/ 5593 w 6848"/>
              <a:gd name="T17" fmla="*/ 9776 h 9889"/>
              <a:gd name="T18" fmla="*/ 5325 w 6848"/>
              <a:gd name="T19" fmla="*/ 9889 h 9889"/>
              <a:gd name="T20" fmla="*/ 1522 w 6848"/>
              <a:gd name="T21" fmla="*/ 9889 h 9889"/>
              <a:gd name="T22" fmla="*/ 1254 w 6848"/>
              <a:gd name="T23" fmla="*/ 9776 h 9889"/>
              <a:gd name="T24" fmla="*/ 1142 w 6848"/>
              <a:gd name="T25" fmla="*/ 9509 h 9889"/>
              <a:gd name="T26" fmla="*/ 1254 w 6848"/>
              <a:gd name="T27" fmla="*/ 9241 h 9889"/>
              <a:gd name="T28" fmla="*/ 1522 w 6848"/>
              <a:gd name="T29" fmla="*/ 9129 h 9889"/>
              <a:gd name="T30" fmla="*/ 3043 w 6848"/>
              <a:gd name="T31" fmla="*/ 9129 h 9889"/>
              <a:gd name="T32" fmla="*/ 3043 w 6848"/>
              <a:gd name="T33" fmla="*/ 8345 h 9889"/>
              <a:gd name="T34" fmla="*/ 877 w 6848"/>
              <a:gd name="T35" fmla="*/ 7230 h 9889"/>
              <a:gd name="T36" fmla="*/ 0 w 6848"/>
              <a:gd name="T37" fmla="*/ 4944 h 9889"/>
              <a:gd name="T38" fmla="*/ 0 w 6848"/>
              <a:gd name="T39" fmla="*/ 4183 h 9889"/>
              <a:gd name="T40" fmla="*/ 113 w 6848"/>
              <a:gd name="T41" fmla="*/ 3915 h 9889"/>
              <a:gd name="T42" fmla="*/ 380 w 6848"/>
              <a:gd name="T43" fmla="*/ 3803 h 9889"/>
              <a:gd name="T44" fmla="*/ 648 w 6848"/>
              <a:gd name="T45" fmla="*/ 3915 h 9889"/>
              <a:gd name="T46" fmla="*/ 760 w 6848"/>
              <a:gd name="T47" fmla="*/ 4183 h 9889"/>
              <a:gd name="T48" fmla="*/ 760 w 6848"/>
              <a:gd name="T49" fmla="*/ 4944 h 9889"/>
              <a:gd name="T50" fmla="*/ 1542 w 6848"/>
              <a:gd name="T51" fmla="*/ 6825 h 9889"/>
              <a:gd name="T52" fmla="*/ 3423 w 6848"/>
              <a:gd name="T53" fmla="*/ 7608 h 9889"/>
              <a:gd name="T54" fmla="*/ 5304 w 6848"/>
              <a:gd name="T55" fmla="*/ 6826 h 9889"/>
              <a:gd name="T56" fmla="*/ 6087 w 6848"/>
              <a:gd name="T57" fmla="*/ 4945 h 9889"/>
              <a:gd name="T58" fmla="*/ 6087 w 6848"/>
              <a:gd name="T59" fmla="*/ 4184 h 9889"/>
              <a:gd name="T60" fmla="*/ 6199 w 6848"/>
              <a:gd name="T61" fmla="*/ 3916 h 9889"/>
              <a:gd name="T62" fmla="*/ 6467 w 6848"/>
              <a:gd name="T63" fmla="*/ 3804 h 9889"/>
              <a:gd name="T64" fmla="*/ 6734 w 6848"/>
              <a:gd name="T65" fmla="*/ 3916 h 9889"/>
              <a:gd name="T66" fmla="*/ 6848 w 6848"/>
              <a:gd name="T67" fmla="*/ 4185 h 9889"/>
              <a:gd name="T68" fmla="*/ 5327 w 6848"/>
              <a:gd name="T69" fmla="*/ 1903 h 9889"/>
              <a:gd name="T70" fmla="*/ 5327 w 6848"/>
              <a:gd name="T71" fmla="*/ 4945 h 9889"/>
              <a:gd name="T72" fmla="*/ 4768 w 6848"/>
              <a:gd name="T73" fmla="*/ 6289 h 9889"/>
              <a:gd name="T74" fmla="*/ 3424 w 6848"/>
              <a:gd name="T75" fmla="*/ 6848 h 9889"/>
              <a:gd name="T76" fmla="*/ 2080 w 6848"/>
              <a:gd name="T77" fmla="*/ 6289 h 9889"/>
              <a:gd name="T78" fmla="*/ 1522 w 6848"/>
              <a:gd name="T79" fmla="*/ 4945 h 9889"/>
              <a:gd name="T80" fmla="*/ 1522 w 6848"/>
              <a:gd name="T81" fmla="*/ 1903 h 9889"/>
              <a:gd name="T82" fmla="*/ 2080 w 6848"/>
              <a:gd name="T83" fmla="*/ 559 h 9889"/>
              <a:gd name="T84" fmla="*/ 3424 w 6848"/>
              <a:gd name="T85" fmla="*/ 0 h 9889"/>
              <a:gd name="T86" fmla="*/ 4768 w 6848"/>
              <a:gd name="T87" fmla="*/ 559 h 9889"/>
              <a:gd name="T88" fmla="*/ 5327 w 6848"/>
              <a:gd name="T89" fmla="*/ 1903 h 9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848" h="9889">
                <a:moveTo>
                  <a:pt x="6848" y="4185"/>
                </a:moveTo>
                <a:lnTo>
                  <a:pt x="6848" y="4946"/>
                </a:lnTo>
                <a:cubicBezTo>
                  <a:pt x="6848" y="5823"/>
                  <a:pt x="6555" y="6584"/>
                  <a:pt x="5972" y="7231"/>
                </a:cubicBezTo>
                <a:cubicBezTo>
                  <a:pt x="5387" y="7880"/>
                  <a:pt x="4664" y="8251"/>
                  <a:pt x="3804" y="8345"/>
                </a:cubicBezTo>
                <a:lnTo>
                  <a:pt x="3804" y="9129"/>
                </a:lnTo>
                <a:lnTo>
                  <a:pt x="5325" y="9129"/>
                </a:lnTo>
                <a:cubicBezTo>
                  <a:pt x="5428" y="9129"/>
                  <a:pt x="5518" y="9166"/>
                  <a:pt x="5593" y="9241"/>
                </a:cubicBezTo>
                <a:cubicBezTo>
                  <a:pt x="5668" y="9316"/>
                  <a:pt x="5705" y="9405"/>
                  <a:pt x="5705" y="9509"/>
                </a:cubicBezTo>
                <a:cubicBezTo>
                  <a:pt x="5705" y="9611"/>
                  <a:pt x="5668" y="9701"/>
                  <a:pt x="5593" y="9776"/>
                </a:cubicBezTo>
                <a:cubicBezTo>
                  <a:pt x="5518" y="9851"/>
                  <a:pt x="5428" y="9889"/>
                  <a:pt x="5325" y="9889"/>
                </a:cubicBezTo>
                <a:lnTo>
                  <a:pt x="1522" y="9889"/>
                </a:lnTo>
                <a:cubicBezTo>
                  <a:pt x="1419" y="9889"/>
                  <a:pt x="1329" y="9851"/>
                  <a:pt x="1254" y="9776"/>
                </a:cubicBezTo>
                <a:cubicBezTo>
                  <a:pt x="1179" y="9701"/>
                  <a:pt x="1142" y="9611"/>
                  <a:pt x="1142" y="9509"/>
                </a:cubicBezTo>
                <a:cubicBezTo>
                  <a:pt x="1142" y="9406"/>
                  <a:pt x="1179" y="9316"/>
                  <a:pt x="1254" y="9241"/>
                </a:cubicBezTo>
                <a:cubicBezTo>
                  <a:pt x="1329" y="9166"/>
                  <a:pt x="1418" y="9129"/>
                  <a:pt x="1522" y="9129"/>
                </a:cubicBezTo>
                <a:lnTo>
                  <a:pt x="3043" y="9129"/>
                </a:lnTo>
                <a:lnTo>
                  <a:pt x="3043" y="8345"/>
                </a:lnTo>
                <a:cubicBezTo>
                  <a:pt x="2183" y="8250"/>
                  <a:pt x="1460" y="7879"/>
                  <a:pt x="877" y="7230"/>
                </a:cubicBezTo>
                <a:cubicBezTo>
                  <a:pt x="291" y="6583"/>
                  <a:pt x="0" y="5820"/>
                  <a:pt x="0" y="4944"/>
                </a:cubicBezTo>
                <a:lnTo>
                  <a:pt x="0" y="4183"/>
                </a:lnTo>
                <a:cubicBezTo>
                  <a:pt x="0" y="4080"/>
                  <a:pt x="38" y="3990"/>
                  <a:pt x="113" y="3915"/>
                </a:cubicBezTo>
                <a:cubicBezTo>
                  <a:pt x="188" y="3840"/>
                  <a:pt x="277" y="3803"/>
                  <a:pt x="380" y="3803"/>
                </a:cubicBezTo>
                <a:cubicBezTo>
                  <a:pt x="483" y="3803"/>
                  <a:pt x="573" y="3840"/>
                  <a:pt x="648" y="3915"/>
                </a:cubicBezTo>
                <a:cubicBezTo>
                  <a:pt x="723" y="3990"/>
                  <a:pt x="760" y="4080"/>
                  <a:pt x="760" y="4183"/>
                </a:cubicBezTo>
                <a:lnTo>
                  <a:pt x="760" y="4944"/>
                </a:lnTo>
                <a:cubicBezTo>
                  <a:pt x="760" y="5676"/>
                  <a:pt x="1020" y="6304"/>
                  <a:pt x="1542" y="6825"/>
                </a:cubicBezTo>
                <a:cubicBezTo>
                  <a:pt x="2063" y="7346"/>
                  <a:pt x="2689" y="7608"/>
                  <a:pt x="3423" y="7608"/>
                </a:cubicBezTo>
                <a:cubicBezTo>
                  <a:pt x="4155" y="7608"/>
                  <a:pt x="4783" y="7348"/>
                  <a:pt x="5304" y="6826"/>
                </a:cubicBezTo>
                <a:cubicBezTo>
                  <a:pt x="5827" y="6305"/>
                  <a:pt x="6087" y="5680"/>
                  <a:pt x="6087" y="4945"/>
                </a:cubicBezTo>
                <a:lnTo>
                  <a:pt x="6087" y="4184"/>
                </a:lnTo>
                <a:cubicBezTo>
                  <a:pt x="6087" y="4081"/>
                  <a:pt x="6124" y="3991"/>
                  <a:pt x="6199" y="3916"/>
                </a:cubicBezTo>
                <a:cubicBezTo>
                  <a:pt x="6274" y="3841"/>
                  <a:pt x="6363" y="3804"/>
                  <a:pt x="6467" y="3804"/>
                </a:cubicBezTo>
                <a:cubicBezTo>
                  <a:pt x="6569" y="3804"/>
                  <a:pt x="6659" y="3841"/>
                  <a:pt x="6734" y="3916"/>
                </a:cubicBezTo>
                <a:cubicBezTo>
                  <a:pt x="6810" y="3993"/>
                  <a:pt x="6848" y="4081"/>
                  <a:pt x="6848" y="4185"/>
                </a:cubicBezTo>
                <a:close/>
                <a:moveTo>
                  <a:pt x="5327" y="1903"/>
                </a:moveTo>
                <a:lnTo>
                  <a:pt x="5327" y="4945"/>
                </a:lnTo>
                <a:cubicBezTo>
                  <a:pt x="5327" y="5467"/>
                  <a:pt x="5140" y="5916"/>
                  <a:pt x="4768" y="6289"/>
                </a:cubicBezTo>
                <a:cubicBezTo>
                  <a:pt x="4395" y="6661"/>
                  <a:pt x="3948" y="6848"/>
                  <a:pt x="3424" y="6848"/>
                </a:cubicBezTo>
                <a:cubicBezTo>
                  <a:pt x="2900" y="6848"/>
                  <a:pt x="2453" y="6661"/>
                  <a:pt x="2080" y="6289"/>
                </a:cubicBezTo>
                <a:cubicBezTo>
                  <a:pt x="1708" y="5916"/>
                  <a:pt x="1522" y="5470"/>
                  <a:pt x="1522" y="4945"/>
                </a:cubicBezTo>
                <a:lnTo>
                  <a:pt x="1522" y="1903"/>
                </a:lnTo>
                <a:cubicBezTo>
                  <a:pt x="1522" y="1380"/>
                  <a:pt x="1708" y="931"/>
                  <a:pt x="2080" y="559"/>
                </a:cubicBezTo>
                <a:cubicBezTo>
                  <a:pt x="2453" y="186"/>
                  <a:pt x="2900" y="0"/>
                  <a:pt x="3424" y="0"/>
                </a:cubicBezTo>
                <a:cubicBezTo>
                  <a:pt x="3948" y="0"/>
                  <a:pt x="4395" y="186"/>
                  <a:pt x="4768" y="559"/>
                </a:cubicBezTo>
                <a:cubicBezTo>
                  <a:pt x="5139" y="931"/>
                  <a:pt x="5327" y="1379"/>
                  <a:pt x="5327" y="190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98830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88cc63e0-4ac8-4e5d-bbbb-10a8d1919c41&quot;,&quot;Name&quot;:&quot;正常设计&quot;,&quot;Kind&quot;:&quot;Custom&quot;,&quot;OldGuidesSetting&quot;:{&quot;HeaderHeight&quot;:10.0,&quot;FooterHeight&quot;:6.0,&quot;SideMargin&quot;:5.0,&quot;TopMargin&quot;:0.0,&quot;BottomMargin&quot;:0.0,&quot;IntervalMargin&quot;:1.5}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6.0864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6.0864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6.0864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164360"/>
  <p:tag name="KSO_WM_UNIT_TYPE" val="l_h_f"/>
  <p:tag name="KSO_WM_UNIT_INDEX" val="1_1_1"/>
  <p:tag name="KSO_WM_UNIT_ID" val="custom20164360_17*l_h_f*1_1_1"/>
  <p:tag name="KSO_WM_UNIT_LAYERLEVEL" val="1_1_1"/>
  <p:tag name="KSO_WM_UNIT_VALUE" val="14"/>
  <p:tag name="KSO_WM_UNIT_HIGHLIGHT" val="0"/>
  <p:tag name="KSO_WM_UNIT_COMPATIBLE" val="0"/>
  <p:tag name="KSO_WM_UNIT_CLEAR" val="0"/>
  <p:tag name="KSO_WM_UNIT_PRESET_TEXT_INDEX" val="4"/>
  <p:tag name="KSO_WM_UNIT_PRESET_TEXT_LEN" val="26"/>
  <p:tag name="KSO_WM_UNIT_BIND_DECORATION_IDS" val="custom20164360_17*l_i*1_5;custom20164360_17*l_i*1_6"/>
  <p:tag name="KSO_WM_DIAGRAM_GROUP_CODE" val="l1-3"/>
  <p:tag name="KSO_WM_UNIT_TEXT_FILL_FORE_SCHEMECOLOR_INDEX" val="14"/>
  <p:tag name="KSO_WM_UNIT_TEXT_FILL_TYPE" val="1"/>
  <p:tag name="KSO_WM_UNIT_USESOURCEFORMAT_APPLY" val="1"/>
</p:tagLst>
</file>

<file path=ppt/theme/theme1.xml><?xml version="1.0" encoding="utf-8"?>
<a:theme xmlns:a="http://schemas.openxmlformats.org/drawingml/2006/main" name="PPT模板">
  <a:themeElements>
    <a:clrScheme name="自定义 23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3C5374"/>
      </a:accent1>
      <a:accent2>
        <a:srgbClr val="00A4E6"/>
      </a:accent2>
      <a:accent3>
        <a:srgbClr val="00B0D3"/>
      </a:accent3>
      <a:accent4>
        <a:srgbClr val="3ABFC4"/>
      </a:accent4>
      <a:accent5>
        <a:srgbClr val="21C0D7"/>
      </a:accent5>
      <a:accent6>
        <a:srgbClr val="55D4FA"/>
      </a:accent6>
      <a:hlink>
        <a:srgbClr val="066DCA"/>
      </a:hlink>
      <a:folHlink>
        <a:srgbClr val="BFBFBF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t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演示文稿1" id="{88F92922-0720-4E66-9C5A-187022EB4E74}" vid="{FFD94023-FEBE-453C-9FD9-CF7EA935F596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纯空白模板</Template>
  <TotalTime>2268</TotalTime>
  <Words>1820</Words>
  <Application>Microsoft Office PowerPoint</Application>
  <PresentationFormat>宽屏</PresentationFormat>
  <Paragraphs>220</Paragraphs>
  <Slides>23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2" baseType="lpstr">
      <vt:lpstr>MiSans</vt:lpstr>
      <vt:lpstr>OPPOSans R</vt:lpstr>
      <vt:lpstr>阿里巴巴普惠体 2.0 35 Thin</vt:lpstr>
      <vt:lpstr>等线</vt:lpstr>
      <vt:lpstr>思源黑体 CN Bold</vt:lpstr>
      <vt:lpstr>思源黑体 CN Regular</vt:lpstr>
      <vt:lpstr>Arial</vt:lpstr>
      <vt:lpstr>Calibri</vt:lpstr>
      <vt:lpstr>PPT模板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超 朱</dc:creator>
  <cp:lastModifiedBy>超 朱</cp:lastModifiedBy>
  <cp:revision>118</cp:revision>
  <dcterms:created xsi:type="dcterms:W3CDTF">2022-11-16T05:16:49Z</dcterms:created>
  <dcterms:modified xsi:type="dcterms:W3CDTF">2023-06-28T02:45:16Z</dcterms:modified>
</cp:coreProperties>
</file>